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0.xml" ContentType="application/vnd.openxmlformats-officedocument.presentationml.tags+xml"/>
  <Override PartName="/ppt/tags/tag161.xml" ContentType="application/vnd.openxmlformats-officedocument.presentationml.tags+xml"/>
  <Override PartName="/ppt/tags/tag162.xml" ContentType="application/vnd.openxmlformats-officedocument.presentationml.tags+xml"/>
  <Override PartName="/ppt/tags/tag163.xml" ContentType="application/vnd.openxmlformats-officedocument.presentationml.tags+xml"/>
  <Override PartName="/ppt/tags/tag164.xml" ContentType="application/vnd.openxmlformats-officedocument.presentationml.tags+xml"/>
  <Override PartName="/ppt/tags/tag165.xml" ContentType="application/vnd.openxmlformats-officedocument.presentationml.tags+xml"/>
  <Override PartName="/ppt/tags/tag166.xml" ContentType="application/vnd.openxmlformats-officedocument.presentationml.tags+xml"/>
  <Override PartName="/ppt/tags/tag167.xml" ContentType="application/vnd.openxmlformats-officedocument.presentationml.tags+xml"/>
  <Override PartName="/ppt/tags/tag168.xml" ContentType="application/vnd.openxmlformats-officedocument.presentationml.tags+xml"/>
  <Override PartName="/ppt/tags/tag169.xml" ContentType="application/vnd.openxmlformats-officedocument.presentationml.tags+xml"/>
  <Override PartName="/ppt/tags/tag170.xml" ContentType="application/vnd.openxmlformats-officedocument.presentationml.tags+xml"/>
  <Override PartName="/ppt/tags/tag171.xml" ContentType="application/vnd.openxmlformats-officedocument.presentationml.tags+xml"/>
  <Override PartName="/ppt/tags/tag172.xml" ContentType="application/vnd.openxmlformats-officedocument.presentationml.tags+xml"/>
  <Override PartName="/ppt/tags/tag173.xml" ContentType="application/vnd.openxmlformats-officedocument.presentationml.tags+xml"/>
  <Override PartName="/ppt/tags/tag174.xml" ContentType="application/vnd.openxmlformats-officedocument.presentationml.tags+xml"/>
  <Override PartName="/ppt/tags/tag175.xml" ContentType="application/vnd.openxmlformats-officedocument.presentationml.tags+xml"/>
  <Override PartName="/ppt/tags/tag176.xml" ContentType="application/vnd.openxmlformats-officedocument.presentationml.tags+xml"/>
  <Override PartName="/ppt/tags/tag177.xml" ContentType="application/vnd.openxmlformats-officedocument.presentationml.tags+xml"/>
  <Override PartName="/ppt/tags/tag178.xml" ContentType="application/vnd.openxmlformats-officedocument.presentationml.tags+xml"/>
  <Override PartName="/ppt/tags/tag179.xml" ContentType="application/vnd.openxmlformats-officedocument.presentationml.tags+xml"/>
  <Override PartName="/ppt/tags/tag180.xml" ContentType="application/vnd.openxmlformats-officedocument.presentationml.tags+xml"/>
  <Override PartName="/ppt/tags/tag181.xml" ContentType="application/vnd.openxmlformats-officedocument.presentationml.tags+xml"/>
  <Override PartName="/ppt/tags/tag182.xml" ContentType="application/vnd.openxmlformats-officedocument.presentationml.tags+xml"/>
  <Override PartName="/ppt/tags/tag183.xml" ContentType="application/vnd.openxmlformats-officedocument.presentationml.tags+xml"/>
  <Override PartName="/ppt/tags/tag184.xml" ContentType="application/vnd.openxmlformats-officedocument.presentationml.tags+xml"/>
  <Override PartName="/ppt/tags/tag185.xml" ContentType="application/vnd.openxmlformats-officedocument.presentationml.tags+xml"/>
  <Override PartName="/ppt/tags/tag186.xml" ContentType="application/vnd.openxmlformats-officedocument.presentationml.tags+xml"/>
  <Override PartName="/ppt/tags/tag187.xml" ContentType="application/vnd.openxmlformats-officedocument.presentationml.tags+xml"/>
  <Override PartName="/ppt/tags/tag188.xml" ContentType="application/vnd.openxmlformats-officedocument.presentationml.tags+xml"/>
  <Override PartName="/ppt/tags/tag189.xml" ContentType="application/vnd.openxmlformats-officedocument.presentationml.tags+xml"/>
  <Override PartName="/ppt/tags/tag190.xml" ContentType="application/vnd.openxmlformats-officedocument.presentationml.tags+xml"/>
  <Override PartName="/ppt/tags/tag191.xml" ContentType="application/vnd.openxmlformats-officedocument.presentationml.tags+xml"/>
  <Override PartName="/ppt/tags/tag192.xml" ContentType="application/vnd.openxmlformats-officedocument.presentationml.tags+xml"/>
  <Override PartName="/ppt/tags/tag193.xml" ContentType="application/vnd.openxmlformats-officedocument.presentationml.tags+xml"/>
  <Override PartName="/ppt/tags/tag194.xml" ContentType="application/vnd.openxmlformats-officedocument.presentationml.tags+xml"/>
  <Override PartName="/ppt/tags/tag195.xml" ContentType="application/vnd.openxmlformats-officedocument.presentationml.tags+xml"/>
  <Override PartName="/ppt/tags/tag196.xml" ContentType="application/vnd.openxmlformats-officedocument.presentationml.tags+xml"/>
  <Override PartName="/ppt/tags/tag197.xml" ContentType="application/vnd.openxmlformats-officedocument.presentationml.tags+xml"/>
  <Override PartName="/ppt/tags/tag198.xml" ContentType="application/vnd.openxmlformats-officedocument.presentationml.tags+xml"/>
  <Override PartName="/ppt/tags/tag199.xml" ContentType="application/vnd.openxmlformats-officedocument.presentationml.tags+xml"/>
  <Override PartName="/ppt/tags/tag200.xml" ContentType="application/vnd.openxmlformats-officedocument.presentationml.tags+xml"/>
  <Override PartName="/ppt/tags/tag201.xml" ContentType="application/vnd.openxmlformats-officedocument.presentationml.tags+xml"/>
  <Override PartName="/ppt/tags/tag202.xml" ContentType="application/vnd.openxmlformats-officedocument.presentationml.tags+xml"/>
  <Override PartName="/ppt/tags/tag203.xml" ContentType="application/vnd.openxmlformats-officedocument.presentationml.tags+xml"/>
  <Override PartName="/ppt/tags/tag204.xml" ContentType="application/vnd.openxmlformats-officedocument.presentationml.tags+xml"/>
  <Override PartName="/ppt/tags/tag205.xml" ContentType="application/vnd.openxmlformats-officedocument.presentationml.tags+xml"/>
  <Override PartName="/ppt/tags/tag206.xml" ContentType="application/vnd.openxmlformats-officedocument.presentationml.tags+xml"/>
  <Override PartName="/ppt/tags/tag207.xml" ContentType="application/vnd.openxmlformats-officedocument.presentationml.tags+xml"/>
  <Override PartName="/ppt/tags/tag208.xml" ContentType="application/vnd.openxmlformats-officedocument.presentationml.tags+xml"/>
  <Override PartName="/ppt/tags/tag209.xml" ContentType="application/vnd.openxmlformats-officedocument.presentationml.tags+xml"/>
  <Override PartName="/ppt/tags/tag210.xml" ContentType="application/vnd.openxmlformats-officedocument.presentationml.tags+xml"/>
  <Override PartName="/ppt/tags/tag211.xml" ContentType="application/vnd.openxmlformats-officedocument.presentationml.tags+xml"/>
  <Override PartName="/ppt/tags/tag212.xml" ContentType="application/vnd.openxmlformats-officedocument.presentationml.tags+xml"/>
  <Override PartName="/ppt/tags/tag213.xml" ContentType="application/vnd.openxmlformats-officedocument.presentationml.tags+xml"/>
  <Override PartName="/ppt/tags/tag214.xml" ContentType="application/vnd.openxmlformats-officedocument.presentationml.tags+xml"/>
  <Override PartName="/ppt/tags/tag215.xml" ContentType="application/vnd.openxmlformats-officedocument.presentationml.tags+xml"/>
  <Override PartName="/ppt/tags/tag216.xml" ContentType="application/vnd.openxmlformats-officedocument.presentationml.tags+xml"/>
  <Override PartName="/ppt/tags/tag217.xml" ContentType="application/vnd.openxmlformats-officedocument.presentationml.tags+xml"/>
  <Override PartName="/ppt/tags/tag218.xml" ContentType="application/vnd.openxmlformats-officedocument.presentationml.tags+xml"/>
  <Override PartName="/ppt/tags/tag219.xml" ContentType="application/vnd.openxmlformats-officedocument.presentationml.tags+xml"/>
  <Override PartName="/ppt/tags/tag220.xml" ContentType="application/vnd.openxmlformats-officedocument.presentationml.tags+xml"/>
  <Override PartName="/ppt/tags/tag221.xml" ContentType="application/vnd.openxmlformats-officedocument.presentationml.tags+xml"/>
  <Override PartName="/ppt/tags/tag222.xml" ContentType="application/vnd.openxmlformats-officedocument.presentationml.tags+xml"/>
  <Override PartName="/ppt/tags/tag223.xml" ContentType="application/vnd.openxmlformats-officedocument.presentationml.tags+xml"/>
  <Override PartName="/ppt/tags/tag224.xml" ContentType="application/vnd.openxmlformats-officedocument.presentationml.tags+xml"/>
  <Override PartName="/ppt/tags/tag225.xml" ContentType="application/vnd.openxmlformats-officedocument.presentationml.tags+xml"/>
  <Override PartName="/ppt/tags/tag226.xml" ContentType="application/vnd.openxmlformats-officedocument.presentationml.tags+xml"/>
  <Override PartName="/ppt/tags/tag227.xml" ContentType="application/vnd.openxmlformats-officedocument.presentationml.tags+xml"/>
  <Override PartName="/ppt/tags/tag228.xml" ContentType="application/vnd.openxmlformats-officedocument.presentationml.tags+xml"/>
  <Override PartName="/ppt/tags/tag229.xml" ContentType="application/vnd.openxmlformats-officedocument.presentationml.tags+xml"/>
  <Override PartName="/ppt/tags/tag230.xml" ContentType="application/vnd.openxmlformats-officedocument.presentationml.tags+xml"/>
  <Override PartName="/ppt/tags/tag231.xml" ContentType="application/vnd.openxmlformats-officedocument.presentationml.tags+xml"/>
  <Override PartName="/ppt/tags/tag232.xml" ContentType="application/vnd.openxmlformats-officedocument.presentationml.tags+xml"/>
  <Override PartName="/ppt/tags/tag233.xml" ContentType="application/vnd.openxmlformats-officedocument.presentationml.tags+xml"/>
  <Override PartName="/ppt/tags/tag234.xml" ContentType="application/vnd.openxmlformats-officedocument.presentationml.tags+xml"/>
  <Override PartName="/ppt/tags/tag235.xml" ContentType="application/vnd.openxmlformats-officedocument.presentationml.tags+xml"/>
  <Override PartName="/ppt/tags/tag236.xml" ContentType="application/vnd.openxmlformats-officedocument.presentationml.tags+xml"/>
  <Override PartName="/ppt/tags/tag237.xml" ContentType="application/vnd.openxmlformats-officedocument.presentationml.tags+xml"/>
  <Override PartName="/ppt/tags/tag238.xml" ContentType="application/vnd.openxmlformats-officedocument.presentationml.tags+xml"/>
  <Override PartName="/ppt/tags/tag239.xml" ContentType="application/vnd.openxmlformats-officedocument.presentationml.tags+xml"/>
  <Override PartName="/ppt/tags/tag240.xml" ContentType="application/vnd.openxmlformats-officedocument.presentationml.tags+xml"/>
  <Override PartName="/ppt/tags/tag241.xml" ContentType="application/vnd.openxmlformats-officedocument.presentationml.tags+xml"/>
  <Override PartName="/ppt/tags/tag242.xml" ContentType="application/vnd.openxmlformats-officedocument.presentationml.tags+xml"/>
  <Override PartName="/ppt/tags/tag243.xml" ContentType="application/vnd.openxmlformats-officedocument.presentationml.tags+xml"/>
  <Override PartName="/ppt/tags/tag244.xml" ContentType="application/vnd.openxmlformats-officedocument.presentationml.tags+xml"/>
  <Override PartName="/ppt/tags/tag245.xml" ContentType="application/vnd.openxmlformats-officedocument.presentationml.tags+xml"/>
  <Override PartName="/ppt/tags/tag246.xml" ContentType="application/vnd.openxmlformats-officedocument.presentationml.tags+xml"/>
  <Override PartName="/ppt/tags/tag247.xml" ContentType="application/vnd.openxmlformats-officedocument.presentationml.tags+xml"/>
  <Override PartName="/ppt/tags/tag248.xml" ContentType="application/vnd.openxmlformats-officedocument.presentationml.tags+xml"/>
  <Override PartName="/ppt/tags/tag249.xml" ContentType="application/vnd.openxmlformats-officedocument.presentationml.tags+xml"/>
  <Override PartName="/ppt/tags/tag250.xml" ContentType="application/vnd.openxmlformats-officedocument.presentationml.tags+xml"/>
  <Override PartName="/ppt/tags/tag251.xml" ContentType="application/vnd.openxmlformats-officedocument.presentationml.tags+xml"/>
  <Override PartName="/ppt/tags/tag252.xml" ContentType="application/vnd.openxmlformats-officedocument.presentationml.tags+xml"/>
  <Override PartName="/ppt/tags/tag253.xml" ContentType="application/vnd.openxmlformats-officedocument.presentationml.tags+xml"/>
  <Override PartName="/ppt/tags/tag254.xml" ContentType="application/vnd.openxmlformats-officedocument.presentationml.tags+xml"/>
  <Override PartName="/ppt/tags/tag255.xml" ContentType="application/vnd.openxmlformats-officedocument.presentationml.tags+xml"/>
  <Override PartName="/ppt/tags/tag256.xml" ContentType="application/vnd.openxmlformats-officedocument.presentationml.tags+xml"/>
  <Override PartName="/ppt/tags/tag257.xml" ContentType="application/vnd.openxmlformats-officedocument.presentationml.tags+xml"/>
  <Override PartName="/ppt/tags/tag258.xml" ContentType="application/vnd.openxmlformats-officedocument.presentationml.tags+xml"/>
  <Override PartName="/ppt/tags/tag259.xml" ContentType="application/vnd.openxmlformats-officedocument.presentationml.tags+xml"/>
  <Override PartName="/ppt/tags/tag260.xml" ContentType="application/vnd.openxmlformats-officedocument.presentationml.tags+xml"/>
  <Override PartName="/ppt/tags/tag261.xml" ContentType="application/vnd.openxmlformats-officedocument.presentationml.tags+xml"/>
  <Override PartName="/ppt/tags/tag262.xml" ContentType="application/vnd.openxmlformats-officedocument.presentationml.tags+xml"/>
  <Override PartName="/ppt/tags/tag263.xml" ContentType="application/vnd.openxmlformats-officedocument.presentationml.tags+xml"/>
  <Override PartName="/ppt/tags/tag264.xml" ContentType="application/vnd.openxmlformats-officedocument.presentationml.tags+xml"/>
  <Override PartName="/ppt/tags/tag265.xml" ContentType="application/vnd.openxmlformats-officedocument.presentationml.tags+xml"/>
  <Override PartName="/ppt/tags/tag266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sldIdLst>
    <p:sldId id="268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7F7F7"/>
    <a:srgbClr val="FEFEF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83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7A1251-8411-F4AA-6D15-06B0B398140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B0035BB-732E-828B-994E-9386721649C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F6B49B0-66B2-238F-8BEF-BAB630E93D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9D2504-DB88-425E-B185-6D51447844C2}" type="datetimeFigureOut">
              <a:rPr lang="en-US" smtClean="0"/>
              <a:t>10/22/2024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2BECAD-7EA7-42AE-F8E7-B49D845938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BD2306-92C7-BAC7-DE3F-2390C16D82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859F5A-9528-4BA0-A8E2-6484CD232C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31668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07664A-7FDB-DE17-7671-57C5B15067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96EE1A5-22B0-C339-AE93-943C56B8DD9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F24FC92-46E4-68A2-0795-B743720B10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9D2504-DB88-425E-B185-6D51447844C2}" type="datetimeFigureOut">
              <a:rPr lang="en-US" smtClean="0"/>
              <a:t>10/22/2024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6BE9F3F-D2EC-5793-4C07-7505A87B5F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EEDB64F-56F2-9520-0ADE-CFA424227C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859F5A-9528-4BA0-A8E2-6484CD232C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79035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5A3C399-DA74-8353-60E6-BD9BFCC0D8B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16756FA-3280-3042-3B1F-A334BCF313E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273235-E34A-E501-6BD7-A8B8AB6B41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9D2504-DB88-425E-B185-6D51447844C2}" type="datetimeFigureOut">
              <a:rPr lang="en-US" smtClean="0"/>
              <a:t>10/22/2024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30F6BC2-4636-9B5E-1EC2-4C61006853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86BE013-9185-A452-19E2-C0E58B40F9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859F5A-9528-4BA0-A8E2-6484CD232C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66547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CAE9B9-13ED-8204-7DE5-3C5399E3FD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94B205-161C-9229-13B9-61A1D1738F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D8638F0-6FDD-0356-A5D6-6830049005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9D2504-DB88-425E-B185-6D51447844C2}" type="datetimeFigureOut">
              <a:rPr lang="en-US" smtClean="0"/>
              <a:t>10/22/2024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E420C0-F2FA-4D92-5403-E0C3316416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A1CF6D-1381-9493-CB40-6372686F3B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859F5A-9528-4BA0-A8E2-6484CD232C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98606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08FE27-7F3B-62FF-E470-C9B45EA3EB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E68B456-E0F2-1F4F-F700-6A7789917DD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56B74D-BE38-B3A5-C919-B05375B912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9D2504-DB88-425E-B185-6D51447844C2}" type="datetimeFigureOut">
              <a:rPr lang="en-US" smtClean="0"/>
              <a:t>10/22/2024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B5B648B-F6E1-67A4-CA2B-B704D84760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FE5CE72-EC8D-00F7-BD72-F3DF0DBCDC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859F5A-9528-4BA0-A8E2-6484CD232C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92490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5292FB-1270-A1C0-24CA-9C267B88DC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7BF17C-479B-8E78-B82D-A9041BC6196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7E54115-F010-82DD-C5DF-60372EF7DAC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BA85382-DAAD-FEBC-A9A4-ABC9A82A76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9D2504-DB88-425E-B185-6D51447844C2}" type="datetimeFigureOut">
              <a:rPr lang="en-US" smtClean="0"/>
              <a:t>10/22/2024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52B5AD2-9E27-94A4-2B1D-F0D57B09CA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4F9C17F-2219-7BF9-D658-4CA415D641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859F5A-9528-4BA0-A8E2-6484CD232C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10442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4CEE69-94E1-7442-CFCD-CCDFFCC84C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3282320-E4E9-1060-6881-5A9500FD485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5260147-2480-DFA4-DE0D-86C65FF23C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9090D4E-004D-B571-DF06-1F34DC76D4C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9CAB813-20F8-13B0-6B15-49637B281BF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6D2C953-F7C2-C751-493C-0E2865939C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9D2504-DB88-425E-B185-6D51447844C2}" type="datetimeFigureOut">
              <a:rPr lang="en-US" smtClean="0"/>
              <a:t>10/22/2024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85A9BA7-490F-8DCF-448B-E1B4C59270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171FE9A-2CA6-9A4D-7109-5C7A1AF239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859F5A-9528-4BA0-A8E2-6484CD232C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0641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D04793-6233-5643-C685-D23ED89566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5729040-F4E6-2483-3608-EC39B8A1E1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9D2504-DB88-425E-B185-6D51447844C2}" type="datetimeFigureOut">
              <a:rPr lang="en-US" smtClean="0"/>
              <a:t>10/22/2024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A44FDEB-2228-D6AB-506D-8DFCE0D596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C784D7E-2C31-0A80-9873-D96973599D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859F5A-9528-4BA0-A8E2-6484CD232C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97276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0645691-C197-0114-0811-B86E7AC323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9D2504-DB88-425E-B185-6D51447844C2}" type="datetimeFigureOut">
              <a:rPr lang="en-US" smtClean="0"/>
              <a:t>10/22/2024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F7F883F-A511-B3D4-3915-60EB36E97A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99F5584-F3A0-1C40-E185-2B5F2AFCE2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859F5A-9528-4BA0-A8E2-6484CD232C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42975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A21677-CB47-3285-5098-157742D47B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6224C1-D628-D760-9C60-1F6FB06B99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F991245-274C-D9A8-E3A8-08ABE103CD1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7E9365B-F61E-2196-DC3B-22EB2371A2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9D2504-DB88-425E-B185-6D51447844C2}" type="datetimeFigureOut">
              <a:rPr lang="en-US" smtClean="0"/>
              <a:t>10/22/2024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C5BE751-A1CF-A0A0-E1FF-E30D2B9E1E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B155756-2AE8-2032-189B-8DCB0EC37A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859F5A-9528-4BA0-A8E2-6484CD232C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72759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3F017A-3BBC-355C-0571-E162655BD9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01439D3-7DF3-279E-4608-8B612CE5005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20DB7F6-4273-4A4D-9BA4-A48CBA37CCF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04B636D-D779-A8F9-D99F-E27FF43E20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9D2504-DB88-425E-B185-6D51447844C2}" type="datetimeFigureOut">
              <a:rPr lang="en-US" smtClean="0"/>
              <a:t>10/22/2024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839DEA5-49E9-7F3D-4ED8-F0323E15AF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DD3BE44-8CEE-28C0-75E9-5930097630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859F5A-9528-4BA0-A8E2-6484CD232C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6434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3875854-A558-AA52-FC38-091995671D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20475AB-7D2A-58B1-D6E3-9911CC6F4D9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D8E8619-53B1-49E3-16B6-813262C7935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E9D2504-DB88-425E-B185-6D51447844C2}" type="datetimeFigureOut">
              <a:rPr lang="en-US" smtClean="0"/>
              <a:t>10/22/2024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962746D-4095-E6CF-41A8-D0C1B3CDCF0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93591A-0C94-D35D-25CC-0494D89E3DB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D859F5A-9528-4BA0-A8E2-6484CD232C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05807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17" Type="http://schemas.openxmlformats.org/officeDocument/2006/relationships/tags" Target="../tags/tag117.xml"/><Relationship Id="rId21" Type="http://schemas.openxmlformats.org/officeDocument/2006/relationships/tags" Target="../tags/tag21.xml"/><Relationship Id="rId63" Type="http://schemas.openxmlformats.org/officeDocument/2006/relationships/tags" Target="../tags/tag63.xml"/><Relationship Id="rId159" Type="http://schemas.openxmlformats.org/officeDocument/2006/relationships/tags" Target="../tags/tag159.xml"/><Relationship Id="rId170" Type="http://schemas.openxmlformats.org/officeDocument/2006/relationships/tags" Target="../tags/tag170.xml"/><Relationship Id="rId226" Type="http://schemas.openxmlformats.org/officeDocument/2006/relationships/tags" Target="../tags/tag226.xml"/><Relationship Id="rId107" Type="http://schemas.openxmlformats.org/officeDocument/2006/relationships/tags" Target="../tags/tag107.xml"/><Relationship Id="rId268" Type="http://schemas.openxmlformats.org/officeDocument/2006/relationships/image" Target="../media/image3.png"/><Relationship Id="rId11" Type="http://schemas.openxmlformats.org/officeDocument/2006/relationships/tags" Target="../tags/tag11.xml"/><Relationship Id="rId32" Type="http://schemas.openxmlformats.org/officeDocument/2006/relationships/tags" Target="../tags/tag32.xml"/><Relationship Id="rId53" Type="http://schemas.openxmlformats.org/officeDocument/2006/relationships/tags" Target="../tags/tag53.xml"/><Relationship Id="rId74" Type="http://schemas.openxmlformats.org/officeDocument/2006/relationships/tags" Target="../tags/tag74.xml"/><Relationship Id="rId128" Type="http://schemas.openxmlformats.org/officeDocument/2006/relationships/tags" Target="../tags/tag128.xml"/><Relationship Id="rId149" Type="http://schemas.openxmlformats.org/officeDocument/2006/relationships/tags" Target="../tags/tag149.xml"/><Relationship Id="rId5" Type="http://schemas.openxmlformats.org/officeDocument/2006/relationships/tags" Target="../tags/tag5.xml"/><Relationship Id="rId95" Type="http://schemas.openxmlformats.org/officeDocument/2006/relationships/tags" Target="../tags/tag95.xml"/><Relationship Id="rId160" Type="http://schemas.openxmlformats.org/officeDocument/2006/relationships/tags" Target="../tags/tag160.xml"/><Relationship Id="rId181" Type="http://schemas.openxmlformats.org/officeDocument/2006/relationships/tags" Target="../tags/tag181.xml"/><Relationship Id="rId216" Type="http://schemas.openxmlformats.org/officeDocument/2006/relationships/tags" Target="../tags/tag216.xml"/><Relationship Id="rId237" Type="http://schemas.openxmlformats.org/officeDocument/2006/relationships/tags" Target="../tags/tag237.xml"/><Relationship Id="rId258" Type="http://schemas.openxmlformats.org/officeDocument/2006/relationships/tags" Target="../tags/tag258.xml"/><Relationship Id="rId22" Type="http://schemas.openxmlformats.org/officeDocument/2006/relationships/tags" Target="../tags/tag22.xml"/><Relationship Id="rId43" Type="http://schemas.openxmlformats.org/officeDocument/2006/relationships/tags" Target="../tags/tag43.xml"/><Relationship Id="rId64" Type="http://schemas.openxmlformats.org/officeDocument/2006/relationships/tags" Target="../tags/tag64.xml"/><Relationship Id="rId118" Type="http://schemas.openxmlformats.org/officeDocument/2006/relationships/tags" Target="../tags/tag118.xml"/><Relationship Id="rId139" Type="http://schemas.openxmlformats.org/officeDocument/2006/relationships/tags" Target="../tags/tag139.xml"/><Relationship Id="rId85" Type="http://schemas.openxmlformats.org/officeDocument/2006/relationships/tags" Target="../tags/tag85.xml"/><Relationship Id="rId150" Type="http://schemas.openxmlformats.org/officeDocument/2006/relationships/tags" Target="../tags/tag150.xml"/><Relationship Id="rId171" Type="http://schemas.openxmlformats.org/officeDocument/2006/relationships/tags" Target="../tags/tag171.xml"/><Relationship Id="rId192" Type="http://schemas.openxmlformats.org/officeDocument/2006/relationships/tags" Target="../tags/tag192.xml"/><Relationship Id="rId206" Type="http://schemas.openxmlformats.org/officeDocument/2006/relationships/tags" Target="../tags/tag206.xml"/><Relationship Id="rId227" Type="http://schemas.openxmlformats.org/officeDocument/2006/relationships/tags" Target="../tags/tag227.xml"/><Relationship Id="rId248" Type="http://schemas.openxmlformats.org/officeDocument/2006/relationships/tags" Target="../tags/tag248.xml"/><Relationship Id="rId12" Type="http://schemas.openxmlformats.org/officeDocument/2006/relationships/tags" Target="../tags/tag12.xml"/><Relationship Id="rId33" Type="http://schemas.openxmlformats.org/officeDocument/2006/relationships/tags" Target="../tags/tag33.xml"/><Relationship Id="rId108" Type="http://schemas.openxmlformats.org/officeDocument/2006/relationships/tags" Target="../tags/tag108.xml"/><Relationship Id="rId129" Type="http://schemas.openxmlformats.org/officeDocument/2006/relationships/tags" Target="../tags/tag129.xml"/><Relationship Id="rId54" Type="http://schemas.openxmlformats.org/officeDocument/2006/relationships/tags" Target="../tags/tag54.xml"/><Relationship Id="rId75" Type="http://schemas.openxmlformats.org/officeDocument/2006/relationships/tags" Target="../tags/tag75.xml"/><Relationship Id="rId96" Type="http://schemas.openxmlformats.org/officeDocument/2006/relationships/tags" Target="../tags/tag96.xml"/><Relationship Id="rId140" Type="http://schemas.openxmlformats.org/officeDocument/2006/relationships/tags" Target="../tags/tag140.xml"/><Relationship Id="rId161" Type="http://schemas.openxmlformats.org/officeDocument/2006/relationships/tags" Target="../tags/tag161.xml"/><Relationship Id="rId182" Type="http://schemas.openxmlformats.org/officeDocument/2006/relationships/tags" Target="../tags/tag182.xml"/><Relationship Id="rId217" Type="http://schemas.openxmlformats.org/officeDocument/2006/relationships/tags" Target="../tags/tag217.xml"/><Relationship Id="rId6" Type="http://schemas.openxmlformats.org/officeDocument/2006/relationships/tags" Target="../tags/tag6.xml"/><Relationship Id="rId238" Type="http://schemas.openxmlformats.org/officeDocument/2006/relationships/tags" Target="../tags/tag238.xml"/><Relationship Id="rId259" Type="http://schemas.openxmlformats.org/officeDocument/2006/relationships/tags" Target="../tags/tag259.xml"/><Relationship Id="rId23" Type="http://schemas.openxmlformats.org/officeDocument/2006/relationships/tags" Target="../tags/tag23.xml"/><Relationship Id="rId119" Type="http://schemas.openxmlformats.org/officeDocument/2006/relationships/tags" Target="../tags/tag119.xml"/><Relationship Id="rId44" Type="http://schemas.openxmlformats.org/officeDocument/2006/relationships/tags" Target="../tags/tag44.xml"/><Relationship Id="rId65" Type="http://schemas.openxmlformats.org/officeDocument/2006/relationships/tags" Target="../tags/tag65.xml"/><Relationship Id="rId86" Type="http://schemas.openxmlformats.org/officeDocument/2006/relationships/tags" Target="../tags/tag86.xml"/><Relationship Id="rId130" Type="http://schemas.openxmlformats.org/officeDocument/2006/relationships/tags" Target="../tags/tag130.xml"/><Relationship Id="rId151" Type="http://schemas.openxmlformats.org/officeDocument/2006/relationships/tags" Target="../tags/tag151.xml"/><Relationship Id="rId172" Type="http://schemas.openxmlformats.org/officeDocument/2006/relationships/tags" Target="../tags/tag172.xml"/><Relationship Id="rId193" Type="http://schemas.openxmlformats.org/officeDocument/2006/relationships/tags" Target="../tags/tag193.xml"/><Relationship Id="rId207" Type="http://schemas.openxmlformats.org/officeDocument/2006/relationships/tags" Target="../tags/tag207.xml"/><Relationship Id="rId228" Type="http://schemas.openxmlformats.org/officeDocument/2006/relationships/tags" Target="../tags/tag228.xml"/><Relationship Id="rId249" Type="http://schemas.openxmlformats.org/officeDocument/2006/relationships/tags" Target="../tags/tag249.xml"/><Relationship Id="rId13" Type="http://schemas.openxmlformats.org/officeDocument/2006/relationships/tags" Target="../tags/tag13.xml"/><Relationship Id="rId109" Type="http://schemas.openxmlformats.org/officeDocument/2006/relationships/tags" Target="../tags/tag109.xml"/><Relationship Id="rId260" Type="http://schemas.openxmlformats.org/officeDocument/2006/relationships/tags" Target="../tags/tag260.xml"/><Relationship Id="rId34" Type="http://schemas.openxmlformats.org/officeDocument/2006/relationships/tags" Target="../tags/tag34.xml"/><Relationship Id="rId55" Type="http://schemas.openxmlformats.org/officeDocument/2006/relationships/tags" Target="../tags/tag55.xml"/><Relationship Id="rId76" Type="http://schemas.openxmlformats.org/officeDocument/2006/relationships/tags" Target="../tags/tag76.xml"/><Relationship Id="rId97" Type="http://schemas.openxmlformats.org/officeDocument/2006/relationships/tags" Target="../tags/tag97.xml"/><Relationship Id="rId120" Type="http://schemas.openxmlformats.org/officeDocument/2006/relationships/tags" Target="../tags/tag120.xml"/><Relationship Id="rId141" Type="http://schemas.openxmlformats.org/officeDocument/2006/relationships/tags" Target="../tags/tag141.xml"/><Relationship Id="rId7" Type="http://schemas.openxmlformats.org/officeDocument/2006/relationships/tags" Target="../tags/tag7.xml"/><Relationship Id="rId162" Type="http://schemas.openxmlformats.org/officeDocument/2006/relationships/tags" Target="../tags/tag162.xml"/><Relationship Id="rId183" Type="http://schemas.openxmlformats.org/officeDocument/2006/relationships/tags" Target="../tags/tag183.xml"/><Relationship Id="rId218" Type="http://schemas.openxmlformats.org/officeDocument/2006/relationships/tags" Target="../tags/tag218.xml"/><Relationship Id="rId239" Type="http://schemas.openxmlformats.org/officeDocument/2006/relationships/tags" Target="../tags/tag239.xml"/><Relationship Id="rId250" Type="http://schemas.openxmlformats.org/officeDocument/2006/relationships/tags" Target="../tags/tag250.xml"/><Relationship Id="rId24" Type="http://schemas.openxmlformats.org/officeDocument/2006/relationships/tags" Target="../tags/tag24.xml"/><Relationship Id="rId45" Type="http://schemas.openxmlformats.org/officeDocument/2006/relationships/tags" Target="../tags/tag45.xml"/><Relationship Id="rId66" Type="http://schemas.openxmlformats.org/officeDocument/2006/relationships/tags" Target="../tags/tag66.xml"/><Relationship Id="rId87" Type="http://schemas.openxmlformats.org/officeDocument/2006/relationships/tags" Target="../tags/tag87.xml"/><Relationship Id="rId110" Type="http://schemas.openxmlformats.org/officeDocument/2006/relationships/tags" Target="../tags/tag110.xml"/><Relationship Id="rId131" Type="http://schemas.openxmlformats.org/officeDocument/2006/relationships/tags" Target="../tags/tag131.xml"/><Relationship Id="rId152" Type="http://schemas.openxmlformats.org/officeDocument/2006/relationships/tags" Target="../tags/tag152.xml"/><Relationship Id="rId173" Type="http://schemas.openxmlformats.org/officeDocument/2006/relationships/tags" Target="../tags/tag173.xml"/><Relationship Id="rId194" Type="http://schemas.openxmlformats.org/officeDocument/2006/relationships/tags" Target="../tags/tag194.xml"/><Relationship Id="rId208" Type="http://schemas.openxmlformats.org/officeDocument/2006/relationships/tags" Target="../tags/tag208.xml"/><Relationship Id="rId229" Type="http://schemas.openxmlformats.org/officeDocument/2006/relationships/tags" Target="../tags/tag229.xml"/><Relationship Id="rId240" Type="http://schemas.openxmlformats.org/officeDocument/2006/relationships/tags" Target="../tags/tag240.xml"/><Relationship Id="rId261" Type="http://schemas.openxmlformats.org/officeDocument/2006/relationships/tags" Target="../tags/tag261.xml"/><Relationship Id="rId14" Type="http://schemas.openxmlformats.org/officeDocument/2006/relationships/tags" Target="../tags/tag14.xml"/><Relationship Id="rId35" Type="http://schemas.openxmlformats.org/officeDocument/2006/relationships/tags" Target="../tags/tag35.xml"/><Relationship Id="rId56" Type="http://schemas.openxmlformats.org/officeDocument/2006/relationships/tags" Target="../tags/tag56.xml"/><Relationship Id="rId77" Type="http://schemas.openxmlformats.org/officeDocument/2006/relationships/tags" Target="../tags/tag77.xml"/><Relationship Id="rId100" Type="http://schemas.openxmlformats.org/officeDocument/2006/relationships/tags" Target="../tags/tag100.xml"/><Relationship Id="rId8" Type="http://schemas.openxmlformats.org/officeDocument/2006/relationships/tags" Target="../tags/tag8.xml"/><Relationship Id="rId98" Type="http://schemas.openxmlformats.org/officeDocument/2006/relationships/tags" Target="../tags/tag98.xml"/><Relationship Id="rId121" Type="http://schemas.openxmlformats.org/officeDocument/2006/relationships/tags" Target="../tags/tag121.xml"/><Relationship Id="rId142" Type="http://schemas.openxmlformats.org/officeDocument/2006/relationships/tags" Target="../tags/tag142.xml"/><Relationship Id="rId163" Type="http://schemas.openxmlformats.org/officeDocument/2006/relationships/tags" Target="../tags/tag163.xml"/><Relationship Id="rId184" Type="http://schemas.openxmlformats.org/officeDocument/2006/relationships/tags" Target="../tags/tag184.xml"/><Relationship Id="rId219" Type="http://schemas.openxmlformats.org/officeDocument/2006/relationships/tags" Target="../tags/tag219.xml"/><Relationship Id="rId230" Type="http://schemas.openxmlformats.org/officeDocument/2006/relationships/tags" Target="../tags/tag230.xml"/><Relationship Id="rId251" Type="http://schemas.openxmlformats.org/officeDocument/2006/relationships/tags" Target="../tags/tag251.xml"/><Relationship Id="rId25" Type="http://schemas.openxmlformats.org/officeDocument/2006/relationships/tags" Target="../tags/tag25.xml"/><Relationship Id="rId46" Type="http://schemas.openxmlformats.org/officeDocument/2006/relationships/tags" Target="../tags/tag46.xml"/><Relationship Id="rId67" Type="http://schemas.openxmlformats.org/officeDocument/2006/relationships/tags" Target="../tags/tag67.xml"/><Relationship Id="rId88" Type="http://schemas.openxmlformats.org/officeDocument/2006/relationships/tags" Target="../tags/tag88.xml"/><Relationship Id="rId111" Type="http://schemas.openxmlformats.org/officeDocument/2006/relationships/tags" Target="../tags/tag111.xml"/><Relationship Id="rId132" Type="http://schemas.openxmlformats.org/officeDocument/2006/relationships/tags" Target="../tags/tag132.xml"/><Relationship Id="rId153" Type="http://schemas.openxmlformats.org/officeDocument/2006/relationships/tags" Target="../tags/tag153.xml"/><Relationship Id="rId174" Type="http://schemas.openxmlformats.org/officeDocument/2006/relationships/tags" Target="../tags/tag174.xml"/><Relationship Id="rId195" Type="http://schemas.openxmlformats.org/officeDocument/2006/relationships/tags" Target="../tags/tag195.xml"/><Relationship Id="rId209" Type="http://schemas.openxmlformats.org/officeDocument/2006/relationships/tags" Target="../tags/tag209.xml"/><Relationship Id="rId220" Type="http://schemas.openxmlformats.org/officeDocument/2006/relationships/tags" Target="../tags/tag220.xml"/><Relationship Id="rId241" Type="http://schemas.openxmlformats.org/officeDocument/2006/relationships/tags" Target="../tags/tag241.xml"/><Relationship Id="rId15" Type="http://schemas.openxmlformats.org/officeDocument/2006/relationships/tags" Target="../tags/tag15.xml"/><Relationship Id="rId36" Type="http://schemas.openxmlformats.org/officeDocument/2006/relationships/tags" Target="../tags/tag36.xml"/><Relationship Id="rId57" Type="http://schemas.openxmlformats.org/officeDocument/2006/relationships/tags" Target="../tags/tag57.xml"/><Relationship Id="rId262" Type="http://schemas.openxmlformats.org/officeDocument/2006/relationships/tags" Target="../tags/tag262.xml"/><Relationship Id="rId78" Type="http://schemas.openxmlformats.org/officeDocument/2006/relationships/tags" Target="../tags/tag78.xml"/><Relationship Id="rId99" Type="http://schemas.openxmlformats.org/officeDocument/2006/relationships/tags" Target="../tags/tag99.xml"/><Relationship Id="rId101" Type="http://schemas.openxmlformats.org/officeDocument/2006/relationships/tags" Target="../tags/tag101.xml"/><Relationship Id="rId122" Type="http://schemas.openxmlformats.org/officeDocument/2006/relationships/tags" Target="../tags/tag122.xml"/><Relationship Id="rId143" Type="http://schemas.openxmlformats.org/officeDocument/2006/relationships/tags" Target="../tags/tag143.xml"/><Relationship Id="rId164" Type="http://schemas.openxmlformats.org/officeDocument/2006/relationships/tags" Target="../tags/tag164.xml"/><Relationship Id="rId185" Type="http://schemas.openxmlformats.org/officeDocument/2006/relationships/tags" Target="../tags/tag185.xml"/><Relationship Id="rId9" Type="http://schemas.openxmlformats.org/officeDocument/2006/relationships/tags" Target="../tags/tag9.xml"/><Relationship Id="rId210" Type="http://schemas.openxmlformats.org/officeDocument/2006/relationships/tags" Target="../tags/tag210.xml"/><Relationship Id="rId26" Type="http://schemas.openxmlformats.org/officeDocument/2006/relationships/tags" Target="../tags/tag26.xml"/><Relationship Id="rId231" Type="http://schemas.openxmlformats.org/officeDocument/2006/relationships/tags" Target="../tags/tag231.xml"/><Relationship Id="rId252" Type="http://schemas.openxmlformats.org/officeDocument/2006/relationships/tags" Target="../tags/tag252.xml"/><Relationship Id="rId47" Type="http://schemas.openxmlformats.org/officeDocument/2006/relationships/tags" Target="../tags/tag47.xml"/><Relationship Id="rId68" Type="http://schemas.openxmlformats.org/officeDocument/2006/relationships/tags" Target="../tags/tag68.xml"/><Relationship Id="rId89" Type="http://schemas.openxmlformats.org/officeDocument/2006/relationships/tags" Target="../tags/tag89.xml"/><Relationship Id="rId112" Type="http://schemas.openxmlformats.org/officeDocument/2006/relationships/tags" Target="../tags/tag112.xml"/><Relationship Id="rId133" Type="http://schemas.openxmlformats.org/officeDocument/2006/relationships/tags" Target="../tags/tag133.xml"/><Relationship Id="rId154" Type="http://schemas.openxmlformats.org/officeDocument/2006/relationships/tags" Target="../tags/tag154.xml"/><Relationship Id="rId175" Type="http://schemas.openxmlformats.org/officeDocument/2006/relationships/tags" Target="../tags/tag175.xml"/><Relationship Id="rId196" Type="http://schemas.openxmlformats.org/officeDocument/2006/relationships/tags" Target="../tags/tag196.xml"/><Relationship Id="rId200" Type="http://schemas.openxmlformats.org/officeDocument/2006/relationships/tags" Target="../tags/tag200.xml"/><Relationship Id="rId16" Type="http://schemas.openxmlformats.org/officeDocument/2006/relationships/tags" Target="../tags/tag16.xml"/><Relationship Id="rId221" Type="http://schemas.openxmlformats.org/officeDocument/2006/relationships/tags" Target="../tags/tag221.xml"/><Relationship Id="rId242" Type="http://schemas.openxmlformats.org/officeDocument/2006/relationships/tags" Target="../tags/tag242.xml"/><Relationship Id="rId263" Type="http://schemas.openxmlformats.org/officeDocument/2006/relationships/tags" Target="../tags/tag263.xml"/><Relationship Id="rId37" Type="http://schemas.openxmlformats.org/officeDocument/2006/relationships/tags" Target="../tags/tag37.xml"/><Relationship Id="rId58" Type="http://schemas.openxmlformats.org/officeDocument/2006/relationships/tags" Target="../tags/tag58.xml"/><Relationship Id="rId79" Type="http://schemas.openxmlformats.org/officeDocument/2006/relationships/tags" Target="../tags/tag79.xml"/><Relationship Id="rId102" Type="http://schemas.openxmlformats.org/officeDocument/2006/relationships/tags" Target="../tags/tag102.xml"/><Relationship Id="rId123" Type="http://schemas.openxmlformats.org/officeDocument/2006/relationships/tags" Target="../tags/tag123.xml"/><Relationship Id="rId144" Type="http://schemas.openxmlformats.org/officeDocument/2006/relationships/tags" Target="../tags/tag144.xml"/><Relationship Id="rId90" Type="http://schemas.openxmlformats.org/officeDocument/2006/relationships/tags" Target="../tags/tag90.xml"/><Relationship Id="rId165" Type="http://schemas.openxmlformats.org/officeDocument/2006/relationships/tags" Target="../tags/tag165.xml"/><Relationship Id="rId186" Type="http://schemas.openxmlformats.org/officeDocument/2006/relationships/tags" Target="../tags/tag186.xml"/><Relationship Id="rId211" Type="http://schemas.openxmlformats.org/officeDocument/2006/relationships/tags" Target="../tags/tag211.xml"/><Relationship Id="rId232" Type="http://schemas.openxmlformats.org/officeDocument/2006/relationships/tags" Target="../tags/tag232.xml"/><Relationship Id="rId253" Type="http://schemas.openxmlformats.org/officeDocument/2006/relationships/tags" Target="../tags/tag253.xml"/><Relationship Id="rId27" Type="http://schemas.openxmlformats.org/officeDocument/2006/relationships/tags" Target="../tags/tag27.xml"/><Relationship Id="rId48" Type="http://schemas.openxmlformats.org/officeDocument/2006/relationships/tags" Target="../tags/tag48.xml"/><Relationship Id="rId69" Type="http://schemas.openxmlformats.org/officeDocument/2006/relationships/tags" Target="../tags/tag69.xml"/><Relationship Id="rId113" Type="http://schemas.openxmlformats.org/officeDocument/2006/relationships/tags" Target="../tags/tag113.xml"/><Relationship Id="rId134" Type="http://schemas.openxmlformats.org/officeDocument/2006/relationships/tags" Target="../tags/tag134.xml"/><Relationship Id="rId80" Type="http://schemas.openxmlformats.org/officeDocument/2006/relationships/tags" Target="../tags/tag80.xml"/><Relationship Id="rId155" Type="http://schemas.openxmlformats.org/officeDocument/2006/relationships/tags" Target="../tags/tag155.xml"/><Relationship Id="rId176" Type="http://schemas.openxmlformats.org/officeDocument/2006/relationships/tags" Target="../tags/tag176.xml"/><Relationship Id="rId197" Type="http://schemas.openxmlformats.org/officeDocument/2006/relationships/tags" Target="../tags/tag197.xml"/><Relationship Id="rId201" Type="http://schemas.openxmlformats.org/officeDocument/2006/relationships/tags" Target="../tags/tag201.xml"/><Relationship Id="rId222" Type="http://schemas.openxmlformats.org/officeDocument/2006/relationships/tags" Target="../tags/tag222.xml"/><Relationship Id="rId243" Type="http://schemas.openxmlformats.org/officeDocument/2006/relationships/tags" Target="../tags/tag243.xml"/><Relationship Id="rId264" Type="http://schemas.openxmlformats.org/officeDocument/2006/relationships/tags" Target="../tags/tag264.xml"/><Relationship Id="rId17" Type="http://schemas.openxmlformats.org/officeDocument/2006/relationships/tags" Target="../tags/tag17.xml"/><Relationship Id="rId38" Type="http://schemas.openxmlformats.org/officeDocument/2006/relationships/tags" Target="../tags/tag38.xml"/><Relationship Id="rId59" Type="http://schemas.openxmlformats.org/officeDocument/2006/relationships/tags" Target="../tags/tag59.xml"/><Relationship Id="rId103" Type="http://schemas.openxmlformats.org/officeDocument/2006/relationships/tags" Target="../tags/tag103.xml"/><Relationship Id="rId124" Type="http://schemas.openxmlformats.org/officeDocument/2006/relationships/tags" Target="../tags/tag124.xml"/><Relationship Id="rId70" Type="http://schemas.openxmlformats.org/officeDocument/2006/relationships/tags" Target="../tags/tag70.xml"/><Relationship Id="rId91" Type="http://schemas.openxmlformats.org/officeDocument/2006/relationships/tags" Target="../tags/tag91.xml"/><Relationship Id="rId145" Type="http://schemas.openxmlformats.org/officeDocument/2006/relationships/tags" Target="../tags/tag145.xml"/><Relationship Id="rId166" Type="http://schemas.openxmlformats.org/officeDocument/2006/relationships/tags" Target="../tags/tag166.xml"/><Relationship Id="rId187" Type="http://schemas.openxmlformats.org/officeDocument/2006/relationships/tags" Target="../tags/tag187.xml"/><Relationship Id="rId1" Type="http://schemas.openxmlformats.org/officeDocument/2006/relationships/tags" Target="../tags/tag1.xml"/><Relationship Id="rId212" Type="http://schemas.openxmlformats.org/officeDocument/2006/relationships/tags" Target="../tags/tag212.xml"/><Relationship Id="rId233" Type="http://schemas.openxmlformats.org/officeDocument/2006/relationships/tags" Target="../tags/tag233.xml"/><Relationship Id="rId254" Type="http://schemas.openxmlformats.org/officeDocument/2006/relationships/tags" Target="../tags/tag254.xml"/><Relationship Id="rId28" Type="http://schemas.openxmlformats.org/officeDocument/2006/relationships/tags" Target="../tags/tag28.xml"/><Relationship Id="rId49" Type="http://schemas.openxmlformats.org/officeDocument/2006/relationships/tags" Target="../tags/tag49.xml"/><Relationship Id="rId114" Type="http://schemas.openxmlformats.org/officeDocument/2006/relationships/tags" Target="../tags/tag114.xml"/><Relationship Id="rId60" Type="http://schemas.openxmlformats.org/officeDocument/2006/relationships/tags" Target="../tags/tag60.xml"/><Relationship Id="rId81" Type="http://schemas.openxmlformats.org/officeDocument/2006/relationships/tags" Target="../tags/tag81.xml"/><Relationship Id="rId135" Type="http://schemas.openxmlformats.org/officeDocument/2006/relationships/tags" Target="../tags/tag135.xml"/><Relationship Id="rId156" Type="http://schemas.openxmlformats.org/officeDocument/2006/relationships/tags" Target="../tags/tag156.xml"/><Relationship Id="rId177" Type="http://schemas.openxmlformats.org/officeDocument/2006/relationships/tags" Target="../tags/tag177.xml"/><Relationship Id="rId198" Type="http://schemas.openxmlformats.org/officeDocument/2006/relationships/tags" Target="../tags/tag198.xml"/><Relationship Id="rId202" Type="http://schemas.openxmlformats.org/officeDocument/2006/relationships/tags" Target="../tags/tag202.xml"/><Relationship Id="rId223" Type="http://schemas.openxmlformats.org/officeDocument/2006/relationships/tags" Target="../tags/tag223.xml"/><Relationship Id="rId244" Type="http://schemas.openxmlformats.org/officeDocument/2006/relationships/tags" Target="../tags/tag244.xml"/><Relationship Id="rId18" Type="http://schemas.openxmlformats.org/officeDocument/2006/relationships/tags" Target="../tags/tag18.xml"/><Relationship Id="rId39" Type="http://schemas.openxmlformats.org/officeDocument/2006/relationships/tags" Target="../tags/tag39.xml"/><Relationship Id="rId265" Type="http://schemas.openxmlformats.org/officeDocument/2006/relationships/tags" Target="../tags/tag265.xml"/><Relationship Id="rId50" Type="http://schemas.openxmlformats.org/officeDocument/2006/relationships/tags" Target="../tags/tag50.xml"/><Relationship Id="rId104" Type="http://schemas.openxmlformats.org/officeDocument/2006/relationships/tags" Target="../tags/tag104.xml"/><Relationship Id="rId125" Type="http://schemas.openxmlformats.org/officeDocument/2006/relationships/tags" Target="../tags/tag125.xml"/><Relationship Id="rId146" Type="http://schemas.openxmlformats.org/officeDocument/2006/relationships/tags" Target="../tags/tag146.xml"/><Relationship Id="rId167" Type="http://schemas.openxmlformats.org/officeDocument/2006/relationships/tags" Target="../tags/tag167.xml"/><Relationship Id="rId188" Type="http://schemas.openxmlformats.org/officeDocument/2006/relationships/tags" Target="../tags/tag188.xml"/><Relationship Id="rId71" Type="http://schemas.openxmlformats.org/officeDocument/2006/relationships/tags" Target="../tags/tag71.xml"/><Relationship Id="rId92" Type="http://schemas.openxmlformats.org/officeDocument/2006/relationships/tags" Target="../tags/tag92.xml"/><Relationship Id="rId213" Type="http://schemas.openxmlformats.org/officeDocument/2006/relationships/tags" Target="../tags/tag213.xml"/><Relationship Id="rId234" Type="http://schemas.openxmlformats.org/officeDocument/2006/relationships/tags" Target="../tags/tag234.xml"/><Relationship Id="rId2" Type="http://schemas.openxmlformats.org/officeDocument/2006/relationships/tags" Target="../tags/tag2.xml"/><Relationship Id="rId29" Type="http://schemas.openxmlformats.org/officeDocument/2006/relationships/tags" Target="../tags/tag29.xml"/><Relationship Id="rId255" Type="http://schemas.openxmlformats.org/officeDocument/2006/relationships/tags" Target="../tags/tag255.xml"/><Relationship Id="rId40" Type="http://schemas.openxmlformats.org/officeDocument/2006/relationships/tags" Target="../tags/tag40.xml"/><Relationship Id="rId115" Type="http://schemas.openxmlformats.org/officeDocument/2006/relationships/tags" Target="../tags/tag115.xml"/><Relationship Id="rId136" Type="http://schemas.openxmlformats.org/officeDocument/2006/relationships/tags" Target="../tags/tag136.xml"/><Relationship Id="rId157" Type="http://schemas.openxmlformats.org/officeDocument/2006/relationships/tags" Target="../tags/tag157.xml"/><Relationship Id="rId178" Type="http://schemas.openxmlformats.org/officeDocument/2006/relationships/tags" Target="../tags/tag178.xml"/><Relationship Id="rId61" Type="http://schemas.openxmlformats.org/officeDocument/2006/relationships/tags" Target="../tags/tag61.xml"/><Relationship Id="rId82" Type="http://schemas.openxmlformats.org/officeDocument/2006/relationships/tags" Target="../tags/tag82.xml"/><Relationship Id="rId199" Type="http://schemas.openxmlformats.org/officeDocument/2006/relationships/tags" Target="../tags/tag199.xml"/><Relationship Id="rId203" Type="http://schemas.openxmlformats.org/officeDocument/2006/relationships/tags" Target="../tags/tag203.xml"/><Relationship Id="rId19" Type="http://schemas.openxmlformats.org/officeDocument/2006/relationships/tags" Target="../tags/tag19.xml"/><Relationship Id="rId224" Type="http://schemas.openxmlformats.org/officeDocument/2006/relationships/tags" Target="../tags/tag224.xml"/><Relationship Id="rId245" Type="http://schemas.openxmlformats.org/officeDocument/2006/relationships/tags" Target="../tags/tag245.xml"/><Relationship Id="rId266" Type="http://schemas.openxmlformats.org/officeDocument/2006/relationships/tags" Target="../tags/tag266.xml"/><Relationship Id="rId30" Type="http://schemas.openxmlformats.org/officeDocument/2006/relationships/tags" Target="../tags/tag30.xml"/><Relationship Id="rId105" Type="http://schemas.openxmlformats.org/officeDocument/2006/relationships/tags" Target="../tags/tag105.xml"/><Relationship Id="rId126" Type="http://schemas.openxmlformats.org/officeDocument/2006/relationships/tags" Target="../tags/tag126.xml"/><Relationship Id="rId147" Type="http://schemas.openxmlformats.org/officeDocument/2006/relationships/tags" Target="../tags/tag147.xml"/><Relationship Id="rId168" Type="http://schemas.openxmlformats.org/officeDocument/2006/relationships/tags" Target="../tags/tag168.xml"/><Relationship Id="rId51" Type="http://schemas.openxmlformats.org/officeDocument/2006/relationships/tags" Target="../tags/tag51.xml"/><Relationship Id="rId72" Type="http://schemas.openxmlformats.org/officeDocument/2006/relationships/tags" Target="../tags/tag72.xml"/><Relationship Id="rId93" Type="http://schemas.openxmlformats.org/officeDocument/2006/relationships/tags" Target="../tags/tag93.xml"/><Relationship Id="rId189" Type="http://schemas.openxmlformats.org/officeDocument/2006/relationships/tags" Target="../tags/tag189.xml"/><Relationship Id="rId3" Type="http://schemas.openxmlformats.org/officeDocument/2006/relationships/tags" Target="../tags/tag3.xml"/><Relationship Id="rId214" Type="http://schemas.openxmlformats.org/officeDocument/2006/relationships/tags" Target="../tags/tag214.xml"/><Relationship Id="rId235" Type="http://schemas.openxmlformats.org/officeDocument/2006/relationships/tags" Target="../tags/tag235.xml"/><Relationship Id="rId256" Type="http://schemas.openxmlformats.org/officeDocument/2006/relationships/tags" Target="../tags/tag256.xml"/><Relationship Id="rId116" Type="http://schemas.openxmlformats.org/officeDocument/2006/relationships/tags" Target="../tags/tag116.xml"/><Relationship Id="rId137" Type="http://schemas.openxmlformats.org/officeDocument/2006/relationships/tags" Target="../tags/tag137.xml"/><Relationship Id="rId158" Type="http://schemas.openxmlformats.org/officeDocument/2006/relationships/tags" Target="../tags/tag158.xml"/><Relationship Id="rId20" Type="http://schemas.openxmlformats.org/officeDocument/2006/relationships/tags" Target="../tags/tag20.xml"/><Relationship Id="rId41" Type="http://schemas.openxmlformats.org/officeDocument/2006/relationships/tags" Target="../tags/tag41.xml"/><Relationship Id="rId62" Type="http://schemas.openxmlformats.org/officeDocument/2006/relationships/tags" Target="../tags/tag62.xml"/><Relationship Id="rId83" Type="http://schemas.openxmlformats.org/officeDocument/2006/relationships/tags" Target="../tags/tag83.xml"/><Relationship Id="rId179" Type="http://schemas.openxmlformats.org/officeDocument/2006/relationships/tags" Target="../tags/tag179.xml"/><Relationship Id="rId190" Type="http://schemas.openxmlformats.org/officeDocument/2006/relationships/tags" Target="../tags/tag190.xml"/><Relationship Id="rId204" Type="http://schemas.openxmlformats.org/officeDocument/2006/relationships/tags" Target="../tags/tag204.xml"/><Relationship Id="rId225" Type="http://schemas.openxmlformats.org/officeDocument/2006/relationships/tags" Target="../tags/tag225.xml"/><Relationship Id="rId246" Type="http://schemas.openxmlformats.org/officeDocument/2006/relationships/tags" Target="../tags/tag246.xml"/><Relationship Id="rId267" Type="http://schemas.openxmlformats.org/officeDocument/2006/relationships/slideLayout" Target="../slideLayouts/slideLayout7.xml"/><Relationship Id="rId106" Type="http://schemas.openxmlformats.org/officeDocument/2006/relationships/tags" Target="../tags/tag106.xml"/><Relationship Id="rId127" Type="http://schemas.openxmlformats.org/officeDocument/2006/relationships/tags" Target="../tags/tag127.xml"/><Relationship Id="rId10" Type="http://schemas.openxmlformats.org/officeDocument/2006/relationships/tags" Target="../tags/tag10.xml"/><Relationship Id="rId31" Type="http://schemas.openxmlformats.org/officeDocument/2006/relationships/tags" Target="../tags/tag31.xml"/><Relationship Id="rId52" Type="http://schemas.openxmlformats.org/officeDocument/2006/relationships/tags" Target="../tags/tag52.xml"/><Relationship Id="rId73" Type="http://schemas.openxmlformats.org/officeDocument/2006/relationships/tags" Target="../tags/tag73.xml"/><Relationship Id="rId94" Type="http://schemas.openxmlformats.org/officeDocument/2006/relationships/tags" Target="../tags/tag94.xml"/><Relationship Id="rId148" Type="http://schemas.openxmlformats.org/officeDocument/2006/relationships/tags" Target="../tags/tag148.xml"/><Relationship Id="rId169" Type="http://schemas.openxmlformats.org/officeDocument/2006/relationships/tags" Target="../tags/tag169.xml"/><Relationship Id="rId4" Type="http://schemas.openxmlformats.org/officeDocument/2006/relationships/tags" Target="../tags/tag4.xml"/><Relationship Id="rId180" Type="http://schemas.openxmlformats.org/officeDocument/2006/relationships/tags" Target="../tags/tag180.xml"/><Relationship Id="rId215" Type="http://schemas.openxmlformats.org/officeDocument/2006/relationships/tags" Target="../tags/tag215.xml"/><Relationship Id="rId236" Type="http://schemas.openxmlformats.org/officeDocument/2006/relationships/tags" Target="../tags/tag236.xml"/><Relationship Id="rId257" Type="http://schemas.openxmlformats.org/officeDocument/2006/relationships/tags" Target="../tags/tag257.xml"/><Relationship Id="rId42" Type="http://schemas.openxmlformats.org/officeDocument/2006/relationships/tags" Target="../tags/tag42.xml"/><Relationship Id="rId84" Type="http://schemas.openxmlformats.org/officeDocument/2006/relationships/tags" Target="../tags/tag84.xml"/><Relationship Id="rId138" Type="http://schemas.openxmlformats.org/officeDocument/2006/relationships/tags" Target="../tags/tag138.xml"/><Relationship Id="rId191" Type="http://schemas.openxmlformats.org/officeDocument/2006/relationships/tags" Target="../tags/tag191.xml"/><Relationship Id="rId205" Type="http://schemas.openxmlformats.org/officeDocument/2006/relationships/tags" Target="../tags/tag205.xml"/><Relationship Id="rId247" Type="http://schemas.openxmlformats.org/officeDocument/2006/relationships/tags" Target="../tags/tag24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Picture 23">
            <a:extLst>
              <a:ext uri="{FF2B5EF4-FFF2-40B4-BE49-F238E27FC236}">
                <a16:creationId xmlns:a16="http://schemas.microsoft.com/office/drawing/2014/main" id="{E37F2D38-0611-4881-8FC3-28B9DE5353D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525" y="0"/>
            <a:ext cx="12172950" cy="6858000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054BBF45-E112-42E9-855C-40B1C6D7E10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69297" y="6131659"/>
            <a:ext cx="1692915" cy="247685"/>
          </a:xfrm>
          <a:prstGeom prst="rect">
            <a:avLst/>
          </a:prstGeom>
        </p:spPr>
      </p:pic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A23493B1-CA18-492C-8FC1-4DF5F29E67C9}"/>
              </a:ext>
            </a:extLst>
          </p:cNvPr>
          <p:cNvCxnSpPr>
            <a:cxnSpLocks/>
          </p:cNvCxnSpPr>
          <p:nvPr/>
        </p:nvCxnSpPr>
        <p:spPr>
          <a:xfrm>
            <a:off x="605990" y="1127812"/>
            <a:ext cx="10983132" cy="0"/>
          </a:xfrm>
          <a:prstGeom prst="line">
            <a:avLst/>
          </a:prstGeom>
          <a:ln w="25400">
            <a:solidFill>
              <a:srgbClr val="73737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Content Placeholder 17">
            <a:extLst>
              <a:ext uri="{FF2B5EF4-FFF2-40B4-BE49-F238E27FC236}">
                <a16:creationId xmlns:a16="http://schemas.microsoft.com/office/drawing/2014/main" id="{9C7893D4-B1C5-4FEA-997D-E84689AF11F4}"/>
              </a:ext>
            </a:extLst>
          </p:cNvPr>
          <p:cNvSpPr txBox="1">
            <a:spLocks/>
          </p:cNvSpPr>
          <p:nvPr/>
        </p:nvSpPr>
        <p:spPr>
          <a:xfrm>
            <a:off x="541608" y="1296100"/>
            <a:ext cx="4689552" cy="123647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14000"/>
              </a:lnSpc>
              <a:spcBef>
                <a:spcPts val="60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The Office Timeline add-in for PowerPoint will help you edit it with just a few clicks.</a:t>
            </a:r>
          </a:p>
          <a:p>
            <a:pPr marL="0" marR="0" lvl="0" indent="0" algn="l" defTabSz="914400" rtl="0" eaLnBrk="1" fontAlgn="auto" latinLnBrk="0" hangingPunct="1">
              <a:lnSpc>
                <a:spcPct val="114000"/>
              </a:lnSpc>
              <a:spcBef>
                <a:spcPts val="60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Get your </a:t>
            </a:r>
            <a:r>
              <a:rPr lang="en-US" i="1" dirty="0">
                <a:latin typeface="Segoe UI" panose="020B0502040204020203" pitchFamily="34" charset="0"/>
                <a:cs typeface="Segoe UI" panose="020B0502040204020203" pitchFamily="34" charset="0"/>
              </a:rPr>
              <a:t>free</a:t>
            </a: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 14-day trial of Office Timeline here: </a:t>
            </a:r>
            <a:b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u="sng" dirty="0">
                <a:solidFill>
                  <a:srgbClr val="C43E1C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https://www.officetimeline.com/office-timeline/14-days-trial</a:t>
            </a:r>
            <a:b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b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Re-open this template, and create your impressive </a:t>
            </a:r>
            <a:b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PowerPoint visual in 3 easy steps: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C1CA27E-B9E5-4D53-8E6C-E5ED5C19F38D}"/>
              </a:ext>
            </a:extLst>
          </p:cNvPr>
          <p:cNvSpPr/>
          <p:nvPr/>
        </p:nvSpPr>
        <p:spPr>
          <a:xfrm>
            <a:off x="541608" y="444366"/>
            <a:ext cx="1098313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How to update this template in seconds</a:t>
            </a:r>
            <a:endParaRPr lang="en-US" b="1" dirty="0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B5CB4A45-0BF5-4F47-B60E-7F1A59D500B1}"/>
              </a:ext>
            </a:extLst>
          </p:cNvPr>
          <p:cNvGrpSpPr/>
          <p:nvPr/>
        </p:nvGrpSpPr>
        <p:grpSpPr>
          <a:xfrm>
            <a:off x="637515" y="3267834"/>
            <a:ext cx="4593644" cy="1831216"/>
            <a:chOff x="637515" y="3267834"/>
            <a:chExt cx="4593644" cy="1831216"/>
          </a:xfrm>
        </p:grpSpPr>
        <p:grpSp>
          <p:nvGrpSpPr>
            <p:cNvPr id="8" name="Group 7" descr="Small circle with number 1 inside  indicating step 1">
              <a:extLst>
                <a:ext uri="{FF2B5EF4-FFF2-40B4-BE49-F238E27FC236}">
                  <a16:creationId xmlns:a16="http://schemas.microsoft.com/office/drawing/2014/main" id="{0666101F-A056-496B-8241-B717914ECD59}"/>
                </a:ext>
              </a:extLst>
            </p:cNvPr>
            <p:cNvGrpSpPr/>
            <p:nvPr/>
          </p:nvGrpSpPr>
          <p:grpSpPr bwMode="blackWhite">
            <a:xfrm>
              <a:off x="637515" y="3269909"/>
              <a:ext cx="366361" cy="320323"/>
              <a:chOff x="7059389" y="785291"/>
              <a:chExt cx="366361" cy="320323"/>
            </a:xfrm>
          </p:grpSpPr>
          <p:sp>
            <p:nvSpPr>
              <p:cNvPr id="18" name="Oval 17" descr="Small circle">
                <a:extLst>
                  <a:ext uri="{FF2B5EF4-FFF2-40B4-BE49-F238E27FC236}">
                    <a16:creationId xmlns:a16="http://schemas.microsoft.com/office/drawing/2014/main" id="{8FFEEBAA-8770-4C93-82E6-59DDB2A95A7C}"/>
                  </a:ext>
                </a:extLst>
              </p:cNvPr>
              <p:cNvSpPr/>
              <p:nvPr/>
            </p:nvSpPr>
            <p:spPr bwMode="blackWhite">
              <a:xfrm>
                <a:off x="7082408" y="785291"/>
                <a:ext cx="320323" cy="320323"/>
              </a:xfrm>
              <a:prstGeom prst="ellipse">
                <a:avLst/>
              </a:prstGeom>
              <a:solidFill>
                <a:srgbClr val="7373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9" name="TextBox 18" descr="Number 1">
                <a:extLst>
                  <a:ext uri="{FF2B5EF4-FFF2-40B4-BE49-F238E27FC236}">
                    <a16:creationId xmlns:a16="http://schemas.microsoft.com/office/drawing/2014/main" id="{3EBCBE3A-6580-40EB-AA2F-0E279DAA4B35}"/>
                  </a:ext>
                </a:extLst>
              </p:cNvPr>
              <p:cNvSpPr txBox="1">
                <a:spLocks noChangeAspect="1"/>
              </p:cNvSpPr>
              <p:nvPr/>
            </p:nvSpPr>
            <p:spPr bwMode="blackWhite">
              <a:xfrm>
                <a:off x="7059389" y="806953"/>
                <a:ext cx="366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schemeClr val="bg1"/>
                    </a:solidFill>
                    <a:latin typeface="Segoe UI Semibold" panose="020B0702040204020203" pitchFamily="34" charset="0"/>
                    <a:cs typeface="Segoe UI Semibold" panose="020B0702040204020203" pitchFamily="34" charset="0"/>
                  </a:rPr>
                  <a:t>1</a:t>
                </a:r>
              </a:p>
            </p:txBody>
          </p:sp>
        </p:grpSp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FC5B9326-A6F6-4A79-8936-27DBE7C60358}"/>
                </a:ext>
              </a:extLst>
            </p:cNvPr>
            <p:cNvGrpSpPr/>
            <p:nvPr userDrawn="1"/>
          </p:nvGrpSpPr>
          <p:grpSpPr>
            <a:xfrm>
              <a:off x="637515" y="3962297"/>
              <a:ext cx="366361" cy="320323"/>
              <a:chOff x="637515" y="3893421"/>
              <a:chExt cx="366361" cy="320323"/>
            </a:xfrm>
          </p:grpSpPr>
          <p:sp>
            <p:nvSpPr>
              <p:cNvPr id="16" name="Oval 15" descr="Small circle">
                <a:extLst>
                  <a:ext uri="{FF2B5EF4-FFF2-40B4-BE49-F238E27FC236}">
                    <a16:creationId xmlns:a16="http://schemas.microsoft.com/office/drawing/2014/main" id="{614155FF-509D-464B-8377-D251AF5D735E}"/>
                  </a:ext>
                </a:extLst>
              </p:cNvPr>
              <p:cNvSpPr/>
              <p:nvPr userDrawn="1"/>
            </p:nvSpPr>
            <p:spPr bwMode="blackWhite">
              <a:xfrm>
                <a:off x="660534" y="3893421"/>
                <a:ext cx="320323" cy="320323"/>
              </a:xfrm>
              <a:prstGeom prst="ellipse">
                <a:avLst/>
              </a:prstGeom>
              <a:solidFill>
                <a:srgbClr val="7373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7" name="TextBox 16" descr="Number 1">
                <a:extLst>
                  <a:ext uri="{FF2B5EF4-FFF2-40B4-BE49-F238E27FC236}">
                    <a16:creationId xmlns:a16="http://schemas.microsoft.com/office/drawing/2014/main" id="{EF8A35E1-B17C-4E6A-85FD-82FB92AB5F48}"/>
                  </a:ext>
                </a:extLst>
              </p:cNvPr>
              <p:cNvSpPr txBox="1">
                <a:spLocks noChangeAspect="1"/>
              </p:cNvSpPr>
              <p:nvPr userDrawn="1"/>
            </p:nvSpPr>
            <p:spPr bwMode="blackWhite">
              <a:xfrm>
                <a:off x="637515" y="3915083"/>
                <a:ext cx="366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schemeClr val="bg1"/>
                    </a:solidFill>
                    <a:latin typeface="Segoe UI Semibold" panose="020B0702040204020203" pitchFamily="34" charset="0"/>
                    <a:cs typeface="Segoe UI Semibold" panose="020B0702040204020203" pitchFamily="34" charset="0"/>
                  </a:rPr>
                  <a:t>2</a:t>
                </a:r>
              </a:p>
            </p:txBody>
          </p:sp>
        </p:grpSp>
        <p:grpSp>
          <p:nvGrpSpPr>
            <p:cNvPr id="10" name="Group 9">
              <a:extLst>
                <a:ext uri="{FF2B5EF4-FFF2-40B4-BE49-F238E27FC236}">
                  <a16:creationId xmlns:a16="http://schemas.microsoft.com/office/drawing/2014/main" id="{80BB5F54-2190-45B8-84C0-741045814981}"/>
                </a:ext>
              </a:extLst>
            </p:cNvPr>
            <p:cNvGrpSpPr/>
            <p:nvPr userDrawn="1"/>
          </p:nvGrpSpPr>
          <p:grpSpPr>
            <a:xfrm>
              <a:off x="637515" y="4654685"/>
              <a:ext cx="366361" cy="320323"/>
              <a:chOff x="637515" y="4654685"/>
              <a:chExt cx="366361" cy="320323"/>
            </a:xfrm>
          </p:grpSpPr>
          <p:sp>
            <p:nvSpPr>
              <p:cNvPr id="14" name="Oval 13" descr="Small circle">
                <a:extLst>
                  <a:ext uri="{FF2B5EF4-FFF2-40B4-BE49-F238E27FC236}">
                    <a16:creationId xmlns:a16="http://schemas.microsoft.com/office/drawing/2014/main" id="{6C665178-1B9B-4CB6-B521-137B8F1280CD}"/>
                  </a:ext>
                </a:extLst>
              </p:cNvPr>
              <p:cNvSpPr/>
              <p:nvPr userDrawn="1"/>
            </p:nvSpPr>
            <p:spPr bwMode="blackWhite">
              <a:xfrm>
                <a:off x="660534" y="4654685"/>
                <a:ext cx="320323" cy="320323"/>
              </a:xfrm>
              <a:prstGeom prst="ellipse">
                <a:avLst/>
              </a:prstGeom>
              <a:solidFill>
                <a:srgbClr val="7373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5" name="TextBox 14" descr="Number 1">
                <a:extLst>
                  <a:ext uri="{FF2B5EF4-FFF2-40B4-BE49-F238E27FC236}">
                    <a16:creationId xmlns:a16="http://schemas.microsoft.com/office/drawing/2014/main" id="{5698F8D9-22D4-400F-A12F-22B4FF4F992A}"/>
                  </a:ext>
                </a:extLst>
              </p:cNvPr>
              <p:cNvSpPr txBox="1">
                <a:spLocks noChangeAspect="1"/>
              </p:cNvSpPr>
              <p:nvPr userDrawn="1"/>
            </p:nvSpPr>
            <p:spPr bwMode="blackWhite">
              <a:xfrm>
                <a:off x="637515" y="4676347"/>
                <a:ext cx="366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schemeClr val="bg1"/>
                    </a:solidFill>
                    <a:latin typeface="Segoe UI Semibold" panose="020B0702040204020203" pitchFamily="34" charset="0"/>
                    <a:cs typeface="Segoe UI Semibold" panose="020B0702040204020203" pitchFamily="34" charset="0"/>
                  </a:rPr>
                  <a:t>3</a:t>
                </a:r>
              </a:p>
            </p:txBody>
          </p:sp>
        </p:grpSp>
        <p:sp>
          <p:nvSpPr>
            <p:cNvPr id="11" name="Content Placeholder 17">
              <a:extLst>
                <a:ext uri="{FF2B5EF4-FFF2-40B4-BE49-F238E27FC236}">
                  <a16:creationId xmlns:a16="http://schemas.microsoft.com/office/drawing/2014/main" id="{F8E300B2-EF53-4BAA-A47F-6D4F2E01A711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056513" y="3267834"/>
              <a:ext cx="4069351" cy="355653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0" indent="0">
                <a:spcAft>
                  <a:spcPts val="600"/>
                </a:spcAft>
                <a:buNone/>
                <a:defRPr/>
              </a:pPr>
              <a:r>
                <a:rPr lang="en-US" sz="1200" b="0" dirty="0">
                  <a:effectLst/>
                  <a:latin typeface="Segoe UI" panose="020B0502040204020203" pitchFamily="34" charset="0"/>
                  <a:cs typeface="Segoe UI" panose="020B0502040204020203" pitchFamily="34" charset="0"/>
                </a:rPr>
                <a:t>Click the Edit Data button on the Office Timeline tab.</a:t>
              </a:r>
              <a:endParaRPr lang="en-US" sz="1200" b="0" dirty="0">
                <a:solidFill>
                  <a:prstClr val="black">
                    <a:lumMod val="75000"/>
                    <a:lumOff val="25000"/>
                  </a:prstClr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12" name="Content Placeholder 17">
              <a:extLst>
                <a:ext uri="{FF2B5EF4-FFF2-40B4-BE49-F238E27FC236}">
                  <a16:creationId xmlns:a16="http://schemas.microsoft.com/office/drawing/2014/main" id="{CDA20BD9-86E6-4922-B46C-BFBE6A9F5EC8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055299" y="3890130"/>
              <a:ext cx="3972687" cy="501378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2286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0" indent="0">
                <a:spcAft>
                  <a:spcPts val="2000"/>
                </a:spcAft>
                <a:buNone/>
                <a:defRPr/>
              </a:pPr>
              <a:r>
                <a:rPr lang="en-US" sz="1200" b="0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Use the Data and Timeline views to edit swimlanes, milestones and tasks.</a:t>
              </a:r>
            </a:p>
          </p:txBody>
        </p:sp>
        <p:sp>
          <p:nvSpPr>
            <p:cNvPr id="13" name="Content Placeholder 17">
              <a:extLst>
                <a:ext uri="{FF2B5EF4-FFF2-40B4-BE49-F238E27FC236}">
                  <a16:creationId xmlns:a16="http://schemas.microsoft.com/office/drawing/2014/main" id="{92FFF896-9BAA-450D-B7DF-A699981489B9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056513" y="4659365"/>
              <a:ext cx="4174646" cy="439685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2286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0" indent="0">
                <a:spcAft>
                  <a:spcPts val="600"/>
                </a:spcAft>
                <a:buNone/>
                <a:defRPr/>
              </a:pPr>
              <a:r>
                <a:rPr lang="en-US" sz="1200" b="0" dirty="0">
                  <a:effectLst/>
                  <a:latin typeface="Segoe UI" panose="020B0502040204020203" pitchFamily="34" charset="0"/>
                  <a:cs typeface="Segoe UI" panose="020B0502040204020203" pitchFamily="34" charset="0"/>
                </a:rPr>
                <a:t>Click Save to instantly update the template.</a:t>
              </a:r>
              <a:endParaRPr lang="en-US" sz="1200" b="0" dirty="0">
                <a:solidFill>
                  <a:prstClr val="black">
                    <a:lumMod val="75000"/>
                    <a:lumOff val="25000"/>
                  </a:prstClr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5461692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OTLSHAPE_SL_d0bf8e745d6c4cd08086a43fa6a480f5_BackgroundRectangle">
            <a:extLst>
              <a:ext uri="{FF2B5EF4-FFF2-40B4-BE49-F238E27FC236}">
                <a16:creationId xmlns:a16="http://schemas.microsoft.com/office/drawing/2014/main" id="{488B67AA-8F29-EED9-373E-35F81D343DAA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63500" y="3235379"/>
            <a:ext cx="11290300" cy="485902"/>
          </a:xfrm>
          <a:prstGeom prst="rect">
            <a:avLst/>
          </a:prstGeom>
          <a:solidFill>
            <a:srgbClr val="15616D">
              <a:alpha val="20000"/>
            </a:srgbClr>
          </a:solidFill>
          <a:ln w="1905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OTLSHAPE_SL_65cfda6bdd4545e79a8a4a5ebe60a995_BackgroundRectangle">
            <a:extLst>
              <a:ext uri="{FF2B5EF4-FFF2-40B4-BE49-F238E27FC236}">
                <a16:creationId xmlns:a16="http://schemas.microsoft.com/office/drawing/2014/main" id="{3AA3A1B3-A300-BD83-EE6E-1BA30213FF96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63500" y="5939590"/>
            <a:ext cx="11290300" cy="709803"/>
          </a:xfrm>
          <a:prstGeom prst="rect">
            <a:avLst/>
          </a:prstGeom>
          <a:solidFill>
            <a:srgbClr val="6A994E">
              <a:alpha val="20000"/>
            </a:srgbClr>
          </a:solidFill>
          <a:ln w="1905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OTLSHAPE_SL2A_453fb2d7bf2346cb965e1adce140992b_BackgroundRectangle">
            <a:extLst>
              <a:ext uri="{FF2B5EF4-FFF2-40B4-BE49-F238E27FC236}">
                <a16:creationId xmlns:a16="http://schemas.microsoft.com/office/drawing/2014/main" id="{3AECF427-F481-4274-A333-A84F28D4B1EA}"/>
              </a:ext>
            </a:extLst>
          </p:cNvPr>
          <p:cNvSpPr/>
          <p:nvPr>
            <p:custDataLst>
              <p:tags r:id="rId4"/>
            </p:custDataLst>
          </p:nvPr>
        </p:nvSpPr>
        <p:spPr>
          <a:xfrm>
            <a:off x="1374973" y="1304471"/>
            <a:ext cx="9982200" cy="485902"/>
          </a:xfrm>
          <a:prstGeom prst="rect">
            <a:avLst/>
          </a:prstGeom>
          <a:solidFill>
            <a:schemeClr val="accent1">
              <a:alpha val="20000"/>
            </a:schemeClr>
          </a:solidFill>
          <a:ln w="1905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" name="OTLSHAPE_SL2A_6cc1302cb2304875bf0b59fd54167471_BackgroundRectangle">
            <a:extLst>
              <a:ext uri="{FF2B5EF4-FFF2-40B4-BE49-F238E27FC236}">
                <a16:creationId xmlns:a16="http://schemas.microsoft.com/office/drawing/2014/main" id="{3673BE25-50E5-92E8-D5E5-8184F728DB58}"/>
              </a:ext>
            </a:extLst>
          </p:cNvPr>
          <p:cNvSpPr/>
          <p:nvPr>
            <p:custDataLst>
              <p:tags r:id="rId5"/>
            </p:custDataLst>
          </p:nvPr>
        </p:nvSpPr>
        <p:spPr>
          <a:xfrm>
            <a:off x="1374973" y="1790373"/>
            <a:ext cx="9982200" cy="485902"/>
          </a:xfrm>
          <a:prstGeom prst="rect">
            <a:avLst/>
          </a:prstGeom>
          <a:solidFill>
            <a:schemeClr val="accent1">
              <a:alpha val="20000"/>
            </a:schemeClr>
          </a:solidFill>
          <a:ln w="1905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OTLSHAPE_SL2A_6b5692d49f3d4dbb80cc3e51d843d674_BackgroundRectangle">
            <a:extLst>
              <a:ext uri="{FF2B5EF4-FFF2-40B4-BE49-F238E27FC236}">
                <a16:creationId xmlns:a16="http://schemas.microsoft.com/office/drawing/2014/main" id="{D2B3D439-2A3C-A142-F22E-CBDE13771406}"/>
              </a:ext>
            </a:extLst>
          </p:cNvPr>
          <p:cNvSpPr/>
          <p:nvPr>
            <p:custDataLst>
              <p:tags r:id="rId6"/>
            </p:custDataLst>
          </p:nvPr>
        </p:nvSpPr>
        <p:spPr>
          <a:xfrm>
            <a:off x="1374973" y="2276275"/>
            <a:ext cx="9982200" cy="933704"/>
          </a:xfrm>
          <a:prstGeom prst="rect">
            <a:avLst/>
          </a:prstGeom>
          <a:solidFill>
            <a:schemeClr val="accent1">
              <a:alpha val="20000"/>
            </a:schemeClr>
          </a:solidFill>
          <a:ln w="1905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2" name="OTLSHAPE_SL2A_07bd7d8bdd324ea582a861beb67d8213_BackgroundRectangle">
            <a:extLst>
              <a:ext uri="{FF2B5EF4-FFF2-40B4-BE49-F238E27FC236}">
                <a16:creationId xmlns:a16="http://schemas.microsoft.com/office/drawing/2014/main" id="{36548EA6-9058-73BB-BBB7-F61432AE7C72}"/>
              </a:ext>
            </a:extLst>
          </p:cNvPr>
          <p:cNvSpPr/>
          <p:nvPr>
            <p:custDataLst>
              <p:tags r:id="rId7"/>
            </p:custDataLst>
          </p:nvPr>
        </p:nvSpPr>
        <p:spPr>
          <a:xfrm>
            <a:off x="1374973" y="3746681"/>
            <a:ext cx="9982200" cy="485902"/>
          </a:xfrm>
          <a:prstGeom prst="rect">
            <a:avLst/>
          </a:prstGeom>
          <a:solidFill>
            <a:schemeClr val="accent3">
              <a:alpha val="20000"/>
            </a:schemeClr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5" name="OTLSHAPE_SL2A_20c66ad4dba94f64be6e6f486f3674f5_BackgroundRectangle">
            <a:extLst>
              <a:ext uri="{FF2B5EF4-FFF2-40B4-BE49-F238E27FC236}">
                <a16:creationId xmlns:a16="http://schemas.microsoft.com/office/drawing/2014/main" id="{94DF0E35-AE5E-BC10-1E2F-2C4F4FC1E950}"/>
              </a:ext>
            </a:extLst>
          </p:cNvPr>
          <p:cNvSpPr/>
          <p:nvPr>
            <p:custDataLst>
              <p:tags r:id="rId8"/>
            </p:custDataLst>
          </p:nvPr>
        </p:nvSpPr>
        <p:spPr>
          <a:xfrm>
            <a:off x="1374973" y="4232583"/>
            <a:ext cx="9982200" cy="709803"/>
          </a:xfrm>
          <a:prstGeom prst="rect">
            <a:avLst/>
          </a:prstGeom>
          <a:solidFill>
            <a:schemeClr val="accent3">
              <a:alpha val="20000"/>
            </a:schemeClr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8" name="OTLSHAPE_SL2A_08610563326f412e8d07a66714ce5ba3_BackgroundRectangle">
            <a:extLst>
              <a:ext uri="{FF2B5EF4-FFF2-40B4-BE49-F238E27FC236}">
                <a16:creationId xmlns:a16="http://schemas.microsoft.com/office/drawing/2014/main" id="{F89E62C4-69FF-6D6A-B01C-7BCEDB4AA58D}"/>
              </a:ext>
            </a:extLst>
          </p:cNvPr>
          <p:cNvSpPr/>
          <p:nvPr>
            <p:custDataLst>
              <p:tags r:id="rId9"/>
            </p:custDataLst>
          </p:nvPr>
        </p:nvSpPr>
        <p:spPr>
          <a:xfrm>
            <a:off x="1374973" y="4942386"/>
            <a:ext cx="9982200" cy="485902"/>
          </a:xfrm>
          <a:prstGeom prst="rect">
            <a:avLst/>
          </a:prstGeom>
          <a:solidFill>
            <a:schemeClr val="accent3">
              <a:alpha val="20000"/>
            </a:schemeClr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1" name="OTLSHAPE_SL2A_93fffeca11104b2cb47780391623d913_BackgroundRectangle">
            <a:extLst>
              <a:ext uri="{FF2B5EF4-FFF2-40B4-BE49-F238E27FC236}">
                <a16:creationId xmlns:a16="http://schemas.microsoft.com/office/drawing/2014/main" id="{F8C9490D-E0DF-6D07-ACFE-53115F380D78}"/>
              </a:ext>
            </a:extLst>
          </p:cNvPr>
          <p:cNvSpPr/>
          <p:nvPr>
            <p:custDataLst>
              <p:tags r:id="rId10"/>
            </p:custDataLst>
          </p:nvPr>
        </p:nvSpPr>
        <p:spPr>
          <a:xfrm>
            <a:off x="1374973" y="5428288"/>
            <a:ext cx="9982200" cy="485902"/>
          </a:xfrm>
          <a:prstGeom prst="rect">
            <a:avLst/>
          </a:prstGeom>
          <a:solidFill>
            <a:schemeClr val="accent3">
              <a:alpha val="20000"/>
            </a:schemeClr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9" name="OTLSHAPE_SL_3e07bc959d1646689e1bca6eded38562_BackgroundRectangle" hidden="1">
            <a:extLst>
              <a:ext uri="{FF2B5EF4-FFF2-40B4-BE49-F238E27FC236}">
                <a16:creationId xmlns:a16="http://schemas.microsoft.com/office/drawing/2014/main" id="{CC6C795A-AB65-9D43-9007-3EE43DDE9009}"/>
              </a:ext>
            </a:extLst>
          </p:cNvPr>
          <p:cNvSpPr/>
          <p:nvPr>
            <p:custDataLst>
              <p:tags r:id="rId11"/>
            </p:custDataLst>
          </p:nvPr>
        </p:nvSpPr>
        <p:spPr>
          <a:xfrm>
            <a:off x="63500" y="1304471"/>
            <a:ext cx="11290300" cy="1905508"/>
          </a:xfrm>
          <a:prstGeom prst="rect">
            <a:avLst/>
          </a:prstGeom>
          <a:solidFill>
            <a:schemeClr val="lt1">
              <a:alpha val="0"/>
            </a:schemeClr>
          </a:solidFill>
          <a:ln w="1905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0" name="OTLSHAPE_SL_879aa57be55540808d995a494e8f7842_BackgroundRectangle" hidden="1">
            <a:extLst>
              <a:ext uri="{FF2B5EF4-FFF2-40B4-BE49-F238E27FC236}">
                <a16:creationId xmlns:a16="http://schemas.microsoft.com/office/drawing/2014/main" id="{7FB5D8F5-6CFB-737F-83BF-61F1D56389A0}"/>
              </a:ext>
            </a:extLst>
          </p:cNvPr>
          <p:cNvSpPr/>
          <p:nvPr>
            <p:custDataLst>
              <p:tags r:id="rId12"/>
            </p:custDataLst>
          </p:nvPr>
        </p:nvSpPr>
        <p:spPr>
          <a:xfrm>
            <a:off x="63500" y="3746681"/>
            <a:ext cx="11290300" cy="2167509"/>
          </a:xfrm>
          <a:prstGeom prst="rect">
            <a:avLst/>
          </a:prstGeom>
          <a:solidFill>
            <a:schemeClr val="lt1">
              <a:alpha val="0"/>
            </a:schemeClr>
          </a:solidFill>
          <a:ln w="1905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1" name="OTLSHAPE_SL2A_3c6b46ca46ad4affbfcdc2d1103ba3a2_BackgroundRectangle" hidden="1">
            <a:extLst>
              <a:ext uri="{FF2B5EF4-FFF2-40B4-BE49-F238E27FC236}">
                <a16:creationId xmlns:a16="http://schemas.microsoft.com/office/drawing/2014/main" id="{5B43250A-4C67-4A1C-988E-DACE589B9F97}"/>
              </a:ext>
            </a:extLst>
          </p:cNvPr>
          <p:cNvSpPr/>
          <p:nvPr>
            <p:custDataLst>
              <p:tags r:id="rId13"/>
            </p:custDataLst>
          </p:nvPr>
        </p:nvSpPr>
        <p:spPr>
          <a:xfrm>
            <a:off x="3303191" y="3235379"/>
            <a:ext cx="8051800" cy="485902"/>
          </a:xfrm>
          <a:prstGeom prst="rect">
            <a:avLst/>
          </a:prstGeom>
          <a:solidFill>
            <a:schemeClr val="accent3">
              <a:alpha val="20000"/>
            </a:schemeClr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9" name="OTLSHAPE_SL2A_3beed93c0d354f1aa30a4669885bdf2e_BackgroundRectangle" hidden="1">
            <a:extLst>
              <a:ext uri="{FF2B5EF4-FFF2-40B4-BE49-F238E27FC236}">
                <a16:creationId xmlns:a16="http://schemas.microsoft.com/office/drawing/2014/main" id="{08F28CC3-5E67-9250-E68F-52F0707609E1}"/>
              </a:ext>
            </a:extLst>
          </p:cNvPr>
          <p:cNvSpPr/>
          <p:nvPr>
            <p:custDataLst>
              <p:tags r:id="rId14"/>
            </p:custDataLst>
          </p:nvPr>
        </p:nvSpPr>
        <p:spPr>
          <a:xfrm>
            <a:off x="3303191" y="5939590"/>
            <a:ext cx="8051800" cy="709803"/>
          </a:xfrm>
          <a:prstGeom prst="rect">
            <a:avLst/>
          </a:prstGeom>
          <a:solidFill>
            <a:schemeClr val="accent3">
              <a:alpha val="20000"/>
            </a:schemeClr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OTLSHAPE_TB_00000000000000000000000000000000_LeftEndCaps" hidden="1">
            <a:extLst>
              <a:ext uri="{FF2B5EF4-FFF2-40B4-BE49-F238E27FC236}">
                <a16:creationId xmlns:a16="http://schemas.microsoft.com/office/drawing/2014/main" id="{BB6474C9-67A7-35A6-3048-0482AD5DA71B}"/>
              </a:ext>
            </a:extLst>
          </p:cNvPr>
          <p:cNvSpPr txBox="1"/>
          <p:nvPr>
            <p:custDataLst>
              <p:tags r:id="rId15"/>
            </p:custDataLst>
          </p:nvPr>
        </p:nvSpPr>
        <p:spPr>
          <a:xfrm>
            <a:off x="-221339" y="12700"/>
            <a:ext cx="469900" cy="276999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algn="ctr"/>
            <a:r>
              <a:rPr lang="en-US" b="1">
                <a:solidFill>
                  <a:srgbClr val="ED7D31"/>
                </a:solidFill>
                <a:latin typeface="Calibri" panose="020F0502020204030204" pitchFamily="34" charset="0"/>
              </a:rPr>
              <a:t>2025</a:t>
            </a:r>
          </a:p>
        </p:txBody>
      </p:sp>
      <p:sp>
        <p:nvSpPr>
          <p:cNvPr id="56" name="OTLSHAPE_TB_00000000000000000000000000000000_RightEndCaps" hidden="1">
            <a:extLst>
              <a:ext uri="{FF2B5EF4-FFF2-40B4-BE49-F238E27FC236}">
                <a16:creationId xmlns:a16="http://schemas.microsoft.com/office/drawing/2014/main" id="{D9D4D9F4-ED81-E622-781B-09F1D15CF6EB}"/>
              </a:ext>
            </a:extLst>
          </p:cNvPr>
          <p:cNvSpPr txBox="1"/>
          <p:nvPr>
            <p:custDataLst>
              <p:tags r:id="rId16"/>
            </p:custDataLst>
          </p:nvPr>
        </p:nvSpPr>
        <p:spPr>
          <a:xfrm>
            <a:off x="-221339" y="12700"/>
            <a:ext cx="469900" cy="276999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algn="ctr"/>
            <a:r>
              <a:rPr lang="en-US" b="1">
                <a:solidFill>
                  <a:srgbClr val="ED7D31"/>
                </a:solidFill>
                <a:latin typeface="Calibri" panose="020F0502020204030204" pitchFamily="34" charset="0"/>
              </a:rPr>
              <a:t>2026</a:t>
            </a:r>
          </a:p>
        </p:txBody>
      </p:sp>
      <p:cxnSp>
        <p:nvCxnSpPr>
          <p:cNvPr id="92" name="OTLSHAPE_SL2AL_00000000000000000000000000000000_ShapeBelow0">
            <a:extLst>
              <a:ext uri="{FF2B5EF4-FFF2-40B4-BE49-F238E27FC236}">
                <a16:creationId xmlns:a16="http://schemas.microsoft.com/office/drawing/2014/main" id="{CD140E94-8DD5-A71F-A3B6-B5CA8E9472E5}"/>
              </a:ext>
            </a:extLst>
          </p:cNvPr>
          <p:cNvCxnSpPr/>
          <p:nvPr>
            <p:custDataLst>
              <p:tags r:id="rId17"/>
            </p:custDataLst>
          </p:nvPr>
        </p:nvCxnSpPr>
        <p:spPr>
          <a:xfrm>
            <a:off x="1374973" y="1790373"/>
            <a:ext cx="9972561" cy="0"/>
          </a:xfrm>
          <a:prstGeom prst="line">
            <a:avLst/>
          </a:prstGeom>
          <a:ln w="9525" cap="flat" cmpd="sng" algn="ctr">
            <a:solidFill>
              <a:srgbClr val="4472C4">
                <a:alpha val="14902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3" name="OTLSHAPE_SL2AL_00000000000000000000000000000000_ShapeBelow1">
            <a:extLst>
              <a:ext uri="{FF2B5EF4-FFF2-40B4-BE49-F238E27FC236}">
                <a16:creationId xmlns:a16="http://schemas.microsoft.com/office/drawing/2014/main" id="{7AE45523-3A5A-AD21-D096-C62B76D7E596}"/>
              </a:ext>
            </a:extLst>
          </p:cNvPr>
          <p:cNvCxnSpPr/>
          <p:nvPr>
            <p:custDataLst>
              <p:tags r:id="rId18"/>
            </p:custDataLst>
          </p:nvPr>
        </p:nvCxnSpPr>
        <p:spPr>
          <a:xfrm>
            <a:off x="1374973" y="2276275"/>
            <a:ext cx="9972561" cy="0"/>
          </a:xfrm>
          <a:prstGeom prst="line">
            <a:avLst/>
          </a:prstGeom>
          <a:ln w="9525" cap="flat" cmpd="sng" algn="ctr">
            <a:solidFill>
              <a:srgbClr val="4472C4">
                <a:alpha val="14902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4" name="OTLSHAPE_SL2AL_00000000000000000000000000000000_ShapeBelow2">
            <a:extLst>
              <a:ext uri="{FF2B5EF4-FFF2-40B4-BE49-F238E27FC236}">
                <a16:creationId xmlns:a16="http://schemas.microsoft.com/office/drawing/2014/main" id="{CCC0BB94-1127-398B-6DA1-1404014743D1}"/>
              </a:ext>
            </a:extLst>
          </p:cNvPr>
          <p:cNvCxnSpPr/>
          <p:nvPr>
            <p:custDataLst>
              <p:tags r:id="rId19"/>
            </p:custDataLst>
          </p:nvPr>
        </p:nvCxnSpPr>
        <p:spPr>
          <a:xfrm>
            <a:off x="1374973" y="4232583"/>
            <a:ext cx="9972561" cy="0"/>
          </a:xfrm>
          <a:prstGeom prst="line">
            <a:avLst/>
          </a:prstGeom>
          <a:ln w="9525" cap="flat" cmpd="sng" algn="ctr">
            <a:solidFill>
              <a:srgbClr val="4472C4">
                <a:alpha val="14902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5" name="OTLSHAPE_SL2AL_00000000000000000000000000000000_ShapeBelow3">
            <a:extLst>
              <a:ext uri="{FF2B5EF4-FFF2-40B4-BE49-F238E27FC236}">
                <a16:creationId xmlns:a16="http://schemas.microsoft.com/office/drawing/2014/main" id="{6FB00300-A512-7A3E-1A33-8F7CC339F565}"/>
              </a:ext>
            </a:extLst>
          </p:cNvPr>
          <p:cNvCxnSpPr/>
          <p:nvPr>
            <p:custDataLst>
              <p:tags r:id="rId20"/>
            </p:custDataLst>
          </p:nvPr>
        </p:nvCxnSpPr>
        <p:spPr>
          <a:xfrm>
            <a:off x="1374973" y="4942386"/>
            <a:ext cx="9972561" cy="0"/>
          </a:xfrm>
          <a:prstGeom prst="line">
            <a:avLst/>
          </a:prstGeom>
          <a:ln w="9525" cap="flat" cmpd="sng" algn="ctr">
            <a:solidFill>
              <a:srgbClr val="4472C4">
                <a:alpha val="14902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6" name="OTLSHAPE_SL2AL_00000000000000000000000000000000_ShapeBelow4">
            <a:extLst>
              <a:ext uri="{FF2B5EF4-FFF2-40B4-BE49-F238E27FC236}">
                <a16:creationId xmlns:a16="http://schemas.microsoft.com/office/drawing/2014/main" id="{78FD78DB-D84C-4181-2E2F-6422549066F7}"/>
              </a:ext>
            </a:extLst>
          </p:cNvPr>
          <p:cNvCxnSpPr/>
          <p:nvPr>
            <p:custDataLst>
              <p:tags r:id="rId21"/>
            </p:custDataLst>
          </p:nvPr>
        </p:nvCxnSpPr>
        <p:spPr>
          <a:xfrm>
            <a:off x="1374973" y="5428288"/>
            <a:ext cx="9972561" cy="0"/>
          </a:xfrm>
          <a:prstGeom prst="line">
            <a:avLst/>
          </a:prstGeom>
          <a:ln w="9525" cap="flat" cmpd="sng" algn="ctr">
            <a:solidFill>
              <a:srgbClr val="4472C4">
                <a:alpha val="14902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OTLSHAPE_M_0a74d7a5aaa14d36b9c9765951d145ce_Connector1">
            <a:extLst>
              <a:ext uri="{FF2B5EF4-FFF2-40B4-BE49-F238E27FC236}">
                <a16:creationId xmlns:a16="http://schemas.microsoft.com/office/drawing/2014/main" id="{F420901A-725B-3141-E3BE-D6BC8730C72B}"/>
              </a:ext>
            </a:extLst>
          </p:cNvPr>
          <p:cNvCxnSpPr/>
          <p:nvPr>
            <p:custDataLst>
              <p:tags r:id="rId22"/>
            </p:custDataLst>
          </p:nvPr>
        </p:nvCxnSpPr>
        <p:spPr>
          <a:xfrm>
            <a:off x="5394778" y="599273"/>
            <a:ext cx="0" cy="362298"/>
          </a:xfrm>
          <a:prstGeom prst="line">
            <a:avLst/>
          </a:prstGeom>
          <a:ln w="9525" cap="flat" cmpd="sng" algn="ctr">
            <a:solidFill>
              <a:srgbClr val="4F81BD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OTLSHAPE_M_82147e38527a4d6399b89edca54f5096_Connector1">
            <a:extLst>
              <a:ext uri="{FF2B5EF4-FFF2-40B4-BE49-F238E27FC236}">
                <a16:creationId xmlns:a16="http://schemas.microsoft.com/office/drawing/2014/main" id="{68179D94-D656-7E5B-6714-484E84C56EC6}"/>
              </a:ext>
            </a:extLst>
          </p:cNvPr>
          <p:cNvCxnSpPr/>
          <p:nvPr>
            <p:custDataLst>
              <p:tags r:id="rId23"/>
            </p:custDataLst>
          </p:nvPr>
        </p:nvCxnSpPr>
        <p:spPr>
          <a:xfrm>
            <a:off x="8443416" y="599273"/>
            <a:ext cx="0" cy="362298"/>
          </a:xfrm>
          <a:prstGeom prst="line">
            <a:avLst/>
          </a:prstGeom>
          <a:ln w="9525" cap="flat" cmpd="sng" algn="ctr">
            <a:solidFill>
              <a:srgbClr val="4F81BD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OTLSHAPE_TB_00000000000000000000000000000000_ScaleContainer">
            <a:extLst>
              <a:ext uri="{FF2B5EF4-FFF2-40B4-BE49-F238E27FC236}">
                <a16:creationId xmlns:a16="http://schemas.microsoft.com/office/drawing/2014/main" id="{DED53BC6-F57F-9906-9C21-1088EDCFA604}"/>
              </a:ext>
            </a:extLst>
          </p:cNvPr>
          <p:cNvSpPr/>
          <p:nvPr>
            <p:custDataLst>
              <p:tags r:id="rId24"/>
            </p:custDataLst>
          </p:nvPr>
        </p:nvSpPr>
        <p:spPr>
          <a:xfrm>
            <a:off x="3430191" y="986971"/>
            <a:ext cx="7924800" cy="254000"/>
          </a:xfrm>
          <a:prstGeom prst="roundRect">
            <a:avLst/>
          </a:prstGeom>
          <a:solidFill>
            <a:srgbClr val="44546A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TLSHAPE_SL_3e07bc959d1646689e1bca6eded38562_HeaderRectangle">
            <a:extLst>
              <a:ext uri="{FF2B5EF4-FFF2-40B4-BE49-F238E27FC236}">
                <a16:creationId xmlns:a16="http://schemas.microsoft.com/office/drawing/2014/main" id="{5F7EF335-1387-DAA3-7E3D-1C52137981F4}"/>
              </a:ext>
            </a:extLst>
          </p:cNvPr>
          <p:cNvSpPr/>
          <p:nvPr>
            <p:custDataLst>
              <p:tags r:id="rId25"/>
            </p:custDataLst>
          </p:nvPr>
        </p:nvSpPr>
        <p:spPr>
          <a:xfrm>
            <a:off x="63500" y="1304471"/>
            <a:ext cx="1320800" cy="1905508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OTLSHAPE_SL_d0bf8e745d6c4cd08086a43fa6a480f5_HeaderRectangle">
            <a:extLst>
              <a:ext uri="{FF2B5EF4-FFF2-40B4-BE49-F238E27FC236}">
                <a16:creationId xmlns:a16="http://schemas.microsoft.com/office/drawing/2014/main" id="{43B93F6E-37C2-4BAC-4F4E-213AFE492CAB}"/>
              </a:ext>
            </a:extLst>
          </p:cNvPr>
          <p:cNvSpPr/>
          <p:nvPr>
            <p:custDataLst>
              <p:tags r:id="rId26"/>
            </p:custDataLst>
          </p:nvPr>
        </p:nvSpPr>
        <p:spPr>
          <a:xfrm>
            <a:off x="63500" y="3235379"/>
            <a:ext cx="3251200" cy="485902"/>
          </a:xfrm>
          <a:prstGeom prst="rect">
            <a:avLst/>
          </a:prstGeom>
          <a:solidFill>
            <a:srgbClr val="15616D"/>
          </a:solidFill>
          <a:ln w="1905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OTLSHAPE_SL_879aa57be55540808d995a494e8f7842_HeaderRectangle">
            <a:extLst>
              <a:ext uri="{FF2B5EF4-FFF2-40B4-BE49-F238E27FC236}">
                <a16:creationId xmlns:a16="http://schemas.microsoft.com/office/drawing/2014/main" id="{0065A9BA-6D4C-6059-F87B-10416201AED1}"/>
              </a:ext>
            </a:extLst>
          </p:cNvPr>
          <p:cNvSpPr/>
          <p:nvPr>
            <p:custDataLst>
              <p:tags r:id="rId27"/>
            </p:custDataLst>
          </p:nvPr>
        </p:nvSpPr>
        <p:spPr>
          <a:xfrm>
            <a:off x="63500" y="3746681"/>
            <a:ext cx="1320800" cy="2167509"/>
          </a:xfrm>
          <a:prstGeom prst="rect">
            <a:avLst/>
          </a:prstGeom>
          <a:solidFill>
            <a:schemeClr val="accent3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OTLSHAPE_SL_65cfda6bdd4545e79a8a4a5ebe60a995_HeaderRectangle">
            <a:extLst>
              <a:ext uri="{FF2B5EF4-FFF2-40B4-BE49-F238E27FC236}">
                <a16:creationId xmlns:a16="http://schemas.microsoft.com/office/drawing/2014/main" id="{259C2755-E6CF-75AF-E38C-1217000E1ABE}"/>
              </a:ext>
            </a:extLst>
          </p:cNvPr>
          <p:cNvSpPr/>
          <p:nvPr>
            <p:custDataLst>
              <p:tags r:id="rId28"/>
            </p:custDataLst>
          </p:nvPr>
        </p:nvSpPr>
        <p:spPr>
          <a:xfrm>
            <a:off x="63500" y="5939590"/>
            <a:ext cx="3251200" cy="709803"/>
          </a:xfrm>
          <a:prstGeom prst="rect">
            <a:avLst/>
          </a:prstGeom>
          <a:solidFill>
            <a:srgbClr val="6A994E"/>
          </a:solidFill>
          <a:ln w="1905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OTLSHAPE_SL2A_453fb2d7bf2346cb965e1adce140992b_HeaderRectangle">
            <a:extLst>
              <a:ext uri="{FF2B5EF4-FFF2-40B4-BE49-F238E27FC236}">
                <a16:creationId xmlns:a16="http://schemas.microsoft.com/office/drawing/2014/main" id="{EB630C89-AE87-E426-388D-2334E7C65C26}"/>
              </a:ext>
            </a:extLst>
          </p:cNvPr>
          <p:cNvSpPr/>
          <p:nvPr>
            <p:custDataLst>
              <p:tags r:id="rId29"/>
            </p:custDataLst>
          </p:nvPr>
        </p:nvSpPr>
        <p:spPr>
          <a:xfrm>
            <a:off x="1374973" y="1304471"/>
            <a:ext cx="1930400" cy="485902"/>
          </a:xfrm>
          <a:prstGeom prst="rect">
            <a:avLst/>
          </a:prstGeom>
          <a:solidFill>
            <a:schemeClr val="accent1">
              <a:alpha val="24706"/>
            </a:schemeClr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" name="OTLSHAPE_SL2A_6cc1302cb2304875bf0b59fd54167471_HeaderRectangle">
            <a:extLst>
              <a:ext uri="{FF2B5EF4-FFF2-40B4-BE49-F238E27FC236}">
                <a16:creationId xmlns:a16="http://schemas.microsoft.com/office/drawing/2014/main" id="{11B552D7-D453-AFDD-7B21-00B9D43F42E3}"/>
              </a:ext>
            </a:extLst>
          </p:cNvPr>
          <p:cNvSpPr/>
          <p:nvPr>
            <p:custDataLst>
              <p:tags r:id="rId30"/>
            </p:custDataLst>
          </p:nvPr>
        </p:nvSpPr>
        <p:spPr>
          <a:xfrm>
            <a:off x="1374973" y="1790373"/>
            <a:ext cx="1930400" cy="485902"/>
          </a:xfrm>
          <a:prstGeom prst="rect">
            <a:avLst/>
          </a:prstGeom>
          <a:solidFill>
            <a:schemeClr val="accent1">
              <a:alpha val="24706"/>
            </a:schemeClr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OTLSHAPE_SL2A_6b5692d49f3d4dbb80cc3e51d843d674_HeaderRectangle">
            <a:extLst>
              <a:ext uri="{FF2B5EF4-FFF2-40B4-BE49-F238E27FC236}">
                <a16:creationId xmlns:a16="http://schemas.microsoft.com/office/drawing/2014/main" id="{68DBCB7A-16D6-C21B-F4F5-D0CC7B1E346D}"/>
              </a:ext>
            </a:extLst>
          </p:cNvPr>
          <p:cNvSpPr/>
          <p:nvPr>
            <p:custDataLst>
              <p:tags r:id="rId31"/>
            </p:custDataLst>
          </p:nvPr>
        </p:nvSpPr>
        <p:spPr>
          <a:xfrm>
            <a:off x="1374973" y="2276275"/>
            <a:ext cx="1930400" cy="933704"/>
          </a:xfrm>
          <a:prstGeom prst="rect">
            <a:avLst/>
          </a:prstGeom>
          <a:solidFill>
            <a:schemeClr val="accent1">
              <a:alpha val="24706"/>
            </a:schemeClr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0" name="OTLSHAPE_SL2A_07bd7d8bdd324ea582a861beb67d8213_HeaderRectangle">
            <a:extLst>
              <a:ext uri="{FF2B5EF4-FFF2-40B4-BE49-F238E27FC236}">
                <a16:creationId xmlns:a16="http://schemas.microsoft.com/office/drawing/2014/main" id="{05E68459-E8CD-84D8-92DA-03245C5CA920}"/>
              </a:ext>
            </a:extLst>
          </p:cNvPr>
          <p:cNvSpPr/>
          <p:nvPr>
            <p:custDataLst>
              <p:tags r:id="rId32"/>
            </p:custDataLst>
          </p:nvPr>
        </p:nvSpPr>
        <p:spPr>
          <a:xfrm>
            <a:off x="1374973" y="3746681"/>
            <a:ext cx="1930400" cy="485902"/>
          </a:xfrm>
          <a:prstGeom prst="rect">
            <a:avLst/>
          </a:prstGeom>
          <a:solidFill>
            <a:schemeClr val="accent3">
              <a:alpha val="24706"/>
            </a:schemeClr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3" name="OTLSHAPE_SL2A_20c66ad4dba94f64be6e6f486f3674f5_HeaderRectangle">
            <a:extLst>
              <a:ext uri="{FF2B5EF4-FFF2-40B4-BE49-F238E27FC236}">
                <a16:creationId xmlns:a16="http://schemas.microsoft.com/office/drawing/2014/main" id="{FA282E16-3B86-A20C-4592-2967C3F41F45}"/>
              </a:ext>
            </a:extLst>
          </p:cNvPr>
          <p:cNvSpPr/>
          <p:nvPr>
            <p:custDataLst>
              <p:tags r:id="rId33"/>
            </p:custDataLst>
          </p:nvPr>
        </p:nvSpPr>
        <p:spPr>
          <a:xfrm>
            <a:off x="1374973" y="4232583"/>
            <a:ext cx="1930400" cy="709803"/>
          </a:xfrm>
          <a:prstGeom prst="rect">
            <a:avLst/>
          </a:prstGeom>
          <a:solidFill>
            <a:schemeClr val="accent3">
              <a:alpha val="24706"/>
            </a:schemeClr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6" name="OTLSHAPE_SL2A_08610563326f412e8d07a66714ce5ba3_HeaderRectangle">
            <a:extLst>
              <a:ext uri="{FF2B5EF4-FFF2-40B4-BE49-F238E27FC236}">
                <a16:creationId xmlns:a16="http://schemas.microsoft.com/office/drawing/2014/main" id="{F23E1032-F0B4-60E9-B39C-C8F2FF8F5401}"/>
              </a:ext>
            </a:extLst>
          </p:cNvPr>
          <p:cNvSpPr/>
          <p:nvPr>
            <p:custDataLst>
              <p:tags r:id="rId34"/>
            </p:custDataLst>
          </p:nvPr>
        </p:nvSpPr>
        <p:spPr>
          <a:xfrm>
            <a:off x="1374973" y="4942386"/>
            <a:ext cx="1930400" cy="485902"/>
          </a:xfrm>
          <a:prstGeom prst="rect">
            <a:avLst/>
          </a:prstGeom>
          <a:solidFill>
            <a:schemeClr val="accent3">
              <a:alpha val="24706"/>
            </a:schemeClr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9" name="OTLSHAPE_SL2A_93fffeca11104b2cb47780391623d913_HeaderRectangle">
            <a:extLst>
              <a:ext uri="{FF2B5EF4-FFF2-40B4-BE49-F238E27FC236}">
                <a16:creationId xmlns:a16="http://schemas.microsoft.com/office/drawing/2014/main" id="{5D44112A-9843-0206-C4F8-1E61098ADB8C}"/>
              </a:ext>
            </a:extLst>
          </p:cNvPr>
          <p:cNvSpPr/>
          <p:nvPr>
            <p:custDataLst>
              <p:tags r:id="rId35"/>
            </p:custDataLst>
          </p:nvPr>
        </p:nvSpPr>
        <p:spPr>
          <a:xfrm>
            <a:off x="1374973" y="5428288"/>
            <a:ext cx="1930400" cy="485902"/>
          </a:xfrm>
          <a:prstGeom prst="rect">
            <a:avLst/>
          </a:prstGeom>
          <a:solidFill>
            <a:schemeClr val="accent3">
              <a:alpha val="24706"/>
            </a:schemeClr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9" name="OTLSHAPE_SL2A_3c6b46ca46ad4affbfcdc2d1103ba3a2_HeaderRectangle" hidden="1">
            <a:extLst>
              <a:ext uri="{FF2B5EF4-FFF2-40B4-BE49-F238E27FC236}">
                <a16:creationId xmlns:a16="http://schemas.microsoft.com/office/drawing/2014/main" id="{D7C0E8D9-C80C-9433-C091-003FD62890B7}"/>
              </a:ext>
            </a:extLst>
          </p:cNvPr>
          <p:cNvSpPr/>
          <p:nvPr>
            <p:custDataLst>
              <p:tags r:id="rId36"/>
            </p:custDataLst>
          </p:nvPr>
        </p:nvSpPr>
        <p:spPr>
          <a:xfrm>
            <a:off x="3303191" y="3235379"/>
            <a:ext cx="0" cy="0"/>
          </a:xfrm>
          <a:prstGeom prst="rect">
            <a:avLst/>
          </a:prstGeom>
          <a:solidFill>
            <a:schemeClr val="accent3">
              <a:alpha val="24706"/>
            </a:schemeClr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7" name="OTLSHAPE_SL2A_3beed93c0d354f1aa30a4669885bdf2e_HeaderRectangle" hidden="1">
            <a:extLst>
              <a:ext uri="{FF2B5EF4-FFF2-40B4-BE49-F238E27FC236}">
                <a16:creationId xmlns:a16="http://schemas.microsoft.com/office/drawing/2014/main" id="{6CCEC739-3F0E-E118-246A-32009BD24B12}"/>
              </a:ext>
            </a:extLst>
          </p:cNvPr>
          <p:cNvSpPr/>
          <p:nvPr>
            <p:custDataLst>
              <p:tags r:id="rId37"/>
            </p:custDataLst>
          </p:nvPr>
        </p:nvSpPr>
        <p:spPr>
          <a:xfrm>
            <a:off x="3303191" y="5939590"/>
            <a:ext cx="0" cy="0"/>
          </a:xfrm>
          <a:prstGeom prst="rect">
            <a:avLst/>
          </a:prstGeom>
          <a:solidFill>
            <a:schemeClr val="accent3">
              <a:alpha val="24706"/>
            </a:schemeClr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9" name="OTLSHAPE_G_00000000000000000000000000000000_ShapeBelow0">
            <a:extLst>
              <a:ext uri="{FF2B5EF4-FFF2-40B4-BE49-F238E27FC236}">
                <a16:creationId xmlns:a16="http://schemas.microsoft.com/office/drawing/2014/main" id="{ABE539E2-0C23-05E1-D9E4-24324029A210}"/>
              </a:ext>
            </a:extLst>
          </p:cNvPr>
          <p:cNvCxnSpPr/>
          <p:nvPr>
            <p:custDataLst>
              <p:tags r:id="rId38"/>
            </p:custDataLst>
          </p:nvPr>
        </p:nvCxnSpPr>
        <p:spPr>
          <a:xfrm>
            <a:off x="4419859" y="1240971"/>
            <a:ext cx="0" cy="5408422"/>
          </a:xfrm>
          <a:prstGeom prst="line">
            <a:avLst/>
          </a:prstGeom>
          <a:ln w="9525" cap="flat" cmpd="sng" algn="ctr">
            <a:solidFill>
              <a:srgbClr val="5B9BD5">
                <a:alpha val="14902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OTLSHAPE_G_00000000000000000000000000000000_ShapeBelow1">
            <a:extLst>
              <a:ext uri="{FF2B5EF4-FFF2-40B4-BE49-F238E27FC236}">
                <a16:creationId xmlns:a16="http://schemas.microsoft.com/office/drawing/2014/main" id="{45A47211-B446-E518-08D4-383D6330C071}"/>
              </a:ext>
            </a:extLst>
          </p:cNvPr>
          <p:cNvCxnSpPr/>
          <p:nvPr>
            <p:custDataLst>
              <p:tags r:id="rId39"/>
            </p:custDataLst>
          </p:nvPr>
        </p:nvCxnSpPr>
        <p:spPr>
          <a:xfrm>
            <a:off x="5425751" y="1240971"/>
            <a:ext cx="0" cy="5408422"/>
          </a:xfrm>
          <a:prstGeom prst="line">
            <a:avLst/>
          </a:prstGeom>
          <a:ln w="9525" cap="flat" cmpd="sng" algn="ctr">
            <a:solidFill>
              <a:srgbClr val="5B9BD5">
                <a:alpha val="14902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OTLSHAPE_G_00000000000000000000000000000000_ShapeBelow2">
            <a:extLst>
              <a:ext uri="{FF2B5EF4-FFF2-40B4-BE49-F238E27FC236}">
                <a16:creationId xmlns:a16="http://schemas.microsoft.com/office/drawing/2014/main" id="{9540EDC7-5816-19A7-AA7B-225B78065866}"/>
              </a:ext>
            </a:extLst>
          </p:cNvPr>
          <p:cNvCxnSpPr/>
          <p:nvPr>
            <p:custDataLst>
              <p:tags r:id="rId40"/>
            </p:custDataLst>
          </p:nvPr>
        </p:nvCxnSpPr>
        <p:spPr>
          <a:xfrm>
            <a:off x="6415418" y="1240971"/>
            <a:ext cx="0" cy="5408422"/>
          </a:xfrm>
          <a:prstGeom prst="line">
            <a:avLst/>
          </a:prstGeom>
          <a:ln w="9525" cap="flat" cmpd="sng" algn="ctr">
            <a:solidFill>
              <a:srgbClr val="5B9BD5">
                <a:alpha val="14902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OTLSHAPE_G_00000000000000000000000000000000_ShapeBelow3">
            <a:extLst>
              <a:ext uri="{FF2B5EF4-FFF2-40B4-BE49-F238E27FC236}">
                <a16:creationId xmlns:a16="http://schemas.microsoft.com/office/drawing/2014/main" id="{ED057FA9-5A93-089B-1CA1-135490D80A97}"/>
              </a:ext>
            </a:extLst>
          </p:cNvPr>
          <p:cNvCxnSpPr/>
          <p:nvPr>
            <p:custDataLst>
              <p:tags r:id="rId41"/>
            </p:custDataLst>
          </p:nvPr>
        </p:nvCxnSpPr>
        <p:spPr>
          <a:xfrm>
            <a:off x="7405087" y="1240971"/>
            <a:ext cx="0" cy="5408422"/>
          </a:xfrm>
          <a:prstGeom prst="line">
            <a:avLst/>
          </a:prstGeom>
          <a:ln w="9525" cap="flat" cmpd="sng" algn="ctr">
            <a:solidFill>
              <a:srgbClr val="5B9BD5">
                <a:alpha val="14902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9" name="OTLSHAPE_G_00000000000000000000000000000000_ShapeBelow4">
            <a:extLst>
              <a:ext uri="{FF2B5EF4-FFF2-40B4-BE49-F238E27FC236}">
                <a16:creationId xmlns:a16="http://schemas.microsoft.com/office/drawing/2014/main" id="{866E3D94-7AFC-7B1F-1406-6FB5667D38A8}"/>
              </a:ext>
            </a:extLst>
          </p:cNvPr>
          <p:cNvCxnSpPr/>
          <p:nvPr>
            <p:custDataLst>
              <p:tags r:id="rId42"/>
            </p:custDataLst>
          </p:nvPr>
        </p:nvCxnSpPr>
        <p:spPr>
          <a:xfrm>
            <a:off x="8362307" y="1240971"/>
            <a:ext cx="0" cy="5408422"/>
          </a:xfrm>
          <a:prstGeom prst="line">
            <a:avLst/>
          </a:prstGeom>
          <a:ln w="9525" cap="flat" cmpd="sng" algn="ctr">
            <a:solidFill>
              <a:srgbClr val="5B9BD5">
                <a:alpha val="14902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0" name="OTLSHAPE_G_00000000000000000000000000000000_ShapeBelow5">
            <a:extLst>
              <a:ext uri="{FF2B5EF4-FFF2-40B4-BE49-F238E27FC236}">
                <a16:creationId xmlns:a16="http://schemas.microsoft.com/office/drawing/2014/main" id="{85FAB79C-3AED-8903-D395-4CA84604F95F}"/>
              </a:ext>
            </a:extLst>
          </p:cNvPr>
          <p:cNvCxnSpPr/>
          <p:nvPr>
            <p:custDataLst>
              <p:tags r:id="rId43"/>
            </p:custDataLst>
          </p:nvPr>
        </p:nvCxnSpPr>
        <p:spPr>
          <a:xfrm>
            <a:off x="9351975" y="1240971"/>
            <a:ext cx="0" cy="5408422"/>
          </a:xfrm>
          <a:prstGeom prst="line">
            <a:avLst/>
          </a:prstGeom>
          <a:ln w="9525" cap="flat" cmpd="sng" algn="ctr">
            <a:solidFill>
              <a:srgbClr val="5B9BD5">
                <a:alpha val="14902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OTLSHAPE_G_00000000000000000000000000000000_ShapeBelow6">
            <a:extLst>
              <a:ext uri="{FF2B5EF4-FFF2-40B4-BE49-F238E27FC236}">
                <a16:creationId xmlns:a16="http://schemas.microsoft.com/office/drawing/2014/main" id="{B8C39A89-A4D1-6C71-964D-AA033960695E}"/>
              </a:ext>
            </a:extLst>
          </p:cNvPr>
          <p:cNvCxnSpPr/>
          <p:nvPr>
            <p:custDataLst>
              <p:tags r:id="rId44"/>
            </p:custDataLst>
          </p:nvPr>
        </p:nvCxnSpPr>
        <p:spPr>
          <a:xfrm>
            <a:off x="10341642" y="1240971"/>
            <a:ext cx="0" cy="5408422"/>
          </a:xfrm>
          <a:prstGeom prst="line">
            <a:avLst/>
          </a:prstGeom>
          <a:ln w="9525" cap="flat" cmpd="sng" algn="ctr">
            <a:solidFill>
              <a:srgbClr val="5B9BD5">
                <a:alpha val="14902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7" name="OTLSHAPE_SLT_91ed521066dc4e158bac602b609bd04e_Shape">
            <a:extLst>
              <a:ext uri="{FF2B5EF4-FFF2-40B4-BE49-F238E27FC236}">
                <a16:creationId xmlns:a16="http://schemas.microsoft.com/office/drawing/2014/main" id="{60814ED5-FE87-FA97-139F-DED70CC1C337}"/>
              </a:ext>
            </a:extLst>
          </p:cNvPr>
          <p:cNvSpPr/>
          <p:nvPr>
            <p:custDataLst>
              <p:tags r:id="rId45"/>
            </p:custDataLst>
          </p:nvPr>
        </p:nvSpPr>
        <p:spPr>
          <a:xfrm>
            <a:off x="4079153" y="1371972"/>
            <a:ext cx="342900" cy="127000"/>
          </a:xfrm>
          <a:prstGeom prst="roundRect">
            <a:avLst/>
          </a:prstGeom>
          <a:solidFill>
            <a:schemeClr val="accent1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OTLSHAPE_SLT_30c38d71c74d42759e9594386739ea7c_Shape">
            <a:extLst>
              <a:ext uri="{FF2B5EF4-FFF2-40B4-BE49-F238E27FC236}">
                <a16:creationId xmlns:a16="http://schemas.microsoft.com/office/drawing/2014/main" id="{7B4C7E3F-719A-485D-B634-56D59CAB006E}"/>
              </a:ext>
            </a:extLst>
          </p:cNvPr>
          <p:cNvSpPr/>
          <p:nvPr>
            <p:custDataLst>
              <p:tags r:id="rId46"/>
            </p:custDataLst>
          </p:nvPr>
        </p:nvSpPr>
        <p:spPr>
          <a:xfrm>
            <a:off x="4176498" y="1595873"/>
            <a:ext cx="342900" cy="127000"/>
          </a:xfrm>
          <a:prstGeom prst="roundRect">
            <a:avLst/>
          </a:prstGeom>
          <a:solidFill>
            <a:schemeClr val="accent1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3" name="OTLSHAPE_SLT_e83db8d6ee9c4f0eb50e835fe271159b_Shape">
            <a:extLst>
              <a:ext uri="{FF2B5EF4-FFF2-40B4-BE49-F238E27FC236}">
                <a16:creationId xmlns:a16="http://schemas.microsoft.com/office/drawing/2014/main" id="{296DE910-186E-89C5-5BE3-33CA9895FEB3}"/>
              </a:ext>
            </a:extLst>
          </p:cNvPr>
          <p:cNvSpPr/>
          <p:nvPr>
            <p:custDataLst>
              <p:tags r:id="rId47"/>
            </p:custDataLst>
          </p:nvPr>
        </p:nvSpPr>
        <p:spPr>
          <a:xfrm>
            <a:off x="4598323" y="1857874"/>
            <a:ext cx="342900" cy="127000"/>
          </a:xfrm>
          <a:prstGeom prst="roundRect">
            <a:avLst/>
          </a:prstGeom>
          <a:solidFill>
            <a:schemeClr val="accent1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1" name="OTLSHAPE_SLT_d7a9c2717c714f00a4e29f8efcf67228_Shape">
            <a:extLst>
              <a:ext uri="{FF2B5EF4-FFF2-40B4-BE49-F238E27FC236}">
                <a16:creationId xmlns:a16="http://schemas.microsoft.com/office/drawing/2014/main" id="{E4A3D5E8-A86F-2362-A941-11761F3A9ED9}"/>
              </a:ext>
            </a:extLst>
          </p:cNvPr>
          <p:cNvSpPr/>
          <p:nvPr>
            <p:custDataLst>
              <p:tags r:id="rId48"/>
            </p:custDataLst>
          </p:nvPr>
        </p:nvSpPr>
        <p:spPr>
          <a:xfrm>
            <a:off x="4939029" y="2081775"/>
            <a:ext cx="342900" cy="127000"/>
          </a:xfrm>
          <a:prstGeom prst="roundRect">
            <a:avLst/>
          </a:prstGeom>
          <a:solidFill>
            <a:schemeClr val="accent1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9" name="OTLSHAPE_SLT_b128540e75a4494a95beb490cf9a9a05_Shape">
            <a:extLst>
              <a:ext uri="{FF2B5EF4-FFF2-40B4-BE49-F238E27FC236}">
                <a16:creationId xmlns:a16="http://schemas.microsoft.com/office/drawing/2014/main" id="{165268C6-C4F9-EE73-19A8-0C04398C2BAB}"/>
              </a:ext>
            </a:extLst>
          </p:cNvPr>
          <p:cNvSpPr/>
          <p:nvPr>
            <p:custDataLst>
              <p:tags r:id="rId49"/>
            </p:custDataLst>
          </p:nvPr>
        </p:nvSpPr>
        <p:spPr>
          <a:xfrm>
            <a:off x="5393303" y="2343776"/>
            <a:ext cx="254000" cy="127000"/>
          </a:xfrm>
          <a:prstGeom prst="roundRect">
            <a:avLst/>
          </a:prstGeom>
          <a:solidFill>
            <a:schemeClr val="accent1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7" name="OTLSHAPE_SLT_425844482b6443ceb5fd30b4cdba9adb_Shape">
            <a:extLst>
              <a:ext uri="{FF2B5EF4-FFF2-40B4-BE49-F238E27FC236}">
                <a16:creationId xmlns:a16="http://schemas.microsoft.com/office/drawing/2014/main" id="{B7AD84D0-42DA-8CAF-5CC8-40B8BCD0E4A5}"/>
              </a:ext>
            </a:extLst>
          </p:cNvPr>
          <p:cNvSpPr/>
          <p:nvPr>
            <p:custDataLst>
              <p:tags r:id="rId50"/>
            </p:custDataLst>
          </p:nvPr>
        </p:nvSpPr>
        <p:spPr>
          <a:xfrm>
            <a:off x="5587991" y="2567677"/>
            <a:ext cx="266700" cy="127000"/>
          </a:xfrm>
          <a:prstGeom prst="roundRect">
            <a:avLst/>
          </a:prstGeom>
          <a:solidFill>
            <a:schemeClr val="accent1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5" name="OTLSHAPE_SLT_dc62e4ab01b446e59f2f210c056b98a1_Shape">
            <a:extLst>
              <a:ext uri="{FF2B5EF4-FFF2-40B4-BE49-F238E27FC236}">
                <a16:creationId xmlns:a16="http://schemas.microsoft.com/office/drawing/2014/main" id="{6007F2CB-7A01-F7FB-40D6-F132D38DE3FB}"/>
              </a:ext>
            </a:extLst>
          </p:cNvPr>
          <p:cNvSpPr/>
          <p:nvPr>
            <p:custDataLst>
              <p:tags r:id="rId51"/>
            </p:custDataLst>
          </p:nvPr>
        </p:nvSpPr>
        <p:spPr>
          <a:xfrm>
            <a:off x="5896249" y="2791578"/>
            <a:ext cx="342900" cy="127000"/>
          </a:xfrm>
          <a:prstGeom prst="roundRect">
            <a:avLst/>
          </a:prstGeom>
          <a:solidFill>
            <a:schemeClr val="accent1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3" name="OTLSHAPE_SLT_8966b67b302f42409b138e5dc6cb98c1_Shape">
            <a:extLst>
              <a:ext uri="{FF2B5EF4-FFF2-40B4-BE49-F238E27FC236}">
                <a16:creationId xmlns:a16="http://schemas.microsoft.com/office/drawing/2014/main" id="{DFCCCF9C-2053-6EBA-2FA7-C21AE4C263A7}"/>
              </a:ext>
            </a:extLst>
          </p:cNvPr>
          <p:cNvSpPr/>
          <p:nvPr>
            <p:custDataLst>
              <p:tags r:id="rId52"/>
            </p:custDataLst>
          </p:nvPr>
        </p:nvSpPr>
        <p:spPr>
          <a:xfrm>
            <a:off x="6090938" y="3015479"/>
            <a:ext cx="342900" cy="127000"/>
          </a:xfrm>
          <a:prstGeom prst="roundRect">
            <a:avLst/>
          </a:prstGeom>
          <a:solidFill>
            <a:schemeClr val="accent1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1" name="OTLSHAPE_SLT_d7284a8ddc5a46fdb0016190baab6883_Shape">
            <a:extLst>
              <a:ext uri="{FF2B5EF4-FFF2-40B4-BE49-F238E27FC236}">
                <a16:creationId xmlns:a16="http://schemas.microsoft.com/office/drawing/2014/main" id="{AE51F4B4-E21B-624A-0B2D-1AE31038ED99}"/>
              </a:ext>
            </a:extLst>
          </p:cNvPr>
          <p:cNvSpPr/>
          <p:nvPr>
            <p:custDataLst>
              <p:tags r:id="rId53"/>
            </p:custDataLst>
          </p:nvPr>
        </p:nvSpPr>
        <p:spPr>
          <a:xfrm>
            <a:off x="6269402" y="3302880"/>
            <a:ext cx="317500" cy="127000"/>
          </a:xfrm>
          <a:prstGeom prst="roundRect">
            <a:avLst/>
          </a:prstGeom>
          <a:solidFill>
            <a:schemeClr val="accent1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9" name="OTLSHAPE_SLT_709d11f8d3f04b2ab737eb5ff64ddeb7_Shape">
            <a:extLst>
              <a:ext uri="{FF2B5EF4-FFF2-40B4-BE49-F238E27FC236}">
                <a16:creationId xmlns:a16="http://schemas.microsoft.com/office/drawing/2014/main" id="{9321DCC4-C821-FDEB-A001-BF14C7547FA2}"/>
              </a:ext>
            </a:extLst>
          </p:cNvPr>
          <p:cNvSpPr/>
          <p:nvPr>
            <p:custDataLst>
              <p:tags r:id="rId54"/>
            </p:custDataLst>
          </p:nvPr>
        </p:nvSpPr>
        <p:spPr>
          <a:xfrm>
            <a:off x="6318074" y="3526780"/>
            <a:ext cx="292100" cy="127000"/>
          </a:xfrm>
          <a:prstGeom prst="roundRect">
            <a:avLst/>
          </a:prstGeom>
          <a:solidFill>
            <a:schemeClr val="accent1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7" name="OTLSHAPE_SLT_0e783e58a60849298393b805992bdb56_Shape">
            <a:extLst>
              <a:ext uri="{FF2B5EF4-FFF2-40B4-BE49-F238E27FC236}">
                <a16:creationId xmlns:a16="http://schemas.microsoft.com/office/drawing/2014/main" id="{63861667-7577-8A3F-8880-5303A9C76CA2}"/>
              </a:ext>
            </a:extLst>
          </p:cNvPr>
          <p:cNvSpPr/>
          <p:nvPr>
            <p:custDataLst>
              <p:tags r:id="rId55"/>
            </p:custDataLst>
          </p:nvPr>
        </p:nvSpPr>
        <p:spPr>
          <a:xfrm>
            <a:off x="6723676" y="3814182"/>
            <a:ext cx="342900" cy="127000"/>
          </a:xfrm>
          <a:prstGeom prst="roundRect">
            <a:avLst/>
          </a:prstGeom>
          <a:solidFill>
            <a:schemeClr val="accent1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5" name="OTLSHAPE_SLT_5cd790d98eb3438aabbb78c58e614708_Shape">
            <a:extLst>
              <a:ext uri="{FF2B5EF4-FFF2-40B4-BE49-F238E27FC236}">
                <a16:creationId xmlns:a16="http://schemas.microsoft.com/office/drawing/2014/main" id="{704B2B31-D4BA-2406-CCDB-B33C6684B1EF}"/>
              </a:ext>
            </a:extLst>
          </p:cNvPr>
          <p:cNvSpPr/>
          <p:nvPr>
            <p:custDataLst>
              <p:tags r:id="rId56"/>
            </p:custDataLst>
          </p:nvPr>
        </p:nvSpPr>
        <p:spPr>
          <a:xfrm>
            <a:off x="6869692" y="4038083"/>
            <a:ext cx="342900" cy="127000"/>
          </a:xfrm>
          <a:prstGeom prst="roundRect">
            <a:avLst/>
          </a:prstGeom>
          <a:solidFill>
            <a:schemeClr val="accent1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3" name="OTLSHAPE_SLT_77db43462b184d8b87a2551a5c3ce9b2_Shape">
            <a:extLst>
              <a:ext uri="{FF2B5EF4-FFF2-40B4-BE49-F238E27FC236}">
                <a16:creationId xmlns:a16="http://schemas.microsoft.com/office/drawing/2014/main" id="{3679B71C-A043-9D76-9563-4F9849B0FEDE}"/>
              </a:ext>
            </a:extLst>
          </p:cNvPr>
          <p:cNvSpPr/>
          <p:nvPr>
            <p:custDataLst>
              <p:tags r:id="rId57"/>
            </p:custDataLst>
          </p:nvPr>
        </p:nvSpPr>
        <p:spPr>
          <a:xfrm>
            <a:off x="7177950" y="4300084"/>
            <a:ext cx="342900" cy="127000"/>
          </a:xfrm>
          <a:prstGeom prst="roundRect">
            <a:avLst/>
          </a:prstGeom>
          <a:solidFill>
            <a:schemeClr val="accent1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1" name="OTLSHAPE_SLT_65ae7ec5509d453d8c11ad0347e88d26_Shape">
            <a:extLst>
              <a:ext uri="{FF2B5EF4-FFF2-40B4-BE49-F238E27FC236}">
                <a16:creationId xmlns:a16="http://schemas.microsoft.com/office/drawing/2014/main" id="{38C5378D-0323-855E-3194-855862DDB768}"/>
              </a:ext>
            </a:extLst>
          </p:cNvPr>
          <p:cNvSpPr/>
          <p:nvPr>
            <p:custDataLst>
              <p:tags r:id="rId58"/>
            </p:custDataLst>
          </p:nvPr>
        </p:nvSpPr>
        <p:spPr>
          <a:xfrm>
            <a:off x="7307742" y="4523985"/>
            <a:ext cx="342900" cy="127000"/>
          </a:xfrm>
          <a:prstGeom prst="roundRect">
            <a:avLst/>
          </a:prstGeom>
          <a:solidFill>
            <a:schemeClr val="accent1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9" name="OTLSHAPE_SLT_c1c84d8543fe4faca0e677b3f137d47e_Shape">
            <a:extLst>
              <a:ext uri="{FF2B5EF4-FFF2-40B4-BE49-F238E27FC236}">
                <a16:creationId xmlns:a16="http://schemas.microsoft.com/office/drawing/2014/main" id="{14630BA4-E24F-16A5-F2DF-8DB305716604}"/>
              </a:ext>
            </a:extLst>
          </p:cNvPr>
          <p:cNvSpPr/>
          <p:nvPr>
            <p:custDataLst>
              <p:tags r:id="rId59"/>
            </p:custDataLst>
          </p:nvPr>
        </p:nvSpPr>
        <p:spPr>
          <a:xfrm>
            <a:off x="7421311" y="4747886"/>
            <a:ext cx="342900" cy="127000"/>
          </a:xfrm>
          <a:prstGeom prst="roundRect">
            <a:avLst/>
          </a:prstGeom>
          <a:solidFill>
            <a:schemeClr val="accent1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7" name="OTLSHAPE_SLT_256c1321131c4e1cadbf29c45287c5ec_Shape">
            <a:extLst>
              <a:ext uri="{FF2B5EF4-FFF2-40B4-BE49-F238E27FC236}">
                <a16:creationId xmlns:a16="http://schemas.microsoft.com/office/drawing/2014/main" id="{B9CA5ECC-12BF-3375-A6CA-0CF5FFBFD5A5}"/>
              </a:ext>
            </a:extLst>
          </p:cNvPr>
          <p:cNvSpPr/>
          <p:nvPr>
            <p:custDataLst>
              <p:tags r:id="rId60"/>
            </p:custDataLst>
          </p:nvPr>
        </p:nvSpPr>
        <p:spPr>
          <a:xfrm>
            <a:off x="7762016" y="5009887"/>
            <a:ext cx="254000" cy="127000"/>
          </a:xfrm>
          <a:prstGeom prst="roundRect">
            <a:avLst/>
          </a:prstGeom>
          <a:solidFill>
            <a:schemeClr val="accent1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5" name="OTLSHAPE_SLT_518d0a8f73e14c21a3ce92b18a554278_Shape">
            <a:extLst>
              <a:ext uri="{FF2B5EF4-FFF2-40B4-BE49-F238E27FC236}">
                <a16:creationId xmlns:a16="http://schemas.microsoft.com/office/drawing/2014/main" id="{58254063-C3B4-6363-EEFA-47F4DFF4B3F0}"/>
              </a:ext>
            </a:extLst>
          </p:cNvPr>
          <p:cNvSpPr/>
          <p:nvPr>
            <p:custDataLst>
              <p:tags r:id="rId61"/>
            </p:custDataLst>
          </p:nvPr>
        </p:nvSpPr>
        <p:spPr>
          <a:xfrm>
            <a:off x="7989153" y="5233788"/>
            <a:ext cx="444500" cy="127000"/>
          </a:xfrm>
          <a:prstGeom prst="roundRect">
            <a:avLst/>
          </a:prstGeom>
          <a:solidFill>
            <a:schemeClr val="accent1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3" name="OTLSHAPE_SLT_05bc6a9b9a8642ad9951887c319f4b08_Shape">
            <a:extLst>
              <a:ext uri="{FF2B5EF4-FFF2-40B4-BE49-F238E27FC236}">
                <a16:creationId xmlns:a16="http://schemas.microsoft.com/office/drawing/2014/main" id="{BCF3C664-91F1-B735-C763-C9BAA4286F40}"/>
              </a:ext>
            </a:extLst>
          </p:cNvPr>
          <p:cNvSpPr/>
          <p:nvPr>
            <p:custDataLst>
              <p:tags r:id="rId62"/>
            </p:custDataLst>
          </p:nvPr>
        </p:nvSpPr>
        <p:spPr>
          <a:xfrm>
            <a:off x="8427203" y="5495789"/>
            <a:ext cx="215900" cy="127000"/>
          </a:xfrm>
          <a:prstGeom prst="roundRect">
            <a:avLst/>
          </a:prstGeom>
          <a:solidFill>
            <a:schemeClr val="accent1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1" name="OTLSHAPE_SLT_2e5460f7da0a4a33ad6a3b89e23896e5_Shape">
            <a:extLst>
              <a:ext uri="{FF2B5EF4-FFF2-40B4-BE49-F238E27FC236}">
                <a16:creationId xmlns:a16="http://schemas.microsoft.com/office/drawing/2014/main" id="{F9882B61-ED20-917D-F719-4A05FF1276C5}"/>
              </a:ext>
            </a:extLst>
          </p:cNvPr>
          <p:cNvSpPr/>
          <p:nvPr>
            <p:custDataLst>
              <p:tags r:id="rId63"/>
            </p:custDataLst>
          </p:nvPr>
        </p:nvSpPr>
        <p:spPr>
          <a:xfrm>
            <a:off x="8621892" y="5719690"/>
            <a:ext cx="215900" cy="127000"/>
          </a:xfrm>
          <a:prstGeom prst="roundRect">
            <a:avLst/>
          </a:prstGeom>
          <a:solidFill>
            <a:schemeClr val="accent1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9" name="OTLSHAPE_SLT_6c4f8f9c84874d1089a05ccb3cf0e15f_Shape">
            <a:extLst>
              <a:ext uri="{FF2B5EF4-FFF2-40B4-BE49-F238E27FC236}">
                <a16:creationId xmlns:a16="http://schemas.microsoft.com/office/drawing/2014/main" id="{9EAB17E9-7B4A-9B2D-FCF2-BCFDCC32713C}"/>
              </a:ext>
            </a:extLst>
          </p:cNvPr>
          <p:cNvSpPr/>
          <p:nvPr>
            <p:custDataLst>
              <p:tags r:id="rId64"/>
            </p:custDataLst>
          </p:nvPr>
        </p:nvSpPr>
        <p:spPr>
          <a:xfrm>
            <a:off x="8621892" y="6007091"/>
            <a:ext cx="215900" cy="127000"/>
          </a:xfrm>
          <a:prstGeom prst="roundRect">
            <a:avLst/>
          </a:prstGeom>
          <a:solidFill>
            <a:schemeClr val="accent1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7" name="OTLSHAPE_SLT_4aad5f2a4e434f2783c38444fe9f889a_Shape">
            <a:extLst>
              <a:ext uri="{FF2B5EF4-FFF2-40B4-BE49-F238E27FC236}">
                <a16:creationId xmlns:a16="http://schemas.microsoft.com/office/drawing/2014/main" id="{7270F544-1173-E376-9363-58FC2951E51C}"/>
              </a:ext>
            </a:extLst>
          </p:cNvPr>
          <p:cNvSpPr/>
          <p:nvPr>
            <p:custDataLst>
              <p:tags r:id="rId65"/>
            </p:custDataLst>
          </p:nvPr>
        </p:nvSpPr>
        <p:spPr>
          <a:xfrm>
            <a:off x="8719236" y="6230992"/>
            <a:ext cx="215900" cy="127000"/>
          </a:xfrm>
          <a:prstGeom prst="roundRect">
            <a:avLst/>
          </a:prstGeom>
          <a:solidFill>
            <a:schemeClr val="accent1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5" name="OTLSHAPE_SLT_74d78c5469bf4e70a19e092a90096b7f_Shape">
            <a:extLst>
              <a:ext uri="{FF2B5EF4-FFF2-40B4-BE49-F238E27FC236}">
                <a16:creationId xmlns:a16="http://schemas.microsoft.com/office/drawing/2014/main" id="{F723EBC5-9959-3F96-B3C8-55FAE4FF7761}"/>
              </a:ext>
            </a:extLst>
          </p:cNvPr>
          <p:cNvSpPr/>
          <p:nvPr>
            <p:custDataLst>
              <p:tags r:id="rId66"/>
            </p:custDataLst>
          </p:nvPr>
        </p:nvSpPr>
        <p:spPr>
          <a:xfrm>
            <a:off x="9157286" y="6454893"/>
            <a:ext cx="215900" cy="127000"/>
          </a:xfrm>
          <a:prstGeom prst="roundRect">
            <a:avLst/>
          </a:prstGeom>
          <a:solidFill>
            <a:schemeClr val="accent1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OTLSHAPE_TB_00000000000000000000000000000000_ElapsedTime" hidden="1">
            <a:extLst>
              <a:ext uri="{FF2B5EF4-FFF2-40B4-BE49-F238E27FC236}">
                <a16:creationId xmlns:a16="http://schemas.microsoft.com/office/drawing/2014/main" id="{5F338DD6-99B0-2964-D9AF-BEDE942E08B2}"/>
              </a:ext>
            </a:extLst>
          </p:cNvPr>
          <p:cNvSpPr/>
          <p:nvPr>
            <p:custDataLst>
              <p:tags r:id="rId67"/>
            </p:custDataLst>
          </p:nvPr>
        </p:nvSpPr>
        <p:spPr>
          <a:xfrm>
            <a:off x="3430191" y="986971"/>
            <a:ext cx="0" cy="0"/>
          </a:xfrm>
          <a:prstGeom prst="roundRect">
            <a:avLst/>
          </a:prstGeom>
          <a:solidFill>
            <a:srgbClr val="FF0000">
              <a:alpha val="74902"/>
            </a:srgbClr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1" name="OTLSHAPE_SLT_91ed521066dc4e158bac602b609bd04e_ShapePercentage" hidden="1">
            <a:extLst>
              <a:ext uri="{FF2B5EF4-FFF2-40B4-BE49-F238E27FC236}">
                <a16:creationId xmlns:a16="http://schemas.microsoft.com/office/drawing/2014/main" id="{77E559B5-4920-AF8A-8F2B-9143C3BBA69F}"/>
              </a:ext>
            </a:extLst>
          </p:cNvPr>
          <p:cNvSpPr/>
          <p:nvPr>
            <p:custDataLst>
              <p:tags r:id="rId68"/>
            </p:custDataLst>
          </p:nvPr>
        </p:nvSpPr>
        <p:spPr>
          <a:xfrm>
            <a:off x="4079153" y="1371972"/>
            <a:ext cx="0" cy="0"/>
          </a:xfrm>
          <a:prstGeom prst="roundRect">
            <a:avLst/>
          </a:prstGeom>
          <a:solidFill>
            <a:schemeClr val="dk1">
              <a:alpha val="34902"/>
            </a:schemeClr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6" name="OTLSHAPE_SLT_30c38d71c74d42759e9594386739ea7c_ShapePercentage" hidden="1">
            <a:extLst>
              <a:ext uri="{FF2B5EF4-FFF2-40B4-BE49-F238E27FC236}">
                <a16:creationId xmlns:a16="http://schemas.microsoft.com/office/drawing/2014/main" id="{0FBF1CD1-882A-0916-E3D3-8E17BDC30E36}"/>
              </a:ext>
            </a:extLst>
          </p:cNvPr>
          <p:cNvSpPr/>
          <p:nvPr>
            <p:custDataLst>
              <p:tags r:id="rId69"/>
            </p:custDataLst>
          </p:nvPr>
        </p:nvSpPr>
        <p:spPr>
          <a:xfrm>
            <a:off x="4176498" y="1595873"/>
            <a:ext cx="0" cy="0"/>
          </a:xfrm>
          <a:prstGeom prst="roundRect">
            <a:avLst/>
          </a:prstGeom>
          <a:solidFill>
            <a:schemeClr val="dk1">
              <a:alpha val="34902"/>
            </a:schemeClr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9" name="OTLSHAPE_SLT_e83db8d6ee9c4f0eb50e835fe271159b_ShapePercentage" hidden="1">
            <a:extLst>
              <a:ext uri="{FF2B5EF4-FFF2-40B4-BE49-F238E27FC236}">
                <a16:creationId xmlns:a16="http://schemas.microsoft.com/office/drawing/2014/main" id="{903F46BE-3E84-3790-9F99-6E64C6130B23}"/>
              </a:ext>
            </a:extLst>
          </p:cNvPr>
          <p:cNvSpPr/>
          <p:nvPr>
            <p:custDataLst>
              <p:tags r:id="rId70"/>
            </p:custDataLst>
          </p:nvPr>
        </p:nvSpPr>
        <p:spPr>
          <a:xfrm>
            <a:off x="4598323" y="1857874"/>
            <a:ext cx="0" cy="0"/>
          </a:xfrm>
          <a:prstGeom prst="roundRect">
            <a:avLst/>
          </a:prstGeom>
          <a:solidFill>
            <a:schemeClr val="dk1">
              <a:alpha val="34902"/>
            </a:schemeClr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4" name="OTLSHAPE_SLT_d7a9c2717c714f00a4e29f8efcf67228_ShapePercentage" hidden="1">
            <a:extLst>
              <a:ext uri="{FF2B5EF4-FFF2-40B4-BE49-F238E27FC236}">
                <a16:creationId xmlns:a16="http://schemas.microsoft.com/office/drawing/2014/main" id="{A16E556B-0F20-0283-9472-80240D91A928}"/>
              </a:ext>
            </a:extLst>
          </p:cNvPr>
          <p:cNvSpPr/>
          <p:nvPr>
            <p:custDataLst>
              <p:tags r:id="rId71"/>
            </p:custDataLst>
          </p:nvPr>
        </p:nvSpPr>
        <p:spPr>
          <a:xfrm>
            <a:off x="4939029" y="2081775"/>
            <a:ext cx="0" cy="0"/>
          </a:xfrm>
          <a:prstGeom prst="roundRect">
            <a:avLst/>
          </a:prstGeom>
          <a:solidFill>
            <a:schemeClr val="dk1">
              <a:alpha val="34902"/>
            </a:schemeClr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9" name="OTLSHAPE_SLT_b128540e75a4494a95beb490cf9a9a05_ShapePercentage" hidden="1">
            <a:extLst>
              <a:ext uri="{FF2B5EF4-FFF2-40B4-BE49-F238E27FC236}">
                <a16:creationId xmlns:a16="http://schemas.microsoft.com/office/drawing/2014/main" id="{F27602A6-0DFC-F548-BD26-C22C340EA488}"/>
              </a:ext>
            </a:extLst>
          </p:cNvPr>
          <p:cNvSpPr/>
          <p:nvPr>
            <p:custDataLst>
              <p:tags r:id="rId72"/>
            </p:custDataLst>
          </p:nvPr>
        </p:nvSpPr>
        <p:spPr>
          <a:xfrm>
            <a:off x="5393303" y="2343776"/>
            <a:ext cx="0" cy="0"/>
          </a:xfrm>
          <a:prstGeom prst="roundRect">
            <a:avLst/>
          </a:prstGeom>
          <a:solidFill>
            <a:schemeClr val="dk1">
              <a:alpha val="34902"/>
            </a:schemeClr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4" name="OTLSHAPE_SLT_425844482b6443ceb5fd30b4cdba9adb_ShapePercentage" hidden="1">
            <a:extLst>
              <a:ext uri="{FF2B5EF4-FFF2-40B4-BE49-F238E27FC236}">
                <a16:creationId xmlns:a16="http://schemas.microsoft.com/office/drawing/2014/main" id="{196ACA09-ACDE-D14D-A128-646D904681BA}"/>
              </a:ext>
            </a:extLst>
          </p:cNvPr>
          <p:cNvSpPr/>
          <p:nvPr>
            <p:custDataLst>
              <p:tags r:id="rId73"/>
            </p:custDataLst>
          </p:nvPr>
        </p:nvSpPr>
        <p:spPr>
          <a:xfrm>
            <a:off x="5587991" y="2567677"/>
            <a:ext cx="0" cy="0"/>
          </a:xfrm>
          <a:prstGeom prst="roundRect">
            <a:avLst/>
          </a:prstGeom>
          <a:solidFill>
            <a:schemeClr val="dk1">
              <a:alpha val="34902"/>
            </a:schemeClr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9" name="OTLSHAPE_SLT_dc62e4ab01b446e59f2f210c056b98a1_ShapePercentage" hidden="1">
            <a:extLst>
              <a:ext uri="{FF2B5EF4-FFF2-40B4-BE49-F238E27FC236}">
                <a16:creationId xmlns:a16="http://schemas.microsoft.com/office/drawing/2014/main" id="{31E6F713-649D-D0F5-6AEF-EA6328432180}"/>
              </a:ext>
            </a:extLst>
          </p:cNvPr>
          <p:cNvSpPr/>
          <p:nvPr>
            <p:custDataLst>
              <p:tags r:id="rId74"/>
            </p:custDataLst>
          </p:nvPr>
        </p:nvSpPr>
        <p:spPr>
          <a:xfrm>
            <a:off x="5896249" y="2791578"/>
            <a:ext cx="0" cy="0"/>
          </a:xfrm>
          <a:prstGeom prst="roundRect">
            <a:avLst/>
          </a:prstGeom>
          <a:solidFill>
            <a:schemeClr val="dk1">
              <a:alpha val="34902"/>
            </a:schemeClr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4" name="OTLSHAPE_SLT_8966b67b302f42409b138e5dc6cb98c1_ShapePercentage" hidden="1">
            <a:extLst>
              <a:ext uri="{FF2B5EF4-FFF2-40B4-BE49-F238E27FC236}">
                <a16:creationId xmlns:a16="http://schemas.microsoft.com/office/drawing/2014/main" id="{A000585D-2F19-D57B-4BC7-B8138AC4DED0}"/>
              </a:ext>
            </a:extLst>
          </p:cNvPr>
          <p:cNvSpPr/>
          <p:nvPr>
            <p:custDataLst>
              <p:tags r:id="rId75"/>
            </p:custDataLst>
          </p:nvPr>
        </p:nvSpPr>
        <p:spPr>
          <a:xfrm>
            <a:off x="6090938" y="3015479"/>
            <a:ext cx="0" cy="0"/>
          </a:xfrm>
          <a:prstGeom prst="roundRect">
            <a:avLst/>
          </a:prstGeom>
          <a:solidFill>
            <a:schemeClr val="dk1">
              <a:alpha val="34902"/>
            </a:schemeClr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2" name="OTLSHAPE_SLT_d7284a8ddc5a46fdb0016190baab6883_ShapePercentage" hidden="1">
            <a:extLst>
              <a:ext uri="{FF2B5EF4-FFF2-40B4-BE49-F238E27FC236}">
                <a16:creationId xmlns:a16="http://schemas.microsoft.com/office/drawing/2014/main" id="{4F6A7ACD-AD37-0FB1-7121-3FFAB8AC4164}"/>
              </a:ext>
            </a:extLst>
          </p:cNvPr>
          <p:cNvSpPr/>
          <p:nvPr>
            <p:custDataLst>
              <p:tags r:id="rId76"/>
            </p:custDataLst>
          </p:nvPr>
        </p:nvSpPr>
        <p:spPr>
          <a:xfrm>
            <a:off x="6269402" y="3302880"/>
            <a:ext cx="0" cy="0"/>
          </a:xfrm>
          <a:prstGeom prst="roundRect">
            <a:avLst/>
          </a:prstGeom>
          <a:solidFill>
            <a:schemeClr val="dk1">
              <a:alpha val="34902"/>
            </a:schemeClr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7" name="OTLSHAPE_SLT_709d11f8d3f04b2ab737eb5ff64ddeb7_ShapePercentage" hidden="1">
            <a:extLst>
              <a:ext uri="{FF2B5EF4-FFF2-40B4-BE49-F238E27FC236}">
                <a16:creationId xmlns:a16="http://schemas.microsoft.com/office/drawing/2014/main" id="{1F111209-0F4A-0A3A-757D-4F9079CB04AD}"/>
              </a:ext>
            </a:extLst>
          </p:cNvPr>
          <p:cNvSpPr/>
          <p:nvPr>
            <p:custDataLst>
              <p:tags r:id="rId77"/>
            </p:custDataLst>
          </p:nvPr>
        </p:nvSpPr>
        <p:spPr>
          <a:xfrm>
            <a:off x="6318074" y="3526780"/>
            <a:ext cx="0" cy="0"/>
          </a:xfrm>
          <a:prstGeom prst="roundRect">
            <a:avLst/>
          </a:prstGeom>
          <a:solidFill>
            <a:schemeClr val="dk1">
              <a:alpha val="34902"/>
            </a:schemeClr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2" name="OTLSHAPE_SLT_0e783e58a60849298393b805992bdb56_ShapePercentage" hidden="1">
            <a:extLst>
              <a:ext uri="{FF2B5EF4-FFF2-40B4-BE49-F238E27FC236}">
                <a16:creationId xmlns:a16="http://schemas.microsoft.com/office/drawing/2014/main" id="{010EDB44-1AAC-93E8-B032-EFE4331A6C73}"/>
              </a:ext>
            </a:extLst>
          </p:cNvPr>
          <p:cNvSpPr/>
          <p:nvPr>
            <p:custDataLst>
              <p:tags r:id="rId78"/>
            </p:custDataLst>
          </p:nvPr>
        </p:nvSpPr>
        <p:spPr>
          <a:xfrm>
            <a:off x="6723676" y="3814182"/>
            <a:ext cx="0" cy="0"/>
          </a:xfrm>
          <a:prstGeom prst="roundRect">
            <a:avLst/>
          </a:prstGeom>
          <a:solidFill>
            <a:schemeClr val="dk1">
              <a:alpha val="34902"/>
            </a:schemeClr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7" name="OTLSHAPE_SLT_5cd790d98eb3438aabbb78c58e614708_ShapePercentage" hidden="1">
            <a:extLst>
              <a:ext uri="{FF2B5EF4-FFF2-40B4-BE49-F238E27FC236}">
                <a16:creationId xmlns:a16="http://schemas.microsoft.com/office/drawing/2014/main" id="{04C85E30-4731-27C6-89FC-6C94605330C2}"/>
              </a:ext>
            </a:extLst>
          </p:cNvPr>
          <p:cNvSpPr/>
          <p:nvPr>
            <p:custDataLst>
              <p:tags r:id="rId79"/>
            </p:custDataLst>
          </p:nvPr>
        </p:nvSpPr>
        <p:spPr>
          <a:xfrm>
            <a:off x="6869692" y="4038083"/>
            <a:ext cx="0" cy="0"/>
          </a:xfrm>
          <a:prstGeom prst="roundRect">
            <a:avLst/>
          </a:prstGeom>
          <a:solidFill>
            <a:schemeClr val="dk1">
              <a:alpha val="34902"/>
            </a:schemeClr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2" name="OTLSHAPE_SLT_77db43462b184d8b87a2551a5c3ce9b2_ShapePercentage" hidden="1">
            <a:extLst>
              <a:ext uri="{FF2B5EF4-FFF2-40B4-BE49-F238E27FC236}">
                <a16:creationId xmlns:a16="http://schemas.microsoft.com/office/drawing/2014/main" id="{27857F16-F599-60C6-F663-D931942E162F}"/>
              </a:ext>
            </a:extLst>
          </p:cNvPr>
          <p:cNvSpPr/>
          <p:nvPr>
            <p:custDataLst>
              <p:tags r:id="rId80"/>
            </p:custDataLst>
          </p:nvPr>
        </p:nvSpPr>
        <p:spPr>
          <a:xfrm>
            <a:off x="7177950" y="4300084"/>
            <a:ext cx="0" cy="0"/>
          </a:xfrm>
          <a:prstGeom prst="roundRect">
            <a:avLst/>
          </a:prstGeom>
          <a:solidFill>
            <a:schemeClr val="dk1">
              <a:alpha val="34902"/>
            </a:schemeClr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7" name="OTLSHAPE_SLT_65ae7ec5509d453d8c11ad0347e88d26_ShapePercentage" hidden="1">
            <a:extLst>
              <a:ext uri="{FF2B5EF4-FFF2-40B4-BE49-F238E27FC236}">
                <a16:creationId xmlns:a16="http://schemas.microsoft.com/office/drawing/2014/main" id="{98EAE4FB-871B-026F-C94B-222DAC867AE7}"/>
              </a:ext>
            </a:extLst>
          </p:cNvPr>
          <p:cNvSpPr/>
          <p:nvPr>
            <p:custDataLst>
              <p:tags r:id="rId81"/>
            </p:custDataLst>
          </p:nvPr>
        </p:nvSpPr>
        <p:spPr>
          <a:xfrm>
            <a:off x="7307742" y="4523985"/>
            <a:ext cx="0" cy="0"/>
          </a:xfrm>
          <a:prstGeom prst="roundRect">
            <a:avLst/>
          </a:prstGeom>
          <a:solidFill>
            <a:schemeClr val="dk1">
              <a:alpha val="34902"/>
            </a:schemeClr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2" name="OTLSHAPE_SLT_c1c84d8543fe4faca0e677b3f137d47e_ShapePercentage" hidden="1">
            <a:extLst>
              <a:ext uri="{FF2B5EF4-FFF2-40B4-BE49-F238E27FC236}">
                <a16:creationId xmlns:a16="http://schemas.microsoft.com/office/drawing/2014/main" id="{B3E3CD3B-79B0-D71E-F92C-3DEB52988372}"/>
              </a:ext>
            </a:extLst>
          </p:cNvPr>
          <p:cNvSpPr/>
          <p:nvPr>
            <p:custDataLst>
              <p:tags r:id="rId82"/>
            </p:custDataLst>
          </p:nvPr>
        </p:nvSpPr>
        <p:spPr>
          <a:xfrm>
            <a:off x="7421311" y="4747886"/>
            <a:ext cx="0" cy="0"/>
          </a:xfrm>
          <a:prstGeom prst="roundRect">
            <a:avLst/>
          </a:prstGeom>
          <a:solidFill>
            <a:schemeClr val="dk1">
              <a:alpha val="34902"/>
            </a:schemeClr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7" name="OTLSHAPE_SLT_256c1321131c4e1cadbf29c45287c5ec_ShapePercentage" hidden="1">
            <a:extLst>
              <a:ext uri="{FF2B5EF4-FFF2-40B4-BE49-F238E27FC236}">
                <a16:creationId xmlns:a16="http://schemas.microsoft.com/office/drawing/2014/main" id="{74EBBEED-5929-77A7-9FCD-66379031861E}"/>
              </a:ext>
            </a:extLst>
          </p:cNvPr>
          <p:cNvSpPr/>
          <p:nvPr>
            <p:custDataLst>
              <p:tags r:id="rId83"/>
            </p:custDataLst>
          </p:nvPr>
        </p:nvSpPr>
        <p:spPr>
          <a:xfrm>
            <a:off x="7762016" y="5009887"/>
            <a:ext cx="0" cy="0"/>
          </a:xfrm>
          <a:prstGeom prst="roundRect">
            <a:avLst/>
          </a:prstGeom>
          <a:solidFill>
            <a:schemeClr val="dk1">
              <a:alpha val="34902"/>
            </a:schemeClr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2" name="OTLSHAPE_SLT_518d0a8f73e14c21a3ce92b18a554278_ShapePercentage" hidden="1">
            <a:extLst>
              <a:ext uri="{FF2B5EF4-FFF2-40B4-BE49-F238E27FC236}">
                <a16:creationId xmlns:a16="http://schemas.microsoft.com/office/drawing/2014/main" id="{94F73F9B-20BD-4058-0616-52BEB3E6763A}"/>
              </a:ext>
            </a:extLst>
          </p:cNvPr>
          <p:cNvSpPr/>
          <p:nvPr>
            <p:custDataLst>
              <p:tags r:id="rId84"/>
            </p:custDataLst>
          </p:nvPr>
        </p:nvSpPr>
        <p:spPr>
          <a:xfrm>
            <a:off x="7989153" y="5233788"/>
            <a:ext cx="0" cy="0"/>
          </a:xfrm>
          <a:prstGeom prst="roundRect">
            <a:avLst/>
          </a:prstGeom>
          <a:solidFill>
            <a:schemeClr val="dk1">
              <a:alpha val="34902"/>
            </a:schemeClr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7" name="OTLSHAPE_SLT_05bc6a9b9a8642ad9951887c319f4b08_ShapePercentage" hidden="1">
            <a:extLst>
              <a:ext uri="{FF2B5EF4-FFF2-40B4-BE49-F238E27FC236}">
                <a16:creationId xmlns:a16="http://schemas.microsoft.com/office/drawing/2014/main" id="{E9F4933F-F520-0298-0490-D201DC3D7A9B}"/>
              </a:ext>
            </a:extLst>
          </p:cNvPr>
          <p:cNvSpPr/>
          <p:nvPr>
            <p:custDataLst>
              <p:tags r:id="rId85"/>
            </p:custDataLst>
          </p:nvPr>
        </p:nvSpPr>
        <p:spPr>
          <a:xfrm>
            <a:off x="8427203" y="5495789"/>
            <a:ext cx="0" cy="0"/>
          </a:xfrm>
          <a:prstGeom prst="roundRect">
            <a:avLst/>
          </a:prstGeom>
          <a:solidFill>
            <a:schemeClr val="dk1">
              <a:alpha val="34902"/>
            </a:schemeClr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2" name="OTLSHAPE_SLT_2e5460f7da0a4a33ad6a3b89e23896e5_ShapePercentage" hidden="1">
            <a:extLst>
              <a:ext uri="{FF2B5EF4-FFF2-40B4-BE49-F238E27FC236}">
                <a16:creationId xmlns:a16="http://schemas.microsoft.com/office/drawing/2014/main" id="{1689782B-793F-3CF6-D41A-E04AA739F98A}"/>
              </a:ext>
            </a:extLst>
          </p:cNvPr>
          <p:cNvSpPr/>
          <p:nvPr>
            <p:custDataLst>
              <p:tags r:id="rId86"/>
            </p:custDataLst>
          </p:nvPr>
        </p:nvSpPr>
        <p:spPr>
          <a:xfrm>
            <a:off x="8621892" y="5719690"/>
            <a:ext cx="0" cy="0"/>
          </a:xfrm>
          <a:prstGeom prst="roundRect">
            <a:avLst/>
          </a:prstGeom>
          <a:solidFill>
            <a:schemeClr val="dk1">
              <a:alpha val="34902"/>
            </a:schemeClr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0" name="OTLSHAPE_SLT_6c4f8f9c84874d1089a05ccb3cf0e15f_ShapePercentage" hidden="1">
            <a:extLst>
              <a:ext uri="{FF2B5EF4-FFF2-40B4-BE49-F238E27FC236}">
                <a16:creationId xmlns:a16="http://schemas.microsoft.com/office/drawing/2014/main" id="{365E3055-F945-9D8E-A867-01FA44B67241}"/>
              </a:ext>
            </a:extLst>
          </p:cNvPr>
          <p:cNvSpPr/>
          <p:nvPr>
            <p:custDataLst>
              <p:tags r:id="rId87"/>
            </p:custDataLst>
          </p:nvPr>
        </p:nvSpPr>
        <p:spPr>
          <a:xfrm>
            <a:off x="8621892" y="6007091"/>
            <a:ext cx="0" cy="0"/>
          </a:xfrm>
          <a:prstGeom prst="roundRect">
            <a:avLst/>
          </a:prstGeom>
          <a:solidFill>
            <a:schemeClr val="dk1">
              <a:alpha val="34902"/>
            </a:schemeClr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5" name="OTLSHAPE_SLT_4aad5f2a4e434f2783c38444fe9f889a_ShapePercentage" hidden="1">
            <a:extLst>
              <a:ext uri="{FF2B5EF4-FFF2-40B4-BE49-F238E27FC236}">
                <a16:creationId xmlns:a16="http://schemas.microsoft.com/office/drawing/2014/main" id="{479FBB2B-461E-DD1E-AC66-C21AFA5CA28D}"/>
              </a:ext>
            </a:extLst>
          </p:cNvPr>
          <p:cNvSpPr/>
          <p:nvPr>
            <p:custDataLst>
              <p:tags r:id="rId88"/>
            </p:custDataLst>
          </p:nvPr>
        </p:nvSpPr>
        <p:spPr>
          <a:xfrm>
            <a:off x="8719236" y="6230992"/>
            <a:ext cx="0" cy="0"/>
          </a:xfrm>
          <a:prstGeom prst="roundRect">
            <a:avLst/>
          </a:prstGeom>
          <a:solidFill>
            <a:schemeClr val="dk1">
              <a:alpha val="34902"/>
            </a:schemeClr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0" name="OTLSHAPE_SLT_74d78c5469bf4e70a19e092a90096b7f_ShapePercentage" hidden="1">
            <a:extLst>
              <a:ext uri="{FF2B5EF4-FFF2-40B4-BE49-F238E27FC236}">
                <a16:creationId xmlns:a16="http://schemas.microsoft.com/office/drawing/2014/main" id="{1A1ABB8D-F7EA-0515-7AD5-8CB6BF723D72}"/>
              </a:ext>
            </a:extLst>
          </p:cNvPr>
          <p:cNvSpPr/>
          <p:nvPr>
            <p:custDataLst>
              <p:tags r:id="rId89"/>
            </p:custDataLst>
          </p:nvPr>
        </p:nvSpPr>
        <p:spPr>
          <a:xfrm>
            <a:off x="9157286" y="6454893"/>
            <a:ext cx="0" cy="0"/>
          </a:xfrm>
          <a:prstGeom prst="roundRect">
            <a:avLst/>
          </a:prstGeom>
          <a:solidFill>
            <a:schemeClr val="dk1">
              <a:alpha val="34902"/>
            </a:schemeClr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OTLSHAPE_SL_3e07bc959d1646689e1bca6eded38562_Header">
            <a:extLst>
              <a:ext uri="{FF2B5EF4-FFF2-40B4-BE49-F238E27FC236}">
                <a16:creationId xmlns:a16="http://schemas.microsoft.com/office/drawing/2014/main" id="{CB72134E-285D-611C-C929-E49B4F270C2A}"/>
              </a:ext>
            </a:extLst>
          </p:cNvPr>
          <p:cNvSpPr txBox="1"/>
          <p:nvPr>
            <p:custDataLst>
              <p:tags r:id="rId90"/>
            </p:custDataLst>
          </p:nvPr>
        </p:nvSpPr>
        <p:spPr>
          <a:xfrm>
            <a:off x="63500" y="2155879"/>
            <a:ext cx="1320800" cy="20269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200">
                <a:solidFill>
                  <a:schemeClr val="lt1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Planning</a:t>
            </a:r>
          </a:p>
        </p:txBody>
      </p:sp>
      <p:sp>
        <p:nvSpPr>
          <p:cNvPr id="22" name="OTLSHAPE_SL_d0bf8e745d6c4cd08086a43fa6a480f5_Header">
            <a:extLst>
              <a:ext uri="{FF2B5EF4-FFF2-40B4-BE49-F238E27FC236}">
                <a16:creationId xmlns:a16="http://schemas.microsoft.com/office/drawing/2014/main" id="{8E7DDB2B-1A1A-DC50-4C65-A1F953D921FD}"/>
              </a:ext>
            </a:extLst>
          </p:cNvPr>
          <p:cNvSpPr txBox="1"/>
          <p:nvPr>
            <p:custDataLst>
              <p:tags r:id="rId91"/>
            </p:custDataLst>
          </p:nvPr>
        </p:nvSpPr>
        <p:spPr>
          <a:xfrm>
            <a:off x="63500" y="3376984"/>
            <a:ext cx="3251200" cy="20269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200" dirty="0">
                <a:solidFill>
                  <a:schemeClr val="lt1"/>
                </a:solidFill>
                <a:latin typeface="Segoe UI Semibold" panose="020B0702040204020203" pitchFamily="34" charset="0"/>
              </a:rPr>
              <a:t>Acquisition</a:t>
            </a:r>
          </a:p>
        </p:txBody>
      </p:sp>
      <p:sp>
        <p:nvSpPr>
          <p:cNvPr id="25" name="OTLSHAPE_SL_879aa57be55540808d995a494e8f7842_Header">
            <a:extLst>
              <a:ext uri="{FF2B5EF4-FFF2-40B4-BE49-F238E27FC236}">
                <a16:creationId xmlns:a16="http://schemas.microsoft.com/office/drawing/2014/main" id="{6C8E3557-47D8-6F01-DADA-36C38E014D31}"/>
              </a:ext>
            </a:extLst>
          </p:cNvPr>
          <p:cNvSpPr txBox="1"/>
          <p:nvPr>
            <p:custDataLst>
              <p:tags r:id="rId92"/>
            </p:custDataLst>
          </p:nvPr>
        </p:nvSpPr>
        <p:spPr>
          <a:xfrm>
            <a:off x="63500" y="4729090"/>
            <a:ext cx="1320800" cy="20269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200">
                <a:solidFill>
                  <a:schemeClr val="lt1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Implementation</a:t>
            </a:r>
          </a:p>
        </p:txBody>
      </p:sp>
      <p:sp>
        <p:nvSpPr>
          <p:cNvPr id="28" name="OTLSHAPE_SL_65cfda6bdd4545e79a8a4a5ebe60a995_Header">
            <a:extLst>
              <a:ext uri="{FF2B5EF4-FFF2-40B4-BE49-F238E27FC236}">
                <a16:creationId xmlns:a16="http://schemas.microsoft.com/office/drawing/2014/main" id="{1D5549B9-FF29-ECA8-8C13-08505373D5C7}"/>
              </a:ext>
            </a:extLst>
          </p:cNvPr>
          <p:cNvSpPr txBox="1"/>
          <p:nvPr>
            <p:custDataLst>
              <p:tags r:id="rId93"/>
            </p:custDataLst>
          </p:nvPr>
        </p:nvSpPr>
        <p:spPr>
          <a:xfrm>
            <a:off x="63500" y="6193146"/>
            <a:ext cx="3251200" cy="20269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200">
                <a:solidFill>
                  <a:schemeClr val="lt1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Review and closure</a:t>
            </a:r>
          </a:p>
        </p:txBody>
      </p:sp>
      <p:sp>
        <p:nvSpPr>
          <p:cNvPr id="72" name="OTLSHAPE_SL2A_453fb2d7bf2346cb965e1adce140992b_Header">
            <a:extLst>
              <a:ext uri="{FF2B5EF4-FFF2-40B4-BE49-F238E27FC236}">
                <a16:creationId xmlns:a16="http://schemas.microsoft.com/office/drawing/2014/main" id="{35F9EEBB-F808-EE27-2834-8BCF80455702}"/>
              </a:ext>
            </a:extLst>
          </p:cNvPr>
          <p:cNvSpPr txBox="1"/>
          <p:nvPr>
            <p:custDataLst>
              <p:tags r:id="rId94"/>
            </p:custDataLst>
          </p:nvPr>
        </p:nvSpPr>
        <p:spPr>
          <a:xfrm>
            <a:off x="1438473" y="1454522"/>
            <a:ext cx="1803400" cy="18580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1100" dirty="0">
                <a:solidFill>
                  <a:schemeClr val="dk1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Requirements</a:t>
            </a:r>
          </a:p>
        </p:txBody>
      </p:sp>
      <p:sp>
        <p:nvSpPr>
          <p:cNvPr id="75" name="OTLSHAPE_SL2A_6cc1302cb2304875bf0b59fd54167471_Header">
            <a:extLst>
              <a:ext uri="{FF2B5EF4-FFF2-40B4-BE49-F238E27FC236}">
                <a16:creationId xmlns:a16="http://schemas.microsoft.com/office/drawing/2014/main" id="{C577C4C3-6EAE-1693-C9C3-9A0A102F9892}"/>
              </a:ext>
            </a:extLst>
          </p:cNvPr>
          <p:cNvSpPr txBox="1"/>
          <p:nvPr>
            <p:custDataLst>
              <p:tags r:id="rId95"/>
            </p:custDataLst>
          </p:nvPr>
        </p:nvSpPr>
        <p:spPr>
          <a:xfrm>
            <a:off x="1438473" y="1940424"/>
            <a:ext cx="1803400" cy="18580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1100">
                <a:solidFill>
                  <a:schemeClr val="dk1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Feasibility study</a:t>
            </a:r>
          </a:p>
        </p:txBody>
      </p:sp>
      <p:sp>
        <p:nvSpPr>
          <p:cNvPr id="78" name="OTLSHAPE_SL2A_6b5692d49f3d4dbb80cc3e51d843d674_Header">
            <a:extLst>
              <a:ext uri="{FF2B5EF4-FFF2-40B4-BE49-F238E27FC236}">
                <a16:creationId xmlns:a16="http://schemas.microsoft.com/office/drawing/2014/main" id="{5FD67CF4-2B61-4BAA-4ECD-291ABA094F72}"/>
              </a:ext>
            </a:extLst>
          </p:cNvPr>
          <p:cNvSpPr txBox="1"/>
          <p:nvPr>
            <p:custDataLst>
              <p:tags r:id="rId96"/>
            </p:custDataLst>
          </p:nvPr>
        </p:nvSpPr>
        <p:spPr>
          <a:xfrm>
            <a:off x="1438473" y="2650227"/>
            <a:ext cx="1803400" cy="18580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1100">
                <a:solidFill>
                  <a:schemeClr val="dk1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Vendor selection</a:t>
            </a:r>
          </a:p>
        </p:txBody>
      </p:sp>
      <p:sp>
        <p:nvSpPr>
          <p:cNvPr id="81" name="OTLSHAPE_SL2A_07bd7d8bdd324ea582a861beb67d8213_Header">
            <a:extLst>
              <a:ext uri="{FF2B5EF4-FFF2-40B4-BE49-F238E27FC236}">
                <a16:creationId xmlns:a16="http://schemas.microsoft.com/office/drawing/2014/main" id="{DA443F15-1477-4972-493F-36192F5E0579}"/>
              </a:ext>
            </a:extLst>
          </p:cNvPr>
          <p:cNvSpPr txBox="1"/>
          <p:nvPr>
            <p:custDataLst>
              <p:tags r:id="rId97"/>
            </p:custDataLst>
          </p:nvPr>
        </p:nvSpPr>
        <p:spPr>
          <a:xfrm>
            <a:off x="1438473" y="3896732"/>
            <a:ext cx="1803400" cy="18580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1100">
                <a:solidFill>
                  <a:schemeClr val="dk1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Infrastructure config</a:t>
            </a:r>
          </a:p>
        </p:txBody>
      </p:sp>
      <p:sp>
        <p:nvSpPr>
          <p:cNvPr id="84" name="OTLSHAPE_SL2A_20c66ad4dba94f64be6e6f486f3674f5_Header">
            <a:extLst>
              <a:ext uri="{FF2B5EF4-FFF2-40B4-BE49-F238E27FC236}">
                <a16:creationId xmlns:a16="http://schemas.microsoft.com/office/drawing/2014/main" id="{F9DA29C4-3D92-747E-BE58-BB655BCC83D4}"/>
              </a:ext>
            </a:extLst>
          </p:cNvPr>
          <p:cNvSpPr txBox="1"/>
          <p:nvPr>
            <p:custDataLst>
              <p:tags r:id="rId98"/>
            </p:custDataLst>
          </p:nvPr>
        </p:nvSpPr>
        <p:spPr>
          <a:xfrm>
            <a:off x="1438473" y="4494584"/>
            <a:ext cx="1803400" cy="18580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1100" dirty="0">
                <a:solidFill>
                  <a:schemeClr val="dk1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System integration</a:t>
            </a:r>
          </a:p>
        </p:txBody>
      </p:sp>
      <p:sp>
        <p:nvSpPr>
          <p:cNvPr id="87" name="OTLSHAPE_SL2A_08610563326f412e8d07a66714ce5ba3_Header">
            <a:extLst>
              <a:ext uri="{FF2B5EF4-FFF2-40B4-BE49-F238E27FC236}">
                <a16:creationId xmlns:a16="http://schemas.microsoft.com/office/drawing/2014/main" id="{27D9A156-06AC-BD72-83FF-331E1A430FE8}"/>
              </a:ext>
            </a:extLst>
          </p:cNvPr>
          <p:cNvSpPr txBox="1"/>
          <p:nvPr>
            <p:custDataLst>
              <p:tags r:id="rId99"/>
            </p:custDataLst>
          </p:nvPr>
        </p:nvSpPr>
        <p:spPr>
          <a:xfrm>
            <a:off x="1438473" y="5092437"/>
            <a:ext cx="1803400" cy="18580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1100">
                <a:solidFill>
                  <a:schemeClr val="dk1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Data migration</a:t>
            </a:r>
          </a:p>
        </p:txBody>
      </p:sp>
      <p:sp>
        <p:nvSpPr>
          <p:cNvPr id="90" name="OTLSHAPE_SL2A_93fffeca11104b2cb47780391623d913_Header">
            <a:extLst>
              <a:ext uri="{FF2B5EF4-FFF2-40B4-BE49-F238E27FC236}">
                <a16:creationId xmlns:a16="http://schemas.microsoft.com/office/drawing/2014/main" id="{C2A50B85-A3E5-EDF2-A24D-FDEB9E261930}"/>
              </a:ext>
            </a:extLst>
          </p:cNvPr>
          <p:cNvSpPr txBox="1"/>
          <p:nvPr>
            <p:custDataLst>
              <p:tags r:id="rId100"/>
            </p:custDataLst>
          </p:nvPr>
        </p:nvSpPr>
        <p:spPr>
          <a:xfrm>
            <a:off x="1438473" y="5578339"/>
            <a:ext cx="1803400" cy="18580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1100">
                <a:solidFill>
                  <a:schemeClr val="dk1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Training &amp; documentation</a:t>
            </a:r>
          </a:p>
        </p:txBody>
      </p:sp>
      <p:sp>
        <p:nvSpPr>
          <p:cNvPr id="320" name="OTLSHAPE_SL2A_3c6b46ca46ad4affbfcdc2d1103ba3a2_Header" hidden="1">
            <a:extLst>
              <a:ext uri="{FF2B5EF4-FFF2-40B4-BE49-F238E27FC236}">
                <a16:creationId xmlns:a16="http://schemas.microsoft.com/office/drawing/2014/main" id="{E914F232-77AC-8B75-07AB-B796A1799C02}"/>
              </a:ext>
            </a:extLst>
          </p:cNvPr>
          <p:cNvSpPr txBox="1"/>
          <p:nvPr>
            <p:custDataLst>
              <p:tags r:id="rId101"/>
            </p:custDataLst>
          </p:nvPr>
        </p:nvSpPr>
        <p:spPr>
          <a:xfrm>
            <a:off x="12700" y="-695181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10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378" name="OTLSHAPE_SL2A_3beed93c0d354f1aa30a4669885bdf2e_Header" hidden="1">
            <a:extLst>
              <a:ext uri="{FF2B5EF4-FFF2-40B4-BE49-F238E27FC236}">
                <a16:creationId xmlns:a16="http://schemas.microsoft.com/office/drawing/2014/main" id="{DBF51A39-7E14-62D3-47F2-3C803255B584}"/>
              </a:ext>
            </a:extLst>
          </p:cNvPr>
          <p:cNvSpPr txBox="1"/>
          <p:nvPr>
            <p:custDataLst>
              <p:tags r:id="rId102"/>
            </p:custDataLst>
          </p:nvPr>
        </p:nvSpPr>
        <p:spPr>
          <a:xfrm>
            <a:off x="12700" y="-695181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10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62" name="OTLSHAPE_TB_00000000000000000000000000000000_TodayMarkerShape" hidden="1">
            <a:extLst>
              <a:ext uri="{FF2B5EF4-FFF2-40B4-BE49-F238E27FC236}">
                <a16:creationId xmlns:a16="http://schemas.microsoft.com/office/drawing/2014/main" id="{C4CFEA50-3660-4E69-C73A-7489682EF3FB}"/>
              </a:ext>
            </a:extLst>
          </p:cNvPr>
          <p:cNvSpPr/>
          <p:nvPr>
            <p:custDataLst>
              <p:tags r:id="rId103"/>
            </p:custDataLst>
          </p:nvPr>
        </p:nvSpPr>
        <p:spPr>
          <a:xfrm>
            <a:off x="3393905" y="1240971"/>
            <a:ext cx="76200" cy="84667"/>
          </a:xfrm>
          <a:prstGeom prst="triangle">
            <a:avLst/>
          </a:prstGeom>
          <a:solidFill>
            <a:srgbClr val="FF0000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TLSHAPE_TB_00000000000000000000000000000000_TimescaleInterval1">
            <a:extLst>
              <a:ext uri="{FF2B5EF4-FFF2-40B4-BE49-F238E27FC236}">
                <a16:creationId xmlns:a16="http://schemas.microsoft.com/office/drawing/2014/main" id="{0027B496-3A90-7EDF-6C31-E625AF8B291A}"/>
              </a:ext>
            </a:extLst>
          </p:cNvPr>
          <p:cNvSpPr txBox="1"/>
          <p:nvPr>
            <p:custDataLst>
              <p:tags r:id="rId104"/>
            </p:custDataLst>
          </p:nvPr>
        </p:nvSpPr>
        <p:spPr>
          <a:xfrm>
            <a:off x="3493691" y="1012625"/>
            <a:ext cx="313932" cy="202692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36">
                <a:solidFill>
                  <a:schemeClr val="lt1"/>
                </a:solidFill>
                <a:latin typeface="Segoe UI Black" panose="020B0A02040204020203" pitchFamily="34" charset="0"/>
              </a:rPr>
              <a:t>May</a:t>
            </a:r>
          </a:p>
        </p:txBody>
      </p:sp>
      <p:sp>
        <p:nvSpPr>
          <p:cNvPr id="10" name="OTLSHAPE_TB_00000000000000000000000000000000_TimescaleInterval2">
            <a:extLst>
              <a:ext uri="{FF2B5EF4-FFF2-40B4-BE49-F238E27FC236}">
                <a16:creationId xmlns:a16="http://schemas.microsoft.com/office/drawing/2014/main" id="{1755161A-633A-83D9-0453-B2034C91DF47}"/>
              </a:ext>
            </a:extLst>
          </p:cNvPr>
          <p:cNvSpPr txBox="1"/>
          <p:nvPr>
            <p:custDataLst>
              <p:tags r:id="rId105"/>
            </p:custDataLst>
          </p:nvPr>
        </p:nvSpPr>
        <p:spPr>
          <a:xfrm>
            <a:off x="4483359" y="1012625"/>
            <a:ext cx="213585" cy="202692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36">
                <a:solidFill>
                  <a:schemeClr val="lt1"/>
                </a:solidFill>
                <a:latin typeface="Segoe UI Black" panose="020B0A02040204020203" pitchFamily="34" charset="0"/>
              </a:rPr>
              <a:t>Jul</a:t>
            </a:r>
          </a:p>
        </p:txBody>
      </p:sp>
      <p:sp>
        <p:nvSpPr>
          <p:cNvPr id="12" name="OTLSHAPE_TB_00000000000000000000000000000000_TimescaleInterval3">
            <a:extLst>
              <a:ext uri="{FF2B5EF4-FFF2-40B4-BE49-F238E27FC236}">
                <a16:creationId xmlns:a16="http://schemas.microsoft.com/office/drawing/2014/main" id="{F7E45F09-6773-3183-6554-AB4C8EBD157A}"/>
              </a:ext>
            </a:extLst>
          </p:cNvPr>
          <p:cNvSpPr txBox="1"/>
          <p:nvPr>
            <p:custDataLst>
              <p:tags r:id="rId106"/>
            </p:custDataLst>
          </p:nvPr>
        </p:nvSpPr>
        <p:spPr>
          <a:xfrm>
            <a:off x="5489251" y="1012625"/>
            <a:ext cx="263342" cy="202692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38">
                <a:solidFill>
                  <a:schemeClr val="lt1"/>
                </a:solidFill>
                <a:latin typeface="Segoe UI Black" panose="020B0A02040204020203" pitchFamily="34" charset="0"/>
              </a:rPr>
              <a:t>Sep</a:t>
            </a:r>
          </a:p>
        </p:txBody>
      </p:sp>
      <p:sp>
        <p:nvSpPr>
          <p:cNvPr id="14" name="OTLSHAPE_TB_00000000000000000000000000000000_TimescaleInterval4">
            <a:extLst>
              <a:ext uri="{FF2B5EF4-FFF2-40B4-BE49-F238E27FC236}">
                <a16:creationId xmlns:a16="http://schemas.microsoft.com/office/drawing/2014/main" id="{5055F4A1-C10C-666C-35E0-A4AFCD4A70CB}"/>
              </a:ext>
            </a:extLst>
          </p:cNvPr>
          <p:cNvSpPr txBox="1"/>
          <p:nvPr>
            <p:custDataLst>
              <p:tags r:id="rId107"/>
            </p:custDataLst>
          </p:nvPr>
        </p:nvSpPr>
        <p:spPr>
          <a:xfrm>
            <a:off x="6478919" y="1012625"/>
            <a:ext cx="300275" cy="202692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34">
                <a:solidFill>
                  <a:schemeClr val="lt1"/>
                </a:solidFill>
                <a:latin typeface="Segoe UI Black" panose="020B0A02040204020203" pitchFamily="34" charset="0"/>
              </a:rPr>
              <a:t>Nov</a:t>
            </a:r>
          </a:p>
        </p:txBody>
      </p:sp>
      <p:sp>
        <p:nvSpPr>
          <p:cNvPr id="16" name="OTLSHAPE_TB_00000000000000000000000000000000_TimescaleInterval5">
            <a:extLst>
              <a:ext uri="{FF2B5EF4-FFF2-40B4-BE49-F238E27FC236}">
                <a16:creationId xmlns:a16="http://schemas.microsoft.com/office/drawing/2014/main" id="{E7C6C0A0-AF16-02FA-B269-9BBFC5017174}"/>
              </a:ext>
            </a:extLst>
          </p:cNvPr>
          <p:cNvSpPr txBox="1"/>
          <p:nvPr>
            <p:custDataLst>
              <p:tags r:id="rId108"/>
            </p:custDataLst>
          </p:nvPr>
        </p:nvSpPr>
        <p:spPr>
          <a:xfrm>
            <a:off x="7468587" y="1012625"/>
            <a:ext cx="250518" cy="202692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36">
                <a:solidFill>
                  <a:schemeClr val="lt1"/>
                </a:solidFill>
                <a:latin typeface="Segoe UI Black" panose="020B0A02040204020203" pitchFamily="34" charset="0"/>
              </a:rPr>
              <a:t>Jan</a:t>
            </a:r>
          </a:p>
        </p:txBody>
      </p:sp>
      <p:sp>
        <p:nvSpPr>
          <p:cNvPr id="46" name="OTLSHAPE_TB_00000000000000000000000000000000_TimescaleInterval6">
            <a:extLst>
              <a:ext uri="{FF2B5EF4-FFF2-40B4-BE49-F238E27FC236}">
                <a16:creationId xmlns:a16="http://schemas.microsoft.com/office/drawing/2014/main" id="{2BE23373-5DEA-326B-7EAF-B1C88386F1A2}"/>
              </a:ext>
            </a:extLst>
          </p:cNvPr>
          <p:cNvSpPr txBox="1"/>
          <p:nvPr>
            <p:custDataLst>
              <p:tags r:id="rId109"/>
            </p:custDataLst>
          </p:nvPr>
        </p:nvSpPr>
        <p:spPr>
          <a:xfrm>
            <a:off x="8425807" y="1012625"/>
            <a:ext cx="293863" cy="202692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36">
                <a:solidFill>
                  <a:schemeClr val="lt1"/>
                </a:solidFill>
                <a:latin typeface="Segoe UI Black" panose="020B0A02040204020203" pitchFamily="34" charset="0"/>
              </a:rPr>
              <a:t>Mar</a:t>
            </a:r>
          </a:p>
        </p:txBody>
      </p:sp>
      <p:sp>
        <p:nvSpPr>
          <p:cNvPr id="48" name="OTLSHAPE_TB_00000000000000000000000000000000_TimescaleInterval7">
            <a:extLst>
              <a:ext uri="{FF2B5EF4-FFF2-40B4-BE49-F238E27FC236}">
                <a16:creationId xmlns:a16="http://schemas.microsoft.com/office/drawing/2014/main" id="{8559E16E-18A7-2679-3D73-FB73680C258A}"/>
              </a:ext>
            </a:extLst>
          </p:cNvPr>
          <p:cNvSpPr txBox="1"/>
          <p:nvPr>
            <p:custDataLst>
              <p:tags r:id="rId110"/>
            </p:custDataLst>
          </p:nvPr>
        </p:nvSpPr>
        <p:spPr>
          <a:xfrm>
            <a:off x="9415475" y="1012625"/>
            <a:ext cx="313932" cy="202692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36" dirty="0">
                <a:solidFill>
                  <a:schemeClr val="lt1"/>
                </a:solidFill>
                <a:latin typeface="Segoe UI Black" panose="020B0A02040204020203" pitchFamily="34" charset="0"/>
              </a:rPr>
              <a:t>May</a:t>
            </a:r>
          </a:p>
        </p:txBody>
      </p:sp>
      <p:sp>
        <p:nvSpPr>
          <p:cNvPr id="103" name="OTLSHAPE_SLT_91ed521066dc4e158bac602b609bd04e_JoinedDate">
            <a:extLst>
              <a:ext uri="{FF2B5EF4-FFF2-40B4-BE49-F238E27FC236}">
                <a16:creationId xmlns:a16="http://schemas.microsoft.com/office/drawing/2014/main" id="{8B2B0EF3-336E-4689-959E-838537018372}"/>
              </a:ext>
            </a:extLst>
          </p:cNvPr>
          <p:cNvSpPr txBox="1"/>
          <p:nvPr>
            <p:custDataLst>
              <p:tags r:id="rId111"/>
            </p:custDataLst>
          </p:nvPr>
        </p:nvSpPr>
        <p:spPr>
          <a:xfrm>
            <a:off x="3358894" y="1367908"/>
            <a:ext cx="673100" cy="13512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800" i="1" spc="-6" dirty="0">
                <a:solidFill>
                  <a:srgbClr val="44546A"/>
                </a:solidFill>
                <a:latin typeface="Segoe UI" panose="020B0502040204020203" pitchFamily="34" charset="0"/>
              </a:rPr>
              <a:t>Jun 10 - Jun 30</a:t>
            </a:r>
          </a:p>
        </p:txBody>
      </p:sp>
      <p:sp>
        <p:nvSpPr>
          <p:cNvPr id="104" name="OTLSHAPE_SLT_91ed521066dc4e158bac602b609bd04e_Title">
            <a:extLst>
              <a:ext uri="{FF2B5EF4-FFF2-40B4-BE49-F238E27FC236}">
                <a16:creationId xmlns:a16="http://schemas.microsoft.com/office/drawing/2014/main" id="{58E84A98-E3AC-2BD3-1232-57D3CA8B8A70}"/>
              </a:ext>
            </a:extLst>
          </p:cNvPr>
          <p:cNvSpPr txBox="1"/>
          <p:nvPr>
            <p:custDataLst>
              <p:tags r:id="rId112"/>
            </p:custDataLst>
          </p:nvPr>
        </p:nvSpPr>
        <p:spPr>
          <a:xfrm>
            <a:off x="4470647" y="1342571"/>
            <a:ext cx="1689100" cy="18580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1100" b="1" spc="-6" dirty="0">
                <a:solidFill>
                  <a:schemeClr val="dk1"/>
                </a:solidFill>
                <a:latin typeface="Segoe UI" panose="020B0502040204020203" pitchFamily="34" charset="0"/>
              </a:rPr>
              <a:t>Infrastructure assessment</a:t>
            </a:r>
          </a:p>
        </p:txBody>
      </p:sp>
      <p:sp>
        <p:nvSpPr>
          <p:cNvPr id="111" name="OTLSHAPE_SLT_30c38d71c74d42759e9594386739ea7c_JoinedDate">
            <a:extLst>
              <a:ext uri="{FF2B5EF4-FFF2-40B4-BE49-F238E27FC236}">
                <a16:creationId xmlns:a16="http://schemas.microsoft.com/office/drawing/2014/main" id="{11AF56AE-B370-3077-DDC4-F601BD991307}"/>
              </a:ext>
            </a:extLst>
          </p:cNvPr>
          <p:cNvSpPr txBox="1"/>
          <p:nvPr>
            <p:custDataLst>
              <p:tags r:id="rId113"/>
            </p:custDataLst>
          </p:nvPr>
        </p:nvSpPr>
        <p:spPr>
          <a:xfrm>
            <a:off x="3541837" y="1591809"/>
            <a:ext cx="584200" cy="13512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800" i="1" spc="-6">
                <a:solidFill>
                  <a:srgbClr val="44546A"/>
                </a:solidFill>
                <a:latin typeface="Segoe UI" panose="020B0502040204020203" pitchFamily="34" charset="0"/>
              </a:rPr>
              <a:t>Jun 16 - Jul 6</a:t>
            </a:r>
          </a:p>
        </p:txBody>
      </p:sp>
      <p:sp>
        <p:nvSpPr>
          <p:cNvPr id="112" name="OTLSHAPE_SLT_30c38d71c74d42759e9594386739ea7c_Title">
            <a:extLst>
              <a:ext uri="{FF2B5EF4-FFF2-40B4-BE49-F238E27FC236}">
                <a16:creationId xmlns:a16="http://schemas.microsoft.com/office/drawing/2014/main" id="{3E347748-669A-55BE-182A-437A0FC53986}"/>
              </a:ext>
            </a:extLst>
          </p:cNvPr>
          <p:cNvSpPr txBox="1"/>
          <p:nvPr>
            <p:custDataLst>
              <p:tags r:id="rId114"/>
            </p:custDataLst>
          </p:nvPr>
        </p:nvSpPr>
        <p:spPr>
          <a:xfrm>
            <a:off x="4567992" y="1566472"/>
            <a:ext cx="1511300" cy="18580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b="1" spc="-6">
                <a:solidFill>
                  <a:schemeClr val="dk1"/>
                </a:solidFill>
                <a:latin typeface="Segoe UI" panose="020B0502040204020203" pitchFamily="34" charset="0"/>
              </a:rPr>
              <a:t>Stakeholder interviews</a:t>
            </a:r>
          </a:p>
        </p:txBody>
      </p:sp>
      <p:sp>
        <p:nvSpPr>
          <p:cNvPr id="119" name="OTLSHAPE_SLT_e83db8d6ee9c4f0eb50e835fe271159b_JoinedDate">
            <a:extLst>
              <a:ext uri="{FF2B5EF4-FFF2-40B4-BE49-F238E27FC236}">
                <a16:creationId xmlns:a16="http://schemas.microsoft.com/office/drawing/2014/main" id="{2FD67C1C-0518-AAAC-6DE5-82DF934C4A88}"/>
              </a:ext>
            </a:extLst>
          </p:cNvPr>
          <p:cNvSpPr txBox="1"/>
          <p:nvPr>
            <p:custDataLst>
              <p:tags r:id="rId115"/>
            </p:custDataLst>
          </p:nvPr>
        </p:nvSpPr>
        <p:spPr>
          <a:xfrm>
            <a:off x="3936696" y="1853810"/>
            <a:ext cx="622300" cy="13512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800" i="1" spc="-6">
                <a:solidFill>
                  <a:srgbClr val="44546A"/>
                </a:solidFill>
                <a:latin typeface="Segoe UI" panose="020B0502040204020203" pitchFamily="34" charset="0"/>
              </a:rPr>
              <a:t>Jul 12 - Aug 1</a:t>
            </a:r>
          </a:p>
        </p:txBody>
      </p:sp>
      <p:sp>
        <p:nvSpPr>
          <p:cNvPr id="120" name="OTLSHAPE_SLT_e83db8d6ee9c4f0eb50e835fe271159b_Title">
            <a:extLst>
              <a:ext uri="{FF2B5EF4-FFF2-40B4-BE49-F238E27FC236}">
                <a16:creationId xmlns:a16="http://schemas.microsoft.com/office/drawing/2014/main" id="{20DA8E34-5C5B-79BF-A746-D202EABEB313}"/>
              </a:ext>
            </a:extLst>
          </p:cNvPr>
          <p:cNvSpPr txBox="1"/>
          <p:nvPr>
            <p:custDataLst>
              <p:tags r:id="rId116"/>
            </p:custDataLst>
          </p:nvPr>
        </p:nvSpPr>
        <p:spPr>
          <a:xfrm>
            <a:off x="4989818" y="1828473"/>
            <a:ext cx="1371600" cy="18580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b="1" spc="-6">
                <a:solidFill>
                  <a:schemeClr val="dk1"/>
                </a:solidFill>
                <a:latin typeface="Segoe UI" panose="020B0502040204020203" pitchFamily="34" charset="0"/>
              </a:rPr>
              <a:t>Cost-benefit analysis</a:t>
            </a:r>
          </a:p>
        </p:txBody>
      </p:sp>
      <p:sp>
        <p:nvSpPr>
          <p:cNvPr id="127" name="OTLSHAPE_SLT_d7a9c2717c714f00a4e29f8efcf67228_JoinedDate">
            <a:extLst>
              <a:ext uri="{FF2B5EF4-FFF2-40B4-BE49-F238E27FC236}">
                <a16:creationId xmlns:a16="http://schemas.microsoft.com/office/drawing/2014/main" id="{3005A47C-28E9-3E3C-BA4B-B2FB5224CEC5}"/>
              </a:ext>
            </a:extLst>
          </p:cNvPr>
          <p:cNvSpPr txBox="1"/>
          <p:nvPr>
            <p:custDataLst>
              <p:tags r:id="rId117"/>
            </p:custDataLst>
          </p:nvPr>
        </p:nvSpPr>
        <p:spPr>
          <a:xfrm>
            <a:off x="4219616" y="2077711"/>
            <a:ext cx="673100" cy="13512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800" i="1" spc="-6">
                <a:solidFill>
                  <a:srgbClr val="44546A"/>
                </a:solidFill>
                <a:latin typeface="Segoe UI" panose="020B0502040204020203" pitchFamily="34" charset="0"/>
              </a:rPr>
              <a:t>Aug 2 - Aug 22</a:t>
            </a:r>
          </a:p>
        </p:txBody>
      </p:sp>
      <p:sp>
        <p:nvSpPr>
          <p:cNvPr id="128" name="OTLSHAPE_SLT_d7a9c2717c714f00a4e29f8efcf67228_Title">
            <a:extLst>
              <a:ext uri="{FF2B5EF4-FFF2-40B4-BE49-F238E27FC236}">
                <a16:creationId xmlns:a16="http://schemas.microsoft.com/office/drawing/2014/main" id="{594C6709-7C2F-4262-9CE6-6BB78F1D6C15}"/>
              </a:ext>
            </a:extLst>
          </p:cNvPr>
          <p:cNvSpPr txBox="1"/>
          <p:nvPr>
            <p:custDataLst>
              <p:tags r:id="rId118"/>
            </p:custDataLst>
          </p:nvPr>
        </p:nvSpPr>
        <p:spPr>
          <a:xfrm>
            <a:off x="5330523" y="2052374"/>
            <a:ext cx="1244600" cy="18580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b="1" spc="-10">
                <a:solidFill>
                  <a:schemeClr val="dk1"/>
                </a:solidFill>
                <a:latin typeface="Segoe UI" panose="020B0502040204020203" pitchFamily="34" charset="0"/>
              </a:rPr>
              <a:t>Executive approval</a:t>
            </a:r>
          </a:p>
        </p:txBody>
      </p:sp>
      <p:sp>
        <p:nvSpPr>
          <p:cNvPr id="135" name="OTLSHAPE_SLT_b128540e75a4494a95beb490cf9a9a05_JoinedDate">
            <a:extLst>
              <a:ext uri="{FF2B5EF4-FFF2-40B4-BE49-F238E27FC236}">
                <a16:creationId xmlns:a16="http://schemas.microsoft.com/office/drawing/2014/main" id="{FD503859-F806-B119-FBF2-22CCCB08AA55}"/>
              </a:ext>
            </a:extLst>
          </p:cNvPr>
          <p:cNvSpPr txBox="1"/>
          <p:nvPr>
            <p:custDataLst>
              <p:tags r:id="rId119"/>
            </p:custDataLst>
          </p:nvPr>
        </p:nvSpPr>
        <p:spPr>
          <a:xfrm>
            <a:off x="4640023" y="2339712"/>
            <a:ext cx="711200" cy="13512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800" i="1" spc="-6">
                <a:solidFill>
                  <a:srgbClr val="44546A"/>
                </a:solidFill>
                <a:latin typeface="Segoe UI" panose="020B0502040204020203" pitchFamily="34" charset="0"/>
              </a:rPr>
              <a:t>Aug 30 - Sep 13</a:t>
            </a:r>
          </a:p>
        </p:txBody>
      </p:sp>
      <p:sp>
        <p:nvSpPr>
          <p:cNvPr id="136" name="OTLSHAPE_SLT_b128540e75a4494a95beb490cf9a9a05_Title">
            <a:extLst>
              <a:ext uri="{FF2B5EF4-FFF2-40B4-BE49-F238E27FC236}">
                <a16:creationId xmlns:a16="http://schemas.microsoft.com/office/drawing/2014/main" id="{6C15EFAC-E8E2-A575-E005-2175E5BC5111}"/>
              </a:ext>
            </a:extLst>
          </p:cNvPr>
          <p:cNvSpPr txBox="1"/>
          <p:nvPr>
            <p:custDataLst>
              <p:tags r:id="rId120"/>
            </p:custDataLst>
          </p:nvPr>
        </p:nvSpPr>
        <p:spPr>
          <a:xfrm>
            <a:off x="5687452" y="2314375"/>
            <a:ext cx="1079500" cy="18580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b="1" spc="-6">
                <a:solidFill>
                  <a:schemeClr val="dk1"/>
                </a:solidFill>
                <a:latin typeface="Segoe UI" panose="020B0502040204020203" pitchFamily="34" charset="0"/>
              </a:rPr>
              <a:t>Identify vendors</a:t>
            </a:r>
          </a:p>
        </p:txBody>
      </p:sp>
      <p:sp>
        <p:nvSpPr>
          <p:cNvPr id="143" name="OTLSHAPE_SLT_425844482b6443ceb5fd30b4cdba9adb_JoinedDate">
            <a:extLst>
              <a:ext uri="{FF2B5EF4-FFF2-40B4-BE49-F238E27FC236}">
                <a16:creationId xmlns:a16="http://schemas.microsoft.com/office/drawing/2014/main" id="{1539E8EE-EBBB-5ECA-94E7-E8756A806F79}"/>
              </a:ext>
            </a:extLst>
          </p:cNvPr>
          <p:cNvSpPr txBox="1"/>
          <p:nvPr>
            <p:custDataLst>
              <p:tags r:id="rId121"/>
            </p:custDataLst>
          </p:nvPr>
        </p:nvSpPr>
        <p:spPr>
          <a:xfrm>
            <a:off x="4855625" y="2563613"/>
            <a:ext cx="685800" cy="13512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800" i="1" spc="-6">
                <a:solidFill>
                  <a:srgbClr val="44546A"/>
                </a:solidFill>
                <a:latin typeface="Segoe UI" panose="020B0502040204020203" pitchFamily="34" charset="0"/>
              </a:rPr>
              <a:t>Sep 11 - Sep 26</a:t>
            </a:r>
          </a:p>
        </p:txBody>
      </p:sp>
      <p:sp>
        <p:nvSpPr>
          <p:cNvPr id="144" name="OTLSHAPE_SLT_425844482b6443ceb5fd30b4cdba9adb_Title">
            <a:extLst>
              <a:ext uri="{FF2B5EF4-FFF2-40B4-BE49-F238E27FC236}">
                <a16:creationId xmlns:a16="http://schemas.microsoft.com/office/drawing/2014/main" id="{F72905A5-D03C-0F73-7A9A-09722C0F4A7F}"/>
              </a:ext>
            </a:extLst>
          </p:cNvPr>
          <p:cNvSpPr txBox="1"/>
          <p:nvPr>
            <p:custDataLst>
              <p:tags r:id="rId122"/>
            </p:custDataLst>
          </p:nvPr>
        </p:nvSpPr>
        <p:spPr>
          <a:xfrm>
            <a:off x="5898365" y="2538276"/>
            <a:ext cx="622300" cy="18580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b="1" spc="-12">
                <a:solidFill>
                  <a:schemeClr val="dk1"/>
                </a:solidFill>
                <a:latin typeface="Segoe UI" panose="020B0502040204020203" pitchFamily="34" charset="0"/>
              </a:rPr>
              <a:t>Issue RFP</a:t>
            </a:r>
          </a:p>
        </p:txBody>
      </p:sp>
      <p:sp>
        <p:nvSpPr>
          <p:cNvPr id="151" name="OTLSHAPE_SLT_dc62e4ab01b446e59f2f210c056b98a1_JoinedDate">
            <a:extLst>
              <a:ext uri="{FF2B5EF4-FFF2-40B4-BE49-F238E27FC236}">
                <a16:creationId xmlns:a16="http://schemas.microsoft.com/office/drawing/2014/main" id="{13CAF395-8CC4-BA51-FC01-9795850528E1}"/>
              </a:ext>
            </a:extLst>
          </p:cNvPr>
          <p:cNvSpPr txBox="1"/>
          <p:nvPr>
            <p:custDataLst>
              <p:tags r:id="rId123"/>
            </p:custDataLst>
          </p:nvPr>
        </p:nvSpPr>
        <p:spPr>
          <a:xfrm>
            <a:off x="5165194" y="2787514"/>
            <a:ext cx="698500" cy="13512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800" i="1" spc="-6" dirty="0">
                <a:solidFill>
                  <a:srgbClr val="44546A"/>
                </a:solidFill>
                <a:latin typeface="Segoe UI" panose="020B0502040204020203" pitchFamily="34" charset="0"/>
              </a:rPr>
              <a:t>Sep 30 - Oct 20</a:t>
            </a:r>
          </a:p>
        </p:txBody>
      </p:sp>
      <p:sp>
        <p:nvSpPr>
          <p:cNvPr id="152" name="OTLSHAPE_SLT_dc62e4ab01b446e59f2f210c056b98a1_Title">
            <a:extLst>
              <a:ext uri="{FF2B5EF4-FFF2-40B4-BE49-F238E27FC236}">
                <a16:creationId xmlns:a16="http://schemas.microsoft.com/office/drawing/2014/main" id="{ADADD934-AF8F-89EF-E63B-E8AF1C56E147}"/>
              </a:ext>
            </a:extLst>
          </p:cNvPr>
          <p:cNvSpPr txBox="1"/>
          <p:nvPr>
            <p:custDataLst>
              <p:tags r:id="rId124"/>
            </p:custDataLst>
          </p:nvPr>
        </p:nvSpPr>
        <p:spPr>
          <a:xfrm>
            <a:off x="6287743" y="2762177"/>
            <a:ext cx="1231900" cy="18580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b="1" spc="-8">
                <a:solidFill>
                  <a:schemeClr val="dk1"/>
                </a:solidFill>
                <a:latin typeface="Segoe UI" panose="020B0502040204020203" pitchFamily="34" charset="0"/>
              </a:rPr>
              <a:t>Evaluate proposals</a:t>
            </a:r>
          </a:p>
        </p:txBody>
      </p:sp>
      <p:sp>
        <p:nvSpPr>
          <p:cNvPr id="159" name="OTLSHAPE_SLT_8966b67b302f42409b138e5dc6cb98c1_JoinedDate">
            <a:extLst>
              <a:ext uri="{FF2B5EF4-FFF2-40B4-BE49-F238E27FC236}">
                <a16:creationId xmlns:a16="http://schemas.microsoft.com/office/drawing/2014/main" id="{21D9A66E-77DF-C70A-EEF5-DCB6EF4B8D75}"/>
              </a:ext>
            </a:extLst>
          </p:cNvPr>
          <p:cNvSpPr txBox="1"/>
          <p:nvPr>
            <p:custDataLst>
              <p:tags r:id="rId125"/>
            </p:custDataLst>
          </p:nvPr>
        </p:nvSpPr>
        <p:spPr>
          <a:xfrm>
            <a:off x="5390956" y="3011415"/>
            <a:ext cx="660400" cy="13512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800" i="1" spc="-6">
                <a:solidFill>
                  <a:srgbClr val="44546A"/>
                </a:solidFill>
                <a:latin typeface="Segoe UI" panose="020B0502040204020203" pitchFamily="34" charset="0"/>
              </a:rPr>
              <a:t>Oct 12 - Nov 1</a:t>
            </a:r>
          </a:p>
        </p:txBody>
      </p:sp>
      <p:sp>
        <p:nvSpPr>
          <p:cNvPr id="160" name="OTLSHAPE_SLT_8966b67b302f42409b138e5dc6cb98c1_Title">
            <a:extLst>
              <a:ext uri="{FF2B5EF4-FFF2-40B4-BE49-F238E27FC236}">
                <a16:creationId xmlns:a16="http://schemas.microsoft.com/office/drawing/2014/main" id="{9FF265CF-C4B7-5708-6BF5-043DF835DA9F}"/>
              </a:ext>
            </a:extLst>
          </p:cNvPr>
          <p:cNvSpPr txBox="1"/>
          <p:nvPr>
            <p:custDataLst>
              <p:tags r:id="rId126"/>
            </p:custDataLst>
          </p:nvPr>
        </p:nvSpPr>
        <p:spPr>
          <a:xfrm>
            <a:off x="6482431" y="2986078"/>
            <a:ext cx="1320800" cy="18580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b="1" spc="-4">
                <a:solidFill>
                  <a:schemeClr val="dk1"/>
                </a:solidFill>
                <a:latin typeface="Segoe UI" panose="020B0502040204020203" pitchFamily="34" charset="0"/>
              </a:rPr>
              <a:t>Draft final contracts</a:t>
            </a:r>
          </a:p>
        </p:txBody>
      </p:sp>
      <p:sp>
        <p:nvSpPr>
          <p:cNvPr id="167" name="OTLSHAPE_SLT_d7284a8ddc5a46fdb0016190baab6883_JoinedDate">
            <a:extLst>
              <a:ext uri="{FF2B5EF4-FFF2-40B4-BE49-F238E27FC236}">
                <a16:creationId xmlns:a16="http://schemas.microsoft.com/office/drawing/2014/main" id="{6477C7A3-8D64-52F2-60F3-153D90DA7541}"/>
              </a:ext>
            </a:extLst>
          </p:cNvPr>
          <p:cNvSpPr txBox="1"/>
          <p:nvPr>
            <p:custDataLst>
              <p:tags r:id="rId127"/>
            </p:custDataLst>
          </p:nvPr>
        </p:nvSpPr>
        <p:spPr>
          <a:xfrm>
            <a:off x="5514641" y="3298816"/>
            <a:ext cx="711200" cy="13512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800" i="1" spc="-6">
                <a:solidFill>
                  <a:srgbClr val="44546A"/>
                </a:solidFill>
                <a:latin typeface="Segoe UI" panose="020B0502040204020203" pitchFamily="34" charset="0"/>
              </a:rPr>
              <a:t>Oct 23 - Nov 10</a:t>
            </a:r>
          </a:p>
        </p:txBody>
      </p:sp>
      <p:sp>
        <p:nvSpPr>
          <p:cNvPr id="168" name="OTLSHAPE_SLT_d7284a8ddc5a46fdb0016190baab6883_Title">
            <a:extLst>
              <a:ext uri="{FF2B5EF4-FFF2-40B4-BE49-F238E27FC236}">
                <a16:creationId xmlns:a16="http://schemas.microsoft.com/office/drawing/2014/main" id="{B91D7CBA-E725-8A0B-6A1C-CD25A0FB50DE}"/>
              </a:ext>
            </a:extLst>
          </p:cNvPr>
          <p:cNvSpPr txBox="1"/>
          <p:nvPr>
            <p:custDataLst>
              <p:tags r:id="rId128"/>
            </p:custDataLst>
          </p:nvPr>
        </p:nvSpPr>
        <p:spPr>
          <a:xfrm>
            <a:off x="6628448" y="3273479"/>
            <a:ext cx="1333500" cy="18580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b="1" spc="-6">
                <a:solidFill>
                  <a:schemeClr val="dk1"/>
                </a:solidFill>
                <a:latin typeface="Segoe UI" panose="020B0502040204020203" pitchFamily="34" charset="0"/>
              </a:rPr>
              <a:t>Hardware purchases</a:t>
            </a:r>
          </a:p>
        </p:txBody>
      </p:sp>
      <p:sp>
        <p:nvSpPr>
          <p:cNvPr id="175" name="OTLSHAPE_SLT_709d11f8d3f04b2ab737eb5ff64ddeb7_JoinedDate">
            <a:extLst>
              <a:ext uri="{FF2B5EF4-FFF2-40B4-BE49-F238E27FC236}">
                <a16:creationId xmlns:a16="http://schemas.microsoft.com/office/drawing/2014/main" id="{ED4AAD57-401F-CEB5-9B4A-A9473CD5BC8B}"/>
              </a:ext>
            </a:extLst>
          </p:cNvPr>
          <p:cNvSpPr txBox="1"/>
          <p:nvPr>
            <p:custDataLst>
              <p:tags r:id="rId129"/>
            </p:custDataLst>
          </p:nvPr>
        </p:nvSpPr>
        <p:spPr>
          <a:xfrm>
            <a:off x="5563314" y="3522717"/>
            <a:ext cx="711200" cy="13512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800" i="1" spc="-6">
                <a:solidFill>
                  <a:srgbClr val="44546A"/>
                </a:solidFill>
                <a:latin typeface="Segoe UI" panose="020B0502040204020203" pitchFamily="34" charset="0"/>
              </a:rPr>
              <a:t>Oct 26 - Nov 12</a:t>
            </a:r>
          </a:p>
        </p:txBody>
      </p:sp>
      <p:sp>
        <p:nvSpPr>
          <p:cNvPr id="176" name="OTLSHAPE_SLT_709d11f8d3f04b2ab737eb5ff64ddeb7_Title">
            <a:extLst>
              <a:ext uri="{FF2B5EF4-FFF2-40B4-BE49-F238E27FC236}">
                <a16:creationId xmlns:a16="http://schemas.microsoft.com/office/drawing/2014/main" id="{9D96C69F-B311-6FF4-A4E0-E4E41DDC1D78}"/>
              </a:ext>
            </a:extLst>
          </p:cNvPr>
          <p:cNvSpPr txBox="1"/>
          <p:nvPr>
            <p:custDataLst>
              <p:tags r:id="rId130"/>
            </p:custDataLst>
          </p:nvPr>
        </p:nvSpPr>
        <p:spPr>
          <a:xfrm>
            <a:off x="6660897" y="3497380"/>
            <a:ext cx="1765300" cy="18580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b="1" spc="-6">
                <a:solidFill>
                  <a:schemeClr val="dk1"/>
                </a:solidFill>
                <a:latin typeface="Segoe UI" panose="020B0502040204020203" pitchFamily="34" charset="0"/>
              </a:rPr>
              <a:t>Software license purchases</a:t>
            </a:r>
          </a:p>
        </p:txBody>
      </p:sp>
      <p:sp>
        <p:nvSpPr>
          <p:cNvPr id="183" name="OTLSHAPE_SLT_0e783e58a60849298393b805992bdb56_JoinedDate">
            <a:extLst>
              <a:ext uri="{FF2B5EF4-FFF2-40B4-BE49-F238E27FC236}">
                <a16:creationId xmlns:a16="http://schemas.microsoft.com/office/drawing/2014/main" id="{931C4D4C-B2B9-E329-20E9-75F9E1F22A1E}"/>
              </a:ext>
            </a:extLst>
          </p:cNvPr>
          <p:cNvSpPr txBox="1"/>
          <p:nvPr>
            <p:custDataLst>
              <p:tags r:id="rId131"/>
            </p:custDataLst>
          </p:nvPr>
        </p:nvSpPr>
        <p:spPr>
          <a:xfrm>
            <a:off x="5956554" y="3810118"/>
            <a:ext cx="723900" cy="13512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800" i="1" spc="-6">
                <a:solidFill>
                  <a:srgbClr val="44546A"/>
                </a:solidFill>
                <a:latin typeface="Segoe UI" panose="020B0502040204020203" pitchFamily="34" charset="0"/>
              </a:rPr>
              <a:t>Nov 20 - Dec 10</a:t>
            </a:r>
          </a:p>
        </p:txBody>
      </p:sp>
      <p:sp>
        <p:nvSpPr>
          <p:cNvPr id="184" name="OTLSHAPE_SLT_0e783e58a60849298393b805992bdb56_Title">
            <a:extLst>
              <a:ext uri="{FF2B5EF4-FFF2-40B4-BE49-F238E27FC236}">
                <a16:creationId xmlns:a16="http://schemas.microsoft.com/office/drawing/2014/main" id="{E25CFDE8-0334-A3A3-5EFF-A106EE05134F}"/>
              </a:ext>
            </a:extLst>
          </p:cNvPr>
          <p:cNvSpPr txBox="1"/>
          <p:nvPr>
            <p:custDataLst>
              <p:tags r:id="rId132"/>
            </p:custDataLst>
          </p:nvPr>
        </p:nvSpPr>
        <p:spPr>
          <a:xfrm>
            <a:off x="7115170" y="3784781"/>
            <a:ext cx="1066800" cy="18580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b="1" spc="-6">
                <a:solidFill>
                  <a:schemeClr val="dk1"/>
                </a:solidFill>
                <a:latin typeface="Segoe UI" panose="020B0502040204020203" pitchFamily="34" charset="0"/>
              </a:rPr>
              <a:t>Install hardware</a:t>
            </a:r>
          </a:p>
        </p:txBody>
      </p:sp>
      <p:sp>
        <p:nvSpPr>
          <p:cNvPr id="191" name="OTLSHAPE_SLT_5cd790d98eb3438aabbb78c58e614708_JoinedDate">
            <a:extLst>
              <a:ext uri="{FF2B5EF4-FFF2-40B4-BE49-F238E27FC236}">
                <a16:creationId xmlns:a16="http://schemas.microsoft.com/office/drawing/2014/main" id="{64F7418E-9E26-3887-6A56-32C5D25184BF}"/>
              </a:ext>
            </a:extLst>
          </p:cNvPr>
          <p:cNvSpPr txBox="1"/>
          <p:nvPr>
            <p:custDataLst>
              <p:tags r:id="rId133"/>
            </p:custDataLst>
          </p:nvPr>
        </p:nvSpPr>
        <p:spPr>
          <a:xfrm>
            <a:off x="6102570" y="4034018"/>
            <a:ext cx="723900" cy="13512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800" i="1" spc="-6">
                <a:solidFill>
                  <a:srgbClr val="44546A"/>
                </a:solidFill>
                <a:latin typeface="Segoe UI" panose="020B0502040204020203" pitchFamily="34" charset="0"/>
              </a:rPr>
              <a:t>Nov 29 - Dec 19</a:t>
            </a:r>
          </a:p>
        </p:txBody>
      </p:sp>
      <p:sp>
        <p:nvSpPr>
          <p:cNvPr id="192" name="OTLSHAPE_SLT_5cd790d98eb3438aabbb78c58e614708_Title">
            <a:extLst>
              <a:ext uri="{FF2B5EF4-FFF2-40B4-BE49-F238E27FC236}">
                <a16:creationId xmlns:a16="http://schemas.microsoft.com/office/drawing/2014/main" id="{2E1D592D-933B-B9EF-1662-076A2CD4B1B7}"/>
              </a:ext>
            </a:extLst>
          </p:cNvPr>
          <p:cNvSpPr txBox="1"/>
          <p:nvPr>
            <p:custDataLst>
              <p:tags r:id="rId134"/>
            </p:custDataLst>
          </p:nvPr>
        </p:nvSpPr>
        <p:spPr>
          <a:xfrm>
            <a:off x="7261187" y="4008682"/>
            <a:ext cx="2730500" cy="18580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1100" b="1" spc="-4">
                <a:solidFill>
                  <a:schemeClr val="dk1"/>
                </a:solidFill>
                <a:latin typeface="Segoe UI" panose="020B0502040204020203" pitchFamily="34" charset="0"/>
              </a:rPr>
              <a:t>Configure network and security protocols</a:t>
            </a:r>
            <a:endParaRPr lang="en-US" sz="1100" b="1" spc="-4">
              <a:solidFill>
                <a:schemeClr val="dk1"/>
              </a:solidFill>
              <a:latin typeface="Segoe UI" panose="020B0502040204020203" pitchFamily="34" charset="0"/>
            </a:endParaRPr>
          </a:p>
        </p:txBody>
      </p:sp>
      <p:sp>
        <p:nvSpPr>
          <p:cNvPr id="199" name="OTLSHAPE_SLT_77db43462b184d8b87a2551a5c3ce9b2_JoinedDate">
            <a:extLst>
              <a:ext uri="{FF2B5EF4-FFF2-40B4-BE49-F238E27FC236}">
                <a16:creationId xmlns:a16="http://schemas.microsoft.com/office/drawing/2014/main" id="{AE6BFE2E-7058-308D-1C95-2F1F80E2ED6E}"/>
              </a:ext>
            </a:extLst>
          </p:cNvPr>
          <p:cNvSpPr txBox="1"/>
          <p:nvPr>
            <p:custDataLst>
              <p:tags r:id="rId135"/>
            </p:custDataLst>
          </p:nvPr>
        </p:nvSpPr>
        <p:spPr>
          <a:xfrm>
            <a:off x="6496976" y="4296020"/>
            <a:ext cx="635000" cy="13512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800" i="1" spc="-6">
                <a:solidFill>
                  <a:srgbClr val="44546A"/>
                </a:solidFill>
                <a:latin typeface="Segoe UI" panose="020B0502040204020203" pitchFamily="34" charset="0"/>
              </a:rPr>
              <a:t>Dec 18 - Jan 7</a:t>
            </a:r>
          </a:p>
        </p:txBody>
      </p:sp>
      <p:sp>
        <p:nvSpPr>
          <p:cNvPr id="200" name="OTLSHAPE_SLT_77db43462b184d8b87a2551a5c3ce9b2_Title">
            <a:extLst>
              <a:ext uri="{FF2B5EF4-FFF2-40B4-BE49-F238E27FC236}">
                <a16:creationId xmlns:a16="http://schemas.microsoft.com/office/drawing/2014/main" id="{5E52CA23-F75B-710E-AF2D-196B246F4B79}"/>
              </a:ext>
            </a:extLst>
          </p:cNvPr>
          <p:cNvSpPr txBox="1"/>
          <p:nvPr>
            <p:custDataLst>
              <p:tags r:id="rId136"/>
            </p:custDataLst>
          </p:nvPr>
        </p:nvSpPr>
        <p:spPr>
          <a:xfrm>
            <a:off x="7569444" y="4270683"/>
            <a:ext cx="1574800" cy="18580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b="1" spc="-4">
                <a:solidFill>
                  <a:schemeClr val="dk1"/>
                </a:solidFill>
                <a:latin typeface="Segoe UI" panose="020B0502040204020203" pitchFamily="34" charset="0"/>
              </a:rPr>
              <a:t>Integrate new hardware</a:t>
            </a:r>
          </a:p>
        </p:txBody>
      </p:sp>
      <p:sp>
        <p:nvSpPr>
          <p:cNvPr id="207" name="OTLSHAPE_SLT_65ae7ec5509d453d8c11ad0347e88d26_JoinedDate">
            <a:extLst>
              <a:ext uri="{FF2B5EF4-FFF2-40B4-BE49-F238E27FC236}">
                <a16:creationId xmlns:a16="http://schemas.microsoft.com/office/drawing/2014/main" id="{619C453A-F3FD-8A6D-580C-A901D1E89323}"/>
              </a:ext>
            </a:extLst>
          </p:cNvPr>
          <p:cNvSpPr txBox="1"/>
          <p:nvPr>
            <p:custDataLst>
              <p:tags r:id="rId137"/>
            </p:custDataLst>
          </p:nvPr>
        </p:nvSpPr>
        <p:spPr>
          <a:xfrm>
            <a:off x="6571989" y="4519921"/>
            <a:ext cx="685800" cy="13512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800" i="1" spc="-6">
                <a:solidFill>
                  <a:srgbClr val="44546A"/>
                </a:solidFill>
                <a:latin typeface="Segoe UI" panose="020B0502040204020203" pitchFamily="34" charset="0"/>
              </a:rPr>
              <a:t>Dec 26 - Jan 15</a:t>
            </a:r>
          </a:p>
        </p:txBody>
      </p:sp>
      <p:sp>
        <p:nvSpPr>
          <p:cNvPr id="208" name="OTLSHAPE_SLT_65ae7ec5509d453d8c11ad0347e88d26_Title">
            <a:extLst>
              <a:ext uri="{FF2B5EF4-FFF2-40B4-BE49-F238E27FC236}">
                <a16:creationId xmlns:a16="http://schemas.microsoft.com/office/drawing/2014/main" id="{FF975090-B5C2-9D31-A1BA-53AB65956D5D}"/>
              </a:ext>
            </a:extLst>
          </p:cNvPr>
          <p:cNvSpPr txBox="1"/>
          <p:nvPr>
            <p:custDataLst>
              <p:tags r:id="rId138"/>
            </p:custDataLst>
          </p:nvPr>
        </p:nvSpPr>
        <p:spPr>
          <a:xfrm>
            <a:off x="7699236" y="4494584"/>
            <a:ext cx="1892300" cy="18580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b="1" spc="-6">
                <a:solidFill>
                  <a:schemeClr val="dk1"/>
                </a:solidFill>
                <a:latin typeface="Segoe UI" panose="020B0502040204020203" pitchFamily="34" charset="0"/>
              </a:rPr>
              <a:t>Perfom compatibiilty testing</a:t>
            </a:r>
          </a:p>
        </p:txBody>
      </p:sp>
      <p:sp>
        <p:nvSpPr>
          <p:cNvPr id="215" name="OTLSHAPE_SLT_c1c84d8543fe4faca0e677b3f137d47e_JoinedDate">
            <a:extLst>
              <a:ext uri="{FF2B5EF4-FFF2-40B4-BE49-F238E27FC236}">
                <a16:creationId xmlns:a16="http://schemas.microsoft.com/office/drawing/2014/main" id="{C5EE6779-4BF8-FB97-C198-2B070340BCF0}"/>
              </a:ext>
            </a:extLst>
          </p:cNvPr>
          <p:cNvSpPr txBox="1"/>
          <p:nvPr>
            <p:custDataLst>
              <p:tags r:id="rId139"/>
            </p:custDataLst>
          </p:nvPr>
        </p:nvSpPr>
        <p:spPr>
          <a:xfrm>
            <a:off x="6759048" y="4743822"/>
            <a:ext cx="622300" cy="13512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800" i="1" spc="-6">
                <a:solidFill>
                  <a:srgbClr val="44546A"/>
                </a:solidFill>
                <a:latin typeface="Segoe UI" panose="020B0502040204020203" pitchFamily="34" charset="0"/>
              </a:rPr>
              <a:t>Jan 2 - Jan 22</a:t>
            </a:r>
          </a:p>
        </p:txBody>
      </p:sp>
      <p:sp>
        <p:nvSpPr>
          <p:cNvPr id="216" name="OTLSHAPE_SLT_c1c84d8543fe4faca0e677b3f137d47e_Title">
            <a:extLst>
              <a:ext uri="{FF2B5EF4-FFF2-40B4-BE49-F238E27FC236}">
                <a16:creationId xmlns:a16="http://schemas.microsoft.com/office/drawing/2014/main" id="{C8FD4DBF-DEFA-6E93-47C5-FDE0BF8D30CD}"/>
              </a:ext>
            </a:extLst>
          </p:cNvPr>
          <p:cNvSpPr txBox="1"/>
          <p:nvPr>
            <p:custDataLst>
              <p:tags r:id="rId140"/>
            </p:custDataLst>
          </p:nvPr>
        </p:nvSpPr>
        <p:spPr>
          <a:xfrm>
            <a:off x="7812805" y="4718485"/>
            <a:ext cx="863600" cy="18580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b="1" spc="-18">
                <a:solidFill>
                  <a:schemeClr val="dk1"/>
                </a:solidFill>
                <a:latin typeface="Segoe UI" panose="020B0502040204020203" pitchFamily="34" charset="0"/>
              </a:rPr>
              <a:t>Conduct UAT</a:t>
            </a:r>
          </a:p>
        </p:txBody>
      </p:sp>
      <p:sp>
        <p:nvSpPr>
          <p:cNvPr id="223" name="OTLSHAPE_SLT_256c1321131c4e1cadbf29c45287c5ec_JoinedDate">
            <a:extLst>
              <a:ext uri="{FF2B5EF4-FFF2-40B4-BE49-F238E27FC236}">
                <a16:creationId xmlns:a16="http://schemas.microsoft.com/office/drawing/2014/main" id="{72AACC81-2D64-E6DE-2240-525803D325C7}"/>
              </a:ext>
            </a:extLst>
          </p:cNvPr>
          <p:cNvSpPr txBox="1"/>
          <p:nvPr>
            <p:custDataLst>
              <p:tags r:id="rId141"/>
            </p:custDataLst>
          </p:nvPr>
        </p:nvSpPr>
        <p:spPr>
          <a:xfrm>
            <a:off x="7092938" y="5005823"/>
            <a:ext cx="622300" cy="13512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800" i="1" spc="-6">
                <a:solidFill>
                  <a:srgbClr val="44546A"/>
                </a:solidFill>
                <a:latin typeface="Segoe UI" panose="020B0502040204020203" pitchFamily="34" charset="0"/>
              </a:rPr>
              <a:t>Jan 23 - Feb 6</a:t>
            </a:r>
          </a:p>
        </p:txBody>
      </p:sp>
      <p:sp>
        <p:nvSpPr>
          <p:cNvPr id="224" name="OTLSHAPE_SLT_256c1321131c4e1cadbf29c45287c5ec_Title">
            <a:extLst>
              <a:ext uri="{FF2B5EF4-FFF2-40B4-BE49-F238E27FC236}">
                <a16:creationId xmlns:a16="http://schemas.microsoft.com/office/drawing/2014/main" id="{ED1E3974-EEC5-31B6-588B-030BEFFDB8DB}"/>
              </a:ext>
            </a:extLst>
          </p:cNvPr>
          <p:cNvSpPr txBox="1"/>
          <p:nvPr>
            <p:custDataLst>
              <p:tags r:id="rId142"/>
            </p:custDataLst>
          </p:nvPr>
        </p:nvSpPr>
        <p:spPr>
          <a:xfrm>
            <a:off x="8056166" y="4980486"/>
            <a:ext cx="850900" cy="18580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b="1" spc="-6">
                <a:solidFill>
                  <a:schemeClr val="dk1"/>
                </a:solidFill>
                <a:latin typeface="Segoe UI" panose="020B0502040204020203" pitchFamily="34" charset="0"/>
              </a:rPr>
              <a:t>Migrate data</a:t>
            </a:r>
          </a:p>
        </p:txBody>
      </p:sp>
      <p:sp>
        <p:nvSpPr>
          <p:cNvPr id="231" name="OTLSHAPE_SLT_518d0a8f73e14c21a3ce92b18a554278_JoinedDate">
            <a:extLst>
              <a:ext uri="{FF2B5EF4-FFF2-40B4-BE49-F238E27FC236}">
                <a16:creationId xmlns:a16="http://schemas.microsoft.com/office/drawing/2014/main" id="{3054F5DD-8F6A-E7E6-9755-BD28FE469AFA}"/>
              </a:ext>
            </a:extLst>
          </p:cNvPr>
          <p:cNvSpPr txBox="1"/>
          <p:nvPr>
            <p:custDataLst>
              <p:tags r:id="rId143"/>
            </p:custDataLst>
          </p:nvPr>
        </p:nvSpPr>
        <p:spPr>
          <a:xfrm>
            <a:off x="7347972" y="5229724"/>
            <a:ext cx="596900" cy="13512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800" i="1" spc="-6">
                <a:solidFill>
                  <a:srgbClr val="44546A"/>
                </a:solidFill>
                <a:latin typeface="Segoe UI" panose="020B0502040204020203" pitchFamily="34" charset="0"/>
              </a:rPr>
              <a:t>Feb 6 - Mar 4</a:t>
            </a:r>
          </a:p>
        </p:txBody>
      </p:sp>
      <p:sp>
        <p:nvSpPr>
          <p:cNvPr id="232" name="OTLSHAPE_SLT_518d0a8f73e14c21a3ce92b18a554278_Title">
            <a:extLst>
              <a:ext uri="{FF2B5EF4-FFF2-40B4-BE49-F238E27FC236}">
                <a16:creationId xmlns:a16="http://schemas.microsoft.com/office/drawing/2014/main" id="{E2F9D411-FF35-3493-FF66-FF6BC9A5B044}"/>
              </a:ext>
            </a:extLst>
          </p:cNvPr>
          <p:cNvSpPr txBox="1"/>
          <p:nvPr>
            <p:custDataLst>
              <p:tags r:id="rId144"/>
            </p:custDataLst>
          </p:nvPr>
        </p:nvSpPr>
        <p:spPr>
          <a:xfrm>
            <a:off x="8477992" y="5204387"/>
            <a:ext cx="1473200" cy="18580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b="1" spc="-6">
                <a:solidFill>
                  <a:schemeClr val="dk1"/>
                </a:solidFill>
                <a:latin typeface="Segoe UI" panose="020B0502040204020203" pitchFamily="34" charset="0"/>
              </a:rPr>
              <a:t>Validate data integrity</a:t>
            </a:r>
          </a:p>
        </p:txBody>
      </p:sp>
      <p:sp>
        <p:nvSpPr>
          <p:cNvPr id="239" name="OTLSHAPE_SLT_05bc6a9b9a8642ad9951887c319f4b08_JoinedDate">
            <a:extLst>
              <a:ext uri="{FF2B5EF4-FFF2-40B4-BE49-F238E27FC236}">
                <a16:creationId xmlns:a16="http://schemas.microsoft.com/office/drawing/2014/main" id="{D5468472-E9D1-1192-E24A-39D4AD21F59E}"/>
              </a:ext>
            </a:extLst>
          </p:cNvPr>
          <p:cNvSpPr txBox="1"/>
          <p:nvPr>
            <p:custDataLst>
              <p:tags r:id="rId145"/>
            </p:custDataLst>
          </p:nvPr>
        </p:nvSpPr>
        <p:spPr>
          <a:xfrm>
            <a:off x="7711177" y="5491724"/>
            <a:ext cx="673100" cy="13512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800" i="1" spc="-6">
                <a:solidFill>
                  <a:srgbClr val="44546A"/>
                </a:solidFill>
                <a:latin typeface="Segoe UI" panose="020B0502040204020203" pitchFamily="34" charset="0"/>
              </a:rPr>
              <a:t>Mar 5 - Mar 17</a:t>
            </a:r>
          </a:p>
        </p:txBody>
      </p:sp>
      <p:sp>
        <p:nvSpPr>
          <p:cNvPr id="240" name="OTLSHAPE_SLT_05bc6a9b9a8642ad9951887c319f4b08_Title">
            <a:extLst>
              <a:ext uri="{FF2B5EF4-FFF2-40B4-BE49-F238E27FC236}">
                <a16:creationId xmlns:a16="http://schemas.microsoft.com/office/drawing/2014/main" id="{D7882D3A-0039-4BAB-5B50-B6B64FE5ED78}"/>
              </a:ext>
            </a:extLst>
          </p:cNvPr>
          <p:cNvSpPr txBox="1"/>
          <p:nvPr>
            <p:custDataLst>
              <p:tags r:id="rId146"/>
            </p:custDataLst>
          </p:nvPr>
        </p:nvSpPr>
        <p:spPr>
          <a:xfrm>
            <a:off x="8688905" y="5466388"/>
            <a:ext cx="1625600" cy="18580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b="1" spc="-4">
                <a:solidFill>
                  <a:schemeClr val="dk1"/>
                </a:solidFill>
                <a:latin typeface="Segoe UI" panose="020B0502040204020203" pitchFamily="34" charset="0"/>
              </a:rPr>
              <a:t>Create training materials</a:t>
            </a:r>
          </a:p>
        </p:txBody>
      </p:sp>
      <p:sp>
        <p:nvSpPr>
          <p:cNvPr id="247" name="OTLSHAPE_SLT_2e5460f7da0a4a33ad6a3b89e23896e5_JoinedDate">
            <a:extLst>
              <a:ext uri="{FF2B5EF4-FFF2-40B4-BE49-F238E27FC236}">
                <a16:creationId xmlns:a16="http://schemas.microsoft.com/office/drawing/2014/main" id="{94F6ED93-1F6E-FD1C-C790-472115A5646D}"/>
              </a:ext>
            </a:extLst>
          </p:cNvPr>
          <p:cNvSpPr txBox="1"/>
          <p:nvPr>
            <p:custDataLst>
              <p:tags r:id="rId147"/>
            </p:custDataLst>
          </p:nvPr>
        </p:nvSpPr>
        <p:spPr>
          <a:xfrm>
            <a:off x="7851087" y="5715626"/>
            <a:ext cx="723900" cy="13512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800" i="1" spc="-6">
                <a:solidFill>
                  <a:srgbClr val="44546A"/>
                </a:solidFill>
                <a:latin typeface="Segoe UI" panose="020B0502040204020203" pitchFamily="34" charset="0"/>
              </a:rPr>
              <a:t>Mar 17 - Mar 29</a:t>
            </a:r>
          </a:p>
        </p:txBody>
      </p:sp>
      <p:sp>
        <p:nvSpPr>
          <p:cNvPr id="248" name="OTLSHAPE_SLT_2e5460f7da0a4a33ad6a3b89e23896e5_Title">
            <a:extLst>
              <a:ext uri="{FF2B5EF4-FFF2-40B4-BE49-F238E27FC236}">
                <a16:creationId xmlns:a16="http://schemas.microsoft.com/office/drawing/2014/main" id="{BF156FD2-1BEF-73B5-6E86-73E1473518A8}"/>
              </a:ext>
            </a:extLst>
          </p:cNvPr>
          <p:cNvSpPr txBox="1"/>
          <p:nvPr>
            <p:custDataLst>
              <p:tags r:id="rId148"/>
            </p:custDataLst>
          </p:nvPr>
        </p:nvSpPr>
        <p:spPr>
          <a:xfrm>
            <a:off x="8883593" y="5690289"/>
            <a:ext cx="1689100" cy="18580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b="1" spc="-4">
                <a:solidFill>
                  <a:schemeClr val="dk1"/>
                </a:solidFill>
                <a:latin typeface="Segoe UI" panose="020B0502040204020203" pitchFamily="34" charset="0"/>
              </a:rPr>
              <a:t>Conduct training sessions</a:t>
            </a:r>
          </a:p>
        </p:txBody>
      </p:sp>
      <p:sp>
        <p:nvSpPr>
          <p:cNvPr id="255" name="OTLSHAPE_SLT_6c4f8f9c84874d1089a05ccb3cf0e15f_JoinedDate">
            <a:extLst>
              <a:ext uri="{FF2B5EF4-FFF2-40B4-BE49-F238E27FC236}">
                <a16:creationId xmlns:a16="http://schemas.microsoft.com/office/drawing/2014/main" id="{971AC393-57DD-198F-4F5E-8F19CA2F61D5}"/>
              </a:ext>
            </a:extLst>
          </p:cNvPr>
          <p:cNvSpPr txBox="1"/>
          <p:nvPr>
            <p:custDataLst>
              <p:tags r:id="rId149"/>
            </p:custDataLst>
          </p:nvPr>
        </p:nvSpPr>
        <p:spPr>
          <a:xfrm>
            <a:off x="7851087" y="6003027"/>
            <a:ext cx="723900" cy="13512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800" i="1" spc="-6">
                <a:solidFill>
                  <a:srgbClr val="44546A"/>
                </a:solidFill>
                <a:latin typeface="Segoe UI" panose="020B0502040204020203" pitchFamily="34" charset="0"/>
              </a:rPr>
              <a:t>Mar 17 - Mar 29</a:t>
            </a:r>
          </a:p>
        </p:txBody>
      </p:sp>
      <p:sp>
        <p:nvSpPr>
          <p:cNvPr id="256" name="OTLSHAPE_SLT_6c4f8f9c84874d1089a05ccb3cf0e15f_Title">
            <a:extLst>
              <a:ext uri="{FF2B5EF4-FFF2-40B4-BE49-F238E27FC236}">
                <a16:creationId xmlns:a16="http://schemas.microsoft.com/office/drawing/2014/main" id="{18E81D08-3215-F2E4-3E11-6F0EC84DB8D1}"/>
              </a:ext>
            </a:extLst>
          </p:cNvPr>
          <p:cNvSpPr txBox="1"/>
          <p:nvPr>
            <p:custDataLst>
              <p:tags r:id="rId150"/>
            </p:custDataLst>
          </p:nvPr>
        </p:nvSpPr>
        <p:spPr>
          <a:xfrm>
            <a:off x="8883593" y="5977690"/>
            <a:ext cx="1079500" cy="18580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b="1" spc="-8">
                <a:solidFill>
                  <a:schemeClr val="dk1"/>
                </a:solidFill>
                <a:latin typeface="Segoe UI" panose="020B0502040204020203" pitchFamily="34" charset="0"/>
              </a:rPr>
              <a:t>Gather feedback</a:t>
            </a:r>
          </a:p>
        </p:txBody>
      </p:sp>
      <p:sp>
        <p:nvSpPr>
          <p:cNvPr id="263" name="OTLSHAPE_SLT_4aad5f2a4e434f2783c38444fe9f889a_JoinedDate">
            <a:extLst>
              <a:ext uri="{FF2B5EF4-FFF2-40B4-BE49-F238E27FC236}">
                <a16:creationId xmlns:a16="http://schemas.microsoft.com/office/drawing/2014/main" id="{80023A5B-2F93-DF12-CE71-2F39C65B3C0F}"/>
              </a:ext>
            </a:extLst>
          </p:cNvPr>
          <p:cNvSpPr txBox="1"/>
          <p:nvPr>
            <p:custDataLst>
              <p:tags r:id="rId151"/>
            </p:custDataLst>
          </p:nvPr>
        </p:nvSpPr>
        <p:spPr>
          <a:xfrm>
            <a:off x="8022133" y="6226928"/>
            <a:ext cx="647700" cy="13512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800" i="1" spc="-6">
                <a:solidFill>
                  <a:srgbClr val="44546A"/>
                </a:solidFill>
                <a:latin typeface="Segoe UI" panose="020B0502040204020203" pitchFamily="34" charset="0"/>
              </a:rPr>
              <a:t>Mar 23 - Apr 4</a:t>
            </a:r>
          </a:p>
        </p:txBody>
      </p:sp>
      <p:sp>
        <p:nvSpPr>
          <p:cNvPr id="264" name="OTLSHAPE_SLT_4aad5f2a4e434f2783c38444fe9f889a_Title">
            <a:extLst>
              <a:ext uri="{FF2B5EF4-FFF2-40B4-BE49-F238E27FC236}">
                <a16:creationId xmlns:a16="http://schemas.microsoft.com/office/drawing/2014/main" id="{8842D03E-6FA7-A3C2-9B00-56644023D598}"/>
              </a:ext>
            </a:extLst>
          </p:cNvPr>
          <p:cNvSpPr txBox="1"/>
          <p:nvPr>
            <p:custDataLst>
              <p:tags r:id="rId152"/>
            </p:custDataLst>
          </p:nvPr>
        </p:nvSpPr>
        <p:spPr>
          <a:xfrm>
            <a:off x="8980938" y="6201591"/>
            <a:ext cx="1676400" cy="18580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b="1" spc="-6">
                <a:solidFill>
                  <a:schemeClr val="dk1"/>
                </a:solidFill>
                <a:latin typeface="Segoe UI" panose="020B0502040204020203" pitchFamily="34" charset="0"/>
              </a:rPr>
              <a:t>Complete documentation</a:t>
            </a:r>
          </a:p>
        </p:txBody>
      </p:sp>
      <p:sp>
        <p:nvSpPr>
          <p:cNvPr id="271" name="OTLSHAPE_SLT_74d78c5469bf4e70a19e092a90096b7f_JoinedDate">
            <a:extLst>
              <a:ext uri="{FF2B5EF4-FFF2-40B4-BE49-F238E27FC236}">
                <a16:creationId xmlns:a16="http://schemas.microsoft.com/office/drawing/2014/main" id="{FE0BDA04-9CD2-A643-FF03-6D5039A1DA59}"/>
              </a:ext>
            </a:extLst>
          </p:cNvPr>
          <p:cNvSpPr txBox="1"/>
          <p:nvPr>
            <p:custDataLst>
              <p:tags r:id="rId153"/>
            </p:custDataLst>
          </p:nvPr>
        </p:nvSpPr>
        <p:spPr>
          <a:xfrm>
            <a:off x="8447102" y="6450829"/>
            <a:ext cx="660400" cy="13512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800" i="1" spc="-6">
                <a:solidFill>
                  <a:srgbClr val="44546A"/>
                </a:solidFill>
                <a:latin typeface="Segoe UI" panose="020B0502040204020203" pitchFamily="34" charset="0"/>
              </a:rPr>
              <a:t>Apr 19 - May 1</a:t>
            </a:r>
          </a:p>
        </p:txBody>
      </p:sp>
      <p:sp>
        <p:nvSpPr>
          <p:cNvPr id="272" name="OTLSHAPE_SLT_74d78c5469bf4e70a19e092a90096b7f_Title">
            <a:extLst>
              <a:ext uri="{FF2B5EF4-FFF2-40B4-BE49-F238E27FC236}">
                <a16:creationId xmlns:a16="http://schemas.microsoft.com/office/drawing/2014/main" id="{E2292E4D-95A8-AEFD-8660-26EA7E5BEAEA}"/>
              </a:ext>
            </a:extLst>
          </p:cNvPr>
          <p:cNvSpPr txBox="1"/>
          <p:nvPr>
            <p:custDataLst>
              <p:tags r:id="rId154"/>
            </p:custDataLst>
          </p:nvPr>
        </p:nvSpPr>
        <p:spPr>
          <a:xfrm>
            <a:off x="9418988" y="6425492"/>
            <a:ext cx="990600" cy="18580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b="1" spc="-8">
                <a:solidFill>
                  <a:schemeClr val="dk1"/>
                </a:solidFill>
                <a:latin typeface="Segoe UI" panose="020B0502040204020203" pitchFamily="34" charset="0"/>
              </a:rPr>
              <a:t>Handover to IT</a:t>
            </a:r>
          </a:p>
        </p:txBody>
      </p:sp>
      <p:sp>
        <p:nvSpPr>
          <p:cNvPr id="34" name="OTLSHAPE_TB_00000000000000000000000000000000_TimescaleInterval8">
            <a:extLst>
              <a:ext uri="{FF2B5EF4-FFF2-40B4-BE49-F238E27FC236}">
                <a16:creationId xmlns:a16="http://schemas.microsoft.com/office/drawing/2014/main" id="{62207249-6A97-A592-A3C8-C3BD6662EAE4}"/>
              </a:ext>
            </a:extLst>
          </p:cNvPr>
          <p:cNvSpPr txBox="1"/>
          <p:nvPr>
            <p:custDataLst>
              <p:tags r:id="rId155"/>
            </p:custDataLst>
          </p:nvPr>
        </p:nvSpPr>
        <p:spPr>
          <a:xfrm>
            <a:off x="10405142" y="1012625"/>
            <a:ext cx="213585" cy="202692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36">
                <a:solidFill>
                  <a:schemeClr val="lt1"/>
                </a:solidFill>
                <a:latin typeface="Segoe UI Black" panose="020B0A02040204020203" pitchFamily="34" charset="0"/>
              </a:rPr>
              <a:t>Jul</a:t>
            </a:r>
          </a:p>
        </p:txBody>
      </p:sp>
      <p:sp>
        <p:nvSpPr>
          <p:cNvPr id="278" name="OTLSHAPE_TB_00000000000000000000000000000000_TodayMarkerText" hidden="1">
            <a:extLst>
              <a:ext uri="{FF2B5EF4-FFF2-40B4-BE49-F238E27FC236}">
                <a16:creationId xmlns:a16="http://schemas.microsoft.com/office/drawing/2014/main" id="{583C97E2-AE76-CEE9-FAA1-82771F7798D6}"/>
              </a:ext>
            </a:extLst>
          </p:cNvPr>
          <p:cNvSpPr txBox="1"/>
          <p:nvPr>
            <p:custDataLst>
              <p:tags r:id="rId156"/>
            </p:custDataLst>
          </p:nvPr>
        </p:nvSpPr>
        <p:spPr>
          <a:xfrm>
            <a:off x="-168984" y="58866"/>
            <a:ext cx="0" cy="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algn="ctr"/>
            <a:r>
              <a:rPr lang="en-US" sz="1200">
                <a:solidFill>
                  <a:schemeClr val="dk1"/>
                </a:solidFill>
                <a:latin typeface="Calibri" panose="020F0502020204030204" pitchFamily="34" charset="0"/>
              </a:rPr>
              <a:t>Today</a:t>
            </a:r>
          </a:p>
        </p:txBody>
      </p:sp>
      <p:sp>
        <p:nvSpPr>
          <p:cNvPr id="282" name="OTLSHAPE_SLT_91ed521066dc4e158bac602b609bd04e_Duration" hidden="1">
            <a:extLst>
              <a:ext uri="{FF2B5EF4-FFF2-40B4-BE49-F238E27FC236}">
                <a16:creationId xmlns:a16="http://schemas.microsoft.com/office/drawing/2014/main" id="{30C0C634-C6AD-165B-9DBA-B96D82875AB3}"/>
              </a:ext>
            </a:extLst>
          </p:cNvPr>
          <p:cNvSpPr txBox="1"/>
          <p:nvPr>
            <p:custDataLst>
              <p:tags r:id="rId157"/>
            </p:custDataLst>
          </p:nvPr>
        </p:nvSpPr>
        <p:spPr>
          <a:xfrm>
            <a:off x="12700" y="-310466"/>
            <a:ext cx="3937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>
                <a:solidFill>
                  <a:srgbClr val="ED7D31"/>
                </a:solidFill>
                <a:latin typeface="Calibri" panose="020F0502020204030204" pitchFamily="34" charset="0"/>
              </a:rPr>
              <a:t>15 days</a:t>
            </a:r>
          </a:p>
        </p:txBody>
      </p:sp>
      <p:sp>
        <p:nvSpPr>
          <p:cNvPr id="283" name="OTLSHAPE_SLT_91ed521066dc4e158bac602b609bd04e_TextPercentage" hidden="1">
            <a:extLst>
              <a:ext uri="{FF2B5EF4-FFF2-40B4-BE49-F238E27FC236}">
                <a16:creationId xmlns:a16="http://schemas.microsoft.com/office/drawing/2014/main" id="{F84ED927-B13B-DBBA-E1A2-3425D342EB6B}"/>
              </a:ext>
            </a:extLst>
          </p:cNvPr>
          <p:cNvSpPr txBox="1"/>
          <p:nvPr>
            <p:custDataLst>
              <p:tags r:id="rId158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rgbClr val="ED7D31"/>
              </a:solidFill>
              <a:latin typeface="Calibri" panose="020F0502020204030204" pitchFamily="34" charset="0"/>
            </a:endParaRPr>
          </a:p>
        </p:txBody>
      </p:sp>
      <p:sp>
        <p:nvSpPr>
          <p:cNvPr id="284" name="OTLSHAPE_SLT_91ed521066dc4e158bac602b609bd04e_StartDate" hidden="1">
            <a:extLst>
              <a:ext uri="{FF2B5EF4-FFF2-40B4-BE49-F238E27FC236}">
                <a16:creationId xmlns:a16="http://schemas.microsoft.com/office/drawing/2014/main" id="{55405910-DAB8-B9B8-4CF2-20842301B638}"/>
              </a:ext>
            </a:extLst>
          </p:cNvPr>
          <p:cNvSpPr txBox="1"/>
          <p:nvPr>
            <p:custDataLst>
              <p:tags r:id="rId159"/>
            </p:custDataLst>
          </p:nvPr>
        </p:nvSpPr>
        <p:spPr>
          <a:xfrm>
            <a:off x="12700" y="89644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endParaRPr lang="en-US" sz="800" i="1">
              <a:solidFill>
                <a:srgbClr val="44546A"/>
              </a:solidFill>
              <a:latin typeface="Segoe UI" panose="020B0502040204020203" pitchFamily="34" charset="0"/>
            </a:endParaRPr>
          </a:p>
        </p:txBody>
      </p:sp>
      <p:sp>
        <p:nvSpPr>
          <p:cNvPr id="285" name="OTLSHAPE_SLT_91ed521066dc4e158bac602b609bd04e_EndDate" hidden="1">
            <a:extLst>
              <a:ext uri="{FF2B5EF4-FFF2-40B4-BE49-F238E27FC236}">
                <a16:creationId xmlns:a16="http://schemas.microsoft.com/office/drawing/2014/main" id="{6A606F3C-A32C-5291-A716-7EE4601BBCFD}"/>
              </a:ext>
            </a:extLst>
          </p:cNvPr>
          <p:cNvSpPr txBox="1"/>
          <p:nvPr>
            <p:custDataLst>
              <p:tags r:id="rId160"/>
            </p:custDataLst>
          </p:nvPr>
        </p:nvSpPr>
        <p:spPr>
          <a:xfrm>
            <a:off x="12700" y="89644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endParaRPr lang="en-US" sz="800" i="1">
              <a:solidFill>
                <a:srgbClr val="44546A"/>
              </a:solidFill>
              <a:latin typeface="Segoe UI" panose="020B0502040204020203" pitchFamily="34" charset="0"/>
            </a:endParaRPr>
          </a:p>
        </p:txBody>
      </p:sp>
      <p:sp>
        <p:nvSpPr>
          <p:cNvPr id="287" name="OTLSHAPE_SLT_30c38d71c74d42759e9594386739ea7c_Duration" hidden="1">
            <a:extLst>
              <a:ext uri="{FF2B5EF4-FFF2-40B4-BE49-F238E27FC236}">
                <a16:creationId xmlns:a16="http://schemas.microsoft.com/office/drawing/2014/main" id="{B54086F7-B43A-F674-8319-D6BA54E604CC}"/>
              </a:ext>
            </a:extLst>
          </p:cNvPr>
          <p:cNvSpPr txBox="1"/>
          <p:nvPr>
            <p:custDataLst>
              <p:tags r:id="rId161"/>
            </p:custDataLst>
          </p:nvPr>
        </p:nvSpPr>
        <p:spPr>
          <a:xfrm>
            <a:off x="12700" y="-310466"/>
            <a:ext cx="3937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>
                <a:solidFill>
                  <a:srgbClr val="ED7D31"/>
                </a:solidFill>
                <a:latin typeface="Calibri" panose="020F0502020204030204" pitchFamily="34" charset="0"/>
              </a:rPr>
              <a:t>15 days</a:t>
            </a:r>
          </a:p>
        </p:txBody>
      </p:sp>
      <p:sp>
        <p:nvSpPr>
          <p:cNvPr id="65" name="OTLSHAPE_SLT_30c38d71c74d42759e9594386739ea7c_TextPercentage" hidden="1">
            <a:extLst>
              <a:ext uri="{FF2B5EF4-FFF2-40B4-BE49-F238E27FC236}">
                <a16:creationId xmlns:a16="http://schemas.microsoft.com/office/drawing/2014/main" id="{D19CA0E8-02E3-BC76-0635-23A8DBDC47AF}"/>
              </a:ext>
            </a:extLst>
          </p:cNvPr>
          <p:cNvSpPr txBox="1"/>
          <p:nvPr>
            <p:custDataLst>
              <p:tags r:id="rId162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rgbClr val="ED7D31"/>
              </a:solidFill>
              <a:latin typeface="Calibri" panose="020F0502020204030204" pitchFamily="34" charset="0"/>
            </a:endParaRPr>
          </a:p>
        </p:txBody>
      </p:sp>
      <p:sp>
        <p:nvSpPr>
          <p:cNvPr id="68" name="OTLSHAPE_SLT_30c38d71c74d42759e9594386739ea7c_StartDate" hidden="1">
            <a:extLst>
              <a:ext uri="{FF2B5EF4-FFF2-40B4-BE49-F238E27FC236}">
                <a16:creationId xmlns:a16="http://schemas.microsoft.com/office/drawing/2014/main" id="{A3761C39-6CFE-A906-2CA5-A1C70AA941C7}"/>
              </a:ext>
            </a:extLst>
          </p:cNvPr>
          <p:cNvSpPr txBox="1"/>
          <p:nvPr>
            <p:custDataLst>
              <p:tags r:id="rId163"/>
            </p:custDataLst>
          </p:nvPr>
        </p:nvSpPr>
        <p:spPr>
          <a:xfrm>
            <a:off x="12700" y="89644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endParaRPr lang="en-US" sz="800" i="1">
              <a:solidFill>
                <a:srgbClr val="44546A"/>
              </a:solidFill>
              <a:latin typeface="Segoe UI" panose="020B0502040204020203" pitchFamily="34" charset="0"/>
            </a:endParaRPr>
          </a:p>
        </p:txBody>
      </p:sp>
      <p:sp>
        <p:nvSpPr>
          <p:cNvPr id="288" name="OTLSHAPE_SLT_30c38d71c74d42759e9594386739ea7c_EndDate" hidden="1">
            <a:extLst>
              <a:ext uri="{FF2B5EF4-FFF2-40B4-BE49-F238E27FC236}">
                <a16:creationId xmlns:a16="http://schemas.microsoft.com/office/drawing/2014/main" id="{28E5FED6-DB3E-11B0-DC2E-ACB4ACB70C7D}"/>
              </a:ext>
            </a:extLst>
          </p:cNvPr>
          <p:cNvSpPr txBox="1"/>
          <p:nvPr>
            <p:custDataLst>
              <p:tags r:id="rId164"/>
            </p:custDataLst>
          </p:nvPr>
        </p:nvSpPr>
        <p:spPr>
          <a:xfrm>
            <a:off x="12700" y="89644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endParaRPr lang="en-US" sz="800" i="1">
              <a:solidFill>
                <a:srgbClr val="44546A"/>
              </a:solidFill>
              <a:latin typeface="Segoe UI" panose="020B0502040204020203" pitchFamily="34" charset="0"/>
            </a:endParaRPr>
          </a:p>
        </p:txBody>
      </p:sp>
      <p:sp>
        <p:nvSpPr>
          <p:cNvPr id="290" name="OTLSHAPE_SLT_e83db8d6ee9c4f0eb50e835fe271159b_Duration" hidden="1">
            <a:extLst>
              <a:ext uri="{FF2B5EF4-FFF2-40B4-BE49-F238E27FC236}">
                <a16:creationId xmlns:a16="http://schemas.microsoft.com/office/drawing/2014/main" id="{A506FD0F-78E4-AE23-EE9B-331CA1A473D6}"/>
              </a:ext>
            </a:extLst>
          </p:cNvPr>
          <p:cNvSpPr txBox="1"/>
          <p:nvPr>
            <p:custDataLst>
              <p:tags r:id="rId165"/>
            </p:custDataLst>
          </p:nvPr>
        </p:nvSpPr>
        <p:spPr>
          <a:xfrm>
            <a:off x="12700" y="-310466"/>
            <a:ext cx="3937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>
                <a:solidFill>
                  <a:srgbClr val="ED7D31"/>
                </a:solidFill>
                <a:latin typeface="Calibri" panose="020F0502020204030204" pitchFamily="34" charset="0"/>
              </a:rPr>
              <a:t>15 days</a:t>
            </a:r>
          </a:p>
        </p:txBody>
      </p:sp>
      <p:sp>
        <p:nvSpPr>
          <p:cNvPr id="291" name="OTLSHAPE_SLT_e83db8d6ee9c4f0eb50e835fe271159b_TextPercentage" hidden="1">
            <a:extLst>
              <a:ext uri="{FF2B5EF4-FFF2-40B4-BE49-F238E27FC236}">
                <a16:creationId xmlns:a16="http://schemas.microsoft.com/office/drawing/2014/main" id="{29D8CF58-5F58-D461-52A7-8740FF4CD1E9}"/>
              </a:ext>
            </a:extLst>
          </p:cNvPr>
          <p:cNvSpPr txBox="1"/>
          <p:nvPr>
            <p:custDataLst>
              <p:tags r:id="rId166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rgbClr val="ED7D31"/>
              </a:solidFill>
              <a:latin typeface="Calibri" panose="020F0502020204030204" pitchFamily="34" charset="0"/>
            </a:endParaRPr>
          </a:p>
        </p:txBody>
      </p:sp>
      <p:sp>
        <p:nvSpPr>
          <p:cNvPr id="292" name="OTLSHAPE_SLT_e83db8d6ee9c4f0eb50e835fe271159b_StartDate" hidden="1">
            <a:extLst>
              <a:ext uri="{FF2B5EF4-FFF2-40B4-BE49-F238E27FC236}">
                <a16:creationId xmlns:a16="http://schemas.microsoft.com/office/drawing/2014/main" id="{24EF5ADA-9EF8-5125-307A-319E334E562D}"/>
              </a:ext>
            </a:extLst>
          </p:cNvPr>
          <p:cNvSpPr txBox="1"/>
          <p:nvPr>
            <p:custDataLst>
              <p:tags r:id="rId167"/>
            </p:custDataLst>
          </p:nvPr>
        </p:nvSpPr>
        <p:spPr>
          <a:xfrm>
            <a:off x="12700" y="89644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endParaRPr lang="en-US" sz="800" i="1">
              <a:solidFill>
                <a:srgbClr val="44546A"/>
              </a:solidFill>
              <a:latin typeface="Segoe UI" panose="020B0502040204020203" pitchFamily="34" charset="0"/>
            </a:endParaRPr>
          </a:p>
        </p:txBody>
      </p:sp>
      <p:sp>
        <p:nvSpPr>
          <p:cNvPr id="293" name="OTLSHAPE_SLT_e83db8d6ee9c4f0eb50e835fe271159b_EndDate" hidden="1">
            <a:extLst>
              <a:ext uri="{FF2B5EF4-FFF2-40B4-BE49-F238E27FC236}">
                <a16:creationId xmlns:a16="http://schemas.microsoft.com/office/drawing/2014/main" id="{476D6B03-43A4-1D35-E245-FBC839B06051}"/>
              </a:ext>
            </a:extLst>
          </p:cNvPr>
          <p:cNvSpPr txBox="1"/>
          <p:nvPr>
            <p:custDataLst>
              <p:tags r:id="rId168"/>
            </p:custDataLst>
          </p:nvPr>
        </p:nvSpPr>
        <p:spPr>
          <a:xfrm>
            <a:off x="12700" y="89644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endParaRPr lang="en-US" sz="800" i="1">
              <a:solidFill>
                <a:srgbClr val="44546A"/>
              </a:solidFill>
              <a:latin typeface="Segoe UI" panose="020B0502040204020203" pitchFamily="34" charset="0"/>
            </a:endParaRPr>
          </a:p>
        </p:txBody>
      </p:sp>
      <p:sp>
        <p:nvSpPr>
          <p:cNvPr id="295" name="OTLSHAPE_SLT_d7a9c2717c714f00a4e29f8efcf67228_Duration" hidden="1">
            <a:extLst>
              <a:ext uri="{FF2B5EF4-FFF2-40B4-BE49-F238E27FC236}">
                <a16:creationId xmlns:a16="http://schemas.microsoft.com/office/drawing/2014/main" id="{9302BDDD-4882-4817-54E7-9FECE0881D47}"/>
              </a:ext>
            </a:extLst>
          </p:cNvPr>
          <p:cNvSpPr txBox="1"/>
          <p:nvPr>
            <p:custDataLst>
              <p:tags r:id="rId169"/>
            </p:custDataLst>
          </p:nvPr>
        </p:nvSpPr>
        <p:spPr>
          <a:xfrm>
            <a:off x="12700" y="-310466"/>
            <a:ext cx="3937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>
                <a:solidFill>
                  <a:srgbClr val="ED7D31"/>
                </a:solidFill>
                <a:latin typeface="Calibri" panose="020F0502020204030204" pitchFamily="34" charset="0"/>
              </a:rPr>
              <a:t>15 days</a:t>
            </a:r>
          </a:p>
        </p:txBody>
      </p:sp>
      <p:sp>
        <p:nvSpPr>
          <p:cNvPr id="296" name="OTLSHAPE_SLT_d7a9c2717c714f00a4e29f8efcf67228_TextPercentage" hidden="1">
            <a:extLst>
              <a:ext uri="{FF2B5EF4-FFF2-40B4-BE49-F238E27FC236}">
                <a16:creationId xmlns:a16="http://schemas.microsoft.com/office/drawing/2014/main" id="{04DA4F1E-29E1-1050-39F4-FD2EBB2E20D2}"/>
              </a:ext>
            </a:extLst>
          </p:cNvPr>
          <p:cNvSpPr txBox="1"/>
          <p:nvPr>
            <p:custDataLst>
              <p:tags r:id="rId170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rgbClr val="ED7D31"/>
              </a:solidFill>
              <a:latin typeface="Calibri" panose="020F0502020204030204" pitchFamily="34" charset="0"/>
            </a:endParaRPr>
          </a:p>
        </p:txBody>
      </p:sp>
      <p:sp>
        <p:nvSpPr>
          <p:cNvPr id="297" name="OTLSHAPE_SLT_d7a9c2717c714f00a4e29f8efcf67228_StartDate" hidden="1">
            <a:extLst>
              <a:ext uri="{FF2B5EF4-FFF2-40B4-BE49-F238E27FC236}">
                <a16:creationId xmlns:a16="http://schemas.microsoft.com/office/drawing/2014/main" id="{106AE4A5-4D1E-F831-A335-F502B52547A3}"/>
              </a:ext>
            </a:extLst>
          </p:cNvPr>
          <p:cNvSpPr txBox="1"/>
          <p:nvPr>
            <p:custDataLst>
              <p:tags r:id="rId171"/>
            </p:custDataLst>
          </p:nvPr>
        </p:nvSpPr>
        <p:spPr>
          <a:xfrm>
            <a:off x="12700" y="89644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endParaRPr lang="en-US" sz="800" i="1">
              <a:solidFill>
                <a:srgbClr val="44546A"/>
              </a:solidFill>
              <a:latin typeface="Segoe UI" panose="020B0502040204020203" pitchFamily="34" charset="0"/>
            </a:endParaRPr>
          </a:p>
        </p:txBody>
      </p:sp>
      <p:sp>
        <p:nvSpPr>
          <p:cNvPr id="298" name="OTLSHAPE_SLT_d7a9c2717c714f00a4e29f8efcf67228_EndDate" hidden="1">
            <a:extLst>
              <a:ext uri="{FF2B5EF4-FFF2-40B4-BE49-F238E27FC236}">
                <a16:creationId xmlns:a16="http://schemas.microsoft.com/office/drawing/2014/main" id="{DAB45441-2F64-0CE1-C732-0129270A4F8E}"/>
              </a:ext>
            </a:extLst>
          </p:cNvPr>
          <p:cNvSpPr txBox="1"/>
          <p:nvPr>
            <p:custDataLst>
              <p:tags r:id="rId172"/>
            </p:custDataLst>
          </p:nvPr>
        </p:nvSpPr>
        <p:spPr>
          <a:xfrm>
            <a:off x="12700" y="89644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endParaRPr lang="en-US" sz="800" i="1">
              <a:solidFill>
                <a:srgbClr val="44546A"/>
              </a:solidFill>
              <a:latin typeface="Segoe UI" panose="020B0502040204020203" pitchFamily="34" charset="0"/>
            </a:endParaRPr>
          </a:p>
        </p:txBody>
      </p:sp>
      <p:sp>
        <p:nvSpPr>
          <p:cNvPr id="300" name="OTLSHAPE_SLT_b128540e75a4494a95beb490cf9a9a05_Duration" hidden="1">
            <a:extLst>
              <a:ext uri="{FF2B5EF4-FFF2-40B4-BE49-F238E27FC236}">
                <a16:creationId xmlns:a16="http://schemas.microsoft.com/office/drawing/2014/main" id="{426E0D0A-3F5E-1EBF-AAB0-090F182AD6ED}"/>
              </a:ext>
            </a:extLst>
          </p:cNvPr>
          <p:cNvSpPr txBox="1"/>
          <p:nvPr>
            <p:custDataLst>
              <p:tags r:id="rId173"/>
            </p:custDataLst>
          </p:nvPr>
        </p:nvSpPr>
        <p:spPr>
          <a:xfrm>
            <a:off x="12700" y="-310466"/>
            <a:ext cx="3937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>
                <a:solidFill>
                  <a:srgbClr val="ED7D31"/>
                </a:solidFill>
                <a:latin typeface="Calibri" panose="020F0502020204030204" pitchFamily="34" charset="0"/>
              </a:rPr>
              <a:t>10 days</a:t>
            </a:r>
          </a:p>
        </p:txBody>
      </p:sp>
      <p:sp>
        <p:nvSpPr>
          <p:cNvPr id="301" name="OTLSHAPE_SLT_b128540e75a4494a95beb490cf9a9a05_TextPercentage" hidden="1">
            <a:extLst>
              <a:ext uri="{FF2B5EF4-FFF2-40B4-BE49-F238E27FC236}">
                <a16:creationId xmlns:a16="http://schemas.microsoft.com/office/drawing/2014/main" id="{65EA7C0C-348A-10B7-2A81-92266448A6EF}"/>
              </a:ext>
            </a:extLst>
          </p:cNvPr>
          <p:cNvSpPr txBox="1"/>
          <p:nvPr>
            <p:custDataLst>
              <p:tags r:id="rId174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rgbClr val="ED7D31"/>
              </a:solidFill>
              <a:latin typeface="Calibri" panose="020F0502020204030204" pitchFamily="34" charset="0"/>
            </a:endParaRPr>
          </a:p>
        </p:txBody>
      </p:sp>
      <p:sp>
        <p:nvSpPr>
          <p:cNvPr id="302" name="OTLSHAPE_SLT_b128540e75a4494a95beb490cf9a9a05_StartDate" hidden="1">
            <a:extLst>
              <a:ext uri="{FF2B5EF4-FFF2-40B4-BE49-F238E27FC236}">
                <a16:creationId xmlns:a16="http://schemas.microsoft.com/office/drawing/2014/main" id="{C279B062-0D45-36AA-93EF-8E748D7D7704}"/>
              </a:ext>
            </a:extLst>
          </p:cNvPr>
          <p:cNvSpPr txBox="1"/>
          <p:nvPr>
            <p:custDataLst>
              <p:tags r:id="rId175"/>
            </p:custDataLst>
          </p:nvPr>
        </p:nvSpPr>
        <p:spPr>
          <a:xfrm>
            <a:off x="12700" y="89644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endParaRPr lang="en-US" sz="800" i="1">
              <a:solidFill>
                <a:srgbClr val="44546A"/>
              </a:solidFill>
              <a:latin typeface="Segoe UI" panose="020B0502040204020203" pitchFamily="34" charset="0"/>
            </a:endParaRPr>
          </a:p>
        </p:txBody>
      </p:sp>
      <p:sp>
        <p:nvSpPr>
          <p:cNvPr id="303" name="OTLSHAPE_SLT_b128540e75a4494a95beb490cf9a9a05_EndDate" hidden="1">
            <a:extLst>
              <a:ext uri="{FF2B5EF4-FFF2-40B4-BE49-F238E27FC236}">
                <a16:creationId xmlns:a16="http://schemas.microsoft.com/office/drawing/2014/main" id="{EBE4A134-E55D-AA75-498D-4CBD5EE03C30}"/>
              </a:ext>
            </a:extLst>
          </p:cNvPr>
          <p:cNvSpPr txBox="1"/>
          <p:nvPr>
            <p:custDataLst>
              <p:tags r:id="rId176"/>
            </p:custDataLst>
          </p:nvPr>
        </p:nvSpPr>
        <p:spPr>
          <a:xfrm>
            <a:off x="12700" y="89644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endParaRPr lang="en-US" sz="800" i="1">
              <a:solidFill>
                <a:srgbClr val="44546A"/>
              </a:solidFill>
              <a:latin typeface="Segoe UI" panose="020B0502040204020203" pitchFamily="34" charset="0"/>
            </a:endParaRPr>
          </a:p>
        </p:txBody>
      </p:sp>
      <p:sp>
        <p:nvSpPr>
          <p:cNvPr id="305" name="OTLSHAPE_SLT_425844482b6443ceb5fd30b4cdba9adb_Duration" hidden="1">
            <a:extLst>
              <a:ext uri="{FF2B5EF4-FFF2-40B4-BE49-F238E27FC236}">
                <a16:creationId xmlns:a16="http://schemas.microsoft.com/office/drawing/2014/main" id="{B09E61F7-5A72-CDB7-529D-0606F51C10AC}"/>
              </a:ext>
            </a:extLst>
          </p:cNvPr>
          <p:cNvSpPr txBox="1"/>
          <p:nvPr>
            <p:custDataLst>
              <p:tags r:id="rId177"/>
            </p:custDataLst>
          </p:nvPr>
        </p:nvSpPr>
        <p:spPr>
          <a:xfrm>
            <a:off x="12700" y="-310466"/>
            <a:ext cx="3937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>
                <a:solidFill>
                  <a:srgbClr val="ED7D31"/>
                </a:solidFill>
                <a:latin typeface="Calibri" panose="020F0502020204030204" pitchFamily="34" charset="0"/>
              </a:rPr>
              <a:t>12 days</a:t>
            </a:r>
          </a:p>
        </p:txBody>
      </p:sp>
      <p:sp>
        <p:nvSpPr>
          <p:cNvPr id="306" name="OTLSHAPE_SLT_425844482b6443ceb5fd30b4cdba9adb_TextPercentage" hidden="1">
            <a:extLst>
              <a:ext uri="{FF2B5EF4-FFF2-40B4-BE49-F238E27FC236}">
                <a16:creationId xmlns:a16="http://schemas.microsoft.com/office/drawing/2014/main" id="{C6B40E67-CDEF-C47B-E7BD-DED9A335C591}"/>
              </a:ext>
            </a:extLst>
          </p:cNvPr>
          <p:cNvSpPr txBox="1"/>
          <p:nvPr>
            <p:custDataLst>
              <p:tags r:id="rId178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rgbClr val="ED7D31"/>
              </a:solidFill>
              <a:latin typeface="Calibri" panose="020F0502020204030204" pitchFamily="34" charset="0"/>
            </a:endParaRPr>
          </a:p>
        </p:txBody>
      </p:sp>
      <p:sp>
        <p:nvSpPr>
          <p:cNvPr id="307" name="OTLSHAPE_SLT_425844482b6443ceb5fd30b4cdba9adb_StartDate" hidden="1">
            <a:extLst>
              <a:ext uri="{FF2B5EF4-FFF2-40B4-BE49-F238E27FC236}">
                <a16:creationId xmlns:a16="http://schemas.microsoft.com/office/drawing/2014/main" id="{3955DC26-7FEC-8FAB-9AB9-D116BA01CA59}"/>
              </a:ext>
            </a:extLst>
          </p:cNvPr>
          <p:cNvSpPr txBox="1"/>
          <p:nvPr>
            <p:custDataLst>
              <p:tags r:id="rId179"/>
            </p:custDataLst>
          </p:nvPr>
        </p:nvSpPr>
        <p:spPr>
          <a:xfrm>
            <a:off x="12700" y="89644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endParaRPr lang="en-US" sz="800" i="1">
              <a:solidFill>
                <a:srgbClr val="44546A"/>
              </a:solidFill>
              <a:latin typeface="Segoe UI" panose="020B0502040204020203" pitchFamily="34" charset="0"/>
            </a:endParaRPr>
          </a:p>
        </p:txBody>
      </p:sp>
      <p:sp>
        <p:nvSpPr>
          <p:cNvPr id="308" name="OTLSHAPE_SLT_425844482b6443ceb5fd30b4cdba9adb_EndDate" hidden="1">
            <a:extLst>
              <a:ext uri="{FF2B5EF4-FFF2-40B4-BE49-F238E27FC236}">
                <a16:creationId xmlns:a16="http://schemas.microsoft.com/office/drawing/2014/main" id="{0D91351F-3AF9-78D6-BA6B-E508E744C707}"/>
              </a:ext>
            </a:extLst>
          </p:cNvPr>
          <p:cNvSpPr txBox="1"/>
          <p:nvPr>
            <p:custDataLst>
              <p:tags r:id="rId180"/>
            </p:custDataLst>
          </p:nvPr>
        </p:nvSpPr>
        <p:spPr>
          <a:xfrm>
            <a:off x="12700" y="89644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endParaRPr lang="en-US" sz="800" i="1">
              <a:solidFill>
                <a:srgbClr val="44546A"/>
              </a:solidFill>
              <a:latin typeface="Segoe UI" panose="020B0502040204020203" pitchFamily="34" charset="0"/>
            </a:endParaRPr>
          </a:p>
        </p:txBody>
      </p:sp>
      <p:sp>
        <p:nvSpPr>
          <p:cNvPr id="310" name="OTLSHAPE_SLT_dc62e4ab01b446e59f2f210c056b98a1_Duration" hidden="1">
            <a:extLst>
              <a:ext uri="{FF2B5EF4-FFF2-40B4-BE49-F238E27FC236}">
                <a16:creationId xmlns:a16="http://schemas.microsoft.com/office/drawing/2014/main" id="{BBF00FB2-10A0-944A-93E1-B9AF0F938223}"/>
              </a:ext>
            </a:extLst>
          </p:cNvPr>
          <p:cNvSpPr txBox="1"/>
          <p:nvPr>
            <p:custDataLst>
              <p:tags r:id="rId181"/>
            </p:custDataLst>
          </p:nvPr>
        </p:nvSpPr>
        <p:spPr>
          <a:xfrm>
            <a:off x="12700" y="-310466"/>
            <a:ext cx="3937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>
                <a:solidFill>
                  <a:srgbClr val="ED7D31"/>
                </a:solidFill>
                <a:latin typeface="Calibri" panose="020F0502020204030204" pitchFamily="34" charset="0"/>
              </a:rPr>
              <a:t>15 days</a:t>
            </a:r>
          </a:p>
        </p:txBody>
      </p:sp>
      <p:sp>
        <p:nvSpPr>
          <p:cNvPr id="311" name="OTLSHAPE_SLT_dc62e4ab01b446e59f2f210c056b98a1_TextPercentage" hidden="1">
            <a:extLst>
              <a:ext uri="{FF2B5EF4-FFF2-40B4-BE49-F238E27FC236}">
                <a16:creationId xmlns:a16="http://schemas.microsoft.com/office/drawing/2014/main" id="{6FE49D2C-3F0F-DF22-90EC-BE29B4EC0554}"/>
              </a:ext>
            </a:extLst>
          </p:cNvPr>
          <p:cNvSpPr txBox="1"/>
          <p:nvPr>
            <p:custDataLst>
              <p:tags r:id="rId182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rgbClr val="ED7D31"/>
              </a:solidFill>
              <a:latin typeface="Calibri" panose="020F0502020204030204" pitchFamily="34" charset="0"/>
            </a:endParaRPr>
          </a:p>
        </p:txBody>
      </p:sp>
      <p:sp>
        <p:nvSpPr>
          <p:cNvPr id="312" name="OTLSHAPE_SLT_dc62e4ab01b446e59f2f210c056b98a1_StartDate" hidden="1">
            <a:extLst>
              <a:ext uri="{FF2B5EF4-FFF2-40B4-BE49-F238E27FC236}">
                <a16:creationId xmlns:a16="http://schemas.microsoft.com/office/drawing/2014/main" id="{25DB5BEE-2A0E-172D-8E0A-ADE61F3967C0}"/>
              </a:ext>
            </a:extLst>
          </p:cNvPr>
          <p:cNvSpPr txBox="1"/>
          <p:nvPr>
            <p:custDataLst>
              <p:tags r:id="rId183"/>
            </p:custDataLst>
          </p:nvPr>
        </p:nvSpPr>
        <p:spPr>
          <a:xfrm>
            <a:off x="12700" y="89644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endParaRPr lang="en-US" sz="800" i="1">
              <a:solidFill>
                <a:srgbClr val="44546A"/>
              </a:solidFill>
              <a:latin typeface="Segoe UI" panose="020B0502040204020203" pitchFamily="34" charset="0"/>
            </a:endParaRPr>
          </a:p>
        </p:txBody>
      </p:sp>
      <p:sp>
        <p:nvSpPr>
          <p:cNvPr id="313" name="OTLSHAPE_SLT_dc62e4ab01b446e59f2f210c056b98a1_EndDate" hidden="1">
            <a:extLst>
              <a:ext uri="{FF2B5EF4-FFF2-40B4-BE49-F238E27FC236}">
                <a16:creationId xmlns:a16="http://schemas.microsoft.com/office/drawing/2014/main" id="{F7F8F7CA-E7E5-E6E9-240E-545FDF28EB93}"/>
              </a:ext>
            </a:extLst>
          </p:cNvPr>
          <p:cNvSpPr txBox="1"/>
          <p:nvPr>
            <p:custDataLst>
              <p:tags r:id="rId184"/>
            </p:custDataLst>
          </p:nvPr>
        </p:nvSpPr>
        <p:spPr>
          <a:xfrm>
            <a:off x="12700" y="89644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endParaRPr lang="en-US" sz="800" i="1">
              <a:solidFill>
                <a:srgbClr val="44546A"/>
              </a:solidFill>
              <a:latin typeface="Segoe UI" panose="020B0502040204020203" pitchFamily="34" charset="0"/>
            </a:endParaRPr>
          </a:p>
        </p:txBody>
      </p:sp>
      <p:sp>
        <p:nvSpPr>
          <p:cNvPr id="315" name="OTLSHAPE_SLT_8966b67b302f42409b138e5dc6cb98c1_Duration" hidden="1">
            <a:extLst>
              <a:ext uri="{FF2B5EF4-FFF2-40B4-BE49-F238E27FC236}">
                <a16:creationId xmlns:a16="http://schemas.microsoft.com/office/drawing/2014/main" id="{B92448DC-75D6-A9F4-BEA0-AEA3CF233457}"/>
              </a:ext>
            </a:extLst>
          </p:cNvPr>
          <p:cNvSpPr txBox="1"/>
          <p:nvPr>
            <p:custDataLst>
              <p:tags r:id="rId185"/>
            </p:custDataLst>
          </p:nvPr>
        </p:nvSpPr>
        <p:spPr>
          <a:xfrm>
            <a:off x="12700" y="-310466"/>
            <a:ext cx="3937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>
                <a:solidFill>
                  <a:srgbClr val="ED7D31"/>
                </a:solidFill>
                <a:latin typeface="Calibri" panose="020F0502020204030204" pitchFamily="34" charset="0"/>
              </a:rPr>
              <a:t>15 days</a:t>
            </a:r>
          </a:p>
        </p:txBody>
      </p:sp>
      <p:sp>
        <p:nvSpPr>
          <p:cNvPr id="316" name="OTLSHAPE_SLT_8966b67b302f42409b138e5dc6cb98c1_TextPercentage" hidden="1">
            <a:extLst>
              <a:ext uri="{FF2B5EF4-FFF2-40B4-BE49-F238E27FC236}">
                <a16:creationId xmlns:a16="http://schemas.microsoft.com/office/drawing/2014/main" id="{EB183D70-B0D7-9807-287B-A1918DD65E65}"/>
              </a:ext>
            </a:extLst>
          </p:cNvPr>
          <p:cNvSpPr txBox="1"/>
          <p:nvPr>
            <p:custDataLst>
              <p:tags r:id="rId186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rgbClr val="ED7D31"/>
              </a:solidFill>
              <a:latin typeface="Calibri" panose="020F0502020204030204" pitchFamily="34" charset="0"/>
            </a:endParaRPr>
          </a:p>
        </p:txBody>
      </p:sp>
      <p:sp>
        <p:nvSpPr>
          <p:cNvPr id="317" name="OTLSHAPE_SLT_8966b67b302f42409b138e5dc6cb98c1_StartDate" hidden="1">
            <a:extLst>
              <a:ext uri="{FF2B5EF4-FFF2-40B4-BE49-F238E27FC236}">
                <a16:creationId xmlns:a16="http://schemas.microsoft.com/office/drawing/2014/main" id="{165AD210-1D57-AC50-3503-8177E9DAFC69}"/>
              </a:ext>
            </a:extLst>
          </p:cNvPr>
          <p:cNvSpPr txBox="1"/>
          <p:nvPr>
            <p:custDataLst>
              <p:tags r:id="rId187"/>
            </p:custDataLst>
          </p:nvPr>
        </p:nvSpPr>
        <p:spPr>
          <a:xfrm>
            <a:off x="12700" y="89644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endParaRPr lang="en-US" sz="800" i="1">
              <a:solidFill>
                <a:srgbClr val="44546A"/>
              </a:solidFill>
              <a:latin typeface="Segoe UI" panose="020B0502040204020203" pitchFamily="34" charset="0"/>
            </a:endParaRPr>
          </a:p>
        </p:txBody>
      </p:sp>
      <p:sp>
        <p:nvSpPr>
          <p:cNvPr id="318" name="OTLSHAPE_SLT_8966b67b302f42409b138e5dc6cb98c1_EndDate" hidden="1">
            <a:extLst>
              <a:ext uri="{FF2B5EF4-FFF2-40B4-BE49-F238E27FC236}">
                <a16:creationId xmlns:a16="http://schemas.microsoft.com/office/drawing/2014/main" id="{169BEA44-519D-56C7-870D-C74FDCA91A7F}"/>
              </a:ext>
            </a:extLst>
          </p:cNvPr>
          <p:cNvSpPr txBox="1"/>
          <p:nvPr>
            <p:custDataLst>
              <p:tags r:id="rId188"/>
            </p:custDataLst>
          </p:nvPr>
        </p:nvSpPr>
        <p:spPr>
          <a:xfrm>
            <a:off x="12700" y="89644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endParaRPr lang="en-US" sz="800" i="1">
              <a:solidFill>
                <a:srgbClr val="44546A"/>
              </a:solidFill>
              <a:latin typeface="Segoe UI" panose="020B0502040204020203" pitchFamily="34" charset="0"/>
            </a:endParaRPr>
          </a:p>
        </p:txBody>
      </p:sp>
      <p:sp>
        <p:nvSpPr>
          <p:cNvPr id="323" name="OTLSHAPE_SLT_d7284a8ddc5a46fdb0016190baab6883_Duration" hidden="1">
            <a:extLst>
              <a:ext uri="{FF2B5EF4-FFF2-40B4-BE49-F238E27FC236}">
                <a16:creationId xmlns:a16="http://schemas.microsoft.com/office/drawing/2014/main" id="{79C8C83F-9955-1D6C-5CE7-86E5E722ADE9}"/>
              </a:ext>
            </a:extLst>
          </p:cNvPr>
          <p:cNvSpPr txBox="1"/>
          <p:nvPr>
            <p:custDataLst>
              <p:tags r:id="rId189"/>
            </p:custDataLst>
          </p:nvPr>
        </p:nvSpPr>
        <p:spPr>
          <a:xfrm>
            <a:off x="12700" y="-310466"/>
            <a:ext cx="3937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>
                <a:solidFill>
                  <a:srgbClr val="ED7D31"/>
                </a:solidFill>
                <a:latin typeface="Calibri" panose="020F0502020204030204" pitchFamily="34" charset="0"/>
              </a:rPr>
              <a:t>13 days</a:t>
            </a:r>
          </a:p>
        </p:txBody>
      </p:sp>
      <p:sp>
        <p:nvSpPr>
          <p:cNvPr id="324" name="OTLSHAPE_SLT_d7284a8ddc5a46fdb0016190baab6883_TextPercentage" hidden="1">
            <a:extLst>
              <a:ext uri="{FF2B5EF4-FFF2-40B4-BE49-F238E27FC236}">
                <a16:creationId xmlns:a16="http://schemas.microsoft.com/office/drawing/2014/main" id="{E1B2D6ED-B66D-F917-19BD-7E61B737FEB9}"/>
              </a:ext>
            </a:extLst>
          </p:cNvPr>
          <p:cNvSpPr txBox="1"/>
          <p:nvPr>
            <p:custDataLst>
              <p:tags r:id="rId190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rgbClr val="ED7D31"/>
              </a:solidFill>
              <a:latin typeface="Calibri" panose="020F0502020204030204" pitchFamily="34" charset="0"/>
            </a:endParaRPr>
          </a:p>
        </p:txBody>
      </p:sp>
      <p:sp>
        <p:nvSpPr>
          <p:cNvPr id="325" name="OTLSHAPE_SLT_d7284a8ddc5a46fdb0016190baab6883_StartDate" hidden="1">
            <a:extLst>
              <a:ext uri="{FF2B5EF4-FFF2-40B4-BE49-F238E27FC236}">
                <a16:creationId xmlns:a16="http://schemas.microsoft.com/office/drawing/2014/main" id="{56F7700D-6878-CE1A-544B-9290CC4747BF}"/>
              </a:ext>
            </a:extLst>
          </p:cNvPr>
          <p:cNvSpPr txBox="1"/>
          <p:nvPr>
            <p:custDataLst>
              <p:tags r:id="rId191"/>
            </p:custDataLst>
          </p:nvPr>
        </p:nvSpPr>
        <p:spPr>
          <a:xfrm>
            <a:off x="12700" y="89644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endParaRPr lang="en-US" sz="800" i="1">
              <a:solidFill>
                <a:srgbClr val="44546A"/>
              </a:solidFill>
              <a:latin typeface="Segoe UI" panose="020B0502040204020203" pitchFamily="34" charset="0"/>
            </a:endParaRPr>
          </a:p>
        </p:txBody>
      </p:sp>
      <p:sp>
        <p:nvSpPr>
          <p:cNvPr id="326" name="OTLSHAPE_SLT_d7284a8ddc5a46fdb0016190baab6883_EndDate" hidden="1">
            <a:extLst>
              <a:ext uri="{FF2B5EF4-FFF2-40B4-BE49-F238E27FC236}">
                <a16:creationId xmlns:a16="http://schemas.microsoft.com/office/drawing/2014/main" id="{A4678878-4C43-22D3-EEA5-8FF3B7BD3EB3}"/>
              </a:ext>
            </a:extLst>
          </p:cNvPr>
          <p:cNvSpPr txBox="1"/>
          <p:nvPr>
            <p:custDataLst>
              <p:tags r:id="rId192"/>
            </p:custDataLst>
          </p:nvPr>
        </p:nvSpPr>
        <p:spPr>
          <a:xfrm>
            <a:off x="12700" y="89644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endParaRPr lang="en-US" sz="800" i="1">
              <a:solidFill>
                <a:srgbClr val="44546A"/>
              </a:solidFill>
              <a:latin typeface="Segoe UI" panose="020B0502040204020203" pitchFamily="34" charset="0"/>
            </a:endParaRPr>
          </a:p>
        </p:txBody>
      </p:sp>
      <p:sp>
        <p:nvSpPr>
          <p:cNvPr id="328" name="OTLSHAPE_SLT_709d11f8d3f04b2ab737eb5ff64ddeb7_Duration" hidden="1">
            <a:extLst>
              <a:ext uri="{FF2B5EF4-FFF2-40B4-BE49-F238E27FC236}">
                <a16:creationId xmlns:a16="http://schemas.microsoft.com/office/drawing/2014/main" id="{46904AF5-9606-4586-E825-30A8E61D4922}"/>
              </a:ext>
            </a:extLst>
          </p:cNvPr>
          <p:cNvSpPr txBox="1"/>
          <p:nvPr>
            <p:custDataLst>
              <p:tags r:id="rId193"/>
            </p:custDataLst>
          </p:nvPr>
        </p:nvSpPr>
        <p:spPr>
          <a:xfrm>
            <a:off x="12700" y="-310466"/>
            <a:ext cx="3937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>
                <a:solidFill>
                  <a:srgbClr val="ED7D31"/>
                </a:solidFill>
                <a:latin typeface="Calibri" panose="020F0502020204030204" pitchFamily="34" charset="0"/>
              </a:rPr>
              <a:t>13 days</a:t>
            </a:r>
          </a:p>
        </p:txBody>
      </p:sp>
      <p:sp>
        <p:nvSpPr>
          <p:cNvPr id="329" name="OTLSHAPE_SLT_709d11f8d3f04b2ab737eb5ff64ddeb7_TextPercentage" hidden="1">
            <a:extLst>
              <a:ext uri="{FF2B5EF4-FFF2-40B4-BE49-F238E27FC236}">
                <a16:creationId xmlns:a16="http://schemas.microsoft.com/office/drawing/2014/main" id="{F7AFFABF-269C-0AF0-CD8C-00D9E4E26CB6}"/>
              </a:ext>
            </a:extLst>
          </p:cNvPr>
          <p:cNvSpPr txBox="1"/>
          <p:nvPr>
            <p:custDataLst>
              <p:tags r:id="rId194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rgbClr val="ED7D31"/>
              </a:solidFill>
              <a:latin typeface="Calibri" panose="020F0502020204030204" pitchFamily="34" charset="0"/>
            </a:endParaRPr>
          </a:p>
        </p:txBody>
      </p:sp>
      <p:sp>
        <p:nvSpPr>
          <p:cNvPr id="330" name="OTLSHAPE_SLT_709d11f8d3f04b2ab737eb5ff64ddeb7_StartDate" hidden="1">
            <a:extLst>
              <a:ext uri="{FF2B5EF4-FFF2-40B4-BE49-F238E27FC236}">
                <a16:creationId xmlns:a16="http://schemas.microsoft.com/office/drawing/2014/main" id="{FC459B74-FA08-0E38-C731-B3F1571E0E30}"/>
              </a:ext>
            </a:extLst>
          </p:cNvPr>
          <p:cNvSpPr txBox="1"/>
          <p:nvPr>
            <p:custDataLst>
              <p:tags r:id="rId195"/>
            </p:custDataLst>
          </p:nvPr>
        </p:nvSpPr>
        <p:spPr>
          <a:xfrm>
            <a:off x="12700" y="89644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endParaRPr lang="en-US" sz="800" i="1">
              <a:solidFill>
                <a:srgbClr val="44546A"/>
              </a:solidFill>
              <a:latin typeface="Segoe UI" panose="020B0502040204020203" pitchFamily="34" charset="0"/>
            </a:endParaRPr>
          </a:p>
        </p:txBody>
      </p:sp>
      <p:sp>
        <p:nvSpPr>
          <p:cNvPr id="331" name="OTLSHAPE_SLT_709d11f8d3f04b2ab737eb5ff64ddeb7_EndDate" hidden="1">
            <a:extLst>
              <a:ext uri="{FF2B5EF4-FFF2-40B4-BE49-F238E27FC236}">
                <a16:creationId xmlns:a16="http://schemas.microsoft.com/office/drawing/2014/main" id="{196E5115-3916-8B6E-D93C-1D09F79331D4}"/>
              </a:ext>
            </a:extLst>
          </p:cNvPr>
          <p:cNvSpPr txBox="1"/>
          <p:nvPr>
            <p:custDataLst>
              <p:tags r:id="rId196"/>
            </p:custDataLst>
          </p:nvPr>
        </p:nvSpPr>
        <p:spPr>
          <a:xfrm>
            <a:off x="12700" y="89644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endParaRPr lang="en-US" sz="800" i="1">
              <a:solidFill>
                <a:srgbClr val="44546A"/>
              </a:solidFill>
              <a:latin typeface="Segoe UI" panose="020B0502040204020203" pitchFamily="34" charset="0"/>
            </a:endParaRPr>
          </a:p>
        </p:txBody>
      </p:sp>
      <p:sp>
        <p:nvSpPr>
          <p:cNvPr id="333" name="OTLSHAPE_SLT_0e783e58a60849298393b805992bdb56_Duration" hidden="1">
            <a:extLst>
              <a:ext uri="{FF2B5EF4-FFF2-40B4-BE49-F238E27FC236}">
                <a16:creationId xmlns:a16="http://schemas.microsoft.com/office/drawing/2014/main" id="{C855C46B-B58F-2D45-9A1C-F5B889DE2F8E}"/>
              </a:ext>
            </a:extLst>
          </p:cNvPr>
          <p:cNvSpPr txBox="1"/>
          <p:nvPr>
            <p:custDataLst>
              <p:tags r:id="rId197"/>
            </p:custDataLst>
          </p:nvPr>
        </p:nvSpPr>
        <p:spPr>
          <a:xfrm>
            <a:off x="12700" y="-310466"/>
            <a:ext cx="3937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>
                <a:solidFill>
                  <a:srgbClr val="ED7D31"/>
                </a:solidFill>
                <a:latin typeface="Calibri" panose="020F0502020204030204" pitchFamily="34" charset="0"/>
              </a:rPr>
              <a:t>15 days</a:t>
            </a:r>
          </a:p>
        </p:txBody>
      </p:sp>
      <p:sp>
        <p:nvSpPr>
          <p:cNvPr id="334" name="OTLSHAPE_SLT_0e783e58a60849298393b805992bdb56_TextPercentage" hidden="1">
            <a:extLst>
              <a:ext uri="{FF2B5EF4-FFF2-40B4-BE49-F238E27FC236}">
                <a16:creationId xmlns:a16="http://schemas.microsoft.com/office/drawing/2014/main" id="{F338A910-2B49-8599-6EC2-330CE11EBC7E}"/>
              </a:ext>
            </a:extLst>
          </p:cNvPr>
          <p:cNvSpPr txBox="1"/>
          <p:nvPr>
            <p:custDataLst>
              <p:tags r:id="rId198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rgbClr val="ED7D31"/>
              </a:solidFill>
              <a:latin typeface="Calibri" panose="020F0502020204030204" pitchFamily="34" charset="0"/>
            </a:endParaRPr>
          </a:p>
        </p:txBody>
      </p:sp>
      <p:sp>
        <p:nvSpPr>
          <p:cNvPr id="335" name="OTLSHAPE_SLT_0e783e58a60849298393b805992bdb56_StartDate" hidden="1">
            <a:extLst>
              <a:ext uri="{FF2B5EF4-FFF2-40B4-BE49-F238E27FC236}">
                <a16:creationId xmlns:a16="http://schemas.microsoft.com/office/drawing/2014/main" id="{35E748D0-1082-4AED-CD4C-38FAA5E8F4C7}"/>
              </a:ext>
            </a:extLst>
          </p:cNvPr>
          <p:cNvSpPr txBox="1"/>
          <p:nvPr>
            <p:custDataLst>
              <p:tags r:id="rId199"/>
            </p:custDataLst>
          </p:nvPr>
        </p:nvSpPr>
        <p:spPr>
          <a:xfrm>
            <a:off x="12700" y="89644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endParaRPr lang="en-US" sz="800" i="1">
              <a:solidFill>
                <a:srgbClr val="44546A"/>
              </a:solidFill>
              <a:latin typeface="Segoe UI" panose="020B0502040204020203" pitchFamily="34" charset="0"/>
            </a:endParaRPr>
          </a:p>
        </p:txBody>
      </p:sp>
      <p:sp>
        <p:nvSpPr>
          <p:cNvPr id="336" name="OTLSHAPE_SLT_0e783e58a60849298393b805992bdb56_EndDate" hidden="1">
            <a:extLst>
              <a:ext uri="{FF2B5EF4-FFF2-40B4-BE49-F238E27FC236}">
                <a16:creationId xmlns:a16="http://schemas.microsoft.com/office/drawing/2014/main" id="{FE00EBDC-7ECC-EC08-3642-D085181D4FB3}"/>
              </a:ext>
            </a:extLst>
          </p:cNvPr>
          <p:cNvSpPr txBox="1"/>
          <p:nvPr>
            <p:custDataLst>
              <p:tags r:id="rId200"/>
            </p:custDataLst>
          </p:nvPr>
        </p:nvSpPr>
        <p:spPr>
          <a:xfrm>
            <a:off x="12700" y="89644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endParaRPr lang="en-US" sz="800" i="1">
              <a:solidFill>
                <a:srgbClr val="44546A"/>
              </a:solidFill>
              <a:latin typeface="Segoe UI" panose="020B0502040204020203" pitchFamily="34" charset="0"/>
            </a:endParaRPr>
          </a:p>
        </p:txBody>
      </p:sp>
      <p:sp>
        <p:nvSpPr>
          <p:cNvPr id="338" name="OTLSHAPE_SLT_5cd790d98eb3438aabbb78c58e614708_Duration" hidden="1">
            <a:extLst>
              <a:ext uri="{FF2B5EF4-FFF2-40B4-BE49-F238E27FC236}">
                <a16:creationId xmlns:a16="http://schemas.microsoft.com/office/drawing/2014/main" id="{232C76DA-4BBC-60A5-F88A-BC48FFA7788C}"/>
              </a:ext>
            </a:extLst>
          </p:cNvPr>
          <p:cNvSpPr txBox="1"/>
          <p:nvPr>
            <p:custDataLst>
              <p:tags r:id="rId201"/>
            </p:custDataLst>
          </p:nvPr>
        </p:nvSpPr>
        <p:spPr>
          <a:xfrm>
            <a:off x="12700" y="-310466"/>
            <a:ext cx="3937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>
                <a:solidFill>
                  <a:srgbClr val="ED7D31"/>
                </a:solidFill>
                <a:latin typeface="Calibri" panose="020F0502020204030204" pitchFamily="34" charset="0"/>
              </a:rPr>
              <a:t>15 days</a:t>
            </a:r>
          </a:p>
        </p:txBody>
      </p:sp>
      <p:sp>
        <p:nvSpPr>
          <p:cNvPr id="339" name="OTLSHAPE_SLT_5cd790d98eb3438aabbb78c58e614708_TextPercentage" hidden="1">
            <a:extLst>
              <a:ext uri="{FF2B5EF4-FFF2-40B4-BE49-F238E27FC236}">
                <a16:creationId xmlns:a16="http://schemas.microsoft.com/office/drawing/2014/main" id="{3D5B4307-043B-2D19-D545-47507EE55C62}"/>
              </a:ext>
            </a:extLst>
          </p:cNvPr>
          <p:cNvSpPr txBox="1"/>
          <p:nvPr>
            <p:custDataLst>
              <p:tags r:id="rId202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rgbClr val="ED7D31"/>
              </a:solidFill>
              <a:latin typeface="Calibri" panose="020F0502020204030204" pitchFamily="34" charset="0"/>
            </a:endParaRPr>
          </a:p>
        </p:txBody>
      </p:sp>
      <p:sp>
        <p:nvSpPr>
          <p:cNvPr id="340" name="OTLSHAPE_SLT_5cd790d98eb3438aabbb78c58e614708_StartDate" hidden="1">
            <a:extLst>
              <a:ext uri="{FF2B5EF4-FFF2-40B4-BE49-F238E27FC236}">
                <a16:creationId xmlns:a16="http://schemas.microsoft.com/office/drawing/2014/main" id="{40434A9A-FF4C-4687-0533-31265E2F0A28}"/>
              </a:ext>
            </a:extLst>
          </p:cNvPr>
          <p:cNvSpPr txBox="1"/>
          <p:nvPr>
            <p:custDataLst>
              <p:tags r:id="rId203"/>
            </p:custDataLst>
          </p:nvPr>
        </p:nvSpPr>
        <p:spPr>
          <a:xfrm>
            <a:off x="12700" y="89644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endParaRPr lang="en-US" sz="800" i="1">
              <a:solidFill>
                <a:srgbClr val="44546A"/>
              </a:solidFill>
              <a:latin typeface="Segoe UI" panose="020B0502040204020203" pitchFamily="34" charset="0"/>
            </a:endParaRPr>
          </a:p>
        </p:txBody>
      </p:sp>
      <p:sp>
        <p:nvSpPr>
          <p:cNvPr id="341" name="OTLSHAPE_SLT_5cd790d98eb3438aabbb78c58e614708_EndDate" hidden="1">
            <a:extLst>
              <a:ext uri="{FF2B5EF4-FFF2-40B4-BE49-F238E27FC236}">
                <a16:creationId xmlns:a16="http://schemas.microsoft.com/office/drawing/2014/main" id="{CC5FC25F-E827-779D-3358-26590CF7C255}"/>
              </a:ext>
            </a:extLst>
          </p:cNvPr>
          <p:cNvSpPr txBox="1"/>
          <p:nvPr>
            <p:custDataLst>
              <p:tags r:id="rId204"/>
            </p:custDataLst>
          </p:nvPr>
        </p:nvSpPr>
        <p:spPr>
          <a:xfrm>
            <a:off x="12700" y="89644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endParaRPr lang="en-US" sz="800" i="1">
              <a:solidFill>
                <a:srgbClr val="44546A"/>
              </a:solidFill>
              <a:latin typeface="Segoe UI" panose="020B0502040204020203" pitchFamily="34" charset="0"/>
            </a:endParaRPr>
          </a:p>
        </p:txBody>
      </p:sp>
      <p:sp>
        <p:nvSpPr>
          <p:cNvPr id="343" name="OTLSHAPE_SLT_77db43462b184d8b87a2551a5c3ce9b2_Duration" hidden="1">
            <a:extLst>
              <a:ext uri="{FF2B5EF4-FFF2-40B4-BE49-F238E27FC236}">
                <a16:creationId xmlns:a16="http://schemas.microsoft.com/office/drawing/2014/main" id="{D983067F-6EA9-FBBC-59A3-45EDDBAE2A96}"/>
              </a:ext>
            </a:extLst>
          </p:cNvPr>
          <p:cNvSpPr txBox="1"/>
          <p:nvPr>
            <p:custDataLst>
              <p:tags r:id="rId205"/>
            </p:custDataLst>
          </p:nvPr>
        </p:nvSpPr>
        <p:spPr>
          <a:xfrm>
            <a:off x="12700" y="-310466"/>
            <a:ext cx="3937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>
                <a:solidFill>
                  <a:srgbClr val="ED7D31"/>
                </a:solidFill>
                <a:latin typeface="Calibri" panose="020F0502020204030204" pitchFamily="34" charset="0"/>
              </a:rPr>
              <a:t>15 days</a:t>
            </a:r>
          </a:p>
        </p:txBody>
      </p:sp>
      <p:sp>
        <p:nvSpPr>
          <p:cNvPr id="344" name="OTLSHAPE_SLT_77db43462b184d8b87a2551a5c3ce9b2_TextPercentage" hidden="1">
            <a:extLst>
              <a:ext uri="{FF2B5EF4-FFF2-40B4-BE49-F238E27FC236}">
                <a16:creationId xmlns:a16="http://schemas.microsoft.com/office/drawing/2014/main" id="{FBBB0386-4E8D-2550-27FA-8899C346E8EC}"/>
              </a:ext>
            </a:extLst>
          </p:cNvPr>
          <p:cNvSpPr txBox="1"/>
          <p:nvPr>
            <p:custDataLst>
              <p:tags r:id="rId206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rgbClr val="ED7D31"/>
              </a:solidFill>
              <a:latin typeface="Calibri" panose="020F0502020204030204" pitchFamily="34" charset="0"/>
            </a:endParaRPr>
          </a:p>
        </p:txBody>
      </p:sp>
      <p:sp>
        <p:nvSpPr>
          <p:cNvPr id="345" name="OTLSHAPE_SLT_77db43462b184d8b87a2551a5c3ce9b2_StartDate" hidden="1">
            <a:extLst>
              <a:ext uri="{FF2B5EF4-FFF2-40B4-BE49-F238E27FC236}">
                <a16:creationId xmlns:a16="http://schemas.microsoft.com/office/drawing/2014/main" id="{58C14BEF-2690-AA15-2A97-9F8331B40ABF}"/>
              </a:ext>
            </a:extLst>
          </p:cNvPr>
          <p:cNvSpPr txBox="1"/>
          <p:nvPr>
            <p:custDataLst>
              <p:tags r:id="rId207"/>
            </p:custDataLst>
          </p:nvPr>
        </p:nvSpPr>
        <p:spPr>
          <a:xfrm>
            <a:off x="12700" y="89644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endParaRPr lang="en-US" sz="800" i="1">
              <a:solidFill>
                <a:srgbClr val="44546A"/>
              </a:solidFill>
              <a:latin typeface="Segoe UI" panose="020B0502040204020203" pitchFamily="34" charset="0"/>
            </a:endParaRPr>
          </a:p>
        </p:txBody>
      </p:sp>
      <p:sp>
        <p:nvSpPr>
          <p:cNvPr id="346" name="OTLSHAPE_SLT_77db43462b184d8b87a2551a5c3ce9b2_EndDate" hidden="1">
            <a:extLst>
              <a:ext uri="{FF2B5EF4-FFF2-40B4-BE49-F238E27FC236}">
                <a16:creationId xmlns:a16="http://schemas.microsoft.com/office/drawing/2014/main" id="{04C3D6C1-F54B-1426-4DDD-31BF78544747}"/>
              </a:ext>
            </a:extLst>
          </p:cNvPr>
          <p:cNvSpPr txBox="1"/>
          <p:nvPr>
            <p:custDataLst>
              <p:tags r:id="rId208"/>
            </p:custDataLst>
          </p:nvPr>
        </p:nvSpPr>
        <p:spPr>
          <a:xfrm>
            <a:off x="12700" y="89644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endParaRPr lang="en-US" sz="800" i="1">
              <a:solidFill>
                <a:srgbClr val="44546A"/>
              </a:solidFill>
              <a:latin typeface="Segoe UI" panose="020B0502040204020203" pitchFamily="34" charset="0"/>
            </a:endParaRPr>
          </a:p>
        </p:txBody>
      </p:sp>
      <p:sp>
        <p:nvSpPr>
          <p:cNvPr id="348" name="OTLSHAPE_SLT_65ae7ec5509d453d8c11ad0347e88d26_Duration" hidden="1">
            <a:extLst>
              <a:ext uri="{FF2B5EF4-FFF2-40B4-BE49-F238E27FC236}">
                <a16:creationId xmlns:a16="http://schemas.microsoft.com/office/drawing/2014/main" id="{24A2E678-1C6B-CD84-613C-DA25FEC193D2}"/>
              </a:ext>
            </a:extLst>
          </p:cNvPr>
          <p:cNvSpPr txBox="1"/>
          <p:nvPr>
            <p:custDataLst>
              <p:tags r:id="rId209"/>
            </p:custDataLst>
          </p:nvPr>
        </p:nvSpPr>
        <p:spPr>
          <a:xfrm>
            <a:off x="12700" y="-310466"/>
            <a:ext cx="3937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>
                <a:solidFill>
                  <a:srgbClr val="ED7D31"/>
                </a:solidFill>
                <a:latin typeface="Calibri" panose="020F0502020204030204" pitchFamily="34" charset="0"/>
              </a:rPr>
              <a:t>15 days</a:t>
            </a:r>
          </a:p>
        </p:txBody>
      </p:sp>
      <p:sp>
        <p:nvSpPr>
          <p:cNvPr id="349" name="OTLSHAPE_SLT_65ae7ec5509d453d8c11ad0347e88d26_TextPercentage" hidden="1">
            <a:extLst>
              <a:ext uri="{FF2B5EF4-FFF2-40B4-BE49-F238E27FC236}">
                <a16:creationId xmlns:a16="http://schemas.microsoft.com/office/drawing/2014/main" id="{26357D95-1134-33AA-963F-74F065DB9AA6}"/>
              </a:ext>
            </a:extLst>
          </p:cNvPr>
          <p:cNvSpPr txBox="1"/>
          <p:nvPr>
            <p:custDataLst>
              <p:tags r:id="rId210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rgbClr val="ED7D31"/>
              </a:solidFill>
              <a:latin typeface="Calibri" panose="020F0502020204030204" pitchFamily="34" charset="0"/>
            </a:endParaRPr>
          </a:p>
        </p:txBody>
      </p:sp>
      <p:sp>
        <p:nvSpPr>
          <p:cNvPr id="350" name="OTLSHAPE_SLT_65ae7ec5509d453d8c11ad0347e88d26_StartDate" hidden="1">
            <a:extLst>
              <a:ext uri="{FF2B5EF4-FFF2-40B4-BE49-F238E27FC236}">
                <a16:creationId xmlns:a16="http://schemas.microsoft.com/office/drawing/2014/main" id="{847C3573-406F-9530-C62A-DDEBDAC875C3}"/>
              </a:ext>
            </a:extLst>
          </p:cNvPr>
          <p:cNvSpPr txBox="1"/>
          <p:nvPr>
            <p:custDataLst>
              <p:tags r:id="rId211"/>
            </p:custDataLst>
          </p:nvPr>
        </p:nvSpPr>
        <p:spPr>
          <a:xfrm>
            <a:off x="12700" y="89644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endParaRPr lang="en-US" sz="800" i="1">
              <a:solidFill>
                <a:srgbClr val="44546A"/>
              </a:solidFill>
              <a:latin typeface="Segoe UI" panose="020B0502040204020203" pitchFamily="34" charset="0"/>
            </a:endParaRPr>
          </a:p>
        </p:txBody>
      </p:sp>
      <p:sp>
        <p:nvSpPr>
          <p:cNvPr id="351" name="OTLSHAPE_SLT_65ae7ec5509d453d8c11ad0347e88d26_EndDate" hidden="1">
            <a:extLst>
              <a:ext uri="{FF2B5EF4-FFF2-40B4-BE49-F238E27FC236}">
                <a16:creationId xmlns:a16="http://schemas.microsoft.com/office/drawing/2014/main" id="{F5CC22F4-B795-AE88-D485-70318BFA0977}"/>
              </a:ext>
            </a:extLst>
          </p:cNvPr>
          <p:cNvSpPr txBox="1"/>
          <p:nvPr>
            <p:custDataLst>
              <p:tags r:id="rId212"/>
            </p:custDataLst>
          </p:nvPr>
        </p:nvSpPr>
        <p:spPr>
          <a:xfrm>
            <a:off x="12700" y="89644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endParaRPr lang="en-US" sz="800" i="1">
              <a:solidFill>
                <a:srgbClr val="44546A"/>
              </a:solidFill>
              <a:latin typeface="Segoe UI" panose="020B0502040204020203" pitchFamily="34" charset="0"/>
            </a:endParaRPr>
          </a:p>
        </p:txBody>
      </p:sp>
      <p:sp>
        <p:nvSpPr>
          <p:cNvPr id="353" name="OTLSHAPE_SLT_c1c84d8543fe4faca0e677b3f137d47e_Duration" hidden="1">
            <a:extLst>
              <a:ext uri="{FF2B5EF4-FFF2-40B4-BE49-F238E27FC236}">
                <a16:creationId xmlns:a16="http://schemas.microsoft.com/office/drawing/2014/main" id="{B12E850B-C24F-B817-9E4D-E89B1F30B622}"/>
              </a:ext>
            </a:extLst>
          </p:cNvPr>
          <p:cNvSpPr txBox="1"/>
          <p:nvPr>
            <p:custDataLst>
              <p:tags r:id="rId213"/>
            </p:custDataLst>
          </p:nvPr>
        </p:nvSpPr>
        <p:spPr>
          <a:xfrm>
            <a:off x="12700" y="-310466"/>
            <a:ext cx="3937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>
                <a:solidFill>
                  <a:srgbClr val="ED7D31"/>
                </a:solidFill>
                <a:latin typeface="Calibri" panose="020F0502020204030204" pitchFamily="34" charset="0"/>
              </a:rPr>
              <a:t>15 days</a:t>
            </a:r>
          </a:p>
        </p:txBody>
      </p:sp>
      <p:sp>
        <p:nvSpPr>
          <p:cNvPr id="354" name="OTLSHAPE_SLT_c1c84d8543fe4faca0e677b3f137d47e_TextPercentage" hidden="1">
            <a:extLst>
              <a:ext uri="{FF2B5EF4-FFF2-40B4-BE49-F238E27FC236}">
                <a16:creationId xmlns:a16="http://schemas.microsoft.com/office/drawing/2014/main" id="{225C161D-593F-D9D1-7436-B955A624F91E}"/>
              </a:ext>
            </a:extLst>
          </p:cNvPr>
          <p:cNvSpPr txBox="1"/>
          <p:nvPr>
            <p:custDataLst>
              <p:tags r:id="rId214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rgbClr val="ED7D31"/>
              </a:solidFill>
              <a:latin typeface="Calibri" panose="020F0502020204030204" pitchFamily="34" charset="0"/>
            </a:endParaRPr>
          </a:p>
        </p:txBody>
      </p:sp>
      <p:sp>
        <p:nvSpPr>
          <p:cNvPr id="355" name="OTLSHAPE_SLT_c1c84d8543fe4faca0e677b3f137d47e_StartDate" hidden="1">
            <a:extLst>
              <a:ext uri="{FF2B5EF4-FFF2-40B4-BE49-F238E27FC236}">
                <a16:creationId xmlns:a16="http://schemas.microsoft.com/office/drawing/2014/main" id="{34135CF3-FAFF-7A81-1B03-2B51E84C8AD3}"/>
              </a:ext>
            </a:extLst>
          </p:cNvPr>
          <p:cNvSpPr txBox="1"/>
          <p:nvPr>
            <p:custDataLst>
              <p:tags r:id="rId215"/>
            </p:custDataLst>
          </p:nvPr>
        </p:nvSpPr>
        <p:spPr>
          <a:xfrm>
            <a:off x="12700" y="89644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endParaRPr lang="en-US" sz="800" i="1">
              <a:solidFill>
                <a:srgbClr val="44546A"/>
              </a:solidFill>
              <a:latin typeface="Segoe UI" panose="020B0502040204020203" pitchFamily="34" charset="0"/>
            </a:endParaRPr>
          </a:p>
        </p:txBody>
      </p:sp>
      <p:sp>
        <p:nvSpPr>
          <p:cNvPr id="356" name="OTLSHAPE_SLT_c1c84d8543fe4faca0e677b3f137d47e_EndDate" hidden="1">
            <a:extLst>
              <a:ext uri="{FF2B5EF4-FFF2-40B4-BE49-F238E27FC236}">
                <a16:creationId xmlns:a16="http://schemas.microsoft.com/office/drawing/2014/main" id="{A6F45718-92CE-A9B8-1C12-9A358520D827}"/>
              </a:ext>
            </a:extLst>
          </p:cNvPr>
          <p:cNvSpPr txBox="1"/>
          <p:nvPr>
            <p:custDataLst>
              <p:tags r:id="rId216"/>
            </p:custDataLst>
          </p:nvPr>
        </p:nvSpPr>
        <p:spPr>
          <a:xfrm>
            <a:off x="12700" y="89644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endParaRPr lang="en-US" sz="800" i="1">
              <a:solidFill>
                <a:srgbClr val="44546A"/>
              </a:solidFill>
              <a:latin typeface="Segoe UI" panose="020B0502040204020203" pitchFamily="34" charset="0"/>
            </a:endParaRPr>
          </a:p>
        </p:txBody>
      </p:sp>
      <p:sp>
        <p:nvSpPr>
          <p:cNvPr id="358" name="OTLSHAPE_SLT_256c1321131c4e1cadbf29c45287c5ec_Duration" hidden="1">
            <a:extLst>
              <a:ext uri="{FF2B5EF4-FFF2-40B4-BE49-F238E27FC236}">
                <a16:creationId xmlns:a16="http://schemas.microsoft.com/office/drawing/2014/main" id="{D5C3C11B-DBB8-0C14-4025-FDC8182A95DC}"/>
              </a:ext>
            </a:extLst>
          </p:cNvPr>
          <p:cNvSpPr txBox="1"/>
          <p:nvPr>
            <p:custDataLst>
              <p:tags r:id="rId217"/>
            </p:custDataLst>
          </p:nvPr>
        </p:nvSpPr>
        <p:spPr>
          <a:xfrm>
            <a:off x="12700" y="-310466"/>
            <a:ext cx="3937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>
                <a:solidFill>
                  <a:srgbClr val="ED7D31"/>
                </a:solidFill>
                <a:latin typeface="Calibri" panose="020F0502020204030204" pitchFamily="34" charset="0"/>
              </a:rPr>
              <a:t>11 days</a:t>
            </a:r>
          </a:p>
        </p:txBody>
      </p:sp>
      <p:sp>
        <p:nvSpPr>
          <p:cNvPr id="359" name="OTLSHAPE_SLT_256c1321131c4e1cadbf29c45287c5ec_TextPercentage" hidden="1">
            <a:extLst>
              <a:ext uri="{FF2B5EF4-FFF2-40B4-BE49-F238E27FC236}">
                <a16:creationId xmlns:a16="http://schemas.microsoft.com/office/drawing/2014/main" id="{1B60E599-EAA3-6A54-943F-E55A694A04C6}"/>
              </a:ext>
            </a:extLst>
          </p:cNvPr>
          <p:cNvSpPr txBox="1"/>
          <p:nvPr>
            <p:custDataLst>
              <p:tags r:id="rId218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rgbClr val="ED7D31"/>
              </a:solidFill>
              <a:latin typeface="Calibri" panose="020F0502020204030204" pitchFamily="34" charset="0"/>
            </a:endParaRPr>
          </a:p>
        </p:txBody>
      </p:sp>
      <p:sp>
        <p:nvSpPr>
          <p:cNvPr id="360" name="OTLSHAPE_SLT_256c1321131c4e1cadbf29c45287c5ec_StartDate" hidden="1">
            <a:extLst>
              <a:ext uri="{FF2B5EF4-FFF2-40B4-BE49-F238E27FC236}">
                <a16:creationId xmlns:a16="http://schemas.microsoft.com/office/drawing/2014/main" id="{3E9A1FB8-82A6-6815-97DD-30AA76BBDA64}"/>
              </a:ext>
            </a:extLst>
          </p:cNvPr>
          <p:cNvSpPr txBox="1"/>
          <p:nvPr>
            <p:custDataLst>
              <p:tags r:id="rId219"/>
            </p:custDataLst>
          </p:nvPr>
        </p:nvSpPr>
        <p:spPr>
          <a:xfrm>
            <a:off x="12700" y="89644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endParaRPr lang="en-US" sz="800" i="1">
              <a:solidFill>
                <a:srgbClr val="44546A"/>
              </a:solidFill>
              <a:latin typeface="Segoe UI" panose="020B0502040204020203" pitchFamily="34" charset="0"/>
            </a:endParaRPr>
          </a:p>
        </p:txBody>
      </p:sp>
      <p:sp>
        <p:nvSpPr>
          <p:cNvPr id="361" name="OTLSHAPE_SLT_256c1321131c4e1cadbf29c45287c5ec_EndDate" hidden="1">
            <a:extLst>
              <a:ext uri="{FF2B5EF4-FFF2-40B4-BE49-F238E27FC236}">
                <a16:creationId xmlns:a16="http://schemas.microsoft.com/office/drawing/2014/main" id="{EA88F668-521D-0626-ABAD-3436AB2F645D}"/>
              </a:ext>
            </a:extLst>
          </p:cNvPr>
          <p:cNvSpPr txBox="1"/>
          <p:nvPr>
            <p:custDataLst>
              <p:tags r:id="rId220"/>
            </p:custDataLst>
          </p:nvPr>
        </p:nvSpPr>
        <p:spPr>
          <a:xfrm>
            <a:off x="12700" y="89644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endParaRPr lang="en-US" sz="800" i="1">
              <a:solidFill>
                <a:srgbClr val="44546A"/>
              </a:solidFill>
              <a:latin typeface="Segoe UI" panose="020B0502040204020203" pitchFamily="34" charset="0"/>
            </a:endParaRPr>
          </a:p>
        </p:txBody>
      </p:sp>
      <p:sp>
        <p:nvSpPr>
          <p:cNvPr id="363" name="OTLSHAPE_SLT_518d0a8f73e14c21a3ce92b18a554278_Duration" hidden="1">
            <a:extLst>
              <a:ext uri="{FF2B5EF4-FFF2-40B4-BE49-F238E27FC236}">
                <a16:creationId xmlns:a16="http://schemas.microsoft.com/office/drawing/2014/main" id="{18FD8DD8-D6E8-6DB8-63FA-AB9E2449FFA9}"/>
              </a:ext>
            </a:extLst>
          </p:cNvPr>
          <p:cNvSpPr txBox="1"/>
          <p:nvPr>
            <p:custDataLst>
              <p:tags r:id="rId221"/>
            </p:custDataLst>
          </p:nvPr>
        </p:nvSpPr>
        <p:spPr>
          <a:xfrm>
            <a:off x="12700" y="-310466"/>
            <a:ext cx="3937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>
                <a:solidFill>
                  <a:srgbClr val="ED7D31"/>
                </a:solidFill>
                <a:latin typeface="Calibri" panose="020F0502020204030204" pitchFamily="34" charset="0"/>
              </a:rPr>
              <a:t>19 days</a:t>
            </a:r>
          </a:p>
        </p:txBody>
      </p:sp>
      <p:sp>
        <p:nvSpPr>
          <p:cNvPr id="364" name="OTLSHAPE_SLT_518d0a8f73e14c21a3ce92b18a554278_TextPercentage" hidden="1">
            <a:extLst>
              <a:ext uri="{FF2B5EF4-FFF2-40B4-BE49-F238E27FC236}">
                <a16:creationId xmlns:a16="http://schemas.microsoft.com/office/drawing/2014/main" id="{6583F15F-9F63-160A-C7D3-CADB1C53955B}"/>
              </a:ext>
            </a:extLst>
          </p:cNvPr>
          <p:cNvSpPr txBox="1"/>
          <p:nvPr>
            <p:custDataLst>
              <p:tags r:id="rId222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rgbClr val="ED7D31"/>
              </a:solidFill>
              <a:latin typeface="Calibri" panose="020F0502020204030204" pitchFamily="34" charset="0"/>
            </a:endParaRPr>
          </a:p>
        </p:txBody>
      </p:sp>
      <p:sp>
        <p:nvSpPr>
          <p:cNvPr id="365" name="OTLSHAPE_SLT_518d0a8f73e14c21a3ce92b18a554278_StartDate" hidden="1">
            <a:extLst>
              <a:ext uri="{FF2B5EF4-FFF2-40B4-BE49-F238E27FC236}">
                <a16:creationId xmlns:a16="http://schemas.microsoft.com/office/drawing/2014/main" id="{8C8A4A7E-8340-EE3C-DBD0-820A896603E5}"/>
              </a:ext>
            </a:extLst>
          </p:cNvPr>
          <p:cNvSpPr txBox="1"/>
          <p:nvPr>
            <p:custDataLst>
              <p:tags r:id="rId223"/>
            </p:custDataLst>
          </p:nvPr>
        </p:nvSpPr>
        <p:spPr>
          <a:xfrm>
            <a:off x="12700" y="89644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endParaRPr lang="en-US" sz="800" i="1">
              <a:solidFill>
                <a:srgbClr val="44546A"/>
              </a:solidFill>
              <a:latin typeface="Segoe UI" panose="020B0502040204020203" pitchFamily="34" charset="0"/>
            </a:endParaRPr>
          </a:p>
        </p:txBody>
      </p:sp>
      <p:sp>
        <p:nvSpPr>
          <p:cNvPr id="366" name="OTLSHAPE_SLT_518d0a8f73e14c21a3ce92b18a554278_EndDate" hidden="1">
            <a:extLst>
              <a:ext uri="{FF2B5EF4-FFF2-40B4-BE49-F238E27FC236}">
                <a16:creationId xmlns:a16="http://schemas.microsoft.com/office/drawing/2014/main" id="{3A7E66B5-29C4-A9FD-D574-A289653E89B6}"/>
              </a:ext>
            </a:extLst>
          </p:cNvPr>
          <p:cNvSpPr txBox="1"/>
          <p:nvPr>
            <p:custDataLst>
              <p:tags r:id="rId224"/>
            </p:custDataLst>
          </p:nvPr>
        </p:nvSpPr>
        <p:spPr>
          <a:xfrm>
            <a:off x="12700" y="89644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endParaRPr lang="en-US" sz="800" i="1">
              <a:solidFill>
                <a:srgbClr val="44546A"/>
              </a:solidFill>
              <a:latin typeface="Segoe UI" panose="020B0502040204020203" pitchFamily="34" charset="0"/>
            </a:endParaRPr>
          </a:p>
        </p:txBody>
      </p:sp>
      <p:sp>
        <p:nvSpPr>
          <p:cNvPr id="368" name="OTLSHAPE_SLT_05bc6a9b9a8642ad9951887c319f4b08_Duration" hidden="1">
            <a:extLst>
              <a:ext uri="{FF2B5EF4-FFF2-40B4-BE49-F238E27FC236}">
                <a16:creationId xmlns:a16="http://schemas.microsoft.com/office/drawing/2014/main" id="{F19B7603-63C0-886F-6DF8-45FEFE8908F1}"/>
              </a:ext>
            </a:extLst>
          </p:cNvPr>
          <p:cNvSpPr txBox="1"/>
          <p:nvPr>
            <p:custDataLst>
              <p:tags r:id="rId225"/>
            </p:custDataLst>
          </p:nvPr>
        </p:nvSpPr>
        <p:spPr>
          <a:xfrm>
            <a:off x="12700" y="-233521"/>
            <a:ext cx="3302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>
                <a:solidFill>
                  <a:srgbClr val="ED7D31"/>
                </a:solidFill>
                <a:latin typeface="Calibri" panose="020F0502020204030204" pitchFamily="34" charset="0"/>
              </a:rPr>
              <a:t>9 days</a:t>
            </a:r>
          </a:p>
        </p:txBody>
      </p:sp>
      <p:sp>
        <p:nvSpPr>
          <p:cNvPr id="369" name="OTLSHAPE_SLT_05bc6a9b9a8642ad9951887c319f4b08_TextPercentage" hidden="1">
            <a:extLst>
              <a:ext uri="{FF2B5EF4-FFF2-40B4-BE49-F238E27FC236}">
                <a16:creationId xmlns:a16="http://schemas.microsoft.com/office/drawing/2014/main" id="{03336327-CD4C-732E-F061-5E70C4114E84}"/>
              </a:ext>
            </a:extLst>
          </p:cNvPr>
          <p:cNvSpPr txBox="1"/>
          <p:nvPr>
            <p:custDataLst>
              <p:tags r:id="rId226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rgbClr val="ED7D31"/>
              </a:solidFill>
              <a:latin typeface="Calibri" panose="020F0502020204030204" pitchFamily="34" charset="0"/>
            </a:endParaRPr>
          </a:p>
        </p:txBody>
      </p:sp>
      <p:sp>
        <p:nvSpPr>
          <p:cNvPr id="370" name="OTLSHAPE_SLT_05bc6a9b9a8642ad9951887c319f4b08_StartDate" hidden="1">
            <a:extLst>
              <a:ext uri="{FF2B5EF4-FFF2-40B4-BE49-F238E27FC236}">
                <a16:creationId xmlns:a16="http://schemas.microsoft.com/office/drawing/2014/main" id="{807B391A-CF46-C799-FF32-941A3E880F30}"/>
              </a:ext>
            </a:extLst>
          </p:cNvPr>
          <p:cNvSpPr txBox="1"/>
          <p:nvPr>
            <p:custDataLst>
              <p:tags r:id="rId227"/>
            </p:custDataLst>
          </p:nvPr>
        </p:nvSpPr>
        <p:spPr>
          <a:xfrm>
            <a:off x="12700" y="89644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endParaRPr lang="en-US" sz="800" i="1">
              <a:solidFill>
                <a:srgbClr val="44546A"/>
              </a:solidFill>
              <a:latin typeface="Segoe UI" panose="020B0502040204020203" pitchFamily="34" charset="0"/>
            </a:endParaRPr>
          </a:p>
        </p:txBody>
      </p:sp>
      <p:sp>
        <p:nvSpPr>
          <p:cNvPr id="371" name="OTLSHAPE_SLT_05bc6a9b9a8642ad9951887c319f4b08_EndDate" hidden="1">
            <a:extLst>
              <a:ext uri="{FF2B5EF4-FFF2-40B4-BE49-F238E27FC236}">
                <a16:creationId xmlns:a16="http://schemas.microsoft.com/office/drawing/2014/main" id="{8A3A4C5B-97F4-0DC4-116F-E145A7C7419D}"/>
              </a:ext>
            </a:extLst>
          </p:cNvPr>
          <p:cNvSpPr txBox="1"/>
          <p:nvPr>
            <p:custDataLst>
              <p:tags r:id="rId228"/>
            </p:custDataLst>
          </p:nvPr>
        </p:nvSpPr>
        <p:spPr>
          <a:xfrm>
            <a:off x="12700" y="89644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endParaRPr lang="en-US" sz="800" i="1">
              <a:solidFill>
                <a:srgbClr val="44546A"/>
              </a:solidFill>
              <a:latin typeface="Segoe UI" panose="020B0502040204020203" pitchFamily="34" charset="0"/>
            </a:endParaRPr>
          </a:p>
        </p:txBody>
      </p:sp>
      <p:sp>
        <p:nvSpPr>
          <p:cNvPr id="373" name="OTLSHAPE_SLT_2e5460f7da0a4a33ad6a3b89e23896e5_Duration" hidden="1">
            <a:extLst>
              <a:ext uri="{FF2B5EF4-FFF2-40B4-BE49-F238E27FC236}">
                <a16:creationId xmlns:a16="http://schemas.microsoft.com/office/drawing/2014/main" id="{FDA7D104-7BA0-7800-053C-BA1DD7F7C612}"/>
              </a:ext>
            </a:extLst>
          </p:cNvPr>
          <p:cNvSpPr txBox="1"/>
          <p:nvPr>
            <p:custDataLst>
              <p:tags r:id="rId229"/>
            </p:custDataLst>
          </p:nvPr>
        </p:nvSpPr>
        <p:spPr>
          <a:xfrm>
            <a:off x="12700" y="-233521"/>
            <a:ext cx="3302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>
                <a:solidFill>
                  <a:srgbClr val="ED7D31"/>
                </a:solidFill>
                <a:latin typeface="Calibri" panose="020F0502020204030204" pitchFamily="34" charset="0"/>
              </a:rPr>
              <a:t>9 days</a:t>
            </a:r>
          </a:p>
        </p:txBody>
      </p:sp>
      <p:sp>
        <p:nvSpPr>
          <p:cNvPr id="374" name="OTLSHAPE_SLT_2e5460f7da0a4a33ad6a3b89e23896e5_TextPercentage" hidden="1">
            <a:extLst>
              <a:ext uri="{FF2B5EF4-FFF2-40B4-BE49-F238E27FC236}">
                <a16:creationId xmlns:a16="http://schemas.microsoft.com/office/drawing/2014/main" id="{D95FC71A-9D29-9932-9889-1587212C715E}"/>
              </a:ext>
            </a:extLst>
          </p:cNvPr>
          <p:cNvSpPr txBox="1"/>
          <p:nvPr>
            <p:custDataLst>
              <p:tags r:id="rId230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rgbClr val="ED7D31"/>
              </a:solidFill>
              <a:latin typeface="Calibri" panose="020F0502020204030204" pitchFamily="34" charset="0"/>
            </a:endParaRPr>
          </a:p>
        </p:txBody>
      </p:sp>
      <p:sp>
        <p:nvSpPr>
          <p:cNvPr id="375" name="OTLSHAPE_SLT_2e5460f7da0a4a33ad6a3b89e23896e5_StartDate" hidden="1">
            <a:extLst>
              <a:ext uri="{FF2B5EF4-FFF2-40B4-BE49-F238E27FC236}">
                <a16:creationId xmlns:a16="http://schemas.microsoft.com/office/drawing/2014/main" id="{92B0DF3C-C244-F305-A93D-1D15E7601908}"/>
              </a:ext>
            </a:extLst>
          </p:cNvPr>
          <p:cNvSpPr txBox="1"/>
          <p:nvPr>
            <p:custDataLst>
              <p:tags r:id="rId231"/>
            </p:custDataLst>
          </p:nvPr>
        </p:nvSpPr>
        <p:spPr>
          <a:xfrm>
            <a:off x="12700" y="89644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endParaRPr lang="en-US" sz="800" i="1">
              <a:solidFill>
                <a:srgbClr val="44546A"/>
              </a:solidFill>
              <a:latin typeface="Segoe UI" panose="020B0502040204020203" pitchFamily="34" charset="0"/>
            </a:endParaRPr>
          </a:p>
        </p:txBody>
      </p:sp>
      <p:sp>
        <p:nvSpPr>
          <p:cNvPr id="376" name="OTLSHAPE_SLT_2e5460f7da0a4a33ad6a3b89e23896e5_EndDate" hidden="1">
            <a:extLst>
              <a:ext uri="{FF2B5EF4-FFF2-40B4-BE49-F238E27FC236}">
                <a16:creationId xmlns:a16="http://schemas.microsoft.com/office/drawing/2014/main" id="{4B1F4475-BDBA-2AA1-83F8-4654AFE25EFC}"/>
              </a:ext>
            </a:extLst>
          </p:cNvPr>
          <p:cNvSpPr txBox="1"/>
          <p:nvPr>
            <p:custDataLst>
              <p:tags r:id="rId232"/>
            </p:custDataLst>
          </p:nvPr>
        </p:nvSpPr>
        <p:spPr>
          <a:xfrm>
            <a:off x="12700" y="89644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endParaRPr lang="en-US" sz="800" i="1">
              <a:solidFill>
                <a:srgbClr val="44546A"/>
              </a:solidFill>
              <a:latin typeface="Segoe UI" panose="020B0502040204020203" pitchFamily="34" charset="0"/>
            </a:endParaRPr>
          </a:p>
        </p:txBody>
      </p:sp>
      <p:sp>
        <p:nvSpPr>
          <p:cNvPr id="381" name="OTLSHAPE_SLT_6c4f8f9c84874d1089a05ccb3cf0e15f_Duration" hidden="1">
            <a:extLst>
              <a:ext uri="{FF2B5EF4-FFF2-40B4-BE49-F238E27FC236}">
                <a16:creationId xmlns:a16="http://schemas.microsoft.com/office/drawing/2014/main" id="{87CE78F5-7F4A-2AB8-8A7B-03C236E474D3}"/>
              </a:ext>
            </a:extLst>
          </p:cNvPr>
          <p:cNvSpPr txBox="1"/>
          <p:nvPr>
            <p:custDataLst>
              <p:tags r:id="rId233"/>
            </p:custDataLst>
          </p:nvPr>
        </p:nvSpPr>
        <p:spPr>
          <a:xfrm>
            <a:off x="12700" y="-233521"/>
            <a:ext cx="3302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>
                <a:solidFill>
                  <a:srgbClr val="ED7D31"/>
                </a:solidFill>
                <a:latin typeface="Calibri" panose="020F0502020204030204" pitchFamily="34" charset="0"/>
              </a:rPr>
              <a:t>9 days</a:t>
            </a:r>
          </a:p>
        </p:txBody>
      </p:sp>
      <p:sp>
        <p:nvSpPr>
          <p:cNvPr id="382" name="OTLSHAPE_SLT_6c4f8f9c84874d1089a05ccb3cf0e15f_TextPercentage" hidden="1">
            <a:extLst>
              <a:ext uri="{FF2B5EF4-FFF2-40B4-BE49-F238E27FC236}">
                <a16:creationId xmlns:a16="http://schemas.microsoft.com/office/drawing/2014/main" id="{18A073ED-8A9D-6ECC-4155-639BC7F89602}"/>
              </a:ext>
            </a:extLst>
          </p:cNvPr>
          <p:cNvSpPr txBox="1"/>
          <p:nvPr>
            <p:custDataLst>
              <p:tags r:id="rId234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rgbClr val="ED7D31"/>
              </a:solidFill>
              <a:latin typeface="Calibri" panose="020F0502020204030204" pitchFamily="34" charset="0"/>
            </a:endParaRPr>
          </a:p>
        </p:txBody>
      </p:sp>
      <p:sp>
        <p:nvSpPr>
          <p:cNvPr id="383" name="OTLSHAPE_SLT_6c4f8f9c84874d1089a05ccb3cf0e15f_StartDate" hidden="1">
            <a:extLst>
              <a:ext uri="{FF2B5EF4-FFF2-40B4-BE49-F238E27FC236}">
                <a16:creationId xmlns:a16="http://schemas.microsoft.com/office/drawing/2014/main" id="{197A237F-B22B-1D2A-26AC-7B525B23BE85}"/>
              </a:ext>
            </a:extLst>
          </p:cNvPr>
          <p:cNvSpPr txBox="1"/>
          <p:nvPr>
            <p:custDataLst>
              <p:tags r:id="rId235"/>
            </p:custDataLst>
          </p:nvPr>
        </p:nvSpPr>
        <p:spPr>
          <a:xfrm>
            <a:off x="12700" y="89644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endParaRPr lang="en-US" sz="800" i="1">
              <a:solidFill>
                <a:srgbClr val="44546A"/>
              </a:solidFill>
              <a:latin typeface="Segoe UI" panose="020B0502040204020203" pitchFamily="34" charset="0"/>
            </a:endParaRPr>
          </a:p>
        </p:txBody>
      </p:sp>
      <p:sp>
        <p:nvSpPr>
          <p:cNvPr id="384" name="OTLSHAPE_SLT_6c4f8f9c84874d1089a05ccb3cf0e15f_EndDate" hidden="1">
            <a:extLst>
              <a:ext uri="{FF2B5EF4-FFF2-40B4-BE49-F238E27FC236}">
                <a16:creationId xmlns:a16="http://schemas.microsoft.com/office/drawing/2014/main" id="{3867C260-EF11-1748-CD81-4D318524E3D5}"/>
              </a:ext>
            </a:extLst>
          </p:cNvPr>
          <p:cNvSpPr txBox="1"/>
          <p:nvPr>
            <p:custDataLst>
              <p:tags r:id="rId236"/>
            </p:custDataLst>
          </p:nvPr>
        </p:nvSpPr>
        <p:spPr>
          <a:xfrm>
            <a:off x="12700" y="89644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endParaRPr lang="en-US" sz="800" i="1">
              <a:solidFill>
                <a:srgbClr val="44546A"/>
              </a:solidFill>
              <a:latin typeface="Segoe UI" panose="020B0502040204020203" pitchFamily="34" charset="0"/>
            </a:endParaRPr>
          </a:p>
        </p:txBody>
      </p:sp>
      <p:sp>
        <p:nvSpPr>
          <p:cNvPr id="386" name="OTLSHAPE_SLT_4aad5f2a4e434f2783c38444fe9f889a_Duration" hidden="1">
            <a:extLst>
              <a:ext uri="{FF2B5EF4-FFF2-40B4-BE49-F238E27FC236}">
                <a16:creationId xmlns:a16="http://schemas.microsoft.com/office/drawing/2014/main" id="{1B34CEEE-BBD4-8478-56B1-562E55979887}"/>
              </a:ext>
            </a:extLst>
          </p:cNvPr>
          <p:cNvSpPr txBox="1"/>
          <p:nvPr>
            <p:custDataLst>
              <p:tags r:id="rId237"/>
            </p:custDataLst>
          </p:nvPr>
        </p:nvSpPr>
        <p:spPr>
          <a:xfrm>
            <a:off x="12700" y="-310466"/>
            <a:ext cx="3937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>
                <a:solidFill>
                  <a:srgbClr val="ED7D31"/>
                </a:solidFill>
                <a:latin typeface="Calibri" panose="020F0502020204030204" pitchFamily="34" charset="0"/>
              </a:rPr>
              <a:t>10 days</a:t>
            </a:r>
          </a:p>
        </p:txBody>
      </p:sp>
      <p:sp>
        <p:nvSpPr>
          <p:cNvPr id="387" name="OTLSHAPE_SLT_4aad5f2a4e434f2783c38444fe9f889a_TextPercentage" hidden="1">
            <a:extLst>
              <a:ext uri="{FF2B5EF4-FFF2-40B4-BE49-F238E27FC236}">
                <a16:creationId xmlns:a16="http://schemas.microsoft.com/office/drawing/2014/main" id="{431AB529-94CB-81F2-2898-0CFDDC3B7354}"/>
              </a:ext>
            </a:extLst>
          </p:cNvPr>
          <p:cNvSpPr txBox="1"/>
          <p:nvPr>
            <p:custDataLst>
              <p:tags r:id="rId238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rgbClr val="ED7D31"/>
              </a:solidFill>
              <a:latin typeface="Calibri" panose="020F0502020204030204" pitchFamily="34" charset="0"/>
            </a:endParaRPr>
          </a:p>
        </p:txBody>
      </p:sp>
      <p:sp>
        <p:nvSpPr>
          <p:cNvPr id="388" name="OTLSHAPE_SLT_4aad5f2a4e434f2783c38444fe9f889a_StartDate" hidden="1">
            <a:extLst>
              <a:ext uri="{FF2B5EF4-FFF2-40B4-BE49-F238E27FC236}">
                <a16:creationId xmlns:a16="http://schemas.microsoft.com/office/drawing/2014/main" id="{F03A7869-DB70-F3EE-AB53-8C9BF56EAA76}"/>
              </a:ext>
            </a:extLst>
          </p:cNvPr>
          <p:cNvSpPr txBox="1"/>
          <p:nvPr>
            <p:custDataLst>
              <p:tags r:id="rId239"/>
            </p:custDataLst>
          </p:nvPr>
        </p:nvSpPr>
        <p:spPr>
          <a:xfrm>
            <a:off x="12700" y="89644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endParaRPr lang="en-US" sz="800" i="1">
              <a:solidFill>
                <a:srgbClr val="44546A"/>
              </a:solidFill>
              <a:latin typeface="Segoe UI" panose="020B0502040204020203" pitchFamily="34" charset="0"/>
            </a:endParaRPr>
          </a:p>
        </p:txBody>
      </p:sp>
      <p:sp>
        <p:nvSpPr>
          <p:cNvPr id="389" name="OTLSHAPE_SLT_4aad5f2a4e434f2783c38444fe9f889a_EndDate" hidden="1">
            <a:extLst>
              <a:ext uri="{FF2B5EF4-FFF2-40B4-BE49-F238E27FC236}">
                <a16:creationId xmlns:a16="http://schemas.microsoft.com/office/drawing/2014/main" id="{2A7F7A08-339C-9D16-F8E8-C61FD2A3D6F2}"/>
              </a:ext>
            </a:extLst>
          </p:cNvPr>
          <p:cNvSpPr txBox="1"/>
          <p:nvPr>
            <p:custDataLst>
              <p:tags r:id="rId240"/>
            </p:custDataLst>
          </p:nvPr>
        </p:nvSpPr>
        <p:spPr>
          <a:xfrm>
            <a:off x="12700" y="89644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endParaRPr lang="en-US" sz="800" i="1">
              <a:solidFill>
                <a:srgbClr val="44546A"/>
              </a:solidFill>
              <a:latin typeface="Segoe UI" panose="020B0502040204020203" pitchFamily="34" charset="0"/>
            </a:endParaRPr>
          </a:p>
        </p:txBody>
      </p:sp>
      <p:sp>
        <p:nvSpPr>
          <p:cNvPr id="391" name="OTLSHAPE_SLT_74d78c5469bf4e70a19e092a90096b7f_Duration" hidden="1">
            <a:extLst>
              <a:ext uri="{FF2B5EF4-FFF2-40B4-BE49-F238E27FC236}">
                <a16:creationId xmlns:a16="http://schemas.microsoft.com/office/drawing/2014/main" id="{6C8798BF-DB7C-AF28-CE6E-D3519C5366E5}"/>
              </a:ext>
            </a:extLst>
          </p:cNvPr>
          <p:cNvSpPr txBox="1"/>
          <p:nvPr>
            <p:custDataLst>
              <p:tags r:id="rId241"/>
            </p:custDataLst>
          </p:nvPr>
        </p:nvSpPr>
        <p:spPr>
          <a:xfrm>
            <a:off x="12700" y="-310466"/>
            <a:ext cx="3937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>
                <a:solidFill>
                  <a:srgbClr val="ED7D31"/>
                </a:solidFill>
                <a:latin typeface="Calibri" panose="020F0502020204030204" pitchFamily="34" charset="0"/>
              </a:rPr>
              <a:t>10 days</a:t>
            </a:r>
          </a:p>
        </p:txBody>
      </p:sp>
      <p:sp>
        <p:nvSpPr>
          <p:cNvPr id="392" name="OTLSHAPE_SLT_74d78c5469bf4e70a19e092a90096b7f_TextPercentage" hidden="1">
            <a:extLst>
              <a:ext uri="{FF2B5EF4-FFF2-40B4-BE49-F238E27FC236}">
                <a16:creationId xmlns:a16="http://schemas.microsoft.com/office/drawing/2014/main" id="{17B82065-E932-DDC7-F0E1-6DE8AC9AC00F}"/>
              </a:ext>
            </a:extLst>
          </p:cNvPr>
          <p:cNvSpPr txBox="1"/>
          <p:nvPr>
            <p:custDataLst>
              <p:tags r:id="rId242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rgbClr val="ED7D31"/>
              </a:solidFill>
              <a:latin typeface="Calibri" panose="020F0502020204030204" pitchFamily="34" charset="0"/>
            </a:endParaRPr>
          </a:p>
        </p:txBody>
      </p:sp>
      <p:sp>
        <p:nvSpPr>
          <p:cNvPr id="393" name="OTLSHAPE_SLT_74d78c5469bf4e70a19e092a90096b7f_StartDate" hidden="1">
            <a:extLst>
              <a:ext uri="{FF2B5EF4-FFF2-40B4-BE49-F238E27FC236}">
                <a16:creationId xmlns:a16="http://schemas.microsoft.com/office/drawing/2014/main" id="{0D20FAC6-918C-BE7A-743C-2EE22EF0C896}"/>
              </a:ext>
            </a:extLst>
          </p:cNvPr>
          <p:cNvSpPr txBox="1"/>
          <p:nvPr>
            <p:custDataLst>
              <p:tags r:id="rId243"/>
            </p:custDataLst>
          </p:nvPr>
        </p:nvSpPr>
        <p:spPr>
          <a:xfrm>
            <a:off x="12700" y="89644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endParaRPr lang="en-US" sz="800" i="1">
              <a:solidFill>
                <a:srgbClr val="44546A"/>
              </a:solidFill>
              <a:latin typeface="Segoe UI" panose="020B0502040204020203" pitchFamily="34" charset="0"/>
            </a:endParaRPr>
          </a:p>
        </p:txBody>
      </p:sp>
      <p:sp>
        <p:nvSpPr>
          <p:cNvPr id="394" name="OTLSHAPE_SLT_74d78c5469bf4e70a19e092a90096b7f_EndDate" hidden="1">
            <a:extLst>
              <a:ext uri="{FF2B5EF4-FFF2-40B4-BE49-F238E27FC236}">
                <a16:creationId xmlns:a16="http://schemas.microsoft.com/office/drawing/2014/main" id="{70C3634B-4F21-C051-C4CB-B7CB6350029C}"/>
              </a:ext>
            </a:extLst>
          </p:cNvPr>
          <p:cNvSpPr txBox="1"/>
          <p:nvPr>
            <p:custDataLst>
              <p:tags r:id="rId244"/>
            </p:custDataLst>
          </p:nvPr>
        </p:nvSpPr>
        <p:spPr>
          <a:xfrm>
            <a:off x="12700" y="89644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endParaRPr lang="en-US" sz="800" i="1">
              <a:solidFill>
                <a:srgbClr val="44546A"/>
              </a:solidFill>
              <a:latin typeface="Segoe UI" panose="020B0502040204020203" pitchFamily="34" charset="0"/>
            </a:endParaRPr>
          </a:p>
        </p:txBody>
      </p:sp>
      <p:cxnSp>
        <p:nvCxnSpPr>
          <p:cNvPr id="9" name="OTLSHAPE_TB_00000000000000000000000000000000_Separator1">
            <a:extLst>
              <a:ext uri="{FF2B5EF4-FFF2-40B4-BE49-F238E27FC236}">
                <a16:creationId xmlns:a16="http://schemas.microsoft.com/office/drawing/2014/main" id="{45554CAD-02B0-9676-CF8C-487419C3CC0E}"/>
              </a:ext>
            </a:extLst>
          </p:cNvPr>
          <p:cNvCxnSpPr/>
          <p:nvPr>
            <p:custDataLst>
              <p:tags r:id="rId245"/>
            </p:custDataLst>
          </p:nvPr>
        </p:nvCxnSpPr>
        <p:spPr>
          <a:xfrm>
            <a:off x="4419859" y="1025071"/>
            <a:ext cx="0" cy="1778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OTLSHAPE_TB_00000000000000000000000000000000_Separator2">
            <a:extLst>
              <a:ext uri="{FF2B5EF4-FFF2-40B4-BE49-F238E27FC236}">
                <a16:creationId xmlns:a16="http://schemas.microsoft.com/office/drawing/2014/main" id="{03EFB42D-9157-2ADA-6A8D-C05CBB7AB1FA}"/>
              </a:ext>
            </a:extLst>
          </p:cNvPr>
          <p:cNvCxnSpPr/>
          <p:nvPr>
            <p:custDataLst>
              <p:tags r:id="rId246"/>
            </p:custDataLst>
          </p:nvPr>
        </p:nvCxnSpPr>
        <p:spPr>
          <a:xfrm>
            <a:off x="5425751" y="1025071"/>
            <a:ext cx="0" cy="1778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OTLSHAPE_TB_00000000000000000000000000000000_Separator3">
            <a:extLst>
              <a:ext uri="{FF2B5EF4-FFF2-40B4-BE49-F238E27FC236}">
                <a16:creationId xmlns:a16="http://schemas.microsoft.com/office/drawing/2014/main" id="{186BD22E-C938-7040-1893-0E3C6E30CF9B}"/>
              </a:ext>
            </a:extLst>
          </p:cNvPr>
          <p:cNvCxnSpPr/>
          <p:nvPr>
            <p:custDataLst>
              <p:tags r:id="rId247"/>
            </p:custDataLst>
          </p:nvPr>
        </p:nvCxnSpPr>
        <p:spPr>
          <a:xfrm>
            <a:off x="6415418" y="1025071"/>
            <a:ext cx="0" cy="1778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OTLSHAPE_TB_00000000000000000000000000000000_Separator4">
            <a:extLst>
              <a:ext uri="{FF2B5EF4-FFF2-40B4-BE49-F238E27FC236}">
                <a16:creationId xmlns:a16="http://schemas.microsoft.com/office/drawing/2014/main" id="{35964546-71D3-A2E0-A5B0-7A8F460754F9}"/>
              </a:ext>
            </a:extLst>
          </p:cNvPr>
          <p:cNvCxnSpPr/>
          <p:nvPr>
            <p:custDataLst>
              <p:tags r:id="rId248"/>
            </p:custDataLst>
          </p:nvPr>
        </p:nvCxnSpPr>
        <p:spPr>
          <a:xfrm>
            <a:off x="7405087" y="1025071"/>
            <a:ext cx="0" cy="1778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5" name="OTLSHAPE_TB_00000000000000000000000000000000_Separator5">
            <a:extLst>
              <a:ext uri="{FF2B5EF4-FFF2-40B4-BE49-F238E27FC236}">
                <a16:creationId xmlns:a16="http://schemas.microsoft.com/office/drawing/2014/main" id="{4E210667-E425-FCBE-9B99-D3A6E75BEABA}"/>
              </a:ext>
            </a:extLst>
          </p:cNvPr>
          <p:cNvCxnSpPr/>
          <p:nvPr>
            <p:custDataLst>
              <p:tags r:id="rId249"/>
            </p:custDataLst>
          </p:nvPr>
        </p:nvCxnSpPr>
        <p:spPr>
          <a:xfrm>
            <a:off x="8362307" y="1025071"/>
            <a:ext cx="0" cy="1778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7" name="OTLSHAPE_TB_00000000000000000000000000000000_Separator6">
            <a:extLst>
              <a:ext uri="{FF2B5EF4-FFF2-40B4-BE49-F238E27FC236}">
                <a16:creationId xmlns:a16="http://schemas.microsoft.com/office/drawing/2014/main" id="{E11B94F8-587B-D393-EE56-85738135AE53}"/>
              </a:ext>
            </a:extLst>
          </p:cNvPr>
          <p:cNvCxnSpPr/>
          <p:nvPr>
            <p:custDataLst>
              <p:tags r:id="rId250"/>
            </p:custDataLst>
          </p:nvPr>
        </p:nvCxnSpPr>
        <p:spPr>
          <a:xfrm>
            <a:off x="9351975" y="1025071"/>
            <a:ext cx="0" cy="1778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OTLSHAPE_TB_00000000000000000000000000000000_Separator7">
            <a:extLst>
              <a:ext uri="{FF2B5EF4-FFF2-40B4-BE49-F238E27FC236}">
                <a16:creationId xmlns:a16="http://schemas.microsoft.com/office/drawing/2014/main" id="{730B8A78-A038-C51E-6A62-CE55EADB92CA}"/>
              </a:ext>
            </a:extLst>
          </p:cNvPr>
          <p:cNvCxnSpPr/>
          <p:nvPr>
            <p:custDataLst>
              <p:tags r:id="rId251"/>
            </p:custDataLst>
          </p:nvPr>
        </p:nvCxnSpPr>
        <p:spPr>
          <a:xfrm>
            <a:off x="10341642" y="1025071"/>
            <a:ext cx="0" cy="1778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9" name="OTLSHAPE_M_0a74d7a5aaa14d36b9c9765951d145ce_Shape">
            <a:extLst>
              <a:ext uri="{FF2B5EF4-FFF2-40B4-BE49-F238E27FC236}">
                <a16:creationId xmlns:a16="http://schemas.microsoft.com/office/drawing/2014/main" id="{4A630822-F40D-AE2B-F43F-A00032C7E146}"/>
              </a:ext>
            </a:extLst>
          </p:cNvPr>
          <p:cNvSpPr/>
          <p:nvPr>
            <p:custDataLst>
              <p:tags r:id="rId252"/>
            </p:custDataLst>
          </p:nvPr>
        </p:nvSpPr>
        <p:spPr>
          <a:xfrm flipV="1">
            <a:off x="5318578" y="872671"/>
            <a:ext cx="152400" cy="177800"/>
          </a:xfrm>
          <a:prstGeom prst="triangle">
            <a:avLst/>
          </a:prstGeom>
          <a:solidFill>
            <a:schemeClr val="accent1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OTLSHAPE_M_bef15508bf4c4bd99da6e66fa0c055aa_Shape">
            <a:extLst>
              <a:ext uri="{FF2B5EF4-FFF2-40B4-BE49-F238E27FC236}">
                <a16:creationId xmlns:a16="http://schemas.microsoft.com/office/drawing/2014/main" id="{0D0DC918-E1CD-4B3B-D4F4-858F710FCB00}"/>
              </a:ext>
            </a:extLst>
          </p:cNvPr>
          <p:cNvSpPr/>
          <p:nvPr>
            <p:custDataLst>
              <p:tags r:id="rId253"/>
            </p:custDataLst>
          </p:nvPr>
        </p:nvSpPr>
        <p:spPr>
          <a:xfrm flipV="1">
            <a:off x="3840724" y="872671"/>
            <a:ext cx="152400" cy="177800"/>
          </a:xfrm>
          <a:prstGeom prst="triangle">
            <a:avLst/>
          </a:prstGeom>
          <a:solidFill>
            <a:schemeClr val="accent1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OTLSHAPE_M_8b1e8d627cbc447c8ef9f4fba5d0c20c_Shape">
            <a:extLst>
              <a:ext uri="{FF2B5EF4-FFF2-40B4-BE49-F238E27FC236}">
                <a16:creationId xmlns:a16="http://schemas.microsoft.com/office/drawing/2014/main" id="{83DD3407-4149-B757-F8BA-1FCB3A4497C6}"/>
              </a:ext>
            </a:extLst>
          </p:cNvPr>
          <p:cNvSpPr/>
          <p:nvPr>
            <p:custDataLst>
              <p:tags r:id="rId254"/>
            </p:custDataLst>
          </p:nvPr>
        </p:nvSpPr>
        <p:spPr>
          <a:xfrm flipV="1">
            <a:off x="6663689" y="872671"/>
            <a:ext cx="152400" cy="177800"/>
          </a:xfrm>
          <a:prstGeom prst="triangle">
            <a:avLst/>
          </a:prstGeom>
          <a:solidFill>
            <a:schemeClr val="accent1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3" name="OTLSHAPE_M_82147e38527a4d6399b89edca54f5096_Shape">
            <a:extLst>
              <a:ext uri="{FF2B5EF4-FFF2-40B4-BE49-F238E27FC236}">
                <a16:creationId xmlns:a16="http://schemas.microsoft.com/office/drawing/2014/main" id="{3B13EC45-EDD3-DFA3-13B5-9E6CBE478662}"/>
              </a:ext>
            </a:extLst>
          </p:cNvPr>
          <p:cNvSpPr/>
          <p:nvPr>
            <p:custDataLst>
              <p:tags r:id="rId255"/>
            </p:custDataLst>
          </p:nvPr>
        </p:nvSpPr>
        <p:spPr>
          <a:xfrm flipV="1">
            <a:off x="8367216" y="872671"/>
            <a:ext cx="152400" cy="177800"/>
          </a:xfrm>
          <a:prstGeom prst="triangle">
            <a:avLst/>
          </a:prstGeom>
          <a:solidFill>
            <a:schemeClr val="accent1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4" name="OTLSHAPE_M_a383f129165f4228859adb3792809278_Shape">
            <a:extLst>
              <a:ext uri="{FF2B5EF4-FFF2-40B4-BE49-F238E27FC236}">
                <a16:creationId xmlns:a16="http://schemas.microsoft.com/office/drawing/2014/main" id="{7794EB15-11E1-A897-EE03-08645E91C71B}"/>
              </a:ext>
            </a:extLst>
          </p:cNvPr>
          <p:cNvSpPr/>
          <p:nvPr>
            <p:custDataLst>
              <p:tags r:id="rId256"/>
            </p:custDataLst>
          </p:nvPr>
        </p:nvSpPr>
        <p:spPr>
          <a:xfrm flipV="1">
            <a:off x="10362776" y="872671"/>
            <a:ext cx="152400" cy="177800"/>
          </a:xfrm>
          <a:prstGeom prst="triangle">
            <a:avLst/>
          </a:prstGeom>
          <a:solidFill>
            <a:schemeClr val="accent1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OTLSHAPE_M_bef15508bf4c4bd99da6e66fa0c055aa_Title">
            <a:extLst>
              <a:ext uri="{FF2B5EF4-FFF2-40B4-BE49-F238E27FC236}">
                <a16:creationId xmlns:a16="http://schemas.microsoft.com/office/drawing/2014/main" id="{6AEFCE00-247C-ECA9-B8ED-E3219FBE5F91}"/>
              </a:ext>
            </a:extLst>
          </p:cNvPr>
          <p:cNvSpPr txBox="1"/>
          <p:nvPr>
            <p:custDataLst>
              <p:tags r:id="rId257"/>
            </p:custDataLst>
          </p:nvPr>
        </p:nvSpPr>
        <p:spPr>
          <a:xfrm>
            <a:off x="3483896" y="526342"/>
            <a:ext cx="889000" cy="16891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000" b="1" spc="-8" dirty="0">
                <a:solidFill>
                  <a:schemeClr val="dk1"/>
                </a:solidFill>
                <a:latin typeface="Segoe UI" panose="020B0502040204020203" pitchFamily="34" charset="0"/>
              </a:rPr>
              <a:t>Project kickoff</a:t>
            </a:r>
          </a:p>
        </p:txBody>
      </p:sp>
      <p:sp>
        <p:nvSpPr>
          <p:cNvPr id="55" name="OTLSHAPE_M_bef15508bf4c4bd99da6e66fa0c055aa_Date">
            <a:extLst>
              <a:ext uri="{FF2B5EF4-FFF2-40B4-BE49-F238E27FC236}">
                <a16:creationId xmlns:a16="http://schemas.microsoft.com/office/drawing/2014/main" id="{ED236556-E0C1-4552-31DC-F10B3FCDFE41}"/>
              </a:ext>
            </a:extLst>
          </p:cNvPr>
          <p:cNvSpPr txBox="1"/>
          <p:nvPr>
            <p:custDataLst>
              <p:tags r:id="rId258"/>
            </p:custDataLst>
          </p:nvPr>
        </p:nvSpPr>
        <p:spPr>
          <a:xfrm>
            <a:off x="3719206" y="695252"/>
            <a:ext cx="406400" cy="1520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900" b="1" spc="-8" dirty="0">
                <a:solidFill>
                  <a:srgbClr val="44546A"/>
                </a:solidFill>
                <a:latin typeface="Segoe UI" panose="020B0502040204020203" pitchFamily="34" charset="0"/>
              </a:rPr>
              <a:t>May 31</a:t>
            </a:r>
          </a:p>
        </p:txBody>
      </p:sp>
      <p:sp>
        <p:nvSpPr>
          <p:cNvPr id="57" name="OTLSHAPE_M_0a74d7a5aaa14d36b9c9765951d145ce_Title">
            <a:extLst>
              <a:ext uri="{FF2B5EF4-FFF2-40B4-BE49-F238E27FC236}">
                <a16:creationId xmlns:a16="http://schemas.microsoft.com/office/drawing/2014/main" id="{0922C138-A0A9-038E-3E53-0709F9FE52CC}"/>
              </a:ext>
            </a:extLst>
          </p:cNvPr>
          <p:cNvSpPr txBox="1"/>
          <p:nvPr>
            <p:custDataLst>
              <p:tags r:id="rId259"/>
            </p:custDataLst>
          </p:nvPr>
        </p:nvSpPr>
        <p:spPr>
          <a:xfrm>
            <a:off x="4410317" y="252944"/>
            <a:ext cx="1981200" cy="16891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000" b="1" spc="-4" dirty="0">
                <a:solidFill>
                  <a:schemeClr val="dk1"/>
                </a:solidFill>
                <a:latin typeface="Segoe UI" panose="020B0502040204020203" pitchFamily="34" charset="0"/>
              </a:rPr>
              <a:t>Hardware &amp; software acquisition</a:t>
            </a:r>
          </a:p>
        </p:txBody>
      </p:sp>
      <p:sp>
        <p:nvSpPr>
          <p:cNvPr id="58" name="OTLSHAPE_M_0a74d7a5aaa14d36b9c9765951d145ce_Date">
            <a:extLst>
              <a:ext uri="{FF2B5EF4-FFF2-40B4-BE49-F238E27FC236}">
                <a16:creationId xmlns:a16="http://schemas.microsoft.com/office/drawing/2014/main" id="{2FDDC9D6-162A-3724-E190-008A15BF8207}"/>
              </a:ext>
            </a:extLst>
          </p:cNvPr>
          <p:cNvSpPr txBox="1"/>
          <p:nvPr>
            <p:custDataLst>
              <p:tags r:id="rId260"/>
            </p:custDataLst>
          </p:nvPr>
        </p:nvSpPr>
        <p:spPr>
          <a:xfrm>
            <a:off x="5203136" y="421854"/>
            <a:ext cx="393700" cy="1520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900" b="1" spc="-10">
                <a:solidFill>
                  <a:srgbClr val="44546A"/>
                </a:solidFill>
                <a:latin typeface="Segoe UI" panose="020B0502040204020203" pitchFamily="34" charset="0"/>
              </a:rPr>
              <a:t>Aug 30</a:t>
            </a:r>
          </a:p>
        </p:txBody>
      </p:sp>
      <p:sp>
        <p:nvSpPr>
          <p:cNvPr id="60" name="OTLSHAPE_M_8b1e8d627cbc447c8ef9f4fba5d0c20c_Title">
            <a:extLst>
              <a:ext uri="{FF2B5EF4-FFF2-40B4-BE49-F238E27FC236}">
                <a16:creationId xmlns:a16="http://schemas.microsoft.com/office/drawing/2014/main" id="{4B40668A-B914-39B3-304F-902E1BC482B9}"/>
              </a:ext>
            </a:extLst>
          </p:cNvPr>
          <p:cNvSpPr txBox="1"/>
          <p:nvPr>
            <p:custDataLst>
              <p:tags r:id="rId261"/>
            </p:custDataLst>
          </p:nvPr>
        </p:nvSpPr>
        <p:spPr>
          <a:xfrm>
            <a:off x="6107535" y="523405"/>
            <a:ext cx="1270000" cy="16891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000" b="1" spc="-4" dirty="0">
                <a:solidFill>
                  <a:schemeClr val="dk1"/>
                </a:solidFill>
                <a:latin typeface="Segoe UI" panose="020B0502040204020203" pitchFamily="34" charset="0"/>
              </a:rPr>
              <a:t>Integration &amp; testing</a:t>
            </a:r>
          </a:p>
        </p:txBody>
      </p:sp>
      <p:sp>
        <p:nvSpPr>
          <p:cNvPr id="61" name="OTLSHAPE_M_8b1e8d627cbc447c8ef9f4fba5d0c20c_Date">
            <a:extLst>
              <a:ext uri="{FF2B5EF4-FFF2-40B4-BE49-F238E27FC236}">
                <a16:creationId xmlns:a16="http://schemas.microsoft.com/office/drawing/2014/main" id="{6D0C5CB4-D059-5930-5E53-EF4D82169357}"/>
              </a:ext>
            </a:extLst>
          </p:cNvPr>
          <p:cNvSpPr txBox="1"/>
          <p:nvPr>
            <p:custDataLst>
              <p:tags r:id="rId262"/>
            </p:custDataLst>
          </p:nvPr>
        </p:nvSpPr>
        <p:spPr>
          <a:xfrm>
            <a:off x="6547314" y="692315"/>
            <a:ext cx="393700" cy="1520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900" b="1" spc="-8">
                <a:solidFill>
                  <a:srgbClr val="44546A"/>
                </a:solidFill>
                <a:latin typeface="Segoe UI" panose="020B0502040204020203" pitchFamily="34" charset="0"/>
              </a:rPr>
              <a:t>Nov 20</a:t>
            </a:r>
          </a:p>
        </p:txBody>
      </p:sp>
      <p:sp>
        <p:nvSpPr>
          <p:cNvPr id="63" name="OTLSHAPE_M_82147e38527a4d6399b89edca54f5096_Title">
            <a:extLst>
              <a:ext uri="{FF2B5EF4-FFF2-40B4-BE49-F238E27FC236}">
                <a16:creationId xmlns:a16="http://schemas.microsoft.com/office/drawing/2014/main" id="{85C8C8DF-10EF-8F9A-4C12-60EAFE570395}"/>
              </a:ext>
            </a:extLst>
          </p:cNvPr>
          <p:cNvSpPr txBox="1"/>
          <p:nvPr>
            <p:custDataLst>
              <p:tags r:id="rId263"/>
            </p:custDataLst>
          </p:nvPr>
        </p:nvSpPr>
        <p:spPr>
          <a:xfrm>
            <a:off x="7656185" y="252944"/>
            <a:ext cx="1574800" cy="16891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000" b="1" spc="-4" dirty="0">
                <a:solidFill>
                  <a:schemeClr val="dk1"/>
                </a:solidFill>
                <a:latin typeface="Segoe UI" panose="020B0502040204020203" pitchFamily="34" charset="0"/>
              </a:rPr>
              <a:t>Data migration completed</a:t>
            </a:r>
          </a:p>
        </p:txBody>
      </p:sp>
      <p:sp>
        <p:nvSpPr>
          <p:cNvPr id="64" name="OTLSHAPE_M_82147e38527a4d6399b89edca54f5096_Date">
            <a:extLst>
              <a:ext uri="{FF2B5EF4-FFF2-40B4-BE49-F238E27FC236}">
                <a16:creationId xmlns:a16="http://schemas.microsoft.com/office/drawing/2014/main" id="{677C4388-39DD-47AD-580D-7AF1D5B3E8D9}"/>
              </a:ext>
            </a:extLst>
          </p:cNvPr>
          <p:cNvSpPr txBox="1"/>
          <p:nvPr>
            <p:custDataLst>
              <p:tags r:id="rId264"/>
            </p:custDataLst>
          </p:nvPr>
        </p:nvSpPr>
        <p:spPr>
          <a:xfrm>
            <a:off x="8286592" y="421854"/>
            <a:ext cx="317500" cy="1520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900" b="1" spc="-10">
                <a:solidFill>
                  <a:srgbClr val="44546A"/>
                </a:solidFill>
                <a:latin typeface="Segoe UI" panose="020B0502040204020203" pitchFamily="34" charset="0"/>
              </a:rPr>
              <a:t>Mar 5</a:t>
            </a:r>
          </a:p>
        </p:txBody>
      </p:sp>
      <p:sp>
        <p:nvSpPr>
          <p:cNvPr id="66" name="OTLSHAPE_M_a383f129165f4228859adb3792809278_Title">
            <a:extLst>
              <a:ext uri="{FF2B5EF4-FFF2-40B4-BE49-F238E27FC236}">
                <a16:creationId xmlns:a16="http://schemas.microsoft.com/office/drawing/2014/main" id="{D6719675-65E1-8584-84DA-0B32F6E3A755}"/>
              </a:ext>
            </a:extLst>
          </p:cNvPr>
          <p:cNvSpPr txBox="1"/>
          <p:nvPr>
            <p:custDataLst>
              <p:tags r:id="rId265"/>
            </p:custDataLst>
          </p:nvPr>
        </p:nvSpPr>
        <p:spPr>
          <a:xfrm>
            <a:off x="9998053" y="526342"/>
            <a:ext cx="889000" cy="16891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000" b="1" spc="-6" dirty="0">
                <a:solidFill>
                  <a:schemeClr val="dk1"/>
                </a:solidFill>
                <a:latin typeface="Segoe UI" panose="020B0502040204020203" pitchFamily="34" charset="0"/>
              </a:rPr>
              <a:t>Project closure</a:t>
            </a:r>
          </a:p>
        </p:txBody>
      </p:sp>
      <p:sp>
        <p:nvSpPr>
          <p:cNvPr id="67" name="OTLSHAPE_M_a383f129165f4228859adb3792809278_Date">
            <a:extLst>
              <a:ext uri="{FF2B5EF4-FFF2-40B4-BE49-F238E27FC236}">
                <a16:creationId xmlns:a16="http://schemas.microsoft.com/office/drawing/2014/main" id="{C57211BF-D5E7-99D8-BD88-434AB290AE23}"/>
              </a:ext>
            </a:extLst>
          </p:cNvPr>
          <p:cNvSpPr txBox="1"/>
          <p:nvPr>
            <p:custDataLst>
              <p:tags r:id="rId266"/>
            </p:custDataLst>
          </p:nvPr>
        </p:nvSpPr>
        <p:spPr>
          <a:xfrm>
            <a:off x="10314093" y="695252"/>
            <a:ext cx="241300" cy="1520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900" b="1" spc="-14">
                <a:solidFill>
                  <a:srgbClr val="44546A"/>
                </a:solidFill>
                <a:latin typeface="Segoe UI" panose="020B0502040204020203" pitchFamily="34" charset="0"/>
              </a:rPr>
              <a:t>Jul 6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C763D4D2-94CF-361C-2DEA-012079A6EC02}"/>
              </a:ext>
            </a:extLst>
          </p:cNvPr>
          <p:cNvSpPr txBox="1"/>
          <p:nvPr/>
        </p:nvSpPr>
        <p:spPr>
          <a:xfrm>
            <a:off x="63500" y="179109"/>
            <a:ext cx="283588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+mj-lt"/>
              </a:rPr>
              <a:t>Executive report Gantt chart template</a:t>
            </a:r>
          </a:p>
        </p:txBody>
      </p:sp>
      <p:pic>
        <p:nvPicPr>
          <p:cNvPr id="52" name="Picture 51" descr="A black background with a black screen&#10;&#10;Description automatically generated with medium confidence">
            <a:extLst>
              <a:ext uri="{FF2B5EF4-FFF2-40B4-BE49-F238E27FC236}">
                <a16:creationId xmlns:a16="http://schemas.microsoft.com/office/drawing/2014/main" id="{ADEDC3E1-0198-64D8-0D54-5E976D1CEEDD}"/>
              </a:ext>
            </a:extLst>
          </p:cNvPr>
          <p:cNvPicPr>
            <a:picLocks noChangeAspect="1"/>
          </p:cNvPicPr>
          <p:nvPr/>
        </p:nvPicPr>
        <p:blipFill>
          <a:blip r:embed="rId26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10471431" y="3585966"/>
            <a:ext cx="2333128" cy="321429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834835287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ART_0" val="eyIkaWQiOiIxIiwiX3N3aW1sYW5lc1YyIjpbeyIkaWQiOiIyIiwiX2FjdGl2aXRpZXMiOlt7IiRpZCI6IjMiLCJfcm93cyI6W3siJGlkIjoiNCIsIl90YXNrcyI6W3siJGlkIjoiNSIsIl9hdHRhY2hlZE1pbGVzdG9uZXMiOltdLCJUYXNrRGVmaW5pdGlvbiI6eyIkaWQiOiI2IiwiR3JvdXBOYW1lIjpudWxsLCJTdGFydERhdGUiOiIyMDI0LTA2LTAzVDAwOjAwOjAwIiwiRW5kRGF0ZSI6IjIwMjQtMDYtMDNUMjM6NTk6MDAiLCJQZXJjZW50YWdlQ29tcGxldGUiOm51bGwsIlN0eWxlIjp7IiRpZCI6IjciLCJTaGFwZSI6MSwiU2hhcGVUaGlja25lc3MiOjAsIkR1cmF0aW9uRm9ybWF0IjowLCJJbmNsdWRlTm9uV29ya2luZ0RheXNJbkR1cmF0aW9uIjpmYWxzZSwiUGVyY2VudGFnZUNvbXBsZXRlU3R5bGUiOnsiJGlkIjoiOCIsIkZvbnRTZXR0aW5ncyI6eyIkaWQiOiI5IiwiRm9udFNpemUiOjEwLCJGb250TmFtZSI6IkNhbGlicmkiLCJJc0JvbGQiOmZhbHNlLCJJc0l0YWxpYyI6ZmFsc2UsIklzVW5kZXJsaW5lZCI6ZmFsc2UsIlBhcmVudFN0eWxlIjpudWxsfSwiQXV0b1NpemUiOjAsIkZvcmVncm91bmQiOnsiJGlkIjoiMTAiLCJDb2xvciI6eyIkaWQiOiIxMS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EyIiwiVG9wIjowLjAsIkxlZnQiOjAuMCwiUmlnaHQiOjAuMCwiQm90dG9tIjowLjB9LCJQYWRkaW5nIjp7IiRpZCI6IjEzIiwiVG9wIjowLjAsIkxlZnQiOjAuMCwiUmlnaHQiOjAuMCwiQm90dG9tIjowLjB9LCJCYWNrZ3JvdW5kIjp7IiRpZCI6IjE0IiwiQ29sb3IiOnsiJGlkIjoiMTUiLCJBIjowLCJSIjowLCJHIjowLCJCIjowfX0sIklzVmlzaWJsZSI6dHJ1ZSwiV2lkdGgiOjAuMCwiSGVpZ2h0IjowLjAsIkJvcmRlclN0eWxlIjp7IiRpZCI6IjE2IiwiTGluZUNvbG9yIjpudWxsLCJMaW5lV2VpZ2h0IjowLjAsIkxpbmVUeXBlIjowLCJQYXJlbnRTdHlsZSI6bnVsbH0sIlBhcmVudFN0eWxlIjpudWxsfSwiRHVyYXRpb25TdHlsZSI6eyIkaWQiOiIxNyIsIkZvbnRTZXR0aW5ncyI6eyIkaWQiOiIxOCIsIkZvbnRTaXplIjoxMCwiRm9udE5hbWUiOiJDYWxpYnJpIiwiSXNCb2xkIjpmYWxzZSwiSXNJdGFsaWMiOmZhbHNlLCJJc1VuZGVybGluZWQiOmZhbHNlLCJQYXJlbnRTdHlsZSI6bnVsbH0sIkF1dG9TaXplIjowLCJGb3JlZ3JvdW5kIjp7IiRpZCI6IjE5IiwiQ29sb3IiOnsiJGlkIjoiMjA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aWQiOiIyMSIsIlRvcCI6MC4wLCJMZWZ0IjowLjAsIlJpZ2h0IjowLjAsIkJvdHRvbSI6MC4wfSwiUGFkZGluZyI6eyIkaWQiOiIyMiIsIlRvcCI6MC4wLCJMZWZ0IjowLjAsIlJpZ2h0IjowLjAsIkJvdHRvbSI6MC4wfSwiQmFja2dyb3VuZCI6eyIkaWQiOiIyMyIsIkNvbG9yIjp7IiRpZCI6IjI0IiwiQSI6MCwiUiI6MCwiRyI6MCwiQiI6MH19LCJJc1Zpc2libGUiOnRydWUsIldpZHRoIjowLjAsIkhlaWdodCI6MC4wLCJCb3JkZXJTdHlsZSI6eyIkaWQiOiIyNSIsIkxpbmVDb2xvciI6bnVsbCwiTGluZVdlaWdodCI6MC4wLCJMaW5lVHlwZSI6MCwiUGFyZW50U3R5bGUiOm51bGx9LCJQYXJlbnRTdHlsZSI6bnVsbH0sIkhvcml6b250YWxDb25uZWN0b3JTdHlsZSI6eyIkaWQiOiIyNiIsIkxpbmVDb2xvciI6eyIkaWQiOiIyNyIsIiR0eXBlIjoiTkxSRS5Db21tb24uRG9tLlNvbGlkQ29sb3JCcnVzaCwgTkxSRS5Db21tb24iLCJDb2xvciI6eyIkaWQiOiIyOCIsIkEiOjI1NSwiUiI6MjA0LCJHIjoyMDQsIkIiOjIwNH19LCJMaW5lV2VpZ2h0IjoxLjAsIkxpbmVUeXBlIjowLCJQYXJlbnRTdHlsZSI6bnVsbH0sIlZlcnRpY2FsQ29ubmVjdG9yU3R5bGUiOnsiJGlkIjoiMjkiLCJMaW5lQ29sb3IiOnsiJGlkIjoiMzAiLCIkdHlwZSI6Ik5MUkUuQ29tbW9uLkRvbS5Tb2xpZENvbG9yQnJ1c2gsIE5MUkUuQ29tbW9uIiwiQ29sb3IiOnsiJGlkIjoiMzEiLCJBIjoyNTUsIlIiOjIwNCwiRyI6MjA0LCJCIjoyMDR9fSwiTGluZVdlaWdodCI6MC4wLCJMaW5lVHlwZSI6MCwiUGFyZW50U3R5bGUiOm51bGx9LCJNYXJnaW4iOm51bGwsIlN0YXJ0RGF0ZVBvc2l0aW9uIjozLCJFbmREYXRlUG9zaXRpb24iOjMsIkRhdGVJc1Zpc2libGUiOnRydWUsIlRpdGxlUG9zaXRpb24iOjQsIkR1cmF0aW9uUG9zaXRpb24iOjYsIlBlcmNlbnRhZ2VDb21wbGV0ZWRQb3NpdGlvbiI6NiwiU3BhY2luZyI6MywiSXNCZWxvd1RpbWViYW5kIjp0cnVlLCJQZXJjZW50YWdlQ29tcGxldGVTaGFwZU9wYWNpdHkiOjM1LCJTaGFwZVN0eWxlIjp7IiRpZCI6IjMyIiwiTWFyZ2luIjp7IiRpZCI6IjMzIiwiVG9wIjowLjAsIkxlZnQiOjQuMCwiUmlnaHQiOjQuMCwiQm90dG9tIjowLjB9LCJQYWRkaW5nIjp7IiRpZCI6IjM0IiwiVG9wIjowLjAsIkxlZnQiOjAuMCwiUmlnaHQiOjAuMCwiQm90dG9tIjowLjB9LCJCYWNrZ3JvdW5kIjp7IiRpZCI6IjM1IiwiQ29sb3IiOnsiJGlkIjoiMzYiLCJBIjoyNTUsIlIiOjIxLCJHIjo5NiwiQiI6MTMwfX0sIklzVmlzaWJsZSI6dHJ1ZSwiV2lkdGgiOjAuMCwiSGVpZ2h0IjoxMC4wLCJCb3JkZXJTdHlsZSI6eyIkaWQiOiIzNyIsIkxpbmVDb2xvciI6eyIkaWQiOiIzOCIsIiR0eXBlIjoiTkxSRS5Db21tb24uRG9tLlNvbGlkQ29sb3JCcnVzaCwgTkxSRS5Db21tb24iLCJDb2xvciI6eyIkaWQiOiIzOSIsIkEiOjI1NSwiUiI6MjU1LCJHIjowLCJCIjowfX0sIkxpbmVXZWlnaHQiOjAuMCwiTGluZVR5cGUiOjAsIlBhcmVudFN0eWxlIjpudWxsfSwiUGFyZW50U3R5bGUiOm51bGx9LCJUaXRsZVN0eWxlIjp7IiRpZCI6IjQwIiwiRm9udFNldHRpbmdzIjp7IiRpZCI6IjQxIiwiRm9udFNpemUiOjExLCJGb250TmFtZSI6IlNlZ29lIFVJIiwiSXNCb2xkIjp0cnVlLCJJc0l0YWxpYyI6ZmFsc2UsIklzVW5kZXJsaW5lZCI6ZmFsc2UsIlBhcmVudFN0eWxlIjpudWxsfSwiQXV0b1NpemUiOjAsIkZvcmVncm91bmQiOnsiJGlkIjoiNDIiLCJDb2xvciI6eyIkaWQiOiI0MyIsIkEiOjI1NSwiUiI6MCwiRyI6MCwiQiI6MH19LCJNYXhXaWR0aCI6OTYwLjAsIk1heEhlaWdodCI6IkluZmluaXR5IiwiU21hcnRGb3JlZ3JvdW5kSXNBY3RpdmUiOmZhbHNlLCJIb3Jpem9udGFsQWxpZ25tZW50IjowLCJWZXJ0aWNhbEFsaWdubWVudCI6MCwiU21hcnRGb3JlZ3JvdW5kIjpudWxsLCJCYWNrZ3JvdW5kRmlsbFR5cGUiOjAsIk1hcmdpbiI6eyIkaWQiOiI0NCIsIlRvcCI6MC4wLCJMZWZ0IjowLjAsIlJpZ2h0IjowLjAsIkJvdHRvbSI6MC4wfSwiUGFkZGluZyI6eyIkaWQiOiI0NSIsIlRvcCI6MC4wLCJMZWZ0IjowLjAsIlJpZ2h0IjowLjAsIkJvdHRvbSI6MC4wfSwiQmFja2dyb3VuZCI6eyIkaWQiOiI0NiIsIkNvbG9yIjp7IiRpZCI6IjQ3IiwiQSI6MCwiUiI6MCwiRyI6MCwiQiI6MH19LCJJc1Zpc2libGUiOnRydWUsIldpZHRoIjowLjAsIkhlaWdodCI6MC4wLCJCb3JkZXJTdHlsZSI6eyIkaWQiOiI0OCIsIkxpbmVDb2xvciI6bnVsbCwiTGluZVdlaWdodCI6MC4wLCJMaW5lVHlwZSI6MCwiUGFyZW50U3R5bGUiOm51bGx9LCJQYXJlbnRTdHlsZSI6bnVsbH0sIkRhdGVTdHlsZSI6eyIkaWQiOiI0OSIsIkZvbnRTZXR0aW5ncyI6eyIkaWQiOiI1MCIsIkZvbnRTaXplIjo4LCJGb250TmFtZSI6IlNlZ29lIFVJIiwiSXNCb2xkIjpmYWxzZSwiSXNJdGFsaWMiOnRydWUsIklzVW5kZXJsaW5lZCI6ZmFsc2UsIlBhcmVudFN0eWxlIjpudWxsfSwiQXV0b1NpemUiOjAsIkZvcmVncm91bmQiOnsiJGlkIjoiNTEiLCJDb2xvciI6eyIkaWQiOiI1MiIsIkEiOjI1NSwiUiI6NjgsIkciOjg0LCJCIjoxMDZ9fSwiTWF4V2lkdGgiOjIwMC4wLCJNYXhIZWlnaHQiOiJJbmZpbml0eSIsIlNtYXJ0Rm9yZWdyb3VuZElzQWN0aXZlIjpmYWxzZSwiSG9yaXpvbnRhbEFsaWdubWVudCI6MiwiVmVydGljYWxBbGlnbm1lbnQiOjAsIlNtYXJ0Rm9yZWdyb3VuZCI6bnVsbCwiQmFja2dyb3VuZEZpbGxUeXBlIjowLCJNYXJnaW4iOnsiJGlkIjoiNTMiLCJUb3AiOjAuMCwiTGVmdCI6MC4wLCJSaWdodCI6MC4wLCJCb3R0b20iOjAuMH0sIlBhZGRpbmciOnsiJGlkIjoiNTQiLCJUb3AiOjAuMCwiTGVmdCI6MC4wLCJSaWdodCI6MC4wLCJCb3R0b20iOjAuMH0sIkJhY2tncm91bmQiOnsiJGlkIjoiNTUiLCJDb2xvciI6eyIkaWQiOiI1NiIsIkEiOjAsIlIiOjAsIkciOjAsIkIiOjB9fSwiSXNWaXNpYmxlIjp0cnVlLCJXaWR0aCI6MC4wLCJIZWlnaHQiOjAuMCwiQm9yZGVyU3R5bGUiOnsiJGlkIjoiNTciLCJMaW5lQ29sb3IiOm51bGwsIkxpbmVXZWlnaHQiOjAuMCwiTGluZVR5cGUiOjAsIlBhcmVudFN0eWxlIjpudWxsfSwiUGFyZW50U3R5bGUiOm51bGx9LCJEYXRlRm9ybWF0Ijp7IiRpZCI6IjU4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U5IiwiRm9ybWF0IjowLCJJc1Zpc2libGUiOmZhbHNlLCJMYXN0S25vd25WaXNpYmlsaXR5U3RhdGUiOmZhbHNlfSwiSXNWaXNpYmxlIjp0cnVlLCJQYXJlbnRTdHlsZSI6bnVsbH0sIkluZGV4IjowLCJTbWFydER1cmF0aW9uQWN0aXZhdGVkIjpmYWxzZSwiRGF0ZUZvcm1hdCI6eyIkcmVmIjoiNTgifSwiV2Vla051bWJlcmluZyI6eyIkaWQiOiI2MCIsIkZvcm1hdCI6MCwiSXNWaXNpYmxlIjpmYWxzZSwiTGFzdEtub3duVmlzaWJpbGl0eVN0YXRlIjpmYWxzZX0sIklkIjoiNTdlZDUxMTQtYTg5ZC00ODc1LWE4MDUtODA4MmU5ZjA3NTc0IiwiSW1wb3J0SWQiOm51bGwsIlRpdGxlIjpudWxsLCJOb3RlIjpudWxsLCJIeXBlcmxpbmsiOnsiJGlkIjoiNjEiLCJBZGRyZXNzIjoiIiwiU3ViQWRkcmVzcyI6IiJ9LCJJc0NoYW5nZWQiOmZhbHNlLCJJc05ldyI6ZmFsc2V9fV0sIl9taWxlc3RvbmVzIjpbXSwiSWQiOiIwMDAwMDAwMC0wMDAwLTAwMDAtMDAwMC0wMDAwMDAwMDAwMDAiLCJJc1NpbmdsZUl0ZW1Sb3ciOnRydWV9LHsiJGlkIjoiNjIiLCJfdGFza3MiOlt7IiRpZCI6IjYzIiwiX2F0dGFjaGVkTWlsZXN0b25lcyI6W10sIlRhc2tEZWZpbml0aW9uIjp7IiRpZCI6IjY0IiwiR3JvdXBOYW1lIjpudWxsLCJTdGFydERhdGUiOiIyMDI1LTA2LTEwVDAwOjAwOjAwIiwiRW5kRGF0ZSI6IjIwMjUtMDYtMzBUMjM6NTk6MDAiLCJQZXJjZW50YWdlQ29tcGxldGUiOm51bGwsIlN0eWxlIjp7IiRpZCI6IjY1IiwiU2hhcGUiOjEsIlNoYXBlVGhpY2tuZXNzIjowLCJEdXJhdGlvbkZvcm1hdCI6MCwiSW5jbHVkZU5vbldvcmtpbmdEYXlzSW5EdXJhdGlvbiI6ZmFsc2UsIlBlcmNlbnRhZ2VDb21wbGV0ZVN0eWxlIjp7IiRpZCI6IjY2IiwiRm9udFNldHRpbmdzIjp7IiRpZCI6IjY3IiwiRm9udFNpemUiOjEwLCJGb250TmFtZSI6IkNhbGlicmkiLCJJc0JvbGQiOmZhbHNlLCJJc0l0YWxpYyI6ZmFsc2UsIklzVW5kZXJsaW5lZCI6ZmFsc2UsIlBhcmVudFN0eWxlIjpudWxsfSwiQXV0b1NpemUiOjAsIkZvcmVncm91bmQiOnsiJGlkIjoiNjgiLCJDb2xvciI6eyIkaWQiOiI2OS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cwIiwiVG9wIjowLjAsIkxlZnQiOjAuMCwiUmlnaHQiOjAuMCwiQm90dG9tIjowLjB9LCJQYWRkaW5nIjp7IiRpZCI6IjcxIiwiVG9wIjowLjAsIkxlZnQiOjAuMCwiUmlnaHQiOjAuMCwiQm90dG9tIjowLjB9LCJCYWNrZ3JvdW5kIjp7IiRpZCI6IjcyIiwiQ29sb3IiOnsiJGlkIjoiNzMiLCJBIjo4OSwiUiI6MCwiRyI6MCwiQiI6MH19LCJJc1Zpc2libGUiOnRydWUsIldpZHRoIjowLjAsIkhlaWdodCI6MC4wLCJCb3JkZXJTdHlsZSI6eyIkaWQiOiI3NCIsIkxpbmVDb2xvciI6bnVsbCwiTGluZVdlaWdodCI6MC4wLCJMaW5lVHlwZSI6MCwiUGFyZW50U3R5bGUiOm51bGx9LCJQYXJlbnRTdHlsZSI6bnVsbH0sIkR1cmF0aW9uU3R5bGUiOnsiJGlkIjoiNzUiLCJGb250U2V0dGluZ3MiOnsiJGlkIjoiNzYiLCJGb250U2l6ZSI6MTAsIkZvbnROYW1lIjoiQ2FsaWJyaSIsIklzQm9sZCI6ZmFsc2UsIklzSXRhbGljIjpmYWxzZSwiSXNVbmRlcmxpbmVkIjpmYWxzZSwiUGFyZW50U3R5bGUiOm51bGx9LCJBdXRvU2l6ZSI6MCwiRm9yZWdyb3VuZCI6eyIkaWQiOiI3NyIsIkNvbG9yIjp7IiRpZCI6Ijc4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NzkiLCJUb3AiOjAuMCwiTGVmdCI6MC4wLCJSaWdodCI6MC4wLCJCb3R0b20iOjAuMH0sIlBhZGRpbmciOnsiJGlkIjoiODAiLCJUb3AiOjAuMCwiTGVmdCI6MC4wLCJSaWdodCI6MC4wLCJCb3R0b20iOjAuMH0sIkJhY2tncm91bmQiOnsiJGlkIjoiODEiLCJDb2xvciI6eyIkaWQiOiI4MiIsIkEiOjAsIlIiOjAsIkciOjAsIkIiOjB9fSwiSXNWaXNpYmxlIjp0cnVlLCJXaWR0aCI6MC4wLCJIZWlnaHQiOjAuMCwiQm9yZGVyU3R5bGUiOnsiJGlkIjoiODMiLCJMaW5lQ29sb3IiOm51bGwsIkxpbmVXZWlnaHQiOjAuMCwiTGluZVR5cGUiOjAsIlBhcmVudFN0eWxlIjpudWxsfSwiUGFyZW50U3R5bGUiOm51bGx9LCJIb3Jpem9udGFsQ29ubmVjdG9yU3R5bGUiOnsiJGlkIjoiODQiLCJMaW5lQ29sb3IiOnsiJGlkIjoiODUiLCIkdHlwZSI6Ik5MUkUuQ29tbW9uLkRvbS5Tb2xpZENvbG9yQnJ1c2gsIE5MUkUuQ29tbW9uIiwiQ29sb3IiOnsiJGlkIjoiODYiLCJBIjoyNTUsIlIiOjIwNCwiRyI6MjA0LCJCIjoyMDR9fSwiTGluZVdlaWdodCI6MS4wLCJMaW5lVHlwZSI6MCwiUGFyZW50U3R5bGUiOm51bGx9LCJWZXJ0aWNhbENvbm5lY3RvclN0eWxlIjp7IiRpZCI6Ijg3IiwiTGluZUNvbG9yIjp7IiRpZCI6Ijg4IiwiJHR5cGUiOiJOTFJFLkNvbW1vbi5Eb20uU29saWRDb2xvckJydXNoLCBOTFJFLkNvbW1vbiIsIkNvbG9yIjp7IiRpZCI6Ijg5IiwiQSI6MjU1LCJSIjoyMDQsIkciOjIwNCwiQiI6MjA0fX0sIkxpbmVXZWlnaHQiOjAuMCwiTGluZVR5cGUiOjAsIlBhcmVudFN0eWxlIjpudWxsfSwiTWFyZ2luIjpudWxsLCJTdGFydERhdGVQb3NpdGlvbiI6MywiRW5kRGF0ZVBvc2l0aW9uIjozLCJEYXRlSXNWaXNpYmxlIjp0cnVlLCJUaXRsZVBvc2l0aW9uIjo0LCJEdXJhdGlvblBvc2l0aW9uIjo2LCJQZXJjZW50YWdlQ29tcGxldGVkUG9zaXRpb24iOjYsIlNwYWNpbmciOjMsIklzQmVsb3dUaW1lYmFuZCI6dHJ1ZSwiUGVyY2VudGFnZUNvbXBsZXRlU2hhcGVPcGFjaXR5IjozNSwiU2hhcGVTdHlsZSI6eyIkaWQiOiI5MCIsIk1hcmdpbiI6eyIkaWQiOiI5MSIsIlRvcCI6MC4wLCJMZWZ0Ijo0LjAsIlJpZ2h0Ijo0LjAsIkJvdHRvbSI6MC4wfSwiUGFkZGluZyI6eyIkaWQiOiI5MiIsIlRvcCI6MC4wLCJMZWZ0IjowLjAsIlJpZ2h0IjowLjAsIkJvdHRvbSI6MC4wfSwiQmFja2dyb3VuZCI6eyIkaWQiOiI5MyIsIkNvbG9yIjp7IiRpZCI6Ijk0IiwiQSI6MjU1LCJSIjoyMSwiRyI6OTYsIkIiOjEzMH19LCJJc1Zpc2libGUiOnRydWUsIldpZHRoIjowLjAsIkhlaWdodCI6MTAuMCwiQm9yZGVyU3R5bGUiOnsiJGlkIjoiOTUiLCJMaW5lQ29sb3IiOnsiJGlkIjoiOTYiLCIkdHlwZSI6Ik5MUkUuQ29tbW9uLkRvbS5Tb2xpZENvbG9yQnJ1c2gsIE5MUkUuQ29tbW9uIiwiQ29sb3IiOnsiJGlkIjoiOTciLCJBIjoyNTUsIlIiOjI1NSwiRyI6MCwiQiI6MH19LCJMaW5lV2VpZ2h0IjowLjAsIkxpbmVUeXBlIjowLCJQYXJlbnRTdHlsZSI6bnVsbH0sIlBhcmVudFN0eWxlIjpudWxsfSwiVGl0bGVTdHlsZSI6eyIkaWQiOiI5OCIsIkZvbnRTZXR0aW5ncyI6eyIkaWQiOiI5OSIsIkZvbnRTaXplIjoxMSwiRm9udE5hbWUiOiJTZWdvZSBVSSIsIklzQm9sZCI6dHJ1ZSwiSXNJdGFsaWMiOmZhbHNlLCJJc1VuZGVybGluZWQiOmZhbHNlLCJQYXJlbnRTdHlsZSI6bnVsbH0sIkF1dG9TaXplIjoyLCJGb3JlZ3JvdW5kIjp7IiRpZCI6IjEwMCIsIkNvbG9yIjp7IiRpZCI6IjEwMSIsIkEiOjI1NSwiUiI6MCwiRyI6MCwiQiI6MH19LCJNYXhXaWR0aCI6MTY1Ljc5NjUzOTMwNjY0MDYzLCJNYXhIZWlnaHQiOiJJbmZpbml0eSIsIlNtYXJ0Rm9yZWdyb3VuZElzQWN0aXZlIjpmYWxzZSwiSG9yaXpvbnRhbEFsaWdubWVudCI6MCwiVmVydGljYWxBbGlnbm1lbnQiOjAsIlNtYXJ0Rm9yZWdyb3VuZCI6bnVsbCwiQmFja2dyb3VuZEZpbGxUeXBlIjowLCJNYXJnaW4iOnsiJGlkIjoiMTAyIiwiVG9wIjowLjAsIkxlZnQiOjAuMCwiUmlnaHQiOjAuMCwiQm90dG9tIjowLjB9LCJQYWRkaW5nIjp7IiRpZCI6IjEwMyIsIlRvcCI6MC4wLCJMZWZ0IjowLjAsIlJpZ2h0IjowLjAsIkJvdHRvbSI6MC4wfSwiQmFja2dyb3VuZCI6eyIkaWQiOiIxMDQiLCJDb2xvciI6eyIkaWQiOiIxMDUiLCJBIjowLCJSIjoyNTUsIkciOjI1NSwiQiI6MjU1fX0sIklzVmlzaWJsZSI6dHJ1ZSwiV2lkdGgiOjAuMCwiSGVpZ2h0IjowLjAsIkJvcmRlclN0eWxlIjp7IiRpZCI6IjEwNiIsIkxpbmVDb2xvciI6bnVsbCwiTGluZVdlaWdodCI6MC4wLCJMaW5lVHlwZSI6MCwiUGFyZW50U3R5bGUiOm51bGx9LCJQYXJlbnRTdHlsZSI6bnVsbH0sIkRhdGVTdHlsZSI6eyIkaWQiOiIxMDciLCJGb250U2V0dGluZ3MiOnsiJGlkIjoiMTA4IiwiRm9udFNpemUiOjgsIkZvbnROYW1lIjoiU2Vnb2UgVUkiLCJJc0JvbGQiOmZhbHNlLCJJc0l0YWxpYyI6dHJ1ZSwiSXNVbmRlcmxpbmVkIjpmYWxzZSwiUGFyZW50U3R5bGUiOm51bGx9LCJBdXRvU2l6ZSI6MCwiRm9yZWdyb3VuZCI6eyIkaWQiOiIxMDkiLCJDb2xvciI6eyIkaWQiOiIxMTAiLCJBIjoyNTUsIlIiOjY4LCJHIjo4NCwiQiI6MTA2fX0sIk1heFdpZHRoIjoyMDAuMCwiTWF4SGVpZ2h0IjoiSW5maW5pdHkiLCJTbWFydEZvcmVncm91bmRJc0FjdGl2ZSI6ZmFsc2UsIkhvcml6b250YWxBbGlnbm1lbnQiOjIsIlZlcnRpY2FsQWxpZ25tZW50IjowLCJTbWFydEZvcmVncm91bmQiOm51bGwsIkJhY2tncm91bmRGaWxsVHlwZSI6MCwiTWFyZ2luIjp7IiRpZCI6IjExMSIsIlRvcCI6MC4wLCJMZWZ0IjowLjAsIlJpZ2h0IjowLjAsIkJvdHRvbSI6MC4wfSwiUGFkZGluZyI6eyIkaWQiOiIxMTIiLCJUb3AiOjAuMCwiTGVmdCI6MC4wLCJSaWdodCI6MC4wLCJCb3R0b20iOjAuMH0sIkJhY2tncm91bmQiOnsiJGlkIjoiMTEzIiwiQ29sb3IiOnsiJGlkIjoiMTE0IiwiQSI6MCwiUiI6MjU1LCJHIjoyNTUsIkIiOjI1NX19LCJJc1Zpc2libGUiOnRydWUsIldpZHRoIjowLjAsIkhlaWdodCI6MC4wLCJCb3JkZXJTdHlsZSI6eyIkaWQiOiIxMTUiLCJMaW5lQ29sb3IiOm51bGwsIkxpbmVXZWlnaHQiOjAuMCwiTGluZVR5cGUiOjAsIlBhcmVudFN0eWxlIjpudWxsfSwiUGFyZW50U3R5bGUiOm51bGx9LCJEYXRlRm9ybWF0Ijp7IiRpZCI6IjExNi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xMTciLCJGb3JtYXQiOjAsIklzVmlzaWJsZSI6ZmFsc2UsIkxhc3RLbm93blZpc2liaWxpdHlTdGF0ZSI6ZmFsc2V9LCJJc1Zpc2libGUiOnRydWUsIlBhcmVudFN0eWxlIjpudWxsfSwiSW5kZXgiOjEsIlNtYXJ0RHVyYXRpb25BY3RpdmF0ZWQiOmZhbHNlLCJEYXRlRm9ybWF0Ijp7IiRyZWYiOiIxMTYifSwiV2Vla051bWJlcmluZyI6eyIkaWQiOiIxMTgiLCJGb3JtYXQiOjAsIklzVmlzaWJsZSI6ZmFsc2UsIkxhc3RLbm93blZpc2liaWxpdHlTdGF0ZSI6ZmFsc2V9LCJJZCI6IjkxZWQ1MjEwLTY2ZGMtNGUxNS04YmFjLTYwMmI2MDliZDA0ZSIsIkltcG9ydElkIjpudWxsLCJUaXRsZSI6IkluZnJhc3RydWN0dXJlIGFzc2Vzc21lbnQiLCJOb3RlIjpudWxsLCJIeXBlcmxpbmsiOnsiJGlkIjoiMTE5IiwiQWRkcmVzcyI6bnVsbCwiU3ViQWRkcmVzcyI6bnVsbH0sIklzQ2hhbmdlZCI6ZmFsc2UsIklzTmV3IjpmYWxzZX19XSwiX21pbGVzdG9uZXMiOltdLCJJZCI6IjAwMDAwMDAwLTAwMDAtMDAwMC0wMDAwLTAwMDAwMDAwMDAwMCIsIklzU2luZ2xlSXRlbVJvdyI6dHJ1ZX0seyIkaWQiOiIxMjAiLCJfdGFza3MiOlt7IiRpZCI6IjEyMSIsIl9hdHRhY2hlZE1pbGVzdG9uZXMiOltdLCJUYXNrRGVmaW5pdGlvbiI6eyIkaWQiOiIxMjIiLCJHcm91cE5hbWUiOm51bGwsIlN0YXJ0RGF0ZSI6IjIwMjUtMDYtMTZUMDA6MDA6MDAiLCJFbmREYXRlIjoiMjAyNS0wNy0wNlQyMzo1OTowMCIsIlBlcmNlbnRhZ2VDb21wbGV0ZSI6bnVsbCwiU3R5bGUiOnsiJGlkIjoiMTIzIiwiU2hhcGUiOjEsIlNoYXBlVGhpY2tuZXNzIjowLCJEdXJhdGlvbkZvcm1hdCI6MCwiSW5jbHVkZU5vbldvcmtpbmdEYXlzSW5EdXJhdGlvbiI6ZmFsc2UsIlBlcmNlbnRhZ2VDb21wbGV0ZVN0eWxlIjp7IiRpZCI6IjEyNCIsIkZvbnRTZXR0aW5ncyI6eyIkaWQiOiIxMjUiLCJGb250U2l6ZSI6MTAsIkZvbnROYW1lIjoiQ2FsaWJyaSIsIklzQm9sZCI6ZmFsc2UsIklzSXRhbGljIjpmYWxzZSwiSXNVbmRlcmxpbmVkIjpmYWxzZSwiUGFyZW50U3R5bGUiOm51bGx9LCJBdXRvU2l6ZSI6MCwiRm9yZWdyb3VuZCI6eyIkaWQiOiIxMjYiLCJDb2xvciI6eyIkaWQiOiIxMjc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aWQiOiIxMjgiLCJUb3AiOjAuMCwiTGVmdCI6MC4wLCJSaWdodCI6MC4wLCJCb3R0b20iOjAuMH0sIlBhZGRpbmciOnsiJGlkIjoiMTI5IiwiVG9wIjowLjAsIkxlZnQiOjAuMCwiUmlnaHQiOjAuMCwiQm90dG9tIjowLjB9LCJCYWNrZ3JvdW5kIjp7IiRpZCI6IjEzMCIsIkNvbG9yIjp7IiRpZCI6IjEzMSIsIkEiOjg5LCJSIjowLCJHIjowLCJCIjowfX0sIklzVmlzaWJsZSI6dHJ1ZSwiV2lkdGgiOjAuMCwiSGVpZ2h0IjowLjAsIkJvcmRlclN0eWxlIjp7IiRpZCI6IjEzMiIsIkxpbmVDb2xvciI6bnVsbCwiTGluZVdlaWdodCI6MC4wLCJMaW5lVHlwZSI6MCwiUGFyZW50U3R5bGUiOm51bGx9LCJQYXJlbnRTdHlsZSI6bnVsbH0sIkR1cmF0aW9uU3R5bGUiOnsiJGlkIjoiMTMzIiwiRm9udFNldHRpbmdzIjp7IiRpZCI6IjEzNCIsIkZvbnRTaXplIjoxMCwiRm9udE5hbWUiOiJDYWxpYnJpIiwiSXNCb2xkIjpmYWxzZSwiSXNJdGFsaWMiOmZhbHNlLCJJc1VuZGVybGluZWQiOmZhbHNlLCJQYXJlbnRTdHlsZSI6bnVsbH0sIkF1dG9TaXplIjowLCJGb3JlZ3JvdW5kIjp7IiRpZCI6IjEzNSIsIkNvbG9yIjp7IiRpZCI6IjEzNi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EzNyIsIlRvcCI6MC4wLCJMZWZ0IjowLjAsIlJpZ2h0IjowLjAsIkJvdHRvbSI6MC4wfSwiUGFkZGluZyI6eyIkaWQiOiIxMzgiLCJUb3AiOjAuMCwiTGVmdCI6MC4wLCJSaWdodCI6MC4wLCJCb3R0b20iOjAuMH0sIkJhY2tncm91bmQiOnsiJGlkIjoiMTM5IiwiQ29sb3IiOnsiJGlkIjoiMTQwIiwiQSI6MCwiUiI6MCwiRyI6MCwiQiI6MH19LCJJc1Zpc2libGUiOnRydWUsIldpZHRoIjowLjAsIkhlaWdodCI6MC4wLCJCb3JkZXJTdHlsZSI6eyIkaWQiOiIxNDEiLCJMaW5lQ29sb3IiOm51bGwsIkxpbmVXZWlnaHQiOjAuMCwiTGluZVR5cGUiOjAsIlBhcmVudFN0eWxlIjpudWxsfSwiUGFyZW50U3R5bGUiOm51bGx9LCJIb3Jpem9udGFsQ29ubmVjdG9yU3R5bGUiOnsiJGlkIjoiMTQyIiwiTGluZUNvbG9yIjp7IiRpZCI6IjE0MyIsIiR0eXBlIjoiTkxSRS5Db21tb24uRG9tLlNvbGlkQ29sb3JCcnVzaCwgTkxSRS5Db21tb24iLCJDb2xvciI6eyIkaWQiOiIxNDQiLCJBIjoyNTUsIlIiOjIwNCwiRyI6MjA0LCJCIjoyMDR9fSwiTGluZVdlaWdodCI6MS4wLCJMaW5lVHlwZSI6MCwiUGFyZW50U3R5bGUiOm51bGx9LCJWZXJ0aWNhbENvbm5lY3RvclN0eWxlIjp7IiRpZCI6IjE0NSIsIkxpbmVDb2xvciI6eyIkaWQiOiIxNDYiLCIkdHlwZSI6Ik5MUkUuQ29tbW9uLkRvbS5Tb2xpZENvbG9yQnJ1c2gsIE5MUkUuQ29tbW9uIiwiQ29sb3IiOnsiJGlkIjoiMTQ3IiwiQSI6MjU1LCJSIjoyMDQsIkciOjIwNCwiQiI6MjA0fX0sIkxpbmVXZWlnaHQiOjAuMCwiTGluZVR5cGUiOjAsIlBhcmVudFN0eWxlIjpudWxsfSwiTWFyZ2luIjpudWxsLCJTdGFydERhdGVQb3NpdGlvbiI6MywiRW5kRGF0ZVBvc2l0aW9uIjozLCJEYXRlSXNWaXNpYmxlIjp0cnVlLCJUaXRsZVBvc2l0aW9uIjo0LCJEdXJhdGlvblBvc2l0aW9uIjo2LCJQZXJjZW50YWdlQ29tcGxldGVkUG9zaXRpb24iOjYsIlNwYWNpbmciOjMsIklzQmVsb3dUaW1lYmFuZCI6dHJ1ZSwiUGVyY2VudGFnZUNvbXBsZXRlU2hhcGVPcGFjaXR5IjozNSwiU2hhcGVTdHlsZSI6eyIkaWQiOiIxNDgiLCJNYXJnaW4iOnsiJGlkIjoiMTQ5IiwiVG9wIjowLjAsIkxlZnQiOjQuMCwiUmlnaHQiOjQuMCwiQm90dG9tIjowLjB9LCJQYWRkaW5nIjp7IiRpZCI6IjE1MCIsIlRvcCI6MC4wLCJMZWZ0IjowLjAsIlJpZ2h0IjowLjAsIkJvdHRvbSI6MC4wfSwiQmFja2dyb3VuZCI6eyIkaWQiOiIxNTEiLCJDb2xvciI6eyIkaWQiOiIxNTIiLCJBIjoyNTUsIlIiOjIxLCJHIjo5NiwiQiI6MTMwfX0sIklzVmlzaWJsZSI6dHJ1ZSwiV2lkdGgiOjAuMCwiSGVpZ2h0IjoxMC4wLCJCb3JkZXJTdHlsZSI6eyIkaWQiOiIxNTMiLCJMaW5lQ29sb3IiOnsiJHJlZiI6Ijk2In0sIkxpbmVXZWlnaHQiOjAuMCwiTGluZVR5cGUiOjAsIlBhcmVudFN0eWxlIjpudWxsfSwiUGFyZW50U3R5bGUiOm51bGx9LCJUaXRsZVN0eWxlIjp7IiRpZCI6IjE1NCIsIkZvbnRTZXR0aW5ncyI6eyIkaWQiOiIxNTUiLCJGb250U2l6ZSI6MTEsIkZvbnROYW1lIjoiU2Vnb2UgVUkiLCJJc0JvbGQiOnRydWUsIklzSXRhbGljIjpmYWxzZSwiSXNVbmRlcmxpbmVkIjpmYWxzZSwiUGFyZW50U3R5bGUiOm51bGx9LCJBdXRvU2l6ZSI6MCwiRm9yZWdyb3VuZCI6eyIkaWQiOiIxNTYiLCJDb2xvciI6eyIkaWQiOiIxNTciLCJBIjoyNTUsIlIiOjAsIkciOjAsIkIiOjB9fSwiTWF4V2lkdGgiOjk2MC4wLCJNYXhIZWlnaHQiOiJJbmZpbml0eSIsIlNtYXJ0Rm9yZWdyb3VuZElzQWN0aXZlIjpmYWxzZSwiSG9yaXpvbnRhbEFsaWdubWVudCI6MCwiVmVydGljYWxBbGlnbm1lbnQiOjAsIlNtYXJ0Rm9yZWdyb3VuZCI6bnVsbCwiQmFja2dyb3VuZEZpbGxUeXBlIjowLCJNYXJnaW4iOnsiJGlkIjoiMTU4IiwiVG9wIjowLjAsIkxlZnQiOjAuMCwiUmlnaHQiOjAuMCwiQm90dG9tIjowLjB9LCJQYWRkaW5nIjp7IiRpZCI6IjE1OSIsIlRvcCI6MC4wLCJMZWZ0IjowLjAsIlJpZ2h0IjowLjAsIkJvdHRvbSI6MC4wfSwiQmFja2dyb3VuZCI6eyIkaWQiOiIxNjAiLCJDb2xvciI6eyIkaWQiOiIxNjEiLCJBIjowLCJSIjoyNTUsIkciOjI1NSwiQiI6MjU1fX0sIklzVmlzaWJsZSI6dHJ1ZSwiV2lkdGgiOjAuMCwiSGVpZ2h0IjowLjAsIkJvcmRlclN0eWxlIjp7IiRpZCI6IjE2MiIsIkxpbmVDb2xvciI6bnVsbCwiTGluZVdlaWdodCI6MC4wLCJMaW5lVHlwZSI6MCwiUGFyZW50U3R5bGUiOm51bGx9LCJQYXJlbnRTdHlsZSI6bnVsbH0sIkRhdGVTdHlsZSI6eyIkaWQiOiIxNjMiLCJGb250U2V0dGluZ3MiOnsiJGlkIjoiMTY0IiwiRm9udFNpemUiOjgsIkZvbnROYW1lIjoiU2Vnb2UgVUkiLCJJc0JvbGQiOmZhbHNlLCJJc0l0YWxpYyI6dHJ1ZSwiSXNVbmRlcmxpbmVkIjpmYWxzZSwiUGFyZW50U3R5bGUiOm51bGx9LCJBdXRvU2l6ZSI6MCwiRm9yZWdyb3VuZCI6eyIkaWQiOiIxNjUiLCJDb2xvciI6eyIkaWQiOiIxNjYiLCJBIjoyNTUsIlIiOjY4LCJHIjo4NCwiQiI6MTA2fX0sIk1heFdpZHRoIjoyMDAuMCwiTWF4SGVpZ2h0IjoiSW5maW5pdHkiLCJTbWFydEZvcmVncm91bmRJc0FjdGl2ZSI6ZmFsc2UsIkhvcml6b250YWxBbGlnbm1lbnQiOjIsIlZlcnRpY2FsQWxpZ25tZW50IjowLCJTbWFydEZvcmVncm91bmQiOm51bGwsIkJhY2tncm91bmRGaWxsVHlwZSI6MCwiTWFyZ2luIjp7IiRpZCI6IjE2NyIsIlRvcCI6MC4wLCJMZWZ0IjowLjAsIlJpZ2h0IjowLjAsIkJvdHRvbSI6MC4wfSwiUGFkZGluZyI6eyIkaWQiOiIxNjgiLCJUb3AiOjAuMCwiTGVmdCI6MC4wLCJSaWdodCI6MC4wLCJCb3R0b20iOjAuMH0sIkJhY2tncm91bmQiOnsiJGlkIjoiMTY5IiwiQ29sb3IiOnsiJGlkIjoiMTcwIiwiQSI6MCwiUiI6MjU1LCJHIjoyNTUsIkIiOjI1NX19LCJJc1Zpc2libGUiOnRydWUsIldpZHRoIjowLjAsIkhlaWdodCI6MC4wLCJCb3JkZXJTdHlsZSI6eyIkaWQiOiIxNzEiLCJMaW5lQ29sb3IiOm51bGwsIkxpbmVXZWlnaHQiOjAuMCwiTGluZVR5cGUiOjAsIlBhcmVudFN0eWxlIjpudWxsfSwiUGFyZW50U3R5bGUiOm51bGx9LCJEYXRlRm9ybWF0Ijp7IiRpZCI6IjE3Mi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xNzMiLCJGb3JtYXQiOjAsIklzVmlzaWJsZSI6ZmFsc2UsIkxhc3RLbm93blZpc2liaWxpdHlTdGF0ZSI6ZmFsc2V9LCJJc1Zpc2libGUiOnRydWUsIlBhcmVudFN0eWxlIjpudWxsfSwiSW5kZXgiOjIsIlNtYXJ0RHVyYXRpb25BY3RpdmF0ZWQiOmZhbHNlLCJEYXRlRm9ybWF0Ijp7IiRyZWYiOiIxNzIifSwiV2Vla051bWJlcmluZyI6eyIkaWQiOiIxNzQiLCJGb3JtYXQiOjAsIklzVmlzaWJsZSI6ZmFsc2UsIkxhc3RLbm93blZpc2liaWxpdHlTdGF0ZSI6ZmFsc2V9LCJJZCI6IjMwYzM4ZDcxLWM3NGQtNDI3NS05ZTk1LTk0Mzg2NzM5ZWE3YyIsIkltcG9ydElkIjpudWxsLCJUaXRsZSI6IlN0YWtlaG9sZGVyIGludGVydmlld3MiLCJOb3RlIjpudWxsLCJIeXBlcmxpbmsiOnsiJGlkIjoiMTc1IiwiQWRkcmVzcyI6IiIsIlN1YkFkZHJlc3MiOiIifSwiSXNDaGFuZ2VkIjpmYWxzZSwiSXNOZXciOmZhbHNlfX1dLCJfbWlsZXN0b25lcyI6W10sIklkIjoiMDAwMDAwMDAtMDAwMC0wMDAwLTAwMDAtMDAwMDAwMDAwMDAwIiwiSXNTaW5nbGVJdGVtUm93Ijp0cnVlfV0sIkluZGV4IjoxLCJJZCI6IjQ1M2ZiMmQ3LWJmMjMtNDZjYi05NjVlLTFhZGNlMTQwOTkyYiIsIkhlYWRlclRleHQiOiJSZXF1aXJlbWVudHMiLCJJc0RlZmF1bHQiOmZhbHNlLCJTdHlsZSI6eyIkaWQiOiIxNzYiLCJIZWFkZXJTdHlsZSI6eyIkaWQiOiIxNzciLCJUZXh0U3R5bGUiOnsiJGlkIjoiMTc4IiwiRm9udFNldHRpbmdzIjp7IiRpZCI6IjE3OSIsIkZvbnRTaXplIjoxMSwiRm9udE5hbWUiOiJTZWdvZSBVSSBTZW1pYm9sZCIsIklzQm9sZCI6ZmFsc2UsIklzSXRhbGljIjpmYWxzZSwiSXNVbmRlcmxpbmVkIjpmYWxzZSwiUGFyZW50U3R5bGUiOm51bGx9LCJBdXRvU2l6ZSI6MiwiRm9yZWdyb3VuZCI6eyIkaWQiOiIxODAiLCJDb2xvciI6eyIkaWQiOiIxODEiLCJBIjoyNTUsIlIiOjAsIkciOjAsIkIiOjB9fSwiTWF4V2lkdGgiOjE0MS44MjgxMjQ5OTk5OTg4MSwiTWF4SGVpZ2h0IjoiSW5maW5pdHkiLCJTbWFydEZvcmVncm91bmRJc0FjdGl2ZSI6ZmFsc2UsIkhvcml6b250YWxBbGlnbm1lbnQiOjAsIlZlcnRpY2FsQWxpZ25tZW50IjowLCJTbWFydEZvcmVncm91bmQiOm51bGwsIkJhY2tncm91bmRGaWxsVHlwZSI6MCwiTWFyZ2luIjp7IiRpZCI6IjE4MiIsIlRvcCI6MC4wLCJMZWZ0IjowLjAsIlJpZ2h0IjowLjAsIkJvdHRvbSI6MC4wfSwiUGFkZGluZyI6eyIkaWQiOiIxODMiLCJUb3AiOjAuMCwiTGVmdCI6MC4wLCJSaWdodCI6MC4wLCJCb3R0b20iOjAuMH0sIkJhY2tncm91bmQiOnsiJGlkIjoiMTg0IiwiQ29sb3IiOnsiJGlkIjoiMTg1IiwiQSI6MCwiUiI6MjU1LCJHIjoyNTUsIkIiOjI1NX19LCJJc1Zpc2libGUiOnRydWUsIldpZHRoIjowLjAsIkhlaWdodCI6MC4wLCJCb3JkZXJTdHlsZSI6bnVsbCwiUGFyZW50U3R5bGUiOm51bGx9LCJSZWN0YW5nbGVTdHlsZSI6eyIkaWQiOiIxODYiLCJNYXJnaW4iOnsiJGlkIjoiMTg3IiwiVG9wIjowLjAsIkxlZnQiOjAuMCwiUmlnaHQiOjAuMCwiQm90dG9tIjowLjB9LCJQYWRkaW5nIjp7IiRpZCI6IjE4OCIsIlRvcCI6MC4wLCJMZWZ0IjowLjAsIlJpZ2h0IjowLjAsIkJvdHRvbSI6MC4wfSwiQmFja2dyb3VuZCI6eyIkaWQiOiIxODkiLCJDb2xvciI6eyIkaWQiOiIxOTAiLCJBIjo2MywiUiI6MjEsIkciOjk2LCJCIjoxMzB9fSwiSXNWaXNpYmxlIjp0cnVlLCJXaWR0aCI6MC4wLCJIZWlnaHQiOjAuMCwiQm9yZGVyU3R5bGUiOnsiJGlkIjoiMTkxIiwiTGluZUNvbG9yIjp7IiRpZCI6IjE5MiIsIiR0eXBlIjoiTkxSRS5Db21tb24uRG9tLlNvbGlkQ29sb3JCcnVzaCwgTkxSRS5Db21tb24iLCJDb2xvciI6eyIkaWQiOiIxOTMiLCJBIjoyNTUsIlIiOjI1NSwiRyI6MCwiQiI6MH19LCJMaW5lV2VpZ2h0IjowLjAsIkxpbmVUeXBlIjowLCJQYXJlbnRTdHlsZSI6bnVsbH0sIlBhcmVudFN0eWxlIjpudWxsfSwiTWFyZ2luIjp7IiRpZCI6IjE5NCIsIlRvcCI6MC4wLCJMZWZ0IjowLjAsIlJpZ2h0IjowLjAsIkJvdHRvbSI6MC4wfSwiUGFkZGluZyI6eyIkaWQiOiIxOTUiLCJUb3AiOjAuMCwiTGVmdCI6MC4wLCJSaWdodCI6MC4wLCJCb3R0b20iOjAuMH0sIkJhY2tncm91bmQiOm51bGwsIklzVmlzaWJsZSI6dHJ1ZSwiV2lkdGgiOjAuMCwiSGVpZ2h0IjowLjAsIkJvcmRlclN0eWxlIjpudWxsLCJQYXJlbnRTdHlsZSI6bnVsbH0sIkJhY2tncm91bmRTdHlsZSI6eyIkaWQiOiIxOTYiLCJNYXJnaW4iOnsiJGlkIjoiMTk3IiwiVG9wIjowLjAsIkxlZnQiOjAuMCwiUmlnaHQiOjAuMCwiQm90dG9tIjowLjB9LCJQYWRkaW5nIjp7IiRpZCI6IjE5OCIsIlRvcCI6MC4wLCJMZWZ0IjowLjAsIlJpZ2h0IjowLjAsIkJvdHRvbSI6MC4wfSwiQmFja2dyb3VuZCI6eyIkaWQiOiIxOTkiLCJDb2xvciI6eyIkaWQiOiIyMDAiLCJBIjo1MSwiUiI6MjEsIkciOjk2LCJCIjoxMzB9fSwiSXNWaXNpYmxlIjp0cnVlLCJXaWR0aCI6MC4wLCJIZWlnaHQiOjAuMCwiQm9yZGVyU3R5bGUiOnsiJGlkIjoiMjAxIiwiTGluZUNvbG9yIjp7IiRpZCI6IjIwMiIsIiR0eXBlIjoiTkxSRS5Db21tb24uRG9tLlNvbGlkQ29sb3JCcnVzaCwgTkxSRS5Db21tb24iLCJDb2xvciI6eyIkaWQiOiIyMDMiLCJBIjoyNTUsIlIiOjI1NSwiRyI6MCwiQiI6MH19LCJMaW5lV2VpZ2h0IjowLjAsIkxpbmVUeXBlIjowLCJQYXJlbnRTdHlsZSI6bnVsbH0sIlBhcmVudFN0eWxlIjpudWxsfSwiTWFyZ2luIjp7IiRpZCI6IjIwNCIsIlRvcCI6MC4wLCJMZWZ0IjowLjAsIlJpZ2h0IjowLjAsIkJvdHRvbSI6MC4wfSwiUGFkZGluZyI6eyIkaWQiOiIyMDUiLCJUb3AiOjAuMCwiTGVmdCI6MC4wLCJSaWdodCI6MC4wLCJCb3R0b20iOjAuMH0sIklzVmlzaWJsZSI6dHJ1ZSwiV2lkdGgiOjAuMCwiSGVpZ2h0IjowLjAsIkJvcmRlclN0eWxlIjpudWxsLCJQYXJlbnRTdHlsZSI6bnVsbH19LHsiJGlkIjoiMjA2IiwiX3Jvd3MiOlt7IiRpZCI6IjIwNyIsIl90YXNrcyI6W3siJGlkIjoiMjA4IiwiX2F0dGFjaGVkTWlsZXN0b25lcyI6W10sIlRhc2tEZWZpbml0aW9uIjp7IiRpZCI6IjIwOSIsIkdyb3VwTmFtZSI6bnVsbCwiU3RhcnREYXRlIjoiMjAyNS0wNy0xMlQwMDowMDowMCIsIkVuZERhdGUiOiIyMDI1LTA4LTAxVDIzOjU5OjAwIiwiUGVyY2VudGFnZUNvbXBsZXRlIjpudWxsLCJTdHlsZSI6eyIkaWQiOiIyMTAiLCJTaGFwZSI6MSwiU2hhcGVUaGlja25lc3MiOjAsIkR1cmF0aW9uRm9ybWF0IjowLCJJbmNsdWRlTm9uV29ya2luZ0RheXNJbkR1cmF0aW9uIjpmYWxzZSwiUGVyY2VudGFnZUNvbXBsZXRlU3R5bGUiOnsiJGlkIjoiMjExIiwiRm9udFNldHRpbmdzIjp7IiRpZCI6IjIxMiIsIkZvbnRTaXplIjoxMCwiRm9udE5hbWUiOiJDYWxpYnJpIiwiSXNCb2xkIjpmYWxzZSwiSXNJdGFsaWMiOmZhbHNlLCJJc1VuZGVybGluZWQiOmZhbHNlLCJQYXJlbnRTdHlsZSI6bnVsbH0sIkF1dG9TaXplIjowLCJGb3JlZ3JvdW5kIjp7IiRpZCI6IjIxMyIsIkNvbG9yIjp7IiRpZCI6IjIxNC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IxNSIsIlRvcCI6MC4wLCJMZWZ0IjowLjAsIlJpZ2h0IjowLjAsIkJvdHRvbSI6MC4wfSwiUGFkZGluZyI6eyIkaWQiOiIyMTYiLCJUb3AiOjAuMCwiTGVmdCI6MC4wLCJSaWdodCI6MC4wLCJCb3R0b20iOjAuMH0sIkJhY2tncm91bmQiOnsiJGlkIjoiMjE3IiwiQ29sb3IiOnsiJGlkIjoiMjE4IiwiQSI6ODksIlIiOjAsIkciOjAsIkIiOjB9fSwiSXNWaXNpYmxlIjp0cnVlLCJXaWR0aCI6MC4wLCJIZWlnaHQiOjAuMCwiQm9yZGVyU3R5bGUiOnsiJGlkIjoiMjE5IiwiTGluZUNvbG9yIjpudWxsLCJMaW5lV2VpZ2h0IjowLjAsIkxpbmVUeXBlIjowLCJQYXJlbnRTdHlsZSI6bnVsbH0sIlBhcmVudFN0eWxlIjpudWxsfSwiRHVyYXRpb25TdHlsZSI6eyIkaWQiOiIyMjAiLCJGb250U2V0dGluZ3MiOnsiJGlkIjoiMjIxIiwiRm9udFNpemUiOjEwLCJGb250TmFtZSI6IkNhbGlicmkiLCJJc0JvbGQiOmZhbHNlLCJJc0l0YWxpYyI6ZmFsc2UsIklzVW5kZXJsaW5lZCI6ZmFsc2UsIlBhcmVudFN0eWxlIjpudWxsfSwiQXV0b1NpemUiOjAsIkZvcmVncm91bmQiOnsiJGlkIjoiMjIyIiwiQ29sb3IiOnsiJGlkIjoiMjIz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MjI0IiwiVG9wIjowLjAsIkxlZnQiOjAuMCwiUmlnaHQiOjAuMCwiQm90dG9tIjowLjB9LCJQYWRkaW5nIjp7IiRpZCI6IjIyNSIsIlRvcCI6MC4wLCJMZWZ0IjowLjAsIlJpZ2h0IjowLjAsIkJvdHRvbSI6MC4wfSwiQmFja2dyb3VuZCI6eyIkaWQiOiIyMjYiLCJDb2xvciI6eyIkaWQiOiIyMjciLCJBIjowLCJSIjowLCJHIjowLCJCIjowfX0sIklzVmlzaWJsZSI6dHJ1ZSwiV2lkdGgiOjAuMCwiSGVpZ2h0IjowLjAsIkJvcmRlclN0eWxlIjp7IiRpZCI6IjIyOCIsIkxpbmVDb2xvciI6bnVsbCwiTGluZVdlaWdodCI6MC4wLCJMaW5lVHlwZSI6MCwiUGFyZW50U3R5bGUiOm51bGx9LCJQYXJlbnRTdHlsZSI6bnVsbH0sIkhvcml6b250YWxDb25uZWN0b3JTdHlsZSI6eyIkaWQiOiIyMjkiLCJMaW5lQ29sb3IiOnsiJGlkIjoiMjMwIiwiJHR5cGUiOiJOTFJFLkNvbW1vbi5Eb20uU29saWRDb2xvckJydXNoLCBOTFJFLkNvbW1vbiIsIkNvbG9yIjp7IiRpZCI6IjIzMSIsIkEiOjI1NSwiUiI6MjA0LCJHIjoyMDQsIkIiOjIwNH19LCJMaW5lV2VpZ2h0IjoxLjAsIkxpbmVUeXBlIjowLCJQYXJlbnRTdHlsZSI6bnVsbH0sIlZlcnRpY2FsQ29ubmVjdG9yU3R5bGUiOnsiJGlkIjoiMjMyIiwiTGluZUNvbG9yIjp7IiRpZCI6IjIzMyIsIiR0eXBlIjoiTkxSRS5Db21tb24uRG9tLlNvbGlkQ29sb3JCcnVzaCwgTkxSRS5Db21tb24iLCJDb2xvciI6eyIkaWQiOiIyMzQiLCJBIjoyNTUsIlIiOjIwNCwiRyI6MjA0LCJCIjoyMDR9fSwiTGluZVdlaWdodCI6MC4wLCJMaW5lVHlwZSI6MCwiUGFyZW50U3R5bGUiOm51bGx9LCJNYXJnaW4iOm51bGwsIlN0YXJ0RGF0ZVBvc2l0aW9uIjozLCJFbmREYXRlUG9zaXRpb24iOjMsIkRhdGVJc1Zpc2libGUiOnRydWUsIlRpdGxlUG9zaXRpb24iOjQsIkR1cmF0aW9uUG9zaXRpb24iOjYsIlBlcmNlbnRhZ2VDb21wbGV0ZWRQb3NpdGlvbiI6NiwiU3BhY2luZyI6MywiSXNCZWxvd1RpbWViYW5kIjp0cnVlLCJQZXJjZW50YWdlQ29tcGxldGVTaGFwZU9wYWNpdHkiOjM1LCJTaGFwZVN0eWxlIjp7IiRpZCI6IjIzNSIsIk1hcmdpbiI6eyIkaWQiOiIyMzYiLCJUb3AiOjAuMCwiTGVmdCI6NC4wLCJSaWdodCI6NC4wLCJCb3R0b20iOjAuMH0sIlBhZGRpbmciOnsiJGlkIjoiMjM3IiwiVG9wIjowLjAsIkxlZnQiOjAuMCwiUmlnaHQiOjAuMCwiQm90dG9tIjowLjB9LCJCYWNrZ3JvdW5kIjp7IiRpZCI6IjIzOCIsIkNvbG9yIjp7IiRpZCI6IjIzOSIsIkEiOjI1NSwiUiI6MjEsIkciOjk2LCJCIjoxMzB9fSwiSXNWaXNpYmxlIjp0cnVlLCJXaWR0aCI6MC4wLCJIZWlnaHQiOjEwLjAsIkJvcmRlclN0eWxlIjp7IiRpZCI6IjI0MCIsIkxpbmVDb2xvciI6eyIkcmVmIjoiOTYifSwiTGluZVdlaWdodCI6MC4wLCJMaW5lVHlwZSI6MCwiUGFyZW50U3R5bGUiOm51bGx9LCJQYXJlbnRTdHlsZSI6bnVsbH0sIlRpdGxlU3R5bGUiOnsiJGlkIjoiMjQxIiwiRm9udFNldHRpbmdzIjp7IiRpZCI6IjI0MiIsIkZvbnRTaXplIjoxMSwiRm9udE5hbWUiOiJTZWdvZSBVSSIsIklzQm9sZCI6dHJ1ZSwiSXNJdGFsaWMiOmZhbHNlLCJJc1VuZGVybGluZWQiOmZhbHNlLCJQYXJlbnRTdHlsZSI6bnVsbH0sIkF1dG9TaXplIjowLCJGb3JlZ3JvdW5kIjp7IiRpZCI6IjI0MyIsIkNvbG9yIjp7IiRpZCI6IjI0NCIsIkEiOjI1NSwiUiI6MCwiRyI6MCwiQiI6MH19LCJNYXhXaWR0aCI6OTYwLjAsIk1heEhlaWdodCI6IkluZmluaXR5IiwiU21hcnRGb3JlZ3JvdW5kSXNBY3RpdmUiOmZhbHNlLCJIb3Jpem9udGFsQWxpZ25tZW50IjowLCJWZXJ0aWNhbEFsaWdubWVudCI6MCwiU21hcnRGb3JlZ3JvdW5kIjpudWxsLCJCYWNrZ3JvdW5kRmlsbFR5cGUiOjAsIk1hcmdpbiI6eyIkaWQiOiIyNDUiLCJUb3AiOjAuMCwiTGVmdCI6MC4wLCJSaWdodCI6MC4wLCJCb3R0b20iOjAuMH0sIlBhZGRpbmciOnsiJGlkIjoiMjQ2IiwiVG9wIjowLjAsIkxlZnQiOjAuMCwiUmlnaHQiOjAuMCwiQm90dG9tIjowLjB9LCJCYWNrZ3JvdW5kIjp7IiRpZCI6IjI0NyIsIkNvbG9yIjp7IiRpZCI6IjI0OCIsIkEiOjAsIlIiOjI1NSwiRyI6MjU1LCJCIjoyNTV9fSwiSXNWaXNpYmxlIjp0cnVlLCJXaWR0aCI6MC4wLCJIZWlnaHQiOjAuMCwiQm9yZGVyU3R5bGUiOnsiJGlkIjoiMjQ5IiwiTGluZUNvbG9yIjpudWxsLCJMaW5lV2VpZ2h0IjowLjAsIkxpbmVUeXBlIjowLCJQYXJlbnRTdHlsZSI6bnVsbH0sIlBhcmVudFN0eWxlIjpudWxsfSwiRGF0ZVN0eWxlIjp7IiRpZCI6IjI1MCIsIkZvbnRTZXR0aW5ncyI6eyIkaWQiOiIyNTEiLCJGb250U2l6ZSI6OCwiRm9udE5hbWUiOiJTZWdvZSBVSSIsIklzQm9sZCI6ZmFsc2UsIklzSXRhbGljIjp0cnVlLCJJc1VuZGVybGluZWQiOmZhbHNlLCJQYXJlbnRTdHlsZSI6bnVsbH0sIkF1dG9TaXplIjowLCJGb3JlZ3JvdW5kIjp7IiRpZCI6IjI1MiIsIkNvbG9yIjp7IiRpZCI6IjI1MyIsIkEiOjI1NSwiUiI6NjgsIkciOjg0LCJCIjoxMDZ9fSwiTWF4V2lkdGgiOjIwMC4wLCJNYXhIZWlnaHQiOiJJbmZpbml0eSIsIlNtYXJ0Rm9yZWdyb3VuZElzQWN0aXZlIjpmYWxzZSwiSG9yaXpvbnRhbEFsaWdubWVudCI6MiwiVmVydGljYWxBbGlnbm1lbnQiOjAsIlNtYXJ0Rm9yZWdyb3VuZCI6bnVsbCwiQmFja2dyb3VuZEZpbGxUeXBlIjowLCJNYXJnaW4iOnsiJGlkIjoiMjU0IiwiVG9wIjowLjAsIkxlZnQiOjAuMCwiUmlnaHQiOjAuMCwiQm90dG9tIjowLjB9LCJQYWRkaW5nIjp7IiRpZCI6IjI1NSIsIlRvcCI6MC4wLCJMZWZ0IjowLjAsIlJpZ2h0IjowLjAsIkJvdHRvbSI6MC4wfSwiQmFja2dyb3VuZCI6eyIkaWQiOiIyNTYiLCJDb2xvciI6eyIkaWQiOiIyNTciLCJBIjowLCJSIjoyNTUsIkciOjI1NSwiQiI6MjU1fX0sIklzVmlzaWJsZSI6dHJ1ZSwiV2lkdGgiOjAuMCwiSGVpZ2h0IjowLjAsIkJvcmRlclN0eWxlIjp7IiRpZCI6IjI1OCIsIkxpbmVDb2xvciI6bnVsbCwiTGluZVdlaWdodCI6MC4wLCJMaW5lVHlwZSI6MCwiUGFyZW50U3R5bGUiOm51bGx9LCJQYXJlbnRTdHlsZSI6bnVsbH0sIkRhdGVGb3JtYXQiOnsiJGlkIjoiMjU5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I2MCIsIkZvcm1hdCI6MCwiSXNWaXNpYmxlIjpmYWxzZSwiTGFzdEtub3duVmlzaWJpbGl0eVN0YXRlIjpmYWxzZX0sIklzVmlzaWJsZSI6dHJ1ZSwiUGFyZW50U3R5bGUiOm51bGx9LCJJbmRleCI6MywiU21hcnREdXJhdGlvbkFjdGl2YXRlZCI6ZmFsc2UsIkRhdGVGb3JtYXQiOnsiJHJlZiI6IjI1OSJ9LCJXZWVrTnVtYmVyaW5nIjp7IiRpZCI6IjI2MSIsIkZvcm1hdCI6MCwiSXNWaXNpYmxlIjpmYWxzZSwiTGFzdEtub3duVmlzaWJpbGl0eVN0YXRlIjpmYWxzZX0sIklkIjoiZTgzZGI4ZDYtZWU5Yy00ZjBlLWI1MGUtODM1ZmUyNzExNTliIiwiSW1wb3J0SWQiOm51bGwsIlRpdGxlIjoiQ29zdC1iZW5lZml0IGFuYWx5c2lzIiwiTm90ZSI6bnVsbCwiSHlwZXJsaW5rIjp7IiRpZCI6IjI2MiIsIkFkZHJlc3MiOiIiLCJTdWJBZGRyZXNzIjoiIn0sIklzQ2hhbmdlZCI6ZmFsc2UsIklzTmV3IjpmYWxzZX19XSwiX21pbGVzdG9uZXMiOltdLCJJZCI6IjAwMDAwMDAwLTAwMDAtMDAwMC0wMDAwLTAwMDAwMDAwMDAwMCIsIklzU2luZ2xlSXRlbVJvdyI6dHJ1ZX0seyIkaWQiOiIyNjMiLCJfdGFza3MiOlt7IiRpZCI6IjI2NCIsIl9hdHRhY2hlZE1pbGVzdG9uZXMiOltdLCJUYXNrRGVmaW5pdGlvbiI6eyIkaWQiOiIyNjUiLCJHcm91cE5hbWUiOm51bGwsIlN0YXJ0RGF0ZSI6IjIwMjUtMDgtMDJUMDA6MDA6MDAiLCJFbmREYXRlIjoiMjAyNS0wOC0yMlQyMzo1OTowMCIsIlBlcmNlbnRhZ2VDb21wbGV0ZSI6bnVsbCwiU3R5bGUiOnsiJGlkIjoiMjY2IiwiU2hhcGUiOjEsIlNoYXBlVGhpY2tuZXNzIjowLCJEdXJhdGlvbkZvcm1hdCI6MCwiSW5jbHVkZU5vbldvcmtpbmdEYXlzSW5EdXJhdGlvbiI6ZmFsc2UsIlBlcmNlbnRhZ2VDb21wbGV0ZVN0eWxlIjp7IiRpZCI6IjI2NyIsIkZvbnRTZXR0aW5ncyI6eyIkaWQiOiIyNjgiLCJGb250U2l6ZSI6MTAsIkZvbnROYW1lIjoiQ2FsaWJyaSIsIklzQm9sZCI6ZmFsc2UsIklzSXRhbGljIjpmYWxzZSwiSXNVbmRlcmxpbmVkIjpmYWxzZSwiUGFyZW50U3R5bGUiOm51bGx9LCJBdXRvU2l6ZSI6MCwiRm9yZWdyb3VuZCI6eyIkaWQiOiIyNjkiLCJDb2xvciI6eyIkaWQiOiIyNzA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aWQiOiIyNzEiLCJUb3AiOjAuMCwiTGVmdCI6MC4wLCJSaWdodCI6MC4wLCJCb3R0b20iOjAuMH0sIlBhZGRpbmciOnsiJGlkIjoiMjcyIiwiVG9wIjowLjAsIkxlZnQiOjAuMCwiUmlnaHQiOjAuMCwiQm90dG9tIjowLjB9LCJCYWNrZ3JvdW5kIjp7IiRpZCI6IjI3MyIsIkNvbG9yIjp7IiRpZCI6IjI3NCIsIkEiOjg5LCJSIjowLCJHIjowLCJCIjowfX0sIklzVmlzaWJsZSI6dHJ1ZSwiV2lkdGgiOjAuMCwiSGVpZ2h0IjowLjAsIkJvcmRlclN0eWxlIjp7IiRpZCI6IjI3NSIsIkxpbmVDb2xvciI6bnVsbCwiTGluZVdlaWdodCI6MC4wLCJMaW5lVHlwZSI6MCwiUGFyZW50U3R5bGUiOm51bGx9LCJQYXJlbnRTdHlsZSI6bnVsbH0sIkR1cmF0aW9uU3R5bGUiOnsiJGlkIjoiMjc2IiwiRm9udFNldHRpbmdzIjp7IiRpZCI6IjI3NyIsIkZvbnRTaXplIjoxMCwiRm9udE5hbWUiOiJDYWxpYnJpIiwiSXNCb2xkIjpmYWxzZSwiSXNJdGFsaWMiOmZhbHNlLCJJc1VuZGVybGluZWQiOmZhbHNlLCJQYXJlbnRTdHlsZSI6bnVsbH0sIkF1dG9TaXplIjowLCJGb3JlZ3JvdW5kIjp7IiRpZCI6IjI3OCIsIkNvbG9yIjp7IiRpZCI6IjI3OS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I4MCIsIlRvcCI6MC4wLCJMZWZ0IjowLjAsIlJpZ2h0IjowLjAsIkJvdHRvbSI6MC4wfSwiUGFkZGluZyI6eyIkaWQiOiIyODEiLCJUb3AiOjAuMCwiTGVmdCI6MC4wLCJSaWdodCI6MC4wLCJCb3R0b20iOjAuMH0sIkJhY2tncm91bmQiOnsiJGlkIjoiMjgyIiwiQ29sb3IiOnsiJGlkIjoiMjgzIiwiQSI6MCwiUiI6MCwiRyI6MCwiQiI6MH19LCJJc1Zpc2libGUiOnRydWUsIldpZHRoIjowLjAsIkhlaWdodCI6MC4wLCJCb3JkZXJTdHlsZSI6eyIkaWQiOiIyODQiLCJMaW5lQ29sb3IiOm51bGwsIkxpbmVXZWlnaHQiOjAuMCwiTGluZVR5cGUiOjAsIlBhcmVudFN0eWxlIjpudWxsfSwiUGFyZW50U3R5bGUiOm51bGx9LCJIb3Jpem9udGFsQ29ubmVjdG9yU3R5bGUiOnsiJGlkIjoiMjg1IiwiTGluZUNvbG9yIjp7IiRpZCI6IjI4NiIsIiR0eXBlIjoiTkxSRS5Db21tb24uRG9tLlNvbGlkQ29sb3JCcnVzaCwgTkxSRS5Db21tb24iLCJDb2xvciI6eyIkaWQiOiIyODciLCJBIjoyNTUsIlIiOjIwNCwiRyI6MjA0LCJCIjoyMDR9fSwiTGluZVdlaWdodCI6MS4wLCJMaW5lVHlwZSI6MCwiUGFyZW50U3R5bGUiOm51bGx9LCJWZXJ0aWNhbENvbm5lY3RvclN0eWxlIjp7IiRpZCI6IjI4OCIsIkxpbmVDb2xvciI6eyIkaWQiOiIyODkiLCIkdHlwZSI6Ik5MUkUuQ29tbW9uLkRvbS5Tb2xpZENvbG9yQnJ1c2gsIE5MUkUuQ29tbW9uIiwiQ29sb3IiOnsiJGlkIjoiMjkwIiwiQSI6MjU1LCJSIjoyMDQsIkciOjIwNCwiQiI6MjA0fX0sIkxpbmVXZWlnaHQiOjAuMCwiTGluZVR5cGUiOjAsIlBhcmVudFN0eWxlIjpudWxsfSwiTWFyZ2luIjpudWxsLCJTdGFydERhdGVQb3NpdGlvbiI6MywiRW5kRGF0ZVBvc2l0aW9uIjozLCJEYXRlSXNWaXNpYmxlIjp0cnVlLCJUaXRsZVBvc2l0aW9uIjo0LCJEdXJhdGlvblBvc2l0aW9uIjo2LCJQZXJjZW50YWdlQ29tcGxldGVkUG9zaXRpb24iOjYsIlNwYWNpbmciOjMsIklzQmVsb3dUaW1lYmFuZCI6dHJ1ZSwiUGVyY2VudGFnZUNvbXBsZXRlU2hhcGVPcGFjaXR5IjozNSwiU2hhcGVTdHlsZSI6eyIkaWQiOiIyOTEiLCJNYXJnaW4iOnsiJGlkIjoiMjkyIiwiVG9wIjowLjAsIkxlZnQiOjQuMCwiUmlnaHQiOjQuMCwiQm90dG9tIjowLjB9LCJQYWRkaW5nIjp7IiRpZCI6IjI5MyIsIlRvcCI6MC4wLCJMZWZ0IjowLjAsIlJpZ2h0IjowLjAsIkJvdHRvbSI6MC4wfSwiQmFja2dyb3VuZCI6eyIkaWQiOiIyOTQiLCJDb2xvciI6eyIkaWQiOiIyOTUiLCJBIjoyNTUsIlIiOjIxLCJHIjo5NiwiQiI6MTMwfX0sIklzVmlzaWJsZSI6dHJ1ZSwiV2lkdGgiOjAuMCwiSGVpZ2h0IjoxMC4wLCJCb3JkZXJTdHlsZSI6eyIkaWQiOiIyOTYiLCJMaW5lQ29sb3IiOnsiJHJlZiI6Ijk2In0sIkxpbmVXZWlnaHQiOjAuMCwiTGluZVR5cGUiOjAsIlBhcmVudFN0eWxlIjpudWxsfSwiUGFyZW50U3R5bGUiOm51bGx9LCJUaXRsZVN0eWxlIjp7IiRpZCI6IjI5NyIsIkZvbnRTZXR0aW5ncyI6eyIkaWQiOiIyOTgiLCJGb250U2l6ZSI6MTEsIkZvbnROYW1lIjoiU2Vnb2UgVUkiLCJJc0JvbGQiOnRydWUsIklzSXRhbGljIjpmYWxzZSwiSXNVbmRlcmxpbmVkIjpmYWxzZSwiUGFyZW50U3R5bGUiOm51bGx9LCJBdXRvU2l6ZSI6MCwiRm9yZWdyb3VuZCI6eyIkaWQiOiIyOTkiLCJDb2xvciI6eyIkaWQiOiIzMDAiLCJBIjoyNTUsIlIiOjAsIkciOjAsIkIiOjB9fSwiTWF4V2lkdGgiOjk2MC4wLCJNYXhIZWlnaHQiOiJJbmZpbml0eSIsIlNtYXJ0Rm9yZWdyb3VuZElzQWN0aXZlIjpmYWxzZSwiSG9yaXpvbnRhbEFsaWdubWVudCI6MCwiVmVydGljYWxBbGlnbm1lbnQiOjAsIlNtYXJ0Rm9yZWdyb3VuZCI6bnVsbCwiQmFja2dyb3VuZEZpbGxUeXBlIjowLCJNYXJnaW4iOnsiJGlkIjoiMzAxIiwiVG9wIjowLjAsIkxlZnQiOjAuMCwiUmlnaHQiOjAuMCwiQm90dG9tIjowLjB9LCJQYWRkaW5nIjp7IiRpZCI6IjMwMiIsIlRvcCI6MC4wLCJMZWZ0IjowLjAsIlJpZ2h0IjowLjAsIkJvdHRvbSI6MC4wfSwiQmFja2dyb3VuZCI6eyIkaWQiOiIzMDMiLCJDb2xvciI6eyIkaWQiOiIzMDQiLCJBIjowLCJSIjoyNTUsIkciOjI1NSwiQiI6MjU1fX0sIklzVmlzaWJsZSI6dHJ1ZSwiV2lkdGgiOjAuMCwiSGVpZ2h0IjowLjAsIkJvcmRlclN0eWxlIjp7IiRpZCI6IjMwNSIsIkxpbmVDb2xvciI6bnVsbCwiTGluZVdlaWdodCI6MC4wLCJMaW5lVHlwZSI6MCwiUGFyZW50U3R5bGUiOm51bGx9LCJQYXJlbnRTdHlsZSI6bnVsbH0sIkRhdGVTdHlsZSI6eyIkaWQiOiIzMDYiLCJGb250U2V0dGluZ3MiOnsiJGlkIjoiMzA3IiwiRm9udFNpemUiOjgsIkZvbnROYW1lIjoiU2Vnb2UgVUkiLCJJc0JvbGQiOmZhbHNlLCJJc0l0YWxpYyI6dHJ1ZSwiSXNVbmRlcmxpbmVkIjpmYWxzZSwiUGFyZW50U3R5bGUiOm51bGx9LCJBdXRvU2l6ZSI6MCwiRm9yZWdyb3VuZCI6eyIkaWQiOiIzMDgiLCJDb2xvciI6eyIkaWQiOiIzMDkiLCJBIjoyNTUsIlIiOjY4LCJHIjo4NCwiQiI6MTA2fX0sIk1heFdpZHRoIjoyMDAuMCwiTWF4SGVpZ2h0IjoiSW5maW5pdHkiLCJTbWFydEZvcmVncm91bmRJc0FjdGl2ZSI6ZmFsc2UsIkhvcml6b250YWxBbGlnbm1lbnQiOjIsIlZlcnRpY2FsQWxpZ25tZW50IjowLCJTbWFydEZvcmVncm91bmQiOm51bGwsIkJhY2tncm91bmRGaWxsVHlwZSI6MCwiTWFyZ2luIjp7IiRpZCI6IjMxMCIsIlRvcCI6MC4wLCJMZWZ0IjowLjAsIlJpZ2h0IjowLjAsIkJvdHRvbSI6MC4wfSwiUGFkZGluZyI6eyIkaWQiOiIzMTEiLCJUb3AiOjAuMCwiTGVmdCI6MC4wLCJSaWdodCI6MC4wLCJCb3R0b20iOjAuMH0sIkJhY2tncm91bmQiOnsiJGlkIjoiMzEyIiwiQ29sb3IiOnsiJGlkIjoiMzEzIiwiQSI6MCwiUiI6MjU1LCJHIjoyNTUsIkIiOjI1NX19LCJJc1Zpc2libGUiOnRydWUsIldpZHRoIjowLjAsIkhlaWdodCI6MC4wLCJCb3JkZXJTdHlsZSI6eyIkaWQiOiIzMTQiLCJMaW5lQ29sb3IiOm51bGwsIkxpbmVXZWlnaHQiOjAuMCwiTGluZVR5cGUiOjAsIlBhcmVudFN0eWxlIjpudWxsfSwiUGFyZW50U3R5bGUiOm51bGx9LCJEYXRlRm9ybWF0Ijp7IiRpZCI6IjMxNS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zMTYiLCJGb3JtYXQiOjAsIklzVmlzaWJsZSI6ZmFsc2UsIkxhc3RLbm93blZpc2liaWxpdHlTdGF0ZSI6ZmFsc2V9LCJJc1Zpc2libGUiOnRydWUsIlBhcmVudFN0eWxlIjpudWxsfSwiSW5kZXgiOjQsIlNtYXJ0RHVyYXRpb25BY3RpdmF0ZWQiOmZhbHNlLCJEYXRlRm9ybWF0Ijp7IiRyZWYiOiIzMTUifSwiV2Vla051bWJlcmluZyI6eyIkaWQiOiIzMTciLCJGb3JtYXQiOjAsIklzVmlzaWJsZSI6ZmFsc2UsIkxhc3RLbm93blZpc2liaWxpdHlTdGF0ZSI6ZmFsc2V9LCJJZCI6ImQ3YTljMjcxLTdjNzEtNGYwMC1hNGUyLTlmOGVmY2Y2NzIyOCIsIkltcG9ydElkIjpudWxsLCJUaXRsZSI6IkV4ZWN1dGl2ZSBhcHByb3ZhbCIsIk5vdGUiOm51bGwsIkh5cGVybGluayI6eyIkaWQiOiIzMTgiLCJBZGRyZXNzIjoiIiwiU3ViQWRkcmVzcyI6IiJ9LCJJc0NoYW5nZWQiOmZhbHNlLCJJc05ldyI6ZmFsc2V9fV0sIl9taWxlc3RvbmVzIjpbXSwiSWQiOiIwMDAwMDAwMC0wMDAwLTAwMDAtMDAwMC0wMDAwMDAwMDAwMDAiLCJJc1NpbmdsZUl0ZW1Sb3ciOnRydWV9XSwiSW5kZXgiOjIsIklkIjoiNmNjMTMwMmMtYjIzMC00ODc1LWJmMGItNTlmZDU0MTY3NDcxIiwiSGVhZGVyVGV4dCI6IkZlYXNpYmlsaXR5IHN0dWR5IiwiSXNEZWZhdWx0IjpmYWxzZSwiU3R5bGUiOnsiJGlkIjoiMzE5IiwiSGVhZGVyU3R5bGUiOnsiJGlkIjoiMzIwIiwiVGV4dFN0eWxlIjp7IiRpZCI6IjMyMSIsIkZvbnRTZXR0aW5ncyI6eyIkaWQiOiIzMjIiLCJGb250U2l6ZSI6MTEsIkZvbnROYW1lIjoiU2Vnb2UgVUkgU2VtaWJvbGQiLCJJc0JvbGQiOmZhbHNlLCJJc0l0YWxpYyI6ZmFsc2UsIklzVW5kZXJsaW5lZCI6ZmFsc2UsIlBhcmVudFN0eWxlIjpudWxsfSwiQXV0b1NpemUiOjIsIkZvcmVncm91bmQiOnsiJGlkIjoiMzIzIiwiQ29sb3IiOnsiJGlkIjoiMzI0IiwiQSI6MjU1LCJSIjowLCJHIjowLCJCIjowfX0sIk1heFdpZHRoIjoxNDEuODI4MTI0OTk5OTk4ODEsIk1heEhlaWdodCI6IkluZmluaXR5IiwiU21hcnRGb3JlZ3JvdW5kSXNBY3RpdmUiOmZhbHNlLCJIb3Jpem9udGFsQWxpZ25tZW50IjowLCJWZXJ0aWNhbEFsaWdubWVudCI6MCwiU21hcnRGb3JlZ3JvdW5kIjpudWxsLCJCYWNrZ3JvdW5kRmlsbFR5cGUiOjAsIk1hcmdpbiI6eyIkaWQiOiIzMjUiLCJUb3AiOjAuMCwiTGVmdCI6MC4wLCJSaWdodCI6MC4wLCJCb3R0b20iOjAuMH0sIlBhZGRpbmciOnsiJGlkIjoiMzI2IiwiVG9wIjowLjAsIkxlZnQiOjAuMCwiUmlnaHQiOjAuMCwiQm90dG9tIjowLjB9LCJCYWNrZ3JvdW5kIjp7IiRpZCI6IjMyNyIsIkNvbG9yIjp7IiRpZCI6IjMyOCIsIkEiOjAsIlIiOjI1NSwiRyI6MjU1LCJCIjoyNTV9fSwiSXNWaXNpYmxlIjp0cnVlLCJXaWR0aCI6MC4wLCJIZWlnaHQiOjAuMCwiQm9yZGVyU3R5bGUiOm51bGwsIlBhcmVudFN0eWxlIjpudWxsfSwiUmVjdGFuZ2xlU3R5bGUiOnsiJGlkIjoiMzI5IiwiTWFyZ2luIjp7IiRpZCI6IjMzMCIsIlRvcCI6MC4wLCJMZWZ0IjowLjAsIlJpZ2h0IjowLjAsIkJvdHRvbSI6MC4wfSwiUGFkZGluZyI6eyIkaWQiOiIzMzEiLCJUb3AiOjAuMCwiTGVmdCI6MC4wLCJSaWdodCI6MC4wLCJCb3R0b20iOjAuMH0sIkJhY2tncm91bmQiOnsiJGlkIjoiMzMyIiwiQ29sb3IiOnsiJGlkIjoiMzMzIiwiQSI6NjMsIlIiOjIxLCJHIjo5NiwiQiI6MTMwfX0sIklzVmlzaWJsZSI6dHJ1ZSwiV2lkdGgiOjAuMCwiSGVpZ2h0IjowLjAsIkJvcmRlclN0eWxlIjp7IiRpZCI6IjMzNCIsIkxpbmVDb2xvciI6eyIkaWQiOiIzMzUiLCIkdHlwZSI6Ik5MUkUuQ29tbW9uLkRvbS5Tb2xpZENvbG9yQnJ1c2gsIE5MUkUuQ29tbW9uIiwiQ29sb3IiOnsiJGlkIjoiMzM2IiwiQSI6MjU1LCJSIjoyNTUsIkciOjAsIkIiOjB9fSwiTGluZVdlaWdodCI6MC4wLCJMaW5lVHlwZSI6MCwiUGFyZW50U3R5bGUiOm51bGx9LCJQYXJlbnRTdHlsZSI6bnVsbH0sIk1hcmdpbiI6eyIkaWQiOiIzMzciLCJUb3AiOjAuMCwiTGVmdCI6MC4wLCJSaWdodCI6MC4wLCJCb3R0b20iOjAuMH0sIlBhZGRpbmciOnsiJGlkIjoiMzM4IiwiVG9wIjowLjAsIkxlZnQiOjAuMCwiUmlnaHQiOjAuMCwiQm90dG9tIjowLjB9LCJCYWNrZ3JvdW5kIjpudWxsLCJJc1Zpc2libGUiOnRydWUsIldpZHRoIjowLjAsIkhlaWdodCI6MC4wLCJCb3JkZXJTdHlsZSI6bnVsbCwiUGFyZW50U3R5bGUiOm51bGx9LCJCYWNrZ3JvdW5kU3R5bGUiOnsiJGlkIjoiMzM5IiwiTWFyZ2luIjp7IiRpZCI6IjM0MCIsIlRvcCI6MC4wLCJMZWZ0IjowLjAsIlJpZ2h0IjowLjAsIkJvdHRvbSI6MC4wfSwiUGFkZGluZyI6eyIkaWQiOiIzNDEiLCJUb3AiOjAuMCwiTGVmdCI6MC4wLCJSaWdodCI6MC4wLCJCb3R0b20iOjAuMH0sIkJhY2tncm91bmQiOnsiJGlkIjoiMzQyIiwiQ29sb3IiOnsiJGlkIjoiMzQzIiwiQSI6NTEsIlIiOjIxLCJHIjo5NiwiQiI6MTMwfX0sIklzVmlzaWJsZSI6dHJ1ZSwiV2lkdGgiOjAuMCwiSGVpZ2h0IjowLjAsIkJvcmRlclN0eWxlIjp7IiRpZCI6IjM0NCIsIkxpbmVDb2xvciI6eyIkaWQiOiIzNDUiLCIkdHlwZSI6Ik5MUkUuQ29tbW9uLkRvbS5Tb2xpZENvbG9yQnJ1c2gsIE5MUkUuQ29tbW9uIiwiQ29sb3IiOnsiJGlkIjoiMzQ2IiwiQSI6MjU1LCJSIjoyNTUsIkciOjAsIkIiOjB9fSwiTGluZVdlaWdodCI6MC4wLCJMaW5lVHlwZSI6MCwiUGFyZW50U3R5bGUiOm51bGx9LCJQYXJlbnRTdHlsZSI6bnVsbH0sIk1hcmdpbiI6eyIkaWQiOiIzNDciLCJUb3AiOjAuMCwiTGVmdCI6MC4wLCJSaWdodCI6MC4wLCJCb3R0b20iOjAuMH0sIlBhZGRpbmciOnsiJGlkIjoiMzQ4IiwiVG9wIjowLjAsIkxlZnQiOjAuMCwiUmlnaHQiOjAuMCwiQm90dG9tIjowLjB9LCJJc1Zpc2libGUiOnRydWUsIldpZHRoIjowLjAsIkhlaWdodCI6MC4wLCJCb3JkZXJTdHlsZSI6bnVsbCwiUGFyZW50U3R5bGUiOm51bGx9fSx7IiRpZCI6IjM0OSIsIl9yb3dzIjpbeyIkaWQiOiIzNTAiLCJfdGFza3MiOlt7IiRpZCI6IjM1MSIsIl9hdHRhY2hlZE1pbGVzdG9uZXMiOltdLCJUYXNrRGVmaW5pdGlvbiI6eyIkaWQiOiIzNTIiLCJHcm91cE5hbWUiOm51bGwsIlN0YXJ0RGF0ZSI6IjIwMjUtMDgtMzBUMDA6MDA6MDAiLCJFbmREYXRlIjoiMjAyNS0wOS0xM1QyMzo1OTowMCIsIlBlcmNlbnRhZ2VDb21wbGV0ZSI6bnVsbCwiU3R5bGUiOnsiJGlkIjoiMzUzIiwiU2hhcGUiOjEsIlNoYXBlVGhpY2tuZXNzIjowLCJEdXJhdGlvbkZvcm1hdCI6MCwiSW5jbHVkZU5vbldvcmtpbmdEYXlzSW5EdXJhdGlvbiI6ZmFsc2UsIlBlcmNlbnRhZ2VDb21wbGV0ZVN0eWxlIjp7IiRpZCI6IjM1NCIsIkZvbnRTZXR0aW5ncyI6eyIkaWQiOiIzNTUiLCJGb250U2l6ZSI6MTAsIkZvbnROYW1lIjoiQ2FsaWJyaSIsIklzQm9sZCI6ZmFsc2UsIklzSXRhbGljIjpmYWxzZSwiSXNVbmRlcmxpbmVkIjpmYWxzZSwiUGFyZW50U3R5bGUiOm51bGx9LCJBdXRvU2l6ZSI6MCwiRm9yZWdyb3VuZCI6eyIkaWQiOiIzNTYiLCJDb2xvciI6eyIkaWQiOiIzNTc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aWQiOiIzNTgiLCJUb3AiOjAuMCwiTGVmdCI6MC4wLCJSaWdodCI6MC4wLCJCb3R0b20iOjAuMH0sIlBhZGRpbmciOnsiJGlkIjoiMzU5IiwiVG9wIjowLjAsIkxlZnQiOjAuMCwiUmlnaHQiOjAuMCwiQm90dG9tIjowLjB9LCJCYWNrZ3JvdW5kIjp7IiRpZCI6IjM2MCIsIkNvbG9yIjp7IiRpZCI6IjM2MSIsIkEiOjg5LCJSIjowLCJHIjowLCJCIjowfX0sIklzVmlzaWJsZSI6dHJ1ZSwiV2lkdGgiOjAuMCwiSGVpZ2h0IjowLjAsIkJvcmRlclN0eWxlIjp7IiRpZCI6IjM2MiIsIkxpbmVDb2xvciI6bnVsbCwiTGluZVdlaWdodCI6MC4wLCJMaW5lVHlwZSI6MCwiUGFyZW50U3R5bGUiOm51bGx9LCJQYXJlbnRTdHlsZSI6bnVsbH0sIkR1cmF0aW9uU3R5bGUiOnsiJGlkIjoiMzYzIiwiRm9udFNldHRpbmdzIjp7IiRpZCI6IjM2NCIsIkZvbnRTaXplIjoxMCwiRm9udE5hbWUiOiJDYWxpYnJpIiwiSXNCb2xkIjpmYWxzZSwiSXNJdGFsaWMiOmZhbHNlLCJJc1VuZGVybGluZWQiOmZhbHNlLCJQYXJlbnRTdHlsZSI6bnVsbH0sIkF1dG9TaXplIjowLCJGb3JlZ3JvdW5kIjp7IiRpZCI6IjM2NSIsIkNvbG9yIjp7IiRpZCI6IjM2Ni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M2NyIsIlRvcCI6MC4wLCJMZWZ0IjowLjAsIlJpZ2h0IjowLjAsIkJvdHRvbSI6MC4wfSwiUGFkZGluZyI6eyIkaWQiOiIzNjgiLCJUb3AiOjAuMCwiTGVmdCI6MC4wLCJSaWdodCI6MC4wLCJCb3R0b20iOjAuMH0sIkJhY2tncm91bmQiOnsiJGlkIjoiMzY5IiwiQ29sb3IiOnsiJGlkIjoiMzcwIiwiQSI6MCwiUiI6MCwiRyI6MCwiQiI6MH19LCJJc1Zpc2libGUiOnRydWUsIldpZHRoIjowLjAsIkhlaWdodCI6MC4wLCJCb3JkZXJTdHlsZSI6eyIkaWQiOiIzNzEiLCJMaW5lQ29sb3IiOm51bGwsIkxpbmVXZWlnaHQiOjAuMCwiTGluZVR5cGUiOjAsIlBhcmVudFN0eWxlIjpudWxsfSwiUGFyZW50U3R5bGUiOm51bGx9LCJIb3Jpem9udGFsQ29ubmVjdG9yU3R5bGUiOnsiJGlkIjoiMzcyIiwiTGluZUNvbG9yIjp7IiRpZCI6IjM3MyIsIiR0eXBlIjoiTkxSRS5Db21tb24uRG9tLlNvbGlkQ29sb3JCcnVzaCwgTkxSRS5Db21tb24iLCJDb2xvciI6eyIkaWQiOiIzNzQiLCJBIjoyNTUsIlIiOjIwNCwiRyI6MjA0LCJCIjoyMDR9fSwiTGluZVdlaWdodCI6MS4wLCJMaW5lVHlwZSI6MCwiUGFyZW50U3R5bGUiOm51bGx9LCJWZXJ0aWNhbENvbm5lY3RvclN0eWxlIjp7IiRpZCI6IjM3NSIsIkxpbmVDb2xvciI6eyIkaWQiOiIzNzYiLCIkdHlwZSI6Ik5MUkUuQ29tbW9uLkRvbS5Tb2xpZENvbG9yQnJ1c2gsIE5MUkUuQ29tbW9uIiwiQ29sb3IiOnsiJGlkIjoiMzc3IiwiQSI6MjU1LCJSIjoyMDQsIkciOjIwNCwiQiI6MjA0fX0sIkxpbmVXZWlnaHQiOjAuMCwiTGluZVR5cGUiOjAsIlBhcmVudFN0eWxlIjpudWxsfSwiTWFyZ2luIjpudWxsLCJTdGFydERhdGVQb3NpdGlvbiI6MywiRW5kRGF0ZVBvc2l0aW9uIjozLCJEYXRlSXNWaXNpYmxlIjp0cnVlLCJUaXRsZVBvc2l0aW9uIjo0LCJEdXJhdGlvblBvc2l0aW9uIjo2LCJQZXJjZW50YWdlQ29tcGxldGVkUG9zaXRpb24iOjYsIlNwYWNpbmciOjMsIklzQmVsb3dUaW1lYmFuZCI6dHJ1ZSwiUGVyY2VudGFnZUNvbXBsZXRlU2hhcGVPcGFjaXR5IjozNSwiU2hhcGVTdHlsZSI6eyIkaWQiOiIzNzgiLCJNYXJnaW4iOnsiJGlkIjoiMzc5IiwiVG9wIjowLjAsIkxlZnQiOjQuMCwiUmlnaHQiOjQuMCwiQm90dG9tIjowLjB9LCJQYWRkaW5nIjp7IiRpZCI6IjM4MCIsIlRvcCI6MC4wLCJMZWZ0IjowLjAsIlJpZ2h0IjowLjAsIkJvdHRvbSI6MC4wfSwiQmFja2dyb3VuZCI6eyIkaWQiOiIzODEiLCJDb2xvciI6eyIkaWQiOiIzODIiLCJBIjoyNTUsIlIiOjIxLCJHIjo5NiwiQiI6MTMwfX0sIklzVmlzaWJsZSI6dHJ1ZSwiV2lkdGgiOjAuMCwiSGVpZ2h0IjoxMC4wLCJCb3JkZXJTdHlsZSI6eyIkaWQiOiIzODMiLCJMaW5lQ29sb3IiOnsiJHJlZiI6Ijk2In0sIkxpbmVXZWlnaHQiOjAuMCwiTGluZVR5cGUiOjAsIlBhcmVudFN0eWxlIjpudWxsfSwiUGFyZW50U3R5bGUiOm51bGx9LCJUaXRsZVN0eWxlIjp7IiRpZCI6IjM4NCIsIkZvbnRTZXR0aW5ncyI6eyIkaWQiOiIzODUiLCJGb250U2l6ZSI6MTEsIkZvbnROYW1lIjoiU2Vnb2UgVUkiLCJJc0JvbGQiOnRydWUsIklzSXRhbGljIjpmYWxzZSwiSXNVbmRlcmxpbmVkIjpmYWxzZSwiUGFyZW50U3R5bGUiOm51bGx9LCJBdXRvU2l6ZSI6MCwiRm9yZWdyb3VuZCI6eyIkaWQiOiIzODYiLCJDb2xvciI6eyIkaWQiOiIzODciLCJBIjoyNTUsIlIiOjAsIkciOjAsIkIiOjB9fSwiTWF4V2lkdGgiOjk2MC4wLCJNYXhIZWlnaHQiOiJJbmZpbml0eSIsIlNtYXJ0Rm9yZWdyb3VuZElzQWN0aXZlIjpmYWxzZSwiSG9yaXpvbnRhbEFsaWdubWVudCI6MCwiVmVydGljYWxBbGlnbm1lbnQiOjAsIlNtYXJ0Rm9yZWdyb3VuZCI6bnVsbCwiQmFja2dyb3VuZEZpbGxUeXBlIjowLCJNYXJnaW4iOnsiJGlkIjoiMzg4IiwiVG9wIjowLjAsIkxlZnQiOjAuMCwiUmlnaHQiOjAuMCwiQm90dG9tIjowLjB9LCJQYWRkaW5nIjp7IiRpZCI6IjM4OSIsIlRvcCI6MC4wLCJMZWZ0IjowLjAsIlJpZ2h0IjowLjAsIkJvdHRvbSI6MC4wfSwiQmFja2dyb3VuZCI6eyIkaWQiOiIzOTAiLCJDb2xvciI6eyIkaWQiOiIzOTEiLCJBIjowLCJSIjoyNTUsIkciOjI1NSwiQiI6MjU1fX0sIklzVmlzaWJsZSI6dHJ1ZSwiV2lkdGgiOjAuMCwiSGVpZ2h0IjowLjAsIkJvcmRlclN0eWxlIjp7IiRpZCI6IjM5MiIsIkxpbmVDb2xvciI6bnVsbCwiTGluZVdlaWdodCI6MC4wLCJMaW5lVHlwZSI6MCwiUGFyZW50U3R5bGUiOm51bGx9LCJQYXJlbnRTdHlsZSI6bnVsbH0sIkRhdGVTdHlsZSI6eyIkaWQiOiIzOTMiLCJGb250U2V0dGluZ3MiOnsiJGlkIjoiMzk0IiwiRm9udFNpemUiOjgsIkZvbnROYW1lIjoiU2Vnb2UgVUkiLCJJc0JvbGQiOmZhbHNlLCJJc0l0YWxpYyI6dHJ1ZSwiSXNVbmRlcmxpbmVkIjpmYWxzZSwiUGFyZW50U3R5bGUiOm51bGx9LCJBdXRvU2l6ZSI6MCwiRm9yZWdyb3VuZCI6eyIkaWQiOiIzOTUiLCJDb2xvciI6eyIkaWQiOiIzOTYiLCJBIjoyNTUsIlIiOjY4LCJHIjo4NCwiQiI6MTA2fX0sIk1heFdpZHRoIjoyMDAuMCwiTWF4SGVpZ2h0IjoiSW5maW5pdHkiLCJTbWFydEZvcmVncm91bmRJc0FjdGl2ZSI6ZmFsc2UsIkhvcml6b250YWxBbGlnbm1lbnQiOjIsIlZlcnRpY2FsQWxpZ25tZW50IjowLCJTbWFydEZvcmVncm91bmQiOm51bGwsIkJhY2tncm91bmRGaWxsVHlwZSI6MCwiTWFyZ2luIjp7IiRpZCI6IjM5NyIsIlRvcCI6MC4wLCJMZWZ0IjowLjAsIlJpZ2h0IjowLjAsIkJvdHRvbSI6MC4wfSwiUGFkZGluZyI6eyIkaWQiOiIzOTgiLCJUb3AiOjAuMCwiTGVmdCI6MC4wLCJSaWdodCI6MC4wLCJCb3R0b20iOjAuMH0sIkJhY2tncm91bmQiOnsiJGlkIjoiMzk5IiwiQ29sb3IiOnsiJGlkIjoiNDAwIiwiQSI6MCwiUiI6MjU1LCJHIjoyNTUsIkIiOjI1NX19LCJJc1Zpc2libGUiOnRydWUsIldpZHRoIjowLjAsIkhlaWdodCI6MC4wLCJCb3JkZXJTdHlsZSI6eyIkaWQiOiI0MDEiLCJMaW5lQ29sb3IiOm51bGwsIkxpbmVXZWlnaHQiOjAuMCwiTGluZVR5cGUiOjAsIlBhcmVudFN0eWxlIjpudWxsfSwiUGFyZW50U3R5bGUiOm51bGx9LCJEYXRlRm9ybWF0Ijp7IiRpZCI6IjQwMi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0MDMiLCJGb3JtYXQiOjAsIklzVmlzaWJsZSI6ZmFsc2UsIkxhc3RLbm93blZpc2liaWxpdHlTdGF0ZSI6ZmFsc2V9LCJJc1Zpc2libGUiOnRydWUsIlBhcmVudFN0eWxlIjpudWxsfSwiSW5kZXgiOjUsIlNtYXJ0RHVyYXRpb25BY3RpdmF0ZWQiOmZhbHNlLCJEYXRlRm9ybWF0Ijp7IiRyZWYiOiI0MDIifSwiV2Vla051bWJlcmluZyI6eyIkaWQiOiI0MDQiLCJGb3JtYXQiOjAsIklzVmlzaWJsZSI6ZmFsc2UsIkxhc3RLbm93blZpc2liaWxpdHlTdGF0ZSI6ZmFsc2V9LCJJZCI6ImIxMjg1NDBlLTc1YTQtNDk0YS05NWJlLWI0OTBjZjlhOWEwNSIsIkltcG9ydElkIjpudWxsLCJUaXRsZSI6IklkZW50aWZ5IHZlbmRvcnMiLCJOb3RlIjpudWxsLCJIeXBlcmxpbmsiOnsiJGlkIjoiNDA1IiwiQWRkcmVzcyI6IiIsIlN1YkFkZHJlc3MiOiIifSwiSXNDaGFuZ2VkIjpmYWxzZSwiSXNOZXciOmZhbHNlfX1dLCJfbWlsZXN0b25lcyI6W10sIklkIjoiMDAwMDAwMDAtMDAwMC0wMDAwLTAwMDAtMDAwMDAwMDAwMDAwIiwiSXNTaW5nbGVJdGVtUm93Ijp0cnVlfSx7IiRpZCI6IjQwNiIsIl90YXNrcyI6W3siJGlkIjoiNDA3IiwiX2F0dGFjaGVkTWlsZXN0b25lcyI6W10sIlRhc2tEZWZpbml0aW9uIjp7IiRpZCI6IjQwOCIsIkdyb3VwTmFtZSI6bnVsbCwiU3RhcnREYXRlIjoiMjAyNS0wOS0xMVQwMDowMDowMCIsIkVuZERhdGUiOiIyMDI1LTA5LTI2VDIzOjU5OjAwIiwiUGVyY2VudGFnZUNvbXBsZXRlIjpudWxsLCJTdHlsZSI6eyIkaWQiOiI0MDkiLCJTaGFwZSI6MSwiU2hhcGVUaGlja25lc3MiOjMsIkR1cmF0aW9uRm9ybWF0IjowLCJJbmNsdWRlTm9uV29ya2luZ0RheXNJbkR1cmF0aW9uIjpmYWxzZSwiUGVyY2VudGFnZUNvbXBsZXRlU3R5bGUiOnsiJGlkIjoiNDEwIiwiRm9udFNldHRpbmdzIjp7IiRpZCI6IjQxMSIsIkZvbnRTaXplIjoxMCwiRm9udE5hbWUiOiJDYWxpYnJpIiwiSXNCb2xkIjpmYWxzZSwiSXNJdGFsaWMiOmZhbHNlLCJJc1VuZGVybGluZWQiOmZhbHNlLCJQYXJlbnRTdHlsZSI6bnVsbH0sIkF1dG9TaXplIjowLCJGb3JlZ3JvdW5kIjp7IiRpZCI6IjQxMiIsIkNvbG9yIjp7IiRpZCI6IjQxMy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QxNCIsIlRvcCI6MC4wLCJMZWZ0IjowLjAsIlJpZ2h0IjowLjAsIkJvdHRvbSI6MC4wfSwiUGFkZGluZyI6eyIkaWQiOiI0MTUiLCJUb3AiOjAuMCwiTGVmdCI6MC4wLCJSaWdodCI6MC4wLCJCb3R0b20iOjAuMH0sIkJhY2tncm91bmQiOnsiJGlkIjoiNDE2IiwiQ29sb3IiOnsiJGlkIjoiNDE3IiwiQSI6ODksIlIiOjAsIkciOjAsIkIiOjB9fSwiSXNWaXNpYmxlIjp0cnVlLCJXaWR0aCI6MC4wLCJIZWlnaHQiOjAuMCwiQm9yZGVyU3R5bGUiOnsiJGlkIjoiNDE4IiwiTGluZUNvbG9yIjpudWxsLCJMaW5lV2VpZ2h0IjowLjAsIkxpbmVUeXBlIjowLCJQYXJlbnRTdHlsZSI6bnVsbH0sIlBhcmVudFN0eWxlIjpudWxsfSwiRHVyYXRpb25TdHlsZSI6eyIkaWQiOiI0MTkiLCJGb250U2V0dGluZ3MiOnsiJGlkIjoiNDIwIiwiRm9udFNpemUiOjEwLCJGb250TmFtZSI6IkNhbGlicmkiLCJJc0JvbGQiOmZhbHNlLCJJc0l0YWxpYyI6ZmFsc2UsIklzVW5kZXJsaW5lZCI6ZmFsc2UsIlBhcmVudFN0eWxlIjpudWxsfSwiQXV0b1NpemUiOjAsIkZvcmVncm91bmQiOnsiJGlkIjoiNDIxIiwiQ29sb3IiOnsiJGlkIjoiNDIy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NDIzIiwiVG9wIjowLjAsIkxlZnQiOjAuMCwiUmlnaHQiOjAuMCwiQm90dG9tIjowLjB9LCJQYWRkaW5nIjp7IiRpZCI6IjQyNCIsIlRvcCI6MC4wLCJMZWZ0IjowLjAsIlJpZ2h0IjowLjAsIkJvdHRvbSI6MC4wfSwiQmFja2dyb3VuZCI6eyIkaWQiOiI0MjUiLCJDb2xvciI6eyIkaWQiOiI0MjYiLCJBIjowLCJSIjowLCJHIjowLCJCIjowfX0sIklzVmlzaWJsZSI6dHJ1ZSwiV2lkdGgiOjAuMCwiSGVpZ2h0IjowLjAsIkJvcmRlclN0eWxlIjp7IiRpZCI6IjQyNyIsIkxpbmVDb2xvciI6bnVsbCwiTGluZVdlaWdodCI6MC4wLCJMaW5lVHlwZSI6MCwiUGFyZW50U3R5bGUiOm51bGx9LCJQYXJlbnRTdHlsZSI6bnVsbH0sIkhvcml6b250YWxDb25uZWN0b3JTdHlsZSI6eyIkaWQiOiI0MjgiLCJMaW5lQ29sb3IiOnsiJGlkIjoiNDI5IiwiJHR5cGUiOiJOTFJFLkNvbW1vbi5Eb20uU29saWRDb2xvckJydXNoLCBOTFJFLkNvbW1vbiIsIkNvbG9yIjp7IiRpZCI6IjQzMCIsIkEiOjI1NSwiUiI6MjA0LCJHIjoyMDQsIkIiOjIwNH19LCJMaW5lV2VpZ2h0IjoxLjAsIkxpbmVUeXBlIjowLCJQYXJlbnRTdHlsZSI6bnVsbH0sIlZlcnRpY2FsQ29ubmVjdG9yU3R5bGUiOnsiJGlkIjoiNDMxIiwiTGluZUNvbG9yIjp7IiRpZCI6IjQzMiIsIiR0eXBlIjoiTkxSRS5Db21tb24uRG9tLlNvbGlkQ29sb3JCcnVzaCwgTkxSRS5Db21tb24iLCJDb2xvciI6eyIkaWQiOiI0MzMiLCJBIjoyNTUsIlIiOjIwNCwiRyI6MjA0LCJCIjoyMDR9fSwiTGluZVdlaWdodCI6MC4wLCJMaW5lVHlwZSI6MCwiUGFyZW50U3R5bGUiOm51bGx9LCJNYXJnaW4iOm51bGwsIlN0YXJ0RGF0ZVBvc2l0aW9uIjozLCJFbmREYXRlUG9zaXRpb24iOjMsIkRhdGVJc1Zpc2libGUiOnRydWUsIlRpdGxlUG9zaXRpb24iOjQsIkR1cmF0aW9uUG9zaXRpb24iOjYsIlBlcmNlbnRhZ2VDb21wbGV0ZWRQb3NpdGlvbiI6NiwiU3BhY2luZyI6MywiSXNCZWxvd1RpbWViYW5kIjp0cnVlLCJQZXJjZW50YWdlQ29tcGxldGVTaGFwZU9wYWNpdHkiOjM1LCJTaGFwZVN0eWxlIjp7IiRpZCI6IjQzNCIsIk1hcmdpbiI6eyIkaWQiOiI0MzUiLCJUb3AiOjAuMCwiTGVmdCI6NC4wLCJSaWdodCI6NC4wLCJCb3R0b20iOjAuMH0sIlBhZGRpbmciOnsiJGlkIjoiNDM2IiwiVG9wIjowLjAsIkxlZnQiOjAuMCwiUmlnaHQiOjAuMCwiQm90dG9tIjowLjB9LCJCYWNrZ3JvdW5kIjp7IiRpZCI6IjQzNyIsIkNvbG9yIjp7IiRpZCI6IjQzOCIsIkEiOjI1NSwiUiI6MjEsIkciOjk2LCJCIjoxMzB9fSwiSXNWaXNpYmxlIjp0cnVlLCJXaWR0aCI6MC4wLCJIZWlnaHQiOjEwLjAsIkJvcmRlclN0eWxlIjp7IiRpZCI6IjQzOSIsIkxpbmVDb2xvciI6eyIkcmVmIjoiOTYifSwiTGluZVdlaWdodCI6MC4wLCJMaW5lVHlwZSI6MCwiUGFyZW50U3R5bGUiOm51bGx9LCJQYXJlbnRTdHlsZSI6bnVsbH0sIlRpdGxlU3R5bGUiOnsiJGlkIjoiNDQwIiwiRm9udFNldHRpbmdzIjp7IiRpZCI6IjQ0MSIsIkZvbnRTaXplIjoxMSwiRm9udE5hbWUiOiJTZWdvZSBVSSIsIklzQm9sZCI6dHJ1ZSwiSXNJdGFsaWMiOmZhbHNlLCJJc1VuZGVybGluZWQiOmZhbHNlLCJQYXJlbnRTdHlsZSI6bnVsbH0sIkF1dG9TaXplIjowLCJGb3JlZ3JvdW5kIjp7IiRpZCI6IjQ0MiIsIkNvbG9yIjp7IiRpZCI6IjQ0MyIsIkEiOjI1NSwiUiI6MCwiRyI6MCwiQiI6MH19LCJNYXhXaWR0aCI6OTYwLjAsIk1heEhlaWdodCI6IkluZmluaXR5IiwiU21hcnRGb3JlZ3JvdW5kSXNBY3RpdmUiOmZhbHNlLCJIb3Jpem9udGFsQWxpZ25tZW50IjowLCJWZXJ0aWNhbEFsaWdubWVudCI6MCwiU21hcnRGb3JlZ3JvdW5kIjpudWxsLCJCYWNrZ3JvdW5kRmlsbFR5cGUiOjAsIk1hcmdpbiI6eyIkaWQiOiI0NDQiLCJUb3AiOjAuMCwiTGVmdCI6MC4wLCJSaWdodCI6MC4wLCJCb3R0b20iOjAuMH0sIlBhZGRpbmciOnsiJGlkIjoiNDQ1IiwiVG9wIjowLjAsIkxlZnQiOjAuMCwiUmlnaHQiOjAuMCwiQm90dG9tIjowLjB9LCJCYWNrZ3JvdW5kIjp7IiRpZCI6IjQ0NiIsIkNvbG9yIjp7IiRpZCI6IjQ0NyIsIkEiOjAsIlIiOjI1NSwiRyI6MjU1LCJCIjoyNTV9fSwiSXNWaXNpYmxlIjp0cnVlLCJXaWR0aCI6MC4wLCJIZWlnaHQiOjAuMCwiQm9yZGVyU3R5bGUiOnsiJGlkIjoiNDQ4IiwiTGluZUNvbG9yIjpudWxsLCJMaW5lV2VpZ2h0IjowLjAsIkxpbmVUeXBlIjowLCJQYXJlbnRTdHlsZSI6bnVsbH0sIlBhcmVudFN0eWxlIjpudWxsfSwiRGF0ZVN0eWxlIjp7IiRpZCI6IjQ0OSIsIkZvbnRTZXR0aW5ncyI6eyIkaWQiOiI0NTAiLCJGb250U2l6ZSI6OCwiRm9udE5hbWUiOiJTZWdvZSBVSSIsIklzQm9sZCI6ZmFsc2UsIklzSXRhbGljIjp0cnVlLCJJc1VuZGVybGluZWQiOmZhbHNlLCJQYXJlbnRTdHlsZSI6bnVsbH0sIkF1dG9TaXplIjowLCJGb3JlZ3JvdW5kIjp7IiRpZCI6IjQ1MSIsIkNvbG9yIjp7IiRpZCI6IjQ1MiIsIkEiOjI1NSwiUiI6NjgsIkciOjg0LCJCIjoxMDZ9fSwiTWF4V2lkdGgiOjIwMC4wLCJNYXhIZWlnaHQiOiJJbmZpbml0eSIsIlNtYXJ0Rm9yZWdyb3VuZElzQWN0aXZlIjpmYWxzZSwiSG9yaXpvbnRhbEFsaWdubWVudCI6MiwiVmVydGljYWxBbGlnbm1lbnQiOjAsIlNtYXJ0Rm9yZWdyb3VuZCI6bnVsbCwiQmFja2dyb3VuZEZpbGxUeXBlIjowLCJNYXJnaW4iOnsiJGlkIjoiNDUzIiwiVG9wIjowLjAsIkxlZnQiOjAuMCwiUmlnaHQiOjAuMCwiQm90dG9tIjowLjB9LCJQYWRkaW5nIjp7IiRpZCI6IjQ1NCIsIlRvcCI6MC4wLCJMZWZ0IjowLjAsIlJpZ2h0IjowLjAsIkJvdHRvbSI6MC4wfSwiQmFja2dyb3VuZCI6eyIkaWQiOiI0NTUiLCJDb2xvciI6eyIkaWQiOiI0NTYiLCJBIjowLCJSIjoyNTUsIkciOjI1NSwiQiI6MjU1fX0sIklzVmlzaWJsZSI6dHJ1ZSwiV2lkdGgiOjAuMCwiSGVpZ2h0IjowLjAsIkJvcmRlclN0eWxlIjp7IiRpZCI6IjQ1NyIsIkxpbmVDb2xvciI6bnVsbCwiTGluZVdlaWdodCI6MC4wLCJMaW5lVHlwZSI6MCwiUGFyZW50U3R5bGUiOm51bGx9LCJQYXJlbnRTdHlsZSI6bnVsbH0sIkRhdGVGb3JtYXQiOnsiJGlkIjoiNDU4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Q1OSIsIkZvcm1hdCI6MCwiSXNWaXNpYmxlIjpmYWxzZSwiTGFzdEtub3duVmlzaWJpbGl0eVN0YXRlIjpmYWxzZX0sIklzVmlzaWJsZSI6dHJ1ZSwiUGFyZW50U3R5bGUiOm51bGx9LCJJbmRleCI6NiwiU21hcnREdXJhdGlvbkFjdGl2YXRlZCI6ZmFsc2UsIkRhdGVGb3JtYXQiOnsiJHJlZiI6IjQ1OCJ9LCJXZWVrTnVtYmVyaW5nIjp7IiRpZCI6IjQ2MCIsIkZvcm1hdCI6MCwiSXNWaXNpYmxlIjpmYWxzZSwiTGFzdEtub3duVmlzaWJpbGl0eVN0YXRlIjpmYWxzZX0sIklkIjoiNDI1ODQ0NDgtMmI2NC00M2NlLWI1ZmQtMzBiNGNkYmE5YWRiIiwiSW1wb3J0SWQiOm51bGwsIlRpdGxlIjoiSXNzdWUgUkZQIiwiTm90ZSI6bnVsbCwiSHlwZXJsaW5rIjp7IiRpZCI6IjQ2MSIsIkFkZHJlc3MiOiIiLCJTdWJBZGRyZXNzIjoiIn0sIklzQ2hhbmdlZCI6ZmFsc2UsIklzTmV3IjpmYWxzZX19XSwiX21pbGVzdG9uZXMiOltdLCJJZCI6IjAwMDAwMDAwLTAwMDAtMDAwMC0wMDAwLTAwMDAwMDAwMDAwMCIsIklzU2luZ2xlSXRlbVJvdyI6dHJ1ZX0seyIkaWQiOiI0NjIiLCJfdGFza3MiOlt7IiRpZCI6IjQ2MyIsIl9hdHRhY2hlZE1pbGVzdG9uZXMiOltdLCJUYXNrRGVmaW5pdGlvbiI6eyIkaWQiOiI0NjQiLCJHcm91cE5hbWUiOm51bGwsIlN0YXJ0RGF0ZSI6IjIwMjUtMDktMzBUMDA6MDA6MDAiLCJFbmREYXRlIjoiMjAyNS0xMC0yMFQyMzo1OTowMCIsIlBlcmNlbnRhZ2VDb21wbGV0ZSI6bnVsbCwiU3R5bGUiOnsiJGlkIjoiNDY1IiwiU2hhcGUiOjEsIlNoYXBlVGhpY2tuZXNzIjowLCJEdXJhdGlvbkZvcm1hdCI6MCwiSW5jbHVkZU5vbldvcmtpbmdEYXlzSW5EdXJhdGlvbiI6ZmFsc2UsIlBlcmNlbnRhZ2VDb21wbGV0ZVN0eWxlIjp7IiRpZCI6IjQ2NiIsIkZvbnRTZXR0aW5ncyI6eyIkaWQiOiI0NjciLCJGb250U2l6ZSI6MTAsIkZvbnROYW1lIjoiQ2FsaWJyaSIsIklzQm9sZCI6ZmFsc2UsIklzSXRhbGljIjpmYWxzZSwiSXNVbmRlcmxpbmVkIjpmYWxzZSwiUGFyZW50U3R5bGUiOm51bGx9LCJBdXRvU2l6ZSI6MCwiRm9yZWdyb3VuZCI6eyIkaWQiOiI0NjgiLCJDb2xvciI6eyIkaWQiOiI0Njk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aWQiOiI0NzAiLCJUb3AiOjAuMCwiTGVmdCI6MC4wLCJSaWdodCI6MC4wLCJCb3R0b20iOjAuMH0sIlBhZGRpbmciOnsiJGlkIjoiNDcxIiwiVG9wIjowLjAsIkxlZnQiOjAuMCwiUmlnaHQiOjAuMCwiQm90dG9tIjowLjB9LCJCYWNrZ3JvdW5kIjp7IiRpZCI6IjQ3MiIsIkNvbG9yIjp7IiRpZCI6IjQ3MyIsIkEiOjg5LCJSIjowLCJHIjowLCJCIjowfX0sIklzVmlzaWJsZSI6dHJ1ZSwiV2lkdGgiOjAuMCwiSGVpZ2h0IjowLjAsIkJvcmRlclN0eWxlIjp7IiRpZCI6IjQ3NCIsIkxpbmVDb2xvciI6bnVsbCwiTGluZVdlaWdodCI6MC4wLCJMaW5lVHlwZSI6MCwiUGFyZW50U3R5bGUiOm51bGx9LCJQYXJlbnRTdHlsZSI6bnVsbH0sIkR1cmF0aW9uU3R5bGUiOnsiJGlkIjoiNDc1IiwiRm9udFNldHRpbmdzIjp7IiRpZCI6IjQ3NiIsIkZvbnRTaXplIjoxMCwiRm9udE5hbWUiOiJDYWxpYnJpIiwiSXNCb2xkIjpmYWxzZSwiSXNJdGFsaWMiOmZhbHNlLCJJc1VuZGVybGluZWQiOmZhbHNlLCJQYXJlbnRTdHlsZSI6bnVsbH0sIkF1dG9TaXplIjowLCJGb3JlZ3JvdW5kIjp7IiRpZCI6IjQ3NyIsIkNvbG9yIjp7IiRpZCI6IjQ3OC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Q3OSIsIlRvcCI6MC4wLCJMZWZ0IjowLjAsIlJpZ2h0IjowLjAsIkJvdHRvbSI6MC4wfSwiUGFkZGluZyI6eyIkaWQiOiI0ODAiLCJUb3AiOjAuMCwiTGVmdCI6MC4wLCJSaWdodCI6MC4wLCJCb3R0b20iOjAuMH0sIkJhY2tncm91bmQiOnsiJGlkIjoiNDgxIiwiQ29sb3IiOnsiJGlkIjoiNDgyIiwiQSI6MCwiUiI6MCwiRyI6MCwiQiI6MH19LCJJc1Zpc2libGUiOnRydWUsIldpZHRoIjowLjAsIkhlaWdodCI6MC4wLCJCb3JkZXJTdHlsZSI6eyIkaWQiOiI0ODMiLCJMaW5lQ29sb3IiOm51bGwsIkxpbmVXZWlnaHQiOjAuMCwiTGluZVR5cGUiOjAsIlBhcmVudFN0eWxlIjpudWxsfSwiUGFyZW50U3R5bGUiOm51bGx9LCJIb3Jpem9udGFsQ29ubmVjdG9yU3R5bGUiOnsiJGlkIjoiNDg0IiwiTGluZUNvbG9yIjp7IiRpZCI6IjQ4NSIsIiR0eXBlIjoiTkxSRS5Db21tb24uRG9tLlNvbGlkQ29sb3JCcnVzaCwgTkxSRS5Db21tb24iLCJDb2xvciI6eyIkaWQiOiI0ODYiLCJBIjoyNTUsIlIiOjIwNCwiRyI6MjA0LCJCIjoyMDR9fSwiTGluZVdlaWdodCI6MS4wLCJMaW5lVHlwZSI6MCwiUGFyZW50U3R5bGUiOm51bGx9LCJWZXJ0aWNhbENvbm5lY3RvclN0eWxlIjp7IiRpZCI6IjQ4NyIsIkxpbmVDb2xvciI6eyIkaWQiOiI0ODgiLCIkdHlwZSI6Ik5MUkUuQ29tbW9uLkRvbS5Tb2xpZENvbG9yQnJ1c2gsIE5MUkUuQ29tbW9uIiwiQ29sb3IiOnsiJGlkIjoiNDg5IiwiQSI6MjU1LCJSIjoyMDQsIkciOjIwNCwiQiI6MjA0fX0sIkxpbmVXZWlnaHQiOjAuMCwiTGluZVR5cGUiOjAsIlBhcmVudFN0eWxlIjpudWxsfSwiTWFyZ2luIjpudWxsLCJTdGFydERhdGVQb3NpdGlvbiI6MywiRW5kRGF0ZVBvc2l0aW9uIjozLCJEYXRlSXNWaXNpYmxlIjp0cnVlLCJUaXRsZVBvc2l0aW9uIjo0LCJEdXJhdGlvblBvc2l0aW9uIjo2LCJQZXJjZW50YWdlQ29tcGxldGVkUG9zaXRpb24iOjYsIlNwYWNpbmciOjMsIklzQmVsb3dUaW1lYmFuZCI6dHJ1ZSwiUGVyY2VudGFnZUNvbXBsZXRlU2hhcGVPcGFjaXR5IjozNSwiU2hhcGVTdHlsZSI6eyIkaWQiOiI0OTAiLCJNYXJnaW4iOnsiJGlkIjoiNDkxIiwiVG9wIjowLjAsIkxlZnQiOjQuMCwiUmlnaHQiOjQuMCwiQm90dG9tIjowLjB9LCJQYWRkaW5nIjp7IiRpZCI6IjQ5MiIsIlRvcCI6MC4wLCJMZWZ0IjowLjAsIlJpZ2h0IjowLjAsIkJvdHRvbSI6MC4wfSwiQmFja2dyb3VuZCI6eyIkaWQiOiI0OTMiLCJDb2xvciI6eyIkaWQiOiI0OTQiLCJBIjoyNTUsIlIiOjIxLCJHIjo5NiwiQiI6MTMwfX0sIklzVmlzaWJsZSI6dHJ1ZSwiV2lkdGgiOjAuMCwiSGVpZ2h0IjoxMC4wLCJCb3JkZXJTdHlsZSI6eyIkaWQiOiI0OTUiLCJMaW5lQ29sb3IiOnsiJHJlZiI6Ijk2In0sIkxpbmVXZWlnaHQiOjAuMCwiTGluZVR5cGUiOjAsIlBhcmVudFN0eWxlIjpudWxsfSwiUGFyZW50U3R5bGUiOm51bGx9LCJUaXRsZVN0eWxlIjp7IiRpZCI6IjQ5NiIsIkZvbnRTZXR0aW5ncyI6eyIkaWQiOiI0OTciLCJGb250U2l6ZSI6MTEsIkZvbnROYW1lIjoiU2Vnb2UgVUkiLCJJc0JvbGQiOnRydWUsIklzSXRhbGljIjpmYWxzZSwiSXNVbmRlcmxpbmVkIjpmYWxzZSwiUGFyZW50U3R5bGUiOm51bGx9LCJBdXRvU2l6ZSI6MCwiRm9yZWdyb3VuZCI6eyIkaWQiOiI0OTgiLCJDb2xvciI6eyIkaWQiOiI0OTkiLCJBIjoyNTUsIlIiOjAsIkciOjAsIkIiOjB9fSwiTWF4V2lkdGgiOjk2MC4wLCJNYXhIZWlnaHQiOiJJbmZpbml0eSIsIlNtYXJ0Rm9yZWdyb3VuZElzQWN0aXZlIjpmYWxzZSwiSG9yaXpvbnRhbEFsaWdubWVudCI6MCwiVmVydGljYWxBbGlnbm1lbnQiOjAsIlNtYXJ0Rm9yZWdyb3VuZCI6bnVsbCwiQmFja2dyb3VuZEZpbGxUeXBlIjowLCJNYXJnaW4iOnsiJGlkIjoiNTAwIiwiVG9wIjowLjAsIkxlZnQiOjAuMCwiUmlnaHQiOjAuMCwiQm90dG9tIjowLjB9LCJQYWRkaW5nIjp7IiRpZCI6IjUwMSIsIlRvcCI6MC4wLCJMZWZ0IjowLjAsIlJpZ2h0IjowLjAsIkJvdHRvbSI6MC4wfSwiQmFja2dyb3VuZCI6eyIkaWQiOiI1MDIiLCJDb2xvciI6eyIkaWQiOiI1MDMiLCJBIjowLCJSIjoyNTUsIkciOjI1NSwiQiI6MjU1fX0sIklzVmlzaWJsZSI6dHJ1ZSwiV2lkdGgiOjAuMCwiSGVpZ2h0IjowLjAsIkJvcmRlclN0eWxlIjp7IiRpZCI6IjUwNCIsIkxpbmVDb2xvciI6bnVsbCwiTGluZVdlaWdodCI6MC4wLCJMaW5lVHlwZSI6MCwiUGFyZW50U3R5bGUiOm51bGx9LCJQYXJlbnRTdHlsZSI6bnVsbH0sIkRhdGVTdHlsZSI6eyIkaWQiOiI1MDUiLCJGb250U2V0dGluZ3MiOnsiJGlkIjoiNTA2IiwiRm9udFNpemUiOjgsIkZvbnROYW1lIjoiU2Vnb2UgVUkiLCJJc0JvbGQiOmZhbHNlLCJJc0l0YWxpYyI6dHJ1ZSwiSXNVbmRlcmxpbmVkIjpmYWxzZSwiUGFyZW50U3R5bGUiOm51bGx9LCJBdXRvU2l6ZSI6MCwiRm9yZWdyb3VuZCI6eyIkaWQiOiI1MDciLCJDb2xvciI6eyIkaWQiOiI1MDgiLCJBIjoyNTUsIlIiOjY4LCJHIjo4NCwiQiI6MTA2fX0sIk1heFdpZHRoIjoyMDAuMCwiTWF4SGVpZ2h0IjoiSW5maW5pdHkiLCJTbWFydEZvcmVncm91bmRJc0FjdGl2ZSI6ZmFsc2UsIkhvcml6b250YWxBbGlnbm1lbnQiOjIsIlZlcnRpY2FsQWxpZ25tZW50IjowLCJTbWFydEZvcmVncm91bmQiOm51bGwsIkJhY2tncm91bmRGaWxsVHlwZSI6MCwiTWFyZ2luIjp7IiRpZCI6IjUwOSIsIlRvcCI6MC4wLCJMZWZ0IjowLjAsIlJpZ2h0IjowLjAsIkJvdHRvbSI6MC4wfSwiUGFkZGluZyI6eyIkaWQiOiI1MTAiLCJUb3AiOjAuMCwiTGVmdCI6MC4wLCJSaWdodCI6MC4wLCJCb3R0b20iOjAuMH0sIkJhY2tncm91bmQiOnsiJGlkIjoiNTExIiwiQ29sb3IiOnsiJGlkIjoiNTEyIiwiQSI6MCwiUiI6MjU1LCJHIjoyNTUsIkIiOjI1NX19LCJJc1Zpc2libGUiOnRydWUsIldpZHRoIjowLjAsIkhlaWdodCI6MC4wLCJCb3JkZXJTdHlsZSI6eyIkaWQiOiI1MTMiLCJMaW5lQ29sb3IiOm51bGwsIkxpbmVXZWlnaHQiOjAuMCwiTGluZVR5cGUiOjAsIlBhcmVudFN0eWxlIjpudWxsfSwiUGFyZW50U3R5bGUiOm51bGx9LCJEYXRlRm9ybWF0Ijp7IiRpZCI6IjUxNC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1MTUiLCJGb3JtYXQiOjAsIklzVmlzaWJsZSI6ZmFsc2UsIkxhc3RLbm93blZpc2liaWxpdHlTdGF0ZSI6ZmFsc2V9LCJJc1Zpc2libGUiOnRydWUsIlBhcmVudFN0eWxlIjpudWxsfSwiSW5kZXgiOjcsIlNtYXJ0RHVyYXRpb25BY3RpdmF0ZWQiOmZhbHNlLCJEYXRlRm9ybWF0Ijp7IiRyZWYiOiI1MTQifSwiV2Vla051bWJlcmluZyI6eyIkaWQiOiI1MTYiLCJGb3JtYXQiOjAsIklzVmlzaWJsZSI6ZmFsc2UsIkxhc3RLbm93blZpc2liaWxpdHlTdGF0ZSI6ZmFsc2V9LCJJZCI6ImRjNjJlNGFiLTAxYjQtNDZlNS05ZjJmLTIxMGMwNTZiOThhMSIsIkltcG9ydElkIjpudWxsLCJUaXRsZSI6IkV2YWx1YXRlIHByb3Bvc2FscyIsIk5vdGUiOm51bGwsIkh5cGVybGluayI6eyIkaWQiOiI1MTciLCJBZGRyZXNzIjoiIiwiU3ViQWRkcmVzcyI6IiJ9LCJJc0NoYW5nZWQiOmZhbHNlLCJJc05ldyI6ZmFsc2V9fV0sIl9taWxlc3RvbmVzIjpbXSwiSWQiOiIwMDAwMDAwMC0wMDAwLTAwMDAtMDAwMC0wMDAwMDAwMDAwMDAiLCJJc1NpbmdsZUl0ZW1Sb3ciOnRydWV9LHsiJGlkIjoiNTE4IiwiX3Rhc2tzIjpbeyIkaWQiOiI1MTkiLCJfYXR0YWNoZWRNaWxlc3RvbmVzIjpbXSwiVGFza0RlZmluaXRpb24iOnsiJGlkIjoiNTIwIiwiR3JvdXBOYW1lIjpudWxsLCJTdGFydERhdGUiOiIyMDI1LTEwLTEyVDAwOjAwOjAwIiwiRW5kRGF0ZSI6IjIwMjUtMTEtMDFUMjM6NTk6MDAiLCJQZXJjZW50YWdlQ29tcGxldGUiOm51bGwsIlN0eWxlIjp7IiRpZCI6IjUyMSIsIlNoYXBlIjoxLCJTaGFwZVRoaWNrbmVzcyI6MCwiRHVyYXRpb25Gb3JtYXQiOjAsIkluY2x1ZGVOb25Xb3JraW5nRGF5c0luRHVyYXRpb24iOmZhbHNlLCJQZXJjZW50YWdlQ29tcGxldGVTdHlsZSI6eyIkaWQiOiI1MjIiLCJGb250U2V0dGluZ3MiOnsiJGlkIjoiNTIzIiwiRm9udFNpemUiOjEwLCJGb250TmFtZSI6IkNhbGlicmkiLCJJc0JvbGQiOmZhbHNlLCJJc0l0YWxpYyI6ZmFsc2UsIklzVW5kZXJsaW5lZCI6ZmFsc2UsIlBhcmVudFN0eWxlIjpudWxsfSwiQXV0b1NpemUiOjAsIkZvcmVncm91bmQiOnsiJGlkIjoiNTI0IiwiQ29sb3IiOnsiJGlkIjoiNTI1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NTI2IiwiVG9wIjowLjAsIkxlZnQiOjAuMCwiUmlnaHQiOjAuMCwiQm90dG9tIjowLjB9LCJQYWRkaW5nIjp7IiRpZCI6IjUyNyIsIlRvcCI6MC4wLCJMZWZ0IjowLjAsIlJpZ2h0IjowLjAsIkJvdHRvbSI6MC4wfSwiQmFja2dyb3VuZCI6eyIkaWQiOiI1MjgiLCJDb2xvciI6eyIkaWQiOiI1MjkiLCJBIjo4OSwiUiI6MCwiRyI6MCwiQiI6MH19LCJJc1Zpc2libGUiOnRydWUsIldpZHRoIjowLjAsIkhlaWdodCI6MC4wLCJCb3JkZXJTdHlsZSI6eyIkaWQiOiI1MzAiLCJMaW5lQ29sb3IiOm51bGwsIkxpbmVXZWlnaHQiOjAuMCwiTGluZVR5cGUiOjAsIlBhcmVudFN0eWxlIjpudWxsfSwiUGFyZW50U3R5bGUiOm51bGx9LCJEdXJhdGlvblN0eWxlIjp7IiRpZCI6IjUzMSIsIkZvbnRTZXR0aW5ncyI6eyIkaWQiOiI1MzIiLCJGb250U2l6ZSI6MTAsIkZvbnROYW1lIjoiQ2FsaWJyaSIsIklzQm9sZCI6ZmFsc2UsIklzSXRhbGljIjpmYWxzZSwiSXNVbmRlcmxpbmVkIjpmYWxzZSwiUGFyZW50U3R5bGUiOm51bGx9LCJBdXRvU2l6ZSI6MCwiRm9yZWdyb3VuZCI6eyIkaWQiOiI1MzMiLCJDb2xvciI6eyIkaWQiOiI1MzQ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aWQiOiI1MzUiLCJUb3AiOjAuMCwiTGVmdCI6MC4wLCJSaWdodCI6MC4wLCJCb3R0b20iOjAuMH0sIlBhZGRpbmciOnsiJGlkIjoiNTM2IiwiVG9wIjowLjAsIkxlZnQiOjAuMCwiUmlnaHQiOjAuMCwiQm90dG9tIjowLjB9LCJCYWNrZ3JvdW5kIjp7IiRpZCI6IjUzNyIsIkNvbG9yIjp7IiRpZCI6IjUzOCIsIkEiOjAsIlIiOjAsIkciOjAsIkIiOjB9fSwiSXNWaXNpYmxlIjp0cnVlLCJXaWR0aCI6MC4wLCJIZWlnaHQiOjAuMCwiQm9yZGVyU3R5bGUiOnsiJGlkIjoiNTM5IiwiTGluZUNvbG9yIjpudWxsLCJMaW5lV2VpZ2h0IjowLjAsIkxpbmVUeXBlIjowLCJQYXJlbnRTdHlsZSI6bnVsbH0sIlBhcmVudFN0eWxlIjpudWxsfSwiSG9yaXpvbnRhbENvbm5lY3RvclN0eWxlIjp7IiRpZCI6IjU0MCIsIkxpbmVDb2xvciI6eyIkaWQiOiI1NDEiLCIkdHlwZSI6Ik5MUkUuQ29tbW9uLkRvbS5Tb2xpZENvbG9yQnJ1c2gsIE5MUkUuQ29tbW9uIiwiQ29sb3IiOnsiJGlkIjoiNTQyIiwiQSI6MjU1LCJSIjoyMDQsIkciOjIwNCwiQiI6MjA0fX0sIkxpbmVXZWlnaHQiOjEuMCwiTGluZVR5cGUiOjAsIlBhcmVudFN0eWxlIjpudWxsfSwiVmVydGljYWxDb25uZWN0b3JTdHlsZSI6eyIkaWQiOiI1NDMiLCJMaW5lQ29sb3IiOnsiJGlkIjoiNTQ0IiwiJHR5cGUiOiJOTFJFLkNvbW1vbi5Eb20uU29saWRDb2xvckJydXNoLCBOTFJFLkNvbW1vbiIsIkNvbG9yIjp7IiRpZCI6IjU0NSIsIkEiOjI1NSwiUiI6MjA0LCJHIjoyMDQsIkIiOjIwNH19LCJMaW5lV2VpZ2h0IjowLjAsIkxpbmVUeXBlIjowLCJQYXJlbnRTdHlsZSI6bnVsbH0sIk1hcmdpbiI6bnVsbCwiU3RhcnREYXRlUG9zaXRpb24iOjMsIkVuZERhdGVQb3NpdGlvbiI6MywiRGF0ZUlzVmlzaWJsZSI6dHJ1ZSwiVGl0bGVQb3NpdGlvbiI6NCwiRHVyYXRpb25Qb3NpdGlvbiI6NiwiUGVyY2VudGFnZUNvbXBsZXRlZFBvc2l0aW9uIjo2LCJTcGFjaW5nIjozLCJJc0JlbG93VGltZWJhbmQiOnRydWUsIlBlcmNlbnRhZ2VDb21wbGV0ZVNoYXBlT3BhY2l0eSI6MzUsIlNoYXBlU3R5bGUiOnsiJGlkIjoiNTQ2IiwiTWFyZ2luIjp7IiRpZCI6IjU0NyIsIlRvcCI6MC4wLCJMZWZ0Ijo0LjAsIlJpZ2h0Ijo0LjAsIkJvdHRvbSI6MC4wfSwiUGFkZGluZyI6eyIkaWQiOiI1NDgiLCJUb3AiOjAuMCwiTGVmdCI6MC4wLCJSaWdodCI6MC4wLCJCb3R0b20iOjAuMH0sIkJhY2tncm91bmQiOnsiJGlkIjoiNTQ5IiwiQ29sb3IiOnsiJGlkIjoiNTUwIiwiQSI6MjU1LCJSIjoyMSwiRyI6OTYsIkIiOjEzMH19LCJJc1Zpc2libGUiOnRydWUsIldpZHRoIjowLjAsIkhlaWdodCI6MTAuMCwiQm9yZGVyU3R5bGUiOnsiJGlkIjoiNTUxIiwiTGluZUNvbG9yIjp7IiRyZWYiOiI5NiJ9LCJMaW5lV2VpZ2h0IjowLjAsIkxpbmVUeXBlIjowLCJQYXJlbnRTdHlsZSI6bnVsbH0sIlBhcmVudFN0eWxlIjpudWxsfSwiVGl0bGVTdHlsZSI6eyIkaWQiOiI1NTIiLCJGb250U2V0dGluZ3MiOnsiJGlkIjoiNTUzIiwiRm9udFNpemUiOjExLCJGb250TmFtZSI6IlNlZ29lIFVJIiwiSXNCb2xkIjp0cnVlLCJJc0l0YWxpYyI6ZmFsc2UsIklzVW5kZXJsaW5lZCI6ZmFsc2UsIlBhcmVudFN0eWxlIjpudWxsfSwiQXV0b1NpemUiOjAsIkZvcmVncm91bmQiOnsiJGlkIjoiNTU0IiwiQ29sb3IiOnsiJGlkIjoiNTU1IiwiQSI6MjU1LCJSIjowLCJHIjowLCJCIjowfX0sIk1heFdpZHRoIjo5NjAuMCwiTWF4SGVpZ2h0IjoiSW5maW5pdHkiLCJTbWFydEZvcmVncm91bmRJc0FjdGl2ZSI6ZmFsc2UsIkhvcml6b250YWxBbGlnbm1lbnQiOjAsIlZlcnRpY2FsQWxpZ25tZW50IjowLCJTbWFydEZvcmVncm91bmQiOm51bGwsIkJhY2tncm91bmRGaWxsVHlwZSI6MCwiTWFyZ2luIjp7IiRpZCI6IjU1NiIsIlRvcCI6MC4wLCJMZWZ0IjowLjAsIlJpZ2h0IjowLjAsIkJvdHRvbSI6MC4wfSwiUGFkZGluZyI6eyIkaWQiOiI1NTciLCJUb3AiOjAuMCwiTGVmdCI6MC4wLCJSaWdodCI6MC4wLCJCb3R0b20iOjAuMH0sIkJhY2tncm91bmQiOnsiJGlkIjoiNTU4IiwiQ29sb3IiOnsiJGlkIjoiNTU5IiwiQSI6MCwiUiI6MjU1LCJHIjoyNTUsIkIiOjI1NX19LCJJc1Zpc2libGUiOnRydWUsIldpZHRoIjowLjAsIkhlaWdodCI6MC4wLCJCb3JkZXJTdHlsZSI6eyIkaWQiOiI1NjAiLCJMaW5lQ29sb3IiOm51bGwsIkxpbmVXZWlnaHQiOjAuMCwiTGluZVR5cGUiOjAsIlBhcmVudFN0eWxlIjpudWxsfSwiUGFyZW50U3R5bGUiOm51bGx9LCJEYXRlU3R5bGUiOnsiJGlkIjoiNTYxIiwiRm9udFNldHRpbmdzIjp7IiRpZCI6IjU2MiIsIkZvbnRTaXplIjo4LCJGb250TmFtZSI6IlNlZ29lIFVJIiwiSXNCb2xkIjpmYWxzZSwiSXNJdGFsaWMiOnRydWUsIklzVW5kZXJsaW5lZCI6ZmFsc2UsIlBhcmVudFN0eWxlIjpudWxsfSwiQXV0b1NpemUiOjAsIkZvcmVncm91bmQiOnsiJGlkIjoiNTYzIiwiQ29sb3IiOnsiJGlkIjoiNTY0IiwiQSI6MjU1LCJSIjo2OCwiRyI6ODQsIkIiOjEwNn19LCJNYXhXaWR0aCI6MjAwLjAsIk1heEhlaWdodCI6IkluZmluaXR5IiwiU21hcnRGb3JlZ3JvdW5kSXNBY3RpdmUiOmZhbHNlLCJIb3Jpem9udGFsQWxpZ25tZW50IjoyLCJWZXJ0aWNhbEFsaWdubWVudCI6MCwiU21hcnRGb3JlZ3JvdW5kIjpudWxsLCJCYWNrZ3JvdW5kRmlsbFR5cGUiOjAsIk1hcmdpbiI6eyIkaWQiOiI1NjUiLCJUb3AiOjAuMCwiTGVmdCI6MC4wLCJSaWdodCI6MC4wLCJCb3R0b20iOjAuMH0sIlBhZGRpbmciOnsiJGlkIjoiNTY2IiwiVG9wIjowLjAsIkxlZnQiOjAuMCwiUmlnaHQiOjAuMCwiQm90dG9tIjowLjB9LCJCYWNrZ3JvdW5kIjp7IiRpZCI6IjU2NyIsIkNvbG9yIjp7IiRpZCI6IjU2OCIsIkEiOjAsIlIiOjI1NSwiRyI6MjU1LCJCIjoyNTV9fSwiSXNWaXNpYmxlIjp0cnVlLCJXaWR0aCI6MC4wLCJIZWlnaHQiOjAuMCwiQm9yZGVyU3R5bGUiOnsiJGlkIjoiNTY5IiwiTGluZUNvbG9yIjpudWxsLCJMaW5lV2VpZ2h0IjowLjAsIkxpbmVUeXBlIjowLCJQYXJlbnRTdHlsZSI6bnVsbH0sIlBhcmVudFN0eWxlIjpudWxsfSwiRGF0ZUZvcm1hdCI6eyIkaWQiOiI1NzA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NTcxIiwiRm9ybWF0IjowLCJJc1Zpc2libGUiOmZhbHNlLCJMYXN0S25vd25WaXNpYmlsaXR5U3RhdGUiOmZhbHNlfSwiSXNWaXNpYmxlIjp0cnVlLCJQYXJlbnRTdHlsZSI6bnVsbH0sIkluZGV4Ijo4LCJTbWFydER1cmF0aW9uQWN0aXZhdGVkIjpmYWxzZSwiRGF0ZUZvcm1hdCI6eyIkcmVmIjoiNTcwIn0sIldlZWtOdW1iZXJpbmciOnsiJGlkIjoiNTcyIiwiRm9ybWF0IjowLCJJc1Zpc2libGUiOmZhbHNlLCJMYXN0S25vd25WaXNpYmlsaXR5U3RhdGUiOmZhbHNlfSwiSWQiOiI4OTY2YjY3Yi0zMDJmLTQyNDAtOWIxMy04ZTVkYzZjYjk4YzEiLCJJbXBvcnRJZCI6bnVsbCwiVGl0bGUiOiJEcmFmdCBmaW5hbCBjb250cmFjdHMiLCJOb3RlIjpudWxsLCJIeXBlcmxpbmsiOnsiJGlkIjoiNTczIiwiQWRkcmVzcyI6IiIsIlN1YkFkZHJlc3MiOiIifSwiSXNDaGFuZ2VkIjpmYWxzZSwiSXNOZXciOmZhbHNlfX1dLCJfbWlsZXN0b25lcyI6W10sIklkIjoiMDAwMDAwMDAtMDAwMC0wMDAwLTAwMDAtMDAwMDAwMDAwMDAwIiwiSXNTaW5nbGVJdGVtUm93Ijp0cnVlfV0sIkluZGV4IjozLCJJZCI6IjZiNTY5MmQ0LTlmM2QtNGRiYi04MGNjLTNlNTFkODQzZDY3NCIsIkhlYWRlclRleHQiOiJWZW5kb3Igc2VsZWN0aW9uIiwiSXNEZWZhdWx0IjpmYWxzZSwiU3R5bGUiOnsiJGlkIjoiNTc0IiwiSGVhZGVyU3R5bGUiOnsiJGlkIjoiNTc1IiwiVGV4dFN0eWxlIjp7IiRpZCI6IjU3NiIsIkZvbnRTZXR0aW5ncyI6eyIkaWQiOiI1NzciLCJGb250U2l6ZSI6MTEsIkZvbnROYW1lIjoiU2Vnb2UgVUkgU2VtaWJvbGQiLCJJc0JvbGQiOmZhbHNlLCJJc0l0YWxpYyI6ZmFsc2UsIklzVW5kZXJsaW5lZCI6ZmFsc2UsIlBhcmVudFN0eWxlIjpudWxsfSwiQXV0b1NpemUiOjIsIkZvcmVncm91bmQiOnsiJGlkIjoiNTc4IiwiQ29sb3IiOnsiJGlkIjoiNTc5IiwiQSI6MjU1LCJSIjowLCJHIjowLCJCIjowfX0sIk1heFdpZHRoIjoxNDEuODI4MTI0OTk5OTk4ODEsIk1heEhlaWdodCI6IkluZmluaXR5IiwiU21hcnRGb3JlZ3JvdW5kSXNBY3RpdmUiOmZhbHNlLCJIb3Jpem9udGFsQWxpZ25tZW50IjowLCJWZXJ0aWNhbEFsaWdubWVudCI6MCwiU21hcnRGb3JlZ3JvdW5kIjpudWxsLCJCYWNrZ3JvdW5kRmlsbFR5cGUiOjAsIk1hcmdpbiI6eyIkaWQiOiI1ODAiLCJUb3AiOjAuMCwiTGVmdCI6MC4wLCJSaWdodCI6MC4wLCJCb3R0b20iOjAuMH0sIlBhZGRpbmciOnsiJGlkIjoiNTgxIiwiVG9wIjowLjAsIkxlZnQiOjAuMCwiUmlnaHQiOjAuMCwiQm90dG9tIjowLjB9LCJCYWNrZ3JvdW5kIjp7IiRpZCI6IjU4MiIsIkNvbG9yIjp7IiRpZCI6IjU4MyIsIkEiOjAsIlIiOjI1NSwiRyI6MjU1LCJCIjoyNTV9fSwiSXNWaXNpYmxlIjp0cnVlLCJXaWR0aCI6MC4wLCJIZWlnaHQiOjAuMCwiQm9yZGVyU3R5bGUiOm51bGwsIlBhcmVudFN0eWxlIjpudWxsfSwiUmVjdGFuZ2xlU3R5bGUiOnsiJGlkIjoiNTg0IiwiTWFyZ2luIjp7IiRpZCI6IjU4NSIsIlRvcCI6MC4wLCJMZWZ0IjowLjAsIlJpZ2h0IjowLjAsIkJvdHRvbSI6MC4wfSwiUGFkZGluZyI6eyIkaWQiOiI1ODYiLCJUb3AiOjAuMCwiTGVmdCI6MC4wLCJSaWdodCI6MC4wLCJCb3R0b20iOjAuMH0sIkJhY2tncm91bmQiOnsiJGlkIjoiNTg3IiwiQ29sb3IiOnsiJGlkIjoiNTg4IiwiQSI6NjMsIlIiOjIxLCJHIjo5NiwiQiI6MTMwfX0sIklzVmlzaWJsZSI6dHJ1ZSwiV2lkdGgiOjAuMCwiSGVpZ2h0IjowLjAsIkJvcmRlclN0eWxlIjp7IiRpZCI6IjU4OSIsIkxpbmVDb2xvciI6eyIkaWQiOiI1OTAiLCIkdHlwZSI6Ik5MUkUuQ29tbW9uLkRvbS5Tb2xpZENvbG9yQnJ1c2gsIE5MUkUuQ29tbW9uIiwiQ29sb3IiOnsiJGlkIjoiNTkxIiwiQSI6MjU1LCJSIjoyNTUsIkciOjAsIkIiOjB9fSwiTGluZVdlaWdodCI6MC4wLCJMaW5lVHlwZSI6MCwiUGFyZW50U3R5bGUiOm51bGx9LCJQYXJlbnRTdHlsZSI6bnVsbH0sIk1hcmdpbiI6eyIkaWQiOiI1OTIiLCJUb3AiOjAuMCwiTGVmdCI6MC4wLCJSaWdodCI6MC4wLCJCb3R0b20iOjAuMH0sIlBhZGRpbmciOnsiJGlkIjoiNTkzIiwiVG9wIjowLjAsIkxlZnQiOjAuMCwiUmlnaHQiOjAuMCwiQm90dG9tIjowLjB9LCJCYWNrZ3JvdW5kIjpudWxsLCJJc1Zpc2libGUiOnRydWUsIldpZHRoIjowLjAsIkhlaWdodCI6MC4wLCJCb3JkZXJTdHlsZSI6bnVsbCwiUGFyZW50U3R5bGUiOm51bGx9LCJCYWNrZ3JvdW5kU3R5bGUiOnsiJGlkIjoiNTk0IiwiTWFyZ2luIjp7IiRpZCI6IjU5NSIsIlRvcCI6MC4wLCJMZWZ0IjowLjAsIlJpZ2h0IjowLjAsIkJvdHRvbSI6MC4wfSwiUGFkZGluZyI6eyIkaWQiOiI1OTYiLCJUb3AiOjAuMCwiTGVmdCI6MC4wLCJSaWdodCI6MC4wLCJCb3R0b20iOjAuMH0sIkJhY2tncm91bmQiOnsiJGlkIjoiNTk3IiwiQ29sb3IiOnsiJGlkIjoiNTk4IiwiQSI6NTEsIlIiOjIxLCJHIjo5NiwiQiI6MTMwfX0sIklzVmlzaWJsZSI6dHJ1ZSwiV2lkdGgiOjAuMCwiSGVpZ2h0IjowLjAsIkJvcmRlclN0eWxlIjp7IiRpZCI6IjU5OSIsIkxpbmVDb2xvciI6eyIkaWQiOiI2MDAiLCIkdHlwZSI6Ik5MUkUuQ29tbW9uLkRvbS5Tb2xpZENvbG9yQnJ1c2gsIE5MUkUuQ29tbW9uIiwiQ29sb3IiOnsiJGlkIjoiNjAxIiwiQSI6MjU1LCJSIjoyNTUsIkciOjAsIkIiOjB9fSwiTGluZVdlaWdodCI6MC4wLCJMaW5lVHlwZSI6MCwiUGFyZW50U3R5bGUiOm51bGx9LCJQYXJlbnRTdHlsZSI6bnVsbH0sIk1hcmdpbiI6eyIkaWQiOiI2MDIiLCJUb3AiOjAuMCwiTGVmdCI6MC4wLCJSaWdodCI6MC4wLCJCb3R0b20iOjAuMH0sIlBhZGRpbmciOnsiJGlkIjoiNjAzIiwiVG9wIjowLjAsIkxlZnQiOjAuMCwiUmlnaHQiOjAuMCwiQm90dG9tIjowLjB9LCJJc1Zpc2libGUiOnRydWUsIldpZHRoIjowLjAsIkhlaWdodCI6MC4wLCJCb3JkZXJTdHlsZSI6bnVsbCwiUGFyZW50U3R5bGUiOm51bGx9fSx7IiRpZCI6IjYwNCIsIl9yb3dzIjpbXSwiSW5kZXgiOjUsIklkIjoiMzViMzM5OWItM2Y3My00YmFlLTg0ZjItZGU5MWRlYzI1NjYzIiwiSGVhZGVyVGV4dCI6bnVsbCwiSXNEZWZhdWx0Ijp0cnVlLCJTdHlsZSI6eyIkaWQiOiI2MDUiLCJIZWFkZXJTdHlsZSI6eyIkaWQiOiI2MDYiLCJUZXh0U3R5bGUiOnsiJGlkIjoiNjA3IiwiRm9udFNldHRpbmdzIjp7IiRpZCI6IjYwOCIsIkZvbnRTaXplIjoxMSwiRm9udE5hbWUiOiJDYWxpYnJpIiwiSXNCb2xkIjpmYWxzZSwiSXNJdGFsaWMiOmZhbHNlLCJJc1VuZGVybGluZWQiOmZhbHNlLCJQYXJlbnRTdHlsZSI6bnVsbH0sIkF1dG9TaXplIjoyLCJGb3JlZ3JvdW5kIjp7IiRpZCI6IjYwOSIsIkNvbG9yIjp7IiRpZCI6IjYxMCIsIkEiOjI1NSwiUiI6MCwiRyI6MCwiQiI6MH19LCJNYXhXaWR0aCI6IkluZmluaXR5IiwiTWF4SGVpZ2h0IjowLjAsIlNtYXJ0Rm9yZWdyb3VuZElzQWN0aXZlIjpmYWxzZSwiSG9yaXpvbnRhbEFsaWdubWVudCI6MCwiVmVydGljYWxBbGlnbm1lbnQiOjAsIlNtYXJ0Rm9yZWdyb3VuZCI6bnVsbCwiQmFja2dyb3VuZEZpbGxUeXBlIjowLCJNYXJnaW4iOnsiJGlkIjoiNjExIiwiVG9wIjowLjAsIkxlZnQiOjAuMCwiUmlnaHQiOjAuMCwiQm90dG9tIjowLjB9LCJQYWRkaW5nIjp7IiRpZCI6IjYxMiIsIlRvcCI6MC4wLCJMZWZ0IjowLjAsIlJpZ2h0IjowLjAsIkJvdHRvbSI6MC4wfSwiQmFja2dyb3VuZCI6bnVsbCwiSXNWaXNpYmxlIjp0cnVlLCJXaWR0aCI6MC4wLCJIZWlnaHQiOjAuMCwiQm9yZGVyU3R5bGUiOm51bGwsIlBhcmVudFN0eWxlIjpudWxsfSwiUmVjdGFuZ2xlU3R5bGUiOnsiJGlkIjoiNjEzIiwiTWFyZ2luIjp7IiRpZCI6IjYxNCIsIlRvcCI6MC4wLCJMZWZ0IjowLjAsIlJpZ2h0IjowLjAsIkJvdHRvbSI6MC4wfSwiUGFkZGluZyI6eyIkaWQiOiI2MTUiLCJUb3AiOjAuMCwiTGVmdCI6MC4wLCJSaWdodCI6MC4wLCJCb3R0b20iOjAuMH0sIkJhY2tncm91bmQiOnsiJGlkIjoiNjE2IiwiQ29sb3IiOnsiJGlkIjoiNjE3IiwiQSI6NjMsIlIiOjI1LCJHIjoxMDcsIkIiOjM2fX0sIklzVmlzaWJsZSI6dHJ1ZSwiV2lkdGgiOjAuMCwiSGVpZ2h0IjowLjAsIkJvcmRlclN0eWxlIjp7IiRpZCI6IjYxOCIsIkxpbmVDb2xvciI6eyIkaWQiOiI2MTkiLCIkdHlwZSI6Ik5MUkUuQ29tbW9uLkRvbS5Tb2xpZENvbG9yQnJ1c2gsIE5MUkUuQ29tbW9uIiwiQ29sb3IiOnsiJGlkIjoiNjIwIiwiQSI6MjU1LCJSIjoyNTUsIkciOjAsIkIiOjB9fSwiTGluZVdlaWdodCI6MC4wLCJMaW5lVHlwZSI6MCwiUGFyZW50U3R5bGUiOm51bGx9LCJQYXJlbnRTdHlsZSI6bnVsbH0sIk1hcmdpbiI6eyIkaWQiOiI2MjEiLCJUb3AiOjAuMCwiTGVmdCI6MC4wLCJSaWdodCI6MC4wLCJCb3R0b20iOjAuMH0sIlBhZGRpbmciOnsiJGlkIjoiNjIyIiwiVG9wIjowLjAsIkxlZnQiOjAuMCwiUmlnaHQiOjAuMCwiQm90dG9tIjowLjB9LCJCYWNrZ3JvdW5kIjpudWxsLCJJc1Zpc2libGUiOnRydWUsIldpZHRoIjowLjAsIkhlaWdodCI6MC4wLCJCb3JkZXJTdHlsZSI6bnVsbCwiUGFyZW50U3R5bGUiOm51bGx9LCJCYWNrZ3JvdW5kU3R5bGUiOnsiJGlkIjoiNjIzIiwiTWFyZ2luIjp7IiRpZCI6IjYyNCIsIlRvcCI6MC4wLCJMZWZ0IjowLjAsIlJpZ2h0IjowLjAsIkJvdHRvbSI6MC4wfSwiUGFkZGluZyI6eyIkaWQiOiI2MjUiLCJUb3AiOjAuMCwiTGVmdCI6MC4wLCJSaWdodCI6MC4wLCJCb3R0b20iOjAuMH0sIkJhY2tncm91bmQiOnsiJGlkIjoiNjI2IiwiQ29sb3IiOnsiJGlkIjoiNjI3IiwiQSI6NTEsIlIiOjI1LCJHIjoxMDcsIkIiOjM2fX0sIklzVmlzaWJsZSI6dHJ1ZSwiV2lkdGgiOjAuMCwiSGVpZ2h0IjowLjAsIkJvcmRlclN0eWxlIjp7IiRpZCI6IjYyOCIsIkxpbmVDb2xvciI6eyIkaWQiOiI2MjkiLCIkdHlwZSI6Ik5MUkUuQ29tbW9uLkRvbS5Tb2xpZENvbG9yQnJ1c2gsIE5MUkUuQ29tbW9uIiwiQ29sb3IiOnsiJGlkIjoiNjMwIiwiQSI6MjU1LCJSIjoyNTUsIkciOjAsIkIiOjB9fSwiTGluZVdlaWdodCI6MC4wLCJMaW5lVHlwZSI6MCwiUGFyZW50U3R5bGUiOm51bGx9LCJQYXJlbnRTdHlsZSI6bnVsbH0sIk1hcmdpbiI6eyIkaWQiOiI2MzEiLCJUb3AiOjAuMCwiTGVmdCI6MC4wLCJSaWdodCI6MC4wLCJCb3R0b20iOjAuMH0sIlBhZGRpbmciOnsiJGlkIjoiNjMyIiwiVG9wIjowLjAsIkxlZnQiOjAuMCwiUmlnaHQiOjAuMCwiQm90dG9tIjowLjB9LCJJc1Zpc2libGUiOmZhbHNlLCJXaWR0aCI6MC4wLCJIZWlnaHQiOjAuMCwiQm9yZGVyU3R5bGUiOm51bGwsIlBhcmVudFN0eWxlIjpudWxsfX1dLCJJZCI6IjNlMDdiYzk1LTlkMTYtNDY2OC05ZTFiLWNhNmVkZWQzODU2MiIsIkluZGV4IjowLCJIZWFkZXJUZXh0IjoiUGxhbm5pbmciLCJTdHlsZSI6eyIkaWQiOiI2MzMiLCJTdHlsZUlkIjoiMDAwMDAwMDAtMDAwMC0wMDAwLTAwMDAtMDAwMDAwMDAwMDAwIiwiSGVhZGVyU3R5bGUiOnsiJGlkIjoiNjM0IiwiVGV4dElzVmVydGljYWwiOmZhbHNlLCJUZXh0U3R5bGUiOnsiJGlkIjoiNjM1IiwiRm9udFNldHRpbmdzIjp7IiRpZCI6IjYzNiIsIkZvbnRTaXplIjoxMiwiRm9udE5hbWUiOiJTZWdvZSBVSSBTZW1pYm9sZCIsIklzQm9sZCI6ZmFsc2UsIklzSXRhbGljIjpmYWxzZSwiSXNVbmRlcmxpbmVkIjpmYWxzZSwiUGFyZW50U3R5bGUiOm51bGx9LCJBdXRvU2l6ZSI6MiwiRm9yZWdyb3VuZCI6eyIkaWQiOiI2MzciLCJDb2xvciI6eyIkaWQiOiI2MzgiLCJBIjoyNTUsIlIiOjI1NSwiRyI6MjU1LCJCIjoyNTV9fSwiTWF4V2lkdGgiOjEwMy4yNjU2MjQ5OTk5OTk1NSwiTWF4SGVpZ2h0IjoiSW5maW5pdHkiLCJTbWFydEZvcmVncm91bmRJc0FjdGl2ZSI6ZmFsc2UsIkhvcml6b250YWxBbGlnbm1lbnQiOjAsIlZlcnRpY2FsQWxpZ25tZW50IjowLCJTbWFydEZvcmVncm91bmQiOm51bGwsIkJhY2tncm91bmRGaWxsVHlwZSI6MCwiTWFyZ2luIjp7IiRpZCI6IjYzOSIsIlRvcCI6MC4wLCJMZWZ0IjowLjAsIlJpZ2h0IjowLjAsIkJvdHRvbSI6MC4wfSwiUGFkZGluZyI6eyIkaWQiOiI2NDAiLCJUb3AiOjAuMCwiTGVmdCI6MC4wLCJSaWdodCI6MC4wLCJCb3R0b20iOjAuMH0sIkJhY2tncm91bmQiOm51bGwsIklzVmlzaWJsZSI6dHJ1ZSwiV2lkdGgiOjAuMCwiSGVpZ2h0IjowLjAsIkJvcmRlclN0eWxlIjpudWxsLCJQYXJlbnRTdHlsZSI6bnVsbH0sIlJlY3RhbmdsZVN0eWxlIjp7IiRpZCI6IjY0MSIsIk1hcmdpbiI6eyIkaWQiOiI2NDIiLCJUb3AiOjAuMCwiTGVmdCI6MC4wLCJSaWdodCI6MC4wLCJCb3R0b20iOjAuMH0sIlBhZGRpbmciOnsiJGlkIjoiNjQzIiwiVG9wIjowLjAsIkxlZnQiOjAuMCwiUmlnaHQiOjAuMCwiQm90dG9tIjowLjB9LCJCYWNrZ3JvdW5kIjp7IiRpZCI6IjY0NCIsIkNvbG9yIjp7IiRpZCI6IjY0NSIsIkEiOjI1NSwiUiI6MjEsIkciOjk2LCJCIjoxMzB9fSwiSXNWaXNpYmxlIjp0cnVlLCJXaWR0aCI6MC4wLCJIZWlnaHQiOjAuMCwiQm9yZGVyU3R5bGUiOnsiJGlkIjoiNjQ2IiwiTGluZUNvbG9yIjp7IiRpZCI6IjY0NyIsIiR0eXBlIjoiTkxSRS5Db21tb24uRG9tLlNvbGlkQ29sb3JCcnVzaCwgTkxSRS5Db21tb24iLCJDb2xvciI6eyIkaWQiOiI2NDgiLCJBIjoyNTUsIlIiOjI1NSwiRyI6MCwiQiI6MH19LCJMaW5lV2VpZ2h0IjowLjAsIkxpbmVUeXBlIjowLCJQYXJlbnRTdHlsZSI6bnVsbH0sIlBhcmVudFN0eWxlIjpudWxsfSwiTWFyZ2luIjp7IiRpZCI6IjY0OSIsIlRvcCI6MC4wLCJMZWZ0IjowLjAsIlJpZ2h0IjowLjAsIkJvdHRvbSI6MC4wfSwiUGFkZGluZyI6eyIkaWQiOiI2NTAiLCJUb3AiOjAuMCwiTGVmdCI6MC4wLCJSaWdodCI6MC4wLCJCb3R0b20iOjAuMH0sIkJhY2tncm91bmQiOm51bGwsIklzVmlzaWJsZSI6dHJ1ZSwiV2lkdGgiOjAuMCwiSGVpZ2h0IjowLjAsIkJvcmRlclN0eWxlIjpudWxsLCJQYXJlbnRTdHlsZSI6bnVsbH0sIkJhY2tncm91bmRTdHlsZSI6eyIkaWQiOiI2NTEiLCJNYXJnaW4iOnsiJGlkIjoiNjUyIiwiVG9wIjowLjAsIkxlZnQiOjAuMCwiUmlnaHQiOjAuMCwiQm90dG9tIjowLjB9LCJQYWRkaW5nIjp7IiRpZCI6IjY1MyIsIlRvcCI6MC4wLCJMZWZ0IjowLjAsIlJpZ2h0IjowLjAsIkJvdHRvbSI6MC4wfSwiQmFja2dyb3VuZCI6eyIkaWQiOiI2NTQiLCJDb2xvciI6eyIkaWQiOiI2NTUiLCJBIjowLCJSIjoyNTUsIkciOjI1NSwiQiI6MjU1fX0sIklzVmlzaWJsZSI6dHJ1ZSwiV2lkdGgiOjAuMCwiSGVpZ2h0IjowLjAsIkJvcmRlclN0eWxlIjp7IiRpZCI6IjY1NiIsIkxpbmVDb2xvciI6eyIkaWQiOiI2NTciLCIkdHlwZSI6Ik5MUkUuQ29tbW9uLkRvbS5Tb2xpZENvbG9yQnJ1c2gsIE5MUkUuQ29tbW9uIiwiQ29sb3IiOnsiJGlkIjoiNjU4IiwiQSI6MjU1LCJSIjoyNTUsIkciOjAsIkIiOjB9fSwiTGluZVdlaWdodCI6MC4wLCJMaW5lVHlwZSI6MCwiUGFyZW50U3R5bGUiOm51bGx9LCJQYXJlbnRTdHlsZSI6bnVsbH0sIklzQWJvdmVUaW1lYmFuZCI6ZmFsc2UsIlNwYWNpbmciOjIsIkRlZmF1bHRTd2ltbGFuZVRhc2tTdHlsZSI6eyIkaWQiOiI2NTkiLCIkdHlwZSI6Ik5MUkUuQ29tbW9uLkRvbS5TdHlsZXMuRXhwbGljaXRTZXRhYmxlVGFza1N0eWxlLCBOTFJFLkNvbW1vbiIsIlNoYXBlIjoxLCJTaGFwZVRoaWNrbmVzcyI6MCwiRHVyYXRpb25Gb3JtYXQiOjAsIkluY2x1ZGVOb25Xb3JraW5nRGF5c0luRHVyYXRpb24iOmZhbHNlLCJQZXJjZW50YWdlQ29tcGxldGVTdHlsZSI6eyIkaWQiOiI2NjAiLCJGb250U2V0dGluZ3MiOnsiJGlkIjoiNjYxIiwiRm9udFNpemUiOjEwLCJGb250TmFtZSI6IkNhbGlicmkiLCJJc0JvbGQiOmZhbHNlLCJJc0l0YWxpYyI6ZmFsc2UsIklzVW5kZXJsaW5lZCI6ZmFsc2UsIlBhcmVudFN0eWxlIjpudWxsfSwiQXV0b1NpemUiOjAsIkZvcmVncm91bmQiOnsiJGlkIjoiNjYyIiwiQ29sb3IiOnsiJGlkIjoiNjYz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NjY0IiwiVG9wIjowLjAsIkxlZnQiOjAuMCwiUmlnaHQiOjAuMCwiQm90dG9tIjowLjB9LCJQYWRkaW5nIjp7IiRpZCI6IjY2NSIsIlRvcCI6MC4wLCJMZWZ0IjowLjAsIlJpZ2h0IjowLjAsIkJvdHRvbSI6MC4wfSwiQmFja2dyb3VuZCI6eyIkaWQiOiI2NjYiLCJDb2xvciI6eyIkaWQiOiI2NjciLCJBIjowLCJSIjowLCJHIjowLCJCIjowfX0sIklzVmlzaWJsZSI6dHJ1ZSwiV2lkdGgiOjAuMCwiSGVpZ2h0IjowLjAsIkJvcmRlclN0eWxlIjpudWxsLCJQYXJlbnRTdHlsZSI6bnVsbH0sIkR1cmF0aW9uU3R5bGUiOnsiJGlkIjoiNjY4IiwiRm9udFNldHRpbmdzIjp7IiRpZCI6IjY2OSIsIkZvbnRTaXplIjoxMCwiRm9udE5hbWUiOiJDYWxpYnJpIiwiSXNCb2xkIjpmYWxzZSwiSXNJdGFsaWMiOmZhbHNlLCJJc1VuZGVybGluZWQiOmZhbHNlLCJQYXJlbnRTdHlsZSI6bnVsbH0sIkF1dG9TaXplIjowLCJGb3JlZ3JvdW5kIjp7IiRpZCI6IjY3MCIsIkNvbG9yIjp7IiRpZCI6IjY3MS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Y3MiIsIlRvcCI6MC4wLCJMZWZ0IjowLjAsIlJpZ2h0IjowLjAsIkJvdHRvbSI6MC4wfSwiUGFkZGluZyI6eyIkaWQiOiI2NzMiLCJUb3AiOjAuMCwiTGVmdCI6MC4wLCJSaWdodCI6MC4wLCJCb3R0b20iOjAuMH0sIkJhY2tncm91bmQiOnsiJGlkIjoiNjc0IiwiQ29sb3IiOnsiJGlkIjoiNjc1IiwiQSI6MCwiUiI6MCwiRyI6MCwiQiI6MH19LCJJc1Zpc2libGUiOnRydWUsIldpZHRoIjowLjAsIkhlaWdodCI6MC4wLCJCb3JkZXJTdHlsZSI6bnVsbCwiUGFyZW50U3R5bGUiOm51bGx9LCJIb3Jpem9udGFsQ29ubmVjdG9yU3R5bGUiOnsiJGlkIjoiNjc2IiwiTGluZUNvbG9yIjp7IiRpZCI6IjY3NyIsIiR0eXBlIjoiTkxSRS5Db21tb24uRG9tLlNvbGlkQ29sb3JCcnVzaCwgTkxSRS5Db21tb24iLCJDb2xvciI6eyIkaWQiOiI2NzgiLCJBIjoyNTUsIlIiOjIwNCwiRyI6MjA0LCJCIjoyMDR9fSwiTGluZVdlaWdodCI6MS4wLCJMaW5lVHlwZSI6MCwiUGFyZW50U3R5bGUiOm51bGx9LCJWZXJ0aWNhbENvbm5lY3RvclN0eWxlIjp7IiRpZCI6IjY3OSIsIkxpbmVDb2xvciI6eyIkaWQiOiI2ODAiLCIkdHlwZSI6Ik5MUkUuQ29tbW9uLkRvbS5Tb2xpZENvbG9yQnJ1c2gsIE5MUkUuQ29tbW9uIiwiQ29sb3IiOnsiJGlkIjoiNjgxIiwiQSI6MjU1LCJSIjoyMDQsIkciOjIwNCwiQiI6MjA0fX0sIkxpbmVXZWlnaHQiOjAuMCwiTGluZVR5cGUiOjAsIlBhcmVudFN0eWxlIjpudWxsfSwiTWFyZ2luIjpudWxsLCJTdGFydERhdGVQb3NpdGlvbiI6MywiRW5kRGF0ZVBvc2l0aW9uIjozLCJEYXRlSXNWaXNpYmxlIjp0cnVlLCJUaXRsZVBvc2l0aW9uIjo0LCJEdXJhdGlvblBvc2l0aW9uIjo2LCJQZXJjZW50YWdlQ29tcGxldGVkUG9zaXRpb24iOjYsIlNwYWNpbmciOjMsIklzQmVsb3dUaW1lYmFuZCI6dHJ1ZSwiUGVyY2VudGFnZUNvbXBsZXRlU2hhcGVPcGFjaXR5IjozNSwiU2hhcGVTdHlsZSI6eyIkaWQiOiI2ODIiLCJNYXJnaW4iOnsiJGlkIjoiNjgzIiwiVG9wIjowLjAsIkxlZnQiOjQuMCwiUmlnaHQiOjQuMCwiQm90dG9tIjowLjB9LCJQYWRkaW5nIjp7IiRpZCI6IjY4NCIsIlRvcCI6MC4wLCJMZWZ0IjowLjAsIlJpZ2h0IjowLjAsIkJvdHRvbSI6MC4wfSwiQmFja2dyb3VuZCI6eyIkaWQiOiI2ODUiLCJDb2xvciI6eyIkaWQiOiI2ODYiLCJBIjoyNTUsIlIiOjIxLCJHIjo5NiwiQiI6MTMwfX0sIklzVmlzaWJsZSI6dHJ1ZSwiV2lkdGgiOjAuMCwiSGVpZ2h0IjoxMC4wLCJCb3JkZXJTdHlsZSI6eyIkaWQiOiI2ODciLCJMaW5lQ29sb3IiOnsiJGlkIjoiNjg4IiwiJHR5cGUiOiJOTFJFLkNvbW1vbi5Eb20uU29saWRDb2xvckJydXNoLCBOTFJFLkNvbW1vbiIsIkNvbG9yIjp7IiRpZCI6IjY4OSIsIkEiOjI1NSwiUiI6MjM0LCJHIjoyMiwiQiI6MzB9fSwiTGluZVdlaWdodCI6MC4wLCJMaW5lVHlwZSI6MCwiUGFyZW50U3R5bGUiOm51bGx9LCJQYXJlbnRTdHlsZSI6bnVsbH0sIlRpdGxlU3R5bGUiOnsiJGlkIjoiNjkwIiwiRm9udFNldHRpbmdzIjp7IiRpZCI6IjY5MSIsIkZvbnRTaXplIjoxMSwiRm9udE5hbWUiOiJTZWdvZSBVSSIsIklzQm9sZCI6dHJ1ZSwiSXNJdGFsaWMiOmZhbHNlLCJJc1VuZGVybGluZWQiOmZhbHNlLCJQYXJlbnRTdHlsZSI6bnVsbH0sIkF1dG9TaXplIjowLCJGb3JlZ3JvdW5kIjp7IiRpZCI6IjY5MiIsIkNvbG9yIjp7IiRpZCI6IjY5MyIsIkEiOjI1NSwiUiI6MCwiRyI6MCwiQiI6MH19LCJNYXhXaWR0aCI6MjAwLjAsIk1heEhlaWdodCI6IkluZmluaXR5IiwiU21hcnRGb3JlZ3JvdW5kSXNBY3RpdmUiOmZhbHNlLCJIb3Jpem9udGFsQWxpZ25tZW50IjowLCJWZXJ0aWNhbEFsaWdubWVudCI6MCwiU21hcnRGb3JlZ3JvdW5kIjpudWxsLCJCYWNrZ3JvdW5kRmlsbFR5cGUiOjAsIk1hcmdpbiI6eyIkaWQiOiI2OTQiLCJUb3AiOjAuMCwiTGVmdCI6MC4wLCJSaWdodCI6MC4wLCJCb3R0b20iOjAuMH0sIlBhZGRpbmciOnsiJGlkIjoiNjk1IiwiVG9wIjowLjAsIkxlZnQiOjAuMCwiUmlnaHQiOjAuMCwiQm90dG9tIjowLjB9LCJCYWNrZ3JvdW5kIjp7IiRpZCI6IjY5NiIsIkNvbG9yIjp7IiRpZCI6IjY5NyIsIkEiOjAsIlIiOjAsIkciOjAsIkIiOjB9fSwiSXNWaXNpYmxlIjp0cnVlLCJXaWR0aCI6MC4wLCJIZWlnaHQiOjAuMCwiQm9yZGVyU3R5bGUiOm51bGwsIlBhcmVudFN0eWxlIjpudWxsfSwiRGF0ZVN0eWxlIjp7IiRpZCI6IjY5OCIsIkZvbnRTZXR0aW5ncyI6eyIkaWQiOiI2OTkiLCJGb250U2l6ZSI6OCwiRm9udE5hbWUiOiJTZWdvZSBVSSIsIklzQm9sZCI6ZmFsc2UsIklzSXRhbGljIjp0cnVlLCJJc1VuZGVybGluZWQiOmZhbHNlLCJQYXJlbnRTdHlsZSI6bnVsbH0sIkF1dG9TaXplIjowLCJGb3JlZ3JvdW5kIjp7IiRpZCI6IjcwMCIsIkNvbG9yIjp7IiRpZCI6IjcwMSIsIkEiOjI1NSwiUiI6NjgsIkciOjg0LCJCIjoxMDZ9fSwiTWF4V2lkdGgiOjIwMC4wLCJNYXhIZWlnaHQiOiJJbmZpbml0eSIsIlNtYXJ0Rm9yZWdyb3VuZElzQWN0aXZlIjpmYWxzZSwiSG9yaXpvbnRhbEFsaWdubWVudCI6MiwiVmVydGljYWxBbGlnbm1lbnQiOjAsIlNtYXJ0Rm9yZWdyb3VuZCI6bnVsbCwiQmFja2dyb3VuZEZpbGxUeXBlIjowLCJNYXJnaW4iOnsiJGlkIjoiNzAyIiwiVG9wIjowLjAsIkxlZnQiOjAuMCwiUmlnaHQiOjAuMCwiQm90dG9tIjowLjB9LCJQYWRkaW5nIjp7IiRpZCI6IjcwMyIsIlRvcCI6MC4wLCJMZWZ0IjowLjAsIlJpZ2h0IjowLjAsIkJvdHRvbSI6MC4wfSwiQmFja2dyb3VuZCI6eyIkaWQiOiI3MDQiLCJDb2xvciI6eyIkaWQiOiI3MDUiLCJBIjowLCJSIjowLCJHIjowLCJCIjowfX0sIklzVmlzaWJsZSI6dHJ1ZSwiV2lkdGgiOjAuMCwiSGVpZ2h0IjowLjAsIkJvcmRlclN0eWxlIjpudWxsLCJQYXJlbnRTdHlsZSI6bnVsbH0sIkRhdGVGb3JtYXQiOnsiJGlkIjoiNzA2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cwNyIsIkZvcm1hdCI6MCwiSXNWaXNpYmxlIjpmYWxzZSwiTGFzdEtub3duVmlzaWJpbGl0eVN0YXRlIjpmYWxzZX0sIklzVmlzaWJsZSI6dHJ1ZSwiUGFyZW50U3R5bGUiOm51bGwsIl9leHBsaWNpdGx5U2V0Ijp7IiRpZCI6IjcwOCIsIlNoYXBlU3R5bGUiOmZhbHNlLCJUaXRsZVN0eWxlIjpmYWxzZSwiRGF0ZVN0eWxlIjpmYWxzZSwiSG9yaXpvbnRhbENvbm5lY3RvclN0eWxlIjpmYWxzZSwiVmVydGljYWxDb25uZWN0b3JTdHlsZSI6ZmFsc2UsIlBlcmNlbnRhZ2VDb21wbGV0ZVNoYXBlT3BhY2l0eSI6ZmFsc2UsIlNoYXBlIjpmYWxzZSwiU2hhcGVUaGlja25lc3MiOmZhbHNlLCJEdXJhdGlvbkZvcm1hdCI6ZmFsc2UsIkluY2x1ZGVOb25Xb3JraW5nRGF5c0luRHVyYXRpb24iOmZhbHNlLCJNYXJnaW4iOmZhbHNlLCJTdGFydERhdGVQb3NpdGlvbiI6ZmFsc2UsIkVuZERhdGVQb3NpdGlvbiI6ZmFsc2UsIlRpdGxlUG9zaXRpb24iOmZhbHNlLCJEdXJhdGlvblBvc2l0aW9uIjpmYWxzZSwiUGVyY2VudGFnZUNvbXBsZXRlZFBvc2l0aW9uIjpmYWxzZSwiU3BhY2luZyI6ZmFsc2UsIklzQmVsb3dUaW1lYmFuZCI6ZmFsc2UsIkRhdGVGb3JtYXQiOmZhbHNlLCJXZWVrTnVtYmVyaW5nIjpmYWxzZSwiSXNWaXNpYmxlIjpmYWxzZX19LCJEZWZhdWx0U3dpbWxhbmVNb3RTdHlsZSI6eyIkaWQiOiI3MDkiLCJTaGFwZSI6MCwiQ29ubmVjdG9yTWFyZ2luIjp7IiRpZCI6IjcxMCIsIlRvcCI6MC4wLCJMZWZ0IjoyLjAsIlJpZ2h0IjoyLjAsIkJvdHRvbSI6MC4wfSwiQ29ubmVjdG9yU3R5bGUiOnsiJGlkIjoiNzExIiwiTGluZUNvbG9yIjp7IiRpZCI6IjcxMiIsIiR0eXBlIjoiTkxSRS5Db21tb24uRG9tLlNvbGlkQ29sb3JCcnVzaCwgTkxSRS5Db21tb24iLCJDb2xvciI6eyIkaWQiOiI3MTMiLCJBIjoxMjcsIlIiOjc5LCJHIjoxMjksIkIiOjE4OX19LCJMaW5lV2VpZ2h0IjoxLjAsIkxpbmVUeXBlIjowLCJQYXJlbnRTdHlsZSI6bnVsbH0sIklzQmVsb3dUaW1lYmFuZCI6ZmFsc2UsIlBvc2l0aW9uT25UYXNrIjoxLCJIaWRlRGF0ZSI6ZmFsc2UsIlNoYXBlU2l6ZSI6MCwiU3BhY2luZyI6MC4wLCJQYWRkaW5nIjp7IiRpZCI6IjcxNCIsIlRvcCI6NS4wLCJMZWZ0IjozLjAsIlJpZ2h0IjowLjAsIkJvdHRvbSI6Mi4wfSwiU2hhcGVTdHlsZSI6eyIkaWQiOiI3MTUiLCJNYXJnaW4iOnsiJGlkIjoiNzE2IiwiVG9wIjowLjAsIkxlZnQiOjAuMCwiUmlnaHQiOjAuMCwiQm90dG9tIjowLjB9LCJQYWRkaW5nIjp7IiRpZCI6IjcxNyIsIlRvcCI6MC4wLCJMZWZ0IjowLjAsIlJpZ2h0IjowLjAsIkJvdHRvbSI6MC4wfSwiQmFja2dyb3VuZCI6eyIkaWQiOiI3MTgiLCJDb2xvciI6eyIkaWQiOiI3MTkiLCJBIjoyNTUsIlIiOjIxLCJHIjo5NiwiQiI6MTMwfX0sIklzVmlzaWJsZSI6dHJ1ZSwiV2lkdGgiOjEyLjAsIkhlaWdodCI6MTQuMCwiQm9yZGVyU3R5bGUiOnsiJGlkIjoiNzIwIiwiTGluZUNvbG9yIjp7IiRpZCI6IjcyMSIsIiR0eXBlIjoiTkxSRS5Db21tb24uRG9tLlNvbGlkQ29sb3JCcnVzaCwgTkxSRS5Db21tb24iLCJDb2xvciI6eyIkaWQiOiI3MjIiLCJBIjoyNTUsIlIiOjIzNCwiRyI6MjIsIkIiOjMwfX0sIkxpbmVXZWlnaHQiOjAuMCwiTGluZVR5cGUiOjAsIlBhcmVudFN0eWxlIjpudWxsfSwiUGFyZW50U3R5bGUiOm51bGx9LCJUaXRsZVN0eWxlIjp7IiRpZCI6IjcyMyIsIkZvbnRTZXR0aW5ncyI6eyIkaWQiOiI3MjQiLCJGb250U2l6ZSI6MTEsIkZvbnROYW1lIjoiU2Vnb2UgVUkiLCJJc0JvbGQiOnRydWUsIklzSXRhbGljIjpmYWxzZSwiSXNVbmRlcmxpbmVkIjpmYWxzZSwiUGFyZW50U3R5bGUiOm51bGx9LCJBdXRvU2l6ZSI6MCwiRm9yZWdyb3VuZCI6eyIkaWQiOiI3MjUiLCJDb2xvciI6eyIkaWQiOiI3MjYiLCJBIjoyNTUsIlIiOjAsIkciOjAsIkIiOjB9fSwiTWF4V2lkdGgiOjIwMC4wLCJNYXhIZWlnaHQiOiJJbmZpbml0eSIsIlNtYXJ0Rm9yZWdyb3VuZElzQWN0aXZlIjpmYWxzZSwiSG9yaXpvbnRhbEFsaWdubWVudCI6MCwiVmVydGljYWxBbGlnbm1lbnQiOjAsIlNtYXJ0Rm9yZWdyb3VuZCI6bnVsbCwiQmFja2dyb3VuZEZpbGxUeXBlIjowLCJNYXJnaW4iOnsiJGlkIjoiNzI3IiwiVG9wIjowLjAsIkxlZnQiOjAuMCwiUmlnaHQiOjAuMCwiQm90dG9tIjowLjB9LCJQYWRkaW5nIjp7IiRpZCI6IjcyOCIsIlRvcCI6MC4wLCJMZWZ0IjowLjAsIlJpZ2h0IjowLjAsIkJvdHRvbSI6MC4wfSwiQmFja2dyb3VuZCI6eyIkaWQiOiI3MjkiLCJDb2xvciI6eyIkaWQiOiI3MzAiLCJBIjowLCJSIjowLCJHIjowLCJCIjowfX0sIklzVmlzaWJsZSI6dHJ1ZSwiV2lkdGgiOjAuMCwiSGVpZ2h0IjowLjAsIkJvcmRlclN0eWxlIjpudWxsLCJQYXJlbnRTdHlsZSI6bnVsbH0sIkRhdGVTdHlsZSI6eyIkaWQiOiI3MzEiLCJGb250U2V0dGluZ3MiOnsiJGlkIjoiNzMyIiwiRm9udFNpemUiOjksIkZvbnROYW1lIjoiU2Vnb2UgVUkiLCJJc0JvbGQiOnRydWUsIklzSXRhbGljIjpmYWxzZSwiSXNVbmRlcmxpbmVkIjpmYWxzZSwiUGFyZW50U3R5bGUiOm51bGx9LCJBdXRvU2l6ZSI6MCwiRm9yZWdyb3VuZCI6eyIkaWQiOiI3MzMiLCJDb2xvciI6eyIkaWQiOiI3MzQ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czNSIsIlRvcCI6MC4wLCJMZWZ0IjowLjAsIlJpZ2h0IjowLjAsIkJvdHRvbSI6MC4wfSwiUGFkZGluZyI6eyIkaWQiOiI3MzYiLCJUb3AiOjAuMCwiTGVmdCI6MC4wLCJSaWdodCI6MC4wLCJCb3R0b20iOjAuMH0sIkJhY2tncm91bmQiOnsiJGlkIjoiNzM3IiwiQ29sb3IiOnsiJGlkIjoiNzM4IiwiQSI6MCwiUiI6MCwiRyI6MCwiQiI6MH19LCJJc1Zpc2libGUiOnRydWUsIldpZHRoIjowLjAsIkhlaWdodCI6MC4wLCJCb3JkZXJTdHlsZSI6bnVsbCwiUGFyZW50U3R5bGUiOm51bGx9LCJEYXRlRm9ybWF0Ijp7IiRpZCI6IjczOS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3NDAiLCJGb3JtYXQiOjAsIklzVmlzaWJsZSI6ZmFsc2UsIkxhc3RLbm93blZpc2liaWxpdHlTdGF0ZSI6ZmFsc2V9LCJJc1Zpc2libGUiOnRydWUsIlBhcmVudFN0eWxlIjpudWxsfSwiRGVmYXVsdFN3aW1sYW5lTWlsZXN0b25lU3R5bGUiOnsiJGlkIjoiNzQxIiwiVGl0bGVQb3NpdGlvbiI6IlJpZ2h0IiwiRGF0ZVBvc2l0aW9uIjoiTGVmdCIsIlNoYXBlVHlwZSI6MCwiU2hhcGVTaXplIjowLCJTcGFjaW5nIjo1LCJTaGFwZVN0eWxlIjp7IiRpZCI6Ijc0MiIsIk1hcmdpbiI6eyIkaWQiOiI3NDMiLCJUb3AiOjAuMCwiTGVmdCI6MC4wLCJSaWdodCI6MC4wLCJCb3R0b20iOjAuMH0sIlBhZGRpbmciOnsiJGlkIjoiNzQ0IiwiVG9wIjowLjAsIkxlZnQiOjAuMCwiUmlnaHQiOjAuMCwiQm90dG9tIjowLjB9LCJCYWNrZ3JvdW5kIjp7IiRpZCI6Ijc0NSIsIkNvbG9yIjp7IiRpZCI6Ijc0NiIsIkEiOjI1NSwiUiI6MjEsIkciOjk2LCJCIjoxMzB9fSwiSXNWaXNpYmxlIjp0cnVlLCJXaWR0aCI6MTIuMCwiSGVpZ2h0IjoxNC4wLCJCb3JkZXJTdHlsZSI6eyIkaWQiOiI3NDciLCJMaW5lQ29sb3IiOnsiJGlkIjoiNzQ4IiwiJHR5cGUiOiJOTFJFLkNvbW1vbi5Eb20uU29saWRDb2xvckJydXNoLCBOTFJFLkNvbW1vbiIsIkNvbG9yIjp7IiRpZCI6Ijc0OSIsIkEiOjI1NSwiUiI6MjM0LCJHIjoyMiwiQiI6MzB9fSwiTGluZVdlaWdodCI6MC4wLCJMaW5lVHlwZSI6MCwiUGFyZW50U3R5bGUiOm51bGx9LCJQYXJlbnRTdHlsZSI6bnVsbH0sIlRpdGxlU3R5bGUiOnsiJGlkIjoiNzUwIiwiRm9udFNldHRpbmdzIjp7IiRpZCI6Ijc1MSIsIkZvbnRTaXplIjoxMSwiRm9udE5hbWUiOiJTZWdvZSBVSSIsIklzQm9sZCI6dHJ1ZSwiSXNJdGFsaWMiOmZhbHNlLCJJc1VuZGVybGluZWQiOmZhbHNlLCJQYXJlbnRTdHlsZSI6bnVsbH0sIkF1dG9TaXplIjowLCJGb3JlZ3JvdW5kIjp7IiRpZCI6Ijc1MiIsIkNvbG9yIjp7IiRpZCI6Ijc1MyIsIkEiOjI1NSwiUiI6MCwiRyI6MCwiQiI6MH19LCJNYXhXaWR0aCI6MjAwLjAsIk1heEhlaWdodCI6IkluZmluaXR5IiwiU21hcnRGb3JlZ3JvdW5kSXNBY3RpdmUiOmZhbHNlLCJIb3Jpem9udGFsQWxpZ25tZW50IjowLCJWZXJ0aWNhbEFsaWdubWVudCI6MCwiU21hcnRGb3JlZ3JvdW5kIjpudWxsLCJCYWNrZ3JvdW5kRmlsbFR5cGUiOjAsIk1hcmdpbiI6eyIkaWQiOiI3NTQiLCJUb3AiOjAuMCwiTGVmdCI6MC4wLCJSaWdodCI6MC4wLCJCb3R0b20iOjAuMH0sIlBhZGRpbmciOnsiJGlkIjoiNzU1IiwiVG9wIjowLjAsIkxlZnQiOjAuMCwiUmlnaHQiOjAuMCwiQm90dG9tIjowLjB9LCJCYWNrZ3JvdW5kIjp7IiRpZCI6Ijc1NiIsIkNvbG9yIjp7IiRpZCI6Ijc1NyIsIkEiOjAsIlIiOjAsIkciOjAsIkIiOjB9fSwiSXNWaXNpYmxlIjp0cnVlLCJXaWR0aCI6MC4wLCJIZWlnaHQiOjAuMCwiQm9yZGVyU3R5bGUiOm51bGwsIlBhcmVudFN0eWxlIjpudWxsfSwiRGF0ZVN0eWxlIjp7IiRpZCI6Ijc1OCIsIkZvbnRTZXR0aW5ncyI6eyIkaWQiOiI3NTkiLCJGb250U2l6ZSI6OSwiRm9udE5hbWUiOiJTZWdvZSBVSSIsIklzQm9sZCI6dHJ1ZSwiSXNJdGFsaWMiOmZhbHNlLCJJc1VuZGVybGluZWQiOmZhbHNlLCJQYXJlbnRTdHlsZSI6bnVsbH0sIkF1dG9TaXplIjowLCJGb3JlZ3JvdW5kIjp7IiRpZCI6Ijc2MCIsIkNvbG9yIjp7IiRpZCI6Ijc2MS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NzYyIiwiVG9wIjowLjAsIkxlZnQiOjAuMCwiUmlnaHQiOjAuMCwiQm90dG9tIjowLjB9LCJQYWRkaW5nIjp7IiRpZCI6Ijc2MyIsIlRvcCI6MC4wLCJMZWZ0IjowLjAsIlJpZ2h0IjowLjAsIkJvdHRvbSI6MC4wfSwiQmFja2dyb3VuZCI6eyIkaWQiOiI3NjQiLCJDb2xvciI6eyIkaWQiOiI3NjUiLCJBIjowLCJSIjowLCJHIjowLCJCIjowfX0sIklzVmlzaWJsZSI6dHJ1ZSwiV2lkdGgiOjAuMCwiSGVpZ2h0IjowLjAsIkJvcmRlclN0eWxlIjpudWxsLCJQYXJlbnRTdHlsZSI6bnVsbH0sIkRhdGVGb3JtYXQiOnsiJGlkIjoiNzY2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c2NyIsIkZvcm1hdCI6MCwiSXNWaXNpYmxlIjpmYWxzZSwiTGFzdEtub3duVmlzaWJpbGl0eVN0YXRlIjpmYWxzZX0sIklzVmlzaWJsZSI6dHJ1ZSwiUGFyZW50U3R5bGUiOm51bGx9LCJEZWZhdWx0U3dpbWxhbmVBY3Rpdml0eVN0eWxlIjp7IiRpZCI6Ijc2OCIsIkhlYWRlclN0eWxlIjp7IiRpZCI6Ijc2OSIsIlRleHRTdHlsZSI6eyIkaWQiOiI3NzAiLCJGb250U2V0dGluZ3MiOnsiJGlkIjoiNzcxIiwiRm9udFNpemUiOjExLCJGb250TmFtZSI6IlNlZ29lIFVJIFNlbWlib2xkIiwiSXNCb2xkIjpmYWxzZSwiSXNJdGFsaWMiOmZhbHNlLCJJc1VuZGVybGluZWQiOmZhbHNlLCJQYXJlbnRTdHlsZSI6bnVsbH0sIkF1dG9TaXplIjoyLCJGb3JlZ3JvdW5kIjp7IiRpZCI6Ijc3MiIsIkNvbG9yIjp7IiRpZCI6Ijc3MyIsIkEiOjI1NSwiUiI6MCwiRyI6MCwiQiI6MH19LCJNYXhXaWR0aCI6MTQxLjgyODEyNDk5OTk5ODgxLCJNYXhIZWlnaHQiOiJJbmZpbml0eSIsIlNtYXJ0Rm9yZWdyb3VuZElzQWN0aXZlIjpmYWxzZSwiSG9yaXpvbnRhbEFsaWdubWVudCI6MCwiVmVydGljYWxBbGlnbm1lbnQiOjAsIlNtYXJ0Rm9yZWdyb3VuZCI6bnVsbCwiQmFja2dyb3VuZEZpbGxUeXBlIjowLCJNYXJnaW4iOnsiJGlkIjoiNzc0IiwiVG9wIjowLjAsIkxlZnQiOjAuMCwiUmlnaHQiOjAuMCwiQm90dG9tIjowLjB9LCJQYWRkaW5nIjp7IiRpZCI6Ijc3NSIsIlRvcCI6MC4wLCJMZWZ0IjowLjAsIlJpZ2h0IjowLjAsIkJvdHRvbSI6MC4wfSwiQmFja2dyb3VuZCI6eyIkaWQiOiI3NzYiLCJDb2xvciI6eyIkaWQiOiI3NzciLCJBIjowLCJSIjoyNTUsIkciOjI1NSwiQiI6MjU1fX0sIklzVmlzaWJsZSI6dHJ1ZSwiV2lkdGgiOjAuMCwiSGVpZ2h0IjowLjAsIkJvcmRlclN0eWxlIjpudWxsLCJQYXJlbnRTdHlsZSI6bnVsbH0sIlJlY3RhbmdsZVN0eWxlIjp7IiRpZCI6Ijc3OCIsIk1hcmdpbiI6eyIkaWQiOiI3NzkiLCJUb3AiOjAuMCwiTGVmdCI6MC4wLCJSaWdodCI6MC4wLCJCb3R0b20iOjAuMH0sIlBhZGRpbmciOnsiJGlkIjoiNzgwIiwiVG9wIjowLjAsIkxlZnQiOjAuMCwiUmlnaHQiOjAuMCwiQm90dG9tIjowLjB9LCJCYWNrZ3JvdW5kIjp7IiRpZCI6Ijc4MSIsIkNvbG9yIjp7IiRpZCI6Ijc4MiIsIkEiOjYzLCJSIjoyMSwiRyI6OTYsIkIiOjEzMH19LCJJc1Zpc2libGUiOnRydWUsIldpZHRoIjowLjAsIkhlaWdodCI6MC4wLCJCb3JkZXJTdHlsZSI6eyIkaWQiOiI3ODMiLCJMaW5lQ29sb3IiOnsiJGlkIjoiNzg0IiwiJHR5cGUiOiJOTFJFLkNvbW1vbi5Eb20uU29saWRDb2xvckJydXNoLCBOTFJFLkNvbW1vbiIsIkNvbG9yIjp7IiRpZCI6Ijc4NSIsIkEiOjI1NSwiUiI6MjU1LCJHIjowLCJCIjowfX0sIkxpbmVXZWlnaHQiOjAuMCwiTGluZVR5cGUiOjAsIlBhcmVudFN0eWxlIjpudWxsfSwiUGFyZW50U3R5bGUiOm51bGx9LCJNYXJnaW4iOnsiJGlkIjoiNzg2IiwiVG9wIjowLjAsIkxlZnQiOjAuMCwiUmlnaHQiOjAuMCwiQm90dG9tIjowLjB9LCJQYWRkaW5nIjp7IiRpZCI6Ijc4NyIsIlRvcCI6MC4wLCJMZWZ0IjowLjAsIlJpZ2h0IjowLjAsIkJvdHRvbSI6MC4wfSwiQmFja2dyb3VuZCI6bnVsbCwiSXNWaXNpYmxlIjp0cnVlLCJXaWR0aCI6MC4wLCJIZWlnaHQiOjAuMCwiQm9yZGVyU3R5bGUiOm51bGwsIlBhcmVudFN0eWxlIjpudWxsfSwiQmFja2dyb3VuZFN0eWxlIjp7IiRpZCI6Ijc4OCIsIk1hcmdpbiI6eyIkaWQiOiI3ODkiLCJUb3AiOjAuMCwiTGVmdCI6MC4wLCJSaWdodCI6MC4wLCJCb3R0b20iOjAuMH0sIlBhZGRpbmciOnsiJGlkIjoiNzkwIiwiVG9wIjowLjAsIkxlZnQiOjAuMCwiUmlnaHQiOjAuMCwiQm90dG9tIjowLjB9LCJCYWNrZ3JvdW5kIjp7IiRpZCI6Ijc5MSIsIkNvbG9yIjp7IiRpZCI6Ijc5MiIsIkEiOjUxLCJSIjoyMSwiRyI6OTYsIkIiOjEzMH19LCJJc1Zpc2libGUiOnRydWUsIldpZHRoIjowLjAsIkhlaWdodCI6MC4wLCJCb3JkZXJTdHlsZSI6eyIkaWQiOiI3OTMiLCJMaW5lQ29sb3IiOnsiJGlkIjoiNzk0IiwiJHR5cGUiOiJOTFJFLkNvbW1vbi5Eb20uU29saWRDb2xvckJydXNoLCBOTFJFLkNvbW1vbiIsIkNvbG9yIjp7IiRpZCI6Ijc5NSIsIkEiOjI1NSwiUiI6MjM0LCJHIjoyMiwiQiI6MzB9fSwiTGluZVdlaWdodCI6MC4wLCJMaW5lVHlwZSI6MCwiUGFyZW50U3R5bGUiOm51bGx9LCJQYXJlbnRTdHlsZSI6bnVsbH0sIk1hcmdpbiI6eyIkaWQiOiI3OTYiLCJUb3AiOjAuMCwiTGVmdCI6MC4wLCJSaWdodCI6MC4wLCJCb3R0b20iOjAuMH0sIlBhZGRpbmciOnsiJGlkIjoiNzk3IiwiVG9wIjowLjAsIkxlZnQiOjAuMCwiUmlnaHQiOjAuMCwiQm90dG9tIjowLjB9LCJJc1Zpc2libGUiOnRydWUsIldpZHRoIjowLjAsIkhlaWdodCI6MC4wLCJCb3JkZXJTdHlsZSI6bnVsbCwiUGFyZW50U3R5bGUiOm51bGx9LCJNYXJnaW4iOnsiJGlkIjoiNzk4IiwiVG9wIjowLjAsIkxlZnQiOjAuMCwiUmlnaHQiOjAuMCwiQm90dG9tIjowLjB9LCJQYWRkaW5nIjp7IiRpZCI6Ijc5OSIsIlRvcCI6MC4wLCJMZWZ0IjowLjAsIlJpZ2h0IjowLjAsIkJvdHRvbSI6MC4wfSwiSXNWaXNpYmxlIjp0cnVlLCJXaWR0aCI6MC4wLCJIZWlnaHQiOjAuMCwiQm9yZGVyU3R5bGUiOnsiJGlkIjoiODAwIiwiTGluZUNvbG9yIjpudWxsLCJMaW5lV2VpZ2h0IjowLjAsIkxpbmVUeXBlIjowLCJQYXJlbnRTdHlsZSI6bnVsbH0sIlBhcmVudFN0eWxlIjpudWxsfX0seyIkaWQiOiI4MDEiLCJfYWN0aXZpdGllcyI6W3siJGlkIjoiODAyIiwiX3Jvd3MiOlt7IiRpZCI6IjgwMyIsIl90YXNrcyI6W3siJGlkIjoiODA0IiwiX2F0dGFjaGVkTWlsZXN0b25lcyI6W10sIlRhc2tEZWZpbml0aW9uIjp7IiRpZCI6IjgwNSIsIkdyb3VwTmFtZSI6bnVsbCwiU3RhcnREYXRlIjoiMjAyNC0wNi0wNFQwMDowMDowMCIsIkVuZERhdGUiOiIyMDI0LTA2LTA0VDIzOjU5OjAwIiwiUGVyY2VudGFnZUNvbXBsZXRlIjpudWxsLCJTdHlsZSI6eyIkaWQiOiI4MDYiLCJTaGFwZSI6MSwiU2hhcGVUaGlja25lc3MiOjAsIkR1cmF0aW9uRm9ybWF0IjowLCJJbmNsdWRlTm9uV29ya2luZ0RheXNJbkR1cmF0aW9uIjpmYWxzZSwiUGVyY2VudGFnZUNvbXBsZXRlU3R5bGUiOnsiJGlkIjoiODA3IiwiRm9udFNldHRpbmdzIjp7IiRpZCI6IjgwOCIsIkZvbnRTaXplIjoxMCwiRm9udE5hbWUiOiJDYWxpYnJpIiwiSXNCb2xkIjpmYWxzZSwiSXNJdGFsaWMiOmZhbHNlLCJJc1VuZGVybGluZWQiOmZhbHNlLCJQYXJlbnRTdHlsZSI6bnVsbH0sIkF1dG9TaXplIjowLCJGb3JlZ3JvdW5kIjp7IiRyZWYiOiIxMCJ9LCJNYXhXaWR0aCI6MjAwLjAsIk1heEhlaWdodCI6IkluZmluaXR5IiwiU21hcnRGb3JlZ3JvdW5kSXNBY3RpdmUiOmZhbHNlLCJIb3Jpem9udGFsQWxpZ25tZW50IjowLCJWZXJ0aWNhbEFsaWdubWVudCI6MCwiU21hcnRGb3JlZ3JvdW5kIjpudWxsLCJCYWNrZ3JvdW5kRmlsbFR5cGUiOjAsIk1hcmdpbiI6eyIkaWQiOiI4MDkiLCJUb3AiOjAuMCwiTGVmdCI6MC4wLCJSaWdodCI6MC4wLCJCb3R0b20iOjAuMH0sIlBhZGRpbmciOnsiJGlkIjoiODEwIiwiVG9wIjowLjAsIkxlZnQiOjAuMCwiUmlnaHQiOjAuMCwiQm90dG9tIjowLjB9LCJCYWNrZ3JvdW5kIjp7IiRpZCI6IjgxMSIsIkNvbG9yIjp7IiRpZCI6IjgxMiIsIkEiOjAsIlIiOjAsIkciOjAsIkIiOjB9fSwiSXNWaXNpYmxlIjp0cnVlLCJXaWR0aCI6MC4wLCJIZWlnaHQiOjAuMCwiQm9yZGVyU3R5bGUiOnsiJGlkIjoiODEzIiwiTGluZUNvbG9yIjpudWxsLCJMaW5lV2VpZ2h0IjowLjAsIkxpbmVUeXBlIjowLCJQYXJlbnRTdHlsZSI6bnVsbH0sIlBhcmVudFN0eWxlIjpudWxsfSwiRHVyYXRpb25TdHlsZSI6eyIkaWQiOiI4MTQiLCJGb250U2V0dGluZ3MiOnsiJGlkIjoiODE1IiwiRm9udFNpemUiOjEwLCJGb250TmFtZSI6IkNhbGlicmkiLCJJc0JvbGQiOmZhbHNlLCJJc0l0YWxpYyI6ZmFsc2UsIklzVW5kZXJsaW5lZCI6ZmFsc2UsIlBhcmVudFN0eWxlIjpudWxsfSwiQXV0b1NpemUiOjAsIkZvcmVncm91bmQiOnsiJGlkIjoiODE2IiwiQ29sb3IiOnsiJGlkIjoiODE3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ODE4IiwiVG9wIjowLjAsIkxlZnQiOjAuMCwiUmlnaHQiOjAuMCwiQm90dG9tIjowLjB9LCJQYWRkaW5nIjp7IiRpZCI6IjgxOSIsIlRvcCI6MC4wLCJMZWZ0IjowLjAsIlJpZ2h0IjowLjAsIkJvdHRvbSI6MC4wfSwiQmFja2dyb3VuZCI6eyIkaWQiOiI4MjAiLCJDb2xvciI6eyIkaWQiOiI4MjEiLCJBIjowLCJSIjowLCJHIjowLCJCIjowfX0sIklzVmlzaWJsZSI6dHJ1ZSwiV2lkdGgiOjAuMCwiSGVpZ2h0IjowLjAsIkJvcmRlclN0eWxlIjp7IiRpZCI6IjgyMiIsIkxpbmVDb2xvciI6bnVsbCwiTGluZVdlaWdodCI6MC4wLCJMaW5lVHlwZSI6MCwiUGFyZW50U3R5bGUiOm51bGx9LCJQYXJlbnRTdHlsZSI6bnVsbH0sIkhvcml6b250YWxDb25uZWN0b3JTdHlsZSI6eyIkaWQiOiI4MjMiLCJMaW5lQ29sb3IiOnsiJGlkIjoiODI0IiwiJHR5cGUiOiJOTFJFLkNvbW1vbi5Eb20uU29saWRDb2xvckJydXNoLCBOTFJFLkNvbW1vbiIsIkNvbG9yIjp7IiRpZCI6IjgyNSIsIkEiOjI1NSwiUiI6MjA0LCJHIjoyMDQsIkIiOjIwNH19LCJMaW5lV2VpZ2h0IjoxLjAsIkxpbmVUeXBlIjowLCJQYXJlbnRTdHlsZSI6bnVsbH0sIlZlcnRpY2FsQ29ubmVjdG9yU3R5bGUiOnsiJGlkIjoiODI2IiwiTGluZUNvbG9yIjp7IiRpZCI6IjgyNyIsIiR0eXBlIjoiTkxSRS5Db21tb24uRG9tLlNvbGlkQ29sb3JCcnVzaCwgTkxSRS5Db21tb24iLCJDb2xvciI6eyIkaWQiOiI4MjgiLCJBIjoyNTUsIlIiOjIwNCwiRyI6MjA0LCJCIjoyMDR9fSwiTGluZVdlaWdodCI6MC4wLCJMaW5lVHlwZSI6MCwiUGFyZW50U3R5bGUiOm51bGx9LCJNYXJnaW4iOm51bGwsIlN0YXJ0RGF0ZVBvc2l0aW9uIjozLCJFbmREYXRlUG9zaXRpb24iOjMsIkRhdGVJc1Zpc2libGUiOnRydWUsIlRpdGxlUG9zaXRpb24iOjQsIkR1cmF0aW9uUG9zaXRpb24iOjYsIlBlcmNlbnRhZ2VDb21wbGV0ZWRQb3NpdGlvbiI6NiwiU3BhY2luZyI6MywiSXNCZWxvd1RpbWViYW5kIjp0cnVlLCJQZXJjZW50YWdlQ29tcGxldGVTaGFwZU9wYWNpdHkiOjM1LCJTaGFwZVN0eWxlIjp7IiRpZCI6IjgyOSIsIk1hcmdpbiI6eyIkaWQiOiI4MzAiLCJUb3AiOjAuMCwiTGVmdCI6NC4wLCJSaWdodCI6NC4wLCJCb3R0b20iOjAuMH0sIlBhZGRpbmciOnsiJGlkIjoiODMxIiwiVG9wIjowLjAsIkxlZnQiOjAuMCwiUmlnaHQiOjAuMCwiQm90dG9tIjowLjB9LCJCYWNrZ3JvdW5kIjp7IiRpZCI6IjgzMiIsIkNvbG9yIjp7IiRpZCI6IjgzMyIsIkEiOjI1NSwiUiI6MjEsIkciOjk2LCJCIjoxMzB9fSwiSXNWaXNpYmxlIjp0cnVlLCJXaWR0aCI6MC4wLCJIZWlnaHQiOjEwLjAsIkJvcmRlclN0eWxlIjp7IiRpZCI6IjgzNCIsIkxpbmVDb2xvciI6eyIkaWQiOiI4MzUiLCIkdHlwZSI6Ik5MUkUuQ29tbW9uLkRvbS5Tb2xpZENvbG9yQnJ1c2gsIE5MUkUuQ29tbW9uIiwiQ29sb3IiOnsiJGlkIjoiODM2IiwiQSI6MjU1LCJSIjoyNTUsIkciOjAsIkIiOjB9fSwiTGluZVdlaWdodCI6MC4wLCJMaW5lVHlwZSI6MCwiUGFyZW50U3R5bGUiOm51bGx9LCJQYXJlbnRTdHlsZSI6bnVsbH0sIlRpdGxlU3R5bGUiOnsiJGlkIjoiODM3IiwiRm9udFNldHRpbmdzIjp7IiRpZCI6IjgzOCIsIkZvbnRTaXplIjoxMSwiRm9udE5hbWUiOiJTZWdvZSBVSSIsIklzQm9sZCI6dHJ1ZSwiSXNJdGFsaWMiOmZhbHNlLCJJc1VuZGVybGluZWQiOmZhbHNlLCJQYXJlbnRTdHlsZSI6bnVsbH0sIkF1dG9TaXplIjowLCJGb3JlZ3JvdW5kIjp7IiRpZCI6IjgzOSIsIkNvbG9yIjp7IiRpZCI6Ijg0MCIsIkEiOjI1NSwiUiI6MCwiRyI6MCwiQiI6MH19LCJNYXhXaWR0aCI6OTYwLjAsIk1heEhlaWdodCI6IkluZmluaXR5IiwiU21hcnRGb3JlZ3JvdW5kSXNBY3RpdmUiOmZhbHNlLCJIb3Jpem9udGFsQWxpZ25tZW50IjowLCJWZXJ0aWNhbEFsaWdubWVudCI6MCwiU21hcnRGb3JlZ3JvdW5kIjpudWxsLCJCYWNrZ3JvdW5kRmlsbFR5cGUiOjAsIk1hcmdpbiI6eyIkaWQiOiI4NDEiLCJUb3AiOjAuMCwiTGVmdCI6MC4wLCJSaWdodCI6MC4wLCJCb3R0b20iOjAuMH0sIlBhZGRpbmciOnsiJGlkIjoiODQyIiwiVG9wIjowLjAsIkxlZnQiOjAuMCwiUmlnaHQiOjAuMCwiQm90dG9tIjowLjB9LCJCYWNrZ3JvdW5kIjp7IiRpZCI6Ijg0MyIsIkNvbG9yIjp7IiRpZCI6Ijg0NCIsIkEiOjAsIlIiOjAsIkciOjAsIkIiOjB9fSwiSXNWaXNpYmxlIjp0cnVlLCJXaWR0aCI6MC4wLCJIZWlnaHQiOjAuMCwiQm9yZGVyU3R5bGUiOnsiJGlkIjoiODQ1IiwiTGluZUNvbG9yIjpudWxsLCJMaW5lV2VpZ2h0IjowLjAsIkxpbmVUeXBlIjowLCJQYXJlbnRTdHlsZSI6bnVsbH0sIlBhcmVudFN0eWxlIjpudWxsfSwiRGF0ZVN0eWxlIjp7IiRpZCI6Ijg0NiIsIkZvbnRTZXR0aW5ncyI6eyIkaWQiOiI4NDciLCJGb250U2l6ZSI6OCwiRm9udE5hbWUiOiJTZWdvZSBVSSIsIklzQm9sZCI6ZmFsc2UsIklzSXRhbGljIjp0cnVlLCJJc1VuZGVybGluZWQiOmZhbHNlLCJQYXJlbnRTdHlsZSI6bnVsbH0sIkF1dG9TaXplIjowLCJGb3JlZ3JvdW5kIjp7IiRyZWYiOiI1MSJ9LCJNYXhXaWR0aCI6MjAwLjAsIk1heEhlaWdodCI6IkluZmluaXR5IiwiU21hcnRGb3JlZ3JvdW5kSXNBY3RpdmUiOmZhbHNlLCJIb3Jpem9udGFsQWxpZ25tZW50IjoyLCJWZXJ0aWNhbEFsaWdubWVudCI6MCwiU21hcnRGb3JlZ3JvdW5kIjpudWxsLCJCYWNrZ3JvdW5kRmlsbFR5cGUiOjAsIk1hcmdpbiI6eyIkaWQiOiI4NDgiLCJUb3AiOjAuMCwiTGVmdCI6MC4wLCJSaWdodCI6MC4wLCJCb3R0b20iOjAuMH0sIlBhZGRpbmciOnsiJGlkIjoiODQ5IiwiVG9wIjowLjAsIkxlZnQiOjAuMCwiUmlnaHQiOjAuMCwiQm90dG9tIjowLjB9LCJCYWNrZ3JvdW5kIjp7IiRpZCI6Ijg1MCIsIkNvbG9yIjp7IiRpZCI6Ijg1MSIsIkEiOjAsIlIiOjAsIkciOjAsIkIiOjB9fSwiSXNWaXNpYmxlIjp0cnVlLCJXaWR0aCI6MC4wLCJIZWlnaHQiOjAuMCwiQm9yZGVyU3R5bGUiOnsiJGlkIjoiODUyIiwiTGluZUNvbG9yIjpudWxsLCJMaW5lV2VpZ2h0IjowLjAsIkxpbmVUeXBlIjowLCJQYXJlbnRTdHlsZSI6bnVsbH0sIlBhcmVudFN0eWxlIjpudWxsfSwiRGF0ZUZvcm1hdCI6eyIkaWQiOiI4NTM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ODU0IiwiRm9ybWF0IjowLCJJc1Zpc2libGUiOmZhbHNlLCJMYXN0S25vd25WaXNpYmlsaXR5U3RhdGUiOmZhbHNlfSwiSXNWaXNpYmxlIjp0cnVlLCJQYXJlbnRTdHlsZSI6bnVsbH0sIkluZGV4Ijo5LCJTbWFydER1cmF0aW9uQWN0aXZhdGVkIjpmYWxzZSwiRGF0ZUZvcm1hdCI6eyIkcmVmIjoiODUzIn0sIldlZWtOdW1iZXJpbmciOnsiJGlkIjoiODU1IiwiRm9ybWF0IjowLCJJc1Zpc2libGUiOmZhbHNlLCJMYXN0S25vd25WaXNpYmlsaXR5U3RhdGUiOmZhbHNlfSwiSWQiOiJlMDkyODg0Yy00ZDBiLTQ2MWUtYWNiMC1lMDA0ZTQwN2FiYTAiLCJJbXBvcnRJZCI6bnVsbCwiVGl0bGUiOm51bGwsIk5vdGUiOm51bGwsIkh5cGVybGluayI6eyIkaWQiOiI4NTYiLCJBZGRyZXNzIjoiIiwiU3ViQWRkcmVzcyI6IiJ9LCJJc0NoYW5nZWQiOmZhbHNlLCJJc05ldyI6ZmFsc2V9fV0sIl9taWxlc3RvbmVzIjpbXSwiSWQiOiIwMDAwMDAwMC0wMDAwLTAwMDAtMDAwMC0wMDAwMDAwMDAwMDAiLCJJc1NpbmdsZUl0ZW1Sb3ciOnRydWV9LHsiJGlkIjoiODU3IiwiX3Rhc2tzIjpbeyIkaWQiOiI4NTgiLCJfYXR0YWNoZWRNaWxlc3RvbmVzIjpbXSwiVGFza0RlZmluaXRpb24iOnsiJGlkIjoiODU5IiwiR3JvdXBOYW1lIjpudWxsLCJTdGFydERhdGUiOiIyMDI1LTEwLTIzVDAwOjAwOjAwIiwiRW5kRGF0ZSI6IjIwMjUtMTEtMTBUMjM6NTk6MDAiLCJQZXJjZW50YWdlQ29tcGxldGUiOm51bGwsIlN0eWxlIjp7IiRpZCI6Ijg2MCIsIlNoYXBlIjoxLCJTaGFwZVRoaWNrbmVzcyI6MCwiRHVyYXRpb25Gb3JtYXQiOjAsIkluY2x1ZGVOb25Xb3JraW5nRGF5c0luRHVyYXRpb24iOmZhbHNlLCJQZXJjZW50YWdlQ29tcGxldGVTdHlsZSI6eyIkaWQiOiI4NjEiLCJGb250U2V0dGluZ3MiOnsiJGlkIjoiODYyIiwiRm9udFNpemUiOjEwLCJGb250TmFtZSI6IkNhbGlicmkiLCJJc0JvbGQiOmZhbHNlLCJJc0l0YWxpYyI6ZmFsc2UsIklzVW5kZXJsaW5lZCI6ZmFsc2UsIlBhcmVudFN0eWxlIjpudWxsfSwiQXV0b1NpemUiOjAsIkZvcmVncm91bmQiOnsiJGlkIjoiODYzIiwiQ29sb3IiOnsiJGlkIjoiODY0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ODY1IiwiVG9wIjowLjAsIkxlZnQiOjAuMCwiUmlnaHQiOjAuMCwiQm90dG9tIjowLjB9LCJQYWRkaW5nIjp7IiRpZCI6Ijg2NiIsIlRvcCI6MC4wLCJMZWZ0IjowLjAsIlJpZ2h0IjowLjAsIkJvdHRvbSI6MC4wfSwiQmFja2dyb3VuZCI6eyIkaWQiOiI4NjciLCJDb2xvciI6eyIkaWQiOiI4NjgiLCJBIjo4OSwiUiI6MCwiRyI6MCwiQiI6MH19LCJJc1Zpc2libGUiOnRydWUsIldpZHRoIjowLjAsIkhlaWdodCI6MC4wLCJCb3JkZXJTdHlsZSI6eyIkaWQiOiI4NjkiLCJMaW5lQ29sb3IiOm51bGwsIkxpbmVXZWlnaHQiOjAuMCwiTGluZVR5cGUiOjAsIlBhcmVudFN0eWxlIjpudWxsfSwiUGFyZW50U3R5bGUiOm51bGx9LCJEdXJhdGlvblN0eWxlIjp7IiRpZCI6Ijg3MCIsIkZvbnRTZXR0aW5ncyI6eyIkaWQiOiI4NzEiLCJGb250U2l6ZSI6MTAsIkZvbnROYW1lIjoiQ2FsaWJyaSIsIklzQm9sZCI6ZmFsc2UsIklzSXRhbGljIjpmYWxzZSwiSXNVbmRlcmxpbmVkIjpmYWxzZSwiUGFyZW50U3R5bGUiOm51bGx9LCJBdXRvU2l6ZSI6MCwiRm9yZWdyb3VuZCI6eyIkaWQiOiI4NzIiLCJDb2xvciI6eyIkaWQiOiI4NzM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aWQiOiI4NzQiLCJUb3AiOjAuMCwiTGVmdCI6MC4wLCJSaWdodCI6MC4wLCJCb3R0b20iOjAuMH0sIlBhZGRpbmciOnsiJGlkIjoiODc1IiwiVG9wIjowLjAsIkxlZnQiOjAuMCwiUmlnaHQiOjAuMCwiQm90dG9tIjowLjB9LCJCYWNrZ3JvdW5kIjp7IiRpZCI6Ijg3NiIsIkNvbG9yIjp7IiRpZCI6Ijg3NyIsIkEiOjAsIlIiOjAsIkciOjAsIkIiOjB9fSwiSXNWaXNpYmxlIjp0cnVlLCJXaWR0aCI6MC4wLCJIZWlnaHQiOjAuMCwiQm9yZGVyU3R5bGUiOnsiJGlkIjoiODc4IiwiTGluZUNvbG9yIjpudWxsLCJMaW5lV2VpZ2h0IjowLjAsIkxpbmVUeXBlIjowLCJQYXJlbnRTdHlsZSI6bnVsbH0sIlBhcmVudFN0eWxlIjpudWxsfSwiSG9yaXpvbnRhbENvbm5lY3RvclN0eWxlIjp7IiRpZCI6Ijg3OSIsIkxpbmVDb2xvciI6eyIkaWQiOiI4ODAiLCIkdHlwZSI6Ik5MUkUuQ29tbW9uLkRvbS5Tb2xpZENvbG9yQnJ1c2gsIE5MUkUuQ29tbW9uIiwiQ29sb3IiOnsiJGlkIjoiODgxIiwiQSI6MjU1LCJSIjoyMDQsIkciOjIwNCwiQiI6MjA0fX0sIkxpbmVXZWlnaHQiOjEuMCwiTGluZVR5cGUiOjAsIlBhcmVudFN0eWxlIjpudWxsfSwiVmVydGljYWxDb25uZWN0b3JTdHlsZSI6eyIkaWQiOiI4ODIiLCJMaW5lQ29sb3IiOnsiJGlkIjoiODgzIiwiJHR5cGUiOiJOTFJFLkNvbW1vbi5Eb20uU29saWRDb2xvckJydXNoLCBOTFJFLkNvbW1vbiIsIkNvbG9yIjp7IiRpZCI6Ijg4NCIsIkEiOjI1NSwiUiI6MjA0LCJHIjoyMDQsIkIiOjIwNH19LCJMaW5lV2VpZ2h0IjowLjAsIkxpbmVUeXBlIjowLCJQYXJlbnRTdHlsZSI6bnVsbH0sIk1hcmdpbiI6bnVsbCwiU3RhcnREYXRlUG9zaXRpb24iOjMsIkVuZERhdGVQb3NpdGlvbiI6MywiRGF0ZUlzVmlzaWJsZSI6dHJ1ZSwiVGl0bGVQb3NpdGlvbiI6NCwiRHVyYXRpb25Qb3NpdGlvbiI6NiwiUGVyY2VudGFnZUNvbXBsZXRlZFBvc2l0aW9uIjo2LCJTcGFjaW5nIjozLCJJc0JlbG93VGltZWJhbmQiOnRydWUsIlBlcmNlbnRhZ2VDb21wbGV0ZVNoYXBlT3BhY2l0eSI6MzUsIlNoYXBlU3R5bGUiOnsiJGlkIjoiODg1IiwiTWFyZ2luIjp7IiRpZCI6Ijg4NiIsIlRvcCI6MC4wLCJMZWZ0Ijo0LjAsIlJpZ2h0Ijo0LjAsIkJvdHRvbSI6MC4wfSwiUGFkZGluZyI6eyIkaWQiOiI4ODciLCJUb3AiOjAuMCwiTGVmdCI6MC4wLCJSaWdodCI6MC4wLCJCb3R0b20iOjAuMH0sIkJhY2tncm91bmQiOnsiJGlkIjoiODg4IiwiQ29sb3IiOnsiJGlkIjoiODg5IiwiQSI6MjU1LCJSIjoyMSwiRyI6OTYsIkIiOjEzMH19LCJJc1Zpc2libGUiOnRydWUsIldpZHRoIjowLjAsIkhlaWdodCI6MTAuMCwiQm9yZGVyU3R5bGUiOnsiJGlkIjoiODkwIiwiTGluZUNvbG9yIjp7IiRyZWYiOiI5NiJ9LCJMaW5lV2VpZ2h0IjowLjAsIkxpbmVUeXBlIjowLCJQYXJlbnRTdHlsZSI6bnVsbH0sIlBhcmVudFN0eWxlIjpudWxsfSwiVGl0bGVTdHlsZSI6eyIkaWQiOiI4OTEiLCJGb250U2V0dGluZ3MiOnsiJGlkIjoiODkyIiwiRm9udFNpemUiOjExLCJGb250TmFtZSI6IlNlZ29lIFVJIiwiSXNCb2xkIjp0cnVlLCJJc0l0YWxpYyI6ZmFsc2UsIklzVW5kZXJsaW5lZCI6ZmFsc2UsIlBhcmVudFN0eWxlIjpudWxsfSwiQXV0b1NpemUiOjAsIkZvcmVncm91bmQiOnsiJGlkIjoiODkzIiwiQ29sb3IiOnsiJGlkIjoiODk0IiwiQSI6MjU1LCJSIjowLCJHIjowLCJCIjowfX0sIk1heFdpZHRoIjo5NjAuMCwiTWF4SGVpZ2h0IjoiSW5maW5pdHkiLCJTbWFydEZvcmVncm91bmRJc0FjdGl2ZSI6ZmFsc2UsIkhvcml6b250YWxBbGlnbm1lbnQiOjAsIlZlcnRpY2FsQWxpZ25tZW50IjowLCJTbWFydEZvcmVncm91bmQiOm51bGwsIkJhY2tncm91bmRGaWxsVHlwZSI6MCwiTWFyZ2luIjp7IiRpZCI6Ijg5NSIsIlRvcCI6MC4wLCJMZWZ0IjowLjAsIlJpZ2h0IjowLjAsIkJvdHRvbSI6MC4wfSwiUGFkZGluZyI6eyIkaWQiOiI4OTYiLCJUb3AiOjAuMCwiTGVmdCI6MC4wLCJSaWdodCI6MC4wLCJCb3R0b20iOjAuMH0sIkJhY2tncm91bmQiOnsiJGlkIjoiODk3IiwiQ29sb3IiOnsiJGlkIjoiODk4IiwiQSI6MCwiUiI6MjU1LCJHIjoyNTUsIkIiOjI1NX19LCJJc1Zpc2libGUiOnRydWUsIldpZHRoIjowLjAsIkhlaWdodCI6MC4wLCJCb3JkZXJTdHlsZSI6eyIkaWQiOiI4OTkiLCJMaW5lQ29sb3IiOm51bGwsIkxpbmVXZWlnaHQiOjAuMCwiTGluZVR5cGUiOjAsIlBhcmVudFN0eWxlIjpudWxsfSwiUGFyZW50U3R5bGUiOm51bGx9LCJEYXRlU3R5bGUiOnsiJGlkIjoiOTAwIiwiRm9udFNldHRpbmdzIjp7IiRpZCI6IjkwMSIsIkZvbnRTaXplIjo4LCJGb250TmFtZSI6IlNlZ29lIFVJIiwiSXNCb2xkIjpmYWxzZSwiSXNJdGFsaWMiOnRydWUsIklzVW5kZXJsaW5lZCI6ZmFsc2UsIlBhcmVudFN0eWxlIjpudWxsfSwiQXV0b1NpemUiOjAsIkZvcmVncm91bmQiOnsiJGlkIjoiOTAyIiwiQ29sb3IiOnsiJGlkIjoiOTAzIiwiQSI6MjU1LCJSIjo2OCwiRyI6ODQsIkIiOjEwNn19LCJNYXhXaWR0aCI6MjAwLjAsIk1heEhlaWdodCI6IkluZmluaXR5IiwiU21hcnRGb3JlZ3JvdW5kSXNBY3RpdmUiOmZhbHNlLCJIb3Jpem9udGFsQWxpZ25tZW50IjoyLCJWZXJ0aWNhbEFsaWdubWVudCI6MCwiU21hcnRGb3JlZ3JvdW5kIjpudWxsLCJCYWNrZ3JvdW5kRmlsbFR5cGUiOjAsIk1hcmdpbiI6eyIkaWQiOiI5MDQiLCJUb3AiOjAuMCwiTGVmdCI6MC4wLCJSaWdodCI6MC4wLCJCb3R0b20iOjAuMH0sIlBhZGRpbmciOnsiJGlkIjoiOTA1IiwiVG9wIjowLjAsIkxlZnQiOjAuMCwiUmlnaHQiOjAuMCwiQm90dG9tIjowLjB9LCJCYWNrZ3JvdW5kIjp7IiRpZCI6IjkwNiIsIkNvbG9yIjp7IiRpZCI6IjkwNyIsIkEiOjAsIlIiOjI1NSwiRyI6MjU1LCJCIjoyNTV9fSwiSXNWaXNpYmxlIjp0cnVlLCJXaWR0aCI6MC4wLCJIZWlnaHQiOjAuMCwiQm9yZGVyU3R5bGUiOnsiJGlkIjoiOTA4IiwiTGluZUNvbG9yIjpudWxsLCJMaW5lV2VpZ2h0IjowLjAsIkxpbmVUeXBlIjowLCJQYXJlbnRTdHlsZSI6bnVsbH0sIlBhcmVudFN0eWxlIjpudWxsfSwiRGF0ZUZvcm1hdCI6eyIkaWQiOiI5MDk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OTEwIiwiRm9ybWF0IjowLCJJc1Zpc2libGUiOmZhbHNlLCJMYXN0S25vd25WaXNpYmlsaXR5U3RhdGUiOmZhbHNlfSwiSXNWaXNpYmxlIjp0cnVlLCJQYXJlbnRTdHlsZSI6bnVsbH0sIkluZGV4IjoxMCwiU21hcnREdXJhdGlvbkFjdGl2YXRlZCI6ZmFsc2UsIkRhdGVGb3JtYXQiOnsiJHJlZiI6IjkwOSJ9LCJXZWVrTnVtYmVyaW5nIjp7IiRpZCI6IjkxMSIsIkZvcm1hdCI6MCwiSXNWaXNpYmxlIjpmYWxzZSwiTGFzdEtub3duVmlzaWJpbGl0eVN0YXRlIjpmYWxzZX0sIklkIjoiZDcyODRhOGQtZGM1YS00NmZkLWIwMDEtNjE5MGJhYWI2ODgzIiwiSW1wb3J0SWQiOm51bGwsIlRpdGxlIjoiSGFyZHdhcmUgcHVyY2hhc2VzIiwiTm90ZSI6bnVsbCwiSHlwZXJsaW5rIjp7IiRpZCI6IjkxMiIsIkFkZHJlc3MiOiIiLCJTdWJBZGRyZXNzIjoiIn0sIklzQ2hhbmdlZCI6ZmFsc2UsIklzTmV3IjpmYWxzZX19XSwiX21pbGVzdG9uZXMiOltdLCJJZCI6IjAwMDAwMDAwLTAwMDAtMDAwMC0wMDAwLTAwMDAwMDAwMDAwMCIsIklzU2luZ2xlSXRlbVJvdyI6dHJ1ZX0seyIkaWQiOiI5MTMiLCJfdGFza3MiOlt7IiRpZCI6IjkxNCIsIl9hdHRhY2hlZE1pbGVzdG9uZXMiOltdLCJUYXNrRGVmaW5pdGlvbiI6eyIkaWQiOiI5MTUiLCJHcm91cE5hbWUiOm51bGwsIlN0YXJ0RGF0ZSI6IjIwMjUtMTAtMjZUMDA6MDA6MDAiLCJFbmREYXRlIjoiMjAyNS0xMS0xMlQyMzo1OTowMCIsIlBlcmNlbnRhZ2VDb21wbGV0ZSI6bnVsbCwiU3R5bGUiOnsiJGlkIjoiOTE2IiwiU2hhcGUiOjEsIlNoYXBlVGhpY2tuZXNzIjowLCJEdXJhdGlvbkZvcm1hdCI6MCwiSW5jbHVkZU5vbldvcmtpbmdEYXlzSW5EdXJhdGlvbiI6ZmFsc2UsIlBlcmNlbnRhZ2VDb21wbGV0ZVN0eWxlIjp7IiRpZCI6IjkxNyIsIkZvbnRTZXR0aW5ncyI6eyIkaWQiOiI5MTgiLCJGb250U2l6ZSI6MTAsIkZvbnROYW1lIjoiQ2FsaWJyaSIsIklzQm9sZCI6ZmFsc2UsIklzSXRhbGljIjpmYWxzZSwiSXNVbmRlcmxpbmVkIjpmYWxzZSwiUGFyZW50U3R5bGUiOm51bGx9LCJBdXRvU2l6ZSI6MCwiRm9yZWdyb3VuZCI6eyIkaWQiOiI5MTkiLCJDb2xvciI6eyIkaWQiOiI5MjA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aWQiOiI5MjEiLCJUb3AiOjAuMCwiTGVmdCI6MC4wLCJSaWdodCI6MC4wLCJCb3R0b20iOjAuMH0sIlBhZGRpbmciOnsiJGlkIjoiOTIyIiwiVG9wIjowLjAsIkxlZnQiOjAuMCwiUmlnaHQiOjAuMCwiQm90dG9tIjowLjB9LCJCYWNrZ3JvdW5kIjp7IiRpZCI6IjkyMyIsIkNvbG9yIjp7IiRpZCI6IjkyNCIsIkEiOjg5LCJSIjowLCJHIjowLCJCIjowfX0sIklzVmlzaWJsZSI6dHJ1ZSwiV2lkdGgiOjAuMCwiSGVpZ2h0IjowLjAsIkJvcmRlclN0eWxlIjp7IiRpZCI6IjkyNSIsIkxpbmVDb2xvciI6bnVsbCwiTGluZVdlaWdodCI6MC4wLCJMaW5lVHlwZSI6MCwiUGFyZW50U3R5bGUiOm51bGx9LCJQYXJlbnRTdHlsZSI6bnVsbH0sIkR1cmF0aW9uU3R5bGUiOnsiJGlkIjoiOTI2IiwiRm9udFNldHRpbmdzIjp7IiRpZCI6IjkyNyIsIkZvbnRTaXplIjoxMCwiRm9udE5hbWUiOiJDYWxpYnJpIiwiSXNCb2xkIjpmYWxzZSwiSXNJdGFsaWMiOmZhbHNlLCJJc1VuZGVybGluZWQiOmZhbHNlLCJQYXJlbnRTdHlsZSI6bnVsbH0sIkF1dG9TaXplIjowLCJGb3JlZ3JvdW5kIjp7IiRpZCI6IjkyOCIsIkNvbG9yIjp7IiRpZCI6IjkyOS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kzMCIsIlRvcCI6MC4wLCJMZWZ0IjowLjAsIlJpZ2h0IjowLjAsIkJvdHRvbSI6MC4wfSwiUGFkZGluZyI6eyIkaWQiOiI5MzEiLCJUb3AiOjAuMCwiTGVmdCI6MC4wLCJSaWdodCI6MC4wLCJCb3R0b20iOjAuMH0sIkJhY2tncm91bmQiOnsiJGlkIjoiOTMyIiwiQ29sb3IiOnsiJGlkIjoiOTMzIiwiQSI6MCwiUiI6MCwiRyI6MCwiQiI6MH19LCJJc1Zpc2libGUiOnRydWUsIldpZHRoIjowLjAsIkhlaWdodCI6MC4wLCJCb3JkZXJTdHlsZSI6eyIkaWQiOiI5MzQiLCJMaW5lQ29sb3IiOm51bGwsIkxpbmVXZWlnaHQiOjAuMCwiTGluZVR5cGUiOjAsIlBhcmVudFN0eWxlIjpudWxsfSwiUGFyZW50U3R5bGUiOm51bGx9LCJIb3Jpem9udGFsQ29ubmVjdG9yU3R5bGUiOnsiJGlkIjoiOTM1IiwiTGluZUNvbG9yIjp7IiRpZCI6IjkzNiIsIiR0eXBlIjoiTkxSRS5Db21tb24uRG9tLlNvbGlkQ29sb3JCcnVzaCwgTkxSRS5Db21tb24iLCJDb2xvciI6eyIkaWQiOiI5MzciLCJBIjoyNTUsIlIiOjIwNCwiRyI6MjA0LCJCIjoyMDR9fSwiTGluZVdlaWdodCI6MS4wLCJMaW5lVHlwZSI6MCwiUGFyZW50U3R5bGUiOm51bGx9LCJWZXJ0aWNhbENvbm5lY3RvclN0eWxlIjp7IiRpZCI6IjkzOCIsIkxpbmVDb2xvciI6eyIkaWQiOiI5MzkiLCIkdHlwZSI6Ik5MUkUuQ29tbW9uLkRvbS5Tb2xpZENvbG9yQnJ1c2gsIE5MUkUuQ29tbW9uIiwiQ29sb3IiOnsiJGlkIjoiOTQwIiwiQSI6MjU1LCJSIjoyMDQsIkciOjIwNCwiQiI6MjA0fX0sIkxpbmVXZWlnaHQiOjAuMCwiTGluZVR5cGUiOjAsIlBhcmVudFN0eWxlIjpudWxsfSwiTWFyZ2luIjpudWxsLCJTdGFydERhdGVQb3NpdGlvbiI6MywiRW5kRGF0ZVBvc2l0aW9uIjozLCJEYXRlSXNWaXNpYmxlIjp0cnVlLCJUaXRsZVBvc2l0aW9uIjo0LCJEdXJhdGlvblBvc2l0aW9uIjo2LCJQZXJjZW50YWdlQ29tcGxldGVkUG9zaXRpb24iOjYsIlNwYWNpbmciOjMsIklzQmVsb3dUaW1lYmFuZCI6dHJ1ZSwiUGVyY2VudGFnZUNvbXBsZXRlU2hhcGVPcGFjaXR5IjozNSwiU2hhcGVTdHlsZSI6eyIkaWQiOiI5NDEiLCJNYXJnaW4iOnsiJGlkIjoiOTQyIiwiVG9wIjowLjAsIkxlZnQiOjQuMCwiUmlnaHQiOjQuMCwiQm90dG9tIjowLjB9LCJQYWRkaW5nIjp7IiRpZCI6Ijk0MyIsIlRvcCI6MC4wLCJMZWZ0IjowLjAsIlJpZ2h0IjowLjAsIkJvdHRvbSI6MC4wfSwiQmFja2dyb3VuZCI6eyIkaWQiOiI5NDQiLCJDb2xvciI6eyIkaWQiOiI5NDUiLCJBIjoyNTUsIlIiOjIxLCJHIjo5NiwiQiI6MTMwfX0sIklzVmlzaWJsZSI6dHJ1ZSwiV2lkdGgiOjAuMCwiSGVpZ2h0IjoxMC4wLCJCb3JkZXJTdHlsZSI6eyIkaWQiOiI5NDYiLCJMaW5lQ29sb3IiOnsiJHJlZiI6Ijk2In0sIkxpbmVXZWlnaHQiOjAuMCwiTGluZVR5cGUiOjAsIlBhcmVudFN0eWxlIjpudWxsfSwiUGFyZW50U3R5bGUiOm51bGx9LCJUaXRsZVN0eWxlIjp7IiRpZCI6Ijk0NyIsIkZvbnRTZXR0aW5ncyI6eyIkaWQiOiI5NDgiLCJGb250U2l6ZSI6MTEsIkZvbnROYW1lIjoiU2Vnb2UgVUkiLCJJc0JvbGQiOnRydWUsIklzSXRhbGljIjpmYWxzZSwiSXNVbmRlcmxpbmVkIjpmYWxzZSwiUGFyZW50U3R5bGUiOm51bGx9LCJBdXRvU2l6ZSI6MCwiRm9yZWdyb3VuZCI6eyIkaWQiOiI5NDkiLCJDb2xvciI6eyIkaWQiOiI5NTAiLCJBIjoyNTUsIlIiOjAsIkciOjAsIkIiOjB9fSwiTWF4V2lkdGgiOjk2MC4wLCJNYXhIZWlnaHQiOiJJbmZpbml0eSIsIlNtYXJ0Rm9yZWdyb3VuZElzQWN0aXZlIjpmYWxzZSwiSG9yaXpvbnRhbEFsaWdubWVudCI6MCwiVmVydGljYWxBbGlnbm1lbnQiOjAsIlNtYXJ0Rm9yZWdyb3VuZCI6bnVsbCwiQmFja2dyb3VuZEZpbGxUeXBlIjowLCJNYXJnaW4iOnsiJGlkIjoiOTUxIiwiVG9wIjowLjAsIkxlZnQiOjAuMCwiUmlnaHQiOjAuMCwiQm90dG9tIjowLjB9LCJQYWRkaW5nIjp7IiRpZCI6Ijk1MiIsIlRvcCI6MC4wLCJMZWZ0IjowLjAsIlJpZ2h0IjowLjAsIkJvdHRvbSI6MC4wfSwiQmFja2dyb3VuZCI6eyIkaWQiOiI5NTMiLCJDb2xvciI6eyIkaWQiOiI5NTQiLCJBIjowLCJSIjoyNTUsIkciOjI1NSwiQiI6MjU1fX0sIklzVmlzaWJsZSI6dHJ1ZSwiV2lkdGgiOjAuMCwiSGVpZ2h0IjowLjAsIkJvcmRlclN0eWxlIjp7IiRpZCI6Ijk1NSIsIkxpbmVDb2xvciI6bnVsbCwiTGluZVdlaWdodCI6MC4wLCJMaW5lVHlwZSI6MCwiUGFyZW50U3R5bGUiOm51bGx9LCJQYXJlbnRTdHlsZSI6bnVsbH0sIkRhdGVTdHlsZSI6eyIkaWQiOiI5NTYiLCJGb250U2V0dGluZ3MiOnsiJGlkIjoiOTU3IiwiRm9udFNpemUiOjgsIkZvbnROYW1lIjoiU2Vnb2UgVUkiLCJJc0JvbGQiOmZhbHNlLCJJc0l0YWxpYyI6dHJ1ZSwiSXNVbmRlcmxpbmVkIjpmYWxzZSwiUGFyZW50U3R5bGUiOm51bGx9LCJBdXRvU2l6ZSI6MCwiRm9yZWdyb3VuZCI6eyIkaWQiOiI5NTgiLCJDb2xvciI6eyIkaWQiOiI5NTkiLCJBIjoyNTUsIlIiOjY4LCJHIjo4NCwiQiI6MTA2fX0sIk1heFdpZHRoIjoyMDAuMCwiTWF4SGVpZ2h0IjoiSW5maW5pdHkiLCJTbWFydEZvcmVncm91bmRJc0FjdGl2ZSI6ZmFsc2UsIkhvcml6b250YWxBbGlnbm1lbnQiOjIsIlZlcnRpY2FsQWxpZ25tZW50IjowLCJTbWFydEZvcmVncm91bmQiOm51bGwsIkJhY2tncm91bmRGaWxsVHlwZSI6MCwiTWFyZ2luIjp7IiRpZCI6Ijk2MCIsIlRvcCI6MC4wLCJMZWZ0IjowLjAsIlJpZ2h0IjowLjAsIkJvdHRvbSI6MC4wfSwiUGFkZGluZyI6eyIkaWQiOiI5NjEiLCJUb3AiOjAuMCwiTGVmdCI6MC4wLCJSaWdodCI6MC4wLCJCb3R0b20iOjAuMH0sIkJhY2tncm91bmQiOnsiJGlkIjoiOTYyIiwiQ29sb3IiOnsiJGlkIjoiOTYzIiwiQSI6MCwiUiI6MjU1LCJHIjoyNTUsIkIiOjI1NX19LCJJc1Zpc2libGUiOnRydWUsIldpZHRoIjowLjAsIkhlaWdodCI6MC4wLCJCb3JkZXJTdHlsZSI6eyIkaWQiOiI5NjQiLCJMaW5lQ29sb3IiOm51bGwsIkxpbmVXZWlnaHQiOjAuMCwiTGluZVR5cGUiOjAsIlBhcmVudFN0eWxlIjpudWxsfSwiUGFyZW50U3R5bGUiOm51bGx9LCJEYXRlRm9ybWF0Ijp7IiRpZCI6Ijk2NS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5NjYiLCJGb3JtYXQiOjAsIklzVmlzaWJsZSI6ZmFsc2UsIkxhc3RLbm93blZpc2liaWxpdHlTdGF0ZSI6ZmFsc2V9LCJJc1Zpc2libGUiOnRydWUsIlBhcmVudFN0eWxlIjpudWxsfSwiSW5kZXgiOjExLCJTbWFydER1cmF0aW9uQWN0aXZhdGVkIjpmYWxzZSwiRGF0ZUZvcm1hdCI6eyIkcmVmIjoiOTY1In0sIldlZWtOdW1iZXJpbmciOnsiJGlkIjoiOTY3IiwiRm9ybWF0IjowLCJJc1Zpc2libGUiOmZhbHNlLCJMYXN0S25vd25WaXNpYmlsaXR5U3RhdGUiOmZhbHNlfSwiSWQiOiI3MDlkMTFmOC1kM2YwLTRiMmEtYjczNy1lYjVmZjY0ZGRlYjciLCJJbXBvcnRJZCI6bnVsbCwiVGl0bGUiOiJTb2Z0d2FyZSBsaWNlbnNlIHB1cmNoYXNlcyIsIk5vdGUiOm51bGwsIkh5cGVybGluayI6eyIkaWQiOiI5NjgiLCJBZGRyZXNzIjoiIiwiU3ViQWRkcmVzcyI6IiJ9LCJJc0NoYW5nZWQiOmZhbHNlLCJJc05ldyI6ZmFsc2V9fV0sIl9taWxlc3RvbmVzIjpbXSwiSWQiOiIwMDAwMDAwMC0wMDAwLTAwMDAtMDAwMC0wMDAwMDAwMDAwMDAiLCJJc1NpbmdsZUl0ZW1Sb3ciOnRydWV9XSwiSW5kZXgiOjAsIklkIjoiM2M2YjQ2Y2EtNDZhZC00YWZmLWJmY2QtYzJkMTEwM2JhM2EyIiwiSGVhZGVyVGV4dCI6bnVsbCwiSXNEZWZhdWx0Ijp0cnVlLCJTdHlsZSI6eyIkaWQiOiI5NjkiLCJIZWFkZXJTdHlsZSI6eyIkaWQiOiI5NzAiLCJUZXh0U3R5bGUiOnsiJGlkIjoiOTcxIiwiRm9udFNldHRpbmdzIjp7IiRpZCI6Ijk3MiIsIkZvbnRTaXplIjoxMSwiRm9udE5hbWUiOiJDYWxpYnJpIiwiSXNCb2xkIjpmYWxzZSwiSXNJdGFsaWMiOmZhbHNlLCJJc1VuZGVybGluZWQiOmZhbHNlLCJQYXJlbnRTdHlsZSI6bnVsbH0sIkF1dG9TaXplIjoyLCJGb3JlZ3JvdW5kIjp7IiRpZCI6Ijk3MyIsIkNvbG9yIjp7IiRpZCI6Ijk3NCIsIkEiOjI1NSwiUiI6MCwiRyI6MCwiQiI6MH19LCJNYXhXaWR0aCI6MC4wLCJNYXhIZWlnaHQiOjAuMCwiU21hcnRGb3JlZ3JvdW5kSXNBY3RpdmUiOmZhbHNlLCJIb3Jpem9udGFsQWxpZ25tZW50IjowLCJWZXJ0aWNhbEFsaWdubWVudCI6MCwiU21hcnRGb3JlZ3JvdW5kIjpudWxsLCJCYWNrZ3JvdW5kRmlsbFR5cGUiOjAsIk1hcmdpbiI6eyIkaWQiOiI5NzUiLCJUb3AiOjAuMCwiTGVmdCI6MC4wLCJSaWdodCI6MC4wLCJCb3R0b20iOjAuMH0sIlBhZGRpbmciOnsiJGlkIjoiOTc2IiwiVG9wIjowLjAsIkxlZnQiOjAuMCwiUmlnaHQiOjAuMCwiQm90dG9tIjowLjB9LCJCYWNrZ3JvdW5kIjpudWxsLCJJc1Zpc2libGUiOnRydWUsIldpZHRoIjowLjAsIkhlaWdodCI6MC4wLCJCb3JkZXJTdHlsZSI6bnVsbCwiUGFyZW50U3R5bGUiOm51bGx9LCJSZWN0YW5nbGVTdHlsZSI6eyIkaWQiOiI5NzciLCJNYXJnaW4iOnsiJGlkIjoiOTc4IiwiVG9wIjowLjAsIkxlZnQiOjAuMCwiUmlnaHQiOjAuMCwiQm90dG9tIjowLjB9LCJQYWRkaW5nIjp7IiRpZCI6Ijk3OSIsIlRvcCI6MC4wLCJMZWZ0IjowLjAsIlJpZ2h0IjowLjAsIkJvdHRvbSI6MC4wfSwiQmFja2dyb3VuZCI6eyIkaWQiOiI5ODAiLCJDb2xvciI6eyIkaWQiOiI5ODEiLCJBIjo2MywiUiI6MjUsIkciOjEwNywiQiI6MzZ9fSwiSXNWaXNpYmxlIjp0cnVlLCJXaWR0aCI6MC4wLCJIZWlnaHQiOjAuMCwiQm9yZGVyU3R5bGUiOnsiJGlkIjoiOTgyIiwiTGluZUNvbG9yIjp7IiRpZCI6Ijk4MyIsIiR0eXBlIjoiTkxSRS5Db21tb24uRG9tLlNvbGlkQ29sb3JCcnVzaCwgTkxSRS5Db21tb24iLCJDb2xvciI6eyIkaWQiOiI5ODQiLCJBIjoyNTUsIlIiOjI1NSwiRyI6MCwiQiI6MH19LCJMaW5lV2VpZ2h0IjowLjAsIkxpbmVUeXBlIjowLCJQYXJlbnRTdHlsZSI6bnVsbH0sIlBhcmVudFN0eWxlIjpudWxsfSwiTWFyZ2luIjp7IiRpZCI6Ijk4NSIsIlRvcCI6MC4wLCJMZWZ0IjowLjAsIlJpZ2h0IjowLjAsIkJvdHRvbSI6MC4wfSwiUGFkZGluZyI6eyIkaWQiOiI5ODYiLCJUb3AiOjAuMCwiTGVmdCI6MC4wLCJSaWdodCI6MC4wLCJCb3R0b20iOjAuMH0sIkJhY2tncm91bmQiOm51bGwsIklzVmlzaWJsZSI6dHJ1ZSwiV2lkdGgiOjAuMCwiSGVpZ2h0IjowLjAsIkJvcmRlclN0eWxlIjpudWxsLCJQYXJlbnRTdHlsZSI6bnVsbH0sIkJhY2tncm91bmRTdHlsZSI6eyIkaWQiOiI5ODciLCJNYXJnaW4iOnsiJGlkIjoiOTg4IiwiVG9wIjowLjAsIkxlZnQiOjAuMCwiUmlnaHQiOjAuMCwiQm90dG9tIjowLjB9LCJQYWRkaW5nIjp7IiRpZCI6Ijk4OSIsIlRvcCI6MC4wLCJMZWZ0IjowLjAsIlJpZ2h0IjowLjAsIkJvdHRvbSI6MC4wfSwiQmFja2dyb3VuZCI6eyIkaWQiOiI5OTAiLCJDb2xvciI6eyIkaWQiOiI5OTEiLCJBIjo1MSwiUiI6MjUsIkciOjEwNywiQiI6MzZ9fSwiSXNWaXNpYmxlIjp0cnVlLCJXaWR0aCI6MC4wLCJIZWlnaHQiOjAuMCwiQm9yZGVyU3R5bGUiOnsiJGlkIjoiOTkyIiwiTGluZUNvbG9yIjp7IiRpZCI6Ijk5MyIsIiR0eXBlIjoiTkxSRS5Db21tb24uRG9tLlNvbGlkQ29sb3JCcnVzaCwgTkxSRS5Db21tb24iLCJDb2xvciI6eyIkaWQiOiI5OTQiLCJBIjoyNTUsIlIiOjI1NSwiRyI6MCwiQiI6MH19LCJMaW5lV2VpZ2h0IjowLjAsIkxpbmVUeXBlIjowLCJQYXJlbnRTdHlsZSI6bnVsbH0sIlBhcmVudFN0eWxlIjpudWxsfSwiTWFyZ2luIjp7IiRpZCI6Ijk5NSIsIlRvcCI6MC4wLCJMZWZ0IjowLjAsIlJpZ2h0IjowLjAsIkJvdHRvbSI6MC4wfSwiUGFkZGluZyI6eyIkaWQiOiI5OTYiLCJUb3AiOjAuMCwiTGVmdCI6MC4wLCJSaWdodCI6MC4wLCJCb3R0b20iOjAuMH0sIklzVmlzaWJsZSI6ZmFsc2UsIldpZHRoIjowLjAsIkhlaWdodCI6MC4wLCJCb3JkZXJTdHlsZSI6bnVsbCwiUGFyZW50U3R5bGUiOm51bGx9fV0sIklkIjoiZDBiZjhlNzQtNWQ2Yy00Y2QwLTgwODYtYTQzZmE2YTQ4MGY1IiwiSW5kZXgiOjEsIkhlYWRlclRleHQiOiJBY3F1aXNpdGlvbiIsIlN0eWxlIjp7IiRpZCI6Ijk5NyIsIlN0eWxlSWQiOiIwMDAwMDAwMC0wMDAwLTAwMDAtMDAwMC0wMDAwMDAwMDAwMDAiLCJIZWFkZXJTdHlsZSI6eyIkaWQiOiI5OTgiLCJUZXh0SXNWZXJ0aWNhbCI6ZmFsc2UsIlRleHRTdHlsZSI6eyIkaWQiOiI5OTkiLCJGb250U2V0dGluZ3MiOnsiJGlkIjoiMTAwMCIsIkZvbnRTaXplIjoxMiwiRm9udE5hbWUiOiJTZWdvZSBVSSBTZW1pYm9sZCIsIklzQm9sZCI6ZmFsc2UsIklzSXRhbGljIjpmYWxzZSwiSXNVbmRlcmxpbmVkIjpmYWxzZSwiUGFyZW50U3R5bGUiOm51bGx9LCJBdXRvU2l6ZSI6MiwiRm9yZWdyb3VuZCI6eyIkaWQiOiIxMDAxIiwiQ29sb3IiOnsiJGlkIjoiMTAwMiIsIkEiOjI1NSwiUiI6MjU1LCJHIjoyNTUsIkIiOjI1NX19LCJNYXhXaWR0aCI6MjU1LjA5Mzc0OTk5OTk5ODM1LCJNYXhIZWlnaHQiOiJJbmZpbml0eSIsIlNtYXJ0Rm9yZWdyb3VuZElzQWN0aXZlIjpmYWxzZSwiSG9yaXpvbnRhbEFsaWdubWVudCI6MCwiVmVydGljYWxBbGlnbm1lbnQiOjAsIlNtYXJ0Rm9yZWdyb3VuZCI6bnVsbCwiQmFja2dyb3VuZEZpbGxUeXBlIjowLCJNYXJnaW4iOnsiJGlkIjoiMTAwMyIsIlRvcCI6MC4wLCJMZWZ0IjowLjAsIlJpZ2h0IjowLjAsIkJvdHRvbSI6MC4wfSwiUGFkZGluZyI6eyIkaWQiOiIxMDA0IiwiVG9wIjowLjAsIkxlZnQiOjAuMCwiUmlnaHQiOjAuMCwiQm90dG9tIjowLjB9LCJCYWNrZ3JvdW5kIjpudWxsLCJJc1Zpc2libGUiOnRydWUsIldpZHRoIjowLjAsIkhlaWdodCI6MC4wLCJCb3JkZXJTdHlsZSI6bnVsbCwiUGFyZW50U3R5bGUiOm51bGx9LCJSZWN0YW5nbGVTdHlsZSI6eyIkaWQiOiIxMDA1IiwiTWFyZ2luIjp7IiRpZCI6IjEwMDYiLCJUb3AiOjAuMCwiTGVmdCI6MC4wLCJSaWdodCI6MC4wLCJCb3R0b20iOjAuMH0sIlBhZGRpbmciOnsiJGlkIjoiMTAwNyIsIlRvcCI6MC4wLCJMZWZ0IjowLjAsIlJpZ2h0IjowLjAsIkJvdHRvbSI6MC4wfSwiQmFja2dyb3VuZCI6eyIkaWQiOiIxMDA4IiwiQ29sb3IiOnsiJGlkIjoiMTAwOSIsIkEiOjI1NSwiUiI6MjEsIkciOjk3LCJCIjoxMDl9fSwiSXNWaXNpYmxlIjp0cnVlLCJXaWR0aCI6MC4wLCJIZWlnaHQiOjAuMCwiQm9yZGVyU3R5bGUiOnsiJGlkIjoiMTAxMCIsIkxpbmVDb2xvciI6eyIkaWQiOiIxMDExIiwiJHR5cGUiOiJOTFJFLkNvbW1vbi5Eb20uU29saWRDb2xvckJydXNoLCBOTFJFLkNvbW1vbiIsIkNvbG9yIjp7IiRpZCI6IjEwMTIiLCJBIjoyNTUsIlIiOjI1NSwiRyI6MCwiQiI6MH19LCJMaW5lV2VpZ2h0IjowLjAsIkxpbmVUeXBlIjowLCJQYXJlbnRTdHlsZSI6bnVsbH0sIlBhcmVudFN0eWxlIjpudWxsfSwiTWFyZ2luIjp7IiRpZCI6IjEwMTMiLCJUb3AiOjAuMCwiTGVmdCI6MC4wLCJSaWdodCI6MC4wLCJCb3R0b20iOjAuMH0sIlBhZGRpbmciOnsiJGlkIjoiMTAxNCIsIlRvcCI6MC4wLCJMZWZ0IjowLjAsIlJpZ2h0IjowLjAsIkJvdHRvbSI6MC4wfSwiQmFja2dyb3VuZCI6bnVsbCwiSXNWaXNpYmxlIjp0cnVlLCJXaWR0aCI6MC4wLCJIZWlnaHQiOjAuMCwiQm9yZGVyU3R5bGUiOm51bGwsIlBhcmVudFN0eWxlIjpudWxsfSwiQmFja2dyb3VuZFN0eWxlIjp7IiRpZCI6IjEwMTUiLCJNYXJnaW4iOnsiJGlkIjoiMTAxNiIsIlRvcCI6MC4wLCJMZWZ0IjowLjAsIlJpZ2h0IjowLjAsIkJvdHRvbSI6MC4wfSwiUGFkZGluZyI6eyIkaWQiOiIxMDE3IiwiVG9wIjowLjAsIkxlZnQiOjAuMCwiUmlnaHQiOjAuMCwiQm90dG9tIjowLjB9LCJCYWNrZ3JvdW5kIjp7IiRpZCI6IjEwMTgiLCJDb2xvciI6eyIkaWQiOiIxMDE5IiwiQSI6NTEsIlIiOjIxLCJHIjo5NywiQiI6MTA5fX0sIklzVmlzaWJsZSI6dHJ1ZSwiV2lkdGgiOjAuMCwiSGVpZ2h0IjowLjAsIkJvcmRlclN0eWxlIjp7IiRpZCI6IjEwMjAiLCJMaW5lQ29sb3IiOnsiJGlkIjoiMTAyMSIsIiR0eXBlIjoiTkxSRS5Db21tb24uRG9tLlNvbGlkQ29sb3JCcnVzaCwgTkxSRS5Db21tb24iLCJDb2xvciI6eyIkaWQiOiIxMDIyIiwiQSI6MjU1LCJSIjoyNTUsIkciOjAsIkIiOjB9fSwiTGluZVdlaWdodCI6MC4wLCJMaW5lVHlwZSI6MCwiUGFyZW50U3R5bGUiOm51bGx9LCJQYXJlbnRTdHlsZSI6bnVsbH0sIklzQWJvdmVUaW1lYmFuZCI6ZmFsc2UsIlNwYWNpbmciOjIsIkRlZmF1bHRTd2ltbGFuZVRhc2tTdHlsZSI6eyIkaWQiOiIxMDIzIiwiJHR5cGUiOiJOTFJFLkNvbW1vbi5Eb20uU3R5bGVzLkV4cGxpY2l0U2V0YWJsZVRhc2tTdHlsZSwgTkxSRS5Db21tb24iLCJTaGFwZSI6MSwiU2hhcGVUaGlja25lc3MiOjAsIkR1cmF0aW9uRm9ybWF0IjowLCJJbmNsdWRlTm9uV29ya2luZ0RheXNJbkR1cmF0aW9uIjpmYWxzZSwiUGVyY2VudGFnZUNvbXBsZXRlU3R5bGUiOnsiJGlkIjoiMTAyNCIsIkZvbnRTZXR0aW5ncyI6eyIkaWQiOiIxMDI1IiwiRm9udFNpemUiOjEwLCJGb250TmFtZSI6IkNhbGlicmkiLCJJc0JvbGQiOmZhbHNlLCJJc0l0YWxpYyI6ZmFsc2UsIklzVW5kZXJsaW5lZCI6ZmFsc2UsIlBhcmVudFN0eWxlIjpudWxsfSwiQXV0b1NpemUiOjAsIkZvcmVncm91bmQiOnsiJGlkIjoiMTAyNiIsIkNvbG9yIjp7IiRpZCI6IjEwMjc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aWQiOiIxMDI4IiwiVG9wIjowLjAsIkxlZnQiOjAuMCwiUmlnaHQiOjAuMCwiQm90dG9tIjowLjB9LCJQYWRkaW5nIjp7IiRpZCI6IjEwMjkiLCJUb3AiOjAuMCwiTGVmdCI6MC4wLCJSaWdodCI6MC4wLCJCb3R0b20iOjAuMH0sIkJhY2tncm91bmQiOnsiJGlkIjoiMTAzMCIsIkNvbG9yIjp7IiRpZCI6IjEwMzEiLCJBIjowLCJSIjowLCJHIjowLCJCIjowfX0sIklzVmlzaWJsZSI6dHJ1ZSwiV2lkdGgiOjAuMCwiSGVpZ2h0IjowLjAsIkJvcmRlclN0eWxlIjpudWxsLCJQYXJlbnRTdHlsZSI6bnVsbH0sIkR1cmF0aW9uU3R5bGUiOnsiJGlkIjoiMTAzMiIsIkZvbnRTZXR0aW5ncyI6eyIkaWQiOiIxMDMzIiwiRm9udFNpemUiOjEwLCJGb250TmFtZSI6IkNhbGlicmkiLCJJc0JvbGQiOmZhbHNlLCJJc0l0YWxpYyI6ZmFsc2UsIklzVW5kZXJsaW5lZCI6ZmFsc2UsIlBhcmVudFN0eWxlIjpudWxsfSwiQXV0b1NpemUiOjAsIkZvcmVncm91bmQiOnsiJGlkIjoiMTAzNCIsIkNvbG9yIjp7IiRpZCI6IjEwMzU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aWQiOiIxMDM2IiwiVG9wIjowLjAsIkxlZnQiOjAuMCwiUmlnaHQiOjAuMCwiQm90dG9tIjowLjB9LCJQYWRkaW5nIjp7IiRpZCI6IjEwMzciLCJUb3AiOjAuMCwiTGVmdCI6MC4wLCJSaWdodCI6MC4wLCJCb3R0b20iOjAuMH0sIkJhY2tncm91bmQiOnsiJGlkIjoiMTAzOCIsIkNvbG9yIjp7IiRpZCI6IjEwMzkiLCJBIjowLCJSIjowLCJHIjowLCJCIjowfX0sIklzVmlzaWJsZSI6dHJ1ZSwiV2lkdGgiOjAuMCwiSGVpZ2h0IjowLjAsIkJvcmRlclN0eWxlIjpudWxsLCJQYXJlbnRTdHlsZSI6bnVsbH0sIkhvcml6b250YWxDb25uZWN0b3JTdHlsZSI6eyIkaWQiOiIxMDQwIiwiTGluZUNvbG9yIjp7IiRpZCI6IjEwNDEiLCIkdHlwZSI6Ik5MUkUuQ29tbW9uLkRvbS5Tb2xpZENvbG9yQnJ1c2gsIE5MUkUuQ29tbW9uIiwiQ29sb3IiOnsiJGlkIjoiMTA0MiIsIkEiOjI1NSwiUiI6MjA0LCJHIjoyMDQsIkIiOjIwNH19LCJMaW5lV2VpZ2h0IjoxLjAsIkxpbmVUeXBlIjowLCJQYXJlbnRTdHlsZSI6bnVsbH0sIlZlcnRpY2FsQ29ubmVjdG9yU3R5bGUiOnsiJGlkIjoiMTA0MyIsIkxpbmVDb2xvciI6eyIkaWQiOiIxMDQ0IiwiJHR5cGUiOiJOTFJFLkNvbW1vbi5Eb20uU29saWRDb2xvckJydXNoLCBOTFJFLkNvbW1vbiIsIkNvbG9yIjp7IiRpZCI6IjEwNDUiLCJBIjoyNTUsIlIiOjIwNCwiRyI6MjA0LCJCIjoyMDR9fSwiTGluZVdlaWdodCI6MC4wLCJMaW5lVHlwZSI6MCwiUGFyZW50U3R5bGUiOm51bGx9LCJNYXJnaW4iOm51bGwsIlN0YXJ0RGF0ZVBvc2l0aW9uIjozLCJFbmREYXRlUG9zaXRpb24iOjMsIkRhdGVJc1Zpc2libGUiOnRydWUsIlRpdGxlUG9zaXRpb24iOjQsIkR1cmF0aW9uUG9zaXRpb24iOjYsIlBlcmNlbnRhZ2VDb21wbGV0ZWRQb3NpdGlvbiI6NiwiU3BhY2luZyI6MywiSXNCZWxvd1RpbWViYW5kIjp0cnVlLCJQZXJjZW50YWdlQ29tcGxldGVTaGFwZU9wYWNpdHkiOjM1LCJTaGFwZVN0eWxlIjp7IiRpZCI6IjEwNDYiLCJNYXJnaW4iOnsiJGlkIjoiMTA0NyIsIlRvcCI6MC4wLCJMZWZ0Ijo0LjAsIlJpZ2h0Ijo0LjAsIkJvdHRvbSI6MC4wfSwiUGFkZGluZyI6eyIkaWQiOiIxMDQ4IiwiVG9wIjowLjAsIkxlZnQiOjAuMCwiUmlnaHQiOjAuMCwiQm90dG9tIjowLjB9LCJCYWNrZ3JvdW5kIjp7IiRpZCI6IjEwNDkiLCJDb2xvciI6eyIkaWQiOiIxMDUwIiwiQSI6MjU1LCJSIjoyMSwiRyI6OTYsIkIiOjEzMH19LCJJc1Zpc2libGUiOnRydWUsIldpZHRoIjowLjAsIkhlaWdodCI6MTAuMCwiQm9yZGVyU3R5bGUiOnsiJGlkIjoiMTA1MSIsIkxpbmVDb2xvciI6eyIkaWQiOiIxMDUyIiwiJHR5cGUiOiJOTFJFLkNvbW1vbi5Eb20uU29saWRDb2xvckJydXNoLCBOTFJFLkNvbW1vbiIsIkNvbG9yIjp7IiRpZCI6IjEwNTMiLCJBIjoyNTUsIlIiOjIzNCwiRyI6MjIsIkIiOjMwfX0sIkxpbmVXZWlnaHQiOjAuMCwiTGluZVR5cGUiOjAsIlBhcmVudFN0eWxlIjpudWxsfSwiUGFyZW50U3R5bGUiOm51bGx9LCJUaXRsZVN0eWxlIjp7IiRpZCI6IjEwNTQiLCJGb250U2V0dGluZ3MiOnsiJGlkIjoiMTA1NSIsIkZvbnRTaXplIjoxMSwiRm9udE5hbWUiOiJTZWdvZSBVSSIsIklzQm9sZCI6dHJ1ZSwiSXNJdGFsaWMiOmZhbHNlLCJJc1VuZGVybGluZWQiOmZhbHNlLCJQYXJlbnRTdHlsZSI6bnVsbH0sIkF1dG9TaXplIjowLCJGb3JlZ3JvdW5kIjp7IiRpZCI6IjEwNTYiLCJDb2xvciI6eyIkaWQiOiIxMDU3IiwiQSI6MjU1LCJSIjowLCJHIjowLCJCIjowfX0sIk1heFdpZHRoIjoyMDAuMCwiTWF4SGVpZ2h0IjoiSW5maW5pdHkiLCJTbWFydEZvcmVncm91bmRJc0FjdGl2ZSI6ZmFsc2UsIkhvcml6b250YWxBbGlnbm1lbnQiOjAsIlZlcnRpY2FsQWxpZ25tZW50IjowLCJTbWFydEZvcmVncm91bmQiOm51bGwsIkJhY2tncm91bmRGaWxsVHlwZSI6MCwiTWFyZ2luIjp7IiRpZCI6IjEwNTgiLCJUb3AiOjAuMCwiTGVmdCI6MC4wLCJSaWdodCI6MC4wLCJCb3R0b20iOjAuMH0sIlBhZGRpbmciOnsiJGlkIjoiMTA1OSIsIlRvcCI6MC4wLCJMZWZ0IjowLjAsIlJpZ2h0IjowLjAsIkJvdHRvbSI6MC4wfSwiQmFja2dyb3VuZCI6eyIkaWQiOiIxMDYwIiwiQ29sb3IiOnsiJGlkIjoiMTA2MSIsIkEiOjAsIlIiOjAsIkciOjAsIkIiOjB9fSwiSXNWaXNpYmxlIjp0cnVlLCJXaWR0aCI6MC4wLCJIZWlnaHQiOjAuMCwiQm9yZGVyU3R5bGUiOm51bGwsIlBhcmVudFN0eWxlIjpudWxsfSwiRGF0ZVN0eWxlIjp7IiRpZCI6IjEwNjIiLCJGb250U2V0dGluZ3MiOnsiJGlkIjoiMTA2MyIsIkZvbnRTaXplIjo4LCJGb250TmFtZSI6IlNlZ29lIFVJIiwiSXNCb2xkIjpmYWxzZSwiSXNJdGFsaWMiOnRydWUsIklzVW5kZXJsaW5lZCI6ZmFsc2UsIlBhcmVudFN0eWxlIjpudWxsfSwiQXV0b1NpemUiOjAsIkZvcmVncm91bmQiOnsiJGlkIjoiMTA2NCIsIkNvbG9yIjp7IiRpZCI6IjEwNjUiLCJBIjoyNTUsIlIiOjY4LCJHIjo4NCwiQiI6MTA2fX0sIk1heFdpZHRoIjoyMDAuMCwiTWF4SGVpZ2h0IjoiSW5maW5pdHkiLCJTbWFydEZvcmVncm91bmRJc0FjdGl2ZSI6ZmFsc2UsIkhvcml6b250YWxBbGlnbm1lbnQiOjIsIlZlcnRpY2FsQWxpZ25tZW50IjowLCJTbWFydEZvcmVncm91bmQiOm51bGwsIkJhY2tncm91bmRGaWxsVHlwZSI6MCwiTWFyZ2luIjp7IiRpZCI6IjEwNjYiLCJUb3AiOjAuMCwiTGVmdCI6MC4wLCJSaWdodCI6MC4wLCJCb3R0b20iOjAuMH0sIlBhZGRpbmciOnsiJGlkIjoiMTA2NyIsIlRvcCI6MC4wLCJMZWZ0IjowLjAsIlJpZ2h0IjowLjAsIkJvdHRvbSI6MC4wfSwiQmFja2dyb3VuZCI6eyIkaWQiOiIxMDY4IiwiQ29sb3IiOnsiJGlkIjoiMTA2OSIsIkEiOjAsIlIiOjAsIkciOjAsIkIiOjB9fSwiSXNWaXNpYmxlIjp0cnVlLCJXaWR0aCI6MC4wLCJIZWlnaHQiOjAuMCwiQm9yZGVyU3R5bGUiOm51bGwsIlBhcmVudFN0eWxlIjpudWxsfSwiRGF0ZUZvcm1hdCI6eyIkaWQiOiIxMDcw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EwNzEiLCJGb3JtYXQiOjAsIklzVmlzaWJsZSI6ZmFsc2UsIkxhc3RLbm93blZpc2liaWxpdHlTdGF0ZSI6ZmFsc2V9LCJJc1Zpc2libGUiOnRydWUsIlBhcmVudFN0eWxlIjpudWxsLCJfZXhwbGljaXRseVNldCI6eyIkaWQiOiIxMDcyIiwiU2hhcGVTdHlsZSI6ZmFsc2UsIlRpdGxlU3R5bGUiOmZhbHNlLCJEYXRlU3R5bGUiOmZhbHNlLCJIb3Jpem9udGFsQ29ubmVjdG9yU3R5bGUiOmZhbHNlLCJWZXJ0aWNhbENvbm5lY3RvclN0eWxlIjpmYWxzZSwiUGVyY2VudGFnZUNvbXBsZXRlU2hhcGVPcGFjaXR5IjpmYWxzZSwiU2hhcGUiOmZhbHNlLCJTaGFwZVRoaWNrbmVzcyI6ZmFsc2UsIkR1cmF0aW9uRm9ybWF0IjpmYWxzZSwiSW5jbHVkZU5vbldvcmtpbmdEYXlzSW5EdXJhdGlvbiI6ZmFsc2UsIk1hcmdpbiI6ZmFsc2UsIlN0YXJ0RGF0ZVBvc2l0aW9uIjpmYWxzZSwiRW5kRGF0ZVBvc2l0aW9uIjpmYWxzZSwiVGl0bGVQb3NpdGlvbiI6ZmFsc2UsIkR1cmF0aW9uUG9zaXRpb24iOmZhbHNlLCJQZXJjZW50YWdlQ29tcGxldGVkUG9zaXRpb24iOmZhbHNlLCJTcGFjaW5nIjpmYWxzZSwiSXNCZWxvd1RpbWViYW5kIjpmYWxzZSwiRGF0ZUZvcm1hdCI6ZmFsc2UsIldlZWtOdW1iZXJpbmciOmZhbHNlLCJJc1Zpc2libGUiOmZhbHNlfX0sIkRlZmF1bHRTd2ltbGFuZU1vdFN0eWxlIjp7IiRpZCI6IjEwNzMiLCJTaGFwZSI6MCwiQ29ubmVjdG9yTWFyZ2luIjp7IiRpZCI6IjEwNzQiLCJUb3AiOjAuMCwiTGVmdCI6Mi4wLCJSaWdodCI6Mi4wLCJCb3R0b20iOjAuMH0sIkNvbm5lY3RvclN0eWxlIjp7IiRpZCI6IjEwNzUiLCJMaW5lQ29sb3IiOnsiJGlkIjoiMTA3NiIsIiR0eXBlIjoiTkxSRS5Db21tb24uRG9tLlNvbGlkQ29sb3JCcnVzaCwgTkxSRS5Db21tb24iLCJDb2xvciI6eyIkaWQiOiIxMDc3IiwiQSI6MTI3LCJSIjo3OSwiRyI6MTI5LCJCIjoxODl9fSwiTGluZVdlaWdodCI6MS4wLCJMaW5lVHlwZSI6MCwiUGFyZW50U3R5bGUiOm51bGx9LCJJc0JlbG93VGltZWJhbmQiOmZhbHNlLCJQb3NpdGlvbk9uVGFzayI6MSwiSGlkZURhdGUiOmZhbHNlLCJTaGFwZVNpemUiOjAsIlNwYWNpbmciOjAuMCwiUGFkZGluZyI6eyIkaWQiOiIxMDc4IiwiVG9wIjo1LjAsIkxlZnQiOjMuMCwiUmlnaHQiOjAuMCwiQm90dG9tIjoyLjB9LCJTaGFwZVN0eWxlIjp7IiRpZCI6IjEwNzkiLCJNYXJnaW4iOnsiJGlkIjoiMTA4MCIsIlRvcCI6MC4wLCJMZWZ0IjowLjAsIlJpZ2h0IjowLjAsIkJvdHRvbSI6MC4wfSwiUGFkZGluZyI6eyIkaWQiOiIxMDgxIiwiVG9wIjowLjAsIkxlZnQiOjAuMCwiUmlnaHQiOjAuMCwiQm90dG9tIjowLjB9LCJCYWNrZ3JvdW5kIjp7IiRpZCI6IjEwODIiLCJDb2xvciI6eyIkaWQiOiIxMDgzIiwiQSI6MjU1LCJSIjoyMSwiRyI6OTcsIkIiOjEwOX19LCJJc1Zpc2libGUiOnRydWUsIldpZHRoIjoxMi4wLCJIZWlnaHQiOjE0LjAsIkJvcmRlclN0eWxlIjp7IiRpZCI6IjEwODQiLCJMaW5lQ29sb3IiOnsiJGlkIjoiMTA4NSIsIiR0eXBlIjoiTkxSRS5Db21tb24uRG9tLlNvbGlkQ29sb3JCcnVzaCwgTkxSRS5Db21tb24iLCJDb2xvciI6eyIkaWQiOiIxMDg2IiwiQSI6MjU1LCJSIjoyMzQsIkciOjIyLCJCIjozMH19LCJMaW5lV2VpZ2h0IjowLjAsIkxpbmVUeXBlIjowLCJQYXJlbnRTdHlsZSI6bnVsbH0sIlBhcmVudFN0eWxlIjpudWxsfSwiVGl0bGVTdHlsZSI6eyIkaWQiOiIxMDg3IiwiRm9udFNldHRpbmdzIjp7IiRpZCI6IjEwODgiLCJGb250U2l6ZSI6MTEsIkZvbnROYW1lIjoiU2Vnb2UgVUkiLCJJc0JvbGQiOnRydWUsIklzSXRhbGljIjpmYWxzZSwiSXNVbmRlcmxpbmVkIjpmYWxzZSwiUGFyZW50U3R5bGUiOm51bGx9LCJBdXRvU2l6ZSI6MCwiRm9yZWdyb3VuZCI6eyIkaWQiOiIxMDg5IiwiQ29sb3IiOnsiJGlkIjoiMTA5MCIsIkEiOjI1NSwiUiI6MCwiRyI6MCwiQiI6MH19LCJNYXhXaWR0aCI6MjAwLjAsIk1heEhlaWdodCI6IkluZmluaXR5IiwiU21hcnRGb3JlZ3JvdW5kSXNBY3RpdmUiOmZhbHNlLCJIb3Jpem9udGFsQWxpZ25tZW50IjowLCJWZXJ0aWNhbEFsaWdubWVudCI6MCwiU21hcnRGb3JlZ3JvdW5kIjpudWxsLCJCYWNrZ3JvdW5kRmlsbFR5cGUiOjAsIk1hcmdpbiI6eyIkaWQiOiIxMDkxIiwiVG9wIjowLjAsIkxlZnQiOjAuMCwiUmlnaHQiOjAuMCwiQm90dG9tIjowLjB9LCJQYWRkaW5nIjp7IiRpZCI6IjEwOTIiLCJUb3AiOjAuMCwiTGVmdCI6MC4wLCJSaWdodCI6MC4wLCJCb3R0b20iOjAuMH0sIkJhY2tncm91bmQiOnsiJGlkIjoiMTA5MyIsIkNvbG9yIjp7IiRpZCI6IjEwOTQiLCJBIjowLCJSIjowLCJHIjowLCJCIjowfX0sIklzVmlzaWJsZSI6dHJ1ZSwiV2lkdGgiOjAuMCwiSGVpZ2h0IjowLjAsIkJvcmRlclN0eWxlIjpudWxsLCJQYXJlbnRTdHlsZSI6bnVsbH0sIkRhdGVTdHlsZSI6eyIkaWQiOiIxMDk1IiwiRm9udFNldHRpbmdzIjp7IiRpZCI6IjEwOTYiLCJGb250U2l6ZSI6OSwiRm9udE5hbWUiOiJTZWdvZSBVSSIsIklzQm9sZCI6dHJ1ZSwiSXNJdGFsaWMiOmZhbHNlLCJJc1VuZGVybGluZWQiOmZhbHNlLCJQYXJlbnRTdHlsZSI6bnVsbH0sIkF1dG9TaXplIjowLCJGb3JlZ3JvdW5kIjp7IiRpZCI6IjEwOTciLCJDb2xvciI6eyIkaWQiOiIxMDk4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xMDk5IiwiVG9wIjowLjAsIkxlZnQiOjAuMCwiUmlnaHQiOjAuMCwiQm90dG9tIjowLjB9LCJQYWRkaW5nIjp7IiRpZCI6IjExMDAiLCJUb3AiOjAuMCwiTGVmdCI6MC4wLCJSaWdodCI6MC4wLCJCb3R0b20iOjAuMH0sIkJhY2tncm91bmQiOnsiJGlkIjoiMTEwMSIsIkNvbG9yIjp7IiRpZCI6IjExMDIiLCJBIjowLCJSIjowLCJHIjowLCJCIjowfX0sIklzVmlzaWJsZSI6dHJ1ZSwiV2lkdGgiOjAuMCwiSGVpZ2h0IjowLjAsIkJvcmRlclN0eWxlIjpudWxsLCJQYXJlbnRTdHlsZSI6bnVsbH0sIkRhdGVGb3JtYXQiOnsiJGlkIjoiMTEwMy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xMTA0IiwiRm9ybWF0IjowLCJJc1Zpc2libGUiOmZhbHNlLCJMYXN0S25vd25WaXNpYmlsaXR5U3RhdGUiOmZhbHNlfSwiSXNWaXNpYmxlIjp0cnVlLCJQYXJlbnRTdHlsZSI6bnVsbH0sIkRlZmF1bHRTd2ltbGFuZU1pbGVzdG9uZVN0eWxlIjp7IiRpZCI6IjExMDUiLCJUaXRsZVBvc2l0aW9uIjoiUmlnaHQiLCJEYXRlUG9zaXRpb24iOiJMZWZ0IiwiU2hhcGVUeXBlIjowLCJTaGFwZVNpemUiOjAsIlNwYWNpbmciOjUsIlNoYXBlU3R5bGUiOnsiJGlkIjoiMTEwNiIsIk1hcmdpbiI6eyIkaWQiOiIxMTA3IiwiVG9wIjowLjAsIkxlZnQiOjAuMCwiUmlnaHQiOjAuMCwiQm90dG9tIjowLjB9LCJQYWRkaW5nIjp7IiRpZCI6IjExMDgiLCJUb3AiOjAuMCwiTGVmdCI6MC4wLCJSaWdodCI6MC4wLCJCb3R0b20iOjAuMH0sIkJhY2tncm91bmQiOnsiJGlkIjoiMTEwOSIsIkNvbG9yIjp7IiRpZCI6IjExMTAiLCJBIjoyNTUsIlIiOjIxLCJHIjo5NywiQiI6MTA5fX0sIklzVmlzaWJsZSI6dHJ1ZSwiV2lkdGgiOjEyLjAsIkhlaWdodCI6MTQuMCwiQm9yZGVyU3R5bGUiOnsiJGlkIjoiMTExMSIsIkxpbmVDb2xvciI6eyIkaWQiOiIxMTEyIiwiJHR5cGUiOiJOTFJFLkNvbW1vbi5Eb20uU29saWRDb2xvckJydXNoLCBOTFJFLkNvbW1vbiIsIkNvbG9yIjp7IiRpZCI6IjExMTMiLCJBIjoyNTUsIlIiOjIzNCwiRyI6MjIsIkIiOjMwfX0sIkxpbmVXZWlnaHQiOjAuMCwiTGluZVR5cGUiOjAsIlBhcmVudFN0eWxlIjpudWxsfSwiUGFyZW50U3R5bGUiOm51bGx9LCJUaXRsZVN0eWxlIjp7IiRpZCI6IjExMTQiLCJGb250U2V0dGluZ3MiOnsiJGlkIjoiMTExNSIsIkZvbnRTaXplIjoxMSwiRm9udE5hbWUiOiJTZWdvZSBVSSIsIklzQm9sZCI6dHJ1ZSwiSXNJdGFsaWMiOmZhbHNlLCJJc1VuZGVybGluZWQiOmZhbHNlLCJQYXJlbnRTdHlsZSI6bnVsbH0sIkF1dG9TaXplIjowLCJGb3JlZ3JvdW5kIjp7IiRpZCI6IjExMTYiLCJDb2xvciI6eyIkaWQiOiIxMTE3IiwiQSI6MjU1LCJSIjowLCJHIjowLCJCIjowfX0sIk1heFdpZHRoIjoyMDAuMCwiTWF4SGVpZ2h0IjoiSW5maW5pdHkiLCJTbWFydEZvcmVncm91bmRJc0FjdGl2ZSI6ZmFsc2UsIkhvcml6b250YWxBbGlnbm1lbnQiOjAsIlZlcnRpY2FsQWxpZ25tZW50IjowLCJTbWFydEZvcmVncm91bmQiOm51bGwsIkJhY2tncm91bmRGaWxsVHlwZSI6MCwiTWFyZ2luIjp7IiRpZCI6IjExMTgiLCJUb3AiOjAuMCwiTGVmdCI6MC4wLCJSaWdodCI6MC4wLCJCb3R0b20iOjAuMH0sIlBhZGRpbmciOnsiJGlkIjoiMTExOSIsIlRvcCI6MC4wLCJMZWZ0IjowLjAsIlJpZ2h0IjowLjAsIkJvdHRvbSI6MC4wfSwiQmFja2dyb3VuZCI6eyIkaWQiOiIxMTIwIiwiQ29sb3IiOnsiJGlkIjoiMTEyMSIsIkEiOjAsIlIiOjAsIkciOjAsIkIiOjB9fSwiSXNWaXNpYmxlIjp0cnVlLCJXaWR0aCI6MC4wLCJIZWlnaHQiOjAuMCwiQm9yZGVyU3R5bGUiOm51bGwsIlBhcmVudFN0eWxlIjpudWxsfSwiRGF0ZVN0eWxlIjp7IiRpZCI6IjExMjIiLCJGb250U2V0dGluZ3MiOnsiJGlkIjoiMTEyMyIsIkZvbnRTaXplIjo5LCJGb250TmFtZSI6IlNlZ29lIFVJIiwiSXNCb2xkIjp0cnVlLCJJc0l0YWxpYyI6ZmFsc2UsIklzVW5kZXJsaW5lZCI6ZmFsc2UsIlBhcmVudFN0eWxlIjpudWxsfSwiQXV0b1NpemUiOjAsIkZvcmVncm91bmQiOnsiJGlkIjoiMTEyNCIsIkNvbG9yIjp7IiRpZCI6IjExMjU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ExMjYiLCJUb3AiOjAuMCwiTGVmdCI6MC4wLCJSaWdodCI6MC4wLCJCb3R0b20iOjAuMH0sIlBhZGRpbmciOnsiJGlkIjoiMTEyNyIsIlRvcCI6MC4wLCJMZWZ0IjowLjAsIlJpZ2h0IjowLjAsIkJvdHRvbSI6MC4wfSwiQmFja2dyb3VuZCI6eyIkaWQiOiIxMTI4IiwiQ29sb3IiOnsiJGlkIjoiMTEyOSIsIkEiOjAsIlIiOjAsIkciOjAsIkIiOjB9fSwiSXNWaXNpYmxlIjp0cnVlLCJXaWR0aCI6MC4wLCJIZWlnaHQiOjAuMCwiQm9yZGVyU3R5bGUiOm51bGwsIlBhcmVudFN0eWxlIjpudWxsfSwiRGF0ZUZvcm1hdCI6eyIkaWQiOiIxMTMw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ExMzEiLCJGb3JtYXQiOjAsIklzVmlzaWJsZSI6ZmFsc2UsIkxhc3RLbm93blZpc2liaWxpdHlTdGF0ZSI6ZmFsc2V9LCJJc1Zpc2libGUiOnRydWUsIlBhcmVudFN0eWxlIjpudWxsfSwiRGVmYXVsdFN3aW1sYW5lQWN0aXZpdHlTdHlsZSI6eyIkaWQiOiIxMTMyIiwiSGVhZGVyU3R5bGUiOnsiJGlkIjoiMTEzMyIsIlRleHRTdHlsZSI6eyIkaWQiOiIxMTM0IiwiRm9udFNldHRpbmdzIjp7IiRpZCI6IjExMzUiLCJGb250U2l6ZSI6MTEsIkZvbnROYW1lIjoiQ2FsaWJyaSIsIklzQm9sZCI6ZmFsc2UsIklzSXRhbGljIjpmYWxzZSwiSXNVbmRlcmxpbmVkIjpmYWxzZSwiUGFyZW50U3R5bGUiOm51bGx9LCJBdXRvU2l6ZSI6MiwiRm9yZWdyb3VuZCI6eyIkaWQiOiIxMTM2IiwiQ29sb3IiOnsiJGlkIjoiMTEzNyIsIkEiOjI1NSwiUiI6MCwiRyI6MCwiQiI6MH19LCJNYXhXaWR0aCI6MC4wLCJNYXhIZWlnaHQiOjAuMCwiU21hcnRGb3JlZ3JvdW5kSXNBY3RpdmUiOmZhbHNlLCJIb3Jpem9udGFsQWxpZ25tZW50IjowLCJWZXJ0aWNhbEFsaWdubWVudCI6MCwiU21hcnRGb3JlZ3JvdW5kIjpudWxsLCJCYWNrZ3JvdW5kRmlsbFR5cGUiOjAsIk1hcmdpbiI6eyIkaWQiOiIxMTM4IiwiVG9wIjowLjAsIkxlZnQiOjAuMCwiUmlnaHQiOjAuMCwiQm90dG9tIjowLjB9LCJQYWRkaW5nIjp7IiRpZCI6IjExMzkiLCJUb3AiOjAuMCwiTGVmdCI6MC4wLCJSaWdodCI6MC4wLCJCb3R0b20iOjAuMH0sIkJhY2tncm91bmQiOm51bGwsIklzVmlzaWJsZSI6dHJ1ZSwiV2lkdGgiOjAuMCwiSGVpZ2h0IjowLjAsIkJvcmRlclN0eWxlIjpudWxsLCJQYXJlbnRTdHlsZSI6bnVsbH0sIlJlY3RhbmdsZVN0eWxlIjp7IiRpZCI6IjExNDAiLCJNYXJnaW4iOnsiJGlkIjoiMTE0MSIsIlRvcCI6MC4wLCJMZWZ0IjowLjAsIlJpZ2h0IjowLjAsIkJvdHRvbSI6MC4wfSwiUGFkZGluZyI6eyIkaWQiOiIxMTQyIiwiVG9wIjowLjAsIkxlZnQiOjAuMCwiUmlnaHQiOjAuMCwiQm90dG9tIjowLjB9LCJCYWNrZ3JvdW5kIjp7IiRpZCI6IjExNDMiLCJDb2xvciI6eyIkaWQiOiIxMTQ0IiwiQSI6NjMsIlIiOjIxLCJHIjo5NywiQiI6MTA5fX0sIklzVmlzaWJsZSI6dHJ1ZSwiV2lkdGgiOjAuMCwiSGVpZ2h0IjowLjAsIkJvcmRlclN0eWxlIjp7IiRpZCI6IjExNDUiLCJMaW5lQ29sb3IiOnsiJGlkIjoiMTE0NiIsIiR0eXBlIjoiTkxSRS5Db21tb24uRG9tLlNvbGlkQ29sb3JCcnVzaCwgTkxSRS5Db21tb24iLCJDb2xvciI6eyIkaWQiOiIxMTQ3IiwiQSI6MjU1LCJSIjoyNTUsIkciOjAsIkIiOjB9fSwiTGluZVdlaWdodCI6MC4wLCJMaW5lVHlwZSI6MCwiUGFyZW50U3R5bGUiOm51bGx9LCJQYXJlbnRTdHlsZSI6bnVsbH0sIk1hcmdpbiI6eyIkaWQiOiIxMTQ4IiwiVG9wIjowLjAsIkxlZnQiOjAuMCwiUmlnaHQiOjAuMCwiQm90dG9tIjowLjB9LCJQYWRkaW5nIjp7IiRpZCI6IjExNDkiLCJUb3AiOjAuMCwiTGVmdCI6MC4wLCJSaWdodCI6MC4wLCJCb3R0b20iOjAuMH0sIkJhY2tncm91bmQiOm51bGwsIklzVmlzaWJsZSI6dHJ1ZSwiV2lkdGgiOjAuMCwiSGVpZ2h0IjowLjAsIkJvcmRlclN0eWxlIjpudWxsLCJQYXJlbnRTdHlsZSI6bnVsbH0sIkJhY2tncm91bmRTdHlsZSI6eyIkaWQiOiIxMTUwIiwiTWFyZ2luIjp7IiRpZCI6IjExNTEiLCJUb3AiOjAuMCwiTGVmdCI6MC4wLCJSaWdodCI6MC4wLCJCb3R0b20iOjAuMH0sIlBhZGRpbmciOnsiJGlkIjoiMTE1MiIsIlRvcCI6MC4wLCJMZWZ0IjowLjAsIlJpZ2h0IjowLjAsIkJvdHRvbSI6MC4wfSwiQmFja2dyb3VuZCI6eyIkaWQiOiIxMTUzIiwiQ29sb3IiOnsiJGlkIjoiMTE1NCIsIkEiOjUxLCJSIjoyMSwiRyI6OTcsIkIiOjEwOX19LCJJc1Zpc2libGUiOnRydWUsIldpZHRoIjowLjAsIkhlaWdodCI6MC4wLCJCb3JkZXJTdHlsZSI6eyIkaWQiOiIxMTU1IiwiTGluZUNvbG9yIjp7IiRpZCI6IjExNTYiLCIkdHlwZSI6Ik5MUkUuQ29tbW9uLkRvbS5Tb2xpZENvbG9yQnJ1c2gsIE5MUkUuQ29tbW9uIiwiQ29sb3IiOnsiJGlkIjoiMTE1NyIsIkEiOjI1NSwiUiI6MjM0LCJHIjoyMiwiQiI6MzB9fSwiTGluZVdlaWdodCI6MC4wLCJMaW5lVHlwZSI6MCwiUGFyZW50U3R5bGUiOm51bGx9LCJQYXJlbnRTdHlsZSI6bnVsbH0sIk1hcmdpbiI6eyIkaWQiOiIxMTU4IiwiVG9wIjowLjAsIkxlZnQiOjAuMCwiUmlnaHQiOjAuMCwiQm90dG9tIjowLjB9LCJQYWRkaW5nIjp7IiRpZCI6IjExNTkiLCJUb3AiOjAuMCwiTGVmdCI6MC4wLCJSaWdodCI6MC4wLCJCb3R0b20iOjAuMH0sIklzVmlzaWJsZSI6dHJ1ZSwiV2lkdGgiOjAuMCwiSGVpZ2h0IjowLjAsIkJvcmRlclN0eWxlIjpudWxsLCJQYXJlbnRTdHlsZSI6bnVsbH0sIk1hcmdpbiI6eyIkaWQiOiIxMTYwIiwiVG9wIjowLjAsIkxlZnQiOjAuMCwiUmlnaHQiOjAuMCwiQm90dG9tIjowLjB9LCJQYWRkaW5nIjp7IiRpZCI6IjExNjEiLCJUb3AiOjAuMCwiTGVmdCI6MC4wLCJSaWdodCI6MC4wLCJCb3R0b20iOjAuMH0sIklzVmlzaWJsZSI6dHJ1ZSwiV2lkdGgiOjAuMCwiSGVpZ2h0IjowLjAsIkJvcmRlclN0eWxlIjp7IiRpZCI6IjExNjIiLCJMaW5lQ29sb3IiOm51bGwsIkxpbmVXZWlnaHQiOjAuMCwiTGluZVR5cGUiOjAsIlBhcmVudFN0eWxlIjpudWxsfSwiUGFyZW50U3R5bGUiOm51bGx9fSx7IiRpZCI6IjExNjMiLCJfYWN0aXZpdGllcyI6W3siJGlkIjoiMTE2NCIsIl9yb3dzIjpbeyIkaWQiOiIxMTY1IiwiX3Rhc2tzIjpbeyIkaWQiOiIxMTY2IiwiX2F0dGFjaGVkTWlsZXN0b25lcyI6W10sIlRhc2tEZWZpbml0aW9uIjp7IiRpZCI6IjExNjciLCJHcm91cE5hbWUiOm51bGwsIlN0YXJ0RGF0ZSI6IjIwMjQtMDYtMDVUMDA6MDA6MDAiLCJFbmREYXRlIjoiMjAyNC0wNi0wNVQyMzo1OTowMCIsIlBlcmNlbnRhZ2VDb21wbGV0ZSI6bnVsbCwiU3R5bGUiOnsiJGlkIjoiMTE2OCIsIlNoYXBlIjoxLCJTaGFwZVRoaWNrbmVzcyI6MCwiRHVyYXRpb25Gb3JtYXQiOjAsIkluY2x1ZGVOb25Xb3JraW5nRGF5c0luRHVyYXRpb24iOmZhbHNlLCJQZXJjZW50YWdlQ29tcGxldGVTdHlsZSI6eyIkaWQiOiIxMTY5IiwiRm9udFNldHRpbmdzIjp7IiRpZCI6IjExNzAiLCJGb250U2l6ZSI6MTAsIkZvbnROYW1lIjoiQ2FsaWJyaSIsIklzQm9sZCI6ZmFsc2UsIklzSXRhbGljIjpmYWxzZSwiSXNVbmRlcmxpbmVkIjpmYWxzZSwiUGFyZW50U3R5bGUiOm51bGx9LCJBdXRvU2l6ZSI6MCwiRm9yZWdyb3VuZCI6eyIkcmVmIjoiMTAifSwiTWF4V2lkdGgiOjIwMC4wLCJNYXhIZWlnaHQiOiJJbmZpbml0eSIsIlNtYXJ0Rm9yZWdyb3VuZElzQWN0aXZlIjpmYWxzZSwiSG9yaXpvbnRhbEFsaWdubWVudCI6MCwiVmVydGljYWxBbGlnbm1lbnQiOjAsIlNtYXJ0Rm9yZWdyb3VuZCI6bnVsbCwiQmFja2dyb3VuZEZpbGxUeXBlIjowLCJNYXJnaW4iOnsiJGlkIjoiMTE3MSIsIlRvcCI6MC4wLCJMZWZ0IjowLjAsIlJpZ2h0IjowLjAsIkJvdHRvbSI6MC4wfSwiUGFkZGluZyI6eyIkaWQiOiIxMTcyIiwiVG9wIjowLjAsIkxlZnQiOjAuMCwiUmlnaHQiOjAuMCwiQm90dG9tIjowLjB9LCJCYWNrZ3JvdW5kIjp7IiRpZCI6IjExNzMiLCJDb2xvciI6eyIkaWQiOiIxMTc0IiwiQSI6MCwiUiI6MCwiRyI6MCwiQiI6MH19LCJJc1Zpc2libGUiOnRydWUsIldpZHRoIjowLjAsIkhlaWdodCI6MC4wLCJCb3JkZXJTdHlsZSI6eyIkaWQiOiIxMTc1IiwiTGluZUNvbG9yIjpudWxsLCJMaW5lV2VpZ2h0IjowLjAsIkxpbmVUeXBlIjowLCJQYXJlbnRTdHlsZSI6bnVsbH0sIlBhcmVudFN0eWxlIjpudWxsfSwiRHVyYXRpb25TdHlsZSI6eyIkaWQiOiIxMTc2IiwiRm9udFNldHRpbmdzIjp7IiRpZCI6IjExNzciLCJGb250U2l6ZSI6MTAsIkZvbnROYW1lIjoiQ2FsaWJyaSIsIklzQm9sZCI6ZmFsc2UsIklzSXRhbGljIjpmYWxzZSwiSXNVbmRlcmxpbmVkIjpmYWxzZSwiUGFyZW50U3R5bGUiOm51bGx9LCJBdXRvU2l6ZSI6MCwiRm9yZWdyb3VuZCI6eyIkaWQiOiIxMTc4IiwiQ29sb3IiOnsiJGlkIjoiMTE3OS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ExODAiLCJUb3AiOjAuMCwiTGVmdCI6MC4wLCJSaWdodCI6MC4wLCJCb3R0b20iOjAuMH0sIlBhZGRpbmciOnsiJGlkIjoiMTE4MSIsIlRvcCI6MC4wLCJMZWZ0IjowLjAsIlJpZ2h0IjowLjAsIkJvdHRvbSI6MC4wfSwiQmFja2dyb3VuZCI6eyIkaWQiOiIxMTgyIiwiQ29sb3IiOnsiJGlkIjoiMTE4MyIsIkEiOjAsIlIiOjAsIkciOjAsIkIiOjB9fSwiSXNWaXNpYmxlIjp0cnVlLCJXaWR0aCI6MC4wLCJIZWlnaHQiOjAuMCwiQm9yZGVyU3R5bGUiOnsiJGlkIjoiMTE4NCIsIkxpbmVDb2xvciI6bnVsbCwiTGluZVdlaWdodCI6MC4wLCJMaW5lVHlwZSI6MCwiUGFyZW50U3R5bGUiOm51bGx9LCJQYXJlbnRTdHlsZSI6bnVsbH0sIkhvcml6b250YWxDb25uZWN0b3JTdHlsZSI6eyIkaWQiOiIxMTg1IiwiTGluZUNvbG9yIjp7IiRpZCI6IjExODYiLCIkdHlwZSI6Ik5MUkUuQ29tbW9uLkRvbS5Tb2xpZENvbG9yQnJ1c2gsIE5MUkUuQ29tbW9uIiwiQ29sb3IiOnsiJGlkIjoiMTE4NyIsIkEiOjI1NSwiUiI6MjA0LCJHIjoyMDQsIkIiOjIwNH19LCJMaW5lV2VpZ2h0IjoxLjAsIkxpbmVUeXBlIjowLCJQYXJlbnRTdHlsZSI6bnVsbH0sIlZlcnRpY2FsQ29ubmVjdG9yU3R5bGUiOnsiJGlkIjoiMTE4OCIsIkxpbmVDb2xvciI6eyIkaWQiOiIxMTg5IiwiJHR5cGUiOiJOTFJFLkNvbW1vbi5Eb20uU29saWRDb2xvckJydXNoLCBOTFJFLkNvbW1vbiIsIkNvbG9yIjp7IiRpZCI6IjExOTAiLCJBIjoyNTUsIlIiOjIwNCwiRyI6MjA0LCJCIjoyMDR9fSwiTGluZVdlaWdodCI6MC4wLCJMaW5lVHlwZSI6MCwiUGFyZW50U3R5bGUiOm51bGx9LCJNYXJnaW4iOm51bGwsIlN0YXJ0RGF0ZVBvc2l0aW9uIjozLCJFbmREYXRlUG9zaXRpb24iOjMsIkRhdGVJc1Zpc2libGUiOnRydWUsIlRpdGxlUG9zaXRpb24iOjQsIkR1cmF0aW9uUG9zaXRpb24iOjYsIlBlcmNlbnRhZ2VDb21wbGV0ZWRQb3NpdGlvbiI6NiwiU3BhY2luZyI6MywiSXNCZWxvd1RpbWViYW5kIjp0cnVlLCJQZXJjZW50YWdlQ29tcGxldGVTaGFwZU9wYWNpdHkiOjM1LCJTaGFwZVN0eWxlIjp7IiRpZCI6IjExOTEiLCJNYXJnaW4iOnsiJGlkIjoiMTE5MiIsIlRvcCI6MC4wLCJMZWZ0Ijo0LjAsIlJpZ2h0Ijo0LjAsIkJvdHRvbSI6MC4wfSwiUGFkZGluZyI6eyIkaWQiOiIxMTkzIiwiVG9wIjowLjAsIkxlZnQiOjAuMCwiUmlnaHQiOjAuMCwiQm90dG9tIjowLjB9LCJCYWNrZ3JvdW5kIjp7IiRpZCI6IjExOTQiLCJDb2xvciI6eyIkaWQiOiIxMTk1IiwiQSI6MjU1LCJSIjoyMSwiRyI6OTYsIkIiOjEzMH19LCJJc1Zpc2libGUiOnRydWUsIldpZHRoIjowLjAsIkhlaWdodCI6MTAuMCwiQm9yZGVyU3R5bGUiOnsiJGlkIjoiMTE5NiIsIkxpbmVDb2xvciI6eyIkaWQiOiIxMTk3IiwiJHR5cGUiOiJOTFJFLkNvbW1vbi5Eb20uU29saWRDb2xvckJydXNoLCBOTFJFLkNvbW1vbiIsIkNvbG9yIjp7IiRpZCI6IjExOTgiLCJBIjoyNTUsIlIiOjI1NSwiRyI6MCwiQiI6MH19LCJMaW5lV2VpZ2h0IjowLjAsIkxpbmVUeXBlIjowLCJQYXJlbnRTdHlsZSI6bnVsbH0sIlBhcmVudFN0eWxlIjpudWxsfSwiVGl0bGVTdHlsZSI6eyIkaWQiOiIxMTk5IiwiRm9udFNldHRpbmdzIjp7IiRpZCI6IjEyMDAiLCJGb250U2l6ZSI6MTEsIkZvbnROYW1lIjoiU2Vnb2UgVUkiLCJJc0JvbGQiOnRydWUsIklzSXRhbGljIjpmYWxzZSwiSXNVbmRlcmxpbmVkIjpmYWxzZSwiUGFyZW50U3R5bGUiOm51bGx9LCJBdXRvU2l6ZSI6MCwiRm9yZWdyb3VuZCI6eyIkaWQiOiIxMjAxIiwiQ29sb3IiOnsiJGlkIjoiMTIwMiIsIkEiOjI1NSwiUiI6MCwiRyI6MCwiQiI6MH19LCJNYXhXaWR0aCI6OTYwLjAsIk1heEhlaWdodCI6IkluZmluaXR5IiwiU21hcnRGb3JlZ3JvdW5kSXNBY3RpdmUiOmZhbHNlLCJIb3Jpem9udGFsQWxpZ25tZW50IjowLCJWZXJ0aWNhbEFsaWdubWVudCI6MCwiU21hcnRGb3JlZ3JvdW5kIjpudWxsLCJCYWNrZ3JvdW5kRmlsbFR5cGUiOjAsIk1hcmdpbiI6eyIkaWQiOiIxMjAzIiwiVG9wIjowLjAsIkxlZnQiOjAuMCwiUmlnaHQiOjAuMCwiQm90dG9tIjowLjB9LCJQYWRkaW5nIjp7IiRpZCI6IjEyMDQiLCJUb3AiOjAuMCwiTGVmdCI6MC4wLCJSaWdodCI6MC4wLCJCb3R0b20iOjAuMH0sIkJhY2tncm91bmQiOnsiJGlkIjoiMTIwNSIsIkNvbG9yIjp7IiRpZCI6IjEyMDYiLCJBIjowLCJSIjowLCJHIjowLCJCIjowfX0sIklzVmlzaWJsZSI6dHJ1ZSwiV2lkdGgiOjAuMCwiSGVpZ2h0IjowLjAsIkJvcmRlclN0eWxlIjp7IiRpZCI6IjEyMDciLCJMaW5lQ29sb3IiOm51bGwsIkxpbmVXZWlnaHQiOjAuMCwiTGluZVR5cGUiOjAsIlBhcmVudFN0eWxlIjpudWxsfSwiUGFyZW50U3R5bGUiOm51bGx9LCJEYXRlU3R5bGUiOnsiJGlkIjoiMTIwOCIsIkZvbnRTZXR0aW5ncyI6eyIkaWQiOiIxMjA5IiwiRm9udFNpemUiOjgsIkZvbnROYW1lIjoiU2Vnb2UgVUkiLCJJc0JvbGQiOmZhbHNlLCJJc0l0YWxpYyI6dHJ1ZSwiSXNVbmRlcmxpbmVkIjpmYWxzZSwiUGFyZW50U3R5bGUiOm51bGx9LCJBdXRvU2l6ZSI6MCwiRm9yZWdyb3VuZCI6eyIkcmVmIjoiNTEifSwiTWF4V2lkdGgiOjIwMC4wLCJNYXhIZWlnaHQiOiJJbmZpbml0eSIsIlNtYXJ0Rm9yZWdyb3VuZElzQWN0aXZlIjpmYWxzZSwiSG9yaXpvbnRhbEFsaWdubWVudCI6MiwiVmVydGljYWxBbGlnbm1lbnQiOjAsIlNtYXJ0Rm9yZWdyb3VuZCI6bnVsbCwiQmFja2dyb3VuZEZpbGxUeXBlIjowLCJNYXJnaW4iOnsiJGlkIjoiMTIxMCIsIlRvcCI6MC4wLCJMZWZ0IjowLjAsIlJpZ2h0IjowLjAsIkJvdHRvbSI6MC4wfSwiUGFkZGluZyI6eyIkaWQiOiIxMjExIiwiVG9wIjowLjAsIkxlZnQiOjAuMCwiUmlnaHQiOjAuMCwiQm90dG9tIjowLjB9LCJCYWNrZ3JvdW5kIjp7IiRpZCI6IjEyMTIiLCJDb2xvciI6eyIkaWQiOiIxMjEzIiwiQSI6MCwiUiI6MCwiRyI6MCwiQiI6MH19LCJJc1Zpc2libGUiOnRydWUsIldpZHRoIjowLjAsIkhlaWdodCI6MC4wLCJCb3JkZXJTdHlsZSI6eyIkaWQiOiIxMjE0IiwiTGluZUNvbG9yIjpudWxsLCJMaW5lV2VpZ2h0IjowLjAsIkxpbmVUeXBlIjowLCJQYXJlbnRTdHlsZSI6bnVsbH0sIlBhcmVudFN0eWxlIjpudWxsfSwiRGF0ZUZvcm1hdCI6eyIkaWQiOiIxMjE1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EyMTYiLCJGb3JtYXQiOjAsIklzVmlzaWJsZSI6ZmFsc2UsIkxhc3RLbm93blZpc2liaWxpdHlTdGF0ZSI6ZmFsc2V9LCJJc1Zpc2libGUiOnRydWUsIlBhcmVudFN0eWxlIjpudWxsfSwiSW5kZXgiOjEyLCJTbWFydER1cmF0aW9uQWN0aXZhdGVkIjpmYWxzZSwiRGF0ZUZvcm1hdCI6eyIkcmVmIjoiMTIxNSJ9LCJXZWVrTnVtYmVyaW5nIjp7IiRpZCI6IjEyMTciLCJGb3JtYXQiOjAsIklzVmlzaWJsZSI6ZmFsc2UsIkxhc3RLbm93blZpc2liaWxpdHlTdGF0ZSI6ZmFsc2V9LCJJZCI6IjQyNTgzZjg5LTliYjYtNGUwYy1hNjA3LTliMmRiMTI0Nzc5YyIsIkltcG9ydElkIjpudWxsLCJUaXRsZSI6bnVsbCwiTm90ZSI6bnVsbCwiSHlwZXJsaW5rIjp7IiRpZCI6IjEyMTgiLCJBZGRyZXNzIjoiIiwiU3ViQWRkcmVzcyI6IiJ9LCJJc0NoYW5nZWQiOmZhbHNlLCJJc05ldyI6ZmFsc2V9fV0sIl9taWxlc3RvbmVzIjpbXSwiSWQiOiIwMDAwMDAwMC0wMDAwLTAwMDAtMDAwMC0wMDAwMDAwMDAwMDAiLCJJc1NpbmdsZUl0ZW1Sb3ciOnRydWV9LHsiJGlkIjoiMTIxOSIsIl90YXNrcyI6W3siJGlkIjoiMTIyMCIsIl9hdHRhY2hlZE1pbGVzdG9uZXMiOltdLCJUYXNrRGVmaW5pdGlvbiI6eyIkaWQiOiIxMjIxIiwiR3JvdXBOYW1lIjpudWxsLCJTdGFydERhdGUiOiIyMDI1LTExLTIwVDAwOjAwOjAwIiwiRW5kRGF0ZSI6IjIwMjUtMTItMTBUMjM6NTk6MDAiLCJQZXJjZW50YWdlQ29tcGxldGUiOm51bGwsIlN0eWxlIjp7IiRpZCI6IjEyMjIiLCJTaGFwZSI6MSwiU2hhcGVUaGlja25lc3MiOjAsIkR1cmF0aW9uRm9ybWF0IjowLCJJbmNsdWRlTm9uV29ya2luZ0RheXNJbkR1cmF0aW9uIjpmYWxzZSwiUGVyY2VudGFnZUNvbXBsZXRlU3R5bGUiOnsiJGlkIjoiMTIyMyIsIkZvbnRTZXR0aW5ncyI6eyIkaWQiOiIxMjI0IiwiRm9udFNpemUiOjEwLCJGb250TmFtZSI6IkNhbGlicmkiLCJJc0JvbGQiOmZhbHNlLCJJc0l0YWxpYyI6ZmFsc2UsIklzVW5kZXJsaW5lZCI6ZmFsc2UsIlBhcmVudFN0eWxlIjpudWxsfSwiQXV0b1NpemUiOjAsIkZvcmVncm91bmQiOnsiJGlkIjoiMTIyNSIsIkNvbG9yIjp7IiRpZCI6IjEyMjY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aWQiOiIxMjI3IiwiVG9wIjowLjAsIkxlZnQiOjAuMCwiUmlnaHQiOjAuMCwiQm90dG9tIjowLjB9LCJQYWRkaW5nIjp7IiRpZCI6IjEyMjgiLCJUb3AiOjAuMCwiTGVmdCI6MC4wLCJSaWdodCI6MC4wLCJCb3R0b20iOjAuMH0sIkJhY2tncm91bmQiOnsiJGlkIjoiMTIyOSIsIkNvbG9yIjp7IiRpZCI6IjEyMzAiLCJBIjo4OSwiUiI6MCwiRyI6MCwiQiI6MH19LCJJc1Zpc2libGUiOnRydWUsIldpZHRoIjowLjAsIkhlaWdodCI6MC4wLCJCb3JkZXJTdHlsZSI6eyIkaWQiOiIxMjMxIiwiTGluZUNvbG9yIjpudWxsLCJMaW5lV2VpZ2h0IjowLjAsIkxpbmVUeXBlIjowLCJQYXJlbnRTdHlsZSI6bnVsbH0sIlBhcmVudFN0eWxlIjpudWxsfSwiRHVyYXRpb25TdHlsZSI6eyIkaWQiOiIxMjMyIiwiRm9udFNldHRpbmdzIjp7IiRpZCI6IjEyMzMiLCJGb250U2l6ZSI6MTAsIkZvbnROYW1lIjoiQ2FsaWJyaSIsIklzQm9sZCI6ZmFsc2UsIklzSXRhbGljIjpmYWxzZSwiSXNVbmRlcmxpbmVkIjpmYWxzZSwiUGFyZW50U3R5bGUiOm51bGx9LCJBdXRvU2l6ZSI6MCwiRm9yZWdyb3VuZCI6eyIkaWQiOiIxMjM0IiwiQ29sb3IiOnsiJGlkIjoiMTIzNS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EyMzYiLCJUb3AiOjAuMCwiTGVmdCI6MC4wLCJSaWdodCI6MC4wLCJCb3R0b20iOjAuMH0sIlBhZGRpbmciOnsiJGlkIjoiMTIzNyIsIlRvcCI6MC4wLCJMZWZ0IjowLjAsIlJpZ2h0IjowLjAsIkJvdHRvbSI6MC4wfSwiQmFja2dyb3VuZCI6eyIkaWQiOiIxMjM4IiwiQ29sb3IiOnsiJGlkIjoiMTIzOSIsIkEiOjAsIlIiOjAsIkciOjAsIkIiOjB9fSwiSXNWaXNpYmxlIjp0cnVlLCJXaWR0aCI6MC4wLCJIZWlnaHQiOjAuMCwiQm9yZGVyU3R5bGUiOnsiJGlkIjoiMTI0MCIsIkxpbmVDb2xvciI6bnVsbCwiTGluZVdlaWdodCI6MC4wLCJMaW5lVHlwZSI6MCwiUGFyZW50U3R5bGUiOm51bGx9LCJQYXJlbnRTdHlsZSI6bnVsbH0sIkhvcml6b250YWxDb25uZWN0b3JTdHlsZSI6eyIkaWQiOiIxMjQxIiwiTGluZUNvbG9yIjp7IiRpZCI6IjEyNDIiLCIkdHlwZSI6Ik5MUkUuQ29tbW9uLkRvbS5Tb2xpZENvbG9yQnJ1c2gsIE5MUkUuQ29tbW9uIiwiQ29sb3IiOnsiJGlkIjoiMTI0MyIsIkEiOjI1NSwiUiI6MjA0LCJHIjoyMDQsIkIiOjIwNH19LCJMaW5lV2VpZ2h0IjoxLjAsIkxpbmVUeXBlIjowLCJQYXJlbnRTdHlsZSI6bnVsbH0sIlZlcnRpY2FsQ29ubmVjdG9yU3R5bGUiOnsiJGlkIjoiMTI0NCIsIkxpbmVDb2xvciI6eyIkaWQiOiIxMjQ1IiwiJHR5cGUiOiJOTFJFLkNvbW1vbi5Eb20uU29saWRDb2xvckJydXNoLCBOTFJFLkNvbW1vbiIsIkNvbG9yIjp7IiRpZCI6IjEyNDYiLCJBIjoyNTUsIlIiOjIwNCwiRyI6MjA0LCJCIjoyMDR9fSwiTGluZVdlaWdodCI6MC4wLCJMaW5lVHlwZSI6MCwiUGFyZW50U3R5bGUiOm51bGx9LCJNYXJnaW4iOm51bGwsIlN0YXJ0RGF0ZVBvc2l0aW9uIjozLCJFbmREYXRlUG9zaXRpb24iOjMsIkRhdGVJc1Zpc2libGUiOnRydWUsIlRpdGxlUG9zaXRpb24iOjQsIkR1cmF0aW9uUG9zaXRpb24iOjYsIlBlcmNlbnRhZ2VDb21wbGV0ZWRQb3NpdGlvbiI6NiwiU3BhY2luZyI6MywiSXNCZWxvd1RpbWViYW5kIjp0cnVlLCJQZXJjZW50YWdlQ29tcGxldGVTaGFwZU9wYWNpdHkiOjM1LCJTaGFwZVN0eWxlIjp7IiRpZCI6IjEyNDciLCJNYXJnaW4iOnsiJGlkIjoiMTI0OCIsIlRvcCI6MC4wLCJMZWZ0Ijo0LjAsIlJpZ2h0Ijo0LjAsIkJvdHRvbSI6MC4wfSwiUGFkZGluZyI6eyIkaWQiOiIxMjQ5IiwiVG9wIjowLjAsIkxlZnQiOjAuMCwiUmlnaHQiOjAuMCwiQm90dG9tIjowLjB9LCJCYWNrZ3JvdW5kIjp7IiRpZCI6IjEyNTAiLCJDb2xvciI6eyIkaWQiOiIxMjUxIiwiQSI6MjU1LCJSIjoyMSwiRyI6OTYsIkIiOjEzMH19LCJJc1Zpc2libGUiOnRydWUsIldpZHRoIjowLjAsIkhlaWdodCI6MTAuMCwiQm9yZGVyU3R5bGUiOnsiJGlkIjoiMTI1MiIsIkxpbmVDb2xvciI6eyIkcmVmIjoiOTYifSwiTGluZVdlaWdodCI6MC4wLCJMaW5lVHlwZSI6MCwiUGFyZW50U3R5bGUiOm51bGx9LCJQYXJlbnRTdHlsZSI6bnVsbH0sIlRpdGxlU3R5bGUiOnsiJGlkIjoiMTI1MyIsIkZvbnRTZXR0aW5ncyI6eyIkaWQiOiIxMjU0IiwiRm9udFNpemUiOjExLCJGb250TmFtZSI6IlNlZ29lIFVJIiwiSXNCb2xkIjp0cnVlLCJJc0l0YWxpYyI6ZmFsc2UsIklzVW5kZXJsaW5lZCI6ZmFsc2UsIlBhcmVudFN0eWxlIjpudWxsfSwiQXV0b1NpemUiOjAsIkZvcmVncm91bmQiOnsiJGlkIjoiMTI1NSIsIkNvbG9yIjp7IiRpZCI6IjEyNTYiLCJBIjoyNTUsIlIiOjAsIkciOjAsIkIiOjB9fSwiTWF4V2lkdGgiOjk2MC4wLCJNYXhIZWlnaHQiOiJJbmZpbml0eSIsIlNtYXJ0Rm9yZWdyb3VuZElzQWN0aXZlIjpmYWxzZSwiSG9yaXpvbnRhbEFsaWdubWVudCI6MCwiVmVydGljYWxBbGlnbm1lbnQiOjAsIlNtYXJ0Rm9yZWdyb3VuZCI6bnVsbCwiQmFja2dyb3VuZEZpbGxUeXBlIjowLCJNYXJnaW4iOnsiJGlkIjoiMTI1NyIsIlRvcCI6MC4wLCJMZWZ0IjowLjAsIlJpZ2h0IjowLjAsIkJvdHRvbSI6MC4wfSwiUGFkZGluZyI6eyIkaWQiOiIxMjU4IiwiVG9wIjowLjAsIkxlZnQiOjAuMCwiUmlnaHQiOjAuMCwiQm90dG9tIjowLjB9LCJCYWNrZ3JvdW5kIjp7IiRpZCI6IjEyNTkiLCJDb2xvciI6eyIkaWQiOiIxMjYwIiwiQSI6MCwiUiI6MjU1LCJHIjoyNTUsIkIiOjI1NX19LCJJc1Zpc2libGUiOnRydWUsIldpZHRoIjowLjAsIkhlaWdodCI6MC4wLCJCb3JkZXJTdHlsZSI6eyIkaWQiOiIxMjYxIiwiTGluZUNvbG9yIjpudWxsLCJMaW5lV2VpZ2h0IjowLjAsIkxpbmVUeXBlIjowLCJQYXJlbnRTdHlsZSI6bnVsbH0sIlBhcmVudFN0eWxlIjpudWxsfSwiRGF0ZVN0eWxlIjp7IiRpZCI6IjEyNjIiLCJGb250U2V0dGluZ3MiOnsiJGlkIjoiMTI2MyIsIkZvbnRTaXplIjo4LCJGb250TmFtZSI6IlNlZ29lIFVJIiwiSXNCb2xkIjpmYWxzZSwiSXNJdGFsaWMiOnRydWUsIklzVW5kZXJsaW5lZCI6ZmFsc2UsIlBhcmVudFN0eWxlIjpudWxsfSwiQXV0b1NpemUiOjAsIkZvcmVncm91bmQiOnsiJGlkIjoiMTI2NCIsIkNvbG9yIjp7IiRpZCI6IjEyNjUiLCJBIjoyNTUsIlIiOjY4LCJHIjo4NCwiQiI6MTA2fX0sIk1heFdpZHRoIjoyMDAuMCwiTWF4SGVpZ2h0IjoiSW5maW5pdHkiLCJTbWFydEZvcmVncm91bmRJc0FjdGl2ZSI6ZmFsc2UsIkhvcml6b250YWxBbGlnbm1lbnQiOjIsIlZlcnRpY2FsQWxpZ25tZW50IjowLCJTbWFydEZvcmVncm91bmQiOm51bGwsIkJhY2tncm91bmRGaWxsVHlwZSI6MCwiTWFyZ2luIjp7IiRpZCI6IjEyNjYiLCJUb3AiOjAuMCwiTGVmdCI6MC4wLCJSaWdodCI6MC4wLCJCb3R0b20iOjAuMH0sIlBhZGRpbmciOnsiJGlkIjoiMTI2NyIsIlRvcCI6MC4wLCJMZWZ0IjowLjAsIlJpZ2h0IjowLjAsIkJvdHRvbSI6MC4wfSwiQmFja2dyb3VuZCI6eyIkaWQiOiIxMjY4IiwiQ29sb3IiOnsiJGlkIjoiMTI2OSIsIkEiOjAsIlIiOjI1NSwiRyI6MjU1LCJCIjoyNTV9fSwiSXNWaXNpYmxlIjp0cnVlLCJXaWR0aCI6MC4wLCJIZWlnaHQiOjAuMCwiQm9yZGVyU3R5bGUiOnsiJGlkIjoiMTI3MCIsIkxpbmVDb2xvciI6bnVsbCwiTGluZVdlaWdodCI6MC4wLCJMaW5lVHlwZSI6MCwiUGFyZW50U3R5bGUiOm51bGx9LCJQYXJlbnRTdHlsZSI6bnVsbH0sIkRhdGVGb3JtYXQiOnsiJGlkIjoiMTI3MS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xMjcyIiwiRm9ybWF0IjowLCJJc1Zpc2libGUiOmZhbHNlLCJMYXN0S25vd25WaXNpYmlsaXR5U3RhdGUiOmZhbHNlfSwiSXNWaXNpYmxlIjp0cnVlLCJQYXJlbnRTdHlsZSI6bnVsbH0sIkluZGV4IjoxMywiU21hcnREdXJhdGlvbkFjdGl2YXRlZCI6ZmFsc2UsIkRhdGVGb3JtYXQiOnsiJHJlZiI6IjEyNzEifSwiV2Vla051bWJlcmluZyI6eyIkaWQiOiIxMjczIiwiRm9ybWF0IjowLCJJc1Zpc2libGUiOmZhbHNlLCJMYXN0S25vd25WaXNpYmlsaXR5U3RhdGUiOmZhbHNlfSwiSWQiOiIwZTc4M2U1OC1hNjA4LTQ5MjktODM5My1iODA1OTkyYmRiNTYiLCJJbXBvcnRJZCI6bnVsbCwiVGl0bGUiOiJJbnN0YWxsIGhhcmR3YXJlIiwiTm90ZSI6bnVsbCwiSHlwZXJsaW5rIjp7IiRpZCI6IjEyNzQiLCJBZGRyZXNzIjoiIiwiU3ViQWRkcmVzcyI6IiJ9LCJJc0NoYW5nZWQiOmZhbHNlLCJJc05ldyI6ZmFsc2V9fV0sIl9taWxlc3RvbmVzIjpbXSwiSWQiOiIwMDAwMDAwMC0wMDAwLTAwMDAtMDAwMC0wMDAwMDAwMDAwMDAiLCJJc1NpbmdsZUl0ZW1Sb3ciOnRydWV9LHsiJGlkIjoiMTI3NSIsIl90YXNrcyI6W3siJGlkIjoiMTI3NiIsIl9hdHRhY2hlZE1pbGVzdG9uZXMiOltdLCJUYXNrRGVmaW5pdGlvbiI6eyIkaWQiOiIxMjc3IiwiR3JvdXBOYW1lIjpudWxsLCJTdGFydERhdGUiOiIyMDI1LTExLTI5VDAwOjAwOjAwIiwiRW5kRGF0ZSI6IjIwMjUtMTItMTlUMjM6NTk6MDAiLCJQZXJjZW50YWdlQ29tcGxldGUiOm51bGwsIlN0eWxlIjp7IiRpZCI6IjEyNzgiLCJTaGFwZSI6MSwiU2hhcGVUaGlja25lc3MiOjAsIkR1cmF0aW9uRm9ybWF0IjowLCJJbmNsdWRlTm9uV29ya2luZ0RheXNJbkR1cmF0aW9uIjpmYWxzZSwiUGVyY2VudGFnZUNvbXBsZXRlU3R5bGUiOnsiJGlkIjoiMTI3OSIsIkZvbnRTZXR0aW5ncyI6eyIkaWQiOiIxMjgwIiwiRm9udFNpemUiOjEwLCJGb250TmFtZSI6IkNhbGlicmkiLCJJc0JvbGQiOmZhbHNlLCJJc0l0YWxpYyI6ZmFsc2UsIklzVW5kZXJsaW5lZCI6ZmFsc2UsIlBhcmVudFN0eWxlIjpudWxsfSwiQXV0b1NpemUiOjAsIkZvcmVncm91bmQiOnsiJGlkIjoiMTI4MSIsIkNvbG9yIjp7IiRpZCI6IjEyODI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aWQiOiIxMjgzIiwiVG9wIjowLjAsIkxlZnQiOjAuMCwiUmlnaHQiOjAuMCwiQm90dG9tIjowLjB9LCJQYWRkaW5nIjp7IiRpZCI6IjEyODQiLCJUb3AiOjAuMCwiTGVmdCI6MC4wLCJSaWdodCI6MC4wLCJCb3R0b20iOjAuMH0sIkJhY2tncm91bmQiOnsiJGlkIjoiMTI4NSIsIkNvbG9yIjp7IiRpZCI6IjEyODYiLCJBIjo4OSwiUiI6MCwiRyI6MCwiQiI6MH19LCJJc1Zpc2libGUiOnRydWUsIldpZHRoIjowLjAsIkhlaWdodCI6MC4wLCJCb3JkZXJTdHlsZSI6eyIkaWQiOiIxMjg3IiwiTGluZUNvbG9yIjpudWxsLCJMaW5lV2VpZ2h0IjowLjAsIkxpbmVUeXBlIjowLCJQYXJlbnRTdHlsZSI6bnVsbH0sIlBhcmVudFN0eWxlIjpudWxsfSwiRHVyYXRpb25TdHlsZSI6eyIkaWQiOiIxMjg4IiwiRm9udFNldHRpbmdzIjp7IiRpZCI6IjEyODkiLCJGb250U2l6ZSI6MTAsIkZvbnROYW1lIjoiQ2FsaWJyaSIsIklzQm9sZCI6ZmFsc2UsIklzSXRhbGljIjpmYWxzZSwiSXNVbmRlcmxpbmVkIjpmYWxzZSwiUGFyZW50U3R5bGUiOm51bGx9LCJBdXRvU2l6ZSI6MCwiRm9yZWdyb3VuZCI6eyIkaWQiOiIxMjkwIiwiQ29sb3IiOnsiJGlkIjoiMTI5MS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EyOTIiLCJUb3AiOjAuMCwiTGVmdCI6MC4wLCJSaWdodCI6MC4wLCJCb3R0b20iOjAuMH0sIlBhZGRpbmciOnsiJGlkIjoiMTI5MyIsIlRvcCI6MC4wLCJMZWZ0IjowLjAsIlJpZ2h0IjowLjAsIkJvdHRvbSI6MC4wfSwiQmFja2dyb3VuZCI6eyIkaWQiOiIxMjk0IiwiQ29sb3IiOnsiJGlkIjoiMTI5NSIsIkEiOjAsIlIiOjAsIkciOjAsIkIiOjB9fSwiSXNWaXNpYmxlIjp0cnVlLCJXaWR0aCI6MC4wLCJIZWlnaHQiOjAuMCwiQm9yZGVyU3R5bGUiOnsiJGlkIjoiMTI5NiIsIkxpbmVDb2xvciI6bnVsbCwiTGluZVdlaWdodCI6MC4wLCJMaW5lVHlwZSI6MCwiUGFyZW50U3R5bGUiOm51bGx9LCJQYXJlbnRTdHlsZSI6bnVsbH0sIkhvcml6b250YWxDb25uZWN0b3JTdHlsZSI6eyIkaWQiOiIxMjk3IiwiTGluZUNvbG9yIjp7IiRpZCI6IjEyOTgiLCIkdHlwZSI6Ik5MUkUuQ29tbW9uLkRvbS5Tb2xpZENvbG9yQnJ1c2gsIE5MUkUuQ29tbW9uIiwiQ29sb3IiOnsiJGlkIjoiMTI5OSIsIkEiOjI1NSwiUiI6MjA0LCJHIjoyMDQsIkIiOjIwNH19LCJMaW5lV2VpZ2h0IjoxLjAsIkxpbmVUeXBlIjowLCJQYXJlbnRTdHlsZSI6bnVsbH0sIlZlcnRpY2FsQ29ubmVjdG9yU3R5bGUiOnsiJGlkIjoiMTMwMCIsIkxpbmVDb2xvciI6eyIkaWQiOiIxMzAxIiwiJHR5cGUiOiJOTFJFLkNvbW1vbi5Eb20uU29saWRDb2xvckJydXNoLCBOTFJFLkNvbW1vbiIsIkNvbG9yIjp7IiRpZCI6IjEzMDIiLCJBIjoyNTUsIlIiOjIwNCwiRyI6MjA0LCJCIjoyMDR9fSwiTGluZVdlaWdodCI6MC4wLCJMaW5lVHlwZSI6MCwiUGFyZW50U3R5bGUiOm51bGx9LCJNYXJnaW4iOm51bGwsIlN0YXJ0RGF0ZVBvc2l0aW9uIjozLCJFbmREYXRlUG9zaXRpb24iOjMsIkRhdGVJc1Zpc2libGUiOnRydWUsIlRpdGxlUG9zaXRpb24iOjQsIkR1cmF0aW9uUG9zaXRpb24iOjYsIlBlcmNlbnRhZ2VDb21wbGV0ZWRQb3NpdGlvbiI6NiwiU3BhY2luZyI6MywiSXNCZWxvd1RpbWViYW5kIjp0cnVlLCJQZXJjZW50YWdlQ29tcGxldGVTaGFwZU9wYWNpdHkiOjM1LCJTaGFwZVN0eWxlIjp7IiRpZCI6IjEzMDMiLCJNYXJnaW4iOnsiJGlkIjoiMTMwNCIsIlRvcCI6MC4wLCJMZWZ0Ijo0LjAsIlJpZ2h0Ijo0LjAsIkJvdHRvbSI6MC4wfSwiUGFkZGluZyI6eyIkaWQiOiIxMzA1IiwiVG9wIjowLjAsIkxlZnQiOjAuMCwiUmlnaHQiOjAuMCwiQm90dG9tIjowLjB9LCJCYWNrZ3JvdW5kIjp7IiRpZCI6IjEzMDYiLCJDb2xvciI6eyIkaWQiOiIxMzA3IiwiQSI6MjU1LCJSIjoyMSwiRyI6OTYsIkIiOjEzMH19LCJJc1Zpc2libGUiOnRydWUsIldpZHRoIjowLjAsIkhlaWdodCI6MTAuMCwiQm9yZGVyU3R5bGUiOnsiJGlkIjoiMTMwOCIsIkxpbmVDb2xvciI6eyIkcmVmIjoiOTYifSwiTGluZVdlaWdodCI6MC4wLCJMaW5lVHlwZSI6MCwiUGFyZW50U3R5bGUiOm51bGx9LCJQYXJlbnRTdHlsZSI6bnVsbH0sIlRpdGxlU3R5bGUiOnsiJGlkIjoiMTMwOSIsIkZvbnRTZXR0aW5ncyI6eyIkaWQiOiIxMzEwIiwiRm9udFNpemUiOjExLCJGb250TmFtZSI6IlNlZ29lIFVJIiwiSXNCb2xkIjp0cnVlLCJJc0l0YWxpYyI6ZmFsc2UsIklzVW5kZXJsaW5lZCI6ZmFsc2UsIlBhcmVudFN0eWxlIjpudWxsfSwiQXV0b1NpemUiOjAsIkZvcmVncm91bmQiOnsiJGlkIjoiMTMxMSIsIkNvbG9yIjp7IiRpZCI6IjEzMTIiLCJBIjoyNTUsIlIiOjAsIkciOjAsIkIiOjB9fSwiTWF4V2lkdGgiOjk2MC4wLCJNYXhIZWlnaHQiOiJJbmZpbml0eSIsIlNtYXJ0Rm9yZWdyb3VuZElzQWN0aXZlIjpmYWxzZSwiSG9yaXpvbnRhbEFsaWdubWVudCI6MCwiVmVydGljYWxBbGlnbm1lbnQiOjAsIlNtYXJ0Rm9yZWdyb3VuZCI6bnVsbCwiQmFja2dyb3VuZEZpbGxUeXBlIjowLCJNYXJnaW4iOnsiJGlkIjoiMTMxMyIsIlRvcCI6MC4wLCJMZWZ0IjowLjAsIlJpZ2h0IjowLjAsIkJvdHRvbSI6MC4wfSwiUGFkZGluZyI6eyIkaWQiOiIxMzE0IiwiVG9wIjowLjAsIkxlZnQiOjAuMCwiUmlnaHQiOjAuMCwiQm90dG9tIjowLjB9LCJCYWNrZ3JvdW5kIjp7IiRpZCI6IjEzMTUiLCJDb2xvciI6eyIkaWQiOiIxMzE2IiwiQSI6MCwiUiI6MjU1LCJHIjoyNTUsIkIiOjI1NX19LCJJc1Zpc2libGUiOnRydWUsIldpZHRoIjowLjAsIkhlaWdodCI6MC4wLCJCb3JkZXJTdHlsZSI6eyIkaWQiOiIxMzE3IiwiTGluZUNvbG9yIjpudWxsLCJMaW5lV2VpZ2h0IjowLjAsIkxpbmVUeXBlIjowLCJQYXJlbnRTdHlsZSI6bnVsbH0sIlBhcmVudFN0eWxlIjpudWxsfSwiRGF0ZVN0eWxlIjp7IiRpZCI6IjEzMTgiLCJGb250U2V0dGluZ3MiOnsiJGlkIjoiMTMxOSIsIkZvbnRTaXplIjo4LCJGb250TmFtZSI6IlNlZ29lIFVJIiwiSXNCb2xkIjpmYWxzZSwiSXNJdGFsaWMiOnRydWUsIklzVW5kZXJsaW5lZCI6ZmFsc2UsIlBhcmVudFN0eWxlIjpudWxsfSwiQXV0b1NpemUiOjAsIkZvcmVncm91bmQiOnsiJGlkIjoiMTMyMCIsIkNvbG9yIjp7IiRpZCI6IjEzMjEiLCJBIjoyNTUsIlIiOjY4LCJHIjo4NCwiQiI6MTA2fX0sIk1heFdpZHRoIjoyMDAuMCwiTWF4SGVpZ2h0IjoiSW5maW5pdHkiLCJTbWFydEZvcmVncm91bmRJc0FjdGl2ZSI6ZmFsc2UsIkhvcml6b250YWxBbGlnbm1lbnQiOjIsIlZlcnRpY2FsQWxpZ25tZW50IjowLCJTbWFydEZvcmVncm91bmQiOm51bGwsIkJhY2tncm91bmRGaWxsVHlwZSI6MCwiTWFyZ2luIjp7IiRpZCI6IjEzMjIiLCJUb3AiOjAuMCwiTGVmdCI6MC4wLCJSaWdodCI6MC4wLCJCb3R0b20iOjAuMH0sIlBhZGRpbmciOnsiJGlkIjoiMTMyMyIsIlRvcCI6MC4wLCJMZWZ0IjowLjAsIlJpZ2h0IjowLjAsIkJvdHRvbSI6MC4wfSwiQmFja2dyb3VuZCI6eyIkaWQiOiIxMzI0IiwiQ29sb3IiOnsiJGlkIjoiMTMyNSIsIkEiOjAsIlIiOjI1NSwiRyI6MjU1LCJCIjoyNTV9fSwiSXNWaXNpYmxlIjp0cnVlLCJXaWR0aCI6MC4wLCJIZWlnaHQiOjAuMCwiQm9yZGVyU3R5bGUiOnsiJGlkIjoiMTMyNiIsIkxpbmVDb2xvciI6bnVsbCwiTGluZVdlaWdodCI6MC4wLCJMaW5lVHlwZSI6MCwiUGFyZW50U3R5bGUiOm51bGx9LCJQYXJlbnRTdHlsZSI6bnVsbH0sIkRhdGVGb3JtYXQiOnsiJGlkIjoiMTMyNy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xMzI4IiwiRm9ybWF0IjowLCJJc1Zpc2libGUiOmZhbHNlLCJMYXN0S25vd25WaXNpYmlsaXR5U3RhdGUiOmZhbHNlfSwiSXNWaXNpYmxlIjp0cnVlLCJQYXJlbnRTdHlsZSI6bnVsbH0sIkluZGV4IjoxNCwiU21hcnREdXJhdGlvbkFjdGl2YXRlZCI6ZmFsc2UsIkRhdGVGb3JtYXQiOnsiJHJlZiI6IjEzMjcifSwiV2Vla051bWJlcmluZyI6eyIkaWQiOiIxMzI5IiwiRm9ybWF0IjowLCJJc1Zpc2libGUiOmZhbHNlLCJMYXN0S25vd25WaXNpYmlsaXR5U3RhdGUiOmZhbHNlfSwiSWQiOiI1Y2Q3OTBkOS04ZWIzLTQzOGEtYWJiYi03OGM1OGU2MTQ3MDgiLCJJbXBvcnRJZCI6bnVsbCwiVGl0bGUiOiJDb25maWd1cmUgbmV0d29yayBhbmQgc2VjdXJpdHkgcHJvdG9jb2xzIiwiTm90ZSI6bnVsbCwiSHlwZXJsaW5rIjp7IiRpZCI6IjEzMzAiLCJBZGRyZXNzIjoiIiwiU3ViQWRkcmVzcyI6IiJ9LCJJc0NoYW5nZWQiOmZhbHNlLCJJc05ldyI6ZmFsc2V9fV0sIl9taWxlc3RvbmVzIjpbXSwiSWQiOiIwMDAwMDAwMC0wMDAwLTAwMDAtMDAwMC0wMDAwMDAwMDAwMDAiLCJJc1NpbmdsZUl0ZW1Sb3ciOnRydWV9XSwiSW5kZXgiOjEsIklkIjoiMDdiZDdkOGItZGQzMi00ZWE1LTgyYTgtNjFiZWI2N2Q4MjEzIiwiSGVhZGVyVGV4dCI6IkluZnJhc3RydWN0dXJlIGNvbmZpZyIsIklzRGVmYXVsdCI6ZmFsc2UsIlN0eWxlIjp7IiRpZCI6IjEzMzEiLCJIZWFkZXJTdHlsZSI6eyIkaWQiOiIxMzMyIiwiVGV4dFN0eWxlIjp7IiRpZCI6IjEzMzMiLCJGb250U2V0dGluZ3MiOnsiJGlkIjoiMTMzNCIsIkZvbnRTaXplIjoxMSwiRm9udE5hbWUiOiJTZWdvZSBVSSBTZW1pYm9sZCIsIklzQm9sZCI6ZmFsc2UsIklzSXRhbGljIjpmYWxzZSwiSXNVbmRlcmxpbmVkIjpmYWxzZSwiUGFyZW50U3R5bGUiOm51bGx9LCJBdXRvU2l6ZSI6MiwiRm9yZWdyb3VuZCI6eyIkaWQiOiIxMzM1IiwiQ29sb3IiOnsiJGlkIjoiMTMzNiIsIkEiOjI1NSwiUiI6MCwiRyI6MCwiQiI6MH19LCJNYXhXaWR0aCI6MTQxLjgyODEyNDk5OTk5ODgxLCJNYXhIZWlnaHQiOiJJbmZpbml0eSIsIlNtYXJ0Rm9yZWdyb3VuZElzQWN0aXZlIjpmYWxzZSwiSG9yaXpvbnRhbEFsaWdubWVudCI6MCwiVmVydGljYWxBbGlnbm1lbnQiOjAsIlNtYXJ0Rm9yZWdyb3VuZCI6bnVsbCwiQmFja2dyb3VuZEZpbGxUeXBlIjowLCJNYXJnaW4iOnsiJGlkIjoiMTMzNyIsIlRvcCI6MC4wLCJMZWZ0IjowLjAsIlJpZ2h0IjowLjAsIkJvdHRvbSI6MC4wfSwiUGFkZGluZyI6eyIkaWQiOiIxMzM4IiwiVG9wIjowLjAsIkxlZnQiOjAuMCwiUmlnaHQiOjAuMCwiQm90dG9tIjowLjB9LCJCYWNrZ3JvdW5kIjp7IiRpZCI6IjEzMzkiLCJDb2xvciI6eyIkaWQiOiIxMzQwIiwiQSI6MCwiUiI6MjU1LCJHIjoyNTUsIkIiOjI1NX19LCJJc1Zpc2libGUiOnRydWUsIldpZHRoIjowLjAsIkhlaWdodCI6MC4wLCJCb3JkZXJTdHlsZSI6bnVsbCwiUGFyZW50U3R5bGUiOm51bGx9LCJSZWN0YW5nbGVTdHlsZSI6eyIkaWQiOiIxMzQxIiwiTWFyZ2luIjp7IiRpZCI6IjEzNDIiLCJUb3AiOjAuMCwiTGVmdCI6MC4wLCJSaWdodCI6MC4wLCJCb3R0b20iOjAuMH0sIlBhZGRpbmciOnsiJGlkIjoiMTM0MyIsIlRvcCI6MC4wLCJMZWZ0IjowLjAsIlJpZ2h0IjowLjAsIkJvdHRvbSI6MC4wfSwiQmFja2dyb3VuZCI6eyIkaWQiOiIxMzQ0IiwiQ29sb3IiOnsiJGlkIjoiMTM0NSIsIkEiOjYzLCJSIjoyNSwiRyI6MTA3LCJCIjozNn19LCJJc1Zpc2libGUiOnRydWUsIldpZHRoIjowLjAsIkhlaWdodCI6MC4wLCJCb3JkZXJTdHlsZSI6eyIkaWQiOiIxMzQ2IiwiTGluZUNvbG9yIjp7IiRpZCI6IjEzNDciLCIkdHlwZSI6Ik5MUkUuQ29tbW9uLkRvbS5Tb2xpZENvbG9yQnJ1c2gsIE5MUkUuQ29tbW9uIiwiQ29sb3IiOnsiJGlkIjoiMTM0OCIsIkEiOjI1NSwiUiI6MjU1LCJHIjowLCJCIjowfX0sIkxpbmVXZWlnaHQiOjAuMCwiTGluZVR5cGUiOjAsIlBhcmVudFN0eWxlIjpudWxsfSwiUGFyZW50U3R5bGUiOm51bGx9LCJNYXJnaW4iOnsiJGlkIjoiMTM0OSIsIlRvcCI6MC4wLCJMZWZ0IjowLjAsIlJpZ2h0IjowLjAsIkJvdHRvbSI6MC4wfSwiUGFkZGluZyI6eyIkaWQiOiIxMzUwIiwiVG9wIjowLjAsIkxlZnQiOjAuMCwiUmlnaHQiOjAuMCwiQm90dG9tIjowLjB9LCJCYWNrZ3JvdW5kIjpudWxsLCJJc1Zpc2libGUiOnRydWUsIldpZHRoIjowLjAsIkhlaWdodCI6MC4wLCJCb3JkZXJTdHlsZSI6bnVsbCwiUGFyZW50U3R5bGUiOm51bGx9LCJCYWNrZ3JvdW5kU3R5bGUiOnsiJGlkIjoiMTM1MSIsIk1hcmdpbiI6eyIkaWQiOiIxMzUyIiwiVG9wIjowLjAsIkxlZnQiOjAuMCwiUmlnaHQiOjAuMCwiQm90dG9tIjowLjB9LCJQYWRkaW5nIjp7IiRpZCI6IjEzNTMiLCJUb3AiOjAuMCwiTGVmdCI6MC4wLCJSaWdodCI6MC4wLCJCb3R0b20iOjAuMH0sIkJhY2tncm91bmQiOnsiJGlkIjoiMTM1NCIsIkNvbG9yIjp7IiRpZCI6IjEzNTUiLCJBIjo1MSwiUiI6MjUsIkciOjEwNywiQiI6MzZ9fSwiSXNWaXNpYmxlIjp0cnVlLCJXaWR0aCI6MC4wLCJIZWlnaHQiOjAuMCwiQm9yZGVyU3R5bGUiOnsiJGlkIjoiMTM1NiIsIkxpbmVDb2xvciI6eyIkaWQiOiIxMzU3IiwiJHR5cGUiOiJOTFJFLkNvbW1vbi5Eb20uU29saWRDb2xvckJydXNoLCBOTFJFLkNvbW1vbiIsIkNvbG9yIjp7IiRpZCI6IjEzNTgiLCJBIjoyNTUsIlIiOjI1NSwiRyI6MCwiQiI6MH19LCJMaW5lV2VpZ2h0IjowLjAsIkxpbmVUeXBlIjowLCJQYXJlbnRTdHlsZSI6bnVsbH0sIlBhcmVudFN0eWxlIjpudWxsfSwiTWFyZ2luIjp7IiRpZCI6IjEzNTkiLCJUb3AiOjAuMCwiTGVmdCI6MC4wLCJSaWdodCI6MC4wLCJCb3R0b20iOjAuMH0sIlBhZGRpbmciOnsiJGlkIjoiMTM2MCIsIlRvcCI6MC4wLCJMZWZ0IjowLjAsIlJpZ2h0IjowLjAsIkJvdHRvbSI6MC4wfSwiSXNWaXNpYmxlIjp0cnVlLCJXaWR0aCI6MC4wLCJIZWlnaHQiOjAuMCwiQm9yZGVyU3R5bGUiOm51bGwsIlBhcmVudFN0eWxlIjpudWxsfX0seyIkaWQiOiIxMzYxIiwiX3Jvd3MiOlt7IiRpZCI6IjEzNjIiLCJfdGFza3MiOlt7IiRpZCI6IjEzNjMiLCJfYXR0YWNoZWRNaWxlc3RvbmVzIjpbXSwiVGFza0RlZmluaXRpb24iOnsiJGlkIjoiMTM2NCIsIkdyb3VwTmFtZSI6bnVsbCwiU3RhcnREYXRlIjoiMjAyNS0xMi0xOFQwMDowMDowMCIsIkVuZERhdGUiOiIyMDI2LTAxLTA3VDIzOjU5OjAwIiwiUGVyY2VudGFnZUNvbXBsZXRlIjpudWxsLCJTdHlsZSI6eyIkaWQiOiIxMzY1IiwiU2hhcGUiOjEsIlNoYXBlVGhpY2tuZXNzIjowLCJEdXJhdGlvbkZvcm1hdCI6MCwiSW5jbHVkZU5vbldvcmtpbmdEYXlzSW5EdXJhdGlvbiI6ZmFsc2UsIlBlcmNlbnRhZ2VDb21wbGV0ZVN0eWxlIjp7IiRpZCI6IjEzNjYiLCJGb250U2V0dGluZ3MiOnsiJGlkIjoiMTM2NyIsIkZvbnRTaXplIjoxMCwiRm9udE5hbWUiOiJDYWxpYnJpIiwiSXNCb2xkIjpmYWxzZSwiSXNJdGFsaWMiOmZhbHNlLCJJc1VuZGVybGluZWQiOmZhbHNlLCJQYXJlbnRTdHlsZSI6bnVsbH0sIkF1dG9TaXplIjowLCJGb3JlZ3JvdW5kIjp7IiRpZCI6IjEzNjgiLCJDb2xvciI6eyIkaWQiOiIxMzY5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MTM3MCIsIlRvcCI6MC4wLCJMZWZ0IjowLjAsIlJpZ2h0IjowLjAsIkJvdHRvbSI6MC4wfSwiUGFkZGluZyI6eyIkaWQiOiIxMzcxIiwiVG9wIjowLjAsIkxlZnQiOjAuMCwiUmlnaHQiOjAuMCwiQm90dG9tIjowLjB9LCJCYWNrZ3JvdW5kIjp7IiRpZCI6IjEzNzIiLCJDb2xvciI6eyIkaWQiOiIxMzczIiwiQSI6ODksIlIiOjAsIkciOjAsIkIiOjB9fSwiSXNWaXNpYmxlIjp0cnVlLCJXaWR0aCI6MC4wLCJIZWlnaHQiOjAuMCwiQm9yZGVyU3R5bGUiOnsiJGlkIjoiMTM3NCIsIkxpbmVDb2xvciI6bnVsbCwiTGluZVdlaWdodCI6MC4wLCJMaW5lVHlwZSI6MCwiUGFyZW50U3R5bGUiOm51bGx9LCJQYXJlbnRTdHlsZSI6bnVsbH0sIkR1cmF0aW9uU3R5bGUiOnsiJGlkIjoiMTM3NSIsIkZvbnRTZXR0aW5ncyI6eyIkaWQiOiIxMzc2IiwiRm9udFNpemUiOjEwLCJGb250TmFtZSI6IkNhbGlicmkiLCJJc0JvbGQiOmZhbHNlLCJJc0l0YWxpYyI6ZmFsc2UsIklzVW5kZXJsaW5lZCI6ZmFsc2UsIlBhcmVudFN0eWxlIjpudWxsfSwiQXV0b1NpemUiOjAsIkZvcmVncm91bmQiOnsiJGlkIjoiMTM3NyIsIkNvbG9yIjp7IiRpZCI6IjEzNzg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aWQiOiIxMzc5IiwiVG9wIjowLjAsIkxlZnQiOjAuMCwiUmlnaHQiOjAuMCwiQm90dG9tIjowLjB9LCJQYWRkaW5nIjp7IiRpZCI6IjEzODAiLCJUb3AiOjAuMCwiTGVmdCI6MC4wLCJSaWdodCI6MC4wLCJCb3R0b20iOjAuMH0sIkJhY2tncm91bmQiOnsiJGlkIjoiMTM4MSIsIkNvbG9yIjp7IiRpZCI6IjEzODIiLCJBIjowLCJSIjowLCJHIjowLCJCIjowfX0sIklzVmlzaWJsZSI6dHJ1ZSwiV2lkdGgiOjAuMCwiSGVpZ2h0IjowLjAsIkJvcmRlclN0eWxlIjp7IiRpZCI6IjEzODMiLCJMaW5lQ29sb3IiOm51bGwsIkxpbmVXZWlnaHQiOjAuMCwiTGluZVR5cGUiOjAsIlBhcmVudFN0eWxlIjpudWxsfSwiUGFyZW50U3R5bGUiOm51bGx9LCJIb3Jpem9udGFsQ29ubmVjdG9yU3R5bGUiOnsiJGlkIjoiMTM4NCIsIkxpbmVDb2xvciI6eyIkaWQiOiIxMzg1IiwiJHR5cGUiOiJOTFJFLkNvbW1vbi5Eb20uU29saWRDb2xvckJydXNoLCBOTFJFLkNvbW1vbiIsIkNvbG9yIjp7IiRpZCI6IjEzODYiLCJBIjoyNTUsIlIiOjIwNCwiRyI6MjA0LCJCIjoyMDR9fSwiTGluZVdlaWdodCI6MS4wLCJMaW5lVHlwZSI6MCwiUGFyZW50U3R5bGUiOm51bGx9LCJWZXJ0aWNhbENvbm5lY3RvclN0eWxlIjp7IiRpZCI6IjEzODciLCJMaW5lQ29sb3IiOnsiJGlkIjoiMTM4OCIsIiR0eXBlIjoiTkxSRS5Db21tb24uRG9tLlNvbGlkQ29sb3JCcnVzaCwgTkxSRS5Db21tb24iLCJDb2xvciI6eyIkaWQiOiIxMzg5IiwiQSI6MjU1LCJSIjoyMDQsIkciOjIwNCwiQiI6MjA0fX0sIkxpbmVXZWlnaHQiOjAuMCwiTGluZVR5cGUiOjAsIlBhcmVudFN0eWxlIjpudWxsfSwiTWFyZ2luIjpudWxsLCJTdGFydERhdGVQb3NpdGlvbiI6MywiRW5kRGF0ZVBvc2l0aW9uIjozLCJEYXRlSXNWaXNpYmxlIjp0cnVlLCJUaXRsZVBvc2l0aW9uIjo0LCJEdXJhdGlvblBvc2l0aW9uIjo2LCJQZXJjZW50YWdlQ29tcGxldGVkUG9zaXRpb24iOjYsIlNwYWNpbmciOjMsIklzQmVsb3dUaW1lYmFuZCI6dHJ1ZSwiUGVyY2VudGFnZUNvbXBsZXRlU2hhcGVPcGFjaXR5IjozNSwiU2hhcGVTdHlsZSI6eyIkaWQiOiIxMzkwIiwiTWFyZ2luIjp7IiRpZCI6IjEzOTEiLCJUb3AiOjAuMCwiTGVmdCI6NC4wLCJSaWdodCI6NC4wLCJCb3R0b20iOjAuMH0sIlBhZGRpbmciOnsiJGlkIjoiMTM5MiIsIlRvcCI6MC4wLCJMZWZ0IjowLjAsIlJpZ2h0IjowLjAsIkJvdHRvbSI6MC4wfSwiQmFja2dyb3VuZCI6eyIkaWQiOiIxMzkzIiwiQ29sb3IiOnsiJGlkIjoiMTM5NCIsIkEiOjI1NSwiUiI6MjEsIkciOjk2LCJCIjoxMzB9fSwiSXNWaXNpYmxlIjp0cnVlLCJXaWR0aCI6MC4wLCJIZWlnaHQiOjEwLjAsIkJvcmRlclN0eWxlIjp7IiRpZCI6IjEzOTUiLCJMaW5lQ29sb3IiOnsiJHJlZiI6Ijk2In0sIkxpbmVXZWlnaHQiOjAuMCwiTGluZVR5cGUiOjAsIlBhcmVudFN0eWxlIjpudWxsfSwiUGFyZW50U3R5bGUiOm51bGx9LCJUaXRsZVN0eWxlIjp7IiRpZCI6IjEzOTYiLCJGb250U2V0dGluZ3MiOnsiJGlkIjoiMTM5NyIsIkZvbnRTaXplIjoxMSwiRm9udE5hbWUiOiJTZWdvZSBVSSIsIklzQm9sZCI6dHJ1ZSwiSXNJdGFsaWMiOmZhbHNlLCJJc1VuZGVybGluZWQiOmZhbHNlLCJQYXJlbnRTdHlsZSI6bnVsbH0sIkF1dG9TaXplIjowLCJGb3JlZ3JvdW5kIjp7IiRpZCI6IjEzOTgiLCJDb2xvciI6eyIkaWQiOiIxMzk5IiwiQSI6MjU1LCJSIjowLCJHIjowLCJCIjowfX0sIk1heFdpZHRoIjo5NjAuMCwiTWF4SGVpZ2h0IjoiSW5maW5pdHkiLCJTbWFydEZvcmVncm91bmRJc0FjdGl2ZSI6ZmFsc2UsIkhvcml6b250YWxBbGlnbm1lbnQiOjAsIlZlcnRpY2FsQWxpZ25tZW50IjowLCJTbWFydEZvcmVncm91bmQiOm51bGwsIkJhY2tncm91bmRGaWxsVHlwZSI6MCwiTWFyZ2luIjp7IiRpZCI6IjE0MDAiLCJUb3AiOjAuMCwiTGVmdCI6MC4wLCJSaWdodCI6MC4wLCJCb3R0b20iOjAuMH0sIlBhZGRpbmciOnsiJGlkIjoiMTQwMSIsIlRvcCI6MC4wLCJMZWZ0IjowLjAsIlJpZ2h0IjowLjAsIkJvdHRvbSI6MC4wfSwiQmFja2dyb3VuZCI6eyIkaWQiOiIxNDAyIiwiQ29sb3IiOnsiJGlkIjoiMTQwMyIsIkEiOjAsIlIiOjI1NSwiRyI6MjU1LCJCIjoyNTV9fSwiSXNWaXNpYmxlIjp0cnVlLCJXaWR0aCI6MC4wLCJIZWlnaHQiOjAuMCwiQm9yZGVyU3R5bGUiOnsiJGlkIjoiMTQwNCIsIkxpbmVDb2xvciI6bnVsbCwiTGluZVdlaWdodCI6MC4wLCJMaW5lVHlwZSI6MCwiUGFyZW50U3R5bGUiOm51bGx9LCJQYXJlbnRTdHlsZSI6bnVsbH0sIkRhdGVTdHlsZSI6eyIkaWQiOiIxNDA1IiwiRm9udFNldHRpbmdzIjp7IiRpZCI6IjE0MDYiLCJGb250U2l6ZSI6OCwiRm9udE5hbWUiOiJTZWdvZSBVSSIsIklzQm9sZCI6ZmFsc2UsIklzSXRhbGljIjp0cnVlLCJJc1VuZGVybGluZWQiOmZhbHNlLCJQYXJlbnRTdHlsZSI6bnVsbH0sIkF1dG9TaXplIjowLCJGb3JlZ3JvdW5kIjp7IiRpZCI6IjE0MDciLCJDb2xvciI6eyIkaWQiOiIxNDA4IiwiQSI6MjU1LCJSIjo2OCwiRyI6ODQsIkIiOjEwNn19LCJNYXhXaWR0aCI6MjAwLjAsIk1heEhlaWdodCI6IkluZmluaXR5IiwiU21hcnRGb3JlZ3JvdW5kSXNBY3RpdmUiOmZhbHNlLCJIb3Jpem9udGFsQWxpZ25tZW50IjoyLCJWZXJ0aWNhbEFsaWdubWVudCI6MCwiU21hcnRGb3JlZ3JvdW5kIjpudWxsLCJCYWNrZ3JvdW5kRmlsbFR5cGUiOjAsIk1hcmdpbiI6eyIkaWQiOiIxNDA5IiwiVG9wIjowLjAsIkxlZnQiOjAuMCwiUmlnaHQiOjAuMCwiQm90dG9tIjowLjB9LCJQYWRkaW5nIjp7IiRpZCI6IjE0MTAiLCJUb3AiOjAuMCwiTGVmdCI6MC4wLCJSaWdodCI6MC4wLCJCb3R0b20iOjAuMH0sIkJhY2tncm91bmQiOnsiJGlkIjoiMTQxMSIsIkNvbG9yIjp7IiRpZCI6IjE0MTIiLCJBIjowLCJSIjoyNTUsIkciOjI1NSwiQiI6MjU1fX0sIklzVmlzaWJsZSI6dHJ1ZSwiV2lkdGgiOjAuMCwiSGVpZ2h0IjowLjAsIkJvcmRlclN0eWxlIjp7IiRpZCI6IjE0MTMiLCJMaW5lQ29sb3IiOm51bGwsIkxpbmVXZWlnaHQiOjAuMCwiTGluZVR5cGUiOjAsIlBhcmVudFN0eWxlIjpudWxsfSwiUGFyZW50U3R5bGUiOm51bGx9LCJEYXRlRm9ybWF0Ijp7IiRpZCI6IjE0MTQ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TQxNSIsIkZvcm1hdCI6MCwiSXNWaXNpYmxlIjpmYWxzZSwiTGFzdEtub3duVmlzaWJpbGl0eVN0YXRlIjpmYWxzZX0sIklzVmlzaWJsZSI6dHJ1ZSwiUGFyZW50U3R5bGUiOm51bGx9LCJJbmRleCI6MTUsIlNtYXJ0RHVyYXRpb25BY3RpdmF0ZWQiOmZhbHNlLCJEYXRlRm9ybWF0Ijp7IiRyZWYiOiIxNDE0In0sIldlZWtOdW1iZXJpbmciOnsiJGlkIjoiMTQxNiIsIkZvcm1hdCI6MCwiSXNWaXNpYmxlIjpmYWxzZSwiTGFzdEtub3duVmlzaWJpbGl0eVN0YXRlIjpmYWxzZX0sIklkIjoiNzdkYjQzNDYtMmIxOC00ZDhiLTg3YTItNTUxYTVjM2NlOWIyIiwiSW1wb3J0SWQiOm51bGwsIlRpdGxlIjoiSW50ZWdyYXRlIG5ldyBoYXJkd2FyZSIsIk5vdGUiOm51bGwsIkh5cGVybGluayI6eyIkaWQiOiIxNDE3IiwiQWRkcmVzcyI6IiIsIlN1YkFkZHJlc3MiOiIifSwiSXNDaGFuZ2VkIjpmYWxzZSwiSXNOZXciOmZhbHNlfX1dLCJfbWlsZXN0b25lcyI6W10sIklkIjoiMDAwMDAwMDAtMDAwMC0wMDAwLTAwMDAtMDAwMDAwMDAwMDAwIiwiSXNTaW5nbGVJdGVtUm93Ijp0cnVlfSx7IiRpZCI6IjE0MTgiLCJfdGFza3MiOlt7IiRpZCI6IjE0MTkiLCJfYXR0YWNoZWRNaWxlc3RvbmVzIjpbXSwiVGFza0RlZmluaXRpb24iOnsiJGlkIjoiMTQyMCIsIkdyb3VwTmFtZSI6bnVsbCwiU3RhcnREYXRlIjoiMjAyNS0xMi0yNlQwMDowMDowMCIsIkVuZERhdGUiOiIyMDI2LTAxLTE1VDIzOjU5OjAwIiwiUGVyY2VudGFnZUNvbXBsZXRlIjpudWxsLCJTdHlsZSI6eyIkaWQiOiIxNDIxIiwiU2hhcGUiOjEsIlNoYXBlVGhpY2tuZXNzIjowLCJEdXJhdGlvbkZvcm1hdCI6MCwiSW5jbHVkZU5vbldvcmtpbmdEYXlzSW5EdXJhdGlvbiI6ZmFsc2UsIlBlcmNlbnRhZ2VDb21wbGV0ZVN0eWxlIjp7IiRpZCI6IjE0MjIiLCJGb250U2V0dGluZ3MiOnsiJGlkIjoiMTQyMyIsIkZvbnRTaXplIjoxMCwiRm9udE5hbWUiOiJDYWxpYnJpIiwiSXNCb2xkIjpmYWxzZSwiSXNJdGFsaWMiOmZhbHNlLCJJc1VuZGVybGluZWQiOmZhbHNlLCJQYXJlbnRTdHlsZSI6bnVsbH0sIkF1dG9TaXplIjowLCJGb3JlZ3JvdW5kIjp7IiRpZCI6IjE0MjQiLCJDb2xvciI6eyIkaWQiOiIxNDI1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MTQyNiIsIlRvcCI6MC4wLCJMZWZ0IjowLjAsIlJpZ2h0IjowLjAsIkJvdHRvbSI6MC4wfSwiUGFkZGluZyI6eyIkaWQiOiIxNDI3IiwiVG9wIjowLjAsIkxlZnQiOjAuMCwiUmlnaHQiOjAuMCwiQm90dG9tIjowLjB9LCJCYWNrZ3JvdW5kIjp7IiRpZCI6IjE0MjgiLCJDb2xvciI6eyIkaWQiOiIxNDI5IiwiQSI6ODksIlIiOjAsIkciOjAsIkIiOjB9fSwiSXNWaXNpYmxlIjp0cnVlLCJXaWR0aCI6MC4wLCJIZWlnaHQiOjAuMCwiQm9yZGVyU3R5bGUiOnsiJGlkIjoiMTQzMCIsIkxpbmVDb2xvciI6bnVsbCwiTGluZVdlaWdodCI6MC4wLCJMaW5lVHlwZSI6MCwiUGFyZW50U3R5bGUiOm51bGx9LCJQYXJlbnRTdHlsZSI6bnVsbH0sIkR1cmF0aW9uU3R5bGUiOnsiJGlkIjoiMTQzMSIsIkZvbnRTZXR0aW5ncyI6eyIkaWQiOiIxNDMyIiwiRm9udFNpemUiOjEwLCJGb250TmFtZSI6IkNhbGlicmkiLCJJc0JvbGQiOmZhbHNlLCJJc0l0YWxpYyI6ZmFsc2UsIklzVW5kZXJsaW5lZCI6ZmFsc2UsIlBhcmVudFN0eWxlIjpudWxsfSwiQXV0b1NpemUiOjAsIkZvcmVncm91bmQiOnsiJGlkIjoiMTQzMyIsIkNvbG9yIjp7IiRpZCI6IjE0MzQ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aWQiOiIxNDM1IiwiVG9wIjowLjAsIkxlZnQiOjAuMCwiUmlnaHQiOjAuMCwiQm90dG9tIjowLjB9LCJQYWRkaW5nIjp7IiRpZCI6IjE0MzYiLCJUb3AiOjAuMCwiTGVmdCI6MC4wLCJSaWdodCI6MC4wLCJCb3R0b20iOjAuMH0sIkJhY2tncm91bmQiOnsiJGlkIjoiMTQzNyIsIkNvbG9yIjp7IiRpZCI6IjE0MzgiLCJBIjowLCJSIjowLCJHIjowLCJCIjowfX0sIklzVmlzaWJsZSI6dHJ1ZSwiV2lkdGgiOjAuMCwiSGVpZ2h0IjowLjAsIkJvcmRlclN0eWxlIjp7IiRpZCI6IjE0MzkiLCJMaW5lQ29sb3IiOm51bGwsIkxpbmVXZWlnaHQiOjAuMCwiTGluZVR5cGUiOjAsIlBhcmVudFN0eWxlIjpudWxsfSwiUGFyZW50U3R5bGUiOm51bGx9LCJIb3Jpem9udGFsQ29ubmVjdG9yU3R5bGUiOnsiJGlkIjoiMTQ0MCIsIkxpbmVDb2xvciI6eyIkaWQiOiIxNDQxIiwiJHR5cGUiOiJOTFJFLkNvbW1vbi5Eb20uU29saWRDb2xvckJydXNoLCBOTFJFLkNvbW1vbiIsIkNvbG9yIjp7IiRpZCI6IjE0NDIiLCJBIjoyNTUsIlIiOjIwNCwiRyI6MjA0LCJCIjoyMDR9fSwiTGluZVdlaWdodCI6MS4wLCJMaW5lVHlwZSI6MCwiUGFyZW50U3R5bGUiOm51bGx9LCJWZXJ0aWNhbENvbm5lY3RvclN0eWxlIjp7IiRpZCI6IjE0NDMiLCJMaW5lQ29sb3IiOnsiJGlkIjoiMTQ0NCIsIiR0eXBlIjoiTkxSRS5Db21tb24uRG9tLlNvbGlkQ29sb3JCcnVzaCwgTkxSRS5Db21tb24iLCJDb2xvciI6eyIkaWQiOiIxNDQ1IiwiQSI6MjU1LCJSIjoyMDQsIkciOjIwNCwiQiI6MjA0fX0sIkxpbmVXZWlnaHQiOjAuMCwiTGluZVR5cGUiOjAsIlBhcmVudFN0eWxlIjpudWxsfSwiTWFyZ2luIjpudWxsLCJTdGFydERhdGVQb3NpdGlvbiI6MywiRW5kRGF0ZVBvc2l0aW9uIjozLCJEYXRlSXNWaXNpYmxlIjp0cnVlLCJUaXRsZVBvc2l0aW9uIjo0LCJEdXJhdGlvblBvc2l0aW9uIjo2LCJQZXJjZW50YWdlQ29tcGxldGVkUG9zaXRpb24iOjYsIlNwYWNpbmciOjMsIklzQmVsb3dUaW1lYmFuZCI6dHJ1ZSwiUGVyY2VudGFnZUNvbXBsZXRlU2hhcGVPcGFjaXR5IjozNSwiU2hhcGVTdHlsZSI6eyIkaWQiOiIxNDQ2IiwiTWFyZ2luIjp7IiRpZCI6IjE0NDciLCJUb3AiOjAuMCwiTGVmdCI6NC4wLCJSaWdodCI6NC4wLCJCb3R0b20iOjAuMH0sIlBhZGRpbmciOnsiJGlkIjoiMTQ0OCIsIlRvcCI6MC4wLCJMZWZ0IjowLjAsIlJpZ2h0IjowLjAsIkJvdHRvbSI6MC4wfSwiQmFja2dyb3VuZCI6eyIkaWQiOiIxNDQ5IiwiQ29sb3IiOnsiJGlkIjoiMTQ1MCIsIkEiOjI1NSwiUiI6MjEsIkciOjk2LCJCIjoxMzB9fSwiSXNWaXNpYmxlIjp0cnVlLCJXaWR0aCI6MC4wLCJIZWlnaHQiOjEwLjAsIkJvcmRlclN0eWxlIjp7IiRpZCI6IjE0NTEiLCJMaW5lQ29sb3IiOnsiJHJlZiI6Ijk2In0sIkxpbmVXZWlnaHQiOjAuMCwiTGluZVR5cGUiOjAsIlBhcmVudFN0eWxlIjpudWxsfSwiUGFyZW50U3R5bGUiOm51bGx9LCJUaXRsZVN0eWxlIjp7IiRpZCI6IjE0NTIiLCJGb250U2V0dGluZ3MiOnsiJGlkIjoiMTQ1MyIsIkZvbnRTaXplIjoxMSwiRm9udE5hbWUiOiJTZWdvZSBVSSIsIklzQm9sZCI6dHJ1ZSwiSXNJdGFsaWMiOmZhbHNlLCJJc1VuZGVybGluZWQiOmZhbHNlLCJQYXJlbnRTdHlsZSI6bnVsbH0sIkF1dG9TaXplIjowLCJGb3JlZ3JvdW5kIjp7IiRpZCI6IjE0NTQiLCJDb2xvciI6eyIkaWQiOiIxNDU1IiwiQSI6MjU1LCJSIjowLCJHIjowLCJCIjowfX0sIk1heFdpZHRoIjo5NjAuMCwiTWF4SGVpZ2h0IjoiSW5maW5pdHkiLCJTbWFydEZvcmVncm91bmRJc0FjdGl2ZSI6ZmFsc2UsIkhvcml6b250YWxBbGlnbm1lbnQiOjAsIlZlcnRpY2FsQWxpZ25tZW50IjowLCJTbWFydEZvcmVncm91bmQiOm51bGwsIkJhY2tncm91bmRGaWxsVHlwZSI6MCwiTWFyZ2luIjp7IiRpZCI6IjE0NTYiLCJUb3AiOjAuMCwiTGVmdCI6MC4wLCJSaWdodCI6MC4wLCJCb3R0b20iOjAuMH0sIlBhZGRpbmciOnsiJGlkIjoiMTQ1NyIsIlRvcCI6MC4wLCJMZWZ0IjowLjAsIlJpZ2h0IjowLjAsIkJvdHRvbSI6MC4wfSwiQmFja2dyb3VuZCI6eyIkaWQiOiIxNDU4IiwiQ29sb3IiOnsiJGlkIjoiMTQ1OSIsIkEiOjAsIlIiOjI1NSwiRyI6MjU1LCJCIjoyNTV9fSwiSXNWaXNpYmxlIjp0cnVlLCJXaWR0aCI6MC4wLCJIZWlnaHQiOjAuMCwiQm9yZGVyU3R5bGUiOnsiJGlkIjoiMTQ2MCIsIkxpbmVDb2xvciI6bnVsbCwiTGluZVdlaWdodCI6MC4wLCJMaW5lVHlwZSI6MCwiUGFyZW50U3R5bGUiOm51bGx9LCJQYXJlbnRTdHlsZSI6bnVsbH0sIkRhdGVTdHlsZSI6eyIkaWQiOiIxNDYxIiwiRm9udFNldHRpbmdzIjp7IiRpZCI6IjE0NjIiLCJGb250U2l6ZSI6OCwiRm9udE5hbWUiOiJTZWdvZSBVSSIsIklzQm9sZCI6ZmFsc2UsIklzSXRhbGljIjp0cnVlLCJJc1VuZGVybGluZWQiOmZhbHNlLCJQYXJlbnRTdHlsZSI6bnVsbH0sIkF1dG9TaXplIjowLCJGb3JlZ3JvdW5kIjp7IiRpZCI6IjE0NjMiLCJDb2xvciI6eyIkaWQiOiIxNDY0IiwiQSI6MjU1LCJSIjo2OCwiRyI6ODQsIkIiOjEwNn19LCJNYXhXaWR0aCI6MjAwLjAsIk1heEhlaWdodCI6IkluZmluaXR5IiwiU21hcnRGb3JlZ3JvdW5kSXNBY3RpdmUiOmZhbHNlLCJIb3Jpem9udGFsQWxpZ25tZW50IjoyLCJWZXJ0aWNhbEFsaWdubWVudCI6MCwiU21hcnRGb3JlZ3JvdW5kIjpudWxsLCJCYWNrZ3JvdW5kRmlsbFR5cGUiOjAsIk1hcmdpbiI6eyIkaWQiOiIxNDY1IiwiVG9wIjowLjAsIkxlZnQiOjAuMCwiUmlnaHQiOjAuMCwiQm90dG9tIjowLjB9LCJQYWRkaW5nIjp7IiRpZCI6IjE0NjYiLCJUb3AiOjAuMCwiTGVmdCI6MC4wLCJSaWdodCI6MC4wLCJCb3R0b20iOjAuMH0sIkJhY2tncm91bmQiOnsiJGlkIjoiMTQ2NyIsIkNvbG9yIjp7IiRpZCI6IjE0NjgiLCJBIjowLCJSIjoyNTUsIkciOjI1NSwiQiI6MjU1fX0sIklzVmlzaWJsZSI6dHJ1ZSwiV2lkdGgiOjAuMCwiSGVpZ2h0IjowLjAsIkJvcmRlclN0eWxlIjp7IiRpZCI6IjE0NjkiLCJMaW5lQ29sb3IiOm51bGwsIkxpbmVXZWlnaHQiOjAuMCwiTGluZVR5cGUiOjAsIlBhcmVudFN0eWxlIjpudWxsfSwiUGFyZW50U3R5bGUiOm51bGx9LCJEYXRlRm9ybWF0Ijp7IiRpZCI6IjE0NzA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TQ3MSIsIkZvcm1hdCI6MCwiSXNWaXNpYmxlIjpmYWxzZSwiTGFzdEtub3duVmlzaWJpbGl0eVN0YXRlIjpmYWxzZX0sIklzVmlzaWJsZSI6dHJ1ZSwiUGFyZW50U3R5bGUiOm51bGx9LCJJbmRleCI6MTYsIlNtYXJ0RHVyYXRpb25BY3RpdmF0ZWQiOmZhbHNlLCJEYXRlRm9ybWF0Ijp7IiRyZWYiOiIxNDcwIn0sIldlZWtOdW1iZXJpbmciOnsiJGlkIjoiMTQ3MiIsIkZvcm1hdCI6MCwiSXNWaXNpYmxlIjpmYWxzZSwiTGFzdEtub3duVmlzaWJpbGl0eVN0YXRlIjpmYWxzZX0sIklkIjoiNjVhZTdlYzUtNTA5ZC00NTNkLThjMTEtYWQwMzQ3ZTg4ZDI2IiwiSW1wb3J0SWQiOm51bGwsIlRpdGxlIjoiUGVyZm9tIGNvbXBhdGliaWlsdHkgdGVzdGluZyIsIk5vdGUiOm51bGwsIkh5cGVybGluayI6eyIkaWQiOiIxNDczIiwiQWRkcmVzcyI6IiIsIlN1YkFkZHJlc3MiOiIifSwiSXNDaGFuZ2VkIjpmYWxzZSwiSXNOZXciOmZhbHNlfX1dLCJfbWlsZXN0b25lcyI6W10sIklkIjoiMDAwMDAwMDAtMDAwMC0wMDAwLTAwMDAtMDAwMDAwMDAwMDAwIiwiSXNTaW5nbGVJdGVtUm93Ijp0cnVlfSx7IiRpZCI6IjE0NzQiLCJfdGFza3MiOlt7IiRpZCI6IjE0NzUiLCJfYXR0YWNoZWRNaWxlc3RvbmVzIjpbXSwiVGFza0RlZmluaXRpb24iOnsiJGlkIjoiMTQ3NiIsIkdyb3VwTmFtZSI6bnVsbCwiU3RhcnREYXRlIjoiMjAyNi0wMS0wMlQwMDowMDowMCIsIkVuZERhdGUiOiIyMDI2LTAxLTIyVDIzOjU5OjAwIiwiUGVyY2VudGFnZUNvbXBsZXRlIjpudWxsLCJTdHlsZSI6eyIkaWQiOiIxNDc3IiwiU2hhcGUiOjEsIlNoYXBlVGhpY2tuZXNzIjowLCJEdXJhdGlvbkZvcm1hdCI6MCwiSW5jbHVkZU5vbldvcmtpbmdEYXlzSW5EdXJhdGlvbiI6ZmFsc2UsIlBlcmNlbnRhZ2VDb21wbGV0ZVN0eWxlIjp7IiRpZCI6IjE0NzgiLCJGb250U2V0dGluZ3MiOnsiJGlkIjoiMTQ3OSIsIkZvbnRTaXplIjoxMCwiRm9udE5hbWUiOiJDYWxpYnJpIiwiSXNCb2xkIjpmYWxzZSwiSXNJdGFsaWMiOmZhbHNlLCJJc1VuZGVybGluZWQiOmZhbHNlLCJQYXJlbnRTdHlsZSI6bnVsbH0sIkF1dG9TaXplIjowLCJGb3JlZ3JvdW5kIjp7IiRpZCI6IjE0ODAiLCJDb2xvciI6eyIkaWQiOiIxNDgx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MTQ4MiIsIlRvcCI6MC4wLCJMZWZ0IjowLjAsIlJpZ2h0IjowLjAsIkJvdHRvbSI6MC4wfSwiUGFkZGluZyI6eyIkaWQiOiIxNDgzIiwiVG9wIjowLjAsIkxlZnQiOjAuMCwiUmlnaHQiOjAuMCwiQm90dG9tIjowLjB9LCJCYWNrZ3JvdW5kIjp7IiRpZCI6IjE0ODQiLCJDb2xvciI6eyIkaWQiOiIxNDg1IiwiQSI6ODksIlIiOjAsIkciOjAsIkIiOjB9fSwiSXNWaXNpYmxlIjp0cnVlLCJXaWR0aCI6MC4wLCJIZWlnaHQiOjAuMCwiQm9yZGVyU3R5bGUiOnsiJGlkIjoiMTQ4NiIsIkxpbmVDb2xvciI6bnVsbCwiTGluZVdlaWdodCI6MC4wLCJMaW5lVHlwZSI6MCwiUGFyZW50U3R5bGUiOm51bGx9LCJQYXJlbnRTdHlsZSI6bnVsbH0sIkR1cmF0aW9uU3R5bGUiOnsiJGlkIjoiMTQ4NyIsIkZvbnRTZXR0aW5ncyI6eyIkaWQiOiIxNDg4IiwiRm9udFNpemUiOjEwLCJGb250TmFtZSI6IkNhbGlicmkiLCJJc0JvbGQiOmZhbHNlLCJJc0l0YWxpYyI6ZmFsc2UsIklzVW5kZXJsaW5lZCI6ZmFsc2UsIlBhcmVudFN0eWxlIjpudWxsfSwiQXV0b1NpemUiOjAsIkZvcmVncm91bmQiOnsiJGlkIjoiMTQ4OSIsIkNvbG9yIjp7IiRpZCI6IjE0OTA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aWQiOiIxNDkxIiwiVG9wIjowLjAsIkxlZnQiOjAuMCwiUmlnaHQiOjAuMCwiQm90dG9tIjowLjB9LCJQYWRkaW5nIjp7IiRpZCI6IjE0OTIiLCJUb3AiOjAuMCwiTGVmdCI6MC4wLCJSaWdodCI6MC4wLCJCb3R0b20iOjAuMH0sIkJhY2tncm91bmQiOnsiJGlkIjoiMTQ5MyIsIkNvbG9yIjp7IiRpZCI6IjE0OTQiLCJBIjowLCJSIjowLCJHIjowLCJCIjowfX0sIklzVmlzaWJsZSI6dHJ1ZSwiV2lkdGgiOjAuMCwiSGVpZ2h0IjowLjAsIkJvcmRlclN0eWxlIjp7IiRpZCI6IjE0OTUiLCJMaW5lQ29sb3IiOm51bGwsIkxpbmVXZWlnaHQiOjAuMCwiTGluZVR5cGUiOjAsIlBhcmVudFN0eWxlIjpudWxsfSwiUGFyZW50U3R5bGUiOm51bGx9LCJIb3Jpem9udGFsQ29ubmVjdG9yU3R5bGUiOnsiJGlkIjoiMTQ5NiIsIkxpbmVDb2xvciI6eyIkaWQiOiIxNDk3IiwiJHR5cGUiOiJOTFJFLkNvbW1vbi5Eb20uU29saWRDb2xvckJydXNoLCBOTFJFLkNvbW1vbiIsIkNvbG9yIjp7IiRpZCI6IjE0OTgiLCJBIjoyNTUsIlIiOjIwNCwiRyI6MjA0LCJCIjoyMDR9fSwiTGluZVdlaWdodCI6MS4wLCJMaW5lVHlwZSI6MCwiUGFyZW50U3R5bGUiOm51bGx9LCJWZXJ0aWNhbENvbm5lY3RvclN0eWxlIjp7IiRpZCI6IjE0OTkiLCJMaW5lQ29sb3IiOnsiJGlkIjoiMTUwMCIsIiR0eXBlIjoiTkxSRS5Db21tb24uRG9tLlNvbGlkQ29sb3JCcnVzaCwgTkxSRS5Db21tb24iLCJDb2xvciI6eyIkaWQiOiIxNTAxIiwiQSI6MjU1LCJSIjoyMDQsIkciOjIwNCwiQiI6MjA0fX0sIkxpbmVXZWlnaHQiOjAuMCwiTGluZVR5cGUiOjAsIlBhcmVudFN0eWxlIjpudWxsfSwiTWFyZ2luIjpudWxsLCJTdGFydERhdGVQb3NpdGlvbiI6MywiRW5kRGF0ZVBvc2l0aW9uIjozLCJEYXRlSXNWaXNpYmxlIjp0cnVlLCJUaXRsZVBvc2l0aW9uIjo0LCJEdXJhdGlvblBvc2l0aW9uIjo2LCJQZXJjZW50YWdlQ29tcGxldGVkUG9zaXRpb24iOjYsIlNwYWNpbmciOjMsIklzQmVsb3dUaW1lYmFuZCI6dHJ1ZSwiUGVyY2VudGFnZUNvbXBsZXRlU2hhcGVPcGFjaXR5IjozNSwiU2hhcGVTdHlsZSI6eyIkaWQiOiIxNTAyIiwiTWFyZ2luIjp7IiRpZCI6IjE1MDMiLCJUb3AiOjAuMCwiTGVmdCI6NC4wLCJSaWdodCI6NC4wLCJCb3R0b20iOjAuMH0sIlBhZGRpbmciOnsiJGlkIjoiMTUwNCIsIlRvcCI6MC4wLCJMZWZ0IjowLjAsIlJpZ2h0IjowLjAsIkJvdHRvbSI6MC4wfSwiQmFja2dyb3VuZCI6eyIkaWQiOiIxNTA1IiwiQ29sb3IiOnsiJGlkIjoiMTUwNiIsIkEiOjI1NSwiUiI6MjEsIkciOjk2LCJCIjoxMzB9fSwiSXNWaXNpYmxlIjp0cnVlLCJXaWR0aCI6MC4wLCJIZWlnaHQiOjEwLjAsIkJvcmRlclN0eWxlIjp7IiRpZCI6IjE1MDciLCJMaW5lQ29sb3IiOnsiJHJlZiI6Ijk2In0sIkxpbmVXZWlnaHQiOjAuMCwiTGluZVR5cGUiOjAsIlBhcmVudFN0eWxlIjpudWxsfSwiUGFyZW50U3R5bGUiOm51bGx9LCJUaXRsZVN0eWxlIjp7IiRpZCI6IjE1MDgiLCJGb250U2V0dGluZ3MiOnsiJGlkIjoiMTUwOSIsIkZvbnRTaXplIjoxMSwiRm9udE5hbWUiOiJTZWdvZSBVSSIsIklzQm9sZCI6dHJ1ZSwiSXNJdGFsaWMiOmZhbHNlLCJJc1VuZGVybGluZWQiOmZhbHNlLCJQYXJlbnRTdHlsZSI6bnVsbH0sIkF1dG9TaXplIjowLCJGb3JlZ3JvdW5kIjp7IiRpZCI6IjE1MTAiLCJDb2xvciI6eyIkaWQiOiIxNTExIiwiQSI6MjU1LCJSIjowLCJHIjowLCJCIjowfX0sIk1heFdpZHRoIjo5NjAuMCwiTWF4SGVpZ2h0IjoiSW5maW5pdHkiLCJTbWFydEZvcmVncm91bmRJc0FjdGl2ZSI6ZmFsc2UsIkhvcml6b250YWxBbGlnbm1lbnQiOjAsIlZlcnRpY2FsQWxpZ25tZW50IjowLCJTbWFydEZvcmVncm91bmQiOm51bGwsIkJhY2tncm91bmRGaWxsVHlwZSI6MCwiTWFyZ2luIjp7IiRpZCI6IjE1MTIiLCJUb3AiOjAuMCwiTGVmdCI6MC4wLCJSaWdodCI6MC4wLCJCb3R0b20iOjAuMH0sIlBhZGRpbmciOnsiJGlkIjoiMTUxMyIsIlRvcCI6MC4wLCJMZWZ0IjowLjAsIlJpZ2h0IjowLjAsIkJvdHRvbSI6MC4wfSwiQmFja2dyb3VuZCI6eyIkaWQiOiIxNTE0IiwiQ29sb3IiOnsiJGlkIjoiMTUxNSIsIkEiOjAsIlIiOjI1NSwiRyI6MjU1LCJCIjoyNTV9fSwiSXNWaXNpYmxlIjp0cnVlLCJXaWR0aCI6MC4wLCJIZWlnaHQiOjAuMCwiQm9yZGVyU3R5bGUiOnsiJGlkIjoiMTUxNiIsIkxpbmVDb2xvciI6bnVsbCwiTGluZVdlaWdodCI6MC4wLCJMaW5lVHlwZSI6MCwiUGFyZW50U3R5bGUiOm51bGx9LCJQYXJlbnRTdHlsZSI6bnVsbH0sIkRhdGVTdHlsZSI6eyIkaWQiOiIxNTE3IiwiRm9udFNldHRpbmdzIjp7IiRpZCI6IjE1MTgiLCJGb250U2l6ZSI6OCwiRm9udE5hbWUiOiJTZWdvZSBVSSIsIklzQm9sZCI6ZmFsc2UsIklzSXRhbGljIjp0cnVlLCJJc1VuZGVybGluZWQiOmZhbHNlLCJQYXJlbnRTdHlsZSI6bnVsbH0sIkF1dG9TaXplIjowLCJGb3JlZ3JvdW5kIjp7IiRpZCI6IjE1MTkiLCJDb2xvciI6eyIkaWQiOiIxNTIwIiwiQSI6MjU1LCJSIjo2OCwiRyI6ODQsIkIiOjEwNn19LCJNYXhXaWR0aCI6MjAwLjAsIk1heEhlaWdodCI6IkluZmluaXR5IiwiU21hcnRGb3JlZ3JvdW5kSXNBY3RpdmUiOmZhbHNlLCJIb3Jpem9udGFsQWxpZ25tZW50IjoyLCJWZXJ0aWNhbEFsaWdubWVudCI6MCwiU21hcnRGb3JlZ3JvdW5kIjpudWxsLCJCYWNrZ3JvdW5kRmlsbFR5cGUiOjAsIk1hcmdpbiI6eyIkaWQiOiIxNTIxIiwiVG9wIjowLjAsIkxlZnQiOjAuMCwiUmlnaHQiOjAuMCwiQm90dG9tIjowLjB9LCJQYWRkaW5nIjp7IiRpZCI6IjE1MjIiLCJUb3AiOjAuMCwiTGVmdCI6MC4wLCJSaWdodCI6MC4wLCJCb3R0b20iOjAuMH0sIkJhY2tncm91bmQiOnsiJGlkIjoiMTUyMyIsIkNvbG9yIjp7IiRpZCI6IjE1MjQiLCJBIjowLCJSIjoyNTUsIkciOjI1NSwiQiI6MjU1fX0sIklzVmlzaWJsZSI6dHJ1ZSwiV2lkdGgiOjAuMCwiSGVpZ2h0IjowLjAsIkJvcmRlclN0eWxlIjp7IiRpZCI6IjE1MjUiLCJMaW5lQ29sb3IiOm51bGwsIkxpbmVXZWlnaHQiOjAuMCwiTGluZVR5cGUiOjAsIlBhcmVudFN0eWxlIjpudWxsfSwiUGFyZW50U3R5bGUiOm51bGx9LCJEYXRlRm9ybWF0Ijp7IiRpZCI6IjE1MjY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TUyNyIsIkZvcm1hdCI6MCwiSXNWaXNpYmxlIjpmYWxzZSwiTGFzdEtub3duVmlzaWJpbGl0eVN0YXRlIjpmYWxzZX0sIklzVmlzaWJsZSI6dHJ1ZSwiUGFyZW50U3R5bGUiOm51bGx9LCJJbmRleCI6MTcsIlNtYXJ0RHVyYXRpb25BY3RpdmF0ZWQiOmZhbHNlLCJEYXRlRm9ybWF0Ijp7IiRyZWYiOiIxNTI2In0sIldlZWtOdW1iZXJpbmciOnsiJGlkIjoiMTUyOCIsIkZvcm1hdCI6MCwiSXNWaXNpYmxlIjpmYWxzZSwiTGFzdEtub3duVmlzaWJpbGl0eVN0YXRlIjpmYWxzZX0sIklkIjoiYzFjODRkODUtNDNmZS00ZmFjLWEwZTYtNzdiM2YxMzdkNDdlIiwiSW1wb3J0SWQiOm51bGwsIlRpdGxlIjoiQ29uZHVjdCBVQVQiLCJOb3RlIjpudWxsLCJIeXBlcmxpbmsiOnsiJGlkIjoiMTUyOSIsIkFkZHJlc3MiOiIiLCJTdWJBZGRyZXNzIjoiIn0sIklzQ2hhbmdlZCI6ZmFsc2UsIklzTmV3IjpmYWxzZX19XSwiX21pbGVzdG9uZXMiOltdLCJJZCI6IjAwMDAwMDAwLTAwMDAtMDAwMC0wMDAwLTAwMDAwMDAwMDAwMCIsIklzU2luZ2xlSXRlbVJvdyI6dHJ1ZX1dLCJJbmRleCI6MiwiSWQiOiIyMGM2NmFkNC1kYmE5LTRmNjQtYmU2ZS02ZjQ4NmYzNjc0ZjUiLCJIZWFkZXJUZXh0IjoiU3lzdGVtIGludGVncmF0aW9uIiwiSXNEZWZhdWx0IjpmYWxzZSwiU3R5bGUiOnsiJGlkIjoiMTUzMCIsIkhlYWRlclN0eWxlIjp7IiRpZCI6IjE1MzEiLCJUZXh0U3R5bGUiOnsiJGlkIjoiMTUzMiIsIkZvbnRTZXR0aW5ncyI6eyIkaWQiOiIxNTMzIiwiRm9udFNpemUiOjExLCJGb250TmFtZSI6IlNlZ29lIFVJIFNlbWlib2xkIiwiSXNCb2xkIjpmYWxzZSwiSXNJdGFsaWMiOmZhbHNlLCJJc1VuZGVybGluZWQiOmZhbHNlLCJQYXJlbnRTdHlsZSI6bnVsbH0sIkF1dG9TaXplIjoyLCJGb3JlZ3JvdW5kIjp7IiRpZCI6IjE1MzQiLCJDb2xvciI6eyIkaWQiOiIxNTM1IiwiQSI6MjU1LCJSIjowLCJHIjowLCJCIjowfX0sIk1heFdpZHRoIjoxNDEuODI4MTI0OTk5OTk4ODEsIk1heEhlaWdodCI6IkluZmluaXR5IiwiU21hcnRGb3JlZ3JvdW5kSXNBY3RpdmUiOmZhbHNlLCJIb3Jpem9udGFsQWxpZ25tZW50IjowLCJWZXJ0aWNhbEFsaWdubWVudCI6MCwiU21hcnRGb3JlZ3JvdW5kIjpudWxsLCJCYWNrZ3JvdW5kRmlsbFR5cGUiOjAsIk1hcmdpbiI6eyIkaWQiOiIxNTM2IiwiVG9wIjowLjAsIkxlZnQiOjAuMCwiUmlnaHQiOjAuMCwiQm90dG9tIjowLjB9LCJQYWRkaW5nIjp7IiRpZCI6IjE1MzciLCJUb3AiOjAuMCwiTGVmdCI6MC4wLCJSaWdodCI6MC4wLCJCb3R0b20iOjAuMH0sIkJhY2tncm91bmQiOnsiJGlkIjoiMTUzOCIsIkNvbG9yIjp7IiRpZCI6IjE1MzkiLCJBIjowLCJSIjoyNTUsIkciOjI1NSwiQiI6MjU1fX0sIklzVmlzaWJsZSI6dHJ1ZSwiV2lkdGgiOjAuMCwiSGVpZ2h0IjowLjAsIkJvcmRlclN0eWxlIjpudWxsLCJQYXJlbnRTdHlsZSI6bnVsbH0sIlJlY3RhbmdsZVN0eWxlIjp7IiRpZCI6IjE1NDAiLCJNYXJnaW4iOnsiJGlkIjoiMTU0MSIsIlRvcCI6MC4wLCJMZWZ0IjowLjAsIlJpZ2h0IjowLjAsIkJvdHRvbSI6MC4wfSwiUGFkZGluZyI6eyIkaWQiOiIxNTQyIiwiVG9wIjowLjAsIkxlZnQiOjAuMCwiUmlnaHQiOjAuMCwiQm90dG9tIjowLjB9LCJCYWNrZ3JvdW5kIjp7IiRpZCI6IjE1NDMiLCJDb2xvciI6eyIkaWQiOiIxNTQ0IiwiQSI6NjMsIlIiOjI1LCJHIjoxMDcsIkIiOjM2fX0sIklzVmlzaWJsZSI6dHJ1ZSwiV2lkdGgiOjAuMCwiSGVpZ2h0IjowLjAsIkJvcmRlclN0eWxlIjp7IiRpZCI6IjE1NDUiLCJMaW5lQ29sb3IiOnsiJGlkIjoiMTU0NiIsIiR0eXBlIjoiTkxSRS5Db21tb24uRG9tLlNvbGlkQ29sb3JCcnVzaCwgTkxSRS5Db21tb24iLCJDb2xvciI6eyIkaWQiOiIxNTQ3IiwiQSI6MjU1LCJSIjoyNTUsIkciOjAsIkIiOjB9fSwiTGluZVdlaWdodCI6MC4wLCJMaW5lVHlwZSI6MCwiUGFyZW50U3R5bGUiOm51bGx9LCJQYXJlbnRTdHlsZSI6bnVsbH0sIk1hcmdpbiI6eyIkaWQiOiIxNTQ4IiwiVG9wIjowLjAsIkxlZnQiOjAuMCwiUmlnaHQiOjAuMCwiQm90dG9tIjowLjB9LCJQYWRkaW5nIjp7IiRpZCI6IjE1NDkiLCJUb3AiOjAuMCwiTGVmdCI6MC4wLCJSaWdodCI6MC4wLCJCb3R0b20iOjAuMH0sIkJhY2tncm91bmQiOm51bGwsIklzVmlzaWJsZSI6dHJ1ZSwiV2lkdGgiOjAuMCwiSGVpZ2h0IjowLjAsIkJvcmRlclN0eWxlIjpudWxsLCJQYXJlbnRTdHlsZSI6bnVsbH0sIkJhY2tncm91bmRTdHlsZSI6eyIkaWQiOiIxNTUwIiwiTWFyZ2luIjp7IiRpZCI6IjE1NTEiLCJUb3AiOjAuMCwiTGVmdCI6MC4wLCJSaWdodCI6MC4wLCJCb3R0b20iOjAuMH0sIlBhZGRpbmciOnsiJGlkIjoiMTU1MiIsIlRvcCI6MC4wLCJMZWZ0IjowLjAsIlJpZ2h0IjowLjAsIkJvdHRvbSI6MC4wfSwiQmFja2dyb3VuZCI6eyIkaWQiOiIxNTUzIiwiQ29sb3IiOnsiJGlkIjoiMTU1NCIsIkEiOjUxLCJSIjoyNSwiRyI6MTA3LCJCIjozNn19LCJJc1Zpc2libGUiOnRydWUsIldpZHRoIjowLjAsIkhlaWdodCI6MC4wLCJCb3JkZXJTdHlsZSI6eyIkaWQiOiIxNTU1IiwiTGluZUNvbG9yIjp7IiRpZCI6IjE1NTYiLCIkdHlwZSI6Ik5MUkUuQ29tbW9uLkRvbS5Tb2xpZENvbG9yQnJ1c2gsIE5MUkUuQ29tbW9uIiwiQ29sb3IiOnsiJGlkIjoiMTU1NyIsIkEiOjI1NSwiUiI6MjU1LCJHIjowLCJCIjowfX0sIkxpbmVXZWlnaHQiOjAuMCwiTGluZVR5cGUiOjAsIlBhcmVudFN0eWxlIjpudWxsfSwiUGFyZW50U3R5bGUiOm51bGx9LCJNYXJnaW4iOnsiJGlkIjoiMTU1OCIsIlRvcCI6MC4wLCJMZWZ0IjowLjAsIlJpZ2h0IjowLjAsIkJvdHRvbSI6MC4wfSwiUGFkZGluZyI6eyIkaWQiOiIxNTU5IiwiVG9wIjowLjAsIkxlZnQiOjAuMCwiUmlnaHQiOjAuMCwiQm90dG9tIjowLjB9LCJJc1Zpc2libGUiOnRydWUsIldpZHRoIjowLjAsIkhlaWdodCI6MC4wLCJCb3JkZXJTdHlsZSI6bnVsbCwiUGFyZW50U3R5bGUiOm51bGx9fSx7IiRpZCI6IjE1NjAiLCJfcm93cyI6W3siJGlkIjoiMTU2MSIsIl90YXNrcyI6W3siJGlkIjoiMTU2MiIsIl9hdHRhY2hlZE1pbGVzdG9uZXMiOltdLCJUYXNrRGVmaW5pdGlvbiI6eyIkaWQiOiIxNTYzIiwiR3JvdXBOYW1lIjpudWxsLCJTdGFydERhdGUiOiIyMDI2LTAxLTIzVDAwOjAwOjAwIiwiRW5kRGF0ZSI6IjIwMjYtMDItMDZUMjM6NTk6MDAiLCJQZXJjZW50YWdlQ29tcGxldGUiOm51bGwsIlN0eWxlIjp7IiRpZCI6IjE1NjQiLCJTaGFwZSI6MSwiU2hhcGVUaGlja25lc3MiOjAsIkR1cmF0aW9uRm9ybWF0IjowLCJJbmNsdWRlTm9uV29ya2luZ0RheXNJbkR1cmF0aW9uIjpmYWxzZSwiUGVyY2VudGFnZUNvbXBsZXRlU3R5bGUiOnsiJGlkIjoiMTU2NSIsIkZvbnRTZXR0aW5ncyI6eyIkaWQiOiIxNTY2IiwiRm9udFNpemUiOjEwLCJGb250TmFtZSI6IkNhbGlicmkiLCJJc0JvbGQiOmZhbHNlLCJJc0l0YWxpYyI6ZmFsc2UsIklzVW5kZXJsaW5lZCI6ZmFsc2UsIlBhcmVudFN0eWxlIjpudWxsfSwiQXV0b1NpemUiOjAsIkZvcmVncm91bmQiOnsiJGlkIjoiMTU2NyIsIkNvbG9yIjp7IiRpZCI6IjE1Njg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aWQiOiIxNTY5IiwiVG9wIjowLjAsIkxlZnQiOjAuMCwiUmlnaHQiOjAuMCwiQm90dG9tIjowLjB9LCJQYWRkaW5nIjp7IiRpZCI6IjE1NzAiLCJUb3AiOjAuMCwiTGVmdCI6MC4wLCJSaWdodCI6MC4wLCJCb3R0b20iOjAuMH0sIkJhY2tncm91bmQiOnsiJGlkIjoiMTU3MSIsIkNvbG9yIjp7IiRpZCI6IjE1NzIiLCJBIjo4OSwiUiI6MCwiRyI6MCwiQiI6MH19LCJJc1Zpc2libGUiOnRydWUsIldpZHRoIjowLjAsIkhlaWdodCI6MC4wLCJCb3JkZXJTdHlsZSI6eyIkaWQiOiIxNTczIiwiTGluZUNvbG9yIjpudWxsLCJMaW5lV2VpZ2h0IjowLjAsIkxpbmVUeXBlIjowLCJQYXJlbnRTdHlsZSI6bnVsbH0sIlBhcmVudFN0eWxlIjpudWxsfSwiRHVyYXRpb25TdHlsZSI6eyIkaWQiOiIxNTc0IiwiRm9udFNldHRpbmdzIjp7IiRpZCI6IjE1NzUiLCJGb250U2l6ZSI6MTAsIkZvbnROYW1lIjoiQ2FsaWJyaSIsIklzQm9sZCI6ZmFsc2UsIklzSXRhbGljIjpmYWxzZSwiSXNVbmRlcmxpbmVkIjpmYWxzZSwiUGFyZW50U3R5bGUiOm51bGx9LCJBdXRvU2l6ZSI6MCwiRm9yZWdyb3VuZCI6eyIkaWQiOiIxNTc2IiwiQ29sb3IiOnsiJGlkIjoiMTU3Ny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E1NzgiLCJUb3AiOjAuMCwiTGVmdCI6MC4wLCJSaWdodCI6MC4wLCJCb3R0b20iOjAuMH0sIlBhZGRpbmciOnsiJGlkIjoiMTU3OSIsIlRvcCI6MC4wLCJMZWZ0IjowLjAsIlJpZ2h0IjowLjAsIkJvdHRvbSI6MC4wfSwiQmFja2dyb3VuZCI6eyIkaWQiOiIxNTgwIiwiQ29sb3IiOnsiJGlkIjoiMTU4MSIsIkEiOjAsIlIiOjAsIkciOjAsIkIiOjB9fSwiSXNWaXNpYmxlIjp0cnVlLCJXaWR0aCI6MC4wLCJIZWlnaHQiOjAuMCwiQm9yZGVyU3R5bGUiOnsiJGlkIjoiMTU4MiIsIkxpbmVDb2xvciI6bnVsbCwiTGluZVdlaWdodCI6MC4wLCJMaW5lVHlwZSI6MCwiUGFyZW50U3R5bGUiOm51bGx9LCJQYXJlbnRTdHlsZSI6bnVsbH0sIkhvcml6b250YWxDb25uZWN0b3JTdHlsZSI6eyIkaWQiOiIxNTgzIiwiTGluZUNvbG9yIjp7IiRpZCI6IjE1ODQiLCIkdHlwZSI6Ik5MUkUuQ29tbW9uLkRvbS5Tb2xpZENvbG9yQnJ1c2gsIE5MUkUuQ29tbW9uIiwiQ29sb3IiOnsiJGlkIjoiMTU4NSIsIkEiOjI1NSwiUiI6MjA0LCJHIjoyMDQsIkIiOjIwNH19LCJMaW5lV2VpZ2h0IjoxLjAsIkxpbmVUeXBlIjowLCJQYXJlbnRTdHlsZSI6bnVsbH0sIlZlcnRpY2FsQ29ubmVjdG9yU3R5bGUiOnsiJGlkIjoiMTU4NiIsIkxpbmVDb2xvciI6eyIkaWQiOiIxNTg3IiwiJHR5cGUiOiJOTFJFLkNvbW1vbi5Eb20uU29saWRDb2xvckJydXNoLCBOTFJFLkNvbW1vbiIsIkNvbG9yIjp7IiRpZCI6IjE1ODgiLCJBIjoyNTUsIlIiOjIwNCwiRyI6MjA0LCJCIjoyMDR9fSwiTGluZVdlaWdodCI6MC4wLCJMaW5lVHlwZSI6MCwiUGFyZW50U3R5bGUiOm51bGx9LCJNYXJnaW4iOm51bGwsIlN0YXJ0RGF0ZVBvc2l0aW9uIjozLCJFbmREYXRlUG9zaXRpb24iOjMsIkRhdGVJc1Zpc2libGUiOnRydWUsIlRpdGxlUG9zaXRpb24iOjQsIkR1cmF0aW9uUG9zaXRpb24iOjYsIlBlcmNlbnRhZ2VDb21wbGV0ZWRQb3NpdGlvbiI6NiwiU3BhY2luZyI6MywiSXNCZWxvd1RpbWViYW5kIjp0cnVlLCJQZXJjZW50YWdlQ29tcGxldGVTaGFwZU9wYWNpdHkiOjM1LCJTaGFwZVN0eWxlIjp7IiRpZCI6IjE1ODkiLCJNYXJnaW4iOnsiJGlkIjoiMTU5MCIsIlRvcCI6MC4wLCJMZWZ0Ijo0LjAsIlJpZ2h0Ijo0LjAsIkJvdHRvbSI6MC4wfSwiUGFkZGluZyI6eyIkaWQiOiIxNTkxIiwiVG9wIjowLjAsIkxlZnQiOjAuMCwiUmlnaHQiOjAuMCwiQm90dG9tIjowLjB9LCJCYWNrZ3JvdW5kIjp7IiRpZCI6IjE1OTIiLCJDb2xvciI6eyIkaWQiOiIxNTkzIiwiQSI6MjU1LCJSIjoyMSwiRyI6OTYsIkIiOjEzMH19LCJJc1Zpc2libGUiOnRydWUsIldpZHRoIjowLjAsIkhlaWdodCI6MTAuMCwiQm9yZGVyU3R5bGUiOnsiJGlkIjoiMTU5NCIsIkxpbmVDb2xvciI6eyIkcmVmIjoiOTYifSwiTGluZVdlaWdodCI6MC4wLCJMaW5lVHlwZSI6MCwiUGFyZW50U3R5bGUiOm51bGx9LCJQYXJlbnRTdHlsZSI6bnVsbH0sIlRpdGxlU3R5bGUiOnsiJGlkIjoiMTU5NSIsIkZvbnRTZXR0aW5ncyI6eyIkaWQiOiIxNTk2IiwiRm9udFNpemUiOjExLCJGb250TmFtZSI6IlNlZ29lIFVJIiwiSXNCb2xkIjp0cnVlLCJJc0l0YWxpYyI6ZmFsc2UsIklzVW5kZXJsaW5lZCI6ZmFsc2UsIlBhcmVudFN0eWxlIjpudWxsfSwiQXV0b1NpemUiOjAsIkZvcmVncm91bmQiOnsiJGlkIjoiMTU5NyIsIkNvbG9yIjp7IiRpZCI6IjE1OTgiLCJBIjoyNTUsIlIiOjAsIkciOjAsIkIiOjB9fSwiTWF4V2lkdGgiOjk2MC4wLCJNYXhIZWlnaHQiOiJJbmZpbml0eSIsIlNtYXJ0Rm9yZWdyb3VuZElzQWN0aXZlIjpmYWxzZSwiSG9yaXpvbnRhbEFsaWdubWVudCI6MCwiVmVydGljYWxBbGlnbm1lbnQiOjAsIlNtYXJ0Rm9yZWdyb3VuZCI6bnVsbCwiQmFja2dyb3VuZEZpbGxUeXBlIjowLCJNYXJnaW4iOnsiJGlkIjoiMTU5OSIsIlRvcCI6MC4wLCJMZWZ0IjowLjAsIlJpZ2h0IjowLjAsIkJvdHRvbSI6MC4wfSwiUGFkZGluZyI6eyIkaWQiOiIxNjAwIiwiVG9wIjowLjAsIkxlZnQiOjAuMCwiUmlnaHQiOjAuMCwiQm90dG9tIjowLjB9LCJCYWNrZ3JvdW5kIjp7IiRpZCI6IjE2MDEiLCJDb2xvciI6eyIkaWQiOiIxNjAyIiwiQSI6MCwiUiI6MjU1LCJHIjoyNTUsIkIiOjI1NX19LCJJc1Zpc2libGUiOnRydWUsIldpZHRoIjowLjAsIkhlaWdodCI6MC4wLCJCb3JkZXJTdHlsZSI6eyIkaWQiOiIxNjAzIiwiTGluZUNvbG9yIjpudWxsLCJMaW5lV2VpZ2h0IjowLjAsIkxpbmVUeXBlIjowLCJQYXJlbnRTdHlsZSI6bnVsbH0sIlBhcmVudFN0eWxlIjpudWxsfSwiRGF0ZVN0eWxlIjp7IiRpZCI6IjE2MDQiLCJGb250U2V0dGluZ3MiOnsiJGlkIjoiMTYwNSIsIkZvbnRTaXplIjo4LCJGb250TmFtZSI6IlNlZ29lIFVJIiwiSXNCb2xkIjpmYWxzZSwiSXNJdGFsaWMiOnRydWUsIklzVW5kZXJsaW5lZCI6ZmFsc2UsIlBhcmVudFN0eWxlIjpudWxsfSwiQXV0b1NpemUiOjAsIkZvcmVncm91bmQiOnsiJGlkIjoiMTYwNiIsIkNvbG9yIjp7IiRpZCI6IjE2MDciLCJBIjoyNTUsIlIiOjY4LCJHIjo4NCwiQiI6MTA2fX0sIk1heFdpZHRoIjoyMDAuMCwiTWF4SGVpZ2h0IjoiSW5maW5pdHkiLCJTbWFydEZvcmVncm91bmRJc0FjdGl2ZSI6ZmFsc2UsIkhvcml6b250YWxBbGlnbm1lbnQiOjIsIlZlcnRpY2FsQWxpZ25tZW50IjowLCJTbWFydEZvcmVncm91bmQiOm51bGwsIkJhY2tncm91bmRGaWxsVHlwZSI6MCwiTWFyZ2luIjp7IiRpZCI6IjE2MDgiLCJUb3AiOjAuMCwiTGVmdCI6MC4wLCJSaWdodCI6MC4wLCJCb3R0b20iOjAuMH0sIlBhZGRpbmciOnsiJGlkIjoiMTYwOSIsIlRvcCI6MC4wLCJMZWZ0IjowLjAsIlJpZ2h0IjowLjAsIkJvdHRvbSI6MC4wfSwiQmFja2dyb3VuZCI6eyIkaWQiOiIxNjEwIiwiQ29sb3IiOnsiJGlkIjoiMTYxMSIsIkEiOjAsIlIiOjI1NSwiRyI6MjU1LCJCIjoyNTV9fSwiSXNWaXNpYmxlIjp0cnVlLCJXaWR0aCI6MC4wLCJIZWlnaHQiOjAuMCwiQm9yZGVyU3R5bGUiOnsiJGlkIjoiMTYxMiIsIkxpbmVDb2xvciI6bnVsbCwiTGluZVdlaWdodCI6MC4wLCJMaW5lVHlwZSI6MCwiUGFyZW50U3R5bGUiOm51bGx9LCJQYXJlbnRTdHlsZSI6bnVsbH0sIkRhdGVGb3JtYXQiOnsiJGlkIjoiMTYxMy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xNjE0IiwiRm9ybWF0IjowLCJJc1Zpc2libGUiOmZhbHNlLCJMYXN0S25vd25WaXNpYmlsaXR5U3RhdGUiOmZhbHNlfSwiSXNWaXNpYmxlIjp0cnVlLCJQYXJlbnRTdHlsZSI6bnVsbH0sIkluZGV4IjoxOCwiU21hcnREdXJhdGlvbkFjdGl2YXRlZCI6ZmFsc2UsIkRhdGVGb3JtYXQiOnsiJHJlZiI6IjE2MTMifSwiV2Vla051bWJlcmluZyI6eyIkaWQiOiIxNjE1IiwiRm9ybWF0IjowLCJJc1Zpc2libGUiOmZhbHNlLCJMYXN0S25vd25WaXNpYmlsaXR5U3RhdGUiOmZhbHNlfSwiSWQiOiIyNTZjMTMyMS0xMzFjLTRlMWMtYWRiZi0yOWM0NTI4N2M1ZWMiLCJJbXBvcnRJZCI6bnVsbCwiVGl0bGUiOiJNaWdyYXRlIGRhdGEiLCJOb3RlIjpudWxsLCJIeXBlcmxpbmsiOnsiJGlkIjoiMTYxNiIsIkFkZHJlc3MiOiIiLCJTdWJBZGRyZXNzIjoiIn0sIklzQ2hhbmdlZCI6ZmFsc2UsIklzTmV3IjpmYWxzZX19XSwiX21pbGVzdG9uZXMiOltdLCJJZCI6IjAwMDAwMDAwLTAwMDAtMDAwMC0wMDAwLTAwMDAwMDAwMDAwMCIsIklzU2luZ2xlSXRlbVJvdyI6dHJ1ZX0seyIkaWQiOiIxNjE3IiwiX3Rhc2tzIjpbeyIkaWQiOiIxNjE4IiwiX2F0dGFjaGVkTWlsZXN0b25lcyI6W10sIlRhc2tEZWZpbml0aW9uIjp7IiRpZCI6IjE2MTkiLCJHcm91cE5hbWUiOm51bGwsIlN0YXJ0RGF0ZSI6IjIwMjYtMDItMDZUMDA6MDA6MDAiLCJFbmREYXRlIjoiMjAyNi0wMy0wNFQyMzo1OTowMCIsIlBlcmNlbnRhZ2VDb21wbGV0ZSI6bnVsbCwiU3R5bGUiOnsiJGlkIjoiMTYyMCIsIlNoYXBlIjoxLCJTaGFwZVRoaWNrbmVzcyI6MCwiRHVyYXRpb25Gb3JtYXQiOjAsIkluY2x1ZGVOb25Xb3JraW5nRGF5c0luRHVyYXRpb24iOmZhbHNlLCJQZXJjZW50YWdlQ29tcGxldGVTdHlsZSI6eyIkaWQiOiIxNjIxIiwiRm9udFNldHRpbmdzIjp7IiRpZCI6IjE2MjIiLCJGb250U2l6ZSI6MTAsIkZvbnROYW1lIjoiQ2FsaWJyaSIsIklzQm9sZCI6ZmFsc2UsIklzSXRhbGljIjpmYWxzZSwiSXNVbmRlcmxpbmVkIjpmYWxzZSwiUGFyZW50U3R5bGUiOm51bGx9LCJBdXRvU2l6ZSI6MCwiRm9yZWdyb3VuZCI6eyIkaWQiOiIxNjIzIiwiQ29sb3IiOnsiJGlkIjoiMTYyNC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E2MjUiLCJUb3AiOjAuMCwiTGVmdCI6MC4wLCJSaWdodCI6MC4wLCJCb3R0b20iOjAuMH0sIlBhZGRpbmciOnsiJGlkIjoiMTYyNiIsIlRvcCI6MC4wLCJMZWZ0IjowLjAsIlJpZ2h0IjowLjAsIkJvdHRvbSI6MC4wfSwiQmFja2dyb3VuZCI6eyIkaWQiOiIxNjI3IiwiQ29sb3IiOnsiJGlkIjoiMTYyOCIsIkEiOjg5LCJSIjowLCJHIjowLCJCIjowfX0sIklzVmlzaWJsZSI6dHJ1ZSwiV2lkdGgiOjAuMCwiSGVpZ2h0IjowLjAsIkJvcmRlclN0eWxlIjp7IiRpZCI6IjE2MjkiLCJMaW5lQ29sb3IiOm51bGwsIkxpbmVXZWlnaHQiOjAuMCwiTGluZVR5cGUiOjAsIlBhcmVudFN0eWxlIjpudWxsfSwiUGFyZW50U3R5bGUiOm51bGx9LCJEdXJhdGlvblN0eWxlIjp7IiRpZCI6IjE2MzAiLCJGb250U2V0dGluZ3MiOnsiJGlkIjoiMTYzMSIsIkZvbnRTaXplIjoxMCwiRm9udE5hbWUiOiJDYWxpYnJpIiwiSXNCb2xkIjpmYWxzZSwiSXNJdGFsaWMiOmZhbHNlLCJJc1VuZGVybGluZWQiOmZhbHNlLCJQYXJlbnRTdHlsZSI6bnVsbH0sIkF1dG9TaXplIjowLCJGb3JlZ3JvdW5kIjp7IiRpZCI6IjE2MzIiLCJDb2xvciI6eyIkaWQiOiIxNjMz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MTYzNCIsIlRvcCI6MC4wLCJMZWZ0IjowLjAsIlJpZ2h0IjowLjAsIkJvdHRvbSI6MC4wfSwiUGFkZGluZyI6eyIkaWQiOiIxNjM1IiwiVG9wIjowLjAsIkxlZnQiOjAuMCwiUmlnaHQiOjAuMCwiQm90dG9tIjowLjB9LCJCYWNrZ3JvdW5kIjp7IiRpZCI6IjE2MzYiLCJDb2xvciI6eyIkaWQiOiIxNjM3IiwiQSI6MCwiUiI6MCwiRyI6MCwiQiI6MH19LCJJc1Zpc2libGUiOnRydWUsIldpZHRoIjowLjAsIkhlaWdodCI6MC4wLCJCb3JkZXJTdHlsZSI6eyIkaWQiOiIxNjM4IiwiTGluZUNvbG9yIjpudWxsLCJMaW5lV2VpZ2h0IjowLjAsIkxpbmVUeXBlIjowLCJQYXJlbnRTdHlsZSI6bnVsbH0sIlBhcmVudFN0eWxlIjpudWxsfSwiSG9yaXpvbnRhbENvbm5lY3RvclN0eWxlIjp7IiRpZCI6IjE2MzkiLCJMaW5lQ29sb3IiOnsiJGlkIjoiMTY0MCIsIiR0eXBlIjoiTkxSRS5Db21tb24uRG9tLlNvbGlkQ29sb3JCcnVzaCwgTkxSRS5Db21tb24iLCJDb2xvciI6eyIkaWQiOiIxNjQxIiwiQSI6MjU1LCJSIjoyMDQsIkciOjIwNCwiQiI6MjA0fX0sIkxpbmVXZWlnaHQiOjEuMCwiTGluZVR5cGUiOjAsIlBhcmVudFN0eWxlIjpudWxsfSwiVmVydGljYWxDb25uZWN0b3JTdHlsZSI6eyIkaWQiOiIxNjQyIiwiTGluZUNvbG9yIjp7IiRpZCI6IjE2NDMiLCIkdHlwZSI6Ik5MUkUuQ29tbW9uLkRvbS5Tb2xpZENvbG9yQnJ1c2gsIE5MUkUuQ29tbW9uIiwiQ29sb3IiOnsiJGlkIjoiMTY0NCIsIkEiOjI1NSwiUiI6MjA0LCJHIjoyMDQsIkIiOjIwNH19LCJMaW5lV2VpZ2h0IjowLjAsIkxpbmVUeXBlIjowLCJQYXJlbnRTdHlsZSI6bnVsbH0sIk1hcmdpbiI6bnVsbCwiU3RhcnREYXRlUG9zaXRpb24iOjMsIkVuZERhdGVQb3NpdGlvbiI6MywiRGF0ZUlzVmlzaWJsZSI6dHJ1ZSwiVGl0bGVQb3NpdGlvbiI6NCwiRHVyYXRpb25Qb3NpdGlvbiI6NiwiUGVyY2VudGFnZUNvbXBsZXRlZFBvc2l0aW9uIjo2LCJTcGFjaW5nIjozLCJJc0JlbG93VGltZWJhbmQiOnRydWUsIlBlcmNlbnRhZ2VDb21wbGV0ZVNoYXBlT3BhY2l0eSI6MzUsIlNoYXBlU3R5bGUiOnsiJGlkIjoiMTY0NSIsIk1hcmdpbiI6eyIkaWQiOiIxNjQ2IiwiVG9wIjowLjAsIkxlZnQiOjQuMCwiUmlnaHQiOjQuMCwiQm90dG9tIjowLjB9LCJQYWRkaW5nIjp7IiRpZCI6IjE2NDciLCJUb3AiOjAuMCwiTGVmdCI6MC4wLCJSaWdodCI6MC4wLCJCb3R0b20iOjAuMH0sIkJhY2tncm91bmQiOnsiJGlkIjoiMTY0OCIsIkNvbG9yIjp7IiRpZCI6IjE2NDkiLCJBIjoyNTUsIlIiOjIxLCJHIjo5NiwiQiI6MTMwfX0sIklzVmlzaWJsZSI6dHJ1ZSwiV2lkdGgiOjAuMCwiSGVpZ2h0IjoxMC4wLCJCb3JkZXJTdHlsZSI6eyIkaWQiOiIxNjUwIiwiTGluZUNvbG9yIjp7IiRyZWYiOiI5NiJ9LCJMaW5lV2VpZ2h0IjowLjAsIkxpbmVUeXBlIjowLCJQYXJlbnRTdHlsZSI6bnVsbH0sIlBhcmVudFN0eWxlIjpudWxsfSwiVGl0bGVTdHlsZSI6eyIkaWQiOiIxNjUxIiwiRm9udFNldHRpbmdzIjp7IiRpZCI6IjE2NTIiLCJGb250U2l6ZSI6MTEsIkZvbnROYW1lIjoiU2Vnb2UgVUkiLCJJc0JvbGQiOnRydWUsIklzSXRhbGljIjpmYWxzZSwiSXNVbmRlcmxpbmVkIjpmYWxzZSwiUGFyZW50U3R5bGUiOm51bGx9LCJBdXRvU2l6ZSI6MCwiRm9yZWdyb3VuZCI6eyIkaWQiOiIxNjUzIiwiQ29sb3IiOnsiJGlkIjoiMTY1NCIsIkEiOjI1NSwiUiI6MCwiRyI6MCwiQiI6MH19LCJNYXhXaWR0aCI6OTYwLjAsIk1heEhlaWdodCI6IkluZmluaXR5IiwiU21hcnRGb3JlZ3JvdW5kSXNBY3RpdmUiOmZhbHNlLCJIb3Jpem9udGFsQWxpZ25tZW50IjowLCJWZXJ0aWNhbEFsaWdubWVudCI6MCwiU21hcnRGb3JlZ3JvdW5kIjpudWxsLCJCYWNrZ3JvdW5kRmlsbFR5cGUiOjAsIk1hcmdpbiI6eyIkaWQiOiIxNjU1IiwiVG9wIjowLjAsIkxlZnQiOjAuMCwiUmlnaHQiOjAuMCwiQm90dG9tIjowLjB9LCJQYWRkaW5nIjp7IiRpZCI6IjE2NTYiLCJUb3AiOjAuMCwiTGVmdCI6MC4wLCJSaWdodCI6MC4wLCJCb3R0b20iOjAuMH0sIkJhY2tncm91bmQiOnsiJGlkIjoiMTY1NyIsIkNvbG9yIjp7IiRpZCI6IjE2NTgiLCJBIjowLCJSIjoyNTUsIkciOjI1NSwiQiI6MjU1fX0sIklzVmlzaWJsZSI6dHJ1ZSwiV2lkdGgiOjAuMCwiSGVpZ2h0IjowLjAsIkJvcmRlclN0eWxlIjp7IiRpZCI6IjE2NTkiLCJMaW5lQ29sb3IiOm51bGwsIkxpbmVXZWlnaHQiOjAuMCwiTGluZVR5cGUiOjAsIlBhcmVudFN0eWxlIjpudWxsfSwiUGFyZW50U3R5bGUiOm51bGx9LCJEYXRlU3R5bGUiOnsiJGlkIjoiMTY2MCIsIkZvbnRTZXR0aW5ncyI6eyIkaWQiOiIxNjYxIiwiRm9udFNpemUiOjgsIkZvbnROYW1lIjoiU2Vnb2UgVUkiLCJJc0JvbGQiOmZhbHNlLCJJc0l0YWxpYyI6dHJ1ZSwiSXNVbmRlcmxpbmVkIjpmYWxzZSwiUGFyZW50U3R5bGUiOm51bGx9LCJBdXRvU2l6ZSI6MCwiRm9yZWdyb3VuZCI6eyIkaWQiOiIxNjYyIiwiQ29sb3IiOnsiJGlkIjoiMTY2MyIsIkEiOjI1NSwiUiI6NjgsIkciOjg0LCJCIjoxMDZ9fSwiTWF4V2lkdGgiOjIwMC4wLCJNYXhIZWlnaHQiOiJJbmZpbml0eSIsIlNtYXJ0Rm9yZWdyb3VuZElzQWN0aXZlIjpmYWxzZSwiSG9yaXpvbnRhbEFsaWdubWVudCI6MiwiVmVydGljYWxBbGlnbm1lbnQiOjAsIlNtYXJ0Rm9yZWdyb3VuZCI6bnVsbCwiQmFja2dyb3VuZEZpbGxUeXBlIjowLCJNYXJnaW4iOnsiJGlkIjoiMTY2NCIsIlRvcCI6MC4wLCJMZWZ0IjowLjAsIlJpZ2h0IjowLjAsIkJvdHRvbSI6MC4wfSwiUGFkZGluZyI6eyIkaWQiOiIxNjY1IiwiVG9wIjowLjAsIkxlZnQiOjAuMCwiUmlnaHQiOjAuMCwiQm90dG9tIjowLjB9LCJCYWNrZ3JvdW5kIjp7IiRpZCI6IjE2NjYiLCJDb2xvciI6eyIkaWQiOiIxNjY3IiwiQSI6MCwiUiI6MjU1LCJHIjoyNTUsIkIiOjI1NX19LCJJc1Zpc2libGUiOnRydWUsIldpZHRoIjowLjAsIkhlaWdodCI6MC4wLCJCb3JkZXJTdHlsZSI6eyIkaWQiOiIxNjY4IiwiTGluZUNvbG9yIjpudWxsLCJMaW5lV2VpZ2h0IjowLjAsIkxpbmVUeXBlIjowLCJQYXJlbnRTdHlsZSI6bnVsbH0sIlBhcmVudFN0eWxlIjpudWxsfSwiRGF0ZUZvcm1hdCI6eyIkaWQiOiIxNjY5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E2NzAiLCJGb3JtYXQiOjAsIklzVmlzaWJsZSI6ZmFsc2UsIkxhc3RLbm93blZpc2liaWxpdHlTdGF0ZSI6ZmFsc2V9LCJJc1Zpc2libGUiOnRydWUsIlBhcmVudFN0eWxlIjpudWxsfSwiSW5kZXgiOjE5LCJTbWFydER1cmF0aW9uQWN0aXZhdGVkIjpmYWxzZSwiRGF0ZUZvcm1hdCI6eyIkcmVmIjoiMTY2OSJ9LCJXZWVrTnVtYmVyaW5nIjp7IiRpZCI6IjE2NzEiLCJGb3JtYXQiOjAsIklzVmlzaWJsZSI6ZmFsc2UsIkxhc3RLbm93blZpc2liaWxpdHlTdGF0ZSI6ZmFsc2V9LCJJZCI6IjUxOGQwYThmLTczZTEtNGMyMS1hM2NlLTkyYjE4YTU1NDI3OCIsIkltcG9ydElkIjpudWxsLCJUaXRsZSI6IlZhbGlkYXRlIGRhdGEgaW50ZWdyaXR5IiwiTm90ZSI6bnVsbCwiSHlwZXJsaW5rIjp7IiRpZCI6IjE2NzIiLCJBZGRyZXNzIjoiIiwiU3ViQWRkcmVzcyI6IiJ9LCJJc0NoYW5nZWQiOmZhbHNlLCJJc05ldyI6ZmFsc2V9fV0sIl9taWxlc3RvbmVzIjpbXSwiSWQiOiIwMDAwMDAwMC0wMDAwLTAwMDAtMDAwMC0wMDAwMDAwMDAwMDAiLCJJc1NpbmdsZUl0ZW1Sb3ciOnRydWV9XSwiSW5kZXgiOjMsIklkIjoiMDg2MTA1NjMtMzI2Zi00MTJlLThkMDctYTY2NzE0Y2U1YmEzIiwiSGVhZGVyVGV4dCI6IkRhdGEgbWlncmF0aW9uIiwiSXNEZWZhdWx0IjpmYWxzZSwiU3R5bGUiOnsiJGlkIjoiMTY3MyIsIkhlYWRlclN0eWxlIjp7IiRpZCI6IjE2NzQiLCJUZXh0U3R5bGUiOnsiJGlkIjoiMTY3NSIsIkZvbnRTZXR0aW5ncyI6eyIkaWQiOiIxNjc2IiwiRm9udFNpemUiOjExLCJGb250TmFtZSI6IlNlZ29lIFVJIFNlbWlib2xkIiwiSXNCb2xkIjpmYWxzZSwiSXNJdGFsaWMiOmZhbHNlLCJJc1VuZGVybGluZWQiOmZhbHNlLCJQYXJlbnRTdHlsZSI6bnVsbH0sIkF1dG9TaXplIjoyLCJGb3JlZ3JvdW5kIjp7IiRpZCI6IjE2NzciLCJDb2xvciI6eyIkaWQiOiIxNjc4IiwiQSI6MjU1LCJSIjowLCJHIjowLCJCIjowfX0sIk1heFdpZHRoIjoxNDEuODI4MTI0OTk5OTk4ODEsIk1heEhlaWdodCI6IkluZmluaXR5IiwiU21hcnRGb3JlZ3JvdW5kSXNBY3RpdmUiOmZhbHNlLCJIb3Jpem9udGFsQWxpZ25tZW50IjowLCJWZXJ0aWNhbEFsaWdubWVudCI6MCwiU21hcnRGb3JlZ3JvdW5kIjpudWxsLCJCYWNrZ3JvdW5kRmlsbFR5cGUiOjAsIk1hcmdpbiI6eyIkaWQiOiIxNjc5IiwiVG9wIjowLjAsIkxlZnQiOjAuMCwiUmlnaHQiOjAuMCwiQm90dG9tIjowLjB9LCJQYWRkaW5nIjp7IiRpZCI6IjE2ODAiLCJUb3AiOjAuMCwiTGVmdCI6MC4wLCJSaWdodCI6MC4wLCJCb3R0b20iOjAuMH0sIkJhY2tncm91bmQiOnsiJGlkIjoiMTY4MSIsIkNvbG9yIjp7IiRpZCI6IjE2ODIiLCJBIjowLCJSIjoyNTUsIkciOjI1NSwiQiI6MjU1fX0sIklzVmlzaWJsZSI6dHJ1ZSwiV2lkdGgiOjAuMCwiSGVpZ2h0IjowLjAsIkJvcmRlclN0eWxlIjpudWxsLCJQYXJlbnRTdHlsZSI6bnVsbH0sIlJlY3RhbmdsZVN0eWxlIjp7IiRpZCI6IjE2ODMiLCJNYXJnaW4iOnsiJGlkIjoiMTY4NCIsIlRvcCI6MC4wLCJMZWZ0IjowLjAsIlJpZ2h0IjowLjAsIkJvdHRvbSI6MC4wfSwiUGFkZGluZyI6eyIkaWQiOiIxNjg1IiwiVG9wIjowLjAsIkxlZnQiOjAuMCwiUmlnaHQiOjAuMCwiQm90dG9tIjowLjB9LCJCYWNrZ3JvdW5kIjp7IiRpZCI6IjE2ODYiLCJDb2xvciI6eyIkaWQiOiIxNjg3IiwiQSI6NjMsIlIiOjI1LCJHIjoxMDcsIkIiOjM2fX0sIklzVmlzaWJsZSI6dHJ1ZSwiV2lkdGgiOjAuMCwiSGVpZ2h0IjowLjAsIkJvcmRlclN0eWxlIjp7IiRpZCI6IjE2ODgiLCJMaW5lQ29sb3IiOnsiJGlkIjoiMTY4OSIsIiR0eXBlIjoiTkxSRS5Db21tb24uRG9tLlNvbGlkQ29sb3JCcnVzaCwgTkxSRS5Db21tb24iLCJDb2xvciI6eyIkaWQiOiIxNjkwIiwiQSI6MjU1LCJSIjoyNTUsIkciOjAsIkIiOjB9fSwiTGluZVdlaWdodCI6MC4wLCJMaW5lVHlwZSI6MCwiUGFyZW50U3R5bGUiOm51bGx9LCJQYXJlbnRTdHlsZSI6bnVsbH0sIk1hcmdpbiI6eyIkaWQiOiIxNjkxIiwiVG9wIjowLjAsIkxlZnQiOjAuMCwiUmlnaHQiOjAuMCwiQm90dG9tIjowLjB9LCJQYWRkaW5nIjp7IiRpZCI6IjE2OTIiLCJUb3AiOjAuMCwiTGVmdCI6MC4wLCJSaWdodCI6MC4wLCJCb3R0b20iOjAuMH0sIkJhY2tncm91bmQiOm51bGwsIklzVmlzaWJsZSI6dHJ1ZSwiV2lkdGgiOjAuMCwiSGVpZ2h0IjowLjAsIkJvcmRlclN0eWxlIjpudWxsLCJQYXJlbnRTdHlsZSI6bnVsbH0sIkJhY2tncm91bmRTdHlsZSI6eyIkaWQiOiIxNjkzIiwiTWFyZ2luIjp7IiRpZCI6IjE2OTQiLCJUb3AiOjAuMCwiTGVmdCI6MC4wLCJSaWdodCI6MC4wLCJCb3R0b20iOjAuMH0sIlBhZGRpbmciOnsiJGlkIjoiMTY5NSIsIlRvcCI6MC4wLCJMZWZ0IjowLjAsIlJpZ2h0IjowLjAsIkJvdHRvbSI6MC4wfSwiQmFja2dyb3VuZCI6eyIkaWQiOiIxNjk2IiwiQ29sb3IiOnsiJGlkIjoiMTY5NyIsIkEiOjUxLCJSIjoyNSwiRyI6MTA3LCJCIjozNn19LCJJc1Zpc2libGUiOnRydWUsIldpZHRoIjowLjAsIkhlaWdodCI6MC4wLCJCb3JkZXJTdHlsZSI6eyIkaWQiOiIxNjk4IiwiTGluZUNvbG9yIjp7IiRpZCI6IjE2OTkiLCIkdHlwZSI6Ik5MUkUuQ29tbW9uLkRvbS5Tb2xpZENvbG9yQnJ1c2gsIE5MUkUuQ29tbW9uIiwiQ29sb3IiOnsiJGlkIjoiMTcwMCIsIkEiOjI1NSwiUiI6MjU1LCJHIjowLCJCIjowfX0sIkxpbmVXZWlnaHQiOjAuMCwiTGluZVR5cGUiOjAsIlBhcmVudFN0eWxlIjpudWxsfSwiUGFyZW50U3R5bGUiOm51bGx9LCJNYXJnaW4iOnsiJGlkIjoiMTcwMSIsIlRvcCI6MC4wLCJMZWZ0IjowLjAsIlJpZ2h0IjowLjAsIkJvdHRvbSI6MC4wfSwiUGFkZGluZyI6eyIkaWQiOiIxNzAyIiwiVG9wIjowLjAsIkxlZnQiOjAuMCwiUmlnaHQiOjAuMCwiQm90dG9tIjowLjB9LCJJc1Zpc2libGUiOnRydWUsIldpZHRoIjowLjAsIkhlaWdodCI6MC4wLCJCb3JkZXJTdHlsZSI6bnVsbCwiUGFyZW50U3R5bGUiOm51bGx9fSx7IiRpZCI6IjE3MDMiLCJfcm93cyI6W3siJGlkIjoiMTcwNCIsIl90YXNrcyI6W3siJGlkIjoiMTcwNSIsIl9hdHRhY2hlZE1pbGVzdG9uZXMiOltdLCJUYXNrRGVmaW5pdGlvbiI6eyIkaWQiOiIxNzA2IiwiR3JvdXBOYW1lIjpudWxsLCJTdGFydERhdGUiOiIyMDI2LTAzLTA1VDAwOjAwOjAwIiwiRW5kRGF0ZSI6IjIwMjYtMDMtMTdUMjM6NTk6MDAiLCJQZXJjZW50YWdlQ29tcGxldGUiOm51bGwsIlN0eWxlIjp7IiRpZCI6IjE3MDciLCJTaGFwZSI6MSwiU2hhcGVUaGlja25lc3MiOjAsIkR1cmF0aW9uRm9ybWF0IjowLCJJbmNsdWRlTm9uV29ya2luZ0RheXNJbkR1cmF0aW9uIjpmYWxzZSwiUGVyY2VudGFnZUNvbXBsZXRlU3R5bGUiOnsiJGlkIjoiMTcwOCIsIkZvbnRTZXR0aW5ncyI6eyIkaWQiOiIxNzA5IiwiRm9udFNpemUiOjEwLCJGb250TmFtZSI6IkNhbGlicmkiLCJJc0JvbGQiOmZhbHNlLCJJc0l0YWxpYyI6ZmFsc2UsIklzVW5kZXJsaW5lZCI6ZmFsc2UsIlBhcmVudFN0eWxlIjpudWxsfSwiQXV0b1NpemUiOjAsIkZvcmVncm91bmQiOnsiJGlkIjoiMTcxMCIsIkNvbG9yIjp7IiRpZCI6IjE3MTE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aWQiOiIxNzEyIiwiVG9wIjowLjAsIkxlZnQiOjAuMCwiUmlnaHQiOjAuMCwiQm90dG9tIjowLjB9LCJQYWRkaW5nIjp7IiRpZCI6IjE3MTMiLCJUb3AiOjAuMCwiTGVmdCI6MC4wLCJSaWdodCI6MC4wLCJCb3R0b20iOjAuMH0sIkJhY2tncm91bmQiOnsiJGlkIjoiMTcxNCIsIkNvbG9yIjp7IiRpZCI6IjE3MTUiLCJBIjo4OSwiUiI6MCwiRyI6MCwiQiI6MH19LCJJc1Zpc2libGUiOnRydWUsIldpZHRoIjowLjAsIkhlaWdodCI6MC4wLCJCb3JkZXJTdHlsZSI6eyIkaWQiOiIxNzE2IiwiTGluZUNvbG9yIjpudWxsLCJMaW5lV2VpZ2h0IjowLjAsIkxpbmVUeXBlIjowLCJQYXJlbnRTdHlsZSI6bnVsbH0sIlBhcmVudFN0eWxlIjpudWxsfSwiRHVyYXRpb25TdHlsZSI6eyIkaWQiOiIxNzE3IiwiRm9udFNldHRpbmdzIjp7IiRpZCI6IjE3MTgiLCJGb250U2l6ZSI6MTAsIkZvbnROYW1lIjoiQ2FsaWJyaSIsIklzQm9sZCI6ZmFsc2UsIklzSXRhbGljIjpmYWxzZSwiSXNVbmRlcmxpbmVkIjpmYWxzZSwiUGFyZW50U3R5bGUiOm51bGx9LCJBdXRvU2l6ZSI6MCwiRm9yZWdyb3VuZCI6eyIkaWQiOiIxNzE5IiwiQ29sb3IiOnsiJGlkIjoiMTcyMC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E3MjEiLCJUb3AiOjAuMCwiTGVmdCI6MC4wLCJSaWdodCI6MC4wLCJCb3R0b20iOjAuMH0sIlBhZGRpbmciOnsiJGlkIjoiMTcyMiIsIlRvcCI6MC4wLCJMZWZ0IjowLjAsIlJpZ2h0IjowLjAsIkJvdHRvbSI6MC4wfSwiQmFja2dyb3VuZCI6eyIkaWQiOiIxNzIzIiwiQ29sb3IiOnsiJGlkIjoiMTcyNCIsIkEiOjAsIlIiOjAsIkciOjAsIkIiOjB9fSwiSXNWaXNpYmxlIjp0cnVlLCJXaWR0aCI6MC4wLCJIZWlnaHQiOjAuMCwiQm9yZGVyU3R5bGUiOnsiJGlkIjoiMTcyNSIsIkxpbmVDb2xvciI6bnVsbCwiTGluZVdlaWdodCI6MC4wLCJMaW5lVHlwZSI6MCwiUGFyZW50U3R5bGUiOm51bGx9LCJQYXJlbnRTdHlsZSI6bnVsbH0sIkhvcml6b250YWxDb25uZWN0b3JTdHlsZSI6eyIkaWQiOiIxNzI2IiwiTGluZUNvbG9yIjp7IiRpZCI6IjE3MjciLCIkdHlwZSI6Ik5MUkUuQ29tbW9uLkRvbS5Tb2xpZENvbG9yQnJ1c2gsIE5MUkUuQ29tbW9uIiwiQ29sb3IiOnsiJGlkIjoiMTcyOCIsIkEiOjI1NSwiUiI6MjA0LCJHIjoyMDQsIkIiOjIwNH19LCJMaW5lV2VpZ2h0IjoxLjAsIkxpbmVUeXBlIjowLCJQYXJlbnRTdHlsZSI6bnVsbH0sIlZlcnRpY2FsQ29ubmVjdG9yU3R5bGUiOnsiJGlkIjoiMTcyOSIsIkxpbmVDb2xvciI6eyIkaWQiOiIxNzMwIiwiJHR5cGUiOiJOTFJFLkNvbW1vbi5Eb20uU29saWRDb2xvckJydXNoLCBOTFJFLkNvbW1vbiIsIkNvbG9yIjp7IiRpZCI6IjE3MzEiLCJBIjoyNTUsIlIiOjIwNCwiRyI6MjA0LCJCIjoyMDR9fSwiTGluZVdlaWdodCI6MC4wLCJMaW5lVHlwZSI6MCwiUGFyZW50U3R5bGUiOm51bGx9LCJNYXJnaW4iOm51bGwsIlN0YXJ0RGF0ZVBvc2l0aW9uIjozLCJFbmREYXRlUG9zaXRpb24iOjMsIkRhdGVJc1Zpc2libGUiOnRydWUsIlRpdGxlUG9zaXRpb24iOjQsIkR1cmF0aW9uUG9zaXRpb24iOjYsIlBlcmNlbnRhZ2VDb21wbGV0ZWRQb3NpdGlvbiI6NiwiU3BhY2luZyI6MywiSXNCZWxvd1RpbWViYW5kIjp0cnVlLCJQZXJjZW50YWdlQ29tcGxldGVTaGFwZU9wYWNpdHkiOjM1LCJTaGFwZVN0eWxlIjp7IiRpZCI6IjE3MzIiLCJNYXJnaW4iOnsiJGlkIjoiMTczMyIsIlRvcCI6MC4wLCJMZWZ0Ijo0LjAsIlJpZ2h0Ijo0LjAsIkJvdHRvbSI6MC4wfSwiUGFkZGluZyI6eyIkaWQiOiIxNzM0IiwiVG9wIjowLjAsIkxlZnQiOjAuMCwiUmlnaHQiOjAuMCwiQm90dG9tIjowLjB9LCJCYWNrZ3JvdW5kIjp7IiRpZCI6IjE3MzUiLCJDb2xvciI6eyIkaWQiOiIxNzM2IiwiQSI6MjU1LCJSIjoyMSwiRyI6OTYsIkIiOjEzMH19LCJJc1Zpc2libGUiOnRydWUsIldpZHRoIjowLjAsIkhlaWdodCI6MTAuMCwiQm9yZGVyU3R5bGUiOnsiJGlkIjoiMTczNyIsIkxpbmVDb2xvciI6eyIkcmVmIjoiOTYifSwiTGluZVdlaWdodCI6MC4wLCJMaW5lVHlwZSI6MCwiUGFyZW50U3R5bGUiOm51bGx9LCJQYXJlbnRTdHlsZSI6bnVsbH0sIlRpdGxlU3R5bGUiOnsiJGlkIjoiMTczOCIsIkZvbnRTZXR0aW5ncyI6eyIkaWQiOiIxNzM5IiwiRm9udFNpemUiOjExLCJGb250TmFtZSI6IlNlZ29lIFVJIiwiSXNCb2xkIjp0cnVlLCJJc0l0YWxpYyI6ZmFsc2UsIklzVW5kZXJsaW5lZCI6ZmFsc2UsIlBhcmVudFN0eWxlIjpudWxsfSwiQXV0b1NpemUiOjAsIkZvcmVncm91bmQiOnsiJGlkIjoiMTc0MCIsIkNvbG9yIjp7IiRpZCI6IjE3NDEiLCJBIjoyNTUsIlIiOjAsIkciOjAsIkIiOjB9fSwiTWF4V2lkdGgiOjk2MC4wLCJNYXhIZWlnaHQiOiJJbmZpbml0eSIsIlNtYXJ0Rm9yZWdyb3VuZElzQWN0aXZlIjpmYWxzZSwiSG9yaXpvbnRhbEFsaWdubWVudCI6MCwiVmVydGljYWxBbGlnbm1lbnQiOjAsIlNtYXJ0Rm9yZWdyb3VuZCI6bnVsbCwiQmFja2dyb3VuZEZpbGxUeXBlIjowLCJNYXJnaW4iOnsiJGlkIjoiMTc0MiIsIlRvcCI6MC4wLCJMZWZ0IjowLjAsIlJpZ2h0IjowLjAsIkJvdHRvbSI6MC4wfSwiUGFkZGluZyI6eyIkaWQiOiIxNzQzIiwiVG9wIjowLjAsIkxlZnQiOjAuMCwiUmlnaHQiOjAuMCwiQm90dG9tIjowLjB9LCJCYWNrZ3JvdW5kIjp7IiRpZCI6IjE3NDQiLCJDb2xvciI6eyIkaWQiOiIxNzQ1IiwiQSI6MCwiUiI6MjU1LCJHIjoyNTUsIkIiOjI1NX19LCJJc1Zpc2libGUiOnRydWUsIldpZHRoIjowLjAsIkhlaWdodCI6MC4wLCJCb3JkZXJTdHlsZSI6eyIkaWQiOiIxNzQ2IiwiTGluZUNvbG9yIjpudWxsLCJMaW5lV2VpZ2h0IjowLjAsIkxpbmVUeXBlIjowLCJQYXJlbnRTdHlsZSI6bnVsbH0sIlBhcmVudFN0eWxlIjpudWxsfSwiRGF0ZVN0eWxlIjp7IiRpZCI6IjE3NDciLCJGb250U2V0dGluZ3MiOnsiJGlkIjoiMTc0OCIsIkZvbnRTaXplIjo4LCJGb250TmFtZSI6IlNlZ29lIFVJIiwiSXNCb2xkIjpmYWxzZSwiSXNJdGFsaWMiOnRydWUsIklzVW5kZXJsaW5lZCI6ZmFsc2UsIlBhcmVudFN0eWxlIjpudWxsfSwiQXV0b1NpemUiOjAsIkZvcmVncm91bmQiOnsiJGlkIjoiMTc0OSIsIkNvbG9yIjp7IiRpZCI6IjE3NTAiLCJBIjoyNTUsIlIiOjY4LCJHIjo4NCwiQiI6MTA2fX0sIk1heFdpZHRoIjoyMDAuMCwiTWF4SGVpZ2h0IjoiSW5maW5pdHkiLCJTbWFydEZvcmVncm91bmRJc0FjdGl2ZSI6ZmFsc2UsIkhvcml6b250YWxBbGlnbm1lbnQiOjIsIlZlcnRpY2FsQWxpZ25tZW50IjowLCJTbWFydEZvcmVncm91bmQiOm51bGwsIkJhY2tncm91bmRGaWxsVHlwZSI6MCwiTWFyZ2luIjp7IiRpZCI6IjE3NTEiLCJUb3AiOjAuMCwiTGVmdCI6MC4wLCJSaWdodCI6MC4wLCJCb3R0b20iOjAuMH0sIlBhZGRpbmciOnsiJGlkIjoiMTc1MiIsIlRvcCI6MC4wLCJMZWZ0IjowLjAsIlJpZ2h0IjowLjAsIkJvdHRvbSI6MC4wfSwiQmFja2dyb3VuZCI6eyIkaWQiOiIxNzUzIiwiQ29sb3IiOnsiJGlkIjoiMTc1NCIsIkEiOjAsIlIiOjI1NSwiRyI6MjU1LCJCIjoyNTV9fSwiSXNWaXNpYmxlIjp0cnVlLCJXaWR0aCI6MC4wLCJIZWlnaHQiOjAuMCwiQm9yZGVyU3R5bGUiOnsiJGlkIjoiMTc1NSIsIkxpbmVDb2xvciI6bnVsbCwiTGluZVdlaWdodCI6MC4wLCJMaW5lVHlwZSI6MCwiUGFyZW50U3R5bGUiOm51bGx9LCJQYXJlbnRTdHlsZSI6bnVsbH0sIkRhdGVGb3JtYXQiOnsiJGlkIjoiMTc1Ni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xNzU3IiwiRm9ybWF0IjowLCJJc1Zpc2libGUiOmZhbHNlLCJMYXN0S25vd25WaXNpYmlsaXR5U3RhdGUiOmZhbHNlfSwiSXNWaXNpYmxlIjp0cnVlLCJQYXJlbnRTdHlsZSI6bnVsbH0sIkluZGV4IjoyMCwiU21hcnREdXJhdGlvbkFjdGl2YXRlZCI6ZmFsc2UsIkRhdGVGb3JtYXQiOnsiJHJlZiI6IjE3NTYifSwiV2Vla051bWJlcmluZyI6eyIkaWQiOiIxNzU4IiwiRm9ybWF0IjowLCJJc1Zpc2libGUiOmZhbHNlLCJMYXN0S25vd25WaXNpYmlsaXR5U3RhdGUiOmZhbHNlfSwiSWQiOiIwNWJjNmE5Yi05YTg2LTQyYWQtOTk1MS04ODdjMzE5ZjRiMDgiLCJJbXBvcnRJZCI6bnVsbCwiVGl0bGUiOiJDcmVhdGUgdHJhaW5pbmcgbWF0ZXJpYWxzIiwiTm90ZSI6bnVsbCwiSHlwZXJsaW5rIjp7IiRpZCI6IjE3NTkiLCJBZGRyZXNzIjoiIiwiU3ViQWRkcmVzcyI6IiJ9LCJJc0NoYW5nZWQiOmZhbHNlLCJJc05ldyI6ZmFsc2V9fV0sIl9taWxlc3RvbmVzIjpbXSwiSWQiOiIwMDAwMDAwMC0wMDAwLTAwMDAtMDAwMC0wMDAwMDAwMDAwMDAiLCJJc1NpbmdsZUl0ZW1Sb3ciOnRydWV9LHsiJGlkIjoiMTc2MCIsIl90YXNrcyI6W3siJGlkIjoiMTc2MSIsIl9hdHRhY2hlZE1pbGVzdG9uZXMiOltdLCJUYXNrRGVmaW5pdGlvbiI6eyIkaWQiOiIxNzYyIiwiR3JvdXBOYW1lIjpudWxsLCJTdGFydERhdGUiOiIyMDI2LTAzLTE3VDAwOjAwOjAwIiwiRW5kRGF0ZSI6IjIwMjYtMDMtMjlUMjM6NTk6MDAiLCJQZXJjZW50YWdlQ29tcGxldGUiOm51bGwsIlN0eWxlIjp7IiRpZCI6IjE3NjMiLCJTaGFwZSI6MSwiU2hhcGVUaGlja25lc3MiOjAsIkR1cmF0aW9uRm9ybWF0IjowLCJJbmNsdWRlTm9uV29ya2luZ0RheXNJbkR1cmF0aW9uIjpmYWxzZSwiUGVyY2VudGFnZUNvbXBsZXRlU3R5bGUiOnsiJGlkIjoiMTc2NCIsIkZvbnRTZXR0aW5ncyI6eyIkaWQiOiIxNzY1IiwiRm9udFNpemUiOjEwLCJGb250TmFtZSI6IkNhbGlicmkiLCJJc0JvbGQiOmZhbHNlLCJJc0l0YWxpYyI6ZmFsc2UsIklzVW5kZXJsaW5lZCI6ZmFsc2UsIlBhcmVudFN0eWxlIjpudWxsfSwiQXV0b1NpemUiOjAsIkZvcmVncm91bmQiOnsiJGlkIjoiMTc2NiIsIkNvbG9yIjp7IiRpZCI6IjE3Njc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aWQiOiIxNzY4IiwiVG9wIjowLjAsIkxlZnQiOjAuMCwiUmlnaHQiOjAuMCwiQm90dG9tIjowLjB9LCJQYWRkaW5nIjp7IiRpZCI6IjE3NjkiLCJUb3AiOjAuMCwiTGVmdCI6MC4wLCJSaWdodCI6MC4wLCJCb3R0b20iOjAuMH0sIkJhY2tncm91bmQiOnsiJGlkIjoiMTc3MCIsIkNvbG9yIjp7IiRpZCI6IjE3NzEiLCJBIjo4OSwiUiI6MCwiRyI6MCwiQiI6MH19LCJJc1Zpc2libGUiOnRydWUsIldpZHRoIjowLjAsIkhlaWdodCI6MC4wLCJCb3JkZXJTdHlsZSI6eyIkaWQiOiIxNzcyIiwiTGluZUNvbG9yIjpudWxsLCJMaW5lV2VpZ2h0IjowLjAsIkxpbmVUeXBlIjowLCJQYXJlbnRTdHlsZSI6bnVsbH0sIlBhcmVudFN0eWxlIjpudWxsfSwiRHVyYXRpb25TdHlsZSI6eyIkaWQiOiIxNzczIiwiRm9udFNldHRpbmdzIjp7IiRpZCI6IjE3NzQiLCJGb250U2l6ZSI6MTAsIkZvbnROYW1lIjoiQ2FsaWJyaSIsIklzQm9sZCI6ZmFsc2UsIklzSXRhbGljIjpmYWxzZSwiSXNVbmRlcmxpbmVkIjpmYWxzZSwiUGFyZW50U3R5bGUiOm51bGx9LCJBdXRvU2l6ZSI6MCwiRm9yZWdyb3VuZCI6eyIkaWQiOiIxNzc1IiwiQ29sb3IiOnsiJGlkIjoiMTc3Ni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E3NzciLCJUb3AiOjAuMCwiTGVmdCI6MC4wLCJSaWdodCI6MC4wLCJCb3R0b20iOjAuMH0sIlBhZGRpbmciOnsiJGlkIjoiMTc3OCIsIlRvcCI6MC4wLCJMZWZ0IjowLjAsIlJpZ2h0IjowLjAsIkJvdHRvbSI6MC4wfSwiQmFja2dyb3VuZCI6eyIkaWQiOiIxNzc5IiwiQ29sb3IiOnsiJGlkIjoiMTc4MCIsIkEiOjAsIlIiOjAsIkciOjAsIkIiOjB9fSwiSXNWaXNpYmxlIjp0cnVlLCJXaWR0aCI6MC4wLCJIZWlnaHQiOjAuMCwiQm9yZGVyU3R5bGUiOnsiJGlkIjoiMTc4MSIsIkxpbmVDb2xvciI6bnVsbCwiTGluZVdlaWdodCI6MC4wLCJMaW5lVHlwZSI6MCwiUGFyZW50U3R5bGUiOm51bGx9LCJQYXJlbnRTdHlsZSI6bnVsbH0sIkhvcml6b250YWxDb25uZWN0b3JTdHlsZSI6eyIkaWQiOiIxNzgyIiwiTGluZUNvbG9yIjp7IiRpZCI6IjE3ODMiLCIkdHlwZSI6Ik5MUkUuQ29tbW9uLkRvbS5Tb2xpZENvbG9yQnJ1c2gsIE5MUkUuQ29tbW9uIiwiQ29sb3IiOnsiJGlkIjoiMTc4NCIsIkEiOjI1NSwiUiI6MjA0LCJHIjoyMDQsIkIiOjIwNH19LCJMaW5lV2VpZ2h0IjoxLjAsIkxpbmVUeXBlIjowLCJQYXJlbnRTdHlsZSI6bnVsbH0sIlZlcnRpY2FsQ29ubmVjdG9yU3R5bGUiOnsiJGlkIjoiMTc4NSIsIkxpbmVDb2xvciI6eyIkaWQiOiIxNzg2IiwiJHR5cGUiOiJOTFJFLkNvbW1vbi5Eb20uU29saWRDb2xvckJydXNoLCBOTFJFLkNvbW1vbiIsIkNvbG9yIjp7IiRpZCI6IjE3ODciLCJBIjoyNTUsIlIiOjIwNCwiRyI6MjA0LCJCIjoyMDR9fSwiTGluZVdlaWdodCI6MC4wLCJMaW5lVHlwZSI6MCwiUGFyZW50U3R5bGUiOm51bGx9LCJNYXJnaW4iOm51bGwsIlN0YXJ0RGF0ZVBvc2l0aW9uIjozLCJFbmREYXRlUG9zaXRpb24iOjMsIkRhdGVJc1Zpc2libGUiOnRydWUsIlRpdGxlUG9zaXRpb24iOjQsIkR1cmF0aW9uUG9zaXRpb24iOjYsIlBlcmNlbnRhZ2VDb21wbGV0ZWRQb3NpdGlvbiI6NiwiU3BhY2luZyI6MywiSXNCZWxvd1RpbWViYW5kIjp0cnVlLCJQZXJjZW50YWdlQ29tcGxldGVTaGFwZU9wYWNpdHkiOjM1LCJTaGFwZVN0eWxlIjp7IiRpZCI6IjE3ODgiLCJNYXJnaW4iOnsiJGlkIjoiMTc4OSIsIlRvcCI6MC4wLCJMZWZ0Ijo0LjAsIlJpZ2h0Ijo0LjAsIkJvdHRvbSI6MC4wfSwiUGFkZGluZyI6eyIkaWQiOiIxNzkwIiwiVG9wIjowLjAsIkxlZnQiOjAuMCwiUmlnaHQiOjAuMCwiQm90dG9tIjowLjB9LCJCYWNrZ3JvdW5kIjp7IiRpZCI6IjE3OTEiLCJDb2xvciI6eyIkaWQiOiIxNzkyIiwiQSI6MjU1LCJSIjoyMSwiRyI6OTYsIkIiOjEzMH19LCJJc1Zpc2libGUiOnRydWUsIldpZHRoIjowLjAsIkhlaWdodCI6MTAuMCwiQm9yZGVyU3R5bGUiOnsiJGlkIjoiMTc5MyIsIkxpbmVDb2xvciI6eyIkcmVmIjoiOTYifSwiTGluZVdlaWdodCI6MC4wLCJMaW5lVHlwZSI6MCwiUGFyZW50U3R5bGUiOm51bGx9LCJQYXJlbnRTdHlsZSI6bnVsbH0sIlRpdGxlU3R5bGUiOnsiJGlkIjoiMTc5NCIsIkZvbnRTZXR0aW5ncyI6eyIkaWQiOiIxNzk1IiwiRm9udFNpemUiOjExLCJGb250TmFtZSI6IlNlZ29lIFVJIiwiSXNCb2xkIjp0cnVlLCJJc0l0YWxpYyI6ZmFsc2UsIklzVW5kZXJsaW5lZCI6ZmFsc2UsIlBhcmVudFN0eWxlIjpudWxsfSwiQXV0b1NpemUiOjAsIkZvcmVncm91bmQiOnsiJGlkIjoiMTc5NiIsIkNvbG9yIjp7IiRpZCI6IjE3OTciLCJBIjoyNTUsIlIiOjAsIkciOjAsIkIiOjB9fSwiTWF4V2lkdGgiOjk2MC4wLCJNYXhIZWlnaHQiOiJJbmZpbml0eSIsIlNtYXJ0Rm9yZWdyb3VuZElzQWN0aXZlIjpmYWxzZSwiSG9yaXpvbnRhbEFsaWdubWVudCI6MCwiVmVydGljYWxBbGlnbm1lbnQiOjAsIlNtYXJ0Rm9yZWdyb3VuZCI6bnVsbCwiQmFja2dyb3VuZEZpbGxUeXBlIjowLCJNYXJnaW4iOnsiJGlkIjoiMTc5OCIsIlRvcCI6MC4wLCJMZWZ0IjowLjAsIlJpZ2h0IjowLjAsIkJvdHRvbSI6MC4wfSwiUGFkZGluZyI6eyIkaWQiOiIxNzk5IiwiVG9wIjowLjAsIkxlZnQiOjAuMCwiUmlnaHQiOjAuMCwiQm90dG9tIjowLjB9LCJCYWNrZ3JvdW5kIjp7IiRpZCI6IjE4MDAiLCJDb2xvciI6eyIkaWQiOiIxODAxIiwiQSI6MCwiUiI6MjU1LCJHIjoyNTUsIkIiOjI1NX19LCJJc1Zpc2libGUiOnRydWUsIldpZHRoIjowLjAsIkhlaWdodCI6MC4wLCJCb3JkZXJTdHlsZSI6eyIkaWQiOiIxODAyIiwiTGluZUNvbG9yIjpudWxsLCJMaW5lV2VpZ2h0IjowLjAsIkxpbmVUeXBlIjowLCJQYXJlbnRTdHlsZSI6bnVsbH0sIlBhcmVudFN0eWxlIjpudWxsfSwiRGF0ZVN0eWxlIjp7IiRpZCI6IjE4MDMiLCJGb250U2V0dGluZ3MiOnsiJGlkIjoiMTgwNCIsIkZvbnRTaXplIjo4LCJGb250TmFtZSI6IlNlZ29lIFVJIiwiSXNCb2xkIjpmYWxzZSwiSXNJdGFsaWMiOnRydWUsIklzVW5kZXJsaW5lZCI6ZmFsc2UsIlBhcmVudFN0eWxlIjpudWxsfSwiQXV0b1NpemUiOjAsIkZvcmVncm91bmQiOnsiJGlkIjoiMTgwNSIsIkNvbG9yIjp7IiRpZCI6IjE4MDYiLCJBIjoyNTUsIlIiOjY4LCJHIjo4NCwiQiI6MTA2fX0sIk1heFdpZHRoIjoyMDAuMCwiTWF4SGVpZ2h0IjoiSW5maW5pdHkiLCJTbWFydEZvcmVncm91bmRJc0FjdGl2ZSI6ZmFsc2UsIkhvcml6b250YWxBbGlnbm1lbnQiOjIsIlZlcnRpY2FsQWxpZ25tZW50IjowLCJTbWFydEZvcmVncm91bmQiOm51bGwsIkJhY2tncm91bmRGaWxsVHlwZSI6MCwiTWFyZ2luIjp7IiRpZCI6IjE4MDciLCJUb3AiOjAuMCwiTGVmdCI6MC4wLCJSaWdodCI6MC4wLCJCb3R0b20iOjAuMH0sIlBhZGRpbmciOnsiJGlkIjoiMTgwOCIsIlRvcCI6MC4wLCJMZWZ0IjowLjAsIlJpZ2h0IjowLjAsIkJvdHRvbSI6MC4wfSwiQmFja2dyb3VuZCI6eyIkaWQiOiIxODA5IiwiQ29sb3IiOnsiJGlkIjoiMTgxMCIsIkEiOjAsIlIiOjI1NSwiRyI6MjU1LCJCIjoyNTV9fSwiSXNWaXNpYmxlIjp0cnVlLCJXaWR0aCI6MC4wLCJIZWlnaHQiOjAuMCwiQm9yZGVyU3R5bGUiOnsiJGlkIjoiMTgxMSIsIkxpbmVDb2xvciI6bnVsbCwiTGluZVdlaWdodCI6MC4wLCJMaW5lVHlwZSI6MCwiUGFyZW50U3R5bGUiOm51bGx9LCJQYXJlbnRTdHlsZSI6bnVsbH0sIkRhdGVGb3JtYXQiOnsiJGlkIjoiMTgxMi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xODEzIiwiRm9ybWF0IjowLCJJc1Zpc2libGUiOmZhbHNlLCJMYXN0S25vd25WaXNpYmlsaXR5U3RhdGUiOmZhbHNlfSwiSXNWaXNpYmxlIjp0cnVlLCJQYXJlbnRTdHlsZSI6bnVsbH0sIkluZGV4IjoyMSwiU21hcnREdXJhdGlvbkFjdGl2YXRlZCI6ZmFsc2UsIkRhdGVGb3JtYXQiOnsiJHJlZiI6IjE4MTIifSwiV2Vla051bWJlcmluZyI6eyIkaWQiOiIxODE0IiwiRm9ybWF0IjowLCJJc1Zpc2libGUiOmZhbHNlLCJMYXN0S25vd25WaXNpYmlsaXR5U3RhdGUiOmZhbHNlfSwiSWQiOiIyZTU0NjBmNy1kYTBhLTRhMzMtYWQ2YS0zYjg5ZTIzODk2ZTUiLCJJbXBvcnRJZCI6bnVsbCwiVGl0bGUiOiJDb25kdWN0IHRyYWluaW5nIHNlc3Npb25zIiwiTm90ZSI6bnVsbCwiSHlwZXJsaW5rIjp7IiRpZCI6IjE4MTUiLCJBZGRyZXNzIjoiIiwiU3ViQWRkcmVzcyI6IiJ9LCJJc0NoYW5nZWQiOmZhbHNlLCJJc05ldyI6ZmFsc2V9fV0sIl9taWxlc3RvbmVzIjpbXSwiSWQiOiIwMDAwMDAwMC0wMDAwLTAwMDAtMDAwMC0wMDAwMDAwMDAwMDAiLCJJc1NpbmdsZUl0ZW1Sb3ciOnRydWV9XSwiSW5kZXgiOjQsIklkIjoiOTNmZmZlY2EtMTExMC00YjJjLWI0NzctODAzOTE2MjNkOTEzIiwiSGVhZGVyVGV4dCI6IlRyYWluaW5nICYgZG9jdW1lbnRhdGlvbiIsIklzRGVmYXVsdCI6ZmFsc2UsIlN0eWxlIjp7IiRpZCI6IjE4MTYiLCJIZWFkZXJTdHlsZSI6eyIkaWQiOiIxODE3IiwiVGV4dFN0eWxlIjp7IiRpZCI6IjE4MTgiLCJGb250U2V0dGluZ3MiOnsiJGlkIjoiMTgxOSIsIkZvbnRTaXplIjoxMSwiRm9udE5hbWUiOiJTZWdvZSBVSSBTZW1pYm9sZCIsIklzQm9sZCI6ZmFsc2UsIklzSXRhbGljIjpmYWxzZSwiSXNVbmRlcmxpbmVkIjpmYWxzZSwiUGFyZW50U3R5bGUiOm51bGx9LCJBdXRvU2l6ZSI6MiwiRm9yZWdyb3VuZCI6eyIkaWQiOiIxODIwIiwiQ29sb3IiOnsiJGlkIjoiMTgyMSIsIkEiOjI1NSwiUiI6MCwiRyI6MCwiQiI6MH19LCJNYXhXaWR0aCI6MTQxLjgyODEyNDk5OTk5ODgxLCJNYXhIZWlnaHQiOiJJbmZpbml0eSIsIlNtYXJ0Rm9yZWdyb3VuZElzQWN0aXZlIjpmYWxzZSwiSG9yaXpvbnRhbEFsaWdubWVudCI6MCwiVmVydGljYWxBbGlnbm1lbnQiOjAsIlNtYXJ0Rm9yZWdyb3VuZCI6bnVsbCwiQmFja2dyb3VuZEZpbGxUeXBlIjowLCJNYXJnaW4iOnsiJGlkIjoiMTgyMiIsIlRvcCI6MC4wLCJMZWZ0IjowLjAsIlJpZ2h0IjowLjAsIkJvdHRvbSI6MC4wfSwiUGFkZGluZyI6eyIkaWQiOiIxODIzIiwiVG9wIjowLjAsIkxlZnQiOjAuMCwiUmlnaHQiOjAuMCwiQm90dG9tIjowLjB9LCJCYWNrZ3JvdW5kIjp7IiRpZCI6IjE4MjQiLCJDb2xvciI6eyIkaWQiOiIxODI1IiwiQSI6MCwiUiI6MjU1LCJHIjoyNTUsIkIiOjI1NX19LCJJc1Zpc2libGUiOnRydWUsIldpZHRoIjowLjAsIkhlaWdodCI6MC4wLCJCb3JkZXJTdHlsZSI6bnVsbCwiUGFyZW50U3R5bGUiOm51bGx9LCJSZWN0YW5nbGVTdHlsZSI6eyIkaWQiOiIxODI2IiwiTWFyZ2luIjp7IiRpZCI6IjE4MjciLCJUb3AiOjAuMCwiTGVmdCI6MC4wLCJSaWdodCI6MC4wLCJCb3R0b20iOjAuMH0sIlBhZGRpbmciOnsiJGlkIjoiMTgyOCIsIlRvcCI6MC4wLCJMZWZ0IjowLjAsIlJpZ2h0IjowLjAsIkJvdHRvbSI6MC4wfSwiQmFja2dyb3VuZCI6eyIkaWQiOiIxODI5IiwiQ29sb3IiOnsiJGlkIjoiMTgzMCIsIkEiOjYzLCJSIjoyNSwiRyI6MTA3LCJCIjozNn19LCJJc1Zpc2libGUiOnRydWUsIldpZHRoIjowLjAsIkhlaWdodCI6MC4wLCJCb3JkZXJTdHlsZSI6eyIkaWQiOiIxODMxIiwiTGluZUNvbG9yIjp7IiRpZCI6IjE4MzIiLCIkdHlwZSI6Ik5MUkUuQ29tbW9uLkRvbS5Tb2xpZENvbG9yQnJ1c2gsIE5MUkUuQ29tbW9uIiwiQ29sb3IiOnsiJGlkIjoiMTgzMyIsIkEiOjI1NSwiUiI6MjU1LCJHIjowLCJCIjowfX0sIkxpbmVXZWlnaHQiOjAuMCwiTGluZVR5cGUiOjAsIlBhcmVudFN0eWxlIjpudWxsfSwiUGFyZW50U3R5bGUiOm51bGx9LCJNYXJnaW4iOnsiJGlkIjoiMTgzNCIsIlRvcCI6MC4wLCJMZWZ0IjowLjAsIlJpZ2h0IjowLjAsIkJvdHRvbSI6MC4wfSwiUGFkZGluZyI6eyIkaWQiOiIxODM1IiwiVG9wIjowLjAsIkxlZnQiOjAuMCwiUmlnaHQiOjAuMCwiQm90dG9tIjowLjB9LCJCYWNrZ3JvdW5kIjpudWxsLCJJc1Zpc2libGUiOnRydWUsIldpZHRoIjowLjAsIkhlaWdodCI6MC4wLCJCb3JkZXJTdHlsZSI6bnVsbCwiUGFyZW50U3R5bGUiOm51bGx9LCJCYWNrZ3JvdW5kU3R5bGUiOnsiJGlkIjoiMTgzNiIsIk1hcmdpbiI6eyIkaWQiOiIxODM3IiwiVG9wIjowLjAsIkxlZnQiOjAuMCwiUmlnaHQiOjAuMCwiQm90dG9tIjowLjB9LCJQYWRkaW5nIjp7IiRpZCI6IjE4MzgiLCJUb3AiOjAuMCwiTGVmdCI6MC4wLCJSaWdodCI6MC4wLCJCb3R0b20iOjAuMH0sIkJhY2tncm91bmQiOnsiJGlkIjoiMTgzOSIsIkNvbG9yIjp7IiRpZCI6IjE4NDAiLCJBIjo1MSwiUiI6MjUsIkciOjEwNywiQiI6MzZ9fSwiSXNWaXNpYmxlIjp0cnVlLCJXaWR0aCI6MC4wLCJIZWlnaHQiOjAuMCwiQm9yZGVyU3R5bGUiOnsiJGlkIjoiMTg0MSIsIkxpbmVDb2xvciI6eyIkaWQiOiIxODQyIiwiJHR5cGUiOiJOTFJFLkNvbW1vbi5Eb20uU29saWRDb2xvckJydXNoLCBOTFJFLkNvbW1vbiIsIkNvbG9yIjp7IiRpZCI6IjE4NDMiLCJBIjoyNTUsIlIiOjI1NSwiRyI6MCwiQiI6MH19LCJMaW5lV2VpZ2h0IjowLjAsIkxpbmVUeXBlIjowLCJQYXJlbnRTdHlsZSI6bnVsbH0sIlBhcmVudFN0eWxlIjpudWxsfSwiTWFyZ2luIjp7IiRpZCI6IjE4NDQiLCJUb3AiOjAuMCwiTGVmdCI6MC4wLCJSaWdodCI6MC4wLCJCb3R0b20iOjAuMH0sIlBhZGRpbmciOnsiJGlkIjoiMTg0NSIsIlRvcCI6MC4wLCJMZWZ0IjowLjAsIlJpZ2h0IjowLjAsIkJvdHRvbSI6MC4wfSwiSXNWaXNpYmxlIjp0cnVlLCJXaWR0aCI6MC4wLCJIZWlnaHQiOjAuMCwiQm9yZGVyU3R5bGUiOm51bGwsIlBhcmVudFN0eWxlIjpudWxsfX0seyIkaWQiOiIxODQ2IiwiX3Jvd3MiOltdLCJJbmRleCI6MTIsIklkIjoiNjMzMjY1OGYtYTlkZC00Y2I4LTlhZDUtZjFlY2UxODdjMThlIiwiSGVhZGVyVGV4dCI6bnVsbCwiSXNEZWZhdWx0Ijp0cnVlLCJTdHlsZSI6eyIkaWQiOiIxODQ3IiwiSGVhZGVyU3R5bGUiOnsiJGlkIjoiMTg0OCIsIlRleHRTdHlsZSI6eyIkaWQiOiIxODQ5IiwiRm9udFNldHRpbmdzIjp7IiRpZCI6IjE4NTAiLCJGb250U2l6ZSI6MTEsIkZvbnROYW1lIjoiQ2FsaWJyaSIsIklzQm9sZCI6ZmFsc2UsIklzSXRhbGljIjpmYWxzZSwiSXNVbmRlcmxpbmVkIjpmYWxzZSwiUGFyZW50U3R5bGUiOm51bGx9LCJBdXRvU2l6ZSI6MiwiRm9yZWdyb3VuZCI6eyIkaWQiOiIxODUxIiwiQ29sb3IiOnsiJGlkIjoiMTg1MiIsIkEiOjI1NSwiUiI6MCwiRyI6MCwiQiI6MH19LCJNYXhXaWR0aCI6IkluZmluaXR5IiwiTWF4SGVpZ2h0IjowLjAsIlNtYXJ0Rm9yZWdyb3VuZElzQWN0aXZlIjpmYWxzZSwiSG9yaXpvbnRhbEFsaWdubWVudCI6MCwiVmVydGljYWxBbGlnbm1lbnQiOjAsIlNtYXJ0Rm9yZWdyb3VuZCI6bnVsbCwiQmFja2dyb3VuZEZpbGxUeXBlIjowLCJNYXJnaW4iOnsiJGlkIjoiMTg1MyIsIlRvcCI6MC4wLCJMZWZ0IjowLjAsIlJpZ2h0IjowLjAsIkJvdHRvbSI6MC4wfSwiUGFkZGluZyI6eyIkaWQiOiIxODU0IiwiVG9wIjowLjAsIkxlZnQiOjAuMCwiUmlnaHQiOjAuMCwiQm90dG9tIjowLjB9LCJCYWNrZ3JvdW5kIjpudWxsLCJJc1Zpc2libGUiOnRydWUsIldpZHRoIjowLjAsIkhlaWdodCI6MC4wLCJCb3JkZXJTdHlsZSI6bnVsbCwiUGFyZW50U3R5bGUiOm51bGx9LCJSZWN0YW5nbGVTdHlsZSI6eyIkaWQiOiIxODU1IiwiTWFyZ2luIjp7IiRpZCI6IjE4NTYiLCJUb3AiOjAuMCwiTGVmdCI6MC4wLCJSaWdodCI6MC4wLCJCb3R0b20iOjAuMH0sIlBhZGRpbmciOnsiJGlkIjoiMTg1NyIsIlRvcCI6MC4wLCJMZWZ0IjowLjAsIlJpZ2h0IjowLjAsIkJvdHRvbSI6MC4wfSwiQmFja2dyb3VuZCI6eyIkaWQiOiIxODU4IiwiQ29sb3IiOnsiJGlkIjoiMTg1OSIsIkEiOjYzLCJSIjoyNSwiRyI6MTA3LCJCIjozNn19LCJJc1Zpc2libGUiOnRydWUsIldpZHRoIjowLjAsIkhlaWdodCI6MC4wLCJCb3JkZXJTdHlsZSI6eyIkaWQiOiIxODYwIiwiTGluZUNvbG9yIjp7IiRpZCI6IjE4NjEiLCIkdHlwZSI6Ik5MUkUuQ29tbW9uLkRvbS5Tb2xpZENvbG9yQnJ1c2gsIE5MUkUuQ29tbW9uIiwiQ29sb3IiOnsiJGlkIjoiMTg2MiIsIkEiOjI1NSwiUiI6MjU1LCJHIjowLCJCIjowfX0sIkxpbmVXZWlnaHQiOjAuMCwiTGluZVR5cGUiOjAsIlBhcmVudFN0eWxlIjpudWxsfSwiUGFyZW50U3R5bGUiOm51bGx9LCJNYXJnaW4iOnsiJGlkIjoiMTg2MyIsIlRvcCI6MC4wLCJMZWZ0IjowLjAsIlJpZ2h0IjowLjAsIkJvdHRvbSI6MC4wfSwiUGFkZGluZyI6eyIkaWQiOiIxODY0IiwiVG9wIjowLjAsIkxlZnQiOjAuMCwiUmlnaHQiOjAuMCwiQm90dG9tIjowLjB9LCJCYWNrZ3JvdW5kIjpudWxsLCJJc1Zpc2libGUiOnRydWUsIldpZHRoIjowLjAsIkhlaWdodCI6MC4wLCJCb3JkZXJTdHlsZSI6bnVsbCwiUGFyZW50U3R5bGUiOm51bGx9LCJCYWNrZ3JvdW5kU3R5bGUiOnsiJGlkIjoiMTg2NSIsIk1hcmdpbiI6eyIkaWQiOiIxODY2IiwiVG9wIjowLjAsIkxlZnQiOjAuMCwiUmlnaHQiOjAuMCwiQm90dG9tIjowLjB9LCJQYWRkaW5nIjp7IiRpZCI6IjE4NjciLCJUb3AiOjAuMCwiTGVmdCI6MC4wLCJSaWdodCI6MC4wLCJCb3R0b20iOjAuMH0sIkJhY2tncm91bmQiOnsiJGlkIjoiMTg2OCIsIkNvbG9yIjp7IiRpZCI6IjE4NjkiLCJBIjo1MSwiUiI6MjUsIkciOjEwNywiQiI6MzZ9fSwiSXNWaXNpYmxlIjp0cnVlLCJXaWR0aCI6MC4wLCJIZWlnaHQiOjAuMCwiQm9yZGVyU3R5bGUiOnsiJGlkIjoiMTg3MCIsIkxpbmVDb2xvciI6eyIkaWQiOiIxODcxIiwiJHR5cGUiOiJOTFJFLkNvbW1vbi5Eb20uU29saWRDb2xvckJydXNoLCBOTFJFLkNvbW1vbiIsIkNvbG9yIjp7IiRpZCI6IjE4NzIiLCJBIjoyNTUsIlIiOjI1NSwiRyI6MCwiQiI6MH19LCJMaW5lV2VpZ2h0IjowLjAsIkxpbmVUeXBlIjowLCJQYXJlbnRTdHlsZSI6bnVsbH0sIlBhcmVudFN0eWxlIjpudWxsfSwiTWFyZ2luIjp7IiRpZCI6IjE4NzMiLCJUb3AiOjAuMCwiTGVmdCI6MC4wLCJSaWdodCI6MC4wLCJCb3R0b20iOjAuMH0sIlBhZGRpbmciOnsiJGlkIjoiMTg3NCIsIlRvcCI6MC4wLCJMZWZ0IjowLjAsIlJpZ2h0IjowLjAsIkJvdHRvbSI6MC4wfSwiSXNWaXNpYmxlIjpmYWxzZSwiV2lkdGgiOjAuMCwiSGVpZ2h0IjowLjAsIkJvcmRlclN0eWxlIjpudWxsLCJQYXJlbnRTdHlsZSI6bnVsbH19XSwiSWQiOiI4NzlhYTU3Yi1lNTU1LTQwODAtOGQ5OS01YTQ5NGU4Zjc4NDIiLCJJbmRleCI6MiwiSGVhZGVyVGV4dCI6IkltcGxlbWVudGF0aW9uIiwiU3R5bGUiOnsiJGlkIjoiMTg3NSIsIlN0eWxlSWQiOiIwMDAwMDAwMC0wMDAwLTAwMDAtMDAwMC0wMDAwMDAwMDAwMDAiLCJIZWFkZXJTdHlsZSI6eyIkaWQiOiIxODc2IiwiVGV4dElzVmVydGljYWwiOmZhbHNlLCJUZXh0U3R5bGUiOnsiJGlkIjoiMTg3NyIsIkZvbnRTZXR0aW5ncyI6eyIkaWQiOiIxODc4IiwiRm9udFNpemUiOjEyLCJGb250TmFtZSI6IlNlZ29lIFVJIFNlbWlib2xkIiwiSXNCb2xkIjpmYWxzZSwiSXNJdGFsaWMiOmZhbHNlLCJJc1VuZGVybGluZWQiOmZhbHNlLCJQYXJlbnRTdHlsZSI6bnVsbH0sIkF1dG9TaXplIjoyLCJGb3JlZ3JvdW5kIjp7IiRpZCI6IjE4NzkiLCJDb2xvciI6eyIkaWQiOiIxODgwIiwiQSI6MjU1LCJSIjoyNTUsIkciOjI1NSwiQiI6MjU1fX0sIk1heFdpZHRoIjoxMDMuMjY1NjI0OTk5OTk5NTUsIk1heEhlaWdodCI6IkluZmluaXR5IiwiU21hcnRGb3JlZ3JvdW5kSXNBY3RpdmUiOmZhbHNlLCJIb3Jpem9udGFsQWxpZ25tZW50IjowLCJWZXJ0aWNhbEFsaWdubWVudCI6MCwiU21hcnRGb3JlZ3JvdW5kIjpudWxsLCJCYWNrZ3JvdW5kRmlsbFR5cGUiOjAsIk1hcmdpbiI6eyIkaWQiOiIxODgxIiwiVG9wIjowLjAsIkxlZnQiOjAuMCwiUmlnaHQiOjAuMCwiQm90dG9tIjowLjB9LCJQYWRkaW5nIjp7IiRpZCI6IjE4ODIiLCJUb3AiOjAuMCwiTGVmdCI6MC4wLCJSaWdodCI6MC4wLCJCb3R0b20iOjAuMH0sIkJhY2tncm91bmQiOm51bGwsIklzVmlzaWJsZSI6dHJ1ZSwiV2lkdGgiOjAuMCwiSGVpZ2h0IjowLjAsIkJvcmRlclN0eWxlIjpudWxsLCJQYXJlbnRTdHlsZSI6bnVsbH0sIlJlY3RhbmdsZVN0eWxlIjp7IiRpZCI6IjE4ODMiLCJNYXJnaW4iOnsiJGlkIjoiMTg4NCIsIlRvcCI6MC4wLCJMZWZ0IjowLjAsIlJpZ2h0IjowLjAsIkJvdHRvbSI6MC4wfSwiUGFkZGluZyI6eyIkaWQiOiIxODg1IiwiVG9wIjowLjAsIkxlZnQiOjAuMCwiUmlnaHQiOjAuMCwiQm90dG9tIjowLjB9LCJCYWNrZ3JvdW5kIjp7IiRpZCI6IjE4ODYiLCJDb2xvciI6eyIkaWQiOiIxODg3IiwiQSI6MjU1LCJSIjoyNSwiRyI6MTA3LCJCIjozNn19LCJJc1Zpc2libGUiOnRydWUsIldpZHRoIjowLjAsIkhlaWdodCI6MC4wLCJCb3JkZXJTdHlsZSI6eyIkaWQiOiIxODg4IiwiTGluZUNvbG9yIjp7IiRpZCI6IjE4ODkiLCIkdHlwZSI6Ik5MUkUuQ29tbW9uLkRvbS5Tb2xpZENvbG9yQnJ1c2gsIE5MUkUuQ29tbW9uIiwiQ29sb3IiOnsiJGlkIjoiMTg5MCIsIkEiOjI1NSwiUiI6MjU1LCJHIjowLCJCIjowfX0sIkxpbmVXZWlnaHQiOjAuMCwiTGluZVR5cGUiOjAsIlBhcmVudFN0eWxlIjpudWxsfSwiUGFyZW50U3R5bGUiOm51bGx9LCJNYXJnaW4iOnsiJGlkIjoiMTg5MSIsIlRvcCI6MC4wLCJMZWZ0IjowLjAsIlJpZ2h0IjowLjAsIkJvdHRvbSI6MC4wfSwiUGFkZGluZyI6eyIkaWQiOiIxODkyIiwiVG9wIjowLjAsIkxlZnQiOjAuMCwiUmlnaHQiOjAuMCwiQm90dG9tIjowLjB9LCJCYWNrZ3JvdW5kIjpudWxsLCJJc1Zpc2libGUiOnRydWUsIldpZHRoIjowLjAsIkhlaWdodCI6MC4wLCJCb3JkZXJTdHlsZSI6bnVsbCwiUGFyZW50U3R5bGUiOm51bGx9LCJCYWNrZ3JvdW5kU3R5bGUiOnsiJGlkIjoiMTg5MyIsIk1hcmdpbiI6eyIkaWQiOiIxODk0IiwiVG9wIjowLjAsIkxlZnQiOjAuMCwiUmlnaHQiOjAuMCwiQm90dG9tIjowLjB9LCJQYWRkaW5nIjp7IiRpZCI6IjE4OTUiLCJUb3AiOjAuMCwiTGVmdCI6MC4wLCJSaWdodCI6MC4wLCJCb3R0b20iOjAuMH0sIkJhY2tncm91bmQiOnsiJGlkIjoiMTg5NiIsIkNvbG9yIjp7IiRpZCI6IjE4OTciLCJBIjowLCJSIjoyNTUsIkciOjI1NSwiQiI6MjU1fX0sIklzVmlzaWJsZSI6dHJ1ZSwiV2lkdGgiOjAuMCwiSGVpZ2h0IjowLjAsIkJvcmRlclN0eWxlIjp7IiRpZCI6IjE4OTgiLCJMaW5lQ29sb3IiOnsiJGlkIjoiMTg5OSIsIiR0eXBlIjoiTkxSRS5Db21tb24uRG9tLlNvbGlkQ29sb3JCcnVzaCwgTkxSRS5Db21tb24iLCJDb2xvciI6eyIkaWQiOiIxOTAwIiwiQSI6MjU1LCJSIjoyNTUsIkciOjAsIkIiOjB9fSwiTGluZVdlaWdodCI6MC4wLCJMaW5lVHlwZSI6MCwiUGFyZW50U3R5bGUiOm51bGx9LCJQYXJlbnRTdHlsZSI6bnVsbH0sIklzQWJvdmVUaW1lYmFuZCI6ZmFsc2UsIlNwYWNpbmciOjIsIkRlZmF1bHRTd2ltbGFuZVRhc2tTdHlsZSI6eyIkaWQiOiIxOTAxIiwiJHR5cGUiOiJOTFJFLkNvbW1vbi5Eb20uU3R5bGVzLkV4cGxpY2l0U2V0YWJsZVRhc2tTdHlsZSwgTkxSRS5Db21tb24iLCJTaGFwZSI6MSwiU2hhcGVUaGlja25lc3MiOjAsIkR1cmF0aW9uRm9ybWF0IjowLCJJbmNsdWRlTm9uV29ya2luZ0RheXNJbkR1cmF0aW9uIjpmYWxzZSwiUGVyY2VudGFnZUNvbXBsZXRlU3R5bGUiOnsiJGlkIjoiMTkwMiIsIkZvbnRTZXR0aW5ncyI6eyIkaWQiOiIxOTAzIiwiRm9udFNpemUiOjEwLCJGb250TmFtZSI6IkNhbGlicmkiLCJJc0JvbGQiOmZhbHNlLCJJc0l0YWxpYyI6ZmFsc2UsIklzVW5kZXJsaW5lZCI6ZmFsc2UsIlBhcmVudFN0eWxlIjpudWxsfSwiQXV0b1NpemUiOjAsIkZvcmVncm91bmQiOnsiJGlkIjoiMTkwNCIsIkNvbG9yIjp7IiRpZCI6IjE5MDU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aWQiOiIxOTA2IiwiVG9wIjowLjAsIkxlZnQiOjAuMCwiUmlnaHQiOjAuMCwiQm90dG9tIjowLjB9LCJQYWRkaW5nIjp7IiRpZCI6IjE5MDciLCJUb3AiOjAuMCwiTGVmdCI6MC4wLCJSaWdodCI6MC4wLCJCb3R0b20iOjAuMH0sIkJhY2tncm91bmQiOnsiJGlkIjoiMTkwOCIsIkNvbG9yIjp7IiRpZCI6IjE5MDkiLCJBIjowLCJSIjowLCJHIjowLCJCIjowfX0sIklzVmlzaWJsZSI6dHJ1ZSwiV2lkdGgiOjAuMCwiSGVpZ2h0IjowLjAsIkJvcmRlclN0eWxlIjpudWxsLCJQYXJlbnRTdHlsZSI6bnVsbH0sIkR1cmF0aW9uU3R5bGUiOnsiJGlkIjoiMTkxMCIsIkZvbnRTZXR0aW5ncyI6eyIkaWQiOiIxOTExIiwiRm9udFNpemUiOjEwLCJGb250TmFtZSI6IkNhbGlicmkiLCJJc0JvbGQiOmZhbHNlLCJJc0l0YWxpYyI6ZmFsc2UsIklzVW5kZXJsaW5lZCI6ZmFsc2UsIlBhcmVudFN0eWxlIjpudWxsfSwiQXV0b1NpemUiOjAsIkZvcmVncm91bmQiOnsiJGlkIjoiMTkxMiIsIkNvbG9yIjp7IiRpZCI6IjE5MTM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aWQiOiIxOTE0IiwiVG9wIjowLjAsIkxlZnQiOjAuMCwiUmlnaHQiOjAuMCwiQm90dG9tIjowLjB9LCJQYWRkaW5nIjp7IiRpZCI6IjE5MTUiLCJUb3AiOjAuMCwiTGVmdCI6MC4wLCJSaWdodCI6MC4wLCJCb3R0b20iOjAuMH0sIkJhY2tncm91bmQiOnsiJGlkIjoiMTkxNiIsIkNvbG9yIjp7IiRpZCI6IjE5MTciLCJBIjowLCJSIjowLCJHIjowLCJCIjowfX0sIklzVmlzaWJsZSI6dHJ1ZSwiV2lkdGgiOjAuMCwiSGVpZ2h0IjowLjAsIkJvcmRlclN0eWxlIjpudWxsLCJQYXJlbnRTdHlsZSI6bnVsbH0sIkhvcml6b250YWxDb25uZWN0b3JTdHlsZSI6eyIkaWQiOiIxOTE4IiwiTGluZUNvbG9yIjp7IiRpZCI6IjE5MTkiLCIkdHlwZSI6Ik5MUkUuQ29tbW9uLkRvbS5Tb2xpZENvbG9yQnJ1c2gsIE5MUkUuQ29tbW9uIiwiQ29sb3IiOnsiJGlkIjoiMTkyMCIsIkEiOjI1NSwiUiI6MjA0LCJHIjoyMDQsIkIiOjIwNH19LCJMaW5lV2VpZ2h0IjoxLjAsIkxpbmVUeXBlIjowLCJQYXJlbnRTdHlsZSI6bnVsbH0sIlZlcnRpY2FsQ29ubmVjdG9yU3R5bGUiOnsiJGlkIjoiMTkyMSIsIkxpbmVDb2xvciI6eyIkaWQiOiIxOTIyIiwiJHR5cGUiOiJOTFJFLkNvbW1vbi5Eb20uU29saWRDb2xvckJydXNoLCBOTFJFLkNvbW1vbiIsIkNvbG9yIjp7IiRpZCI6IjE5MjMiLCJBIjoyNTUsIlIiOjIwNCwiRyI6MjA0LCJCIjoyMDR9fSwiTGluZVdlaWdodCI6MC4wLCJMaW5lVHlwZSI6MCwiUGFyZW50U3R5bGUiOm51bGx9LCJNYXJnaW4iOm51bGwsIlN0YXJ0RGF0ZVBvc2l0aW9uIjozLCJFbmREYXRlUG9zaXRpb24iOjMsIkRhdGVJc1Zpc2libGUiOnRydWUsIlRpdGxlUG9zaXRpb24iOjQsIkR1cmF0aW9uUG9zaXRpb24iOjYsIlBlcmNlbnRhZ2VDb21wbGV0ZWRQb3NpdGlvbiI6NiwiU3BhY2luZyI6MywiSXNCZWxvd1RpbWViYW5kIjp0cnVlLCJQZXJjZW50YWdlQ29tcGxldGVTaGFwZU9wYWNpdHkiOjM1LCJTaGFwZVN0eWxlIjp7IiRpZCI6IjE5MjQiLCJNYXJnaW4iOnsiJGlkIjoiMTkyNSIsIlRvcCI6MC4wLCJMZWZ0Ijo0LjAsIlJpZ2h0Ijo0LjAsIkJvdHRvbSI6MC4wfSwiUGFkZGluZyI6eyIkaWQiOiIxOTI2IiwiVG9wIjowLjAsIkxlZnQiOjAuMCwiUmlnaHQiOjAuMCwiQm90dG9tIjowLjB9LCJCYWNrZ3JvdW5kIjp7IiRpZCI6IjE5MjciLCJDb2xvciI6eyIkaWQiOiIxOTI4IiwiQSI6MjU1LCJSIjoyMSwiRyI6OTYsIkIiOjEzMH19LCJJc1Zpc2libGUiOnRydWUsIldpZHRoIjowLjAsIkhlaWdodCI6MTAuMCwiQm9yZGVyU3R5bGUiOnsiJGlkIjoiMTkyOSIsIkxpbmVDb2xvciI6eyIkaWQiOiIxOTMwIiwiJHR5cGUiOiJOTFJFLkNvbW1vbi5Eb20uU29saWRDb2xvckJydXNoLCBOTFJFLkNvbW1vbiIsIkNvbG9yIjp7IiRpZCI6IjE5MzEiLCJBIjoyNTUsIlIiOjIzNCwiRyI6MjIsIkIiOjMwfX0sIkxpbmVXZWlnaHQiOjAuMCwiTGluZVR5cGUiOjAsIlBhcmVudFN0eWxlIjpudWxsfSwiUGFyZW50U3R5bGUiOm51bGx9LCJUaXRsZVN0eWxlIjp7IiRpZCI6IjE5MzIiLCJGb250U2V0dGluZ3MiOnsiJGlkIjoiMTkzMyIsIkZvbnRTaXplIjoxMSwiRm9udE5hbWUiOiJTZWdvZSBVSSIsIklzQm9sZCI6dHJ1ZSwiSXNJdGFsaWMiOmZhbHNlLCJJc1VuZGVybGluZWQiOmZhbHNlLCJQYXJlbnRTdHlsZSI6bnVsbH0sIkF1dG9TaXplIjowLCJGb3JlZ3JvdW5kIjp7IiRpZCI6IjE5MzQiLCJDb2xvciI6eyIkaWQiOiIxOTM1IiwiQSI6MjU1LCJSIjowLCJHIjowLCJCIjowfX0sIk1heFdpZHRoIjoyMDAuMCwiTWF4SGVpZ2h0IjoiSW5maW5pdHkiLCJTbWFydEZvcmVncm91bmRJc0FjdGl2ZSI6ZmFsc2UsIkhvcml6b250YWxBbGlnbm1lbnQiOjAsIlZlcnRpY2FsQWxpZ25tZW50IjowLCJTbWFydEZvcmVncm91bmQiOm51bGwsIkJhY2tncm91bmRGaWxsVHlwZSI6MCwiTWFyZ2luIjp7IiRpZCI6IjE5MzYiLCJUb3AiOjAuMCwiTGVmdCI6MC4wLCJSaWdodCI6MC4wLCJCb3R0b20iOjAuMH0sIlBhZGRpbmciOnsiJGlkIjoiMTkzNyIsIlRvcCI6MC4wLCJMZWZ0IjowLjAsIlJpZ2h0IjowLjAsIkJvdHRvbSI6MC4wfSwiQmFja2dyb3VuZCI6eyIkaWQiOiIxOTM4IiwiQ29sb3IiOnsiJGlkIjoiMTkzOSIsIkEiOjAsIlIiOjAsIkciOjAsIkIiOjB9fSwiSXNWaXNpYmxlIjp0cnVlLCJXaWR0aCI6MC4wLCJIZWlnaHQiOjAuMCwiQm9yZGVyU3R5bGUiOm51bGwsIlBhcmVudFN0eWxlIjpudWxsfSwiRGF0ZVN0eWxlIjp7IiRpZCI6IjE5NDAiLCJGb250U2V0dGluZ3MiOnsiJGlkIjoiMTk0MSIsIkZvbnRTaXplIjo4LCJGb250TmFtZSI6IlNlZ29lIFVJIiwiSXNCb2xkIjpmYWxzZSwiSXNJdGFsaWMiOnRydWUsIklzVW5kZXJsaW5lZCI6ZmFsc2UsIlBhcmVudFN0eWxlIjpudWxsfSwiQXV0b1NpemUiOjAsIkZvcmVncm91bmQiOnsiJGlkIjoiMTk0MiIsIkNvbG9yIjp7IiRpZCI6IjE5NDMiLCJBIjoyNTUsIlIiOjY4LCJHIjo4NCwiQiI6MTA2fX0sIk1heFdpZHRoIjoyMDAuMCwiTWF4SGVpZ2h0IjoiSW5maW5pdHkiLCJTbWFydEZvcmVncm91bmRJc0FjdGl2ZSI6ZmFsc2UsIkhvcml6b250YWxBbGlnbm1lbnQiOjIsIlZlcnRpY2FsQWxpZ25tZW50IjowLCJTbWFydEZvcmVncm91bmQiOm51bGwsIkJhY2tncm91bmRGaWxsVHlwZSI6MCwiTWFyZ2luIjp7IiRpZCI6IjE5NDQiLCJUb3AiOjAuMCwiTGVmdCI6MC4wLCJSaWdodCI6MC4wLCJCb3R0b20iOjAuMH0sIlBhZGRpbmciOnsiJGlkIjoiMTk0NSIsIlRvcCI6MC4wLCJMZWZ0IjowLjAsIlJpZ2h0IjowLjAsIkJvdHRvbSI6MC4wfSwiQmFja2dyb3VuZCI6eyIkaWQiOiIxOTQ2IiwiQ29sb3IiOnsiJGlkIjoiMTk0NyIsIkEiOjAsIlIiOjAsIkciOjAsIkIiOjB9fSwiSXNWaXNpYmxlIjp0cnVlLCJXaWR0aCI6MC4wLCJIZWlnaHQiOjAuMCwiQm9yZGVyU3R5bGUiOm51bGwsIlBhcmVudFN0eWxlIjpudWxsfSwiRGF0ZUZvcm1hdCI6eyIkaWQiOiIxOTQ4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E5NDkiLCJGb3JtYXQiOjAsIklzVmlzaWJsZSI6ZmFsc2UsIkxhc3RLbm93blZpc2liaWxpdHlTdGF0ZSI6ZmFsc2V9LCJJc1Zpc2libGUiOnRydWUsIlBhcmVudFN0eWxlIjpudWxsLCJfZXhwbGljaXRseVNldCI6eyIkaWQiOiIxOTUwIiwiU2hhcGVTdHlsZSI6ZmFsc2UsIlRpdGxlU3R5bGUiOmZhbHNlLCJEYXRlU3R5bGUiOmZhbHNlLCJIb3Jpem9udGFsQ29ubmVjdG9yU3R5bGUiOmZhbHNlLCJWZXJ0aWNhbENvbm5lY3RvclN0eWxlIjpmYWxzZSwiUGVyY2VudGFnZUNvbXBsZXRlU2hhcGVPcGFjaXR5IjpmYWxzZSwiU2hhcGUiOmZhbHNlLCJTaGFwZVRoaWNrbmVzcyI6ZmFsc2UsIkR1cmF0aW9uRm9ybWF0IjpmYWxzZSwiSW5jbHVkZU5vbldvcmtpbmdEYXlzSW5EdXJhdGlvbiI6ZmFsc2UsIk1hcmdpbiI6ZmFsc2UsIlN0YXJ0RGF0ZVBvc2l0aW9uIjpmYWxzZSwiRW5kRGF0ZVBvc2l0aW9uIjpmYWxzZSwiVGl0bGVQb3NpdGlvbiI6ZmFsc2UsIkR1cmF0aW9uUG9zaXRpb24iOmZhbHNlLCJQZXJjZW50YWdlQ29tcGxldGVkUG9zaXRpb24iOmZhbHNlLCJTcGFjaW5nIjpmYWxzZSwiSXNCZWxvd1RpbWViYW5kIjpmYWxzZSwiRGF0ZUZvcm1hdCI6ZmFsc2UsIldlZWtOdW1iZXJpbmciOmZhbHNlLCJJc1Zpc2libGUiOmZhbHNlfX0sIkRlZmF1bHRTd2ltbGFuZU1vdFN0eWxlIjp7IiRpZCI6IjE5NTEiLCJTaGFwZSI6MCwiQ29ubmVjdG9yTWFyZ2luIjp7IiRpZCI6IjE5NTIiLCJUb3AiOjAuMCwiTGVmdCI6Mi4wLCJSaWdodCI6Mi4wLCJCb3R0b20iOjAuMH0sIkNvbm5lY3RvclN0eWxlIjp7IiRpZCI6IjE5NTMiLCJMaW5lQ29sb3IiOnsiJGlkIjoiMTk1NCIsIiR0eXBlIjoiTkxSRS5Db21tb24uRG9tLlNvbGlkQ29sb3JCcnVzaCwgTkxSRS5Db21tb24iLCJDb2xvciI6eyIkaWQiOiIxOTU1IiwiQSI6MTI3LCJSIjo3OSwiRyI6MTI5LCJCIjoxODl9fSwiTGluZVdlaWdodCI6MS4wLCJMaW5lVHlwZSI6MCwiUGFyZW50U3R5bGUiOm51bGx9LCJJc0JlbG93VGltZWJhbmQiOmZhbHNlLCJQb3NpdGlvbk9uVGFzayI6MSwiSGlkZURhdGUiOmZhbHNlLCJTaGFwZVNpemUiOjAsIlNwYWNpbmciOjAuMCwiUGFkZGluZyI6eyIkaWQiOiIxOTU2IiwiVG9wIjo1LjAsIkxlZnQiOjMuMCwiUmlnaHQiOjAuMCwiQm90dG9tIjoyLjB9LCJTaGFwZVN0eWxlIjp7IiRpZCI6IjE5NTciLCJNYXJnaW4iOnsiJGlkIjoiMTk1OCIsIlRvcCI6MC4wLCJMZWZ0IjowLjAsIlJpZ2h0IjowLjAsIkJvdHRvbSI6MC4wfSwiUGFkZGluZyI6eyIkaWQiOiIxOTU5IiwiVG9wIjowLjAsIkxlZnQiOjAuMCwiUmlnaHQiOjAuMCwiQm90dG9tIjowLjB9LCJCYWNrZ3JvdW5kIjp7IiRpZCI6IjE5NjAiLCJDb2xvciI6eyIkaWQiOiIxOTYxIiwiQSI6MjU1LCJSIjoyNSwiRyI6MTA3LCJCIjozNn19LCJJc1Zpc2libGUiOnRydWUsIldpZHRoIjoxMi4wLCJIZWlnaHQiOjE0LjAsIkJvcmRlclN0eWxlIjp7IiRpZCI6IjE5NjIiLCJMaW5lQ29sb3IiOnsiJGlkIjoiMTk2MyIsIiR0eXBlIjoiTkxSRS5Db21tb24uRG9tLlNvbGlkQ29sb3JCcnVzaCwgTkxSRS5Db21tb24iLCJDb2xvciI6eyIkaWQiOiIxOTY0IiwiQSI6MjU1LCJSIjoyMzQsIkciOjIyLCJCIjozMH19LCJMaW5lV2VpZ2h0IjowLjAsIkxpbmVUeXBlIjowLCJQYXJlbnRTdHlsZSI6bnVsbH0sIlBhcmVudFN0eWxlIjpudWxsfSwiVGl0bGVTdHlsZSI6eyIkaWQiOiIxOTY1IiwiRm9udFNldHRpbmdzIjp7IiRpZCI6IjE5NjYiLCJGb250U2l6ZSI6MTEsIkZvbnROYW1lIjoiU2Vnb2UgVUkiLCJJc0JvbGQiOnRydWUsIklzSXRhbGljIjpmYWxzZSwiSXNVbmRlcmxpbmVkIjpmYWxzZSwiUGFyZW50U3R5bGUiOm51bGx9LCJBdXRvU2l6ZSI6MCwiRm9yZWdyb3VuZCI6eyIkaWQiOiIxOTY3IiwiQ29sb3IiOnsiJGlkIjoiMTk2OCIsIkEiOjI1NSwiUiI6MCwiRyI6MCwiQiI6MH19LCJNYXhXaWR0aCI6MjAwLjAsIk1heEhlaWdodCI6IkluZmluaXR5IiwiU21hcnRGb3JlZ3JvdW5kSXNBY3RpdmUiOmZhbHNlLCJIb3Jpem9udGFsQWxpZ25tZW50IjowLCJWZXJ0aWNhbEFsaWdubWVudCI6MCwiU21hcnRGb3JlZ3JvdW5kIjpudWxsLCJCYWNrZ3JvdW5kRmlsbFR5cGUiOjAsIk1hcmdpbiI6eyIkaWQiOiIxOTY5IiwiVG9wIjowLjAsIkxlZnQiOjAuMCwiUmlnaHQiOjAuMCwiQm90dG9tIjowLjB9LCJQYWRkaW5nIjp7IiRpZCI6IjE5NzAiLCJUb3AiOjAuMCwiTGVmdCI6MC4wLCJSaWdodCI6MC4wLCJCb3R0b20iOjAuMH0sIkJhY2tncm91bmQiOnsiJGlkIjoiMTk3MSIsIkNvbG9yIjp7IiRpZCI6IjE5NzIiLCJBIjowLCJSIjowLCJHIjowLCJCIjowfX0sIklzVmlzaWJsZSI6dHJ1ZSwiV2lkdGgiOjAuMCwiSGVpZ2h0IjowLjAsIkJvcmRlclN0eWxlIjpudWxsLCJQYXJlbnRTdHlsZSI6bnVsbH0sIkRhdGVTdHlsZSI6eyIkaWQiOiIxOTczIiwiRm9udFNldHRpbmdzIjp7IiRpZCI6IjE5NzQiLCJGb250U2l6ZSI6OSwiRm9udE5hbWUiOiJTZWdvZSBVSSIsIklzQm9sZCI6dHJ1ZSwiSXNJdGFsaWMiOmZhbHNlLCJJc1VuZGVybGluZWQiOmZhbHNlLCJQYXJlbnRTdHlsZSI6bnVsbH0sIkF1dG9TaXplIjowLCJGb3JlZ3JvdW5kIjp7IiRpZCI6IjE5NzUiLCJDb2xvciI6eyIkaWQiOiIxOTc2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xOTc3IiwiVG9wIjowLjAsIkxlZnQiOjAuMCwiUmlnaHQiOjAuMCwiQm90dG9tIjowLjB9LCJQYWRkaW5nIjp7IiRpZCI6IjE5NzgiLCJUb3AiOjAuMCwiTGVmdCI6MC4wLCJSaWdodCI6MC4wLCJCb3R0b20iOjAuMH0sIkJhY2tncm91bmQiOnsiJGlkIjoiMTk3OSIsIkNvbG9yIjp7IiRpZCI6IjE5ODAiLCJBIjowLCJSIjowLCJHIjowLCJCIjowfX0sIklzVmlzaWJsZSI6dHJ1ZSwiV2lkdGgiOjAuMCwiSGVpZ2h0IjowLjAsIkJvcmRlclN0eWxlIjpudWxsLCJQYXJlbnRTdHlsZSI6bnVsbH0sIkRhdGVGb3JtYXQiOnsiJGlkIjoiMTk4MS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xOTgyIiwiRm9ybWF0IjowLCJJc1Zpc2libGUiOmZhbHNlLCJMYXN0S25vd25WaXNpYmlsaXR5U3RhdGUiOmZhbHNlfSwiSXNWaXNpYmxlIjp0cnVlLCJQYXJlbnRTdHlsZSI6bnVsbH0sIkRlZmF1bHRTd2ltbGFuZU1pbGVzdG9uZVN0eWxlIjp7IiRpZCI6IjE5ODMiLCJUaXRsZVBvc2l0aW9uIjoiUmlnaHQiLCJEYXRlUG9zaXRpb24iOiJMZWZ0IiwiU2hhcGVUeXBlIjowLCJTaGFwZVNpemUiOjAsIlNwYWNpbmciOjUsIlNoYXBlU3R5bGUiOnsiJGlkIjoiMTk4NCIsIk1hcmdpbiI6eyIkaWQiOiIxOTg1IiwiVG9wIjowLjAsIkxlZnQiOjAuMCwiUmlnaHQiOjAuMCwiQm90dG9tIjowLjB9LCJQYWRkaW5nIjp7IiRpZCI6IjE5ODYiLCJUb3AiOjAuMCwiTGVmdCI6MC4wLCJSaWdodCI6MC4wLCJCb3R0b20iOjAuMH0sIkJhY2tncm91bmQiOnsiJGlkIjoiMTk4NyIsIkNvbG9yIjp7IiRpZCI6IjE5ODgiLCJBIjoyNTUsIlIiOjI1LCJHIjoxMDcsIkIiOjM2fX0sIklzVmlzaWJsZSI6dHJ1ZSwiV2lkdGgiOjEyLjAsIkhlaWdodCI6MTQuMCwiQm9yZGVyU3R5bGUiOnsiJGlkIjoiMTk4OSIsIkxpbmVDb2xvciI6eyIkaWQiOiIxOTkwIiwiJHR5cGUiOiJOTFJFLkNvbW1vbi5Eb20uU29saWRDb2xvckJydXNoLCBOTFJFLkNvbW1vbiIsIkNvbG9yIjp7IiRpZCI6IjE5OTEiLCJBIjoyNTUsIlIiOjIzNCwiRyI6MjIsIkIiOjMwfX0sIkxpbmVXZWlnaHQiOjAuMCwiTGluZVR5cGUiOjAsIlBhcmVudFN0eWxlIjpudWxsfSwiUGFyZW50U3R5bGUiOm51bGx9LCJUaXRsZVN0eWxlIjp7IiRpZCI6IjE5OTIiLCJGb250U2V0dGluZ3MiOnsiJGlkIjoiMTk5MyIsIkZvbnRTaXplIjoxMSwiRm9udE5hbWUiOiJTZWdvZSBVSSIsIklzQm9sZCI6dHJ1ZSwiSXNJdGFsaWMiOmZhbHNlLCJJc1VuZGVybGluZWQiOmZhbHNlLCJQYXJlbnRTdHlsZSI6bnVsbH0sIkF1dG9TaXplIjowLCJGb3JlZ3JvdW5kIjp7IiRpZCI6IjE5OTQiLCJDb2xvciI6eyIkaWQiOiIxOTk1IiwiQSI6MjU1LCJSIjowLCJHIjowLCJCIjowfX0sIk1heFdpZHRoIjoyMDAuMCwiTWF4SGVpZ2h0IjoiSW5maW5pdHkiLCJTbWFydEZvcmVncm91bmRJc0FjdGl2ZSI6ZmFsc2UsIkhvcml6b250YWxBbGlnbm1lbnQiOjAsIlZlcnRpY2FsQWxpZ25tZW50IjowLCJTbWFydEZvcmVncm91bmQiOm51bGwsIkJhY2tncm91bmRGaWxsVHlwZSI6MCwiTWFyZ2luIjp7IiRpZCI6IjE5OTYiLCJUb3AiOjAuMCwiTGVmdCI6MC4wLCJSaWdodCI6MC4wLCJCb3R0b20iOjAuMH0sIlBhZGRpbmciOnsiJGlkIjoiMTk5NyIsIlRvcCI6MC4wLCJMZWZ0IjowLjAsIlJpZ2h0IjowLjAsIkJvdHRvbSI6MC4wfSwiQmFja2dyb3VuZCI6eyIkaWQiOiIxOTk4IiwiQ29sb3IiOnsiJGlkIjoiMTk5OSIsIkEiOjAsIlIiOjAsIkciOjAsIkIiOjB9fSwiSXNWaXNpYmxlIjp0cnVlLCJXaWR0aCI6MC4wLCJIZWlnaHQiOjAuMCwiQm9yZGVyU3R5bGUiOm51bGwsIlBhcmVudFN0eWxlIjpudWxsfSwiRGF0ZVN0eWxlIjp7IiRpZCI6IjIwMDAiLCJGb250U2V0dGluZ3MiOnsiJGlkIjoiMjAwMSIsIkZvbnRTaXplIjo5LCJGb250TmFtZSI6IlNlZ29lIFVJIiwiSXNCb2xkIjp0cnVlLCJJc0l0YWxpYyI6ZmFsc2UsIklzVW5kZXJsaW5lZCI6ZmFsc2UsIlBhcmVudFN0eWxlIjpudWxsfSwiQXV0b1NpemUiOjAsIkZvcmVncm91bmQiOnsiJGlkIjoiMjAwMiIsIkNvbG9yIjp7IiRpZCI6IjIwMDM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IwMDQiLCJUb3AiOjAuMCwiTGVmdCI6MC4wLCJSaWdodCI6MC4wLCJCb3R0b20iOjAuMH0sIlBhZGRpbmciOnsiJGlkIjoiMjAwNSIsIlRvcCI6MC4wLCJMZWZ0IjowLjAsIlJpZ2h0IjowLjAsIkJvdHRvbSI6MC4wfSwiQmFja2dyb3VuZCI6eyIkaWQiOiIyMDA2IiwiQ29sb3IiOnsiJGlkIjoiMjAwNyIsIkEiOjAsIlIiOjAsIkciOjAsIkIiOjB9fSwiSXNWaXNpYmxlIjp0cnVlLCJXaWR0aCI6MC4wLCJIZWlnaHQiOjAuMCwiQm9yZGVyU3R5bGUiOm51bGwsIlBhcmVudFN0eWxlIjpudWxsfSwiRGF0ZUZvcm1hdCI6eyIkaWQiOiIyMDA4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IwMDkiLCJGb3JtYXQiOjAsIklzVmlzaWJsZSI6ZmFsc2UsIkxhc3RLbm93blZpc2liaWxpdHlTdGF0ZSI6ZmFsc2V9LCJJc1Zpc2libGUiOnRydWUsIlBhcmVudFN0eWxlIjpudWxsfSwiRGVmYXVsdFN3aW1sYW5lQWN0aXZpdHlTdHlsZSI6eyIkaWQiOiIyMDEwIiwiSGVhZGVyU3R5bGUiOnsiJGlkIjoiMjAxMSIsIlRleHRTdHlsZSI6eyIkaWQiOiIyMDEyIiwiRm9udFNldHRpbmdzIjp7IiRpZCI6IjIwMTMiLCJGb250U2l6ZSI6MTEsIkZvbnROYW1lIjoiU2Vnb2UgVUkgU2VtaWJvbGQiLCJJc0JvbGQiOmZhbHNlLCJJc0l0YWxpYyI6ZmFsc2UsIklzVW5kZXJsaW5lZCI6ZmFsc2UsIlBhcmVudFN0eWxlIjpudWxsfSwiQXV0b1NpemUiOjIsIkZvcmVncm91bmQiOnsiJGlkIjoiMjAxNCIsIkNvbG9yIjp7IiRpZCI6IjIwMTUiLCJBIjoyNTUsIlIiOjAsIkciOjAsIkIiOjB9fSwiTWF4V2lkdGgiOjE0MS44MjgxMjQ5OTk5OTg4MSwiTWF4SGVpZ2h0IjoiSW5maW5pdHkiLCJTbWFydEZvcmVncm91bmRJc0FjdGl2ZSI6ZmFsc2UsIkhvcml6b250YWxBbGlnbm1lbnQiOjAsIlZlcnRpY2FsQWxpZ25tZW50IjowLCJTbWFydEZvcmVncm91bmQiOm51bGwsIkJhY2tncm91bmRGaWxsVHlwZSI6MCwiTWFyZ2luIjp7IiRpZCI6IjIwMTYiLCJUb3AiOjAuMCwiTGVmdCI6MC4wLCJSaWdodCI6MC4wLCJCb3R0b20iOjAuMH0sIlBhZGRpbmciOnsiJGlkIjoiMjAxNyIsIlRvcCI6MC4wLCJMZWZ0IjowLjAsIlJpZ2h0IjowLjAsIkJvdHRvbSI6MC4wfSwiQmFja2dyb3VuZCI6eyIkaWQiOiIyMDE4IiwiQ29sb3IiOnsiJGlkIjoiMjAxOSIsIkEiOjAsIlIiOjI1NSwiRyI6MjU1LCJCIjoyNTV9fSwiSXNWaXNpYmxlIjp0cnVlLCJXaWR0aCI6MC4wLCJIZWlnaHQiOjAuMCwiQm9yZGVyU3R5bGUiOm51bGwsIlBhcmVudFN0eWxlIjpudWxsfSwiUmVjdGFuZ2xlU3R5bGUiOnsiJGlkIjoiMjAyMCIsIk1hcmdpbiI6eyIkaWQiOiIyMDIxIiwiVG9wIjowLjAsIkxlZnQiOjAuMCwiUmlnaHQiOjAuMCwiQm90dG9tIjowLjB9LCJQYWRkaW5nIjp7IiRpZCI6IjIwMjIiLCJUb3AiOjAuMCwiTGVmdCI6MC4wLCJSaWdodCI6MC4wLCJCb3R0b20iOjAuMH0sIkJhY2tncm91bmQiOnsiJGlkIjoiMjAyMyIsIkNvbG9yIjp7IiRpZCI6IjIwMjQiLCJBIjo2MywiUiI6MjUsIkciOjEwNywiQiI6MzZ9fSwiSXNWaXNpYmxlIjp0cnVlLCJXaWR0aCI6MC4wLCJIZWlnaHQiOjAuMCwiQm9yZGVyU3R5bGUiOnsiJGlkIjoiMjAyNSIsIkxpbmVDb2xvciI6eyIkaWQiOiIyMDI2IiwiJHR5cGUiOiJOTFJFLkNvbW1vbi5Eb20uU29saWRDb2xvckJydXNoLCBOTFJFLkNvbW1vbiIsIkNvbG9yIjp7IiRpZCI6IjIwMjciLCJBIjoyNTUsIlIiOjI1NSwiRyI6MCwiQiI6MH19LCJMaW5lV2VpZ2h0IjowLjAsIkxpbmVUeXBlIjowLCJQYXJlbnRTdHlsZSI6bnVsbH0sIlBhcmVudFN0eWxlIjpudWxsfSwiTWFyZ2luIjp7IiRpZCI6IjIwMjgiLCJUb3AiOjAuMCwiTGVmdCI6MC4wLCJSaWdodCI6MC4wLCJCb3R0b20iOjAuMH0sIlBhZGRpbmciOnsiJGlkIjoiMjAyOSIsIlRvcCI6MC4wLCJMZWZ0IjowLjAsIlJpZ2h0IjowLjAsIkJvdHRvbSI6MC4wfSwiQmFja2dyb3VuZCI6bnVsbCwiSXNWaXNpYmxlIjp0cnVlLCJXaWR0aCI6MC4wLCJIZWlnaHQiOjAuMCwiQm9yZGVyU3R5bGUiOm51bGwsIlBhcmVudFN0eWxlIjpudWxsfSwiQmFja2dyb3VuZFN0eWxlIjp7IiRpZCI6IjIwMzAiLCJNYXJnaW4iOnsiJGlkIjoiMjAzMSIsIlRvcCI6MC4wLCJMZWZ0IjowLjAsIlJpZ2h0IjowLjAsIkJvdHRvbSI6MC4wfSwiUGFkZGluZyI6eyIkaWQiOiIyMDMyIiwiVG9wIjowLjAsIkxlZnQiOjAuMCwiUmlnaHQiOjAuMCwiQm90dG9tIjowLjB9LCJCYWNrZ3JvdW5kIjp7IiRpZCI6IjIwMzMiLCJDb2xvciI6eyIkaWQiOiIyMDM0IiwiQSI6NTEsIlIiOjI1LCJHIjoxMDcsIkIiOjM2fX0sIklzVmlzaWJsZSI6dHJ1ZSwiV2lkdGgiOjAuMCwiSGVpZ2h0IjowLjAsIkJvcmRlclN0eWxlIjp7IiRpZCI6IjIwMzUiLCJMaW5lQ29sb3IiOnsiJGlkIjoiMjAzNiIsIiR0eXBlIjoiTkxSRS5Db21tb24uRG9tLlNvbGlkQ29sb3JCcnVzaCwgTkxSRS5Db21tb24iLCJDb2xvciI6eyIkaWQiOiIyMDM3IiwiQSI6MjU1LCJSIjoyMzQsIkciOjIyLCJCIjozMH19LCJMaW5lV2VpZ2h0IjowLjAsIkxpbmVUeXBlIjowLCJQYXJlbnRTdHlsZSI6bnVsbH0sIlBhcmVudFN0eWxlIjpudWxsfSwiTWFyZ2luIjp7IiRpZCI6IjIwMzgiLCJUb3AiOjAuMCwiTGVmdCI6MC4wLCJSaWdodCI6MC4wLCJCb3R0b20iOjAuMH0sIlBhZGRpbmciOnsiJGlkIjoiMjAzOSIsIlRvcCI6MC4wLCJMZWZ0IjowLjAsIlJpZ2h0IjowLjAsIkJvdHRvbSI6MC4wfSwiSXNWaXNpYmxlIjp0cnVlLCJXaWR0aCI6MC4wLCJIZWlnaHQiOjAuMCwiQm9yZGVyU3R5bGUiOm51bGwsIlBhcmVudFN0eWxlIjpudWxsfSwiTWFyZ2luIjp7IiRpZCI6IjIwNDAiLCJUb3AiOjAuMCwiTGVmdCI6MC4wLCJSaWdodCI6MC4wLCJCb3R0b20iOjAuMH0sIlBhZGRpbmciOnsiJGlkIjoiMjA0MSIsIlRvcCI6MC4wLCJMZWZ0IjowLjAsIlJpZ2h0IjowLjAsIkJvdHRvbSI6MC4wfSwiSXNWaXNpYmxlIjp0cnVlLCJXaWR0aCI6MC4wLCJIZWlnaHQiOjAuMCwiQm9yZGVyU3R5bGUiOnsiJGlkIjoiMjA0MiIsIkxpbmVDb2xvciI6bnVsbCwiTGluZVdlaWdodCI6MC4wLCJMaW5lVHlwZSI6MCwiUGFyZW50U3R5bGUiOm51bGx9LCJQYXJlbnRTdHlsZSI6bnVsbH19LHsiJGlkIjoiMjA0MyIsIl9hY3Rpdml0aWVzIjpbeyIkaWQiOiIyMDQ0IiwiX3Jvd3MiOlt7IiRpZCI6IjIwNDUiLCJfdGFza3MiOlt7IiRpZCI6IjIwNDYiLCJfYXR0YWNoZWRNaWxlc3RvbmVzIjpbXSwiVGFza0RlZmluaXRpb24iOnsiJGlkIjoiMjA0NyIsIkdyb3VwTmFtZSI6bnVsbCwiU3RhcnREYXRlIjoiMjAyNi0wMy0xN1QwMDowMDowMCIsIkVuZERhdGUiOiIyMDI2LTAzLTI5VDIzOjU5OjAwIiwiUGVyY2VudGFnZUNvbXBsZXRlIjpudWxsLCJTdHlsZSI6eyIkaWQiOiIyMDQ4IiwiU2hhcGUiOjEsIlNoYXBlVGhpY2tuZXNzIjowLCJEdXJhdGlvbkZvcm1hdCI6MCwiSW5jbHVkZU5vbldvcmtpbmdEYXlzSW5EdXJhdGlvbiI6ZmFsc2UsIlBlcmNlbnRhZ2VDb21wbGV0ZVN0eWxlIjp7IiRpZCI6IjIwNDkiLCJGb250U2V0dGluZ3MiOnsiJGlkIjoiMjA1MCIsIkZvbnRTaXplIjoxMCwiRm9udE5hbWUiOiJDYWxpYnJpIiwiSXNCb2xkIjpmYWxzZSwiSXNJdGFsaWMiOmZhbHNlLCJJc1VuZGVybGluZWQiOmZhbHNlLCJQYXJlbnRTdHlsZSI6bnVsbH0sIkF1dG9TaXplIjowLCJGb3JlZ3JvdW5kIjp7IiRpZCI6IjIwNTEiLCJDb2xvciI6eyIkaWQiOiIyMDUy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MjA1MyIsIlRvcCI6MC4wLCJMZWZ0IjowLjAsIlJpZ2h0IjowLjAsIkJvdHRvbSI6MC4wfSwiUGFkZGluZyI6eyIkaWQiOiIyMDU0IiwiVG9wIjowLjAsIkxlZnQiOjAuMCwiUmlnaHQiOjAuMCwiQm90dG9tIjowLjB9LCJCYWNrZ3JvdW5kIjp7IiRpZCI6IjIwNTUiLCJDb2xvciI6eyIkaWQiOiIyMDU2IiwiQSI6ODksIlIiOjAsIkciOjAsIkIiOjB9fSwiSXNWaXNpYmxlIjp0cnVlLCJXaWR0aCI6MC4wLCJIZWlnaHQiOjAuMCwiQm9yZGVyU3R5bGUiOnsiJGlkIjoiMjA1NyIsIkxpbmVDb2xvciI6bnVsbCwiTGluZVdlaWdodCI6MC4wLCJMaW5lVHlwZSI6MCwiUGFyZW50U3R5bGUiOm51bGx9LCJQYXJlbnRTdHlsZSI6bnVsbH0sIkR1cmF0aW9uU3R5bGUiOnsiJGlkIjoiMjA1OCIsIkZvbnRTZXR0aW5ncyI6eyIkaWQiOiIyMDU5IiwiRm9udFNpemUiOjEwLCJGb250TmFtZSI6IkNhbGlicmkiLCJJc0JvbGQiOmZhbHNlLCJJc0l0YWxpYyI6ZmFsc2UsIklzVW5kZXJsaW5lZCI6ZmFsc2UsIlBhcmVudFN0eWxlIjpudWxsfSwiQXV0b1NpemUiOjAsIkZvcmVncm91bmQiOnsiJGlkIjoiMjA2MCIsIkNvbG9yIjp7IiRpZCI6IjIwNjE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aWQiOiIyMDYyIiwiVG9wIjowLjAsIkxlZnQiOjAuMCwiUmlnaHQiOjAuMCwiQm90dG9tIjowLjB9LCJQYWRkaW5nIjp7IiRpZCI6IjIwNjMiLCJUb3AiOjAuMCwiTGVmdCI6MC4wLCJSaWdodCI6MC4wLCJCb3R0b20iOjAuMH0sIkJhY2tncm91bmQiOnsiJGlkIjoiMjA2NCIsIkNvbG9yIjp7IiRpZCI6IjIwNjUiLCJBIjowLCJSIjowLCJHIjowLCJCIjowfX0sIklzVmlzaWJsZSI6dHJ1ZSwiV2lkdGgiOjAuMCwiSGVpZ2h0IjowLjAsIkJvcmRlclN0eWxlIjp7IiRpZCI6IjIwNjYiLCJMaW5lQ29sb3IiOm51bGwsIkxpbmVXZWlnaHQiOjAuMCwiTGluZVR5cGUiOjAsIlBhcmVudFN0eWxlIjpudWxsfSwiUGFyZW50U3R5bGUiOm51bGx9LCJIb3Jpem9udGFsQ29ubmVjdG9yU3R5bGUiOnsiJGlkIjoiMjA2NyIsIkxpbmVDb2xvciI6eyIkaWQiOiIyMDY4IiwiJHR5cGUiOiJOTFJFLkNvbW1vbi5Eb20uU29saWRDb2xvckJydXNoLCBOTFJFLkNvbW1vbiIsIkNvbG9yIjp7IiRpZCI6IjIwNjkiLCJBIjoyNTUsIlIiOjIwNCwiRyI6MjA0LCJCIjoyMDR9fSwiTGluZVdlaWdodCI6MS4wLCJMaW5lVHlwZSI6MCwiUGFyZW50U3R5bGUiOm51bGx9LCJWZXJ0aWNhbENvbm5lY3RvclN0eWxlIjp7IiRpZCI6IjIwNzAiLCJMaW5lQ29sb3IiOnsiJGlkIjoiMjA3MSIsIiR0eXBlIjoiTkxSRS5Db21tb24uRG9tLlNvbGlkQ29sb3JCcnVzaCwgTkxSRS5Db21tb24iLCJDb2xvciI6eyIkaWQiOiIyMDcyIiwiQSI6MjU1LCJSIjoyMDQsIkciOjIwNCwiQiI6MjA0fX0sIkxpbmVXZWlnaHQiOjAuMCwiTGluZVR5cGUiOjAsIlBhcmVudFN0eWxlIjpudWxsfSwiTWFyZ2luIjpudWxsLCJTdGFydERhdGVQb3NpdGlvbiI6MywiRW5kRGF0ZVBvc2l0aW9uIjozLCJEYXRlSXNWaXNpYmxlIjp0cnVlLCJUaXRsZVBvc2l0aW9uIjo0LCJEdXJhdGlvblBvc2l0aW9uIjo2LCJQZXJjZW50YWdlQ29tcGxldGVkUG9zaXRpb24iOjYsIlNwYWNpbmciOjMsIklzQmVsb3dUaW1lYmFuZCI6dHJ1ZSwiUGVyY2VudGFnZUNvbXBsZXRlU2hhcGVPcGFjaXR5IjozNSwiU2hhcGVTdHlsZSI6eyIkaWQiOiIyMDczIiwiTWFyZ2luIjp7IiRpZCI6IjIwNzQiLCJUb3AiOjAuMCwiTGVmdCI6NC4wLCJSaWdodCI6NC4wLCJCb3R0b20iOjAuMH0sIlBhZGRpbmciOnsiJGlkIjoiMjA3NSIsIlRvcCI6MC4wLCJMZWZ0IjowLjAsIlJpZ2h0IjowLjAsIkJvdHRvbSI6MC4wfSwiQmFja2dyb3VuZCI6eyIkaWQiOiIyMDc2IiwiQ29sb3IiOnsiJGlkIjoiMjA3NyIsIkEiOjI1NSwiUiI6MjEsIkciOjk2LCJCIjoxMzB9fSwiSXNWaXNpYmxlIjp0cnVlLCJXaWR0aCI6MC4wLCJIZWlnaHQiOjEwLjAsIkJvcmRlclN0eWxlIjp7IiRpZCI6IjIwNzgiLCJMaW5lQ29sb3IiOnsiJHJlZiI6Ijk2In0sIkxpbmVXZWlnaHQiOjAuMCwiTGluZVR5cGUiOjAsIlBhcmVudFN0eWxlIjpudWxsfSwiUGFyZW50U3R5bGUiOm51bGx9LCJUaXRsZVN0eWxlIjp7IiRpZCI6IjIwNzkiLCJGb250U2V0dGluZ3MiOnsiJGlkIjoiMjA4MCIsIkZvbnRTaXplIjoxMSwiRm9udE5hbWUiOiJTZWdvZSBVSSIsIklzQm9sZCI6dHJ1ZSwiSXNJdGFsaWMiOmZhbHNlLCJJc1VuZGVybGluZWQiOmZhbHNlLCJQYXJlbnRTdHlsZSI6bnVsbH0sIkF1dG9TaXplIjowLCJGb3JlZ3JvdW5kIjp7IiRpZCI6IjIwODEiLCJDb2xvciI6eyIkaWQiOiIyMDgyIiwiQSI6MjU1LCJSIjowLCJHIjowLCJCIjowfX0sIk1heFdpZHRoIjo5NjAuMCwiTWF4SGVpZ2h0IjoiSW5maW5pdHkiLCJTbWFydEZvcmVncm91bmRJc0FjdGl2ZSI6ZmFsc2UsIkhvcml6b250YWxBbGlnbm1lbnQiOjAsIlZlcnRpY2FsQWxpZ25tZW50IjowLCJTbWFydEZvcmVncm91bmQiOm51bGwsIkJhY2tncm91bmRGaWxsVHlwZSI6MCwiTWFyZ2luIjp7IiRpZCI6IjIwODMiLCJUb3AiOjAuMCwiTGVmdCI6MC4wLCJSaWdodCI6MC4wLCJCb3R0b20iOjAuMH0sIlBhZGRpbmciOnsiJGlkIjoiMjA4NCIsIlRvcCI6MC4wLCJMZWZ0IjowLjAsIlJpZ2h0IjowLjAsIkJvdHRvbSI6MC4wfSwiQmFja2dyb3VuZCI6eyIkaWQiOiIyMDg1IiwiQ29sb3IiOnsiJGlkIjoiMjA4NiIsIkEiOjAsIlIiOjI1NSwiRyI6MjU1LCJCIjoyNTV9fSwiSXNWaXNpYmxlIjp0cnVlLCJXaWR0aCI6MC4wLCJIZWlnaHQiOjAuMCwiQm9yZGVyU3R5bGUiOnsiJGlkIjoiMjA4NyIsIkxpbmVDb2xvciI6bnVsbCwiTGluZVdlaWdodCI6MC4wLCJMaW5lVHlwZSI6MCwiUGFyZW50U3R5bGUiOm51bGx9LCJQYXJlbnRTdHlsZSI6bnVsbH0sIkRhdGVTdHlsZSI6eyIkaWQiOiIyMDg4IiwiRm9udFNldHRpbmdzIjp7IiRpZCI6IjIwODkiLCJGb250U2l6ZSI6OCwiRm9udE5hbWUiOiJTZWdvZSBVSSIsIklzQm9sZCI6ZmFsc2UsIklzSXRhbGljIjp0cnVlLCJJc1VuZGVybGluZWQiOmZhbHNlLCJQYXJlbnRTdHlsZSI6bnVsbH0sIkF1dG9TaXplIjowLCJGb3JlZ3JvdW5kIjp7IiRpZCI6IjIwOTAiLCJDb2xvciI6eyIkaWQiOiIyMDkxIiwiQSI6MjU1LCJSIjo2OCwiRyI6ODQsIkIiOjEwNn19LCJNYXhXaWR0aCI6MjAwLjAsIk1heEhlaWdodCI6IkluZmluaXR5IiwiU21hcnRGb3JlZ3JvdW5kSXNBY3RpdmUiOmZhbHNlLCJIb3Jpem9udGFsQWxpZ25tZW50IjoyLCJWZXJ0aWNhbEFsaWdubWVudCI6MCwiU21hcnRGb3JlZ3JvdW5kIjpudWxsLCJCYWNrZ3JvdW5kRmlsbFR5cGUiOjAsIk1hcmdpbiI6eyIkaWQiOiIyMDkyIiwiVG9wIjowLjAsIkxlZnQiOjAuMCwiUmlnaHQiOjAuMCwiQm90dG9tIjowLjB9LCJQYWRkaW5nIjp7IiRpZCI6IjIwOTMiLCJUb3AiOjAuMCwiTGVmdCI6MC4wLCJSaWdodCI6MC4wLCJCb3R0b20iOjAuMH0sIkJhY2tncm91bmQiOnsiJGlkIjoiMjA5NCIsIkNvbG9yIjp7IiRpZCI6IjIwOTUiLCJBIjowLCJSIjoyNTUsIkciOjI1NSwiQiI6MjU1fX0sIklzVmlzaWJsZSI6dHJ1ZSwiV2lkdGgiOjAuMCwiSGVpZ2h0IjowLjAsIkJvcmRlclN0eWxlIjp7IiRpZCI6IjIwOTYiLCJMaW5lQ29sb3IiOm51bGwsIkxpbmVXZWlnaHQiOjAuMCwiTGluZVR5cGUiOjAsIlBhcmVudFN0eWxlIjpudWxsfSwiUGFyZW50U3R5bGUiOm51bGx9LCJEYXRlRm9ybWF0Ijp7IiRpZCI6IjIwOTc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jA5OCIsIkZvcm1hdCI6MCwiSXNWaXNpYmxlIjpmYWxzZSwiTGFzdEtub3duVmlzaWJpbGl0eVN0YXRlIjpmYWxzZX0sIklzVmlzaWJsZSI6dHJ1ZSwiUGFyZW50U3R5bGUiOm51bGx9LCJJbmRleCI6MjIsIlNtYXJ0RHVyYXRpb25BY3RpdmF0ZWQiOmZhbHNlLCJEYXRlRm9ybWF0Ijp7IiRyZWYiOiIyMDk3In0sIldlZWtOdW1iZXJpbmciOnsiJGlkIjoiMjA5OSIsIkZvcm1hdCI6MCwiSXNWaXNpYmxlIjpmYWxzZSwiTGFzdEtub3duVmlzaWJpbGl0eVN0YXRlIjpmYWxzZX0sIklkIjoiNmM0ZjhmOWMtODQ4Ny00ZDEwLTg5YTAtNWNjYjNjZjBlMTVmIiwiSW1wb3J0SWQiOm51bGwsIlRpdGxlIjoiR2F0aGVyIGZlZWRiYWNrIiwiTm90ZSI6bnVsbCwiSHlwZXJsaW5rIjp7IiRpZCI6IjIxMDAiLCJBZGRyZXNzIjoiIiwiU3ViQWRkcmVzcyI6IiJ9LCJJc0NoYW5nZWQiOmZhbHNlLCJJc05ldyI6ZmFsc2V9fV0sIl9taWxlc3RvbmVzIjpbXSwiSWQiOiIwMDAwMDAwMC0wMDAwLTAwMDAtMDAwMC0wMDAwMDAwMDAwMDAiLCJJc1NpbmdsZUl0ZW1Sb3ciOnRydWV9LHsiJGlkIjoiMjEwMSIsIl90YXNrcyI6W3siJGlkIjoiMjEwMiIsIl9hdHRhY2hlZE1pbGVzdG9uZXMiOltdLCJUYXNrRGVmaW5pdGlvbiI6eyIkaWQiOiIyMTAzIiwiR3JvdXBOYW1lIjpudWxsLCJTdGFydERhdGUiOiIyMDI2LTAzLTIzVDAwOjAwOjAwIiwiRW5kRGF0ZSI6IjIwMjYtMDQtMDRUMjM6NTk6MDAiLCJQZXJjZW50YWdlQ29tcGxldGUiOm51bGwsIlN0eWxlIjp7IiRpZCI6IjIxMDQiLCJTaGFwZSI6MSwiU2hhcGVUaGlja25lc3MiOjAsIkR1cmF0aW9uRm9ybWF0IjowLCJJbmNsdWRlTm9uV29ya2luZ0RheXNJbkR1cmF0aW9uIjpmYWxzZSwiUGVyY2VudGFnZUNvbXBsZXRlU3R5bGUiOnsiJGlkIjoiMjEwNSIsIkZvbnRTZXR0aW5ncyI6eyIkaWQiOiIyMTA2IiwiRm9udFNpemUiOjEwLCJGb250TmFtZSI6IkNhbGlicmkiLCJJc0JvbGQiOmZhbHNlLCJJc0l0YWxpYyI6ZmFsc2UsIklzVW5kZXJsaW5lZCI6ZmFsc2UsIlBhcmVudFN0eWxlIjpudWxsfSwiQXV0b1NpemUiOjAsIkZvcmVncm91bmQiOnsiJGlkIjoiMjEwNyIsIkNvbG9yIjp7IiRpZCI6IjIxMDg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aWQiOiIyMTA5IiwiVG9wIjowLjAsIkxlZnQiOjAuMCwiUmlnaHQiOjAuMCwiQm90dG9tIjowLjB9LCJQYWRkaW5nIjp7IiRpZCI6IjIxMTAiLCJUb3AiOjAuMCwiTGVmdCI6MC4wLCJSaWdodCI6MC4wLCJCb3R0b20iOjAuMH0sIkJhY2tncm91bmQiOnsiJGlkIjoiMjExMSIsIkNvbG9yIjp7IiRpZCI6IjIxMTIiLCJBIjo4OSwiUiI6MCwiRyI6MCwiQiI6MH19LCJJc1Zpc2libGUiOnRydWUsIldpZHRoIjowLjAsIkhlaWdodCI6MC4wLCJCb3JkZXJTdHlsZSI6eyIkaWQiOiIyMTEzIiwiTGluZUNvbG9yIjpudWxsLCJMaW5lV2VpZ2h0IjowLjAsIkxpbmVUeXBlIjowLCJQYXJlbnRTdHlsZSI6bnVsbH0sIlBhcmVudFN0eWxlIjpudWxsfSwiRHVyYXRpb25TdHlsZSI6eyIkaWQiOiIyMTE0IiwiRm9udFNldHRpbmdzIjp7IiRpZCI6IjIxMTUiLCJGb250U2l6ZSI6MTAsIkZvbnROYW1lIjoiQ2FsaWJyaSIsIklzQm9sZCI6ZmFsc2UsIklzSXRhbGljIjpmYWxzZSwiSXNVbmRlcmxpbmVkIjpmYWxzZSwiUGFyZW50U3R5bGUiOm51bGx9LCJBdXRvU2l6ZSI6MCwiRm9yZWdyb3VuZCI6eyIkaWQiOiIyMTE2IiwiQ29sb3IiOnsiJGlkIjoiMjExNy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IxMTgiLCJUb3AiOjAuMCwiTGVmdCI6MC4wLCJSaWdodCI6MC4wLCJCb3R0b20iOjAuMH0sIlBhZGRpbmciOnsiJGlkIjoiMjExOSIsIlRvcCI6MC4wLCJMZWZ0IjowLjAsIlJpZ2h0IjowLjAsIkJvdHRvbSI6MC4wfSwiQmFja2dyb3VuZCI6eyIkaWQiOiIyMTIwIiwiQ29sb3IiOnsiJGlkIjoiMjEyMSIsIkEiOjAsIlIiOjAsIkciOjAsIkIiOjB9fSwiSXNWaXNpYmxlIjp0cnVlLCJXaWR0aCI6MC4wLCJIZWlnaHQiOjAuMCwiQm9yZGVyU3R5bGUiOnsiJGlkIjoiMjEyMiIsIkxpbmVDb2xvciI6bnVsbCwiTGluZVdlaWdodCI6MC4wLCJMaW5lVHlwZSI6MCwiUGFyZW50U3R5bGUiOm51bGx9LCJQYXJlbnRTdHlsZSI6bnVsbH0sIkhvcml6b250YWxDb25uZWN0b3JTdHlsZSI6eyIkaWQiOiIyMTIzIiwiTGluZUNvbG9yIjp7IiRpZCI6IjIxMjQiLCIkdHlwZSI6Ik5MUkUuQ29tbW9uLkRvbS5Tb2xpZENvbG9yQnJ1c2gsIE5MUkUuQ29tbW9uIiwiQ29sb3IiOnsiJGlkIjoiMjEyNSIsIkEiOjI1NSwiUiI6MjA0LCJHIjoyMDQsIkIiOjIwNH19LCJMaW5lV2VpZ2h0IjoxLjAsIkxpbmVUeXBlIjowLCJQYXJlbnRTdHlsZSI6bnVsbH0sIlZlcnRpY2FsQ29ubmVjdG9yU3R5bGUiOnsiJGlkIjoiMjEyNiIsIkxpbmVDb2xvciI6eyIkaWQiOiIyMTI3IiwiJHR5cGUiOiJOTFJFLkNvbW1vbi5Eb20uU29saWRDb2xvckJydXNoLCBOTFJFLkNvbW1vbiIsIkNvbG9yIjp7IiRpZCI6IjIxMjgiLCJBIjoyNTUsIlIiOjIwNCwiRyI6MjA0LCJCIjoyMDR9fSwiTGluZVdlaWdodCI6MC4wLCJMaW5lVHlwZSI6MCwiUGFyZW50U3R5bGUiOm51bGx9LCJNYXJnaW4iOm51bGwsIlN0YXJ0RGF0ZVBvc2l0aW9uIjozLCJFbmREYXRlUG9zaXRpb24iOjMsIkRhdGVJc1Zpc2libGUiOnRydWUsIlRpdGxlUG9zaXRpb24iOjQsIkR1cmF0aW9uUG9zaXRpb24iOjYsIlBlcmNlbnRhZ2VDb21wbGV0ZWRQb3NpdGlvbiI6NiwiU3BhY2luZyI6MywiSXNCZWxvd1RpbWViYW5kIjp0cnVlLCJQZXJjZW50YWdlQ29tcGxldGVTaGFwZU9wYWNpdHkiOjM1LCJTaGFwZVN0eWxlIjp7IiRpZCI6IjIxMjkiLCJNYXJnaW4iOnsiJGlkIjoiMjEzMCIsIlRvcCI6MC4wLCJMZWZ0Ijo0LjAsIlJpZ2h0Ijo0LjAsIkJvdHRvbSI6MC4wfSwiUGFkZGluZyI6eyIkaWQiOiIyMTMxIiwiVG9wIjowLjAsIkxlZnQiOjAuMCwiUmlnaHQiOjAuMCwiQm90dG9tIjowLjB9LCJCYWNrZ3JvdW5kIjp7IiRpZCI6IjIxMzIiLCJDb2xvciI6eyIkaWQiOiIyMTMzIiwiQSI6MjU1LCJSIjoyMSwiRyI6OTYsIkIiOjEzMH19LCJJc1Zpc2libGUiOnRydWUsIldpZHRoIjowLjAsIkhlaWdodCI6MTAuMCwiQm9yZGVyU3R5bGUiOnsiJGlkIjoiMjEzNCIsIkxpbmVDb2xvciI6eyIkcmVmIjoiOTYifSwiTGluZVdlaWdodCI6MC4wLCJMaW5lVHlwZSI6MCwiUGFyZW50U3R5bGUiOm51bGx9LCJQYXJlbnRTdHlsZSI6bnVsbH0sIlRpdGxlU3R5bGUiOnsiJGlkIjoiMjEzNSIsIkZvbnRTZXR0aW5ncyI6eyIkaWQiOiIyMTM2IiwiRm9udFNpemUiOjExLCJGb250TmFtZSI6IlNlZ29lIFVJIiwiSXNCb2xkIjp0cnVlLCJJc0l0YWxpYyI6ZmFsc2UsIklzVW5kZXJsaW5lZCI6ZmFsc2UsIlBhcmVudFN0eWxlIjpudWxsfSwiQXV0b1NpemUiOjAsIkZvcmVncm91bmQiOnsiJGlkIjoiMjEzNyIsIkNvbG9yIjp7IiRpZCI6IjIxMzgiLCJBIjoyNTUsIlIiOjAsIkciOjAsIkIiOjB9fSwiTWF4V2lkdGgiOjk2MC4wLCJNYXhIZWlnaHQiOiJJbmZpbml0eSIsIlNtYXJ0Rm9yZWdyb3VuZElzQWN0aXZlIjpmYWxzZSwiSG9yaXpvbnRhbEFsaWdubWVudCI6MCwiVmVydGljYWxBbGlnbm1lbnQiOjAsIlNtYXJ0Rm9yZWdyb3VuZCI6bnVsbCwiQmFja2dyb3VuZEZpbGxUeXBlIjowLCJNYXJnaW4iOnsiJGlkIjoiMjEzOSIsIlRvcCI6MC4wLCJMZWZ0IjowLjAsIlJpZ2h0IjowLjAsIkJvdHRvbSI6MC4wfSwiUGFkZGluZyI6eyIkaWQiOiIyMTQwIiwiVG9wIjowLjAsIkxlZnQiOjAuMCwiUmlnaHQiOjAuMCwiQm90dG9tIjowLjB9LCJCYWNrZ3JvdW5kIjp7IiRpZCI6IjIxNDEiLCJDb2xvciI6eyIkaWQiOiIyMTQyIiwiQSI6MCwiUiI6MjU1LCJHIjoyNTUsIkIiOjI1NX19LCJJc1Zpc2libGUiOnRydWUsIldpZHRoIjowLjAsIkhlaWdodCI6MC4wLCJCb3JkZXJTdHlsZSI6eyIkaWQiOiIyMTQzIiwiTGluZUNvbG9yIjpudWxsLCJMaW5lV2VpZ2h0IjowLjAsIkxpbmVUeXBlIjowLCJQYXJlbnRTdHlsZSI6bnVsbH0sIlBhcmVudFN0eWxlIjpudWxsfSwiRGF0ZVN0eWxlIjp7IiRpZCI6IjIxNDQiLCJGb250U2V0dGluZ3MiOnsiJGlkIjoiMjE0NSIsIkZvbnRTaXplIjo4LCJGb250TmFtZSI6IlNlZ29lIFVJIiwiSXNCb2xkIjpmYWxzZSwiSXNJdGFsaWMiOnRydWUsIklzVW5kZXJsaW5lZCI6ZmFsc2UsIlBhcmVudFN0eWxlIjpudWxsfSwiQXV0b1NpemUiOjAsIkZvcmVncm91bmQiOnsiJGlkIjoiMjE0NiIsIkNvbG9yIjp7IiRpZCI6IjIxNDciLCJBIjoyNTUsIlIiOjY4LCJHIjo4NCwiQiI6MTA2fX0sIk1heFdpZHRoIjoyMDAuMCwiTWF4SGVpZ2h0IjoiSW5maW5pdHkiLCJTbWFydEZvcmVncm91bmRJc0FjdGl2ZSI6ZmFsc2UsIkhvcml6b250YWxBbGlnbm1lbnQiOjIsIlZlcnRpY2FsQWxpZ25tZW50IjowLCJTbWFydEZvcmVncm91bmQiOm51bGwsIkJhY2tncm91bmRGaWxsVHlwZSI6MCwiTWFyZ2luIjp7IiRpZCI6IjIxNDgiLCJUb3AiOjAuMCwiTGVmdCI6MC4wLCJSaWdodCI6MC4wLCJCb3R0b20iOjAuMH0sIlBhZGRpbmciOnsiJGlkIjoiMjE0OSIsIlRvcCI6MC4wLCJMZWZ0IjowLjAsIlJpZ2h0IjowLjAsIkJvdHRvbSI6MC4wfSwiQmFja2dyb3VuZCI6eyIkaWQiOiIyMTUwIiwiQ29sb3IiOnsiJGlkIjoiMjE1MSIsIkEiOjAsIlIiOjI1NSwiRyI6MjU1LCJCIjoyNTV9fSwiSXNWaXNpYmxlIjp0cnVlLCJXaWR0aCI6MC4wLCJIZWlnaHQiOjAuMCwiQm9yZGVyU3R5bGUiOnsiJGlkIjoiMjE1MiIsIkxpbmVDb2xvciI6bnVsbCwiTGluZVdlaWdodCI6MC4wLCJMaW5lVHlwZSI6MCwiUGFyZW50U3R5bGUiOm51bGx9LCJQYXJlbnRTdHlsZSI6bnVsbH0sIkRhdGVGb3JtYXQiOnsiJGlkIjoiMjE1My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yMTU0IiwiRm9ybWF0IjowLCJJc1Zpc2libGUiOmZhbHNlLCJMYXN0S25vd25WaXNpYmlsaXR5U3RhdGUiOmZhbHNlfSwiSXNWaXNpYmxlIjp0cnVlLCJQYXJlbnRTdHlsZSI6bnVsbH0sIkluZGV4IjoyMywiU21hcnREdXJhdGlvbkFjdGl2YXRlZCI6ZmFsc2UsIkRhdGVGb3JtYXQiOnsiJHJlZiI6IjIxNTMifSwiV2Vla051bWJlcmluZyI6eyIkaWQiOiIyMTU1IiwiRm9ybWF0IjowLCJJc1Zpc2libGUiOmZhbHNlLCJMYXN0S25vd25WaXNpYmlsaXR5U3RhdGUiOmZhbHNlfSwiSWQiOiI0YWFkNWYyYS00ZTQzLTRmMjctODNjMy04NDQ0ZmU5Zjg4OWEiLCJJbXBvcnRJZCI6bnVsbCwiVGl0bGUiOiJDb21wbGV0ZSBkb2N1bWVudGF0aW9uIiwiTm90ZSI6bnVsbCwiSHlwZXJsaW5rIjp7IiRpZCI6IjIxNTYiLCJBZGRyZXNzIjoiIiwiU3ViQWRkcmVzcyI6IiJ9LCJJc0NoYW5nZWQiOmZhbHNlLCJJc05ldyI6ZmFsc2V9fV0sIl9taWxlc3RvbmVzIjpbXSwiSWQiOiIwMDAwMDAwMC0wMDAwLTAwMDAtMDAwMC0wMDAwMDAwMDAwMDAiLCJJc1NpbmdsZUl0ZW1Sb3ciOnRydWV9LHsiJGlkIjoiMjE1NyIsIl90YXNrcyI6W10sIl9taWxlc3RvbmVzIjpbeyIkaWQiOiIyMTU4IiwiSWQiOiIxODJiMWNjYi1jZjIxLTQ4YTQtOWY2Yy03MzU0MGJiYjI1OTIiLCJJbmRleCI6MjQsIkdyb3VwSWQiOm51bGwsIlRpdGxlIjoiVW50aXRsZWQgbWlsZXN0b25lIiwiRGF0ZVRpbWUiOiIyMDI2LTAzLTI5VDIzOjU5OjAwIiwiUGVyY2VudGFnZUNvbXBsZXRlIjpudWxsLCJOb3RlIjpudWxsLCJTdHlsZSI6eyIkaWQiOiIyMTU5IiwiVGl0bGVQb3NpdGlvbiI6IlJpZ2h0IiwiRGF0ZVBvc2l0aW9uIjoiTGVmdCIsIlNoYXBlVHlwZSI6MCwiU2hhcGVTaXplIjowLCJTcGFjaW5nIjo1LCJTaGFwZVN0eWxlIjp7IiRpZCI6IjIxNjAiLCJNYXJnaW4iOnsiJGlkIjoiMjE2MSIsIlRvcCI6MC4wLCJMZWZ0IjowLjAsIlJpZ2h0IjowLjAsIkJvdHRvbSI6MC4wfSwiUGFkZGluZyI6eyIkaWQiOiIyMTYyIiwiVG9wIjowLjAsIkxlZnQiOjAuMCwiUmlnaHQiOjAuMCwiQm90dG9tIjowLjB9LCJCYWNrZ3JvdW5kIjp7IiRpZCI6IjIxNjMiLCJDb2xvciI6eyIkaWQiOiIyMTY0IiwiQSI6MjU1LCJSIjoyMSwiRyI6OTYsIkIiOjEzMH19LCJJc1Zpc2libGUiOnRydWUsIldpZHRoIjoxMi4wLCJIZWlnaHQiOjE0LjAsIkJvcmRlclN0eWxlIjp7IiRpZCI6IjIxNjUiLCJMaW5lQ29sb3IiOnsiJGlkIjoiMjE2NiIsIiR0eXBlIjoiTkxSRS5Db21tb24uRG9tLlNvbGlkQ29sb3JCcnVzaCwgTkxSRS5Db21tb24iLCJDb2xvciI6eyIkaWQiOiIyMTY3IiwiQSI6MjU1LCJSIjoyNTUsIkciOjAsIkIiOjB9fSwiTGluZVdlaWdodCI6MC4wLCJMaW5lVHlwZSI6MCwiUGFyZW50U3R5bGUiOm51bGx9LCJQYXJlbnRTdHlsZSI6bnVsbH0sIlRpdGxlU3R5bGUiOnsiJGlkIjoiMjE2OCIsIkZvbnRTZXR0aW5ncyI6eyIkaWQiOiIyMTY5IiwiRm9udFNpemUiOjEwLCJGb250TmFtZSI6IlNlZ29lIFVJIiwiSXNCb2xkIjp0cnVlLCJJc0l0YWxpYyI6ZmFsc2UsIklzVW5kZXJsaW5lZCI6ZmFsc2UsIlBhcmVudFN0eWxlIjpudWxsfSwiQXV0b1NpemUiOjAsIkZvcmVncm91bmQiOnsiJGlkIjoiMjE3MCIsIkNvbG9yIjp7IiRpZCI6IjIxNzEiLCJBIjoyNTUsIlIiOjAsIkciOjAsIkIiOjB9fSwiTWF4V2lkdGgiOjIwMC4wLCJNYXhIZWlnaHQiOiJJbmZpbml0eSIsIlNtYXJ0Rm9yZWdyb3VuZElzQWN0aXZlIjpmYWxzZSwiSG9yaXpvbnRhbEFsaWdubWVudCI6MCwiVmVydGljYWxBbGlnbm1lbnQiOjAsIlNtYXJ0Rm9yZWdyb3VuZCI6bnVsbCwiQmFja2dyb3VuZEZpbGxUeXBlIjowLCJNYXJnaW4iOnsiJGlkIjoiMjE3MiIsIlRvcCI6MC4wLCJMZWZ0IjowLjAsIlJpZ2h0IjowLjAsIkJvdHRvbSI6MC4wfSwiUGFkZGluZyI6eyIkaWQiOiIyMTczIiwiVG9wIjowLjAsIkxlZnQiOjAuMCwiUmlnaHQiOjAuMCwiQm90dG9tIjowLjB9LCJCYWNrZ3JvdW5kIjp7IiRpZCI6IjIxNzQiLCJDb2xvciI6eyIkaWQiOiIyMTc1IiwiQSI6MCwiUiI6MjU1LCJHIjoyNTUsIkIiOjI1NX19LCJJc1Zpc2libGUiOnRydWUsIldpZHRoIjowLjAsIkhlaWdodCI6MC4wLCJCb3JkZXJTdHlsZSI6bnVsbCwiUGFyZW50U3R5bGUiOm51bGx9LCJEYXRlU3R5bGUiOnsiJGlkIjoiMjE3NiIsIkZvbnRTZXR0aW5ncyI6eyIkaWQiOiIyMTc3IiwiRm9udFNpemUiOjksIkZvbnROYW1lIjoiU2Vnb2UgVUkiLCJJc0JvbGQiOnRydWUsIklzSXRhbGljIjpmYWxzZSwiSXNVbmRlcmxpbmVkIjpmYWxzZSwiUGFyZW50U3R5bGUiOm51bGx9LCJBdXRvU2l6ZSI6MCwiRm9yZWdyb3VuZCI6eyIkaWQiOiIyMTc4IiwiQ29sb3IiOnsiJGlkIjoiMjE3OSIsIkEiOjI1NSwiUiI6NjgsIkciOjg0LCJCIjoxMDZ9fSwiTWF4V2lkdGgiOjIwMC4wLCJNYXhIZWlnaHQiOiJJbmZpbml0eSIsIlNtYXJ0Rm9yZWdyb3VuZElzQWN0aXZlIjpmYWxzZSwiSG9yaXpvbnRhbEFsaWdubWVudCI6MiwiVmVydGljYWxBbGlnbm1lbnQiOjAsIlNtYXJ0Rm9yZWdyb3VuZCI6bnVsbCwiQmFja2dyb3VuZEZpbGxUeXBlIjowLCJNYXJnaW4iOnsiJGlkIjoiMjE4MCIsIlRvcCI6MC4wLCJMZWZ0IjowLjAsIlJpZ2h0IjowLjAsIkJvdHRvbSI6MC4wfSwiUGFkZGluZyI6eyIkaWQiOiIyMTgxIiwiVG9wIjowLjAsIkxlZnQiOjAuMCwiUmlnaHQiOjAuMCwiQm90dG9tIjowLjB9LCJCYWNrZ3JvdW5kIjp7IiRpZCI6IjIxODIiLCJDb2xvciI6eyIkaWQiOiIyMTgzIiwiQSI6MCwiUiI6MjU1LCJHIjoyNTUsIkIiOjI1NX19LCJJc1Zpc2libGUiOnRydWUsIldpZHRoIjowLjAsIkhlaWdodCI6MC4wLCJCb3JkZXJTdHlsZSI6bnVsbCwiUGFyZW50U3R5bGUiOm51bGx9LCJEYXRlRm9ybWF0Ijp7IiRpZCI6IjIxODQ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jE4NSIsIkZvcm1hdCI6MCwiSXNWaXNpYmxlIjpmYWxzZSwiTGFzdEtub3duVmlzaWJpbGl0eVN0YXRlIjpmYWxzZX0sIklzVmlzaWJsZSI6ZmFsc2UsIlBhcmVudFN0eWxlIjpudWxsfSwiSHlwZXJsaW5rIjpudWxsLCJJbXBvcnRJZCI6bnVsbH1dLCJJZCI6IjAwMDAwMDAwLTAwMDAtMDAwMC0wMDAwLTAwMDAwMDAwMDAwMCIsIklzU2luZ2xlSXRlbVJvdyI6dHJ1ZX0seyIkaWQiOiIyMTg2IiwiX3Rhc2tzIjpbeyIkaWQiOiIyMTg3IiwiX2F0dGFjaGVkTWlsZXN0b25lcyI6W10sIlRhc2tEZWZpbml0aW9uIjp7IiRpZCI6IjIxODgiLCJHcm91cE5hbWUiOm51bGwsIlN0YXJ0RGF0ZSI6IjIwMjYtMDQtMTlUMDA6MDA6MDAiLCJFbmREYXRlIjoiMjAyNi0wNS0wMVQyMzo1OTowMCIsIlBlcmNlbnRhZ2VDb21wbGV0ZSI6bnVsbCwiU3R5bGUiOnsiJGlkIjoiMjE4OSIsIlNoYXBlIjoxLCJTaGFwZVRoaWNrbmVzcyI6MCwiRHVyYXRpb25Gb3JtYXQiOjAsIkluY2x1ZGVOb25Xb3JraW5nRGF5c0luRHVyYXRpb24iOmZhbHNlLCJQZXJjZW50YWdlQ29tcGxldGVTdHlsZSI6eyIkaWQiOiIyMTkwIiwiRm9udFNldHRpbmdzIjp7IiRpZCI6IjIxOTEiLCJGb250U2l6ZSI6MTAsIkZvbnROYW1lIjoiQ2FsaWJyaSIsIklzQm9sZCI6ZmFsc2UsIklzSXRhbGljIjpmYWxzZSwiSXNVbmRlcmxpbmVkIjpmYWxzZSwiUGFyZW50U3R5bGUiOm51bGx9LCJBdXRvU2l6ZSI6MCwiRm9yZWdyb3VuZCI6eyIkaWQiOiIyMTkyIiwiQ29sb3IiOnsiJGlkIjoiMjE5My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IxOTQiLCJUb3AiOjAuMCwiTGVmdCI6MC4wLCJSaWdodCI6MC4wLCJCb3R0b20iOjAuMH0sIlBhZGRpbmciOnsiJGlkIjoiMjE5NSIsIlRvcCI6MC4wLCJMZWZ0IjowLjAsIlJpZ2h0IjowLjAsIkJvdHRvbSI6MC4wfSwiQmFja2dyb3VuZCI6eyIkaWQiOiIyMTk2IiwiQ29sb3IiOnsiJGlkIjoiMjE5NyIsIkEiOjg5LCJSIjowLCJHIjowLCJCIjowfX0sIklzVmlzaWJsZSI6dHJ1ZSwiV2lkdGgiOjAuMCwiSGVpZ2h0IjowLjAsIkJvcmRlclN0eWxlIjp7IiRpZCI6IjIxOTgiLCJMaW5lQ29sb3IiOm51bGwsIkxpbmVXZWlnaHQiOjAuMCwiTGluZVR5cGUiOjAsIlBhcmVudFN0eWxlIjpudWxsfSwiUGFyZW50U3R5bGUiOm51bGx9LCJEdXJhdGlvblN0eWxlIjp7IiRpZCI6IjIxOTkiLCJGb250U2V0dGluZ3MiOnsiJGlkIjoiMjIwMCIsIkZvbnRTaXplIjoxMCwiRm9udE5hbWUiOiJDYWxpYnJpIiwiSXNCb2xkIjpmYWxzZSwiSXNJdGFsaWMiOmZhbHNlLCJJc1VuZGVybGluZWQiOmZhbHNlLCJQYXJlbnRTdHlsZSI6bnVsbH0sIkF1dG9TaXplIjowLCJGb3JlZ3JvdW5kIjp7IiRpZCI6IjIyMDEiLCJDb2xvciI6eyIkaWQiOiIyMjAy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MjIwMyIsIlRvcCI6MC4wLCJMZWZ0IjowLjAsIlJpZ2h0IjowLjAsIkJvdHRvbSI6MC4wfSwiUGFkZGluZyI6eyIkaWQiOiIyMjA0IiwiVG9wIjowLjAsIkxlZnQiOjAuMCwiUmlnaHQiOjAuMCwiQm90dG9tIjowLjB9LCJCYWNrZ3JvdW5kIjp7IiRpZCI6IjIyMDUiLCJDb2xvciI6eyIkaWQiOiIyMjA2IiwiQSI6MCwiUiI6MCwiRyI6MCwiQiI6MH19LCJJc1Zpc2libGUiOnRydWUsIldpZHRoIjowLjAsIkhlaWdodCI6MC4wLCJCb3JkZXJTdHlsZSI6eyIkaWQiOiIyMjA3IiwiTGluZUNvbG9yIjpudWxsLCJMaW5lV2VpZ2h0IjowLjAsIkxpbmVUeXBlIjowLCJQYXJlbnRTdHlsZSI6bnVsbH0sIlBhcmVudFN0eWxlIjpudWxsfSwiSG9yaXpvbnRhbENvbm5lY3RvclN0eWxlIjp7IiRpZCI6IjIyMDgiLCJMaW5lQ29sb3IiOnsiJGlkIjoiMjIwOSIsIiR0eXBlIjoiTkxSRS5Db21tb24uRG9tLlNvbGlkQ29sb3JCcnVzaCwgTkxSRS5Db21tb24iLCJDb2xvciI6eyIkaWQiOiIyMjEwIiwiQSI6MjU1LCJSIjoyMDQsIkciOjIwNCwiQiI6MjA0fX0sIkxpbmVXZWlnaHQiOjEuMCwiTGluZVR5cGUiOjAsIlBhcmVudFN0eWxlIjpudWxsfSwiVmVydGljYWxDb25uZWN0b3JTdHlsZSI6eyIkaWQiOiIyMjExIiwiTGluZUNvbG9yIjp7IiRpZCI6IjIyMTIiLCIkdHlwZSI6Ik5MUkUuQ29tbW9uLkRvbS5Tb2xpZENvbG9yQnJ1c2gsIE5MUkUuQ29tbW9uIiwiQ29sb3IiOnsiJGlkIjoiMjIxMyIsIkEiOjI1NSwiUiI6MjA0LCJHIjoyMDQsIkIiOjIwNH19LCJMaW5lV2VpZ2h0IjowLjAsIkxpbmVUeXBlIjowLCJQYXJlbnRTdHlsZSI6bnVsbH0sIk1hcmdpbiI6bnVsbCwiU3RhcnREYXRlUG9zaXRpb24iOjMsIkVuZERhdGVQb3NpdGlvbiI6MywiRGF0ZUlzVmlzaWJsZSI6dHJ1ZSwiVGl0bGVQb3NpdGlvbiI6NCwiRHVyYXRpb25Qb3NpdGlvbiI6NiwiUGVyY2VudGFnZUNvbXBsZXRlZFBvc2l0aW9uIjo2LCJTcGFjaW5nIjozLCJJc0JlbG93VGltZWJhbmQiOnRydWUsIlBlcmNlbnRhZ2VDb21wbGV0ZVNoYXBlT3BhY2l0eSI6MzUsIlNoYXBlU3R5bGUiOnsiJGlkIjoiMjIxNCIsIk1hcmdpbiI6eyIkaWQiOiIyMjE1IiwiVG9wIjowLjAsIkxlZnQiOjQuMCwiUmlnaHQiOjQuMCwiQm90dG9tIjowLjB9LCJQYWRkaW5nIjp7IiRpZCI6IjIyMTYiLCJUb3AiOjAuMCwiTGVmdCI6MC4wLCJSaWdodCI6MC4wLCJCb3R0b20iOjAuMH0sIkJhY2tncm91bmQiOnsiJGlkIjoiMjIxNyIsIkNvbG9yIjp7IiRpZCI6IjIyMTgiLCJBIjoyNTUsIlIiOjIxLCJHIjo5NiwiQiI6MTMwfX0sIklzVmlzaWJsZSI6dHJ1ZSwiV2lkdGgiOjAuMCwiSGVpZ2h0IjoxMC4wLCJCb3JkZXJTdHlsZSI6eyIkaWQiOiIyMjE5IiwiTGluZUNvbG9yIjp7IiRyZWYiOiI5NiJ9LCJMaW5lV2VpZ2h0IjowLjAsIkxpbmVUeXBlIjowLCJQYXJlbnRTdHlsZSI6bnVsbH0sIlBhcmVudFN0eWxlIjpudWxsfSwiVGl0bGVTdHlsZSI6eyIkaWQiOiIyMjIwIiwiRm9udFNldHRpbmdzIjp7IiRpZCI6IjIyMjEiLCJGb250U2l6ZSI6MTEsIkZvbnROYW1lIjoiU2Vnb2UgVUkiLCJJc0JvbGQiOnRydWUsIklzSXRhbGljIjpmYWxzZSwiSXNVbmRlcmxpbmVkIjpmYWxzZSwiUGFyZW50U3R5bGUiOm51bGx9LCJBdXRvU2l6ZSI6MCwiRm9yZWdyb3VuZCI6eyIkaWQiOiIyMjIyIiwiQ29sb3IiOnsiJGlkIjoiMjIyMyIsIkEiOjI1NSwiUiI6MCwiRyI6MCwiQiI6MH19LCJNYXhXaWR0aCI6OTYwLjAsIk1heEhlaWdodCI6IkluZmluaXR5IiwiU21hcnRGb3JlZ3JvdW5kSXNBY3RpdmUiOmZhbHNlLCJIb3Jpem9udGFsQWxpZ25tZW50IjowLCJWZXJ0aWNhbEFsaWdubWVudCI6MCwiU21hcnRGb3JlZ3JvdW5kIjpudWxsLCJCYWNrZ3JvdW5kRmlsbFR5cGUiOjAsIk1hcmdpbiI6eyIkaWQiOiIyMjI0IiwiVG9wIjowLjAsIkxlZnQiOjAuMCwiUmlnaHQiOjAuMCwiQm90dG9tIjowLjB9LCJQYWRkaW5nIjp7IiRpZCI6IjIyMjUiLCJUb3AiOjAuMCwiTGVmdCI6MC4wLCJSaWdodCI6MC4wLCJCb3R0b20iOjAuMH0sIkJhY2tncm91bmQiOnsiJGlkIjoiMjIyNiIsIkNvbG9yIjp7IiRpZCI6IjIyMjciLCJBIjowLCJSIjoyNTUsIkciOjI1NSwiQiI6MjU1fX0sIklzVmlzaWJsZSI6dHJ1ZSwiV2lkdGgiOjAuMCwiSGVpZ2h0IjowLjAsIkJvcmRlclN0eWxlIjp7IiRpZCI6IjIyMjgiLCJMaW5lQ29sb3IiOm51bGwsIkxpbmVXZWlnaHQiOjAuMCwiTGluZVR5cGUiOjAsIlBhcmVudFN0eWxlIjpudWxsfSwiUGFyZW50U3R5bGUiOm51bGx9LCJEYXRlU3R5bGUiOnsiJGlkIjoiMjIyOSIsIkZvbnRTZXR0aW5ncyI6eyIkaWQiOiIyMjMwIiwiRm9udFNpemUiOjgsIkZvbnROYW1lIjoiU2Vnb2UgVUkiLCJJc0JvbGQiOmZhbHNlLCJJc0l0YWxpYyI6dHJ1ZSwiSXNVbmRlcmxpbmVkIjpmYWxzZSwiUGFyZW50U3R5bGUiOm51bGx9LCJBdXRvU2l6ZSI6MCwiRm9yZWdyb3VuZCI6eyIkaWQiOiIyMjMxIiwiQ29sb3IiOnsiJGlkIjoiMjIzMiIsIkEiOjI1NSwiUiI6NjgsIkciOjg0LCJCIjoxMDZ9fSwiTWF4V2lkdGgiOjIwMC4wLCJNYXhIZWlnaHQiOiJJbmZpbml0eSIsIlNtYXJ0Rm9yZWdyb3VuZElzQWN0aXZlIjpmYWxzZSwiSG9yaXpvbnRhbEFsaWdubWVudCI6MiwiVmVydGljYWxBbGlnbm1lbnQiOjAsIlNtYXJ0Rm9yZWdyb3VuZCI6bnVsbCwiQmFja2dyb3VuZEZpbGxUeXBlIjowLCJNYXJnaW4iOnsiJGlkIjoiMjIzMyIsIlRvcCI6MC4wLCJMZWZ0IjowLjAsIlJpZ2h0IjowLjAsIkJvdHRvbSI6MC4wfSwiUGFkZGluZyI6eyIkaWQiOiIyMjM0IiwiVG9wIjowLjAsIkxlZnQiOjAuMCwiUmlnaHQiOjAuMCwiQm90dG9tIjowLjB9LCJCYWNrZ3JvdW5kIjp7IiRpZCI6IjIyMzUiLCJDb2xvciI6eyIkaWQiOiIyMjM2IiwiQSI6MCwiUiI6MjU1LCJHIjoyNTUsIkIiOjI1NX19LCJJc1Zpc2libGUiOnRydWUsIldpZHRoIjowLjAsIkhlaWdodCI6MC4wLCJCb3JkZXJTdHlsZSI6eyIkaWQiOiIyMjM3IiwiTGluZUNvbG9yIjpudWxsLCJMaW5lV2VpZ2h0IjowLjAsIkxpbmVUeXBlIjowLCJQYXJlbnRTdHlsZSI6bnVsbH0sIlBhcmVudFN0eWxlIjpudWxsfSwiRGF0ZUZvcm1hdCI6eyIkaWQiOiIyMjM4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IyMzkiLCJGb3JtYXQiOjAsIklzVmlzaWJsZSI6ZmFsc2UsIkxhc3RLbm93blZpc2liaWxpdHlTdGF0ZSI6ZmFsc2V9LCJJc1Zpc2libGUiOnRydWUsIlBhcmVudFN0eWxlIjpudWxsfSwiSW5kZXgiOjI1LCJTbWFydER1cmF0aW9uQWN0aXZhdGVkIjpmYWxzZSwiRGF0ZUZvcm1hdCI6eyIkcmVmIjoiMjIzOCJ9LCJXZWVrTnVtYmVyaW5nIjp7IiRpZCI6IjIyNDAiLCJGb3JtYXQiOjAsIklzVmlzaWJsZSI6ZmFsc2UsIkxhc3RLbm93blZpc2liaWxpdHlTdGF0ZSI6ZmFsc2V9LCJJZCI6Ijc0ZDc4YzU0LTY5YmYtNGU3MC1hMTllLTA5MmE5MDA5NmI3ZiIsIkltcG9ydElkIjpudWxsLCJUaXRsZSI6IkhhbmRvdmVyIHRvIElUIiwiTm90ZSI6bnVsbCwiSHlwZXJsaW5rIjp7IiRpZCI6IjIyNDEiLCJBZGRyZXNzIjoiIiwiU3ViQWRkcmVzcyI6IiJ9LCJJc0NoYW5nZWQiOmZhbHNlLCJJc05ldyI6ZmFsc2V9fV0sIl9taWxlc3RvbmVzIjpbXSwiSWQiOiIwMDAwMDAwMC0wMDAwLTAwMDAtMDAwMC0wMDAwMDAwMDAwMDAiLCJJc1NpbmdsZUl0ZW1Sb3ciOnRydWV9XSwiSW5kZXgiOjAsIklkIjoiM2JlZWQ5M2MtMGQzNS00ZjFhLWEzMGEtNDY2OTg4NWJkZjJlIiwiSGVhZGVyVGV4dCI6bnVsbCwiSXNEZWZhdWx0Ijp0cnVlLCJTdHlsZSI6eyIkaWQiOiIyMjQyIiwiSGVhZGVyU3R5bGUiOnsiJGlkIjoiMjI0MyIsIlRleHRTdHlsZSI6eyIkaWQiOiIyMjQ0IiwiRm9udFNldHRpbmdzIjp7IiRpZCI6IjIyNDUiLCJGb250U2l6ZSI6MTEsIkZvbnROYW1lIjoiQ2FsaWJyaSIsIklzQm9sZCI6ZmFsc2UsIklzSXRhbGljIjpmYWxzZSwiSXNVbmRlcmxpbmVkIjpmYWxzZSwiUGFyZW50U3R5bGUiOm51bGx9LCJBdXRvU2l6ZSI6MiwiRm9yZWdyb3VuZCI6eyIkaWQiOiIyMjQ2IiwiQ29sb3IiOnsiJGlkIjoiMjI0NyIsIkEiOjI1NSwiUiI6MCwiRyI6MCwiQiI6MH19LCJNYXhXaWR0aCI6MC4wLCJNYXhIZWlnaHQiOjAuMCwiU21hcnRGb3JlZ3JvdW5kSXNBY3RpdmUiOmZhbHNlLCJIb3Jpem9udGFsQWxpZ25tZW50IjowLCJWZXJ0aWNhbEFsaWdubWVudCI6MCwiU21hcnRGb3JlZ3JvdW5kIjpudWxsLCJCYWNrZ3JvdW5kRmlsbFR5cGUiOjAsIk1hcmdpbiI6eyIkaWQiOiIyMjQ4IiwiVG9wIjowLjAsIkxlZnQiOjAuMCwiUmlnaHQiOjAuMCwiQm90dG9tIjowLjB9LCJQYWRkaW5nIjp7IiRpZCI6IjIyNDkiLCJUb3AiOjAuMCwiTGVmdCI6MC4wLCJSaWdodCI6MC4wLCJCb3R0b20iOjAuMH0sIkJhY2tncm91bmQiOm51bGwsIklzVmlzaWJsZSI6dHJ1ZSwiV2lkdGgiOjAuMCwiSGVpZ2h0IjowLjAsIkJvcmRlclN0eWxlIjpudWxsLCJQYXJlbnRTdHlsZSI6bnVsbH0sIlJlY3RhbmdsZVN0eWxlIjp7IiRpZCI6IjIyNTAiLCJNYXJnaW4iOnsiJGlkIjoiMjI1MSIsIlRvcCI6MC4wLCJMZWZ0IjowLjAsIlJpZ2h0IjowLjAsIkJvdHRvbSI6MC4wfSwiUGFkZGluZyI6eyIkaWQiOiIyMjUyIiwiVG9wIjowLjAsIkxlZnQiOjAuMCwiUmlnaHQiOjAuMCwiQm90dG9tIjowLjB9LCJCYWNrZ3JvdW5kIjp7IiRpZCI6IjIyNTMiLCJDb2xvciI6eyIkaWQiOiIyMjU0IiwiQSI6NjMsIlIiOjI1LCJHIjoxMDcsIkIiOjM2fX0sIklzVmlzaWJsZSI6dHJ1ZSwiV2lkdGgiOjAuMCwiSGVpZ2h0IjowLjAsIkJvcmRlclN0eWxlIjp7IiRpZCI6IjIyNTUiLCJMaW5lQ29sb3IiOnsiJGlkIjoiMjI1NiIsIiR0eXBlIjoiTkxSRS5Db21tb24uRG9tLlNvbGlkQ29sb3JCcnVzaCwgTkxSRS5Db21tb24iLCJDb2xvciI6eyIkaWQiOiIyMjU3IiwiQSI6MjU1LCJSIjoyNTUsIkciOjAsIkIiOjB9fSwiTGluZVdlaWdodCI6MC4wLCJMaW5lVHlwZSI6MCwiUGFyZW50U3R5bGUiOm51bGx9LCJQYXJlbnRTdHlsZSI6bnVsbH0sIk1hcmdpbiI6eyIkaWQiOiIyMjU4IiwiVG9wIjowLjAsIkxlZnQiOjAuMCwiUmlnaHQiOjAuMCwiQm90dG9tIjowLjB9LCJQYWRkaW5nIjp7IiRpZCI6IjIyNTkiLCJUb3AiOjAuMCwiTGVmdCI6MC4wLCJSaWdodCI6MC4wLCJCb3R0b20iOjAuMH0sIkJhY2tncm91bmQiOm51bGwsIklzVmlzaWJsZSI6dHJ1ZSwiV2lkdGgiOjAuMCwiSGVpZ2h0IjowLjAsIkJvcmRlclN0eWxlIjpudWxsLCJQYXJlbnRTdHlsZSI6bnVsbH0sIkJhY2tncm91bmRTdHlsZSI6eyIkaWQiOiIyMjYwIiwiTWFyZ2luIjp7IiRpZCI6IjIyNjEiLCJUb3AiOjAuMCwiTGVmdCI6MC4wLCJSaWdodCI6MC4wLCJCb3R0b20iOjAuMH0sIlBhZGRpbmciOnsiJGlkIjoiMjI2MiIsIlRvcCI6MC4wLCJMZWZ0IjowLjAsIlJpZ2h0IjowLjAsIkJvdHRvbSI6MC4wfSwiQmFja2dyb3VuZCI6eyIkaWQiOiIyMjYzIiwiQ29sb3IiOnsiJGlkIjoiMjI2NCIsIkEiOjUxLCJSIjoyNSwiRyI6MTA3LCJCIjozNn19LCJJc1Zpc2libGUiOnRydWUsIldpZHRoIjowLjAsIkhlaWdodCI6MC4wLCJCb3JkZXJTdHlsZSI6eyIkaWQiOiIyMjY1IiwiTGluZUNvbG9yIjp7IiRpZCI6IjIyNjYiLCIkdHlwZSI6Ik5MUkUuQ29tbW9uLkRvbS5Tb2xpZENvbG9yQnJ1c2gsIE5MUkUuQ29tbW9uIiwiQ29sb3IiOnsiJGlkIjoiMjI2NyIsIkEiOjI1NSwiUiI6MjU1LCJHIjowLCJCIjowfX0sIkxpbmVXZWlnaHQiOjAuMCwiTGluZVR5cGUiOjAsIlBhcmVudFN0eWxlIjpudWxsfSwiUGFyZW50U3R5bGUiOm51bGx9LCJNYXJnaW4iOnsiJGlkIjoiMjI2OCIsIlRvcCI6MC4wLCJMZWZ0IjowLjAsIlJpZ2h0IjowLjAsIkJvdHRvbSI6MC4wfSwiUGFkZGluZyI6eyIkaWQiOiIyMjY5IiwiVG9wIjowLjAsIkxlZnQiOjAuMCwiUmlnaHQiOjAuMCwiQm90dG9tIjowLjB9LCJJc1Zpc2libGUiOmZhbHNlLCJXaWR0aCI6MC4wLCJIZWlnaHQiOjAuMCwiQm9yZGVyU3R5bGUiOm51bGwsIlBhcmVudFN0eWxlIjpudWxsfX1dLCJJZCI6IjY1Y2ZkYTZiLWRkNDUtNDVlNy05YThhLTRhNWViZTYwYTk5NSIsIkluZGV4IjozLCJIZWFkZXJUZXh0IjoiUmV2aWV3IGFuZCBjbG9zdXJlIiwiU3R5bGUiOnsiJGlkIjoiMjI3MCIsIlN0eWxlSWQiOiIwMDAwMDAwMC0wMDAwLTAwMDAtMDAwMC0wMDAwMDAwMDAwMDAiLCJIZWFkZXJTdHlsZSI6eyIkaWQiOiIyMjcxIiwiVGV4dElzVmVydGljYWwiOmZhbHNlLCJUZXh0U3R5bGUiOnsiJGlkIjoiMjI3MiIsIkZvbnRTZXR0aW5ncyI6eyIkaWQiOiIyMjczIiwiRm9udFNpemUiOjEyLCJGb250TmFtZSI6IlNlZ29lIFVJIFNlbWlib2xkIiwiSXNCb2xkIjpmYWxzZSwiSXNJdGFsaWMiOmZhbHNlLCJJc1VuZGVybGluZWQiOmZhbHNlLCJQYXJlbnRTdHlsZSI6bnVsbH0sIkF1dG9TaXplIjoyLCJGb3JlZ3JvdW5kIjp7IiRpZCI6IjIyNzQiLCJDb2xvciI6eyIkaWQiOiIyMjc1IiwiQSI6MjU1LCJSIjoyNTUsIkciOjI1NSwiQiI6MjU1fX0sIk1heFdpZHRoIjoyNTUuMDkzNzQ5OTk5OTk4MzUsIk1heEhlaWdodCI6IkluZmluaXR5IiwiU21hcnRGb3JlZ3JvdW5kSXNBY3RpdmUiOmZhbHNlLCJIb3Jpem9udGFsQWxpZ25tZW50IjowLCJWZXJ0aWNhbEFsaWdubWVudCI6MCwiU21hcnRGb3JlZ3JvdW5kIjpudWxsLCJCYWNrZ3JvdW5kRmlsbFR5cGUiOjAsIk1hcmdpbiI6eyIkaWQiOiIyMjc2IiwiVG9wIjowLjAsIkxlZnQiOjAuMCwiUmlnaHQiOjAuMCwiQm90dG9tIjowLjB9LCJQYWRkaW5nIjp7IiRpZCI6IjIyNzciLCJUb3AiOjAuMCwiTGVmdCI6MC4wLCJSaWdodCI6MC4wLCJCb3R0b20iOjAuMH0sIkJhY2tncm91bmQiOm51bGwsIklzVmlzaWJsZSI6dHJ1ZSwiV2lkdGgiOjAuMCwiSGVpZ2h0IjowLjAsIkJvcmRlclN0eWxlIjpudWxsLCJQYXJlbnRTdHlsZSI6bnVsbH0sIlJlY3RhbmdsZVN0eWxlIjp7IiRpZCI6IjIyNzgiLCJNYXJnaW4iOnsiJGlkIjoiMjI3OSIsIlRvcCI6MC4wLCJMZWZ0IjowLjAsIlJpZ2h0IjowLjAsIkJvdHRvbSI6MC4wfSwiUGFkZGluZyI6eyIkaWQiOiIyMjgwIiwiVG9wIjowLjAsIkxlZnQiOjAuMCwiUmlnaHQiOjAuMCwiQm90dG9tIjowLjB9LCJCYWNrZ3JvdW5kIjp7IiRpZCI6IjIyODEiLCJDb2xvciI6eyIkaWQiOiIyMjgyIiwiQSI6MjU1LCJSIjoxMDYsIkciOjE1MywiQiI6Nzh9fSwiSXNWaXNpYmxlIjp0cnVlLCJXaWR0aCI6MC4wLCJIZWlnaHQiOjAuMCwiQm9yZGVyU3R5bGUiOnsiJGlkIjoiMjI4MyIsIkxpbmVDb2xvciI6eyIkaWQiOiIyMjg0IiwiJHR5cGUiOiJOTFJFLkNvbW1vbi5Eb20uU29saWRDb2xvckJydXNoLCBOTFJFLkNvbW1vbiIsIkNvbG9yIjp7IiRpZCI6IjIyODUiLCJBIjoyNTUsIlIiOjI1NSwiRyI6MCwiQiI6MH19LCJMaW5lV2VpZ2h0IjowLjAsIkxpbmVUeXBlIjowLCJQYXJlbnRTdHlsZSI6bnVsbH0sIlBhcmVudFN0eWxlIjpudWxsfSwiTWFyZ2luIjp7IiRpZCI6IjIyODYiLCJUb3AiOjAuMCwiTGVmdCI6MC4wLCJSaWdodCI6MC4wLCJCb3R0b20iOjAuMH0sIlBhZGRpbmciOnsiJGlkIjoiMjI4NyIsIlRvcCI6MC4wLCJMZWZ0IjowLjAsIlJpZ2h0IjowLjAsIkJvdHRvbSI6MC4wfSwiQmFja2dyb3VuZCI6bnVsbCwiSXNWaXNpYmxlIjp0cnVlLCJXaWR0aCI6MC4wLCJIZWlnaHQiOjAuMCwiQm9yZGVyU3R5bGUiOm51bGwsIlBhcmVudFN0eWxlIjpudWxsfSwiQmFja2dyb3VuZFN0eWxlIjp7IiRpZCI6IjIyODgiLCJNYXJnaW4iOnsiJGlkIjoiMjI4OSIsIlRvcCI6MC4wLCJMZWZ0IjowLjAsIlJpZ2h0IjowLjAsIkJvdHRvbSI6MC4wfSwiUGFkZGluZyI6eyIkaWQiOiIyMjkwIiwiVG9wIjowLjAsIkxlZnQiOjAuMCwiUmlnaHQiOjAuMCwiQm90dG9tIjowLjB9LCJCYWNrZ3JvdW5kIjp7IiRpZCI6IjIyOTEiLCJDb2xvciI6eyIkaWQiOiIyMjkyIiwiQSI6NTEsIlIiOjEwNiwiRyI6MTUzLCJCIjo3OH19LCJJc1Zpc2libGUiOnRydWUsIldpZHRoIjowLjAsIkhlaWdodCI6MC4wLCJCb3JkZXJTdHlsZSI6eyIkaWQiOiIyMjkzIiwiTGluZUNvbG9yIjp7IiRpZCI6IjIyOTQiLCIkdHlwZSI6Ik5MUkUuQ29tbW9uLkRvbS5Tb2xpZENvbG9yQnJ1c2gsIE5MUkUuQ29tbW9uIiwiQ29sb3IiOnsiJGlkIjoiMjI5NSIsIkEiOjI1NSwiUiI6MjU1LCJHIjowLCJCIjowfX0sIkxpbmVXZWlnaHQiOjAuMCwiTGluZVR5cGUiOjAsIlBhcmVudFN0eWxlIjpudWxsfSwiUGFyZW50U3R5bGUiOm51bGx9LCJJc0Fib3ZlVGltZWJhbmQiOmZhbHNlLCJTcGFjaW5nIjoyLCJEZWZhdWx0U3dpbWxhbmVUYXNrU3R5bGUiOnsiJGlkIjoiMjI5NiIsIiR0eXBlIjoiTkxSRS5Db21tb24uRG9tLlN0eWxlcy5FeHBsaWNpdFNldGFibGVUYXNrU3R5bGUsIE5MUkUuQ29tbW9uIiwiU2hhcGUiOjEsIlNoYXBlVGhpY2tuZXNzIjowLCJEdXJhdGlvbkZvcm1hdCI6MCwiSW5jbHVkZU5vbldvcmtpbmdEYXlzSW5EdXJhdGlvbiI6ZmFsc2UsIlBlcmNlbnRhZ2VDb21wbGV0ZVN0eWxlIjp7IiRpZCI6IjIyOTciLCJGb250U2V0dGluZ3MiOnsiJGlkIjoiMjI5OCIsIkZvbnRTaXplIjoxMCwiRm9udE5hbWUiOiJDYWxpYnJpIiwiSXNCb2xkIjpmYWxzZSwiSXNJdGFsaWMiOmZhbHNlLCJJc1VuZGVybGluZWQiOmZhbHNlLCJQYXJlbnRTdHlsZSI6bnVsbH0sIkF1dG9TaXplIjowLCJGb3JlZ3JvdW5kIjp7IiRpZCI6IjIyOTkiLCJDb2xvciI6eyIkaWQiOiIyMzAw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MjMwMSIsIlRvcCI6MC4wLCJMZWZ0IjowLjAsIlJpZ2h0IjowLjAsIkJvdHRvbSI6MC4wfSwiUGFkZGluZyI6eyIkaWQiOiIyMzAyIiwiVG9wIjowLjAsIkxlZnQiOjAuMCwiUmlnaHQiOjAuMCwiQm90dG9tIjowLjB9LCJCYWNrZ3JvdW5kIjp7IiRpZCI6IjIzMDMiLCJDb2xvciI6eyIkaWQiOiIyMzA0IiwiQSI6ODksIlIiOjAsIkciOjAsIkIiOjB9fSwiSXNWaXNpYmxlIjp0cnVlLCJXaWR0aCI6MC4wLCJIZWlnaHQiOjAuMCwiQm9yZGVyU3R5bGUiOm51bGwsIlBhcmVudFN0eWxlIjpudWxsfSwiRHVyYXRpb25TdHlsZSI6eyIkaWQiOiIyMzA1IiwiRm9udFNldHRpbmdzIjp7IiRpZCI6IjIzMDYiLCJGb250U2l6ZSI6MTAsIkZvbnROYW1lIjoiQ2FsaWJyaSIsIklzQm9sZCI6ZmFsc2UsIklzSXRhbGljIjpmYWxzZSwiSXNVbmRlcmxpbmVkIjpmYWxzZSwiUGFyZW50U3R5bGUiOm51bGx9LCJBdXRvU2l6ZSI6MCwiRm9yZWdyb3VuZCI6eyIkaWQiOiIyMzA3IiwiQ29sb3IiOnsiJGlkIjoiMjMwOC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IzMDkiLCJUb3AiOjAuMCwiTGVmdCI6MC4wLCJSaWdodCI6MC4wLCJCb3R0b20iOjAuMH0sIlBhZGRpbmciOnsiJGlkIjoiMjMxMCIsIlRvcCI6MC4wLCJMZWZ0IjowLjAsIlJpZ2h0IjowLjAsIkJvdHRvbSI6MC4wfSwiQmFja2dyb3VuZCI6eyIkaWQiOiIyMzExIiwiQ29sb3IiOnsiJGlkIjoiMjMxMiIsIkEiOjAsIlIiOjAsIkciOjAsIkIiOjB9fSwiSXNWaXNpYmxlIjp0cnVlLCJXaWR0aCI6MC4wLCJIZWlnaHQiOjAuMCwiQm9yZGVyU3R5bGUiOm51bGwsIlBhcmVudFN0eWxlIjpudWxsfSwiSG9yaXpvbnRhbENvbm5lY3RvclN0eWxlIjp7IiRpZCI6IjIzMTMiLCJMaW5lQ29sb3IiOnsiJGlkIjoiMjMxNCIsIiR0eXBlIjoiTkxSRS5Db21tb24uRG9tLlNvbGlkQ29sb3JCcnVzaCwgTkxSRS5Db21tb24iLCJDb2xvciI6eyIkaWQiOiIyMzE1IiwiQSI6MjU1LCJSIjoyMDQsIkciOjIwNCwiQiI6MjA0fX0sIkxpbmVXZWlnaHQiOjEuMCwiTGluZVR5cGUiOjAsIlBhcmVudFN0eWxlIjpudWxsfSwiVmVydGljYWxDb25uZWN0b3JTdHlsZSI6eyIkaWQiOiIyMzE2IiwiTGluZUNvbG9yIjp7IiRpZCI6IjIzMTciLCIkdHlwZSI6Ik5MUkUuQ29tbW9uLkRvbS5Tb2xpZENvbG9yQnJ1c2gsIE5MUkUuQ29tbW9uIiwiQ29sb3IiOnsiJGlkIjoiMjMxOCIsIkEiOjI1NSwiUiI6MjA0LCJHIjoyMDQsIkIiOjIwNH19LCJMaW5lV2VpZ2h0IjowLjAsIkxpbmVUeXBlIjowLCJQYXJlbnRTdHlsZSI6bnVsbH0sIk1hcmdpbiI6bnVsbCwiU3RhcnREYXRlUG9zaXRpb24iOjMsIkVuZERhdGVQb3NpdGlvbiI6MywiRGF0ZUlzVmlzaWJsZSI6dHJ1ZSwiVGl0bGVQb3NpdGlvbiI6NCwiRHVyYXRpb25Qb3NpdGlvbiI6NiwiUGVyY2VudGFnZUNvbXBsZXRlZFBvc2l0aW9uIjo2LCJTcGFjaW5nIjozLCJJc0JlbG93VGltZWJhbmQiOnRydWUsIlBlcmNlbnRhZ2VDb21wbGV0ZVNoYXBlT3BhY2l0eSI6MzUsIlNoYXBlU3R5bGUiOnsiJGlkIjoiMjMxOSIsIk1hcmdpbiI6eyIkaWQiOiIyMzIwIiwiVG9wIjowLjAsIkxlZnQiOjQuMCwiUmlnaHQiOjQuMCwiQm90dG9tIjowLjB9LCJQYWRkaW5nIjp7IiRpZCI6IjIzMjEiLCJUb3AiOjAuMCwiTGVmdCI6MC4wLCJSaWdodCI6MC4wLCJCb3R0b20iOjAuMH0sIkJhY2tncm91bmQiOnsiJGlkIjoiMjMyMiIsIkNvbG9yIjp7IiRpZCI6IjIzMjMiLCJBIjoyNTUsIlIiOjIxLCJHIjo5NiwiQiI6MTMwfX0sIklzVmlzaWJsZSI6dHJ1ZSwiV2lkdGgiOjAuMCwiSGVpZ2h0IjoxMC4wLCJCb3JkZXJTdHlsZSI6eyIkaWQiOiIyMzI0IiwiTGluZUNvbG9yIjp7IiRpZCI6IjIzMjUiLCIkdHlwZSI6Ik5MUkUuQ29tbW9uLkRvbS5Tb2xpZENvbG9yQnJ1c2gsIE5MUkUuQ29tbW9uIiwiQ29sb3IiOnsiJGlkIjoiMjMyNiIsIkEiOjI1NSwiUiI6MjM0LCJHIjoyMiwiQiI6MzB9fSwiTGluZVdlaWdodCI6MC4wLCJMaW5lVHlwZSI6MCwiUGFyZW50U3R5bGUiOm51bGx9LCJQYXJlbnRTdHlsZSI6bnVsbH0sIlRpdGxlU3R5bGUiOnsiJGlkIjoiMjMyNyIsIkZvbnRTZXR0aW5ncyI6eyIkaWQiOiIyMzI4IiwiRm9udFNpemUiOjExLCJGb250TmFtZSI6IlNlZ29lIFVJIiwiSXNCb2xkIjp0cnVlLCJJc0l0YWxpYyI6ZmFsc2UsIklzVW5kZXJsaW5lZCI6ZmFsc2UsIlBhcmVudFN0eWxlIjpudWxsfSwiQXV0b1NpemUiOjAsIkZvcmVncm91bmQiOnsiJGlkIjoiMjMyOSIsIkNvbG9yIjp7IiRpZCI6IjIzMzAiLCJBIjoyNTUsIlIiOjAsIkciOjAsIkIiOjB9fSwiTWF4V2lkdGgiOjIwMC4wLCJNYXhIZWlnaHQiOiJJbmZpbml0eSIsIlNtYXJ0Rm9yZWdyb3VuZElzQWN0aXZlIjpmYWxzZSwiSG9yaXpvbnRhbEFsaWdubWVudCI6MCwiVmVydGljYWxBbGlnbm1lbnQiOjAsIlNtYXJ0Rm9yZWdyb3VuZCI6bnVsbCwiQmFja2dyb3VuZEZpbGxUeXBlIjowLCJNYXJnaW4iOnsiJGlkIjoiMjMzMSIsIlRvcCI6MC4wLCJMZWZ0IjowLjAsIlJpZ2h0IjowLjAsIkJvdHRvbSI6MC4wfSwiUGFkZGluZyI6eyIkaWQiOiIyMzMyIiwiVG9wIjowLjAsIkxlZnQiOjAuMCwiUmlnaHQiOjAuMCwiQm90dG9tIjowLjB9LCJCYWNrZ3JvdW5kIjp7IiRpZCI6IjIzMzMiLCJDb2xvciI6eyIkaWQiOiIyMzM0IiwiQSI6MCwiUiI6MjU1LCJHIjoyNTUsIkIiOjI1NX19LCJJc1Zpc2libGUiOnRydWUsIldpZHRoIjowLjAsIkhlaWdodCI6MC4wLCJCb3JkZXJTdHlsZSI6bnVsbCwiUGFyZW50U3R5bGUiOm51bGx9LCJEYXRlU3R5bGUiOnsiJGlkIjoiMjMzNSIsIkZvbnRTZXR0aW5ncyI6eyIkaWQiOiIyMzM2IiwiRm9udFNpemUiOjgsIkZvbnROYW1lIjoiU2Vnb2UgVUkiLCJJc0JvbGQiOmZhbHNlLCJJc0l0YWxpYyI6dHJ1ZSwiSXNVbmRlcmxpbmVkIjpmYWxzZSwiUGFyZW50U3R5bGUiOm51bGx9LCJBdXRvU2l6ZSI6MCwiRm9yZWdyb3VuZCI6eyIkaWQiOiIyMzM3IiwiQ29sb3IiOnsiJGlkIjoiMjMzOCIsIkEiOjI1NSwiUiI6NjgsIkciOjg0LCJCIjoxMDZ9fSwiTWF4V2lkdGgiOjIwMC4wLCJNYXhIZWlnaHQiOiJJbmZpbml0eSIsIlNtYXJ0Rm9yZWdyb3VuZElzQWN0aXZlIjpmYWxzZSwiSG9yaXpvbnRhbEFsaWdubWVudCI6MiwiVmVydGljYWxBbGlnbm1lbnQiOjAsIlNtYXJ0Rm9yZWdyb3VuZCI6bnVsbCwiQmFja2dyb3VuZEZpbGxUeXBlIjowLCJNYXJnaW4iOnsiJGlkIjoiMjMzOSIsIlRvcCI6MC4wLCJMZWZ0IjowLjAsIlJpZ2h0IjowLjAsIkJvdHRvbSI6MC4wfSwiUGFkZGluZyI6eyIkaWQiOiIyMzQwIiwiVG9wIjowLjAsIkxlZnQiOjAuMCwiUmlnaHQiOjAuMCwiQm90dG9tIjowLjB9LCJCYWNrZ3JvdW5kIjp7IiRpZCI6IjIzNDEiLCJDb2xvciI6eyIkaWQiOiIyMzQyIiwiQSI6MCwiUiI6MjU1LCJHIjoyNTUsIkIiOjI1NX19LCJJc1Zpc2libGUiOnRydWUsIldpZHRoIjowLjAsIkhlaWdodCI6MC4wLCJCb3JkZXJTdHlsZSI6bnVsbCwiUGFyZW50U3R5bGUiOm51bGx9LCJEYXRlRm9ybWF0Ijp7IiRpZCI6IjIzNDM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jM0NCIsIkZvcm1hdCI6MCwiSXNWaXNpYmxlIjpmYWxzZSwiTGFzdEtub3duVmlzaWJpbGl0eVN0YXRlIjpmYWxzZX0sIklzVmlzaWJsZSI6dHJ1ZSwiUGFyZW50U3R5bGUiOm51bGwsIl9leHBsaWNpdGx5U2V0Ijp7IiRpZCI6IjIzNDUiLCJTaGFwZVN0eWxlIjpmYWxzZSwiVGl0bGVTdHlsZSI6ZmFsc2UsIkRhdGVTdHlsZSI6ZmFsc2UsIkhvcml6b250YWxDb25uZWN0b3JTdHlsZSI6ZmFsc2UsIlZlcnRpY2FsQ29ubmVjdG9yU3R5bGUiOmZhbHNlLCJQZXJjZW50YWdlQ29tcGxldGVTaGFwZU9wYWNpdHkiOmZhbHNlLCJTaGFwZSI6ZmFsc2UsIlNoYXBlVGhpY2tuZXNzIjpmYWxzZSwiRHVyYXRpb25Gb3JtYXQiOmZhbHNlLCJJbmNsdWRlTm9uV29ya2luZ0RheXNJbkR1cmF0aW9uIjpmYWxzZSwiTWFyZ2luIjpmYWxzZSwiU3RhcnREYXRlUG9zaXRpb24iOmZhbHNlLCJFbmREYXRlUG9zaXRpb24iOmZhbHNlLCJUaXRsZVBvc2l0aW9uIjpmYWxzZSwiRHVyYXRpb25Qb3NpdGlvbiI6ZmFsc2UsIlBlcmNlbnRhZ2VDb21wbGV0ZWRQb3NpdGlvbiI6ZmFsc2UsIlNwYWNpbmciOmZhbHNlLCJJc0JlbG93VGltZWJhbmQiOmZhbHNlLCJEYXRlRm9ybWF0IjpmYWxzZSwiV2Vla051bWJlcmluZyI6ZmFsc2UsIklzVmlzaWJsZSI6ZmFsc2V9fSwiRGVmYXVsdFN3aW1sYW5lTW90U3R5bGUiOnsiJGlkIjoiMjM0NiIsIlNoYXBlIjowLCJDb25uZWN0b3JNYXJnaW4iOnsiJGlkIjoiMjM0NyIsIlRvcCI6MC4wLCJMZWZ0IjoyLjAsIlJpZ2h0IjoyLjAsIkJvdHRvbSI6MC4wfSwiQ29ubmVjdG9yU3R5bGUiOnsiJGlkIjoiMjM0OCIsIkxpbmVDb2xvciI6eyIkaWQiOiIyMzQ5IiwiJHR5cGUiOiJOTFJFLkNvbW1vbi5Eb20uU29saWRDb2xvckJydXNoLCBOTFJFLkNvbW1vbiIsIkNvbG9yIjp7IiRpZCI6IjIzNTAiLCJBIjoxMjcsIlIiOjc5LCJHIjoxMjksIkIiOjE4OX19LCJMaW5lV2VpZ2h0IjoxLjAsIkxpbmVUeXBlIjowLCJQYXJlbnRTdHlsZSI6bnVsbH0sIklzQmVsb3dUaW1lYmFuZCI6ZmFsc2UsIlBvc2l0aW9uT25UYXNrIjoxLCJIaWRlRGF0ZSI6ZmFsc2UsIlNoYXBlU2l6ZSI6MCwiU3BhY2luZyI6MC4wLCJQYWRkaW5nIjp7IiRpZCI6IjIzNTEiLCJUb3AiOjUuMCwiTGVmdCI6My4wLCJSaWdodCI6MC4wLCJCb3R0b20iOjIuMH0sIlNoYXBlU3R5bGUiOnsiJGlkIjoiMjM1MiIsIk1hcmdpbiI6eyIkaWQiOiIyMzUzIiwiVG9wIjowLjAsIkxlZnQiOjAuMCwiUmlnaHQiOjAuMCwiQm90dG9tIjowLjB9LCJQYWRkaW5nIjp7IiRpZCI6IjIzNTQiLCJUb3AiOjAuMCwiTGVmdCI6MC4wLCJSaWdodCI6MC4wLCJCb3R0b20iOjAuMH0sIkJhY2tncm91bmQiOnsiJGlkIjoiMjM1NSIsIkNvbG9yIjp7IiRpZCI6IjIzNTYiLCJBIjoyNTUsIlIiOjEwNiwiRyI6MTUzLCJCIjo3OH19LCJJc1Zpc2libGUiOnRydWUsIldpZHRoIjoxMi4wLCJIZWlnaHQiOjE0LjAsIkJvcmRlclN0eWxlIjp7IiRpZCI6IjIzNTciLCJMaW5lQ29sb3IiOnsiJGlkIjoiMjM1OCIsIiR0eXBlIjoiTkxSRS5Db21tb24uRG9tLlNvbGlkQ29sb3JCcnVzaCwgTkxSRS5Db21tb24iLCJDb2xvciI6eyIkaWQiOiIyMzU5IiwiQSI6MjU1LCJSIjoyMzQsIkciOjIyLCJCIjozMH19LCJMaW5lV2VpZ2h0IjowLjAsIkxpbmVUeXBlIjowLCJQYXJlbnRTdHlsZSI6bnVsbH0sIlBhcmVudFN0eWxlIjpudWxsfSwiVGl0bGVTdHlsZSI6eyIkaWQiOiIyMzYwIiwiRm9udFNldHRpbmdzIjp7IiRpZCI6IjIzNjEiLCJGb250U2l6ZSI6MTEsIkZvbnROYW1lIjoiU2Vnb2UgVUkiLCJJc0JvbGQiOnRydWUsIklzSXRhbGljIjpmYWxzZSwiSXNVbmRlcmxpbmVkIjpmYWxzZSwiUGFyZW50U3R5bGUiOm51bGx9LCJBdXRvU2l6ZSI6MCwiRm9yZWdyb3VuZCI6eyIkaWQiOiIyMzYyIiwiQ29sb3IiOnsiJGlkIjoiMjM2MyIsIkEiOjI1NSwiUiI6MCwiRyI6MCwiQiI6MH19LCJNYXhXaWR0aCI6MjAwLjAsIk1heEhlaWdodCI6IkluZmluaXR5IiwiU21hcnRGb3JlZ3JvdW5kSXNBY3RpdmUiOmZhbHNlLCJIb3Jpem9udGFsQWxpZ25tZW50IjowLCJWZXJ0aWNhbEFsaWdubWVudCI6MCwiU21hcnRGb3JlZ3JvdW5kIjpudWxsLCJCYWNrZ3JvdW5kRmlsbFR5cGUiOjAsIk1hcmdpbiI6eyIkaWQiOiIyMzY0IiwiVG9wIjowLjAsIkxlZnQiOjAuMCwiUmlnaHQiOjAuMCwiQm90dG9tIjowLjB9LCJQYWRkaW5nIjp7IiRpZCI6IjIzNjUiLCJUb3AiOjAuMCwiTGVmdCI6MC4wLCJSaWdodCI6MC4wLCJCb3R0b20iOjAuMH0sIkJhY2tncm91bmQiOnsiJGlkIjoiMjM2NiIsIkNvbG9yIjp7IiRpZCI6IjIzNjciLCJBIjowLCJSIjowLCJHIjowLCJCIjowfX0sIklzVmlzaWJsZSI6dHJ1ZSwiV2lkdGgiOjAuMCwiSGVpZ2h0IjowLjAsIkJvcmRlclN0eWxlIjpudWxsLCJQYXJlbnRTdHlsZSI6bnVsbH0sIkRhdGVTdHlsZSI6eyIkaWQiOiIyMzY4IiwiRm9udFNldHRpbmdzIjp7IiRpZCI6IjIzNjkiLCJGb250U2l6ZSI6OSwiRm9udE5hbWUiOiJTZWdvZSBVSSIsIklzQm9sZCI6dHJ1ZSwiSXNJdGFsaWMiOmZhbHNlLCJJc1VuZGVybGluZWQiOmZhbHNlLCJQYXJlbnRTdHlsZSI6bnVsbH0sIkF1dG9TaXplIjowLCJGb3JlZ3JvdW5kIjp7IiRpZCI6IjIzNzAiLCJDb2xvciI6eyIkaWQiOiIyMzcx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yMzcyIiwiVG9wIjowLjAsIkxlZnQiOjAuMCwiUmlnaHQiOjAuMCwiQm90dG9tIjowLjB9LCJQYWRkaW5nIjp7IiRpZCI6IjIzNzMiLCJUb3AiOjAuMCwiTGVmdCI6MC4wLCJSaWdodCI6MC4wLCJCb3R0b20iOjAuMH0sIkJhY2tncm91bmQiOnsiJGlkIjoiMjM3NCIsIkNvbG9yIjp7IiRpZCI6IjIzNzUiLCJBIjowLCJSIjowLCJHIjowLCJCIjowfX0sIklzVmlzaWJsZSI6dHJ1ZSwiV2lkdGgiOjAuMCwiSGVpZ2h0IjowLjAsIkJvcmRlclN0eWxlIjpudWxsLCJQYXJlbnRTdHlsZSI6bnVsbH0sIkRhdGVGb3JtYXQiOnsiJGlkIjoiMjM3Ni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yMzc3IiwiRm9ybWF0IjowLCJJc1Zpc2libGUiOmZhbHNlLCJMYXN0S25vd25WaXNpYmlsaXR5U3RhdGUiOmZhbHNlfSwiSXNWaXNpYmxlIjp0cnVlLCJQYXJlbnRTdHlsZSI6bnVsbH0sIkRlZmF1bHRTd2ltbGFuZU1pbGVzdG9uZVN0eWxlIjp7IiRpZCI6IjIzNzgiLCJUaXRsZVBvc2l0aW9uIjoiUmlnaHQiLCJEYXRlUG9zaXRpb24iOiJMZWZ0IiwiU2hhcGVUeXBlIjowLCJTaGFwZVNpemUiOjAsIlNwYWNpbmciOjUsIlNoYXBlU3R5bGUiOnsiJGlkIjoiMjM3OSIsIk1hcmdpbiI6eyIkaWQiOiIyMzgwIiwiVG9wIjowLjAsIkxlZnQiOjAuMCwiUmlnaHQiOjAuMCwiQm90dG9tIjowLjB9LCJQYWRkaW5nIjp7IiRpZCI6IjIzODEiLCJUb3AiOjAuMCwiTGVmdCI6MC4wLCJSaWdodCI6MC4wLCJCb3R0b20iOjAuMH0sIkJhY2tncm91bmQiOnsiJGlkIjoiMjM4MiIsIkNvbG9yIjp7IiRpZCI6IjIzODMiLCJBIjoyNTUsIlIiOjIxLCJHIjo5NiwiQiI6MTMwfX0sIklzVmlzaWJsZSI6dHJ1ZSwiV2lkdGgiOjEyLjAsIkhlaWdodCI6MTQuMCwiQm9yZGVyU3R5bGUiOnsiJGlkIjoiMjM4NCIsIkxpbmVDb2xvciI6eyIkaWQiOiIyMzg1IiwiJHR5cGUiOiJOTFJFLkNvbW1vbi5Eb20uU29saWRDb2xvckJydXNoLCBOTFJFLkNvbW1vbiIsIkNvbG9yIjp7IiRpZCI6IjIzODYiLCJBIjoyNTUsIlIiOjIzNCwiRyI6MjIsIkIiOjMwfX0sIkxpbmVXZWlnaHQiOjAuMCwiTGluZVR5cGUiOjAsIlBhcmVudFN0eWxlIjpudWxsfSwiUGFyZW50U3R5bGUiOm51bGx9LCJUaXRsZVN0eWxlIjp7IiRpZCI6IjIzODciLCJGb250U2V0dGluZ3MiOnsiJGlkIjoiMjM4OCIsIkZvbnRTaXplIjoxMSwiRm9udE5hbWUiOiJTZWdvZSBVSSIsIklzQm9sZCI6dHJ1ZSwiSXNJdGFsaWMiOmZhbHNlLCJJc1VuZGVybGluZWQiOmZhbHNlLCJQYXJlbnRTdHlsZSI6bnVsbH0sIkF1dG9TaXplIjowLCJGb3JlZ3JvdW5kIjp7IiRpZCI6IjIzODkiLCJDb2xvciI6eyIkaWQiOiIyMzkwIiwiQSI6MjU1LCJSIjowLCJHIjowLCJCIjowfX0sIk1heFdpZHRoIjoyMDAuMCwiTWF4SGVpZ2h0IjoiSW5maW5pdHkiLCJTbWFydEZvcmVncm91bmRJc0FjdGl2ZSI6ZmFsc2UsIkhvcml6b250YWxBbGlnbm1lbnQiOjAsIlZlcnRpY2FsQWxpZ25tZW50IjowLCJTbWFydEZvcmVncm91bmQiOm51bGwsIkJhY2tncm91bmRGaWxsVHlwZSI6MCwiTWFyZ2luIjp7IiRpZCI6IjIzOTEiLCJUb3AiOjAuMCwiTGVmdCI6MC4wLCJSaWdodCI6MC4wLCJCb3R0b20iOjAuMH0sIlBhZGRpbmciOnsiJGlkIjoiMjM5MiIsIlRvcCI6MC4wLCJMZWZ0IjowLjAsIlJpZ2h0IjowLjAsIkJvdHRvbSI6MC4wfSwiQmFja2dyb3VuZCI6eyIkaWQiOiIyMzkzIiwiQ29sb3IiOnsiJGlkIjoiMjM5NCIsIkEiOjAsIlIiOjI1NSwiRyI6MjU1LCJCIjoyNTV9fSwiSXNWaXNpYmxlIjp0cnVlLCJXaWR0aCI6MC4wLCJIZWlnaHQiOjAuMCwiQm9yZGVyU3R5bGUiOm51bGwsIlBhcmVudFN0eWxlIjpudWxsfSwiRGF0ZVN0eWxlIjp7IiRpZCI6IjIzOTUiLCJGb250U2V0dGluZ3MiOnsiJGlkIjoiMjM5NiIsIkZvbnRTaXplIjo5LCJGb250TmFtZSI6IlNlZ29lIFVJIiwiSXNCb2xkIjp0cnVlLCJJc0l0YWxpYyI6ZmFsc2UsIklzVW5kZXJsaW5lZCI6ZmFsc2UsIlBhcmVudFN0eWxlIjpudWxsfSwiQXV0b1NpemUiOjAsIkZvcmVncm91bmQiOnsiJGlkIjoiMjM5NyIsIkNvbG9yIjp7IiRpZCI6IjIzOTgiLCJBIjoyNTUsIlIiOjY4LCJHIjo4NCwiQiI6MTA2fX0sIk1heFdpZHRoIjoyMDAuMCwiTWF4SGVpZ2h0IjoiSW5maW5pdHkiLCJTbWFydEZvcmVncm91bmRJc0FjdGl2ZSI6ZmFsc2UsIkhvcml6b250YWxBbGlnbm1lbnQiOjIsIlZlcnRpY2FsQWxpZ25tZW50IjowLCJTbWFydEZvcmVncm91bmQiOm51bGwsIkJhY2tncm91bmRGaWxsVHlwZSI6MCwiTWFyZ2luIjp7IiRpZCI6IjIzOTkiLCJUb3AiOjAuMCwiTGVmdCI6MC4wLCJSaWdodCI6MC4wLCJCb3R0b20iOjAuMH0sIlBhZGRpbmciOnsiJGlkIjoiMjQwMCIsIlRvcCI6MC4wLCJMZWZ0IjowLjAsIlJpZ2h0IjowLjAsIkJvdHRvbSI6MC4wfSwiQmFja2dyb3VuZCI6eyIkaWQiOiIyNDAxIiwiQ29sb3IiOnsiJGlkIjoiMjQwMiIsIkEiOjAsIlIiOjI1NSwiRyI6MjU1LCJCIjoyNTV9fSwiSXNWaXNpYmxlIjp0cnVlLCJXaWR0aCI6MC4wLCJIZWlnaHQiOjAuMCwiQm9yZGVyU3R5bGUiOm51bGwsIlBhcmVudFN0eWxlIjpudWxsfSwiRGF0ZUZvcm1hdCI6eyIkaWQiOiIyNDAz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I0MDQiLCJGb3JtYXQiOjAsIklzVmlzaWJsZSI6ZmFsc2UsIkxhc3RLbm93blZpc2liaWxpdHlTdGF0ZSI6ZmFsc2V9LCJJc1Zpc2libGUiOmZhbHNlLCJQYXJlbnRTdHlsZSI6bnVsbH0sIkRlZmF1bHRTd2ltbGFuZUFjdGl2aXR5U3R5bGUiOnsiJGlkIjoiMjQwNSIsIkhlYWRlclN0eWxlIjp7IiRpZCI6IjI0MDYiLCJUZXh0U3R5bGUiOnsiJGlkIjoiMjQwNyIsIkZvbnRTZXR0aW5ncyI6eyIkaWQiOiIyNDA4IiwiRm9udFNpemUiOjExLCJGb250TmFtZSI6IkNhbGlicmkiLCJJc0JvbGQiOmZhbHNlLCJJc0l0YWxpYyI6ZmFsc2UsIklzVW5kZXJsaW5lZCI6ZmFsc2UsIlBhcmVudFN0eWxlIjpudWxsfSwiQXV0b1NpemUiOjIsIkZvcmVncm91bmQiOnsiJGlkIjoiMjQwOSIsIkNvbG9yIjp7IiRpZCI6IjI0MTAiLCJBIjoyNTUsIlIiOjAsIkciOjAsIkIiOjB9fSwiTWF4V2lkdGgiOjAuMCwiTWF4SGVpZ2h0IjowLjAsIlNtYXJ0Rm9yZWdyb3VuZElzQWN0aXZlIjpmYWxzZSwiSG9yaXpvbnRhbEFsaWdubWVudCI6MCwiVmVydGljYWxBbGlnbm1lbnQiOjAsIlNtYXJ0Rm9yZWdyb3VuZCI6bnVsbCwiQmFja2dyb3VuZEZpbGxUeXBlIjowLCJNYXJnaW4iOnsiJGlkIjoiMjQxMSIsIlRvcCI6MC4wLCJMZWZ0IjowLjAsIlJpZ2h0IjowLjAsIkJvdHRvbSI6MC4wfSwiUGFkZGluZyI6eyIkaWQiOiIyNDEyIiwiVG9wIjowLjAsIkxlZnQiOjAuMCwiUmlnaHQiOjAuMCwiQm90dG9tIjowLjB9LCJCYWNrZ3JvdW5kIjpudWxsLCJJc1Zpc2libGUiOnRydWUsIldpZHRoIjowLjAsIkhlaWdodCI6MC4wLCJCb3JkZXJTdHlsZSI6bnVsbCwiUGFyZW50U3R5bGUiOm51bGx9LCJSZWN0YW5nbGVTdHlsZSI6eyIkaWQiOiIyNDEzIiwiTWFyZ2luIjp7IiRpZCI6IjI0MTQiLCJUb3AiOjAuMCwiTGVmdCI6MC4wLCJSaWdodCI6MC4wLCJCb3R0b20iOjAuMH0sIlBhZGRpbmciOnsiJGlkIjoiMjQxNSIsIlRvcCI6MC4wLCJMZWZ0IjowLjAsIlJpZ2h0IjowLjAsIkJvdHRvbSI6MC4wfSwiQmFja2dyb3VuZCI6eyIkaWQiOiIyNDE2IiwiQ29sb3IiOnsiJGlkIjoiMjQxNyIsIkEiOjYzLCJSIjoxMDYsIkciOjE1MywiQiI6Nzh9fSwiSXNWaXNpYmxlIjp0cnVlLCJXaWR0aCI6MC4wLCJIZWlnaHQiOjAuMCwiQm9yZGVyU3R5bGUiOnsiJGlkIjoiMjQxOCIsIkxpbmVDb2xvciI6eyIkaWQiOiIyNDE5IiwiJHR5cGUiOiJOTFJFLkNvbW1vbi5Eb20uU29saWRDb2xvckJydXNoLCBOTFJFLkNvbW1vbiIsIkNvbG9yIjp7IiRpZCI6IjI0MjAiLCJBIjoyNTUsIlIiOjI1NSwiRyI6MCwiQiI6MH19LCJMaW5lV2VpZ2h0IjowLjAsIkxpbmVUeXBlIjowLCJQYXJlbnRTdHlsZSI6bnVsbH0sIlBhcmVudFN0eWxlIjpudWxsfSwiTWFyZ2luIjp7IiRpZCI6IjI0MjEiLCJUb3AiOjAuMCwiTGVmdCI6MC4wLCJSaWdodCI6MC4wLCJCb3R0b20iOjAuMH0sIlBhZGRpbmciOnsiJGlkIjoiMjQyMiIsIlRvcCI6MC4wLCJMZWZ0IjowLjAsIlJpZ2h0IjowLjAsIkJvdHRvbSI6MC4wfSwiQmFja2dyb3VuZCI6bnVsbCwiSXNWaXNpYmxlIjp0cnVlLCJXaWR0aCI6MC4wLCJIZWlnaHQiOjAuMCwiQm9yZGVyU3R5bGUiOm51bGwsIlBhcmVudFN0eWxlIjpudWxsfSwiQmFja2dyb3VuZFN0eWxlIjp7IiRpZCI6IjI0MjMiLCJNYXJnaW4iOnsiJGlkIjoiMjQyNCIsIlRvcCI6MC4wLCJMZWZ0IjowLjAsIlJpZ2h0IjowLjAsIkJvdHRvbSI6MC4wfSwiUGFkZGluZyI6eyIkaWQiOiIyNDI1IiwiVG9wIjowLjAsIkxlZnQiOjAuMCwiUmlnaHQiOjAuMCwiQm90dG9tIjowLjB9LCJCYWNrZ3JvdW5kIjp7IiRpZCI6IjI0MjYiLCJDb2xvciI6eyIkaWQiOiIyNDI3IiwiQSI6NTEsIlIiOjEwNiwiRyI6MTUzLCJCIjo3OH19LCJJc1Zpc2libGUiOnRydWUsIldpZHRoIjowLjAsIkhlaWdodCI6MC4wLCJCb3JkZXJTdHlsZSI6eyIkaWQiOiIyNDI4IiwiTGluZUNvbG9yIjp7IiRpZCI6IjI0MjkiLCIkdHlwZSI6Ik5MUkUuQ29tbW9uLkRvbS5Tb2xpZENvbG9yQnJ1c2gsIE5MUkUuQ29tbW9uIiwiQ29sb3IiOnsiJGlkIjoiMjQzMCIsIkEiOjI1NSwiUiI6MjM0LCJHIjoyMiwiQiI6MzB9fSwiTGluZVdlaWdodCI6MC4wLCJMaW5lVHlwZSI6MCwiUGFyZW50U3R5bGUiOm51bGx9LCJQYXJlbnRTdHlsZSI6bnVsbH0sIk1hcmdpbiI6eyIkaWQiOiIyNDMxIiwiVG9wIjowLjAsIkxlZnQiOjAuMCwiUmlnaHQiOjAuMCwiQm90dG9tIjowLjB9LCJQYWRkaW5nIjp7IiRpZCI6IjI0MzIiLCJUb3AiOjAuMCwiTGVmdCI6MC4wLCJSaWdodCI6MC4wLCJCb3R0b20iOjAuMH0sIklzVmlzaWJsZSI6dHJ1ZSwiV2lkdGgiOjAuMCwiSGVpZ2h0IjowLjAsIkJvcmRlclN0eWxlIjpudWxsLCJQYXJlbnRTdHlsZSI6bnVsbH0sIk1hcmdpbiI6eyIkaWQiOiIyNDMzIiwiVG9wIjowLjAsIkxlZnQiOjAuMCwiUmlnaHQiOjAuMCwiQm90dG9tIjowLjB9LCJQYWRkaW5nIjp7IiRpZCI6IjI0MzQiLCJUb3AiOjAuMCwiTGVmdCI6MC4wLCJSaWdodCI6MC4wLCJCb3R0b20iOjAuMH0sIklzVmlzaWJsZSI6dHJ1ZSwiV2lkdGgiOjAuMCwiSGVpZ2h0IjowLjAsIkJvcmRlclN0eWxlIjp7IiRpZCI6IjI0MzUiLCJMaW5lQ29sb3IiOm51bGwsIkxpbmVXZWlnaHQiOjAuMCwiTGluZVR5cGUiOjAsIlBhcmVudFN0eWxlIjpudWxsfSwiUGFyZW50U3R5bGUiOm51bGx9fV0sIkN1bHR1cmVJbmZvTmFtZSI6ImVuLVVTIiwiU3R5bGVOYW1lIjpudWxsLCJWZXJzaW9uIjp7IiRpZCI6IjI0MzYiLCJWZXJzaW9uIjoiNC4xLjAiLCJPcmlnaW5hbEFzc2VtYmx5VmVyc2lvbiI6IjcuMDQuMDYuMDAiLCJFZGl0aW9uIjpudWxsLCJMYXN0U2F2ZWRFZGl0aW9uIjo0LCJJc1BsdXNFZGl0aW9uIjpmYWxzZSwiSXNQcm9FZGl0aW9uIjpmYWxzZX0sIkVmZmVjdCI6MCwiU3R5bGUiOnsiJGlkIjoiMjQzNyIsIkRlZmF1bHREZXBlbmRlbmN5U3R5bGUiOnsiJGlkIjoiMjQzOCIsIkxpbmVTdHlsZSI6eyIkaWQiOiIyNDM5IiwiTGluZUNvbG9yIjp7IiRpZCI6IjI0NDAiLCIkdHlwZSI6Ik5MUkUuQ29tbW9uLkRvbS5Tb2xpZENvbG9yQnJ1c2gsIE5MUkUuQ29tbW9uIiwiQ29sb3IiOnsiJGlkIjoiMjQ0MSIsIkEiOjI1NSwiUiI6MCwiRyI6MCwiQiI6MH19LCJMaW5lV2VpZ2h0IjoxLjAsIkxpbmVUeXBlIjowLCJQYXJlbnRTdHlsZSI6bnVsbH0sIkVuZEFycm93aGVhZExpbmVTdHlsZSI6eyIkaWQiOiIyNDQyIiwiS2luZCI6MSwiV2lkdGgiOjEsIkxlbmd0aCI6MCwiUGFyZW50U3R5bGUiOm51bGx9LCJCcmluZ1RvRnJvbnQiOnRydWUsIkVsYm93UmFkaXVzIjowLjAsIk1hcmdpbiI6eyIkaWQiOiIyNDQzIiwiVG9wIjowLjAsIkxlZnQiOjAuMCwiUmlnaHQiOjAuMCwiQm90dG9tIjowLjB9LCJQYWRkaW5nIjp7IiRpZCI6IjI0NDQiLCJUb3AiOjAuMCwiTGVmdCI6MC4wLCJSaWdodCI6MC4wLCJCb3R0b20iOjAuMH0sIkJhY2tncm91bmQiOm51bGwsIklzVmlzaWJsZSI6dHJ1ZSwiV2lkdGgiOjAuMCwiSGVpZ2h0IjowLjAsIkJvcmRlclN0eWxlIjpudWxsLCJQYXJlbnRTdHlsZSI6bnVsbH0sIkNyaXRpY2FsUGF0aFN0eWxlIjp7IiRpZCI6IjI0NDUiLCJDcml0aWNhbFBhdGhTdHlsZU9wdGlvbnMiOjE1LCJMaW5lU3R5bGUiOnsiJGlkIjoiMjQ0NiIsIkxpbmVDb2xvciI6eyIkaWQiOiIyNDQ3IiwiJHR5cGUiOiJOTFJFLkNvbW1vbi5Eb20uU29saWRDb2xvckJydXNoLCBOTFJFLkNvbW1vbiIsIkNvbG9yIjp7IiRpZCI6IjI0NDgiLCJBIjoyNTUsIlIiOjIyMiwiRyI6NTAsIkIiOjUwfX0sIkxpbmVXZWlnaHQiOjEuMCwiTGluZVR5cGUiOjAsIlBhcmVudFN0eWxlIjpudWxsfSwiVGl0bGVGb3JlZ3JvdW5kIjp7IiRpZCI6IjI0NDkiLCJDb2xvciI6eyIkaWQiOiIyNDUwIiwiQSI6MjU1LCJSIjoxNzYsIkciOjE5LCJCIjoyNX19LCJTaGFwZXNCYWNrZ3JvdW5kIjp7IiRpZCI6IjI0NTEiLCJDb2xvciI6eyIkaWQiOiIyNDUyIiwiQSI6MjU1LCJSIjoyNTMsIkciOjIwMywiQiI6MjA4fX0sIlNoYXBlc0JvcmRlclN0eWxlIjp7IiRpZCI6IjI0NTMiLCJMaW5lQ29sb3IiOnsiJGlkIjoiMjQ1NCIsIiR0eXBlIjoiTkxSRS5Db21tb24uRG9tLlNvbGlkQ29sb3JCcnVzaCwgTkxSRS5Db21tb24iLCJDb2xvciI6eyIkaWQiOiIyNDU1IiwiQSI6MjU1LCJSIjoyMjIsIkciOjUwLCJCIjo1MH19LCJMaW5lV2VpZ2h0IjoxLjUsIkxpbmVUeXBlIjowLCJQYXJlbnRTdHlsZSI6bnVsbH0sIk1hcmdpbiI6eyIkaWQiOiIyNDU2IiwiVG9wIjowLjAsIkxlZnQiOjAuMCwiUmlnaHQiOjAuMCwiQm90dG9tIjowLjB9LCJQYWRkaW5nIjp7IiRpZCI6IjI0NTciLCJUb3AiOjAuMCwiTGVmdCI6MC4wLCJSaWdodCI6MC4wLCJCb3R0b20iOjAuMH0sIkJhY2tncm91bmQiOm51bGwsIklzVmlzaWJsZSI6ZmFsc2UsIldpZHRoIjowLjAsIkhlaWdodCI6MC4wLCJCb3JkZXJTdHlsZSI6bnVsbCwiUGFyZW50U3R5bGUiOm51bGx9LCJQYW5lbHNTcGFjaW5nRGVmaW5pdGlvbiI6eyIkaWQiOiIyNDU4IiwiU3BhY2luZ0Fib3ZlVGltZWJhbmQiOjUsIlNwYWNpbmdCZWxvd1RpbWViYW5kIjo1LCJTcGFjaW5nQWJvdmVCZXR3ZWVuU3dpbWxhbmVzQW5kVGFza3MiOjUsIlNwYWNpbmdCZWxvd0JldHdlZW5Td2ltbGFuZXNBbmRUYXNrcyI6NX0sIlRpbWViYW5kU3R5bGUiOnsiJGlkIjoiMjQ1OSIsIlNjYWxlTWFya2luZyI6MCwiU2hhcGUiOjAsIlNoYXBlU3R5bGUiOnsiJGlkIjoiMjQ2MCIsIk1hcmdpbiI6eyIkaWQiOiIyNDYxIiwiVG9wIjowLjAsIkxlZnQiOjEwLjAsIlJpZ2h0IjoxMC4wLCJCb3R0b20iOjAuMH0sIlBhZGRpbmciOnsiJGlkIjoiMjQ2MiIsIlRvcCI6My4wLCJMZWZ0IjowLjAsIlJpZ2h0IjowLjAsIkJvdHRvbSI6My4wfSwiQmFja2dyb3VuZCI6eyIkaWQiOiIyNDYzIiwiQ29sb3IiOnsiJGlkIjoiMjQ2NCIsIkEiOjI1NSwiUiI6NjgsIkciOjg0LCJCIjoxMDZ9fSwiSXNWaXNpYmxlIjp0cnVlLCJXaWR0aCI6ODU4LjAsIkhlaWdodCI6MjAuMCwiQm9yZGVyU3R5bGUiOnsiJGlkIjoiMjQ2NSIsIkxpbmVDb2xvciI6eyIkaWQiOiIyNDY2IiwiJHR5cGUiOiJOTFJFLkNvbW1vbi5Eb20uU29saWRDb2xvckJydXNoLCBOTFJFLkNvbW1vbiIsIkNvbG9yIjp7IiRpZCI6IjI0NjciLCJBIjoyNTUsIlIiOjI1NSwiRyI6MCwiQiI6MH19LCJMaW5lV2VpZ2h0IjowLjAsIkxpbmVUeXBlIjowLCJQYXJlbnRTdHlsZSI6bnVsbH0sIlBhcmVudFN0eWxlIjpudWxsfSwiTWlkZGxlVGllclNoYXBlU3R5bGUiOnsiJGlkIjoiMjQ2OCIsIk1hcmdpbiI6eyIkaWQiOiIyNDY5IiwiVG9wIjowLjAsIkxlZnQiOjEwLjAsIlJpZ2h0IjoxMC4wLCJCb3R0b20iOjAuMH0sIlBhZGRpbmciOnsiJGlkIjoiMjQ3MCIsIlRvcCI6My4wLCJMZWZ0IjowLjAsIlJpZ2h0IjowLjAsIkJvdHRvbSI6My4wfSwiQmFja2dyb3VuZCI6eyIkaWQiOiIyNDcxIiwiQ29sb3IiOnsiJGlkIjoiMjQ3MiIsIkEiOjI1NSwiUiI6NjgsIkciOjg0LCJCIjoxMDZ9fSwiSXNWaXNpYmxlIjp0cnVlLCJXaWR0aCI6ODU4LjAsIkhlaWdodCI6MjAuMCwiQm9yZGVyU3R5bGUiOnsiJGlkIjoiMjQ3MyIsIkxpbmVDb2xvciI6eyIkaWQiOiIyNDc0IiwiJHR5cGUiOiJOTFJFLkNvbW1vbi5Eb20uU29saWRDb2xvckJydXNoLCBOTFJFLkNvbW1vbiIsIkNvbG9yIjp7IiRpZCI6IjI0NzUiLCJBIjoyNTUsIlIiOjI1NSwiRyI6MCwiQiI6MH19LCJMaW5lV2VpZ2h0IjowLjAsIkxpbmVUeXBlIjowLCJQYXJlbnRTdHlsZSI6bnVsbH0sIlBhcmVudFN0eWxlIjpudWxsfSwiQm90dG9tVGllclNoYXBlU3R5bGUiOnsiJGlkIjoiMjQ3NiIsIk1hcmdpbiI6eyIkaWQiOiIyNDc3IiwiVG9wIjowLjAsIkxlZnQiOjEwLjAsIlJpZ2h0IjoxMC4wLCJCb3R0b20iOjAuMH0sIlBhZGRpbmciOnsiJGlkIjoiMjQ3OCIsIlRvcCI6My4wLCJMZWZ0IjowLjAsIlJpZ2h0IjowLjAsIkJvdHRvbSI6My4wfSwiQmFja2dyb3VuZCI6eyIkaWQiOiIyNDc5IiwiQ29sb3IiOnsiJGlkIjoiMjQ4MCIsIkEiOjI1NSwiUiI6NjgsIkciOjg0LCJCIjoxMDZ9fSwiSXNWaXNpYmxlIjp0cnVlLCJXaWR0aCI6ODU4LjAsIkhlaWdodCI6MjAuMCwiQm9yZGVyU3R5bGUiOnsiJGlkIjoiMjQ4MSIsIkxpbmVDb2xvciI6eyIkaWQiOiIyNDgyIiwiJHR5cGUiOiJOTFJFLkNvbW1vbi5Eb20uU29saWRDb2xvckJydXNoLCBOTFJFLkNvbW1vbiIsIkNvbG9yIjp7IiRpZCI6IjI0ODMiLCJBIjoyNTUsIlIiOjI1NSwiRyI6MCwiQiI6MH19LCJMaW5lV2VpZ2h0IjowLjAsIkxpbmVUeXBlIjowLCJQYXJlbnRTdHlsZSI6bnVsbH0sIlBhcmVudFN0eWxlIjpudWxsfSwiUmlnaHRFbmRDYXBzU3R5bGUiOnsiJGlkIjoiMjQ4NCIsIkZvbnRTZXR0aW5ncyI6eyIkaWQiOiIyNDg1IiwiRm9udFNpemUiOjE4LCJGb250TmFtZSI6IkNhbGlicmkiLCJJc0JvbGQiOnRydWUsIklzSXRhbGljIjpmYWxzZSwiSXNVbmRlcmxpbmVkIjpmYWxzZSwiUGFyZW50U3R5bGUiOm51bGx9LCJBdXRvU2l6ZSI6MCwiRm9yZWdyb3VuZCI6eyIkaWQiOiIyNDg2IiwiQ29sb3IiOnsiJGlkIjoiMjQ4NyIsIkEiOjI1NSwiUiI6MjM3LCJHIjoxMjUsIkIiOjQ5fX0sIk1heFdpZHRoIjoiSW5maW5pdHkiLCJNYXhIZWlnaHQiOiJJbmZpbml0eSIsIlNtYXJ0Rm9yZWdyb3VuZElzQWN0aXZlIjpmYWxzZSwiSG9yaXpvbnRhbEFsaWdubWVudCI6MCwiVmVydGljYWxBbGlnbm1lbnQiOjAsIlNtYXJ0Rm9yZWdyb3VuZCI6bnVsbCwiQmFja2dyb3VuZEZpbGxUeXBlIjowLCJNYXJnaW4iOnsiJGlkIjoiMjQ4OCIsIlRvcCI6MC4wLCJMZWZ0IjowLjAsIlJpZ2h0IjoyMC4wLCJCb3R0b20iOjAuMH0sIlBhZGRpbmciOnsiJGlkIjoiMjQ4OSIsIlRvcCI6MC4wLCJMZWZ0IjowLjAsIlJpZ2h0IjowLjAsIkJvdHRvbSI6MC4wfSwiQmFja2dyb3VuZCI6eyIkaWQiOiIyNDkwIiwiQ29sb3IiOnsiJGlkIjoiMjQ5MSIsIkEiOjAsIlIiOjAsIkciOjAsIkIiOjB9fSwiSXNWaXNpYmxlIjpmYWxzZSwiV2lkdGgiOjAuMCwiSGVpZ2h0IjowLjAsIkJvcmRlclN0eWxlIjpudWxsLCJQYXJlbnRTdHlsZSI6bnVsbH0sIkxlZnRFbmRDYXBzU3R5bGUiOnsiJGlkIjoiMjQ5MiIsIkZvbnRTZXR0aW5ncyI6eyIkaWQiOiIyNDkzIiwiRm9udFNpemUiOjE4LCJGb250TmFtZSI6IkNhbGlicmkiLCJJc0JvbGQiOnRydWUsIklzSXRhbGljIjpmYWxzZSwiSXNVbmRlcmxpbmVkIjpmYWxzZSwiUGFyZW50U3R5bGUiOm51bGx9LCJBdXRvU2l6ZSI6MCwiRm9yZWdyb3VuZCI6eyIkaWQiOiIyNDk0IiwiQ29sb3IiOnsiJGlkIjoiMjQ5NSIsIkEiOjI1NSwiUiI6MjM3LCJHIjoxMjUsIkIiOjQ5fX0sIk1heFdpZHRoIjoiSW5maW5pdHkiLCJNYXhIZWlnaHQiOiJJbmZpbml0eSIsIlNtYXJ0Rm9yZWdyb3VuZElzQWN0aXZlIjpmYWxzZSwiSG9yaXpvbnRhbEFsaWdubWVudCI6MCwiVmVydGljYWxBbGlnbm1lbnQiOjAsIlNtYXJ0Rm9yZWdyb3VuZCI6bnVsbCwiQmFja2dyb3VuZEZpbGxUeXBlIjowLCJNYXJnaW4iOnsiJGlkIjoiMjQ5NiIsIlRvcCI6MC4wLCJMZWZ0IjoyMjMuNjAwNDE2NjY2NjY1LCJSaWdodCI6MC4wLCJCb3R0b20iOjAuMH0sIlBhZGRpbmciOnsiJGlkIjoiMjQ5NyIsIlRvcCI6MC4wLCJMZWZ0IjowLjAsIlJpZ2h0IjowLjAsIkJvdHRvbSI6MC4wfSwiQmFja2dyb3VuZCI6eyIkaWQiOiIyNDk4IiwiQ29sb3IiOnsiJGlkIjoiMjQ5OSIsIkEiOjAsIlIiOjAsIkciOjAsIkIiOjB9fSwiSXNWaXNpYmxlIjpmYWxzZSwiV2lkdGgiOjAuMCwiSGVpZ2h0IjowLjAsIkJvcmRlclN0eWxlIjpudWxsLCJQYXJlbnRTdHlsZSI6bnVsbH0sIlRvZGF5VGV4dFN0eWxlIjp7IiRpZCI6IjI1MDAiLCJGb250U2V0dGluZ3MiOnsiJGlkIjoiMjUwMSIsIkZvbnRTaXplIjoxMiwiRm9udE5hbWUiOiJDYWxpYnJpIiwiSXNCb2xkIjpmYWxzZSwiSXNJdGFsaWMiOmZhbHNlLCJJc1VuZGVybGluZWQiOmZhbHNlLCJQYXJlbnRTdHlsZSI6bnVsbH0sIkF1dG9TaXplIjowLCJGb3JlZ3JvdW5kIjp7IiRpZCI6IjI1MDIiLCJDb2xvciI6eyIkaWQiOiIyNTAzIiwiQSI6MjU1LCJSIjowLCJHIjowLCJCIjowfX0sIk1heFdpZHRoIjoyMDAuMCwiTWF4SGVpZ2h0IjoiSW5maW5pdHkiLCJTbWFydEZvcmVncm91bmRJc0FjdGl2ZSI6ZmFsc2UsIkhvcml6b250YWxBbGlnbm1lbnQiOjAsIlZlcnRpY2FsQWxpZ25tZW50IjowLCJTbWFydEZvcmVncm91bmQiOm51bGwsIkJhY2tncm91bmRGaWxsVHlwZSI6MCwiTWFyZ2luIjp7IiRpZCI6IjI1MDQiLCJUb3AiOjAuMCwiTGVmdCI6MC4wLCJSaWdodCI6MC4wLCJCb3R0b20iOjAuMH0sIlBhZGRpbmciOnsiJGlkIjoiMjUwNSIsIlRvcCI6MC4wLCJMZWZ0IjowLjAsIlJpZ2h0IjowLjAsIkJvdHRvbSI6MC4wfSwiQmFja2dyb3VuZCI6eyIkaWQiOiIyNTA2IiwiQ29sb3IiOnsiJGlkIjoiMjUwNyIsIkEiOjAsIlIiOjAsIkciOjAsIkIiOjB9fSwiSXNWaXNpYmxlIjpmYWxzZSwiV2lkdGgiOjAuMCwiSGVpZ2h0IjowLjAsIkJvcmRlclN0eWxlIjpudWxsLCJQYXJlbnRTdHlsZSI6bnVsbH0sIlRvZGF5TWFya2VyU3R5bGUiOnsiJGlkIjoiMjUwOCIsIk1hcmdpbiI6eyIkaWQiOiIyNTA5IiwiVG9wIjowLjAsIkxlZnQiOjAuMCwiUmlnaHQiOjAuMCwiQm90dG9tIjowLjB9LCJQYWRkaW5nIjp7IiRpZCI6IjI1MTAiLCJUb3AiOjAuMCwiTGVmdCI6MC4wLCJSaWdodCI6MC4wLCJCb3R0b20iOjAuMH0sIkJhY2tncm91bmQiOnsiJGlkIjoiMjUxMSIsIkNvbG9yIjp7IiRpZCI6IjI1MTIiLCJBIjoyNTUsIlIiOjI1NSwiRyI6MCwiQiI6MH19LCJJc1Zpc2libGUiOnRydWUsIldpZHRoIjowLjAsIkhlaWdodCI6MC4wLCJCb3JkZXJTdHlsZSI6bnVsbCwiUGFyZW50U3R5bGUiOm51bGx9LCJTY2FsZVN0eWxlIjp7IiRpZCI6IjI1MTMiLCJTaGFwZSI6MywiU2hvd1NlZ21lbnRTZXBhcmF0b3JzIjp0cnVlLCJTZWdtZW50U2VwYXJhdG9yT3BhY2l0eSI6MzAsIkhhc0JlZW5WaXNpYmxlQmVmb3JlIjp0cnVlLCJGb250U2V0dGluZ3MiOnsiJGlkIjoiMjUxNCIsIkZvbnRTaXplIjoxMiwiRm9udE5hbWUiOiJTZWdvZSBVSSBCbGFjayIsIklzQm9sZCI6ZmFsc2UsIklzSXRhbGljIjpmYWxzZSwiSXNVbmRlcmxpbmVkIjpmYWxzZSwiUGFyZW50U3R5bGUiOm51bGx9LCJBdXRvU2l6ZSI6MCwiRm9yZWdyb3VuZCI6eyIkaWQiOiIyNTE1IiwiQ29sb3IiOnsiJGlkIjoiMjUxNiIsIkEiOjI1NSwiUiI6MjU1LCJHIjoyNTUsIkIiOjI1NX19LCJNYXhXaWR0aCI6MjAwLjAsIk1heEhlaWdodCI6IkluZmluaXR5IiwiU21hcnRGb3JlZ3JvdW5kSXNBY3RpdmUiOmZhbHNlLCJIb3Jpem9udGFsQWxpZ25tZW50IjowLCJWZXJ0aWNhbEFsaWdubWVudCI6MSwiU21hcnRGb3JlZ3JvdW5kIjpudWxsLCJCYWNrZ3JvdW5kRmlsbFR5cGUiOjAsIk1hcmdpbiI6eyIkaWQiOiIyNTE3IiwiVG9wIjowLjAsIkxlZnQiOjUuMCwiUmlnaHQiOjAuMCwiQm90dG9tIjowLjB9LCJQYWRkaW5nIjp7IiRpZCI6IjI1MTgiLCJUb3AiOjAuMCwiTGVmdCI6MC4wLCJSaWdodCI6MC4wLCJCb3R0b20iOjAuMH0sIkJhY2tncm91bmQiOnsiJGlkIjoiMjUxOSIsIkNvbG9yIjp7IiRpZCI6IjI1MjAiLCJBIjowLCJSIjowLCJHIjowLCJCIjowfX0sIklzVmlzaWJsZSI6dHJ1ZSwiV2lkdGgiOjAuMCwiSGVpZ2h0IjowLjAsIkJvcmRlclN0eWxlIjpudWxsLCJQYXJlbnRTdHlsZSI6bnVsbH0sIlNpbmdsZVNjYWxlU2hhcGVTdHlsZSI6eyIkaWQiOiIyNTIxIiwiU2hhcGUiOjAsIkhlaWdodCI6MC4wfSwiTWlkZGxlVGllclNjYWxlU3R5bGUiOnsiJGlkIjoiMjUyMiIsIlNoYXBlIjozLCJTaG93U2VnbWVudFNlcGFyYXRvcnMiOnRydWUsIlNlZ21lbnRTZXBhcmF0b3JPcGFjaXR5IjozMCwiSGFzQmVlblZpc2libGVCZWZvcmUiOmZhbHNlLCJGb250U2V0dGluZ3MiOnsiJGlkIjoiMjUyMyIsIkZvbnRTaXplIjoxMiwiRm9udE5hbWUiOiJDYWxpYnJpIiwiSXNCb2xkIjpmYWxzZSwiSXNJdGFsaWMiOmZhbHNlLCJJc1VuZGVybGluZWQiOmZhbHNlLCJQYXJlbnRTdHlsZSI6bnVsbH0sIkF1dG9TaXplIjowLCJGb3JlZ3JvdW5kIjp7IiRpZCI6IjI1MjQiLCJDb2xvciI6eyIkaWQiOiIyNTI1IiwiQSI6MjU1LCJSIjoyNTUsIkciOjI1NSwiQiI6MjU1fX0sIk1heFdpZHRoIjoyMDAuMCwiTWF4SGVpZ2h0IjoiSW5maW5pdHkiLCJTbWFydEZvcmVncm91bmRJc0FjdGl2ZSI6ZmFsc2UsIkhvcml6b250YWxBbGlnbm1lbnQiOjAsIlZlcnRpY2FsQWxpZ25tZW50IjoxLCJTbWFydEZvcmVncm91bmQiOm51bGwsIkJhY2tncm91bmRGaWxsVHlwZSI6MCwiTWFyZ2luIjp7IiRpZCI6IjI1MjYiLCJUb3AiOjAuMCwiTGVmdCI6NS4wLCJSaWdodCI6MC4wLCJCb3R0b20iOjAuMH0sIlBhZGRpbmciOnsiJGlkIjoiMjUyNyIsIlRvcCI6MC4wLCJMZWZ0IjowLjAsIlJpZ2h0IjowLjAsIkJvdHRvbSI6MC4wfSwiQmFja2dyb3VuZCI6eyIkaWQiOiIyNTI4IiwiQ29sb3IiOnsiJGlkIjoiMjUyOSIsIkEiOjAsIlIiOjAsIkciOjAsIkIiOjB9fSwiSXNWaXNpYmxlIjpmYWxzZSwiV2lkdGgiOjAuMCwiSGVpZ2h0IjowLjAsIkJvcmRlclN0eWxlIjpudWxsLCJQYXJlbnRTdHlsZSI6bnVsbH0sIkJvdHRvbVRpZXJTY2FsZVN0eWxlIjp7IiRpZCI6IjI1MzAiLCJTaGFwZSI6MywiU2hvd1NlZ21lbnRTZXBhcmF0b3JzIjp0cnVlLCJTZWdtZW50U2VwYXJhdG9yT3BhY2l0eSI6MzAsIkhhc0JlZW5WaXNpYmxlQmVmb3JlIjpmYWxzZSwiRm9udFNldHRpbmdzIjp7IiRpZCI6IjI1MzEiLCJGb250U2l6ZSI6MTIsIkZvbnROYW1lIjoiQ2FsaWJyaSIsIklzQm9sZCI6ZmFsc2UsIklzSXRhbGljIjpmYWxzZSwiSXNVbmRlcmxpbmVkIjpmYWxzZSwiUGFyZW50U3R5bGUiOm51bGx9LCJBdXRvU2l6ZSI6MCwiRm9yZWdyb3VuZCI6eyIkaWQiOiIyNTMyIiwiQ29sb3IiOnsiJGlkIjoiMjUzMyIsIkEiOjI1NSwiUiI6MjU1LCJHIjoyNTUsIkIiOjI1NX19LCJNYXhXaWR0aCI6MjAwLjAsIk1heEhlaWdodCI6IkluZmluaXR5IiwiU21hcnRGb3JlZ3JvdW5kSXNBY3RpdmUiOmZhbHNlLCJIb3Jpem9udGFsQWxpZ25tZW50IjowLCJWZXJ0aWNhbEFsaWdubWVudCI6MSwiU21hcnRGb3JlZ3JvdW5kIjpudWxsLCJCYWNrZ3JvdW5kRmlsbFR5cGUiOjAsIk1hcmdpbiI6eyIkaWQiOiIyNTM0IiwiVG9wIjowLjAsIkxlZnQiOjUuMCwiUmlnaHQiOjAuMCwiQm90dG9tIjowLjB9LCJQYWRkaW5nIjp7IiRpZCI6IjI1MzUiLCJUb3AiOjAuMCwiTGVmdCI6MC4wLCJSaWdodCI6MC4wLCJCb3R0b20iOjAuMH0sIkJhY2tncm91bmQiOnsiJGlkIjoiMjUzNiIsIkNvbG9yIjp7IiRpZCI6IjI1MzciLCJBIjowLCJSIjowLCJHIjowLCJCIjowfX0sIklzVmlzaWJsZSI6ZmFsc2UsIldpZHRoIjowLjAsIkhlaWdodCI6MC4wLCJCb3JkZXJTdHlsZSI6bnVsbCwiUGFyZW50U3R5bGUiOm51bGx9LCJFbGFwc2VkVGltZUJhY2tncm91bmQiOnsiJGlkIjoiMjUzOCIsIkNvbG9yIjp7IiRpZCI6IjI1MzkiLCJBIjoxOTEsIlIiOjI1NSwiRyI6MCwiQiI6MH19LCJBcHBlbmRZZWFyT25ZZWFyQ2hhbmdlIjpmYWxzZSwiRWxhcHNlZFRpbWVGb3JtYXQiOjAsIlRvZGF5TWFya2VyUG9zaXRpb24iOjAsIlF1aWNrUG9zaXRpb24iOjMsIkFic29sdXRlUG9zaXRpb24iOjc3LjcxNDI2MzksIk1hcmdpbiI6eyIkaWQiOiIyNTQwIiwiVG9wIjowLjAsIkxlZnQiOjEwLjAsIlJpZ2h0IjoxMC4wLCJCb3R0b20iOjAuMH0sIlBhZGRpbmciOnsiJGlkIjoiMjU0MSIsIlRvcCI6MC4wLCJMZWZ0IjowLjAsIlJpZ2h0IjowLjAsIkJvdHRvbSI6MC4wfSwiQmFja2dyb3VuZCI6eyIkaWQiOiIyNTQyIiwiQ29sb3IiOnsiJGlkIjoiMjU0MyIsIkEiOjI1NSwiUiI6NDcsIkciOjU0LCJCIjoxNTN9fSwiSXNWaXNpYmxlIjp0cnVlLCJXaWR0aCI6MC4wLCJIZWlnaHQiOjAuMCwiQm9yZGVyU3R5bGUiOm51bGwsIlBhcmVudFN0eWxlIjpudWxsfSwiRGVmYXVsdE1pbGVzdG9uZVN0eWxlIjp7IiRpZCI6IjI1NDQiLCJTaGFwZSI6MCwiQ29ubmVjdG9yTWFyZ2luIjp7IiRpZCI6IjI1NDUiLCJUb3AiOjAuMCwiTGVmdCI6Mi4wLCJSaWdodCI6Mi4wLCJCb3R0b20iOjAuMH0sIkNvbm5lY3RvclN0eWxlIjp7IiRpZCI6IjI1NDYiLCJMaW5lQ29sb3IiOnsiJGlkIjoiMjU0NyIsIiR0eXBlIjoiTkxSRS5Db21tb24uRG9tLlNvbGlkQ29sb3JCcnVzaCwgTkxSRS5Db21tb24iLCJDb2xvciI6eyIkaWQiOiIyNTQ4IiwiQSI6MTI3LCJSIjo3OSwiRyI6MTI5LCJCIjoxODl9fSwiTGluZVdlaWdodCI6MS4wLCJMaW5lVHlwZSI6MCwiUGFyZW50U3R5bGUiOm51bGx9LCJJc0JlbG93VGltZWJhbmQiOmZhbHNlLCJQb3NpdGlvbk9uVGFzayI6MCwiSGlkZURhdGUiOmZhbHNlLCJTaGFwZVNpemUiOjAsIlNwYWNpbmciOjAuMCwiUGFkZGluZyI6eyIkaWQiOiIyNTQ5IiwiVG9wIjo1LjAsIkxlZnQiOjMuMCwiUmlnaHQiOjAuMCwiQm90dG9tIjoyLjB9LCJTaGFwZVN0eWxlIjp7IiRpZCI6IjI1NTAiLCJNYXJnaW4iOnsiJGlkIjoiMjU1MSIsIlRvcCI6MC4wLCJMZWZ0IjowLjAsIlJpZ2h0IjowLjAsIkJvdHRvbSI6MC4wfSwiUGFkZGluZyI6eyIkaWQiOiIyNTUyIiwiVG9wIjowLjAsIkxlZnQiOjAuMCwiUmlnaHQiOjAuMCwiQm90dG9tIjowLjB9LCJCYWNrZ3JvdW5kIjp7IiRpZCI6IjI1NTMiLCJDb2xvciI6eyIkaWQiOiIyNTU0IiwiQSI6MjU1LCJSIjoyMSwiRyI6OTYsIkIiOjEzMH19LCJJc1Zpc2libGUiOnRydWUsIldpZHRoIjoxMi4wLCJIZWlnaHQiOjE0LjAsIkJvcmRlclN0eWxlIjp7IiRpZCI6IjI1NTUiLCJMaW5lQ29sb3IiOnsiJGlkIjoiMjU1NiIsIiR0eXBlIjoiTkxSRS5Db21tb24uRG9tLlNvbGlkQ29sb3JCcnVzaCwgTkxSRS5Db21tb24iLCJDb2xvciI6eyIkaWQiOiIyNTU3IiwiQSI6MjU1LCJSIjoyMzQsIkciOjIyLCJCIjozMH19LCJMaW5lV2VpZ2h0IjowLjAsIkxpbmVUeXBlIjowLCJQYXJlbnRTdHlsZSI6bnVsbH0sIlBhcmVudFN0eWxlIjpudWxsfSwiVGl0bGVTdHlsZSI6eyIkaWQiOiIyNTU4IiwiRm9udFNldHRpbmdzIjp7IiRpZCI6IjI1NTkiLCJGb250U2l6ZSI6MTEsIkZvbnROYW1lIjoiU2Vnb2UgVUkiLCJJc0JvbGQiOnRydWUsIklzSXRhbGljIjpmYWxzZSwiSXNVbmRlcmxpbmVkIjpmYWxzZSwiUGFyZW50U3R5bGUiOm51bGx9LCJBdXRvU2l6ZSI6MCwiRm9yZWdyb3VuZCI6eyIkaWQiOiIyNTYwIiwiQ29sb3IiOnsiJGlkIjoiMjU2MSIsIkEiOjI1NSwiUiI6MCwiRyI6MCwiQiI6MH19LCJNYXhXaWR0aCI6MjAwLjAsIk1heEhlaWdodCI6IkluZmluaXR5IiwiU21hcnRGb3JlZ3JvdW5kSXNBY3RpdmUiOmZhbHNlLCJIb3Jpem9udGFsQWxpZ25tZW50IjoxLCJWZXJ0aWNhbEFsaWdubWVudCI6MCwiU21hcnRGb3JlZ3JvdW5kIjpudWxsLCJCYWNrZ3JvdW5kRmlsbFR5cGUiOjAsIk1hcmdpbiI6eyIkaWQiOiIyNTYyIiwiVG9wIjowLjAsIkxlZnQiOjAuMCwiUmlnaHQiOjAuMCwiQm90dG9tIjowLjB9LCJQYWRkaW5nIjp7IiRpZCI6IjI1NjMiLCJUb3AiOjAuMCwiTGVmdCI6MC4wLCJSaWdodCI6MC4wLCJCb3R0b20iOjAuMH0sIkJhY2tncm91bmQiOnsiJGlkIjoiMjU2NCIsIkNvbG9yIjp7IiRpZCI6IjI1NjUiLCJBIjowLCJSIjoyNTUsIkciOjI1NSwiQiI6MjU1fX0sIklzVmlzaWJsZSI6dHJ1ZSwiV2lkdGgiOjAuMCwiSGVpZ2h0IjowLjAsIkJvcmRlclN0eWxlIjpudWxsLCJQYXJlbnRTdHlsZSI6bnVsbH0sIkRhdGVTdHlsZSI6eyIkaWQiOiIyNTY2IiwiRm9udFNldHRpbmdzIjp7IiRpZCI6IjI1NjciLCJGb250U2l6ZSI6OSwiRm9udE5hbWUiOiJTZWdvZSBVSSIsIklzQm9sZCI6dHJ1ZSwiSXNJdGFsaWMiOmZhbHNlLCJJc1VuZGVybGluZWQiOmZhbHNlLCJQYXJlbnRTdHlsZSI6bnVsbH0sIkF1dG9TaXplIjowLCJGb3JlZ3JvdW5kIjp7IiRpZCI6IjI1NjgiLCJDb2xvciI6eyIkaWQiOiIyNTY5IiwiQSI6MjU1LCJSIjo2OCwiRyI6ODQsIkIiOjEwNn19LCJNYXhXaWR0aCI6MjAwLjAsIk1heEhlaWdodCI6IkluZmluaXR5IiwiU21hcnRGb3JlZ3JvdW5kSXNBY3RpdmUiOmZhbHNlLCJIb3Jpem9udGFsQWxpZ25tZW50IjoxLCJWZXJ0aWNhbEFsaWdubWVudCI6MCwiU21hcnRGb3JlZ3JvdW5kIjpudWxsLCJCYWNrZ3JvdW5kRmlsbFR5cGUiOjAsIk1hcmdpbiI6eyIkaWQiOiIyNTcwIiwiVG9wIjowLjAsIkxlZnQiOjAuMCwiUmlnaHQiOjAuMCwiQm90dG9tIjowLjB9LCJQYWRkaW5nIjp7IiRpZCI6IjI1NzEiLCJUb3AiOjAuMCwiTGVmdCI6MC4wLCJSaWdodCI6MC4wLCJCb3R0b20iOjAuMH0sIkJhY2tncm91bmQiOnsiJGlkIjoiMjU3MiIsIkNvbG9yIjp7IiRpZCI6IjI1NzMiLCJBIjowLCJSIjoyNTUsIkciOjI1NSwiQiI6MjU1fX0sIklzVmlzaWJsZSI6dHJ1ZSwiV2lkdGgiOjAuMCwiSGVpZ2h0IjowLjAsIkJvcmRlclN0eWxlIjpudWxsLCJQYXJlbnRTdHlsZSI6bnVsbH0sIkRhdGVGb3JtYXQiOnsiJGlkIjoiMjU3NC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yNTc1IiwiRm9ybWF0IjowLCJJc1Zpc2libGUiOmZhbHNlLCJMYXN0S25vd25WaXNpYmlsaXR5U3RhdGUiOmZhbHNlfSwiSXNWaXNpYmxlIjp0cnVlLCJQYXJlbnRTdHlsZSI6bnVsbH0sIkRlZmF1bHRNb3RTdHlsZSI6eyIkaWQiOiIyNTc2IiwiU2hhcGUiOjAsIkNvbm5lY3Rvck1hcmdpbiI6eyIkaWQiOiIyNTc3IiwiVG9wIjowLjAsIkxlZnQiOjIuMCwiUmlnaHQiOjIuMCwiQm90dG9tIjowLjB9LCJDb25uZWN0b3JTdHlsZSI6eyIkaWQiOiIyNTc4IiwiTGluZUNvbG9yIjp7IiRpZCI6IjI1NzkiLCIkdHlwZSI6Ik5MUkUuQ29tbW9uLkRvbS5Tb2xpZENvbG9yQnJ1c2gsIE5MUkUuQ29tbW9uIiwiQ29sb3IiOnsiJGlkIjoiMjU4MCIsIkEiOjEyNywiUiI6NzksIkciOjEyOSwiQiI6MTg5fX0sIkxpbmVXZWlnaHQiOjEuMCwiTGluZVR5cGUiOjAsIlBhcmVudFN0eWxlIjpudWxsfSwiSXNCZWxvd1RpbWViYW5kIjpmYWxzZSwiUG9zaXRpb25PblRhc2siOjEsIkhpZGVEYXRlIjpmYWxzZSwiU2hhcGVTaXplIjowLCJTcGFjaW5nIjowLjAsIlBhZGRpbmciOnsiJGlkIjoiMjU4MSIsIlRvcCI6NS4wLCJMZWZ0IjozLjAsIlJpZ2h0IjowLjAsIkJvdHRvbSI6Mi4wfSwiU2hhcGVTdHlsZSI6eyIkaWQiOiIyNTgyIiwiTWFyZ2luIjp7IiRpZCI6IjI1ODMiLCJUb3AiOjAuMCwiTGVmdCI6MC4wLCJSaWdodCI6MC4wLCJCb3R0b20iOjAuMH0sIlBhZGRpbmciOnsiJGlkIjoiMjU4NCIsIlRvcCI6MC4wLCJMZWZ0IjowLjAsIlJpZ2h0IjowLjAsIkJvdHRvbSI6MC4wfSwiQmFja2dyb3VuZCI6eyIkaWQiOiIyNTg1IiwiQ29sb3IiOnsiJGlkIjoiMjU4NiIsIkEiOjI1NSwiUiI6MjEsIkciOjk2LCJCIjoxMzB9fSwiSXNWaXNpYmxlIjp0cnVlLCJXaWR0aCI6MTIuMCwiSGVpZ2h0IjoxNC4wLCJCb3JkZXJTdHlsZSI6eyIkaWQiOiIyNTg3IiwiTGluZUNvbG9yIjp7IiRpZCI6IjI1ODgiLCIkdHlwZSI6Ik5MUkUuQ29tbW9uLkRvbS5Tb2xpZENvbG9yQnJ1c2gsIE5MUkUuQ29tbW9uIiwiQ29sb3IiOnsiJGlkIjoiMjU4OSIsIkEiOjI1NSwiUiI6MjM0LCJHIjoyMiwiQiI6MzB9fSwiTGluZVdlaWdodCI6MC4wLCJMaW5lVHlwZSI6MCwiUGFyZW50U3R5bGUiOm51bGx9LCJQYXJlbnRTdHlsZSI6bnVsbH0sIlRpdGxlU3R5bGUiOnsiJGlkIjoiMjU5MCIsIkZvbnRTZXR0aW5ncyI6eyIkaWQiOiIyNTkxIiwiRm9udFNpemUiOjExLCJGb250TmFtZSI6IlNlZ29lIFVJIiwiSXNCb2xkIjp0cnVlLCJJc0l0YWxpYyI6ZmFsc2UsIklzVW5kZXJsaW5lZCI6ZmFsc2UsIlBhcmVudFN0eWxlIjpudWxsfSwiQXV0b1NpemUiOjAsIkZvcmVncm91bmQiOnsiJGlkIjoiMjU5MiIsIkNvbG9yIjp7IiRpZCI6IjI1OTMiLCJBIjoyNTUsIlIiOjAsIkciOjAsIkIiOjB9fSwiTWF4V2lkdGgiOjIwMC4wLCJNYXhIZWlnaHQiOiJJbmZpbml0eSIsIlNtYXJ0Rm9yZWdyb3VuZElzQWN0aXZlIjpmYWxzZSwiSG9yaXpvbnRhbEFsaWdubWVudCI6MSwiVmVydGljYWxBbGlnbm1lbnQiOjAsIlNtYXJ0Rm9yZWdyb3VuZCI6bnVsbCwiQmFja2dyb3VuZEZpbGxUeXBlIjowLCJNYXJnaW4iOnsiJGlkIjoiMjU5NCIsIlRvcCI6MC4wLCJMZWZ0IjowLjAsIlJpZ2h0IjowLjAsIkJvdHRvbSI6MC4wfSwiUGFkZGluZyI6eyIkaWQiOiIyNTk1IiwiVG9wIjowLjAsIkxlZnQiOjAuMCwiUmlnaHQiOjAuMCwiQm90dG9tIjowLjB9LCJCYWNrZ3JvdW5kIjp7IiRpZCI6IjI1OTYiLCJDb2xvciI6eyIkaWQiOiIyNTk3IiwiQSI6MCwiUiI6MjU1LCJHIjoyNTUsIkIiOjI1NX19LCJJc1Zpc2libGUiOnRydWUsIldpZHRoIjowLjAsIkhlaWdodCI6MC4wLCJCb3JkZXJTdHlsZSI6bnVsbCwiUGFyZW50U3R5bGUiOm51bGx9LCJEYXRlU3R5bGUiOnsiJGlkIjoiMjU5OCIsIkZvbnRTZXR0aW5ncyI6eyIkaWQiOiIyNTk5IiwiRm9udFNpemUiOjksIkZvbnROYW1lIjoiU2Vnb2UgVUkiLCJJc0JvbGQiOnRydWUsIklzSXRhbGljIjpmYWxzZSwiSXNVbmRlcmxpbmVkIjpmYWxzZSwiUGFyZW50U3R5bGUiOm51bGx9LCJBdXRvU2l6ZSI6MCwiRm9yZWdyb3VuZCI6eyIkaWQiOiIyNjAwIiwiQ29sb3IiOnsiJGlkIjoiMjYwMSIsIkEiOjI1NSwiUiI6NjgsIkciOjg0LCJCIjoxMDZ9fSwiTWF4V2lkdGgiOjIwMC4wLCJNYXhIZWlnaHQiOiJJbmZpbml0eSIsIlNtYXJ0Rm9yZWdyb3VuZElzQWN0aXZlIjpmYWxzZSwiSG9yaXpvbnRhbEFsaWdubWVudCI6MSwiVmVydGljYWxBbGlnbm1lbnQiOjAsIlNtYXJ0Rm9yZWdyb3VuZCI6bnVsbCwiQmFja2dyb3VuZEZpbGxUeXBlIjowLCJNYXJnaW4iOnsiJGlkIjoiMjYwMiIsIlRvcCI6MC4wLCJMZWZ0IjowLjAsIlJpZ2h0IjowLjAsIkJvdHRvbSI6MC4wfSwiUGFkZGluZyI6eyIkaWQiOiIyNjAzIiwiVG9wIjowLjAsIkxlZnQiOjAuMCwiUmlnaHQiOjAuMCwiQm90dG9tIjowLjB9LCJCYWNrZ3JvdW5kIjp7IiRpZCI6IjI2MDQiLCJDb2xvciI6eyIkaWQiOiIyNjA1IiwiQSI6MCwiUiI6MjU1LCJHIjoyNTUsIkIiOjI1NX19LCJJc1Zpc2libGUiOnRydWUsIldpZHRoIjowLjAsIkhlaWdodCI6MC4wLCJCb3JkZXJTdHlsZSI6bnVsbCwiUGFyZW50U3R5bGUiOm51bGx9LCJEYXRlRm9ybWF0Ijp7IiRpZCI6IjI2MDY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jYwNyIsIkZvcm1hdCI6MCwiSXNWaXNpYmxlIjpmYWxzZSwiTGFzdEtub3duVmlzaWJpbGl0eVN0YXRlIjpmYWxzZX0sIklzVmlzaWJsZSI6dHJ1ZSwiUGFyZW50U3R5bGUiOm51bGx9LCJEZWZhdWx0VGFza1N0eWxlIjp7IiRpZCI6IjI2MDgiLCJTaGFwZSI6MSwiU2hhcGVUaGlja25lc3MiOjAsIkR1cmF0aW9uRm9ybWF0IjowLCJJbmNsdWRlTm9uV29ya2luZ0RheXNJbkR1cmF0aW9uIjpmYWxzZSwiUGVyY2VudGFnZUNvbXBsZXRlU3R5bGUiOnsiJGlkIjoiMjYwOSIsIkZvbnRTZXR0aW5ncyI6eyIkaWQiOiIyNjEwIiwiRm9udFNpemUiOjEwLCJGb250TmFtZSI6IkNhbGlicmkiLCJJc0JvbGQiOmZhbHNlLCJJc0l0YWxpYyI6ZmFsc2UsIklzVW5kZXJsaW5lZCI6ZmFsc2UsIlBhcmVudFN0eWxlIjpudWxsfSwiQXV0b1NpemUiOjAsIkZvcmVncm91bmQiOnsiJHJlZiI6IjEwIn0sIk1heFdpZHRoIjoyMDAuMCwiTWF4SGVpZ2h0IjoiSW5maW5pdHkiLCJTbWFydEZvcmVncm91bmRJc0FjdGl2ZSI6ZmFsc2UsIkhvcml6b250YWxBbGlnbm1lbnQiOjAsIlZlcnRpY2FsQWxpZ25tZW50IjowLCJTbWFydEZvcmVncm91bmQiOm51bGwsIkJhY2tncm91bmRGaWxsVHlwZSI6MCwiTWFyZ2luIjp7IiRpZCI6IjI2MTEiLCJUb3AiOjAuMCwiTGVmdCI6MC4wLCJSaWdodCI6MC4wLCJCb3R0b20iOjAuMH0sIlBhZGRpbmciOnsiJGlkIjoiMjYxMiIsIlRvcCI6MC4wLCJMZWZ0IjowLjAsIlJpZ2h0IjowLjAsIkJvdHRvbSI6MC4wfSwiQmFja2dyb3VuZCI6eyIkaWQiOiIyNjEzIiwiQ29sb3IiOnsiJGlkIjoiMjYxNCIsIkEiOjg5LCJSIjowLCJHIjowLCJCIjowfX0sIklzVmlzaWJsZSI6dHJ1ZSwiV2lkdGgiOjAuMCwiSGVpZ2h0IjowLjAsIkJvcmRlclN0eWxlIjpudWxsLCJQYXJlbnRTdHlsZSI6bnVsbH0sIkR1cmF0aW9uU3R5bGUiOnsiJGlkIjoiMjYxNSIsIkZvbnRTZXR0aW5ncyI6eyIkaWQiOiIyNjE2IiwiRm9udFNpemUiOjEwLCJGb250TmFtZSI6IkNhbGlicmkiLCJJc0JvbGQiOmZhbHNlLCJJc0l0YWxpYyI6ZmFsc2UsIklzVW5kZXJsaW5lZCI6ZmFsc2UsIlBhcmVudFN0eWxlIjpudWxsfSwiQXV0b1NpemUiOjAsIkZvcmVncm91bmQiOnsiJGlkIjoiMjYxNyIsIkNvbG9yIjp7IiRpZCI6IjI2MTg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aWQiOiIyNjE5IiwiVG9wIjowLjAsIkxlZnQiOjAuMCwiUmlnaHQiOjAuMCwiQm90dG9tIjowLjB9LCJQYWRkaW5nIjp7IiRpZCI6IjI2MjAiLCJUb3AiOjAuMCwiTGVmdCI6MC4wLCJSaWdodCI6MC4wLCJCb3R0b20iOjAuMH0sIkJhY2tncm91bmQiOnsiJGlkIjoiMjYyMSIsIkNvbG9yIjp7IiRpZCI6IjI2MjIiLCJBIjowLCJSIjowLCJHIjowLCJCIjowfX0sIklzVmlzaWJsZSI6dHJ1ZSwiV2lkdGgiOjAuMCwiSGVpZ2h0IjowLjAsIkJvcmRlclN0eWxlIjpudWxsLCJQYXJlbnRTdHlsZSI6bnVsbH0sIkhvcml6b250YWxDb25uZWN0b3JTdHlsZSI6eyIkaWQiOiIyNjIzIiwiTGluZUNvbG9yIjp7IiRpZCI6IjI2MjQiLCIkdHlwZSI6Ik5MUkUuQ29tbW9uLkRvbS5Tb2xpZENvbG9yQnJ1c2gsIE5MUkUuQ29tbW9uIiwiQ29sb3IiOnsiJGlkIjoiMjYyNSIsIkEiOjI1NSwiUiI6MjA0LCJHIjoyMDQsIkIiOjIwNH19LCJMaW5lV2VpZ2h0IjoxLjAsIkxpbmVUeXBlIjowLCJQYXJlbnRTdHlsZSI6bnVsbH0sIlZlcnRpY2FsQ29ubmVjdG9yU3R5bGUiOnsiJGlkIjoiMjYyNiIsIkxpbmVDb2xvciI6eyIkaWQiOiIyNjI3IiwiJHR5cGUiOiJOTFJFLkNvbW1vbi5Eb20uU29saWRDb2xvckJydXNoLCBOTFJFLkNvbW1vbiIsIkNvbG9yIjp7IiRpZCI6IjI2MjgiLCJBIjoyNTUsIlIiOjIwNCwiRyI6MjA0LCJCIjoyMDR9fSwiTGluZVdlaWdodCI6MC4wLCJMaW5lVHlwZSI6MCwiUGFyZW50U3R5bGUiOm51bGx9LCJNYXJnaW4iOm51bGwsIlN0YXJ0RGF0ZVBvc2l0aW9uIjozLCJFbmREYXRlUG9zaXRpb24iOjMsIkRhdGVJc1Zpc2libGUiOnRydWUsIlRpdGxlUG9zaXRpb24iOjQsIkR1cmF0aW9uUG9zaXRpb24iOjYsIlBlcmNlbnRhZ2VDb21wbGV0ZWRQb3NpdGlvbiI6NiwiU3BhY2luZyI6MywiSXNCZWxvd1RpbWViYW5kIjpmYWxzZSwiUGVyY2VudGFnZUNvbXBsZXRlU2hhcGVPcGFjaXR5IjozNSwiU2hhcGVTdHlsZSI6eyIkaWQiOiIyNjI5IiwiTWFyZ2luIjp7IiRpZCI6IjI2MzAiLCJUb3AiOjAuMCwiTGVmdCI6NC4wLCJSaWdodCI6NC4wLCJCb3R0b20iOjAuMH0sIlBhZGRpbmciOnsiJGlkIjoiMjYzMSIsIlRvcCI6MC4wLCJMZWZ0IjowLjAsIlJpZ2h0IjowLjAsIkJvdHRvbSI6MC4wfSwiQmFja2dyb3VuZCI6eyIkaWQiOiIyNjMyIiwiQ29sb3IiOnsiJGlkIjoiMjYzMyIsIkEiOjI1NSwiUiI6MjEsIkciOjk2LCJCIjoxMzB9fSwiSXNWaXNpYmxlIjp0cnVlLCJXaWR0aCI6MC4wLCJIZWlnaHQiOjEwLjAsIkJvcmRlclN0eWxlIjp7IiRpZCI6IjI2MzQiLCJMaW5lQ29sb3IiOnsiJGlkIjoiMjYzNSIsIiR0eXBlIjoiTkxSRS5Db21tb24uRG9tLlNvbGlkQ29sb3JCcnVzaCwgTkxSRS5Db21tb24iLCJDb2xvciI6eyIkaWQiOiIyNjM2IiwiQSI6MjU1LCJSIjoyMzQsIkciOjIyLCJCIjozMH19LCJMaW5lV2VpZ2h0IjowLjAsIkxpbmVUeXBlIjowLCJQYXJlbnRTdHlsZSI6bnVsbH0sIlBhcmVudFN0eWxlIjpudWxsfSwiVGl0bGVTdHlsZSI6eyIkaWQiOiIyNjM3IiwiRm9udFNldHRpbmdzIjp7IiRpZCI6IjI2MzgiLCJGb250U2l6ZSI6MTEsIkZvbnROYW1lIjoiU2Vnb2UgVUkiLCJJc0JvbGQiOnRydWUsIklzSXRhbGljIjpmYWxzZSwiSXNVbmRlcmxpbmVkIjpmYWxzZSwiUGFyZW50U3R5bGUiOm51bGx9LCJBdXRvU2l6ZSI6MCwiRm9yZWdyb3VuZCI6eyIkaWQiOiIyNjM5IiwiQ29sb3IiOnsiJGlkIjoiMjY0MCIsIkEiOjI1NSwiUiI6MCwiRyI6MCwiQiI6MH19LCJNYXhXaWR0aCI6MjAwLjAsIk1heEhlaWdodCI6IkluZmluaXR5IiwiU21hcnRGb3JlZ3JvdW5kSXNBY3RpdmUiOmZhbHNlLCJIb3Jpem9udGFsQWxpZ25tZW50IjowLCJWZXJ0aWNhbEFsaWdubWVudCI6MCwiU21hcnRGb3JlZ3JvdW5kIjpudWxsLCJCYWNrZ3JvdW5kRmlsbFR5cGUiOjAsIk1hcmdpbiI6eyIkaWQiOiIyNjQxIiwiVG9wIjowLjAsIkxlZnQiOjAuMCwiUmlnaHQiOjAuMCwiQm90dG9tIjowLjB9LCJQYWRkaW5nIjp7IiRpZCI6IjI2NDIiLCJUb3AiOjAuMCwiTGVmdCI6MC4wLCJSaWdodCI6MC4wLCJCb3R0b20iOjAuMH0sIkJhY2tncm91bmQiOnsiJGlkIjoiMjY0MyIsIkNvbG9yIjp7IiRpZCI6IjI2NDQiLCJBIjowLCJSIjowLCJHIjowLCJCIjowfX0sIklzVmlzaWJsZSI6dHJ1ZSwiV2lkdGgiOjAuMCwiSGVpZ2h0IjowLjAsIkJvcmRlclN0eWxlIjpudWxsLCJQYXJlbnRTdHlsZSI6bnVsbH0sIkRhdGVTdHlsZSI6eyIkaWQiOiIyNjQ1IiwiRm9udFNldHRpbmdzIjp7IiRpZCI6IjI2NDYiLCJGb250U2l6ZSI6OCwiRm9udE5hbWUiOiJTZWdvZSBVSSIsIklzQm9sZCI6ZmFsc2UsIklzSXRhbGljIjp0cnVlLCJJc1VuZGVybGluZWQiOmZhbHNlLCJQYXJlbnRTdHlsZSI6bnVsbH0sIkF1dG9TaXplIjowLCJGb3JlZ3JvdW5kIjp7IiRyZWYiOiI1MSJ9LCJNYXhXaWR0aCI6MjAwLjAsIk1heEhlaWdodCI6IkluZmluaXR5IiwiU21hcnRGb3JlZ3JvdW5kSXNBY3RpdmUiOmZhbHNlLCJIb3Jpem9udGFsQWxpZ25tZW50IjoyLCJWZXJ0aWNhbEFsaWdubWVudCI6MCwiU21hcnRGb3JlZ3JvdW5kIjpudWxsLCJCYWNrZ3JvdW5kRmlsbFR5cGUiOjAsIk1hcmdpbiI6eyIkaWQiOiIyNjQ3IiwiVG9wIjowLjAsIkxlZnQiOjAuMCwiUmlnaHQiOjAuMCwiQm90dG9tIjowLjB9LCJQYWRkaW5nIjp7IiRpZCI6IjI2NDgiLCJUb3AiOjAuMCwiTGVmdCI6MC4wLCJSaWdodCI6MC4wLCJCb3R0b20iOjAuMH0sIkJhY2tncm91bmQiOnsiJGlkIjoiMjY0OSIsIkNvbG9yIjp7IiRpZCI6IjI2NTAiLCJBIjowLCJSIjowLCJHIjowLCJCIjowfX0sIklzVmlzaWJsZSI6dHJ1ZSwiV2lkdGgiOjAuMCwiSGVpZ2h0IjowLjAsIkJvcmRlclN0eWxlIjpudWxsLCJQYXJlbnRTdHlsZSI6bnVsbH0sIkRhdGVGb3JtYXQiOnsiJGlkIjoiMjY1MS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yNjUyIiwiRm9ybWF0IjowLCJJc1Zpc2libGUiOmZhbHNlLCJMYXN0S25vd25WaXNpYmlsaXR5U3RhdGUiOmZhbHNlfSwiSXNWaXNpYmxlIjp0cnVlLCJQYXJlbnRTdHlsZSI6bnVsbCwiX2V4cGxpY2l0bHlTZXQiOnsiJGlkIjoiMjY1MyIsIlNoYXBlU3R5bGUiOmZhbHNlLCJUaXRsZVN0eWxlIjpmYWxzZSwiRGF0ZVN0eWxlIjpmYWxzZSwiSG9yaXpvbnRhbENvbm5lY3RvclN0eWxlIjpmYWxzZSwiVmVydGljYWxDb25uZWN0b3JTdHlsZSI6ZmFsc2UsIlBlcmNlbnRhZ2VDb21wbGV0ZVNoYXBlT3BhY2l0eSI6ZmFsc2UsIlNoYXBlIjpmYWxzZSwiU2hhcGVUaGlja25lc3MiOmZhbHNlLCJEdXJhdGlvbkZvcm1hdCI6ZmFsc2UsIkluY2x1ZGVOb25Xb3JraW5nRGF5c0luRHVyYXRpb24iOmZhbHNlLCJNYXJnaW4iOmZhbHNlLCJTdGFydERhdGVQb3NpdGlvbiI6ZmFsc2UsIkVuZERhdGVQb3NpdGlvbiI6ZmFsc2UsIlRpdGxlUG9zaXRpb24iOmZhbHNlLCJEdXJhdGlvblBvc2l0aW9uIjpmYWxzZSwiUGVyY2VudGFnZUNvbXBsZXRlZFBvc2l0aW9uIjpmYWxzZSwiU3BhY2luZyI6ZmFsc2UsIklzQmVsb3dUaW1lYmFuZCI6ZmFsc2UsIkRhdGVGb3JtYXQiOmZhbHNlLCJXZWVrTnVtYmVyaW5nIjpmYWxzZSwiSXNWaXNpYmxlIjpmYWxzZX19LCJEZWZhdWx0U3dpbWxhbmVNaWxlc3RvbmVTdHlsZSI6eyIkaWQiOiIyNjU0IiwiVGl0bGVQb3NpdGlvbiI6IlJpZ2h0IiwiRGF0ZVBvc2l0aW9uIjoiTGVmdCIsIlNoYXBlVHlwZSI6MCwiU2hhcGVTaXplIjowLCJTcGFjaW5nIjo1LCJTaGFwZVN0eWxlIjp7IiRpZCI6IjI2NTUiLCJNYXJnaW4iOnsiJHJlZiI6IjIxNjEifSwiUGFkZGluZyI6eyIkcmVmIjoiMjE2MiJ9LCJCYWNrZ3JvdW5kIjp7IiRpZCI6IjI2NTYiLCJDb2xvciI6eyIkaWQiOiIyNjU3IiwiQSI6MjU1LCJSIjowLCJHIjoxMTQsIkIiOjE4OH19LCJJc1Zpc2libGUiOnRydWUsIldpZHRoIjoxMi4wLCJIZWlnaHQiOjE0LjAsIkJvcmRlclN0eWxlIjp7IiRpZCI6IjI2NTgiLCJMaW5lQ29sb3IiOnsiJGlkIjoiMjY1OSIsIiR0eXBlIjoiTkxSRS5Db21tb24uRG9tLlNvbGlkQ29sb3JCcnVzaCwgTkxSRS5Db21tb24iLCJDb2xvciI6eyIkaWQiOiIyNjYwIiwiQSI6MjU1LCJSIjoyNTUsIkciOjAsIkIiOjB9fSwiTGluZVdlaWdodCI6MC4wLCJMaW5lVHlwZSI6MCwiUGFyZW50U3R5bGUiOm51bGx9LCJQYXJlbnRTdHlsZSI6bnVsbH0sIlRpdGxlU3R5bGUiOnsiJGlkIjoiMjY2MSIsIkZvbnRTZXR0aW5ncyI6eyIkaWQiOiIyNjYyIiwiRm9udFNpemUiOjExLCJGb250TmFtZSI6IlNlZ29lIFVJIiwiSXNCb2xkIjp0cnVlLCJJc0l0YWxpYyI6ZmFsc2UsIklzVW5kZXJsaW5lZCI6ZmFsc2UsIlBhcmVudFN0eWxlIjpudWxsfSwiQXV0b1NpemUiOjAsIkZvcmVncm91bmQiOnsiJGlkIjoiMjY2MyIsIkNvbG9yIjp7IiRpZCI6IjI2NjQiLCJBIjoyNTUsIlIiOjAsIkciOjAsIkIiOjB9fSwiTWF4V2lkdGgiOjIwMC4wLCJNYXhIZWlnaHQiOiJJbmZpbml0eSIsIlNtYXJ0Rm9yZWdyb3VuZElzQWN0aXZlIjpmYWxzZSwiSG9yaXpvbnRhbEFsaWdubWVudCI6MCwiVmVydGljYWxBbGlnbm1lbnQiOjAsIlNtYXJ0Rm9yZWdyb3VuZCI6bnVsbCwiQmFja2dyb3VuZEZpbGxUeXBlIjowLCJNYXJnaW4iOnsiJHJlZiI6IjIxNzIifSwiUGFkZGluZyI6eyIkcmVmIjoiMjE3MyJ9LCJCYWNrZ3JvdW5kIjp7IiRpZCI6IjI2NjUiLCJDb2xvciI6eyIkaWQiOiIyNjY2IiwiQSI6MCwiUiI6MCwiRyI6MCwiQiI6MH19LCJJc1Zpc2libGUiOnRydWUsIldpZHRoIjowLjAsIkhlaWdodCI6MC4wLCJCb3JkZXJTdHlsZSI6bnVsbCwiUGFyZW50U3R5bGUiOm51bGx9LCJEYXRlU3R5bGUiOnsiJGlkIjoiMjY2NyIsIkZvbnRTZXR0aW5ncyI6eyIkaWQiOiIyNjY4IiwiRm9udFNpemUiOjksIkZvbnROYW1lIjoiU2Vnb2UgVUkiLCJJc0JvbGQiOnRydWUsIklzSXRhbGljIjpmYWxzZSwiSXNVbmRlcmxpbmVkIjpmYWxzZSwiUGFyZW50U3R5bGUiOm51bGx9LCJBdXRvU2l6ZSI6MCwiRm9yZWdyb3VuZCI6eyIkaWQiOiIyNjY5IiwiQ29sb3IiOnsiJGlkIjoiMjY3MCIsIkEiOjI1NSwiUiI6NjgsIkciOjg0LCJCIjoxMDZ9fSwiTWF4V2lkdGgiOjIwMC4wLCJNYXhIZWlnaHQiOiJJbmZpbml0eSIsIlNtYXJ0Rm9yZWdyb3VuZElzQWN0aXZlIjpmYWxzZSwiSG9yaXpvbnRhbEFsaWdubWVudCI6MCwiVmVydGljYWxBbGlnbm1lbnQiOjAsIlNtYXJ0Rm9yZWdyb3VuZCI6bnVsbCwiQmFja2dyb3VuZEZpbGxUeXBlIjowLCJNYXJnaW4iOnsiJHJlZiI6IjIxODAifSwiUGFkZGluZyI6eyIkcmVmIjoiMjE4MSJ9LCJCYWNrZ3JvdW5kIjp7IiRpZCI6IjI2NzEiLCJDb2xvciI6eyIkaWQiOiIyNjcyIiwiQSI6MCwiUiI6MCwiRyI6MCwiQiI6MH19LCJJc1Zpc2libGUiOnRydWUsIldpZHRoIjowLjAsIkhlaWdodCI6MC4wLCJCb3JkZXJTdHlsZSI6bnVsbCwiUGFyZW50U3R5bGUiOm51bGx9LCJEYXRlRm9ybWF0Ijp7IiRpZCI6IjI2NzM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jY3NCIsIkZvcm1hdCI6MCwiSXNWaXNpYmxlIjpmYWxzZSwiTGFzdEtub3duVmlzaWJpbGl0eVN0YXRlIjpmYWxzZX0sIklzVmlzaWJsZSI6dHJ1ZSwiUGFyZW50U3R5bGUiOm51bGx9LCJHcmlkbGluZVBhbmVsU3R5bGUiOnsiJGlkIjoiMjY3NSIsIkdyaWRsaW5lU3R5bGUiOnsiJGlkIjoiMjY3NiIsIkxpbmVDb2xvciI6eyIkaWQiOiIyNjc3IiwiJHR5cGUiOiJOTFJFLkNvbW1vbi5Eb20uU29saWRDb2xvckJydXNoLCBOTFJFLkNvbW1vbiIsIkNvbG9yIjp7IiRpZCI6IjI2NzgiLCJBIjozOCwiUiI6OTEsIkciOjE1NSwiQiI6MjEzfX0sIkxpbmVXZWlnaHQiOjEuMCwiTGluZVR5cGUiOjAsIlBhcmVudFN0eWxlIjpudWxsfSwiTWFyZ2luIjp7IiRpZCI6IjI2NzkiLCJUb3AiOjAuMCwiTGVmdCI6MC4wLCJSaWdodCI6MC4wLCJCb3R0b20iOjAuMH0sIlBhZGRpbmciOnsiJGlkIjoiMjY4MCIsIlRvcCI6MC4wLCJMZWZ0IjowLjAsIlJpZ2h0IjowLjAsIkJvdHRvbSI6MC4wfSwiQmFja2dyb3VuZCI6bnVsbCwiSXNWaXNpYmxlIjp0cnVlLCJXaWR0aCI6MC4wLCJIZWlnaHQiOjAuMCwiQm9yZGVyU3R5bGUiOnsiJGlkIjoiMjY4MSIsIkxpbmVDb2xvciI6bnVsbCwiTGluZVdlaWdodCI6MC4wLCJMaW5lVHlwZSI6MCwiUGFyZW50U3R5bGUiOm51bGx9LCJQYXJlbnRTdHlsZSI6bnVsbH0sIkFjdGl2aXR5TGluZVBhbmVsU3R5bGUiOnsiJGlkIjoiMjY4MiIsIkFjdGl2aXR5TGluZVN0eWxlIjp7IiRpZCI6IjI2ODMiLCJMaW5lQ29sb3IiOnsiJGlkIjoiMjY4NCIsIiR0eXBlIjoiTkxSRS5Db21tb24uRG9tLlNvbGlkQ29sb3JCcnVzaCwgTkxSRS5Db21tb24iLCJDb2xvciI6eyIkaWQiOiIyNjg1IiwiQSI6MzgsIlIiOjY4LCJHIjoxMTQsIkIiOjE5Nn19LCJMaW5lV2VpZ2h0IjoxLjAsIkxpbmVUeXBlIjowLCJQYXJlbnRTdHlsZSI6bnVsbH0sIk1hcmdpbiI6eyIkaWQiOiIyNjg2IiwiVG9wIjowLjAsIkxlZnQiOjAuMCwiUmlnaHQiOjAuMCwiQm90dG9tIjowLjB9LCJQYWRkaW5nIjp7IiRpZCI6IjI2ODciLCJUb3AiOjAuMCwiTGVmdCI6MC4wLCJSaWdodCI6MC4wLCJCb3R0b20iOjAuMH0sIkJhY2tncm91bmQiOm51bGwsIklzVmlzaWJsZSI6dHJ1ZSwiV2lkdGgiOjAuMCwiSGVpZ2h0IjowLjAsIkJvcmRlclN0eWxlIjp7IiRpZCI6IjI2ODgiLCJMaW5lQ29sb3IiOm51bGwsIkxpbmVXZWlnaHQiOjAuMCwiTGluZVR5cGUiOjAsIlBhcmVudFN0eWxlIjpudWxsfSwiUGFyZW50U3R5bGUiOm51bGx9LCJfc2VsZWN0ZWRUaGVtZVByZXNldENvbG9ycyI6eyIkaWQiOiIyNjg5IiwiVGV4dExpZ2h0Ijp7IiRpZCI6IjI2OTAiLCJBIjoyNTUsIlIiOjI1NSwiRyI6MjU1LCJCIjoyNTV9LCJUZXh0RGFyayI6eyIkaWQiOiIyNjkxIiwiQSI6MjU1LCJSIjowLCJHIjowLCJCIjowfSwiQWNjZW50MSI6eyIkcmVmIjoiMjUxNiJ9LCJBY2NlbnQyIjp7IiRyZWYiOiIyNDY0In0sIkFjY2VudDMiOnsiJHJlZiI6IjY0NSJ9LCJBY2NlbnQ0Ijp7IiRyZWYiOiIxMDA5In0sIkFjY2VudDUiOnsiJHJlZiI6IjE4ODcifSwiQWNjZW50NiI6eyIkcmVmIjoiMjI4MiJ9LCJBY2NlbnQ3Ijp7IiRpZCI6IjI2OTIiLCJBIjoyNTUsIlIiOjE2MCwiRyI6NDMsIkIiOjE0N30sIkFjY2VudDgiOnsiJGlkIjoiMjY5MyIsIkEiOjI1NSwiUiI6NzgsIkciOjE2NywiQiI6NDZ9fSwiU2hvd0VsYXBzZWRUaW1lR3JhZGllbnRTdHlsZSI6ZmFsc2UsIlRpbWViYW5kUmVzZXJ2ZWRMZWZ0QXJlYVN0eWxlIjp7IiRpZCI6IjI2OTQiLCJBY3Rpdml0eUhlYWRlcldpZHRoIjoxNTEuODI4MTI0OTk5OTk4ODEsIklzU2V0Ijp0cnVlfSwiRGVmYXVsdFN3aW1sYW5lU3R5bGUiOm51bGwsIkRlZmF1bHRTd2ltbGFuZVYyU3R5bGUiOnsiJGlkIjoiMjY5NSIsIlN0eWxlSWQiOiIwMDAwMDAwMC0wMDAwLTAwMDAtMDAwMC0wMDAwMDAwMDAwMDAiLCJIZWFkZXJTdHlsZSI6eyIkaWQiOiIyNjk2IiwiVGV4dElzVmVydGljYWwiOmZhbHNlLCJUZXh0U3R5bGUiOnsiJGlkIjoiMjY5NyIsIkZvbnRTZXR0aW5ncyI6eyIkaWQiOiIyNjk4IiwiRm9udFNpemUiOjEyLCJGb250TmFtZSI6IlNlZ29lIFVJIFNlbWlib2xkIiwiSXNCb2xkIjpmYWxzZSwiSXNJdGFsaWMiOmZhbHNlLCJJc1VuZGVybGluZWQiOmZhbHNlLCJQYXJlbnRTdHlsZSI6bnVsbH0sIkF1dG9TaXplIjoyLCJGb3JlZ3JvdW5kIjp7IiRpZCI6IjI2OTkiLCJDb2xvciI6eyIkaWQiOiIyNzAwIiwiQSI6MjU1LCJSIjoyNTUsIkciOjI1NSwiQiI6MjU1fX0sIk1heFdpZHRoIjoiSW5maW5pdHkiLCJNYXhIZWlnaHQiOjAuMCwiU21hcnRGb3JlZ3JvdW5kSXNBY3RpdmUiOmZhbHNlLCJIb3Jpem9udGFsQWxpZ25tZW50IjowLCJWZXJ0aWNhbEFsaWdubWVudCI6MCwiU21hcnRGb3JlZ3JvdW5kIjpudWxsLCJCYWNrZ3JvdW5kRmlsbFR5cGUiOjAsIk1hcmdpbiI6eyIkaWQiOiIyNzAxIiwiVG9wIjowLjAsIkxlZnQiOjAuMCwiUmlnaHQiOjAuMCwiQm90dG9tIjowLjB9LCJQYWRkaW5nIjp7IiRpZCI6IjI3MDIiLCJUb3AiOjAuMCwiTGVmdCI6MC4wLCJSaWdodCI6MC4wLCJCb3R0b20iOjAuMH0sIkJhY2tncm91bmQiOm51bGwsIklzVmlzaWJsZSI6dHJ1ZSwiV2lkdGgiOjAuMCwiSGVpZ2h0IjowLjAsIkJvcmRlclN0eWxlIjpudWxsLCJQYXJlbnRTdHlsZSI6bnVsbH0sIlJlY3RhbmdsZVN0eWxlIjp7IiRpZCI6IjI3MDMiLCJNYXJnaW4iOnsiJGlkIjoiMjcwNCIsIlRvcCI6MC4wLCJMZWZ0IjowLjAsIlJpZ2h0IjowLjAsIkJvdHRvbSI6MC4wfSwiUGFkZGluZyI6eyIkaWQiOiIyNzA1IiwiVG9wIjowLjAsIkxlZnQiOjAuMCwiUmlnaHQiOjAuMCwiQm90dG9tIjowLjB9LCJCYWNrZ3JvdW5kIjp7IiRpZCI6IjI3MDYiLCJDb2xvciI6eyIkaWQiOiIyNzA3IiwiQSI6MjU1LCJSIjoyMSwiRyI6OTYsIkIiOjEzMH19LCJJc1Zpc2libGUiOnRydWUsIldpZHRoIjowLjAsIkhlaWdodCI6MC4wLCJCb3JkZXJTdHlsZSI6eyIkaWQiOiIyNzA4IiwiTGluZUNvbG9yIjp7IiRpZCI6IjI3MDkiLCIkdHlwZSI6Ik5MUkUuQ29tbW9uLkRvbS5Tb2xpZENvbG9yQnJ1c2gsIE5MUkUuQ29tbW9uIiwiQ29sb3IiOnsiJGlkIjoiMjcxMCIsIkEiOjI1NSwiUiI6MjU1LCJHIjowLCJCIjowfX0sIkxpbmVXZWlnaHQiOjAuMCwiTGluZVR5cGUiOjAsIlBhcmVudFN0eWxlIjpudWxsfSwiUGFyZW50U3R5bGUiOm51bGx9LCJNYXJnaW4iOnsiJGlkIjoiMjcxMSIsIlRvcCI6MC4wLCJMZWZ0IjowLjAsIlJpZ2h0IjowLjAsIkJvdHRvbSI6MC4wfSwiUGFkZGluZyI6eyIkaWQiOiIyNzEyIiwiVG9wIjowLjAsIkxlZnQiOjAuMCwiUmlnaHQiOjAuMCwiQm90dG9tIjowLjB9LCJCYWNrZ3JvdW5kIjpudWxsLCJJc1Zpc2libGUiOnRydWUsIldpZHRoIjowLjAsIkhlaWdodCI6MC4wLCJCb3JkZXJTdHlsZSI6bnVsbCwiUGFyZW50U3R5bGUiOm51bGx9LCJCYWNrZ3JvdW5kU3R5bGUiOnsiJGlkIjoiMjcxMyIsIk1hcmdpbiI6eyIkaWQiOiIyNzE0IiwiVG9wIjowLjAsIkxlZnQiOjAuMCwiUmlnaHQiOjAuMCwiQm90dG9tIjowLjB9LCJQYWRkaW5nIjp7IiRpZCI6IjI3MTUiLCJUb3AiOjAuMCwiTGVmdCI6MC4wLCJSaWdodCI6MC4wLCJCb3R0b20iOjAuMH0sIkJhY2tncm91bmQiOnsiJGlkIjoiMjcxNiIsIkNvbG9yIjp7IiRpZCI6IjI3MTciLCJBIjo1MSwiUiI6MjEsIkciOjk2LCJCIjoxMzB9fSwiSXNWaXNpYmxlIjp0cnVlLCJXaWR0aCI6MC4wLCJIZWlnaHQiOjAuMCwiQm9yZGVyU3R5bGUiOnsiJGlkIjoiMjcxOCIsIkxpbmVDb2xvciI6eyIkaWQiOiIyNzE5IiwiJHR5cGUiOiJOTFJFLkNvbW1vbi5Eb20uU29saWRDb2xvckJydXNoLCBOTFJFLkNvbW1vbiIsIkNvbG9yIjp7IiRpZCI6IjI3MjAiLCJBIjoyNTUsIlIiOjIzNCwiRyI6MjIsIkIiOjMwfX0sIkxpbmVXZWlnaHQiOjAuMCwiTGluZVR5cGUiOjAsIlBhcmVudFN0eWxlIjpudWxsfSwiUGFyZW50U3R5bGUiOm51bGx9LCJJc0Fib3ZlVGltZWJhbmQiOmZhbHNlLCJTcGFjaW5nIjoyLCJEZWZhdWx0U3dpbWxhbmVUYXNrU3R5bGUiOnsiJGlkIjoiMjcyMSIsIiR0eXBlIjoiTkxSRS5Db21tb24uRG9tLlN0eWxlcy5FeHBsaWNpdFNldGFibGVUYXNrU3R5bGUsIE5MUkUuQ29tbW9uIiwiU2hhcGUiOjEsIlNoYXBlVGhpY2tuZXNzIjowLCJEdXJhdGlvbkZvcm1hdCI6MCwiSW5jbHVkZU5vbldvcmtpbmdEYXlzSW5EdXJhdGlvbiI6ZmFsc2UsIlBlcmNlbnRhZ2VDb21wbGV0ZVN0eWxlIjp7IiRpZCI6IjI3MjIiLCJGb250U2V0dGluZ3MiOnsiJGlkIjoiMjcyMyIsIkZvbnRTaXplIjoxMCwiRm9udE5hbWUiOiJDYWxpYnJpIiwiSXNCb2xkIjpmYWxzZSwiSXNJdGFsaWMiOmZhbHNlLCJJc1VuZGVybGluZWQiOmZhbHNlLCJQYXJlbnRTdHlsZSI6bnVsbH0sIkF1dG9TaXplIjowLCJGb3JlZ3JvdW5kIjp7IiRyZWYiOiI2NjIifSwiTWF4V2lkdGgiOjIwMC4wLCJNYXhIZWlnaHQiOiJJbmZpbml0eSIsIlNtYXJ0Rm9yZWdyb3VuZElzQWN0aXZlIjpmYWxzZSwiSG9yaXpvbnRhbEFsaWdubWVudCI6MCwiVmVydGljYWxBbGlnbm1lbnQiOjAsIlNtYXJ0Rm9yZWdyb3VuZCI6bnVsbCwiQmFja2dyb3VuZEZpbGxUeXBlIjowLCJNYXJnaW4iOnsiJHJlZiI6IjY2NCJ9LCJQYWRkaW5nIjp7IiRyZWYiOiI2NjUifSwiQmFja2dyb3VuZCI6eyIkcmVmIjoiNjY2In0sIklzVmlzaWJsZSI6dHJ1ZSwiV2lkdGgiOjAuMCwiSGVpZ2h0IjowLjAsIkJvcmRlclN0eWxlIjpudWxsLCJQYXJlbnRTdHlsZSI6bnVsbH0sIkR1cmF0aW9uU3R5bGUiOnsiJGlkIjoiMjcyNCIsIkZvbnRTZXR0aW5ncyI6eyIkaWQiOiIyNzI1IiwiRm9udFNpemUiOjEwLCJGb250TmFtZSI6IkNhbGlicmkiLCJJc0JvbGQiOmZhbHNlLCJJc0l0YWxpYyI6ZmFsc2UsIklzVW5kZXJsaW5lZCI6ZmFsc2UsIlBhcmVudFN0eWxlIjpudWxsfSwiQXV0b1NpemUiOjAsIkZvcmVncm91bmQiOnsiJHJlZiI6IjY3MCJ9LCJNYXhXaWR0aCI6MjAwLjAsIk1heEhlaWdodCI6IkluZmluaXR5IiwiU21hcnRGb3JlZ3JvdW5kSXNBY3RpdmUiOmZhbHNlLCJIb3Jpem9udGFsQWxpZ25tZW50IjowLCJWZXJ0aWNhbEFsaWdubWVudCI6MCwiU21hcnRGb3JlZ3JvdW5kIjpudWxsLCJCYWNrZ3JvdW5kRmlsbFR5cGUiOjAsIk1hcmdpbiI6eyIkcmVmIjoiNjcyIn0sIlBhZGRpbmciOnsiJHJlZiI6IjY3MyJ9LCJCYWNrZ3JvdW5kIjp7IiRyZWYiOiI2NzQifSwiSXNWaXNpYmxlIjp0cnVlLCJXaWR0aCI6MC4wLCJIZWlnaHQiOjAuMCwiQm9yZGVyU3R5bGUiOm51bGwsIlBhcmVudFN0eWxlIjpudWxsfSwiSG9yaXpvbnRhbENvbm5lY3RvclN0eWxlIjp7IiRpZCI6IjI3MjYiLCJMaW5lQ29sb3IiOnsiJHJlZiI6IjY3NyJ9LCJMaW5lV2VpZ2h0IjoxLjAsIkxpbmVUeXBlIjowLCJQYXJlbnRTdHlsZSI6bnVsbH0sIlZlcnRpY2FsQ29ubmVjdG9yU3R5bGUiOnsiJGlkIjoiMjcyNyIsIkxpbmVDb2xvciI6eyIkcmVmIjoiNjgwIn0sIkxpbmVXZWlnaHQiOjAuMCwiTGluZVR5cGUiOjAsIlBhcmVudFN0eWxlIjpudWxsfSwiTWFyZ2luIjpudWxsLCJTdGFydERhdGVQb3NpdGlvbiI6MywiRW5kRGF0ZVBvc2l0aW9uIjozLCJEYXRlSXNWaXNpYmxlIjp0cnVlLCJUaXRsZVBvc2l0aW9uIjo0LCJEdXJhdGlvblBvc2l0aW9uIjo2LCJQZXJjZW50YWdlQ29tcGxldGVkUG9zaXRpb24iOjYsIlNwYWNpbmciOjMsIklzQmVsb3dUaW1lYmFuZCI6dHJ1ZSwiUGVyY2VudGFnZUNvbXBsZXRlU2hhcGVPcGFjaXR5IjozNSwiU2hhcGVTdHlsZSI6eyIkaWQiOiIyNzI4IiwiTWFyZ2luIjp7IiRyZWYiOiI2ODMifSwiUGFkZGluZyI6eyIkcmVmIjoiNjg0In0sIkJhY2tncm91bmQiOnsiJHJlZiI6IjY4NSJ9LCJJc1Zpc2libGUiOnRydWUsIldpZHRoIjowLjAsIkhlaWdodCI6MTAuMCwiQm9yZGVyU3R5bGUiOnsiJGlkIjoiMjcyOSIsIkxpbmVDb2xvciI6eyIkcmVmIjoiNjg4In0sIkxpbmVXZWlnaHQiOjAuMCwiTGluZVR5cGUiOjAsIlBhcmVudFN0eWxlIjpudWxsfSwiUGFyZW50U3R5bGUiOm51bGx9LCJUaXRsZVN0eWxlIjp7IiRpZCI6IjI3MzAiLCJGb250U2V0dGluZ3MiOnsiJGlkIjoiMjczMSIsIkZvbnRTaXplIjoxMSwiRm9udE5hbWUiOiJTZWdvZSBVSSIsIklzQm9sZCI6dHJ1ZSwiSXNJdGFsaWMiOmZhbHNlLCJJc1VuZGVybGluZWQiOmZhbHNlLCJQYXJlbnRTdHlsZSI6bnVsbH0sIkF1dG9TaXplIjowLCJGb3JlZ3JvdW5kIjp7IiRyZWYiOiI2OTIifSwiTWF4V2lkdGgiOjIwMC4wLCJNYXhIZWlnaHQiOiJJbmZpbml0eSIsIlNtYXJ0Rm9yZWdyb3VuZElzQWN0aXZlIjpmYWxzZSwiSG9yaXpvbnRhbEFsaWdubWVudCI6MCwiVmVydGljYWxBbGlnbm1lbnQiOjAsIlNtYXJ0Rm9yZWdyb3VuZCI6bnVsbCwiQmFja2dyb3VuZEZpbGxUeXBlIjowLCJNYXJnaW4iOnsiJHJlZiI6IjY5NCJ9LCJQYWRkaW5nIjp7IiRyZWYiOiI2OTUifSwiQmFja2dyb3VuZCI6eyIkcmVmIjoiNjk2In0sIklzVmlzaWJsZSI6dHJ1ZSwiV2lkdGgiOjAuMCwiSGVpZ2h0IjowLjAsIkJvcmRlclN0eWxlIjpudWxsLCJQYXJlbnRTdHlsZSI6bnVsbH0sIkRhdGVTdHlsZSI6eyIkaWQiOiIyNzMyIiwiRm9udFNldHRpbmdzIjp7IiRpZCI6IjI3MzMiLCJGb250U2l6ZSI6OCwiRm9udE5hbWUiOiJTZWdvZSBVSSIsIklzQm9sZCI6ZmFsc2UsIklzSXRhbGljIjp0cnVlLCJJc1VuZGVybGluZWQiOmZhbHNlLCJQYXJlbnRTdHlsZSI6bnVsbH0sIkF1dG9TaXplIjowLCJGb3JlZ3JvdW5kIjp7IiRyZWYiOiI3MDAifSwiTWF4V2lkdGgiOjIwMC4wLCJNYXhIZWlnaHQiOiJJbmZpbml0eSIsIlNtYXJ0Rm9yZWdyb3VuZElzQWN0aXZlIjpmYWxzZSwiSG9yaXpvbnRhbEFsaWdubWVudCI6MiwiVmVydGljYWxBbGlnbm1lbnQiOjAsIlNtYXJ0Rm9yZWdyb3VuZCI6bnVsbCwiQmFja2dyb3VuZEZpbGxUeXBlIjowLCJNYXJnaW4iOnsiJHJlZiI6IjcwMiJ9LCJQYWRkaW5nIjp7IiRyZWYiOiI3MDMifSwiQmFja2dyb3VuZCI6eyIkcmVmIjoiNzA0In0sIklzVmlzaWJsZSI6dHJ1ZSwiV2lkdGgiOjAuMCwiSGVpZ2h0IjowLjAsIkJvcmRlclN0eWxlIjpudWxsLCJQYXJlbnRTdHlsZSI6bnVsbH0sIkRhdGVGb3JtYXQiOnsiJHJlZiI6IjcwNiJ9LCJXZWVrTnVtYmVyaW5nIjp7IiRpZCI6IjI3MzQiLCJGb3JtYXQiOjAsIklzVmlzaWJsZSI6ZmFsc2UsIkxhc3RLbm93blZpc2liaWxpdHlTdGF0ZSI6ZmFsc2V9LCJJc1Zpc2libGUiOnRydWUsIlBhcmVudFN0eWxlIjpudWxsLCJfZXhwbGljaXRseVNldCI6eyIkaWQiOiIyNzM1IiwiU2hhcGVTdHlsZSI6ZmFsc2UsIlRpdGxlU3R5bGUiOmZhbHNlLCJEYXRlU3R5bGUiOmZhbHNlLCJIb3Jpem9udGFsQ29ubmVjdG9yU3R5bGUiOmZhbHNlLCJWZXJ0aWNhbENvbm5lY3RvclN0eWxlIjpmYWxzZSwiUGVyY2VudGFnZUNvbXBsZXRlU2hhcGVPcGFjaXR5IjpmYWxzZSwiU2hhcGUiOmZhbHNlLCJTaGFwZVRoaWNrbmVzcyI6ZmFsc2UsIkR1cmF0aW9uRm9ybWF0IjpmYWxzZSwiSW5jbHVkZU5vbldvcmtpbmdEYXlzSW5EdXJhdGlvbiI6ZmFsc2UsIk1hcmdpbiI6ZmFsc2UsIlN0YXJ0RGF0ZVBvc2l0aW9uIjpmYWxzZSwiRW5kRGF0ZVBvc2l0aW9uIjpmYWxzZSwiVGl0bGVQb3NpdGlvbiI6ZmFsc2UsIkR1cmF0aW9uUG9zaXRpb24iOmZhbHNlLCJQZXJjZW50YWdlQ29tcGxldGVkUG9zaXRpb24iOmZhbHNlLCJTcGFjaW5nIjpmYWxzZSwiSXNCZWxvd1RpbWViYW5kIjpmYWxzZSwiRGF0ZUZvcm1hdCI6ZmFsc2UsIldlZWtOdW1iZXJpbmciOmZhbHNlLCJJc1Zpc2libGUiOmZhbHNlfX0sIkRlZmF1bHRTd2ltbGFuZU1vdFN0eWxlIjp7IiRpZCI6IjI3MzYiLCJTaGFwZSI6MCwiQ29ubmVjdG9yTWFyZ2luIjp7IiRyZWYiOiI3MTAifSwiQ29ubmVjdG9yU3R5bGUiOnsiJGlkIjoiMjczNyIsIkxpbmVDb2xvciI6eyIkcmVmIjoiNzEyIn0sIkxpbmVXZWlnaHQiOjEuMCwiTGluZVR5cGUiOjAsIlBhcmVudFN0eWxlIjpudWxsfSwiSXNCZWxvd1RpbWViYW5kIjpmYWxzZSwiUG9zaXRpb25PblRhc2siOjEsIkhpZGVEYXRlIjpmYWxzZSwiU2hhcGVTaXplIjowLCJTcGFjaW5nIjowLjAsIlBhZGRpbmciOnsiJHJlZiI6IjcxNCJ9LCJTaGFwZVN0eWxlIjp7IiRpZCI6IjI3MzgiLCJNYXJnaW4iOnsiJHJlZiI6IjcxNiJ9LCJQYWRkaW5nIjp7IiRyZWYiOiI3MTcifSwiQmFja2dyb3VuZCI6eyIkcmVmIjoiNzE4In0sIklzVmlzaWJsZSI6dHJ1ZSwiV2lkdGgiOjEyLjAsIkhlaWdodCI6MTQuMCwiQm9yZGVyU3R5bGUiOnsiJGlkIjoiMjczOSIsIkxpbmVDb2xvciI6eyIkcmVmIjoiNzIxIn0sIkxpbmVXZWlnaHQiOjAuMCwiTGluZVR5cGUiOjAsIlBhcmVudFN0eWxlIjpudWxsfSwiUGFyZW50U3R5bGUiOm51bGx9LCJUaXRsZVN0eWxlIjp7IiRpZCI6IjI3NDAiLCJGb250U2V0dGluZ3MiOnsiJGlkIjoiMjc0MSIsIkZvbnRTaXplIjoxMSwiRm9udE5hbWUiOiJTZWdvZSBVSSIsIklzQm9sZCI6dHJ1ZSwiSXNJdGFsaWMiOmZhbHNlLCJJc1VuZGVybGluZWQiOmZhbHNlLCJQYXJlbnRTdHlsZSI6bnVsbH0sIkF1dG9TaXplIjowLCJGb3JlZ3JvdW5kIjp7IiRyZWYiOiI3MjUifSwiTWF4V2lkdGgiOjIwMC4wLCJNYXhIZWlnaHQiOiJJbmZpbml0eSIsIlNtYXJ0Rm9yZWdyb3VuZElzQWN0aXZlIjpmYWxzZSwiSG9yaXpvbnRhbEFsaWdubWVudCI6MCwiVmVydGljYWxBbGlnbm1lbnQiOjAsIlNtYXJ0Rm9yZWdyb3VuZCI6bnVsbCwiQmFja2dyb3VuZEZpbGxUeXBlIjowLCJNYXJnaW4iOnsiJHJlZiI6IjcyNyJ9LCJQYWRkaW5nIjp7IiRyZWYiOiI3MjgifSwiQmFja2dyb3VuZCI6eyIkcmVmIjoiNzI5In0sIklzVmlzaWJsZSI6dHJ1ZSwiV2lkdGgiOjAuMCwiSGVpZ2h0IjowLjAsIkJvcmRlclN0eWxlIjpudWxsLCJQYXJlbnRTdHlsZSI6bnVsbH0sIkRhdGVTdHlsZSI6eyIkaWQiOiIyNzQyIiwiRm9udFNldHRpbmdzIjp7IiRpZCI6IjI3NDMiLCJGb250U2l6ZSI6OSwiRm9udE5hbWUiOiJTZWdvZSBVSSIsIklzQm9sZCI6dHJ1ZSwiSXNJdGFsaWMiOmZhbHNlLCJJc1VuZGVybGluZWQiOmZhbHNlLCJQYXJlbnRTdHlsZSI6bnVsbH0sIkF1dG9TaXplIjowLCJGb3JlZ3JvdW5kIjp7IiRyZWYiOiI3MzMifSwiTWF4V2lkdGgiOjIwMC4wLCJNYXhIZWlnaHQiOiJJbmZpbml0eSIsIlNtYXJ0Rm9yZWdyb3VuZElzQWN0aXZlIjpmYWxzZSwiSG9yaXpvbnRhbEFsaWdubWVudCI6MCwiVmVydGljYWxBbGlnbm1lbnQiOjAsIlNtYXJ0Rm9yZWdyb3VuZCI6bnVsbCwiQmFja2dyb3VuZEZpbGxUeXBlIjowLCJNYXJnaW4iOnsiJHJlZiI6IjczNSJ9LCJQYWRkaW5nIjp7IiRyZWYiOiI3MzYifSwiQmFja2dyb3VuZCI6eyIkcmVmIjoiNzM3In0sIklzVmlzaWJsZSI6dHJ1ZSwiV2lkdGgiOjAuMCwiSGVpZ2h0IjowLjAsIkJvcmRlclN0eWxlIjpudWxsLCJQYXJlbnRTdHlsZSI6bnVsbH0sIkRhdGVGb3JtYXQiOnsiJHJlZiI6IjczOSJ9LCJXZWVrTnVtYmVyaW5nIjp7IiRpZCI6IjI3NDQiLCJGb3JtYXQiOjAsIklzVmlzaWJsZSI6ZmFsc2UsIkxhc3RLbm93blZpc2liaWxpdHlTdGF0ZSI6ZmFsc2V9LCJJc1Zpc2libGUiOnRydWUsIlBhcmVudFN0eWxlIjpudWxsfSwiRGVmYXVsdFN3aW1sYW5lTWlsZXN0b25lU3R5bGUiOnsiJGlkIjoiMjc0NSIsIlRpdGxlUG9zaXRpb24iOiJSaWdodCIsIkRhdGVQb3NpdGlvbiI6IkxlZnQiLCJTaGFwZVR5cGUiOjAsIlNoYXBlU2l6ZSI6MCwiU3BhY2luZyI6NSwiU2hhcGVTdHlsZSI6eyIkaWQiOiIyNzQ2IiwiTWFyZ2luIjp7IiRyZWYiOiI3NDMifSwiUGFkZGluZyI6eyIkcmVmIjoiNzQ0In0sIkJhY2tncm91bmQiOnsiJHJlZiI6Ijc0NSJ9LCJJc1Zpc2libGUiOnRydWUsIldpZHRoIjoxMi4wLCJIZWlnaHQiOjE0LjAsIkJvcmRlclN0eWxlIjp7IiRpZCI6IjI3NDciLCJMaW5lQ29sb3IiOnsiJHJlZiI6Ijc0OCJ9LCJMaW5lV2VpZ2h0IjowLjAsIkxpbmVUeXBlIjowLCJQYXJlbnRTdHlsZSI6bnVsbH0sIlBhcmVudFN0eWxlIjpudWxsfSwiVGl0bGVTdHlsZSI6eyIkaWQiOiIyNzQ4IiwiRm9udFNldHRpbmdzIjp7IiRpZCI6IjI3NDkiLCJGb250U2l6ZSI6MTEsIkZvbnROYW1lIjoiU2Vnb2UgVUkiLCJJc0JvbGQiOnRydWUsIklzSXRhbGljIjpmYWxzZSwiSXNVbmRlcmxpbmVkIjpmYWxzZSwiUGFyZW50U3R5bGUiOm51bGx9LCJBdXRvU2l6ZSI6MCwiRm9yZWdyb3VuZCI6eyIkcmVmIjoiNzUyIn0sIk1heFdpZHRoIjoyMDAuMCwiTWF4SGVpZ2h0IjoiSW5maW5pdHkiLCJTbWFydEZvcmVncm91bmRJc0FjdGl2ZSI6ZmFsc2UsIkhvcml6b250YWxBbGlnbm1lbnQiOjAsIlZlcnRpY2FsQWxpZ25tZW50IjowLCJTbWFydEZvcmVncm91bmQiOm51bGwsIkJhY2tncm91bmRGaWxsVHlwZSI6MCwiTWFyZ2luIjp7IiRyZWYiOiI3NTQifSwiUGFkZGluZyI6eyIkcmVmIjoiNzU1In0sIkJhY2tncm91bmQiOnsiJHJlZiI6Ijc1NiJ9LCJJc1Zpc2libGUiOnRydWUsIldpZHRoIjowLjAsIkhlaWdodCI6MC4wLCJCb3JkZXJTdHlsZSI6bnVsbCwiUGFyZW50U3R5bGUiOm51bGx9LCJEYXRlU3R5bGUiOnsiJGlkIjoiMjc1MCIsIkZvbnRTZXR0aW5ncyI6eyIkaWQiOiIyNzUxIiwiRm9udFNpemUiOjksIkZvbnROYW1lIjoiU2Vnb2UgVUkiLCJJc0JvbGQiOnRydWUsIklzSXRhbGljIjpmYWxzZSwiSXNVbmRlcmxpbmVkIjpmYWxzZSwiUGFyZW50U3R5bGUiOm51bGx9LCJBdXRvU2l6ZSI6MCwiRm9yZWdyb3VuZCI6eyIkcmVmIjoiNzYwIn0sIk1heFdpZHRoIjoyMDAuMCwiTWF4SGVpZ2h0IjoiSW5maW5pdHkiLCJTbWFydEZvcmVncm91bmRJc0FjdGl2ZSI6ZmFsc2UsIkhvcml6b250YWxBbGlnbm1lbnQiOjAsIlZlcnRpY2FsQWxpZ25tZW50IjowLCJTbWFydEZvcmVncm91bmQiOm51bGwsIkJhY2tncm91bmRGaWxsVHlwZSI6MCwiTWFyZ2luIjp7IiRyZWYiOiI3NjIifSwiUGFkZGluZyI6eyIkcmVmIjoiNzYzIn0sIkJhY2tncm91bmQiOnsiJHJlZiI6Ijc2NCJ9LCJJc1Zpc2libGUiOnRydWUsIldpZHRoIjowLjAsIkhlaWdodCI6MC4wLCJCb3JkZXJTdHlsZSI6bnVsbCwiUGFyZW50U3R5bGUiOm51bGx9LCJEYXRlRm9ybWF0Ijp7IiRyZWYiOiI3NjYifSwiV2Vla051bWJlcmluZyI6eyIkaWQiOiIyNzUyIiwiRm9ybWF0IjowLCJJc1Zpc2libGUiOmZhbHNlLCJMYXN0S25vd25WaXNpYmlsaXR5U3RhdGUiOmZhbHNlfSwiSXNWaXNpYmxlIjp0cnVlLCJQYXJlbnRTdHlsZSI6bnVsbH0sIkRlZmF1bHRTd2ltbGFuZUFjdGl2aXR5U3R5bGUiOnsiJGlkIjoiMjc1MyIsIkhlYWRlclN0eWxlIjp7IiRpZCI6IjI3NTQiLCJUZXh0U3R5bGUiOnsiJGlkIjoiMjc1NSIsIkZvbnRTZXR0aW5ncyI6eyIkaWQiOiIyNzU2IiwiRm9udFNpemUiOjExLCJGb250TmFtZSI6IlNlZ29lIFVJIFNlbWlib2xkIiwiSXNCb2xkIjpmYWxzZSwiSXNJdGFsaWMiOmZhbHNlLCJJc1VuZGVybGluZWQiOmZhbHNlLCJQYXJlbnRTdHlsZSI6bnVsbH0sIkF1dG9TaXplIjoyLCJGb3JlZ3JvdW5kIjp7IiRyZWYiOiI3NzIifSwiTWF4V2lkdGgiOjE0MS44MjgxMjQ5OTk5OTg4MSwiTWF4SGVpZ2h0IjoiSW5maW5pdHkiLCJTbWFydEZvcmVncm91bmRJc0FjdGl2ZSI6ZmFsc2UsIkhvcml6b250YWxBbGlnbm1lbnQiOjAsIlZlcnRpY2FsQWxpZ25tZW50IjowLCJTbWFydEZvcmVncm91bmQiOm51bGwsIkJhY2tncm91bmRGaWxsVHlwZSI6MCwiTWFyZ2luIjp7IiRyZWYiOiI3NzQifSwiUGFkZGluZyI6eyIkcmVmIjoiNzc1In0sIkJhY2tncm91bmQiOnsiJHJlZiI6Ijc3NiJ9LCJJc1Zpc2libGUiOnRydWUsIldpZHRoIjowLjAsIkhlaWdodCI6MC4wLCJCb3JkZXJTdHlsZSI6bnVsbCwiUGFyZW50U3R5bGUiOm51bGx9LCJSZWN0YW5nbGVTdHlsZSI6eyIkaWQiOiIyNzU3IiwiTWFyZ2luIjp7IiRyZWYiOiI3NzkifSwiUGFkZGluZyI6eyIkcmVmIjoiNzgwIn0sIkJhY2tncm91bmQiOnsiJHJlZiI6Ijc4MSJ9LCJJc1Zpc2libGUiOnRydWUsIldpZHRoIjowLjAsIkhlaWdodCI6MC4wLCJCb3JkZXJTdHlsZSI6eyIkaWQiOiIyNzU4IiwiTGluZUNvbG9yIjp7IiRyZWYiOiI3ODQifSwiTGluZVdlaWdodCI6MC4wLCJMaW5lVHlwZSI6MCwiUGFyZW50U3R5bGUiOm51bGx9LCJQYXJlbnRTdHlsZSI6bnVsbH0sIk1hcmdpbiI6eyIkcmVmIjoiNzg2In0sIlBhZGRpbmciOnsiJHJlZiI6Ijc4NyJ9LCJCYWNrZ3JvdW5kIjpudWxsLCJJc1Zpc2libGUiOnRydWUsIldpZHRoIjowLjAsIkhlaWdodCI6MC4wLCJCb3JkZXJTdHlsZSI6bnVsbCwiUGFyZW50U3R5bGUiOm51bGx9LCJCYWNrZ3JvdW5kU3R5bGUiOnsiJGlkIjoiMjc1OSIsIk1hcmdpbiI6eyIkcmVmIjoiNzg5In0sIlBhZGRpbmciOnsiJHJlZiI6Ijc5MCJ9LCJCYWNrZ3JvdW5kIjp7IiRyZWYiOiI3OTEifSwiSXNWaXNpYmxlIjp0cnVlLCJXaWR0aCI6MC4wLCJIZWlnaHQiOjAuMCwiQm9yZGVyU3R5bGUiOnsiJGlkIjoiMjc2MCIsIkxpbmVDb2xvciI6eyIkcmVmIjoiNzk0In0sIkxpbmVXZWlnaHQiOjAuMCwiTGluZVR5cGUiOjAsIlBhcmVudFN0eWxlIjpudWxsfSwiUGFyZW50U3R5bGUiOm51bGx9LCJNYXJnaW4iOnsiJHJlZiI6Ijc5NiJ9LCJQYWRkaW5nIjp7IiRyZWYiOiI3OTcifSwiSXNWaXNpYmxlIjp0cnVlLCJXaWR0aCI6MC4wLCJIZWlnaHQiOjAuMCwiQm9yZGVyU3R5bGUiOm51bGwsIlBhcmVudFN0eWxlIjpudWxsfSwiTWFyZ2luIjp7IiRpZCI6IjI3NjEiLCJUb3AiOjAuMCwiTGVmdCI6MC4wLCJSaWdodCI6MC4wLCJCb3R0b20iOjAuMH0sIlBhZGRpbmciOnsiJGlkIjoiMjc2MiIsIlRvcCI6MC4wLCJMZWZ0IjowLjAsIlJpZ2h0IjowLjAsIkJvdHRvbSI6MC4wfSwiSXNWaXNpYmxlIjp0cnVlLCJXaWR0aCI6MC4wLCJIZWlnaHQiOjAuMCwiQm9yZGVyU3R5bGUiOnsiJGlkIjoiMjc2MyIsIkxpbmVDb2xvciI6bnVsbCwiTGluZVdlaWdodCI6MC4wLCJMaW5lVHlwZSI6MCwiUGFyZW50U3R5bGUiOm51bGx9LCJQYXJlbnRTdHlsZSI6bnVsbH0sIl9hZGRpdGlvbmFsU3dpbWxhbmVWMlN0eWxlcyI6W3siJGlkIjoiMjc2NCIsIlN0eWxlSWQiOiIwMDAwMDAwMC0wMDAwLTAwMDAtMDAwMC0wMDAwMDAwMDAwMDAiLCJIZWFkZXJTdHlsZSI6eyIkaWQiOiIyNzY1IiwiVGV4dElzVmVydGljYWwiOmZhbHNlLCJUZXh0U3R5bGUiOnsiJGlkIjoiMjc2NiIsIkZvbnRTZXR0aW5ncyI6eyIkaWQiOiIyNzY3IiwiRm9udFNpemUiOjEyLCJGb250TmFtZSI6IlNlZ29lIFVJIFNlbWlib2xkIiwiSXNCb2xkIjpmYWxzZSwiSXNJdGFsaWMiOmZhbHNlLCJJc1VuZGVybGluZWQiOmZhbHNlLCJQYXJlbnRTdHlsZSI6bnVsbH0sIkF1dG9TaXplIjoyLCJGb3JlZ3JvdW5kIjp7IiRpZCI6IjI3NjgiLCJDb2xvciI6eyIkaWQiOiIyNzY5IiwiQSI6MjU1LCJSIjoyNTUsIkciOjI1NSwiQiI6MjU1fX0sIk1heFdpZHRoIjoyNTUuMDkzNzQ5OTk5OTk4MzUsIk1heEhlaWdodCI6IkluZmluaXR5IiwiU21hcnRGb3JlZ3JvdW5kSXNBY3RpdmUiOmZhbHNlLCJIb3Jpem9udGFsQWxpZ25tZW50IjowLCJWZXJ0aWNhbEFsaWdubWVudCI6MCwiU21hcnRGb3JlZ3JvdW5kIjpudWxsLCJCYWNrZ3JvdW5kRmlsbFR5cGUiOjAsIk1hcmdpbiI6eyIkaWQiOiIyNzcwIiwiVG9wIjowLjAsIkxlZnQiOjAuMCwiUmlnaHQiOjAuMCwiQm90dG9tIjowLjB9LCJQYWRkaW5nIjp7IiRpZCI6IjI3NzEiLCJUb3AiOjAuMCwiTGVmdCI6MC4wLCJSaWdodCI6MC4wLCJCb3R0b20iOjAuMH0sIkJhY2tncm91bmQiOm51bGwsIklzVmlzaWJsZSI6dHJ1ZSwiV2lkdGgiOjAuMCwiSGVpZ2h0IjowLjAsIkJvcmRlclN0eWxlIjpudWxsLCJQYXJlbnRTdHlsZSI6bnVsbH0sIlJlY3RhbmdsZVN0eWxlIjp7IiRpZCI6IjI3NzIiLCJNYXJnaW4iOnsiJGlkIjoiMjc3MyIsIlRvcCI6MC4wLCJMZWZ0IjowLjAsIlJpZ2h0IjowLjAsIkJvdHRvbSI6MC4wfSwiUGFkZGluZyI6eyIkaWQiOiIyNzc0IiwiVG9wIjowLjAsIkxlZnQiOjAuMCwiUmlnaHQiOjAuMCwiQm90dG9tIjowLjB9LCJCYWNrZ3JvdW5kIjp7IiRpZCI6IjI3NzUiLCJDb2xvciI6eyIkaWQiOiIyNzc2IiwiQSI6MjU1LCJSIjoyMSwiRyI6OTcsIkIiOjEwOX19LCJJc1Zpc2libGUiOnRydWUsIldpZHRoIjowLjAsIkhlaWdodCI6MC4wLCJCb3JkZXJTdHlsZSI6eyIkaWQiOiIyNzc3IiwiTGluZUNvbG9yIjp7IiRpZCI6IjI3NzgiLCIkdHlwZSI6Ik5MUkUuQ29tbW9uLkRvbS5Tb2xpZENvbG9yQnJ1c2gsIE5MUkUuQ29tbW9uIiwiQ29sb3IiOnsiJGlkIjoiMjc3OSIsIkEiOjI1NSwiUiI6MjU1LCJHIjowLCJCIjowfX0sIkxpbmVXZWlnaHQiOjAuMCwiTGluZVR5cGUiOjAsIlBhcmVudFN0eWxlIjpudWxsfSwiUGFyZW50U3R5bGUiOm51bGx9LCJNYXJnaW4iOnsiJGlkIjoiMjc4MCIsIlRvcCI6MC4wLCJMZWZ0IjowLjAsIlJpZ2h0IjowLjAsIkJvdHRvbSI6MC4wfSwiUGFkZGluZyI6eyIkaWQiOiIyNzgxIiwiVG9wIjowLjAsIkxlZnQiOjAuMCwiUmlnaHQiOjAuMCwiQm90dG9tIjowLjB9LCJCYWNrZ3JvdW5kIjpudWxsLCJJc1Zpc2libGUiOnRydWUsIldpZHRoIjowLjAsIkhlaWdodCI6MC4wLCJCb3JkZXJTdHlsZSI6bnVsbCwiUGFyZW50U3R5bGUiOm51bGx9LCJCYWNrZ3JvdW5kU3R5bGUiOnsiJGlkIjoiMjc4MiIsIk1hcmdpbiI6eyIkaWQiOiIyNzgzIiwiVG9wIjowLjAsIkxlZnQiOjAuMCwiUmlnaHQiOjAuMCwiQm90dG9tIjowLjB9LCJQYWRkaW5nIjp7IiRpZCI6IjI3ODQiLCJUb3AiOjAuMCwiTGVmdCI6MC4wLCJSaWdodCI6MC4wLCJCb3R0b20iOjAuMH0sIkJhY2tncm91bmQiOnsiJGlkIjoiMjc4NSIsIkNvbG9yIjp7IiRpZCI6IjI3ODYiLCJBIjo1MSwiUiI6MjEsIkciOjk3LCJCIjoxMDl9fSwiSXNWaXNpYmxlIjp0cnVlLCJXaWR0aCI6MC4wLCJIZWlnaHQiOjAuMCwiQm9yZGVyU3R5bGUiOnsiJGlkIjoiMjc4NyIsIkxpbmVDb2xvciI6eyIkaWQiOiIyNzg4IiwiJHR5cGUiOiJOTFJFLkNvbW1vbi5Eb20uU29saWRDb2xvckJydXNoLCBOTFJFLkNvbW1vbiIsIkNvbG9yIjp7IiRpZCI6IjI3ODkiLCJBIjoyNTUsIlIiOjIzNCwiRyI6MjIsIkIiOjMwfX0sIkxpbmVXZWlnaHQiOjAuMCwiTGluZVR5cGUiOjAsIlBhcmVudFN0eWxlIjpudWxsfSwiUGFyZW50U3R5bGUiOm51bGx9LCJJc0Fib3ZlVGltZWJhbmQiOmZhbHNlLCJTcGFjaW5nIjoyLCJEZWZhdWx0U3dpbWxhbmVUYXNrU3R5bGUiOnsiJGlkIjoiMjc5MCIsIiR0eXBlIjoiTkxSRS5Db21tb24uRG9tLlN0eWxlcy5FeHBsaWNpdFNldGFibGVUYXNrU3R5bGUsIE5MUkUuQ29tbW9uIiwiU2hhcGUiOjEsIlNoYXBlVGhpY2tuZXNzIjowLCJEdXJhdGlvbkZvcm1hdCI6MCwiSW5jbHVkZU5vbldvcmtpbmdEYXlzSW5EdXJhdGlvbiI6ZmFsc2UsIlBlcmNlbnRhZ2VDb21wbGV0ZVN0eWxlIjp7IiRpZCI6IjI3OTEiLCJGb250U2V0dGluZ3MiOnsiJGlkIjoiMjc5MiIsIkZvbnRTaXplIjoxMCwiRm9udE5hbWUiOiJDYWxpYnJpIiwiSXNCb2xkIjpmYWxzZSwiSXNJdGFsaWMiOmZhbHNlLCJJc1VuZGVybGluZWQiOmZhbHNlLCJQYXJlbnRTdHlsZSI6bnVsbH0sIkF1dG9TaXplIjowLCJGb3JlZ3JvdW5kIjp7IiRyZWYiOiIxMDI2In0sIk1heFdpZHRoIjoyMDAuMCwiTWF4SGVpZ2h0IjoiSW5maW5pdHkiLCJTbWFydEZvcmVncm91bmRJc0FjdGl2ZSI6ZmFsc2UsIkhvcml6b250YWxBbGlnbm1lbnQiOjAsIlZlcnRpY2FsQWxpZ25tZW50IjowLCJTbWFydEZvcmVncm91bmQiOm51bGwsIkJhY2tncm91bmRGaWxsVHlwZSI6MCwiTWFyZ2luIjp7IiRyZWYiOiIxMDI4In0sIlBhZGRpbmciOnsiJHJlZiI6IjEwMjkifSwiQmFja2dyb3VuZCI6eyIkcmVmIjoiMTAzMCJ9LCJJc1Zpc2libGUiOnRydWUsIldpZHRoIjowLjAsIkhlaWdodCI6MC4wLCJCb3JkZXJTdHlsZSI6bnVsbCwiUGFyZW50U3R5bGUiOm51bGx9LCJEdXJhdGlvblN0eWxlIjp7IiRpZCI6IjI3OTMiLCJGb250U2V0dGluZ3MiOnsiJGlkIjoiMjc5NCIsIkZvbnRTaXplIjoxMCwiRm9udE5hbWUiOiJDYWxpYnJpIiwiSXNCb2xkIjpmYWxzZSwiSXNJdGFsaWMiOmZhbHNlLCJJc1VuZGVybGluZWQiOmZhbHNlLCJQYXJlbnRTdHlsZSI6bnVsbH0sIkF1dG9TaXplIjowLCJGb3JlZ3JvdW5kIjp7IiRyZWYiOiIxMDM0In0sIk1heFdpZHRoIjoyMDAuMCwiTWF4SGVpZ2h0IjoiSW5maW5pdHkiLCJTbWFydEZvcmVncm91bmRJc0FjdGl2ZSI6ZmFsc2UsIkhvcml6b250YWxBbGlnbm1lbnQiOjAsIlZlcnRpY2FsQWxpZ25tZW50IjowLCJTbWFydEZvcmVncm91bmQiOm51bGwsIkJhY2tncm91bmRGaWxsVHlwZSI6MCwiTWFyZ2luIjp7IiRyZWYiOiIxMDM2In0sIlBhZGRpbmciOnsiJHJlZiI6IjEwMzcifSwiQmFja2dyb3VuZCI6eyIkcmVmIjoiMTAzOCJ9LCJJc1Zpc2libGUiOnRydWUsIldpZHRoIjowLjAsIkhlaWdodCI6MC4wLCJCb3JkZXJTdHlsZSI6bnVsbCwiUGFyZW50U3R5bGUiOm51bGx9LCJIb3Jpem9udGFsQ29ubmVjdG9yU3R5bGUiOnsiJGlkIjoiMjc5NSIsIkxpbmVDb2xvciI6eyIkcmVmIjoiMTA0MSJ9LCJMaW5lV2VpZ2h0IjoxLjAsIkxpbmVUeXBlIjowLCJQYXJlbnRTdHlsZSI6bnVsbH0sIlZlcnRpY2FsQ29ubmVjdG9yU3R5bGUiOnsiJGlkIjoiMjc5NiIsIkxpbmVDb2xvciI6eyIkcmVmIjoiMTA0NCJ9LCJMaW5lV2VpZ2h0IjowLjAsIkxpbmVUeXBlIjowLCJQYXJlbnRTdHlsZSI6bnVsbH0sIk1hcmdpbiI6bnVsbCwiU3RhcnREYXRlUG9zaXRpb24iOjMsIkVuZERhdGVQb3NpdGlvbiI6MywiRGF0ZUlzVmlzaWJsZSI6dHJ1ZSwiVGl0bGVQb3NpdGlvbiI6NCwiRHVyYXRpb25Qb3NpdGlvbiI6NiwiUGVyY2VudGFnZUNvbXBsZXRlZFBvc2l0aW9uIjo2LCJTcGFjaW5nIjozLCJJc0JlbG93VGltZWJhbmQiOnRydWUsIlBlcmNlbnRhZ2VDb21wbGV0ZVNoYXBlT3BhY2l0eSI6MzUsIlNoYXBlU3R5bGUiOnsiJGlkIjoiMjc5NyIsIk1hcmdpbiI6eyIkcmVmIjoiMTA0NyJ9LCJQYWRkaW5nIjp7IiRyZWYiOiIxMDQ4In0sIkJhY2tncm91bmQiOnsiJHJlZiI6IjEwNDkifSwiSXNWaXNpYmxlIjp0cnVlLCJXaWR0aCI6MC4wLCJIZWlnaHQiOjEwLjAsIkJvcmRlclN0eWxlIjp7IiRpZCI6IjI3OTgiLCJMaW5lQ29sb3IiOnsiJHJlZiI6IjEwNTIifSwiTGluZVdlaWdodCI6MC4wLCJMaW5lVHlwZSI6MCwiUGFyZW50U3R5bGUiOm51bGx9LCJQYXJlbnRTdHlsZSI6bnVsbH0sIlRpdGxlU3R5bGUiOnsiJGlkIjoiMjc5OSIsIkZvbnRTZXR0aW5ncyI6eyIkaWQiOiIyODAwIiwiRm9udFNpemUiOjExLCJGb250TmFtZSI6IlNlZ29lIFVJIiwiSXNCb2xkIjp0cnVlLCJJc0l0YWxpYyI6ZmFsc2UsIklzVW5kZXJsaW5lZCI6ZmFsc2UsIlBhcmVudFN0eWxlIjpudWxsfSwiQXV0b1NpemUiOjAsIkZvcmVncm91bmQiOnsiJHJlZiI6IjEwNTYifSwiTWF4V2lkdGgiOjIwMC4wLCJNYXhIZWlnaHQiOiJJbmZpbml0eSIsIlNtYXJ0Rm9yZWdyb3VuZElzQWN0aXZlIjpmYWxzZSwiSG9yaXpvbnRhbEFsaWdubWVudCI6MCwiVmVydGljYWxBbGlnbm1lbnQiOjAsIlNtYXJ0Rm9yZWdyb3VuZCI6bnVsbCwiQmFja2dyb3VuZEZpbGxUeXBlIjowLCJNYXJnaW4iOnsiJHJlZiI6IjEwNTgifSwiUGFkZGluZyI6eyIkcmVmIjoiMTA1OSJ9LCJCYWNrZ3JvdW5kIjp7IiRyZWYiOiIxMDYwIn0sIklzVmlzaWJsZSI6dHJ1ZSwiV2lkdGgiOjAuMCwiSGVpZ2h0IjowLjAsIkJvcmRlclN0eWxlIjpudWxsLCJQYXJlbnRTdHlsZSI6bnVsbH0sIkRhdGVTdHlsZSI6eyIkaWQiOiIyODAxIiwiRm9udFNldHRpbmdzIjp7IiRpZCI6IjI4MDIiLCJGb250U2l6ZSI6OCwiRm9udE5hbWUiOiJTZWdvZSBVSSIsIklzQm9sZCI6ZmFsc2UsIklzSXRhbGljIjp0cnVlLCJJc1VuZGVybGluZWQiOmZhbHNlLCJQYXJlbnRTdHlsZSI6bnVsbH0sIkF1dG9TaXplIjowLCJGb3JlZ3JvdW5kIjp7IiRyZWYiOiIxMDY0In0sIk1heFdpZHRoIjoyMDAuMCwiTWF4SGVpZ2h0IjoiSW5maW5pdHkiLCJTbWFydEZvcmVncm91bmRJc0FjdGl2ZSI6ZmFsc2UsIkhvcml6b250YWxBbGlnbm1lbnQiOjIsIlZlcnRpY2FsQWxpZ25tZW50IjowLCJTbWFydEZvcmVncm91bmQiOm51bGwsIkJhY2tncm91bmRGaWxsVHlwZSI6MCwiTWFyZ2luIjp7IiRyZWYiOiIxMDY2In0sIlBhZGRpbmciOnsiJHJlZiI6IjEwNjcifSwiQmFja2dyb3VuZCI6eyIkcmVmIjoiMTA2OCJ9LCJJc1Zpc2libGUiOnRydWUsIldpZHRoIjowLjAsIkhlaWdodCI6MC4wLCJCb3JkZXJTdHlsZSI6bnVsbCwiUGFyZW50U3R5bGUiOm51bGx9LCJEYXRlRm9ybWF0Ijp7IiRyZWYiOiIxMDcwIn0sIldlZWtOdW1iZXJpbmciOnsiJGlkIjoiMjgwMyIsIkZvcm1hdCI6MCwiSXNWaXNpYmxlIjpmYWxzZSwiTGFzdEtub3duVmlzaWJpbGl0eVN0YXRlIjpmYWxzZX0sIklzVmlzaWJsZSI6dHJ1ZSwiUGFyZW50U3R5bGUiOm51bGwsIl9leHBsaWNpdGx5U2V0Ijp7IiRpZCI6IjI4MDQiLCJTaGFwZVN0eWxlIjpmYWxzZSwiVGl0bGVTdHlsZSI6ZmFsc2UsIkRhdGVTdHlsZSI6ZmFsc2UsIkhvcml6b250YWxDb25uZWN0b3JTdHlsZSI6ZmFsc2UsIlZlcnRpY2FsQ29ubmVjdG9yU3R5bGUiOmZhbHNlLCJQZXJjZW50YWdlQ29tcGxldGVTaGFwZU9wYWNpdHkiOmZhbHNlLCJTaGFwZSI6ZmFsc2UsIlNoYXBlVGhpY2tuZXNzIjpmYWxzZSwiRHVyYXRpb25Gb3JtYXQiOmZhbHNlLCJJbmNsdWRlTm9uV29ya2luZ0RheXNJbkR1cmF0aW9uIjpmYWxzZSwiTWFyZ2luIjpmYWxzZSwiU3RhcnREYXRlUG9zaXRpb24iOmZhbHNlLCJFbmREYXRlUG9zaXRpb24iOmZhbHNlLCJUaXRsZVBvc2l0aW9uIjpmYWxzZSwiRHVyYXRpb25Qb3NpdGlvbiI6ZmFsc2UsIlBlcmNlbnRhZ2VDb21wbGV0ZWRQb3NpdGlvbiI6ZmFsc2UsIlNwYWNpbmciOmZhbHNlLCJJc0JlbG93VGltZWJhbmQiOmZhbHNlLCJEYXRlRm9ybWF0IjpmYWxzZSwiV2Vla051bWJlcmluZyI6ZmFsc2UsIklzVmlzaWJsZSI6ZmFsc2V9fSwiRGVmYXVsdFN3aW1sYW5lTW90U3R5bGUiOnsiJGlkIjoiMjgwNSIsIlNoYXBlIjowLCJDb25uZWN0b3JNYXJnaW4iOnsiJHJlZiI6IjEwNzQifSwiQ29ubmVjdG9yU3R5bGUiOnsiJGlkIjoiMjgwNiIsIkxpbmVDb2xvciI6eyIkcmVmIjoiMTA3NiJ9LCJMaW5lV2VpZ2h0IjoxLjAsIkxpbmVUeXBlIjowLCJQYXJlbnRTdHlsZSI6bnVsbH0sIklzQmVsb3dUaW1lYmFuZCI6ZmFsc2UsIlBvc2l0aW9uT25UYXNrIjoxLCJIaWRlRGF0ZSI6ZmFsc2UsIlNoYXBlU2l6ZSI6MCwiU3BhY2luZyI6MC4wLCJQYWRkaW5nIjp7IiRyZWYiOiIxMDc4In0sIlNoYXBlU3R5bGUiOnsiJGlkIjoiMjgwNyIsIk1hcmdpbiI6eyIkcmVmIjoiMTA4MCJ9LCJQYWRkaW5nIjp7IiRyZWYiOiIxMDgxIn0sIkJhY2tncm91bmQiOnsiJHJlZiI6IjEwODIifSwiSXNWaXNpYmxlIjp0cnVlLCJXaWR0aCI6MTIuMCwiSGVpZ2h0IjoxNC4wLCJCb3JkZXJTdHlsZSI6eyIkaWQiOiIyODA4IiwiTGluZUNvbG9yIjp7IiRyZWYiOiIxMDg1In0sIkxpbmVXZWlnaHQiOjAuMCwiTGluZVR5cGUiOjAsIlBhcmVudFN0eWxlIjpudWxsfSwiUGFyZW50U3R5bGUiOm51bGx9LCJUaXRsZVN0eWxlIjp7IiRpZCI6IjI4MDkiLCJGb250U2V0dGluZ3MiOnsiJGlkIjoiMjgxMCIsIkZvbnRTaXplIjoxMSwiRm9udE5hbWUiOiJTZWdvZSBVSSIsIklzQm9sZCI6dHJ1ZSwiSXNJdGFsaWMiOmZhbHNlLCJJc1VuZGVybGluZWQiOmZhbHNlLCJQYXJlbnRTdHlsZSI6bnVsbH0sIkF1dG9TaXplIjowLCJGb3JlZ3JvdW5kIjp7IiRyZWYiOiIxMDg5In0sIk1heFdpZHRoIjoyMDAuMCwiTWF4SGVpZ2h0IjoiSW5maW5pdHkiLCJTbWFydEZvcmVncm91bmRJc0FjdGl2ZSI6ZmFsc2UsIkhvcml6b250YWxBbGlnbm1lbnQiOjAsIlZlcnRpY2FsQWxpZ25tZW50IjowLCJTbWFydEZvcmVncm91bmQiOm51bGwsIkJhY2tncm91bmRGaWxsVHlwZSI6MCwiTWFyZ2luIjp7IiRyZWYiOiIxMDkxIn0sIlBhZGRpbmciOnsiJHJlZiI6IjEwOTIifSwiQmFja2dyb3VuZCI6eyIkcmVmIjoiMTA5MyJ9LCJJc1Zpc2libGUiOnRydWUsIldpZHRoIjowLjAsIkhlaWdodCI6MC4wLCJCb3JkZXJTdHlsZSI6bnVsbCwiUGFyZW50U3R5bGUiOm51bGx9LCJEYXRlU3R5bGUiOnsiJGlkIjoiMjgxMSIsIkZvbnRTZXR0aW5ncyI6eyIkaWQiOiIyODEyIiwiRm9udFNpemUiOjksIkZvbnROYW1lIjoiU2Vnb2UgVUkiLCJJc0JvbGQiOnRydWUsIklzSXRhbGljIjpmYWxzZSwiSXNVbmRlcmxpbmVkIjpmYWxzZSwiUGFyZW50U3R5bGUiOm51bGx9LCJBdXRvU2l6ZSI6MCwiRm9yZWdyb3VuZCI6eyIkcmVmIjoiMTA5NyJ9LCJNYXhXaWR0aCI6MjAwLjAsIk1heEhlaWdodCI6IkluZmluaXR5IiwiU21hcnRGb3JlZ3JvdW5kSXNBY3RpdmUiOmZhbHNlLCJIb3Jpem9udGFsQWxpZ25tZW50IjowLCJWZXJ0aWNhbEFsaWdubWVudCI6MCwiU21hcnRGb3JlZ3JvdW5kIjpudWxsLCJCYWNrZ3JvdW5kRmlsbFR5cGUiOjAsIk1hcmdpbiI6eyIkcmVmIjoiMTA5OSJ9LCJQYWRkaW5nIjp7IiRyZWYiOiIxMTAwIn0sIkJhY2tncm91bmQiOnsiJHJlZiI6IjExMDEifSwiSXNWaXNpYmxlIjp0cnVlLCJXaWR0aCI6MC4wLCJIZWlnaHQiOjAuMCwiQm9yZGVyU3R5bGUiOm51bGwsIlBhcmVudFN0eWxlIjpudWxsfSwiRGF0ZUZvcm1hdCI6eyIkcmVmIjoiMTEwMyJ9LCJXZWVrTnVtYmVyaW5nIjp7IiRpZCI6IjI4MTMiLCJGb3JtYXQiOjAsIklzVmlzaWJsZSI6ZmFsc2UsIkxhc3RLbm93blZpc2liaWxpdHlTdGF0ZSI6ZmFsc2V9LCJJc1Zpc2libGUiOnRydWUsIlBhcmVudFN0eWxlIjpudWxsfSwiRGVmYXVsdFN3aW1sYW5lTWlsZXN0b25lU3R5bGUiOnsiJGlkIjoiMjgxNCIsIlRpdGxlUG9zaXRpb24iOiJSaWdodCIsIkRhdGVQb3NpdGlvbiI6IkxlZnQiLCJTaGFwZVR5cGUiOjAsIlNoYXBlU2l6ZSI6MCwiU3BhY2luZyI6NSwiU2hhcGVTdHlsZSI6eyIkaWQiOiIyODE1IiwiTWFyZ2luIjp7IiRyZWYiOiIxMTA3In0sIlBhZGRpbmciOnsiJHJlZiI6IjExMDgifSwiQmFja2dyb3VuZCI6eyIkcmVmIjoiMTEwOSJ9LCJJc1Zpc2libGUiOnRydWUsIldpZHRoIjoxMi4wLCJIZWlnaHQiOjE0LjAsIkJvcmRlclN0eWxlIjp7IiRpZCI6IjI4MTYiLCJMaW5lQ29sb3IiOnsiJHJlZiI6IjExMTIifSwiTGluZVdlaWdodCI6MC4wLCJMaW5lVHlwZSI6MCwiUGFyZW50U3R5bGUiOm51bGx9LCJQYXJlbnRTdHlsZSI6bnVsbH0sIlRpdGxlU3R5bGUiOnsiJGlkIjoiMjgxNyIsIkZvbnRTZXR0aW5ncyI6eyIkaWQiOiIyODE4IiwiRm9udFNpemUiOjExLCJGb250TmFtZSI6IlNlZ29lIFVJIiwiSXNCb2xkIjp0cnVlLCJJc0l0YWxpYyI6ZmFsc2UsIklzVW5kZXJsaW5lZCI6ZmFsc2UsIlBhcmVudFN0eWxlIjpudWxsfSwiQXV0b1NpemUiOjAsIkZvcmVncm91bmQiOnsiJHJlZiI6IjExMTYifSwiTWF4V2lkdGgiOjIwMC4wLCJNYXhIZWlnaHQiOiJJbmZpbml0eSIsIlNtYXJ0Rm9yZWdyb3VuZElzQWN0aXZlIjpmYWxzZSwiSG9yaXpvbnRhbEFsaWdubWVudCI6MCwiVmVydGljYWxBbGlnbm1lbnQiOjAsIlNtYXJ0Rm9yZWdyb3VuZCI6bnVsbCwiQmFja2dyb3VuZEZpbGxUeXBlIjowLCJNYXJnaW4iOnsiJHJlZiI6IjExMTgifSwiUGFkZGluZyI6eyIkcmVmIjoiMTExOSJ9LCJCYWNrZ3JvdW5kIjp7IiRyZWYiOiIxMTIwIn0sIklzVmlzaWJsZSI6dHJ1ZSwiV2lkdGgiOjAuMCwiSGVpZ2h0IjowLjAsIkJvcmRlclN0eWxlIjpudWxsLCJQYXJlbnRTdHlsZSI6bnVsbH0sIkRhdGVTdHlsZSI6eyIkaWQiOiIyODE5IiwiRm9udFNldHRpbmdzIjp7IiRpZCI6IjI4MjAiLCJGb250U2l6ZSI6OSwiRm9udE5hbWUiOiJTZWdvZSBVSSIsIklzQm9sZCI6dHJ1ZSwiSXNJdGFsaWMiOmZhbHNlLCJJc1VuZGVybGluZWQiOmZhbHNlLCJQYXJlbnRTdHlsZSI6bnVsbH0sIkF1dG9TaXplIjowLCJGb3JlZ3JvdW5kIjp7IiRyZWYiOiIxMTI0In0sIk1heFdpZHRoIjoyMDAuMCwiTWF4SGVpZ2h0IjoiSW5maW5pdHkiLCJTbWFydEZvcmVncm91bmRJc0FjdGl2ZSI6ZmFsc2UsIkhvcml6b250YWxBbGlnbm1lbnQiOjAsIlZlcnRpY2FsQWxpZ25tZW50IjowLCJTbWFydEZvcmVncm91bmQiOm51bGwsIkJhY2tncm91bmRGaWxsVHlwZSI6MCwiTWFyZ2luIjp7IiRyZWYiOiIxMTI2In0sIlBhZGRpbmciOnsiJHJlZiI6IjExMjcifSwiQmFja2dyb3VuZCI6eyIkcmVmIjoiMTEyOCJ9LCJJc1Zpc2libGUiOnRydWUsIldpZHRoIjowLjAsIkhlaWdodCI6MC4wLCJCb3JkZXJTdHlsZSI6bnVsbCwiUGFyZW50U3R5bGUiOm51bGx9LCJEYXRlRm9ybWF0Ijp7IiRyZWYiOiIxMTMwIn0sIldlZWtOdW1iZXJpbmciOnsiJGlkIjoiMjgyMSIsIkZvcm1hdCI6MCwiSXNWaXNpYmxlIjpmYWxzZSwiTGFzdEtub3duVmlzaWJpbGl0eVN0YXRlIjpmYWxzZX0sIklzVmlzaWJsZSI6dHJ1ZSwiUGFyZW50U3R5bGUiOm51bGx9LCJEZWZhdWx0U3dpbWxhbmVBY3Rpdml0eVN0eWxlIjp7IiRpZCI6IjI4MjIiLCJIZWFkZXJTdHlsZSI6eyIkaWQiOiIyODIzIiwiVGV4dFN0eWxlIjp7IiRpZCI6IjI4MjQiLCJGb250U2V0dGluZ3MiOnsiJGlkIjoiMjgyNSIsIkZvbnRTaXplIjoxMSwiRm9udE5hbWUiOiJDYWxpYnJpIiwiSXNCb2xkIjpmYWxzZSwiSXNJdGFsaWMiOmZhbHNlLCJJc1VuZGVybGluZWQiOmZhbHNlLCJQYXJlbnRTdHlsZSI6bnVsbH0sIkF1dG9TaXplIjoyLCJGb3JlZ3JvdW5kIjp7IiRyZWYiOiIxMTM2In0sIk1heFdpZHRoIjowLjAsIk1heEhlaWdodCI6MC4wLCJTbWFydEZvcmVncm91bmRJc0FjdGl2ZSI6ZmFsc2UsIkhvcml6b250YWxBbGlnbm1lbnQiOjAsIlZlcnRpY2FsQWxpZ25tZW50IjowLCJTbWFydEZvcmVncm91bmQiOm51bGwsIkJhY2tncm91bmRGaWxsVHlwZSI6MCwiTWFyZ2luIjp7IiRyZWYiOiIxMTM4In0sIlBhZGRpbmciOnsiJHJlZiI6IjExMzkifSwiQmFja2dyb3VuZCI6bnVsbCwiSXNWaXNpYmxlIjp0cnVlLCJXaWR0aCI6MC4wLCJIZWlnaHQiOjAuMCwiQm9yZGVyU3R5bGUiOm51bGwsIlBhcmVudFN0eWxlIjpudWxsfSwiUmVjdGFuZ2xlU3R5bGUiOnsiJGlkIjoiMjgyNiIsIk1hcmdpbiI6eyIkcmVmIjoiMTE0MSJ9LCJQYWRkaW5nIjp7IiRyZWYiOiIxMTQyIn0sIkJhY2tncm91bmQiOnsiJHJlZiI6IjExNDMifSwiSXNWaXNpYmxlIjp0cnVlLCJXaWR0aCI6MC4wLCJIZWlnaHQiOjAuMCwiQm9yZGVyU3R5bGUiOnsiJGlkIjoiMjgyNyIsIkxpbmVDb2xvciI6eyIkcmVmIjoiMTE0NiJ9LCJMaW5lV2VpZ2h0IjowLjAsIkxpbmVUeXBlIjowLCJQYXJlbnRTdHlsZSI6bnVsbH0sIlBhcmVudFN0eWxlIjpudWxsfSwiTWFyZ2luIjp7IiRyZWYiOiIxMTQ4In0sIlBhZGRpbmciOnsiJHJlZiI6IjExNDkifSwiQmFja2dyb3VuZCI6bnVsbCwiSXNWaXNpYmxlIjp0cnVlLCJXaWR0aCI6MC4wLCJIZWlnaHQiOjAuMCwiQm9yZGVyU3R5bGUiOm51bGwsIlBhcmVudFN0eWxlIjpudWxsfSwiQmFja2dyb3VuZFN0eWxlIjp7IiRpZCI6IjI4MjgiLCJNYXJnaW4iOnsiJHJlZiI6IjExNTEifSwiUGFkZGluZyI6eyIkcmVmIjoiMTE1MiJ9LCJCYWNrZ3JvdW5kIjp7IiRyZWYiOiIxMTUzIn0sIklzVmlzaWJsZSI6dHJ1ZSwiV2lkdGgiOjAuMCwiSGVpZ2h0IjowLjAsIkJvcmRlclN0eWxlIjp7IiRpZCI6IjI4MjkiLCJMaW5lQ29sb3IiOnsiJHJlZiI6IjExNTYifSwiTGluZVdlaWdodCI6MC4wLCJMaW5lVHlwZSI6MCwiUGFyZW50U3R5bGUiOm51bGx9LCJQYXJlbnRTdHlsZSI6bnVsbH0sIk1hcmdpbiI6eyIkcmVmIjoiMTE1OCJ9LCJQYWRkaW5nIjp7IiRyZWYiOiIxMTU5In0sIklzVmlzaWJsZSI6dHJ1ZSwiV2lkdGgiOjAuMCwiSGVpZ2h0IjowLjAsIkJvcmRlclN0eWxlIjpudWxsLCJQYXJlbnRTdHlsZSI6bnVsbH0sIk1hcmdpbiI6eyIkaWQiOiIyODMwIiwiVG9wIjowLjAsIkxlZnQiOjAuMCwiUmlnaHQiOjAuMCwiQm90dG9tIjowLjB9LCJQYWRkaW5nIjp7IiRpZCI6IjI4MzEiLCJUb3AiOjAuMCwiTGVmdCI6MC4wLCJSaWdodCI6MC4wLCJCb3R0b20iOjAuMH0sIklzVmlzaWJsZSI6dHJ1ZSwiV2lkdGgiOjAuMCwiSGVpZ2h0IjowLjAsIkJvcmRlclN0eWxlIjp7IiRpZCI6IjI4MzIiLCJMaW5lQ29sb3IiOm51bGwsIkxpbmVXZWlnaHQiOjAuMCwiTGluZVR5cGUiOjAsIlBhcmVudFN0eWxlIjpudWxsfSwiUGFyZW50U3R5bGUiOm51bGx9LHsiJGlkIjoiMjgzMyIsIlN0eWxlSWQiOiIwMDAwMDAwMC0wMDAwLTAwMDAtMDAwMC0wMDAwMDAwMDAwMDAiLCJIZWFkZXJTdHlsZSI6eyIkaWQiOiIyODM0IiwiVGV4dElzVmVydGljYWwiOmZhbHNlLCJUZXh0U3R5bGUiOnsiJGlkIjoiMjgzNSIsIkZvbnRTZXR0aW5ncyI6eyIkaWQiOiIyODM2IiwiRm9udFNpemUiOjEyLCJGb250TmFtZSI6IlNlZ29lIFVJIFNlbWlib2xkIiwiSXNCb2xkIjpmYWxzZSwiSXNJdGFsaWMiOmZhbHNlLCJJc1VuZGVybGluZWQiOmZhbHNlLCJQYXJlbnRTdHlsZSI6bnVsbH0sIkF1dG9TaXplIjoyLCJGb3JlZ3JvdW5kIjp7IiRpZCI6IjI4MzciLCJDb2xvciI6eyIkaWQiOiIyODM4IiwiQSI6MjU1LCJSIjoyNTUsIkciOjI1NSwiQiI6MjU1fX0sIk1heFdpZHRoIjoxMDMuMjY1NjI0OTk5OTk5NTUsIk1heEhlaWdodCI6IkluZmluaXR5IiwiU21hcnRGb3JlZ3JvdW5kSXNBY3RpdmUiOmZhbHNlLCJIb3Jpem9udGFsQWxpZ25tZW50IjowLCJWZXJ0aWNhbEFsaWdubWVudCI6MCwiU21hcnRGb3JlZ3JvdW5kIjpudWxsLCJCYWNrZ3JvdW5kRmlsbFR5cGUiOjAsIk1hcmdpbiI6eyIkaWQiOiIyODM5IiwiVG9wIjowLjAsIkxlZnQiOjAuMCwiUmlnaHQiOjAuMCwiQm90dG9tIjowLjB9LCJQYWRkaW5nIjp7IiRpZCI6IjI4NDAiLCJUb3AiOjAuMCwiTGVmdCI6MC4wLCJSaWdodCI6MC4wLCJCb3R0b20iOjAuMH0sIkJhY2tncm91bmQiOm51bGwsIklzVmlzaWJsZSI6dHJ1ZSwiV2lkdGgiOjAuMCwiSGVpZ2h0IjowLjAsIkJvcmRlclN0eWxlIjpudWxsLCJQYXJlbnRTdHlsZSI6bnVsbH0sIlJlY3RhbmdsZVN0eWxlIjp7IiRpZCI6IjI4NDEiLCJNYXJnaW4iOnsiJGlkIjoiMjg0MiIsIlRvcCI6MC4wLCJMZWZ0IjowLjAsIlJpZ2h0IjowLjAsIkJvdHRvbSI6MC4wfSwiUGFkZGluZyI6eyIkaWQiOiIyODQzIiwiVG9wIjowLjAsIkxlZnQiOjAuMCwiUmlnaHQiOjAuMCwiQm90dG9tIjowLjB9LCJCYWNrZ3JvdW5kIjp7IiRpZCI6IjI4NDQiLCJDb2xvciI6eyIkaWQiOiIyODQ1IiwiQSI6MjU1LCJSIjoyNSwiRyI6MTA3LCJCIjozNn19LCJJc1Zpc2libGUiOnRydWUsIldpZHRoIjowLjAsIkhlaWdodCI6MC4wLCJCb3JkZXJTdHlsZSI6eyIkaWQiOiIyODQ2IiwiTGluZUNvbG9yIjp7IiRpZCI6IjI4NDciLCIkdHlwZSI6Ik5MUkUuQ29tbW9uLkRvbS5Tb2xpZENvbG9yQnJ1c2gsIE5MUkUuQ29tbW9uIiwiQ29sb3IiOnsiJGlkIjoiMjg0OCIsIkEiOjI1NSwiUiI6MjU1LCJHIjowLCJCIjowfX0sIkxpbmVXZWlnaHQiOjAuMCwiTGluZVR5cGUiOjAsIlBhcmVudFN0eWxlIjpudWxsfSwiUGFyZW50U3R5bGUiOm51bGx9LCJNYXJnaW4iOnsiJGlkIjoiMjg0OSIsIlRvcCI6MC4wLCJMZWZ0IjowLjAsIlJpZ2h0IjowLjAsIkJvdHRvbSI6MC4wfSwiUGFkZGluZyI6eyIkaWQiOiIyODUwIiwiVG9wIjowLjAsIkxlZnQiOjAuMCwiUmlnaHQiOjAuMCwiQm90dG9tIjowLjB9LCJCYWNrZ3JvdW5kIjpudWxsLCJJc1Zpc2libGUiOnRydWUsIldpZHRoIjowLjAsIkhlaWdodCI6MC4wLCJCb3JkZXJTdHlsZSI6bnVsbCwiUGFyZW50U3R5bGUiOm51bGx9LCJCYWNrZ3JvdW5kU3R5bGUiOnsiJGlkIjoiMjg1MSIsIk1hcmdpbiI6eyIkaWQiOiIyODUyIiwiVG9wIjowLjAsIkxlZnQiOjAuMCwiUmlnaHQiOjAuMCwiQm90dG9tIjowLjB9LCJQYWRkaW5nIjp7IiRpZCI6IjI4NTMiLCJUb3AiOjAuMCwiTGVmdCI6MC4wLCJSaWdodCI6MC4wLCJCb3R0b20iOjAuMH0sIkJhY2tncm91bmQiOnsiJGlkIjoiMjg1NCIsIkNvbG9yIjp7IiRpZCI6IjI4NTUiLCJBIjo1MSwiUiI6MjUsIkciOjEwNywiQiI6MzZ9fSwiSXNWaXNpYmxlIjp0cnVlLCJXaWR0aCI6MC4wLCJIZWlnaHQiOjAuMCwiQm9yZGVyU3R5bGUiOnsiJGlkIjoiMjg1NiIsIkxpbmVDb2xvciI6eyIkaWQiOiIyODU3IiwiJHR5cGUiOiJOTFJFLkNvbW1vbi5Eb20uU29saWRDb2xvckJydXNoLCBOTFJFLkNvbW1vbiIsIkNvbG9yIjp7IiRpZCI6IjI4NTgiLCJBIjoyNTUsIlIiOjIzNCwiRyI6MjIsIkIiOjMwfX0sIkxpbmVXZWlnaHQiOjAuMCwiTGluZVR5cGUiOjAsIlBhcmVudFN0eWxlIjpudWxsfSwiUGFyZW50U3R5bGUiOm51bGx9LCJJc0Fib3ZlVGltZWJhbmQiOmZhbHNlLCJTcGFjaW5nIjoyLCJEZWZhdWx0U3dpbWxhbmVUYXNrU3R5bGUiOnsiJGlkIjoiMjg1OSIsIiR0eXBlIjoiTkxSRS5Db21tb24uRG9tLlN0eWxlcy5FeHBsaWNpdFNldGFibGVUYXNrU3R5bGUsIE5MUkUuQ29tbW9uIiwiU2hhcGUiOjEsIlNoYXBlVGhpY2tuZXNzIjowLCJEdXJhdGlvbkZvcm1hdCI6MCwiSW5jbHVkZU5vbldvcmtpbmdEYXlzSW5EdXJhdGlvbiI6ZmFsc2UsIlBlcmNlbnRhZ2VDb21wbGV0ZVN0eWxlIjp7IiRpZCI6IjI4NjAiLCJGb250U2V0dGluZ3MiOnsiJGlkIjoiMjg2MSIsIkZvbnRTaXplIjoxMCwiRm9udE5hbWUiOiJDYWxpYnJpIiwiSXNCb2xkIjpmYWxzZSwiSXNJdGFsaWMiOmZhbHNlLCJJc1VuZGVybGluZWQiOmZhbHNlLCJQYXJlbnRTdHlsZSI6bnVsbH0sIkF1dG9TaXplIjowLCJGb3JlZ3JvdW5kIjp7IiRyZWYiOiIxOTA0In0sIk1heFdpZHRoIjoyMDAuMCwiTWF4SGVpZ2h0IjoiSW5maW5pdHkiLCJTbWFydEZvcmVncm91bmRJc0FjdGl2ZSI6ZmFsc2UsIkhvcml6b250YWxBbGlnbm1lbnQiOjAsIlZlcnRpY2FsQWxpZ25tZW50IjowLCJTbWFydEZvcmVncm91bmQiOm51bGwsIkJhY2tncm91bmRGaWxsVHlwZSI6MCwiTWFyZ2luIjp7IiRyZWYiOiIxOTA2In0sIlBhZGRpbmciOnsiJHJlZiI6IjE5MDcifSwiQmFja2dyb3VuZCI6eyIkcmVmIjoiMTkwOCJ9LCJJc1Zpc2libGUiOnRydWUsIldpZHRoIjowLjAsIkhlaWdodCI6MC4wLCJCb3JkZXJTdHlsZSI6bnVsbCwiUGFyZW50U3R5bGUiOm51bGx9LCJEdXJhdGlvblN0eWxlIjp7IiRpZCI6IjI4NjIiLCJGb250U2V0dGluZ3MiOnsiJGlkIjoiMjg2MyIsIkZvbnRTaXplIjoxMCwiRm9udE5hbWUiOiJDYWxpYnJpIiwiSXNCb2xkIjpmYWxzZSwiSXNJdGFsaWMiOmZhbHNlLCJJc1VuZGVybGluZWQiOmZhbHNlLCJQYXJlbnRTdHlsZSI6bnVsbH0sIkF1dG9TaXplIjowLCJGb3JlZ3JvdW5kIjp7IiRyZWYiOiIxOTEyIn0sIk1heFdpZHRoIjoyMDAuMCwiTWF4SGVpZ2h0IjoiSW5maW5pdHkiLCJTbWFydEZvcmVncm91bmRJc0FjdGl2ZSI6ZmFsc2UsIkhvcml6b250YWxBbGlnbm1lbnQiOjAsIlZlcnRpY2FsQWxpZ25tZW50IjowLCJTbWFydEZvcmVncm91bmQiOm51bGwsIkJhY2tncm91bmRGaWxsVHlwZSI6MCwiTWFyZ2luIjp7IiRyZWYiOiIxOTE0In0sIlBhZGRpbmciOnsiJHJlZiI6IjE5MTUifSwiQmFja2dyb3VuZCI6eyIkcmVmIjoiMTkxNiJ9LCJJc1Zpc2libGUiOnRydWUsIldpZHRoIjowLjAsIkhlaWdodCI6MC4wLCJCb3JkZXJTdHlsZSI6bnVsbCwiUGFyZW50U3R5bGUiOm51bGx9LCJIb3Jpem9udGFsQ29ubmVjdG9yU3R5bGUiOnsiJGlkIjoiMjg2NCIsIkxpbmVDb2xvciI6eyIkcmVmIjoiMTkxOSJ9LCJMaW5lV2VpZ2h0IjoxLjAsIkxpbmVUeXBlIjowLCJQYXJlbnRTdHlsZSI6bnVsbH0sIlZlcnRpY2FsQ29ubmVjdG9yU3R5bGUiOnsiJGlkIjoiMjg2NSIsIkxpbmVDb2xvciI6eyIkcmVmIjoiMTkyMiJ9LCJMaW5lV2VpZ2h0IjowLjAsIkxpbmVUeXBlIjowLCJQYXJlbnRTdHlsZSI6bnVsbH0sIk1hcmdpbiI6bnVsbCwiU3RhcnREYXRlUG9zaXRpb24iOjMsIkVuZERhdGVQb3NpdGlvbiI6MywiRGF0ZUlzVmlzaWJsZSI6dHJ1ZSwiVGl0bGVQb3NpdGlvbiI6NCwiRHVyYXRpb25Qb3NpdGlvbiI6NiwiUGVyY2VudGFnZUNvbXBsZXRlZFBvc2l0aW9uIjo2LCJTcGFjaW5nIjozLCJJc0JlbG93VGltZWJhbmQiOnRydWUsIlBlcmNlbnRhZ2VDb21wbGV0ZVNoYXBlT3BhY2l0eSI6MzUsIlNoYXBlU3R5bGUiOnsiJGlkIjoiMjg2NiIsIk1hcmdpbiI6eyIkcmVmIjoiMTkyNSJ9LCJQYWRkaW5nIjp7IiRyZWYiOiIxOTI2In0sIkJhY2tncm91bmQiOnsiJHJlZiI6IjE5MjcifSwiSXNWaXNpYmxlIjp0cnVlLCJXaWR0aCI6MC4wLCJIZWlnaHQiOjEwLjAsIkJvcmRlclN0eWxlIjp7IiRpZCI6IjI4NjciLCJMaW5lQ29sb3IiOnsiJHJlZiI6IjE5MzAifSwiTGluZVdlaWdodCI6MC4wLCJMaW5lVHlwZSI6MCwiUGFyZW50U3R5bGUiOm51bGx9LCJQYXJlbnRTdHlsZSI6bnVsbH0sIlRpdGxlU3R5bGUiOnsiJGlkIjoiMjg2OCIsIkZvbnRTZXR0aW5ncyI6eyIkaWQiOiIyODY5IiwiRm9udFNpemUiOjExLCJGb250TmFtZSI6IlNlZ29lIFVJIiwiSXNCb2xkIjp0cnVlLCJJc0l0YWxpYyI6ZmFsc2UsIklzVW5kZXJsaW5lZCI6ZmFsc2UsIlBhcmVudFN0eWxlIjpudWxsfSwiQXV0b1NpemUiOjAsIkZvcmVncm91bmQiOnsiJHJlZiI6IjE5MzQifSwiTWF4V2lkdGgiOjIwMC4wLCJNYXhIZWlnaHQiOiJJbmZpbml0eSIsIlNtYXJ0Rm9yZWdyb3VuZElzQWN0aXZlIjpmYWxzZSwiSG9yaXpvbnRhbEFsaWdubWVudCI6MCwiVmVydGljYWxBbGlnbm1lbnQiOjAsIlNtYXJ0Rm9yZWdyb3VuZCI6bnVsbCwiQmFja2dyb3VuZEZpbGxUeXBlIjowLCJNYXJnaW4iOnsiJHJlZiI6IjE5MzYifSwiUGFkZGluZyI6eyIkcmVmIjoiMTkzNyJ9LCJCYWNrZ3JvdW5kIjp7IiRyZWYiOiIxOTM4In0sIklzVmlzaWJsZSI6dHJ1ZSwiV2lkdGgiOjAuMCwiSGVpZ2h0IjowLjAsIkJvcmRlclN0eWxlIjpudWxsLCJQYXJlbnRTdHlsZSI6bnVsbH0sIkRhdGVTdHlsZSI6eyIkaWQiOiIyODcwIiwiRm9udFNldHRpbmdzIjp7IiRpZCI6IjI4NzEiLCJGb250U2l6ZSI6OCwiRm9udE5hbWUiOiJTZWdvZSBVSSIsIklzQm9sZCI6ZmFsc2UsIklzSXRhbGljIjp0cnVlLCJJc1VuZGVybGluZWQiOmZhbHNlLCJQYXJlbnRTdHlsZSI6bnVsbH0sIkF1dG9TaXplIjowLCJGb3JlZ3JvdW5kIjp7IiRyZWYiOiIxOTQyIn0sIk1heFdpZHRoIjoyMDAuMCwiTWF4SGVpZ2h0IjoiSW5maW5pdHkiLCJTbWFydEZvcmVncm91bmRJc0FjdGl2ZSI6ZmFsc2UsIkhvcml6b250YWxBbGlnbm1lbnQiOjIsIlZlcnRpY2FsQWxpZ25tZW50IjowLCJTbWFydEZvcmVncm91bmQiOm51bGwsIkJhY2tncm91bmRGaWxsVHlwZSI6MCwiTWFyZ2luIjp7IiRyZWYiOiIxOTQ0In0sIlBhZGRpbmciOnsiJHJlZiI6IjE5NDUifSwiQmFja2dyb3VuZCI6eyIkcmVmIjoiMTk0NiJ9LCJJc1Zpc2libGUiOnRydWUsIldpZHRoIjowLjAsIkhlaWdodCI6MC4wLCJCb3JkZXJTdHlsZSI6bnVsbCwiUGFyZW50U3R5bGUiOm51bGx9LCJEYXRlRm9ybWF0Ijp7IiRyZWYiOiIxOTQ4In0sIldlZWtOdW1iZXJpbmciOnsiJGlkIjoiMjg3MiIsIkZvcm1hdCI6MCwiSXNWaXNpYmxlIjpmYWxzZSwiTGFzdEtub3duVmlzaWJpbGl0eVN0YXRlIjpmYWxzZX0sIklzVmlzaWJsZSI6dHJ1ZSwiUGFyZW50U3R5bGUiOm51bGwsIl9leHBsaWNpdGx5U2V0Ijp7IiRpZCI6IjI4NzMiLCJTaGFwZVN0eWxlIjpmYWxzZSwiVGl0bGVTdHlsZSI6ZmFsc2UsIkRhdGVTdHlsZSI6ZmFsc2UsIkhvcml6b250YWxDb25uZWN0b3JTdHlsZSI6ZmFsc2UsIlZlcnRpY2FsQ29ubmVjdG9yU3R5bGUiOmZhbHNlLCJQZXJjZW50YWdlQ29tcGxldGVTaGFwZU9wYWNpdHkiOmZhbHNlLCJTaGFwZSI6ZmFsc2UsIlNoYXBlVGhpY2tuZXNzIjpmYWxzZSwiRHVyYXRpb25Gb3JtYXQiOmZhbHNlLCJJbmNsdWRlTm9uV29ya2luZ0RheXNJbkR1cmF0aW9uIjpmYWxzZSwiTWFyZ2luIjpmYWxzZSwiU3RhcnREYXRlUG9zaXRpb24iOmZhbHNlLCJFbmREYXRlUG9zaXRpb24iOmZhbHNlLCJUaXRsZVBvc2l0aW9uIjpmYWxzZSwiRHVyYXRpb25Qb3NpdGlvbiI6ZmFsc2UsIlBlcmNlbnRhZ2VDb21wbGV0ZWRQb3NpdGlvbiI6ZmFsc2UsIlNwYWNpbmciOmZhbHNlLCJJc0JlbG93VGltZWJhbmQiOmZhbHNlLCJEYXRlRm9ybWF0IjpmYWxzZSwiV2Vla051bWJlcmluZyI6ZmFsc2UsIklzVmlzaWJsZSI6ZmFsc2V9fSwiRGVmYXVsdFN3aW1sYW5lTW90U3R5bGUiOnsiJGlkIjoiMjg3NCIsIlNoYXBlIjowLCJDb25uZWN0b3JNYXJnaW4iOnsiJHJlZiI6IjE5NTIifSwiQ29ubmVjdG9yU3R5bGUiOnsiJGlkIjoiMjg3NSIsIkxpbmVDb2xvciI6eyIkcmVmIjoiMTk1NCJ9LCJMaW5lV2VpZ2h0IjoxLjAsIkxpbmVUeXBlIjowLCJQYXJlbnRTdHlsZSI6bnVsbH0sIklzQmVsb3dUaW1lYmFuZCI6ZmFsc2UsIlBvc2l0aW9uT25UYXNrIjoxLCJIaWRlRGF0ZSI6ZmFsc2UsIlNoYXBlU2l6ZSI6MCwiU3BhY2luZyI6MC4wLCJQYWRkaW5nIjp7IiRyZWYiOiIxOTU2In0sIlNoYXBlU3R5bGUiOnsiJGlkIjoiMjg3NiIsIk1hcmdpbiI6eyIkcmVmIjoiMTk1OCJ9LCJQYWRkaW5nIjp7IiRyZWYiOiIxOTU5In0sIkJhY2tncm91bmQiOnsiJHJlZiI6IjE5NjAifSwiSXNWaXNpYmxlIjp0cnVlLCJXaWR0aCI6MTIuMCwiSGVpZ2h0IjoxNC4wLCJCb3JkZXJTdHlsZSI6eyIkaWQiOiIyODc3IiwiTGluZUNvbG9yIjp7IiRyZWYiOiIxOTYzIn0sIkxpbmVXZWlnaHQiOjAuMCwiTGluZVR5cGUiOjAsIlBhcmVudFN0eWxlIjpudWxsfSwiUGFyZW50U3R5bGUiOm51bGx9LCJUaXRsZVN0eWxlIjp7IiRpZCI6IjI4NzgiLCJGb250U2V0dGluZ3MiOnsiJGlkIjoiMjg3OSIsIkZvbnRTaXplIjoxMSwiRm9udE5hbWUiOiJTZWdvZSBVSSIsIklzQm9sZCI6dHJ1ZSwiSXNJdGFsaWMiOmZhbHNlLCJJc1VuZGVybGluZWQiOmZhbHNlLCJQYXJlbnRTdHlsZSI6bnVsbH0sIkF1dG9TaXplIjowLCJGb3JlZ3JvdW5kIjp7IiRyZWYiOiIxOTY3In0sIk1heFdpZHRoIjoyMDAuMCwiTWF4SGVpZ2h0IjoiSW5maW5pdHkiLCJTbWFydEZvcmVncm91bmRJc0FjdGl2ZSI6ZmFsc2UsIkhvcml6b250YWxBbGlnbm1lbnQiOjAsIlZlcnRpY2FsQWxpZ25tZW50IjowLCJTbWFydEZvcmVncm91bmQiOm51bGwsIkJhY2tncm91bmRGaWxsVHlwZSI6MCwiTWFyZ2luIjp7IiRyZWYiOiIxOTY5In0sIlBhZGRpbmciOnsiJHJlZiI6IjE5NzAifSwiQmFja2dyb3VuZCI6eyIkcmVmIjoiMTk3MSJ9LCJJc1Zpc2libGUiOnRydWUsIldpZHRoIjowLjAsIkhlaWdodCI6MC4wLCJCb3JkZXJTdHlsZSI6bnVsbCwiUGFyZW50U3R5bGUiOm51bGx9LCJEYXRlU3R5bGUiOnsiJGlkIjoiMjg4MCIsIkZvbnRTZXR0aW5ncyI6eyIkaWQiOiIyODgxIiwiRm9udFNpemUiOjksIkZvbnROYW1lIjoiU2Vnb2UgVUkiLCJJc0JvbGQiOnRydWUsIklzSXRhbGljIjpmYWxzZSwiSXNVbmRlcmxpbmVkIjpmYWxzZSwiUGFyZW50U3R5bGUiOm51bGx9LCJBdXRvU2l6ZSI6MCwiRm9yZWdyb3VuZCI6eyIkcmVmIjoiMTk3NSJ9LCJNYXhXaWR0aCI6MjAwLjAsIk1heEhlaWdodCI6IkluZmluaXR5IiwiU21hcnRGb3JlZ3JvdW5kSXNBY3RpdmUiOmZhbHNlLCJIb3Jpem9udGFsQWxpZ25tZW50IjowLCJWZXJ0aWNhbEFsaWdubWVudCI6MCwiU21hcnRGb3JlZ3JvdW5kIjpudWxsLCJCYWNrZ3JvdW5kRmlsbFR5cGUiOjAsIk1hcmdpbiI6eyIkcmVmIjoiMTk3NyJ9LCJQYWRkaW5nIjp7IiRyZWYiOiIxOTc4In0sIkJhY2tncm91bmQiOnsiJHJlZiI6IjE5NzkifSwiSXNWaXNpYmxlIjp0cnVlLCJXaWR0aCI6MC4wLCJIZWlnaHQiOjAuMCwiQm9yZGVyU3R5bGUiOm51bGwsIlBhcmVudFN0eWxlIjpudWxsfSwiRGF0ZUZvcm1hdCI6eyIkcmVmIjoiMTk4MSJ9LCJXZWVrTnVtYmVyaW5nIjp7IiRpZCI6IjI4ODIiLCJGb3JtYXQiOjAsIklzVmlzaWJsZSI6ZmFsc2UsIkxhc3RLbm93blZpc2liaWxpdHlTdGF0ZSI6ZmFsc2V9LCJJc1Zpc2libGUiOnRydWUsIlBhcmVudFN0eWxlIjpudWxsfSwiRGVmYXVsdFN3aW1sYW5lTWlsZXN0b25lU3R5bGUiOnsiJGlkIjoiMjg4MyIsIlRpdGxlUG9zaXRpb24iOiJSaWdodCIsIkRhdGVQb3NpdGlvbiI6IkxlZnQiLCJTaGFwZVR5cGUiOjAsIlNoYXBlU2l6ZSI6MCwiU3BhY2luZyI6NSwiU2hhcGVTdHlsZSI6eyIkaWQiOiIyODg0IiwiTWFyZ2luIjp7IiRyZWYiOiIxOTg1In0sIlBhZGRpbmciOnsiJHJlZiI6IjE5ODYifSwiQmFja2dyb3VuZCI6eyIkcmVmIjoiMTk4NyJ9LCJJc1Zpc2libGUiOnRydWUsIldpZHRoIjoxMi4wLCJIZWlnaHQiOjE0LjAsIkJvcmRlclN0eWxlIjp7IiRpZCI6IjI4ODUiLCJMaW5lQ29sb3IiOnsiJHJlZiI6IjE5OTAifSwiTGluZVdlaWdodCI6MC4wLCJMaW5lVHlwZSI6MCwiUGFyZW50U3R5bGUiOm51bGx9LCJQYXJlbnRTdHlsZSI6bnVsbH0sIlRpdGxlU3R5bGUiOnsiJGlkIjoiMjg4NiIsIkZvbnRTZXR0aW5ncyI6eyIkaWQiOiIyODg3IiwiRm9udFNpemUiOjExLCJGb250TmFtZSI6IlNlZ29lIFVJIiwiSXNCb2xkIjp0cnVlLCJJc0l0YWxpYyI6ZmFsc2UsIklzVW5kZXJsaW5lZCI6ZmFsc2UsIlBhcmVudFN0eWxlIjpudWxsfSwiQXV0b1NpemUiOjAsIkZvcmVncm91bmQiOnsiJHJlZiI6IjE5OTQifSwiTWF4V2lkdGgiOjIwMC4wLCJNYXhIZWlnaHQiOiJJbmZpbml0eSIsIlNtYXJ0Rm9yZWdyb3VuZElzQWN0aXZlIjpmYWxzZSwiSG9yaXpvbnRhbEFsaWdubWVudCI6MCwiVmVydGljYWxBbGlnbm1lbnQiOjAsIlNtYXJ0Rm9yZWdyb3VuZCI6bnVsbCwiQmFja2dyb3VuZEZpbGxUeXBlIjowLCJNYXJnaW4iOnsiJHJlZiI6IjE5OTYifSwiUGFkZGluZyI6eyIkcmVmIjoiMTk5NyJ9LCJCYWNrZ3JvdW5kIjp7IiRyZWYiOiIxOTk4In0sIklzVmlzaWJsZSI6dHJ1ZSwiV2lkdGgiOjAuMCwiSGVpZ2h0IjowLjAsIkJvcmRlclN0eWxlIjpudWxsLCJQYXJlbnRTdHlsZSI6bnVsbH0sIkRhdGVTdHlsZSI6eyIkaWQiOiIyODg4IiwiRm9udFNldHRpbmdzIjp7IiRpZCI6IjI4ODkiLCJGb250U2l6ZSI6OSwiRm9udE5hbWUiOiJTZWdvZSBVSSIsIklzQm9sZCI6dHJ1ZSwiSXNJdGFsaWMiOmZhbHNlLCJJc1VuZGVybGluZWQiOmZhbHNlLCJQYXJlbnRTdHlsZSI6bnVsbH0sIkF1dG9TaXplIjowLCJGb3JlZ3JvdW5kIjp7IiRyZWYiOiIyMDAyIn0sIk1heFdpZHRoIjoyMDAuMCwiTWF4SGVpZ2h0IjoiSW5maW5pdHkiLCJTbWFydEZvcmVncm91bmRJc0FjdGl2ZSI6ZmFsc2UsIkhvcml6b250YWxBbGlnbm1lbnQiOjAsIlZlcnRpY2FsQWxpZ25tZW50IjowLCJTbWFydEZvcmVncm91bmQiOm51bGwsIkJhY2tncm91bmRGaWxsVHlwZSI6MCwiTWFyZ2luIjp7IiRyZWYiOiIyMDA0In0sIlBhZGRpbmciOnsiJHJlZiI6IjIwMDUifSwiQmFja2dyb3VuZCI6eyIkcmVmIjoiMjAwNiJ9LCJJc1Zpc2libGUiOnRydWUsIldpZHRoIjowLjAsIkhlaWdodCI6MC4wLCJCb3JkZXJTdHlsZSI6bnVsbCwiUGFyZW50U3R5bGUiOm51bGx9LCJEYXRlRm9ybWF0Ijp7IiRyZWYiOiIyMDA4In0sIldlZWtOdW1iZXJpbmciOnsiJGlkIjoiMjg5MCIsIkZvcm1hdCI6MCwiSXNWaXNpYmxlIjpmYWxzZSwiTGFzdEtub3duVmlzaWJpbGl0eVN0YXRlIjpmYWxzZX0sIklzVmlzaWJsZSI6dHJ1ZSwiUGFyZW50U3R5bGUiOm51bGx9LCJEZWZhdWx0U3dpbWxhbmVBY3Rpdml0eVN0eWxlIjp7IiRpZCI6IjI4OTEiLCJIZWFkZXJTdHlsZSI6eyIkaWQiOiIyODkyIiwiVGV4dFN0eWxlIjp7IiRpZCI6IjI4OTMiLCJGb250U2V0dGluZ3MiOnsiJGlkIjoiMjg5NCIsIkZvbnRTaXplIjoxMSwiRm9udE5hbWUiOiJTZWdvZSBVSSBTZW1pYm9sZCIsIklzQm9sZCI6ZmFsc2UsIklzSXRhbGljIjpmYWxzZSwiSXNVbmRlcmxpbmVkIjpmYWxzZSwiUGFyZW50U3R5bGUiOm51bGx9LCJBdXRvU2l6ZSI6MiwiRm9yZWdyb3VuZCI6eyIkcmVmIjoiMjAxNCJ9LCJNYXhXaWR0aCI6MTQxLjgyODEyNDk5OTk5ODgxLCJNYXhIZWlnaHQiOiJJbmZpbml0eSIsIlNtYXJ0Rm9yZWdyb3VuZElzQWN0aXZlIjpmYWxzZSwiSG9yaXpvbnRhbEFsaWdubWVudCI6MCwiVmVydGljYWxBbGlnbm1lbnQiOjAsIlNtYXJ0Rm9yZWdyb3VuZCI6bnVsbCwiQmFja2dyb3VuZEZpbGxUeXBlIjowLCJNYXJnaW4iOnsiJHJlZiI6IjIwMTYifSwiUGFkZGluZyI6eyIkcmVmIjoiMjAxNyJ9LCJCYWNrZ3JvdW5kIjp7IiRyZWYiOiIyMDE4In0sIklzVmlzaWJsZSI6dHJ1ZSwiV2lkdGgiOjAuMCwiSGVpZ2h0IjowLjAsIkJvcmRlclN0eWxlIjpudWxsLCJQYXJlbnRTdHlsZSI6bnVsbH0sIlJlY3RhbmdsZVN0eWxlIjp7IiRpZCI6IjI4OTUiLCJNYXJnaW4iOnsiJHJlZiI6IjIwMjEifSwiUGFkZGluZyI6eyIkcmVmIjoiMjAyMiJ9LCJCYWNrZ3JvdW5kIjp7IiRyZWYiOiIyMDIzIn0sIklzVmlzaWJsZSI6dHJ1ZSwiV2lkdGgiOjAuMCwiSGVpZ2h0IjowLjAsIkJvcmRlclN0eWxlIjp7IiRpZCI6IjI4OTYiLCJMaW5lQ29sb3IiOnsiJHJlZiI6IjIwMjYifSwiTGluZVdlaWdodCI6MC4wLCJMaW5lVHlwZSI6MCwiUGFyZW50U3R5bGUiOm51bGx9LCJQYXJlbnRTdHlsZSI6bnVsbH0sIk1hcmdpbiI6eyIkcmVmIjoiMjAyOCJ9LCJQYWRkaW5nIjp7IiRyZWYiOiIyMDI5In0sIkJhY2tncm91bmQiOm51bGwsIklzVmlzaWJsZSI6dHJ1ZSwiV2lkdGgiOjAuMCwiSGVpZ2h0IjowLjAsIkJvcmRlclN0eWxlIjpudWxsLCJQYXJlbnRTdHlsZSI6bnVsbH0sIkJhY2tncm91bmRTdHlsZSI6eyIkaWQiOiIyODk3IiwiTWFyZ2luIjp7IiRyZWYiOiIyMDMxIn0sIlBhZGRpbmciOnsiJHJlZiI6IjIwMzIifSwiQmFja2dyb3VuZCI6eyIkcmVmIjoiMjAzMyJ9LCJJc1Zpc2libGUiOnRydWUsIldpZHRoIjowLjAsIkhlaWdodCI6MC4wLCJCb3JkZXJTdHlsZSI6eyIkaWQiOiIyODk4IiwiTGluZUNvbG9yIjp7IiRyZWYiOiIyMDM2In0sIkxpbmVXZWlnaHQiOjAuMCwiTGluZVR5cGUiOjAsIlBhcmVudFN0eWxlIjpudWxsfSwiUGFyZW50U3R5bGUiOm51bGx9LCJNYXJnaW4iOnsiJHJlZiI6IjIwMzgifSwiUGFkZGluZyI6eyIkcmVmIjoiMjAzOSJ9LCJJc1Zpc2libGUiOnRydWUsIldpZHRoIjowLjAsIkhlaWdodCI6MC4wLCJCb3JkZXJTdHlsZSI6bnVsbCwiUGFyZW50U3R5bGUiOm51bGx9LCJNYXJnaW4iOnsiJGlkIjoiMjg5OSIsIlRvcCI6MC4wLCJMZWZ0IjowLjAsIlJpZ2h0IjowLjAsIkJvdHRvbSI6MC4wfSwiUGFkZGluZyI6eyIkaWQiOiIyOTAwIiwiVG9wIjowLjAsIkxlZnQiOjAuMCwiUmlnaHQiOjAuMCwiQm90dG9tIjowLjB9LCJJc1Zpc2libGUiOnRydWUsIldpZHRoIjowLjAsIkhlaWdodCI6MC4wLCJCb3JkZXJTdHlsZSI6eyIkaWQiOiIyOTAxIiwiTGluZUNvbG9yIjpudWxsLCJMaW5lV2VpZ2h0IjowLjAsIkxpbmVUeXBlIjowLCJQYXJlbnRTdHlsZSI6bnVsbH0sIlBhcmVudFN0eWxlIjpudWxsfSx7IiRpZCI6IjI5MDIiLCJTdHlsZUlkIjoiMDAwMDAwMDAtMDAwMC0wMDAwLTAwMDAtMDAwMDAwMDAwMDAwIiwiSGVhZGVyU3R5bGUiOnsiJGlkIjoiMjkwMyIsIlRleHRJc1ZlcnRpY2FsIjpmYWxzZSwiVGV4dFN0eWxlIjp7IiRpZCI6IjI5MDQiLCJGb250U2V0dGluZ3MiOnsiJGlkIjoiMjkwNSIsIkZvbnRTaXplIjoxMiwiRm9udE5hbWUiOiJTZWdvZSBVSSBTZW1pYm9sZCIsIklzQm9sZCI6ZmFsc2UsIklzSXRhbGljIjpmYWxzZSwiSXNVbmRlcmxpbmVkIjpmYWxzZSwiUGFyZW50U3R5bGUiOm51bGx9LCJBdXRvU2l6ZSI6MiwiRm9yZWdyb3VuZCI6eyIkaWQiOiIyOTA2IiwiQ29sb3IiOnsiJGlkIjoiMjkwNyIsIkEiOjI1NSwiUiI6MjU1LCJHIjoyNTUsIkIiOjI1NX19LCJNYXhXaWR0aCI6MjU1LjA5Mzc0OTk5OTk5ODM1LCJNYXhIZWlnaHQiOiJJbmZpbml0eSIsIlNtYXJ0Rm9yZWdyb3VuZElzQWN0aXZlIjpmYWxzZSwiSG9yaXpvbnRhbEFsaWdubWVudCI6MCwiVmVydGljYWxBbGlnbm1lbnQiOjAsIlNtYXJ0Rm9yZWdyb3VuZCI6bnVsbCwiQmFja2dyb3VuZEZpbGxUeXBlIjowLCJNYXJnaW4iOnsiJGlkIjoiMjkwOCIsIlRvcCI6MC4wLCJMZWZ0IjowLjAsIlJpZ2h0IjowLjAsIkJvdHRvbSI6MC4wfSwiUGFkZGluZyI6eyIkaWQiOiIyOTA5IiwiVG9wIjowLjAsIkxlZnQiOjAuMCwiUmlnaHQiOjAuMCwiQm90dG9tIjowLjB9LCJCYWNrZ3JvdW5kIjpudWxsLCJJc1Zpc2libGUiOnRydWUsIldpZHRoIjowLjAsIkhlaWdodCI6MC4wLCJCb3JkZXJTdHlsZSI6bnVsbCwiUGFyZW50U3R5bGUiOm51bGx9LCJSZWN0YW5nbGVTdHlsZSI6eyIkaWQiOiIyOTEwIiwiTWFyZ2luIjp7IiRpZCI6IjI5MTEiLCJUb3AiOjAuMCwiTGVmdCI6MC4wLCJSaWdodCI6MC4wLCJCb3R0b20iOjAuMH0sIlBhZGRpbmciOnsiJGlkIjoiMjkxMiIsIlRvcCI6MC4wLCJMZWZ0IjowLjAsIlJpZ2h0IjowLjAsIkJvdHRvbSI6MC4wfSwiQmFja2dyb3VuZCI6eyIkaWQiOiIyOTEzIiwiQ29sb3IiOnsiJGlkIjoiMjkxNCIsIkEiOjI1NSwiUiI6MTA2LCJHIjoxNTMsIkIiOjc4fX0sIklzVmlzaWJsZSI6dHJ1ZSwiV2lkdGgiOjAuMCwiSGVpZ2h0IjowLjAsIkJvcmRlclN0eWxlIjp7IiRpZCI6IjI5MTUiLCJMaW5lQ29sb3IiOnsiJGlkIjoiMjkxNiIsIiR0eXBlIjoiTkxSRS5Db21tb24uRG9tLlNvbGlkQ29sb3JCcnVzaCwgTkxSRS5Db21tb24iLCJDb2xvciI6eyIkaWQiOiIyOTE3IiwiQSI6MjU1LCJSIjoyNTUsIkciOjAsIkIiOjB9fSwiTGluZVdlaWdodCI6MC4wLCJMaW5lVHlwZSI6MCwiUGFyZW50U3R5bGUiOm51bGx9LCJQYXJlbnRTdHlsZSI6bnVsbH0sIk1hcmdpbiI6eyIkaWQiOiIyOTE4IiwiVG9wIjowLjAsIkxlZnQiOjAuMCwiUmlnaHQiOjAuMCwiQm90dG9tIjowLjB9LCJQYWRkaW5nIjp7IiRpZCI6IjI5MTkiLCJUb3AiOjAuMCwiTGVmdCI6MC4wLCJSaWdodCI6MC4wLCJCb3R0b20iOjAuMH0sIkJhY2tncm91bmQiOm51bGwsIklzVmlzaWJsZSI6dHJ1ZSwiV2lkdGgiOjAuMCwiSGVpZ2h0IjowLjAsIkJvcmRlclN0eWxlIjpudWxsLCJQYXJlbnRTdHlsZSI6bnVsbH0sIkJhY2tncm91bmRTdHlsZSI6eyIkaWQiOiIyOTIwIiwiTWFyZ2luIjp7IiRpZCI6IjI5MjEiLCJUb3AiOjAuMCwiTGVmdCI6MC4wLCJSaWdodCI6MC4wLCJCb3R0b20iOjAuMH0sIlBhZGRpbmciOnsiJGlkIjoiMjkyMiIsIlRvcCI6MC4wLCJMZWZ0IjowLjAsIlJpZ2h0IjowLjAsIkJvdHRvbSI6MC4wfSwiQmFja2dyb3VuZCI6eyIkaWQiOiIyOTIzIiwiQ29sb3IiOnsiJGlkIjoiMjkyNCIsIkEiOjUxLCJSIjoxMDYsIkciOjE1MywiQiI6Nzh9fSwiSXNWaXNpYmxlIjp0cnVlLCJXaWR0aCI6MC4wLCJIZWlnaHQiOjAuMCwiQm9yZGVyU3R5bGUiOnsiJGlkIjoiMjkyNSIsIkxpbmVDb2xvciI6eyIkaWQiOiIyOTI2IiwiJHR5cGUiOiJOTFJFLkNvbW1vbi5Eb20uU29saWRDb2xvckJydXNoLCBOTFJFLkNvbW1vbiIsIkNvbG9yIjp7IiRpZCI6IjI5MjciLCJBIjoyNTUsIlIiOjIzNCwiRyI6MjIsIkIiOjMwfX0sIkxpbmVXZWlnaHQiOjAuMCwiTGluZVR5cGUiOjAsIlBhcmVudFN0eWxlIjpudWxsfSwiUGFyZW50U3R5bGUiOm51bGx9LCJJc0Fib3ZlVGltZWJhbmQiOmZhbHNlLCJTcGFjaW5nIjoyLCJEZWZhdWx0U3dpbWxhbmVUYXNrU3R5bGUiOnsiJGlkIjoiMjkyOCIsIiR0eXBlIjoiTkxSRS5Db21tb24uRG9tLlN0eWxlcy5FeHBsaWNpdFNldGFibGVUYXNrU3R5bGUsIE5MUkUuQ29tbW9uIiwiU2hhcGUiOjEsIlNoYXBlVGhpY2tuZXNzIjowLCJEdXJhdGlvbkZvcm1hdCI6MCwiSW5jbHVkZU5vbldvcmtpbmdEYXlzSW5EdXJhdGlvbiI6ZmFsc2UsIlBlcmNlbnRhZ2VDb21wbGV0ZVN0eWxlIjp7IiRpZCI6IjI5MjkiLCJGb250U2V0dGluZ3MiOnsiJGlkIjoiMjkzMCIsIkZvbnRTaXplIjoxMCwiRm9udE5hbWUiOiJDYWxpYnJpIiwiSXNCb2xkIjpmYWxzZSwiSXNJdGFsaWMiOmZhbHNlLCJJc1VuZGVybGluZWQiOmZhbHNlLCJQYXJlbnRTdHlsZSI6bnVsbH0sIkF1dG9TaXplIjowLCJGb3JlZ3JvdW5kIjp7IiRyZWYiOiIyMjk5In0sIk1heFdpZHRoIjoyMDAuMCwiTWF4SGVpZ2h0IjoiSW5maW5pdHkiLCJTbWFydEZvcmVncm91bmRJc0FjdGl2ZSI6ZmFsc2UsIkhvcml6b250YWxBbGlnbm1lbnQiOjAsIlZlcnRpY2FsQWxpZ25tZW50IjowLCJTbWFydEZvcmVncm91bmQiOm51bGwsIkJhY2tncm91bmRGaWxsVHlwZSI6MCwiTWFyZ2luIjp7IiRyZWYiOiIyMzAxIn0sIlBhZGRpbmciOnsiJHJlZiI6IjIzMDIifSwiQmFja2dyb3VuZCI6eyIkcmVmIjoiMjMwMyJ9LCJJc1Zpc2libGUiOnRydWUsIldpZHRoIjowLjAsIkhlaWdodCI6MC4wLCJCb3JkZXJTdHlsZSI6bnVsbCwiUGFyZW50U3R5bGUiOm51bGx9LCJEdXJhdGlvblN0eWxlIjp7IiRpZCI6IjI5MzEiLCJGb250U2V0dGluZ3MiOnsiJGlkIjoiMjkzMiIsIkZvbnRTaXplIjoxMCwiRm9udE5hbWUiOiJDYWxpYnJpIiwiSXNCb2xkIjpmYWxzZSwiSXNJdGFsaWMiOmZhbHNlLCJJc1VuZGVybGluZWQiOmZhbHNlLCJQYXJlbnRTdHlsZSI6bnVsbH0sIkF1dG9TaXplIjowLCJGb3JlZ3JvdW5kIjp7IiRyZWYiOiIyMzA3In0sIk1heFdpZHRoIjoyMDAuMCwiTWF4SGVpZ2h0IjoiSW5maW5pdHkiLCJTbWFydEZvcmVncm91bmRJc0FjdGl2ZSI6ZmFsc2UsIkhvcml6b250YWxBbGlnbm1lbnQiOjAsIlZlcnRpY2FsQWxpZ25tZW50IjowLCJTbWFydEZvcmVncm91bmQiOm51bGwsIkJhY2tncm91bmRGaWxsVHlwZSI6MCwiTWFyZ2luIjp7IiRyZWYiOiIyMzA5In0sIlBhZGRpbmciOnsiJHJlZiI6IjIzMTAifSwiQmFja2dyb3VuZCI6eyIkcmVmIjoiMjMxMSJ9LCJJc1Zpc2libGUiOnRydWUsIldpZHRoIjowLjAsIkhlaWdodCI6MC4wLCJCb3JkZXJTdHlsZSI6bnVsbCwiUGFyZW50U3R5bGUiOm51bGx9LCJIb3Jpem9udGFsQ29ubmVjdG9yU3R5bGUiOnsiJGlkIjoiMjkzMyIsIkxpbmVDb2xvciI6eyIkcmVmIjoiMjMxNCJ9LCJMaW5lV2VpZ2h0IjoxLjAsIkxpbmVUeXBlIjowLCJQYXJlbnRTdHlsZSI6bnVsbH0sIlZlcnRpY2FsQ29ubmVjdG9yU3R5bGUiOnsiJGlkIjoiMjkzNCIsIkxpbmVDb2xvciI6eyIkcmVmIjoiMjMxNyJ9LCJMaW5lV2VpZ2h0IjowLjAsIkxpbmVUeXBlIjowLCJQYXJlbnRTdHlsZSI6bnVsbH0sIk1hcmdpbiI6bnVsbCwiU3RhcnREYXRlUG9zaXRpb24iOjMsIkVuZERhdGVQb3NpdGlvbiI6MywiRGF0ZUlzVmlzaWJsZSI6dHJ1ZSwiVGl0bGVQb3NpdGlvbiI6NCwiRHVyYXRpb25Qb3NpdGlvbiI6NiwiUGVyY2VudGFnZUNvbXBsZXRlZFBvc2l0aW9uIjo2LCJTcGFjaW5nIjozLCJJc0JlbG93VGltZWJhbmQiOnRydWUsIlBlcmNlbnRhZ2VDb21wbGV0ZVNoYXBlT3BhY2l0eSI6MzUsIlNoYXBlU3R5bGUiOnsiJGlkIjoiMjkzNSIsIk1hcmdpbiI6eyIkcmVmIjoiMjMyMCJ9LCJQYWRkaW5nIjp7IiRyZWYiOiIyMzIxIn0sIkJhY2tncm91bmQiOnsiJHJlZiI6IjIzMjIifSwiSXNWaXNpYmxlIjp0cnVlLCJXaWR0aCI6MC4wLCJIZWlnaHQiOjEwLjAsIkJvcmRlclN0eWxlIjp7IiRpZCI6IjI5MzYiLCJMaW5lQ29sb3IiOnsiJHJlZiI6IjIzMjUifSwiTGluZVdlaWdodCI6MC4wLCJMaW5lVHlwZSI6MCwiUGFyZW50U3R5bGUiOm51bGx9LCJQYXJlbnRTdHlsZSI6bnVsbH0sIlRpdGxlU3R5bGUiOnsiJGlkIjoiMjkzNyIsIkZvbnRTZXR0aW5ncyI6eyIkaWQiOiIyOTM4IiwiRm9udFNpemUiOjExLCJGb250TmFtZSI6IlNlZ29lIFVJIiwiSXNCb2xkIjp0cnVlLCJJc0l0YWxpYyI6ZmFsc2UsIklzVW5kZXJsaW5lZCI6ZmFsc2UsIlBhcmVudFN0eWxlIjpudWxsfSwiQXV0b1NpemUiOjAsIkZvcmVncm91bmQiOnsiJHJlZiI6IjIzMjkifSwiTWF4V2lkdGgiOjIwMC4wLCJNYXhIZWlnaHQiOiJJbmZpbml0eSIsIlNtYXJ0Rm9yZWdyb3VuZElzQWN0aXZlIjpmYWxzZSwiSG9yaXpvbnRhbEFsaWdubWVudCI6MCwiVmVydGljYWxBbGlnbm1lbnQiOjAsIlNtYXJ0Rm9yZWdyb3VuZCI6bnVsbCwiQmFja2dyb3VuZEZpbGxUeXBlIjowLCJNYXJnaW4iOnsiJHJlZiI6IjIzMzEifSwiUGFkZGluZyI6eyIkcmVmIjoiMjMzMiJ9LCJCYWNrZ3JvdW5kIjp7IiRyZWYiOiIyMzMzIn0sIklzVmlzaWJsZSI6dHJ1ZSwiV2lkdGgiOjAuMCwiSGVpZ2h0IjowLjAsIkJvcmRlclN0eWxlIjpudWxsLCJQYXJlbnRTdHlsZSI6bnVsbH0sIkRhdGVTdHlsZSI6eyIkaWQiOiIyOTM5IiwiRm9udFNldHRpbmdzIjp7IiRpZCI6IjI5NDAiLCJGb250U2l6ZSI6OCwiRm9udE5hbWUiOiJTZWdvZSBVSSIsIklzQm9sZCI6ZmFsc2UsIklzSXRhbGljIjp0cnVlLCJJc1VuZGVybGluZWQiOmZhbHNlLCJQYXJlbnRTdHlsZSI6bnVsbH0sIkF1dG9TaXplIjowLCJGb3JlZ3JvdW5kIjp7IiRyZWYiOiIyMzM3In0sIk1heFdpZHRoIjoyMDAuMCwiTWF4SGVpZ2h0IjoiSW5maW5pdHkiLCJTbWFydEZvcmVncm91bmRJc0FjdGl2ZSI6ZmFsc2UsIkhvcml6b250YWxBbGlnbm1lbnQiOjIsIlZlcnRpY2FsQWxpZ25tZW50IjowLCJTbWFydEZvcmVncm91bmQiOm51bGwsIkJhY2tncm91bmRGaWxsVHlwZSI6MCwiTWFyZ2luIjp7IiRyZWYiOiIyMzM5In0sIlBhZGRpbmciOnsiJHJlZiI6IjIzNDAifSwiQmFja2dyb3VuZCI6eyIkcmVmIjoiMjM0MSJ9LCJJc1Zpc2libGUiOnRydWUsIldpZHRoIjowLjAsIkhlaWdodCI6MC4wLCJCb3JkZXJTdHlsZSI6bnVsbCwiUGFyZW50U3R5bGUiOm51bGx9LCJEYXRlRm9ybWF0Ijp7IiRyZWYiOiIyMzQzIn0sIldlZWtOdW1iZXJpbmciOnsiJGlkIjoiMjk0MSIsIkZvcm1hdCI6MCwiSXNWaXNpYmxlIjpmYWxzZSwiTGFzdEtub3duVmlzaWJpbGl0eVN0YXRlIjpmYWxzZX0sIklzVmlzaWJsZSI6dHJ1ZSwiUGFyZW50U3R5bGUiOm51bGwsIl9leHBsaWNpdGx5U2V0Ijp7IiRpZCI6IjI5NDIiLCJTaGFwZVN0eWxlIjpmYWxzZSwiVGl0bGVTdHlsZSI6ZmFsc2UsIkRhdGVTdHlsZSI6ZmFsc2UsIkhvcml6b250YWxDb25uZWN0b3JTdHlsZSI6ZmFsc2UsIlZlcnRpY2FsQ29ubmVjdG9yU3R5bGUiOmZhbHNlLCJQZXJjZW50YWdlQ29tcGxldGVTaGFwZU9wYWNpdHkiOmZhbHNlLCJTaGFwZSI6ZmFsc2UsIlNoYXBlVGhpY2tuZXNzIjpmYWxzZSwiRHVyYXRpb25Gb3JtYXQiOmZhbHNlLCJJbmNsdWRlTm9uV29ya2luZ0RheXNJbkR1cmF0aW9uIjpmYWxzZSwiTWFyZ2luIjpmYWxzZSwiU3RhcnREYXRlUG9zaXRpb24iOmZhbHNlLCJFbmREYXRlUG9zaXRpb24iOmZhbHNlLCJUaXRsZVBvc2l0aW9uIjpmYWxzZSwiRHVyYXRpb25Qb3NpdGlvbiI6ZmFsc2UsIlBlcmNlbnRhZ2VDb21wbGV0ZWRQb3NpdGlvbiI6ZmFsc2UsIlNwYWNpbmciOmZhbHNlLCJJc0JlbG93VGltZWJhbmQiOmZhbHNlLCJEYXRlRm9ybWF0IjpmYWxzZSwiV2Vla051bWJlcmluZyI6ZmFsc2UsIklzVmlzaWJsZSI6ZmFsc2V9fSwiRGVmYXVsdFN3aW1sYW5lTW90U3R5bGUiOnsiJGlkIjoiMjk0MyIsIlNoYXBlIjowLCJDb25uZWN0b3JNYXJnaW4iOnsiJHJlZiI6IjIzNDcifSwiQ29ubmVjdG9yU3R5bGUiOnsiJGlkIjoiMjk0NCIsIkxpbmVDb2xvciI6eyIkcmVmIjoiMjM0OSJ9LCJMaW5lV2VpZ2h0IjoxLjAsIkxpbmVUeXBlIjowLCJQYXJlbnRTdHlsZSI6bnVsbH0sIklzQmVsb3dUaW1lYmFuZCI6ZmFsc2UsIlBvc2l0aW9uT25UYXNrIjoxLCJIaWRlRGF0ZSI6ZmFsc2UsIlNoYXBlU2l6ZSI6MCwiU3BhY2luZyI6MC4wLCJQYWRkaW5nIjp7IiRyZWYiOiIyMzUxIn0sIlNoYXBlU3R5bGUiOnsiJGlkIjoiMjk0NSIsIk1hcmdpbiI6eyIkcmVmIjoiMjM1MyJ9LCJQYWRkaW5nIjp7IiRyZWYiOiIyMzU0In0sIkJhY2tncm91bmQiOnsiJHJlZiI6IjIzNTUifSwiSXNWaXNpYmxlIjp0cnVlLCJXaWR0aCI6MTIuMCwiSGVpZ2h0IjoxNC4wLCJCb3JkZXJTdHlsZSI6eyIkaWQiOiIyOTQ2IiwiTGluZUNvbG9yIjp7IiRyZWYiOiIyMzU4In0sIkxpbmVXZWlnaHQiOjAuMCwiTGluZVR5cGUiOjAsIlBhcmVudFN0eWxlIjpudWxsfSwiUGFyZW50U3R5bGUiOm51bGx9LCJUaXRsZVN0eWxlIjp7IiRpZCI6IjI5NDciLCJGb250U2V0dGluZ3MiOnsiJGlkIjoiMjk0OCIsIkZvbnRTaXplIjoxMSwiRm9udE5hbWUiOiJTZWdvZSBVSSIsIklzQm9sZCI6dHJ1ZSwiSXNJdGFsaWMiOmZhbHNlLCJJc1VuZGVybGluZWQiOmZhbHNlLCJQYXJlbnRTdHlsZSI6bnVsbH0sIkF1dG9TaXplIjowLCJGb3JlZ3JvdW5kIjp7IiRyZWYiOiIyMzYyIn0sIk1heFdpZHRoIjoyMDAuMCwiTWF4SGVpZ2h0IjoiSW5maW5pdHkiLCJTbWFydEZvcmVncm91bmRJc0FjdGl2ZSI6ZmFsc2UsIkhvcml6b250YWxBbGlnbm1lbnQiOjAsIlZlcnRpY2FsQWxpZ25tZW50IjowLCJTbWFydEZvcmVncm91bmQiOm51bGwsIkJhY2tncm91bmRGaWxsVHlwZSI6MCwiTWFyZ2luIjp7IiRyZWYiOiIyMzY0In0sIlBhZGRpbmciOnsiJHJlZiI6IjIzNjUifSwiQmFja2dyb3VuZCI6eyIkcmVmIjoiMjM2NiJ9LCJJc1Zpc2libGUiOnRydWUsIldpZHRoIjowLjAsIkhlaWdodCI6MC4wLCJCb3JkZXJTdHlsZSI6bnVsbCwiUGFyZW50U3R5bGUiOm51bGx9LCJEYXRlU3R5bGUiOnsiJGlkIjoiMjk0OSIsIkZvbnRTZXR0aW5ncyI6eyIkaWQiOiIyOTUwIiwiRm9udFNpemUiOjksIkZvbnROYW1lIjoiU2Vnb2UgVUkiLCJJc0JvbGQiOnRydWUsIklzSXRhbGljIjpmYWxzZSwiSXNVbmRlcmxpbmVkIjpmYWxzZSwiUGFyZW50U3R5bGUiOm51bGx9LCJBdXRvU2l6ZSI6MCwiRm9yZWdyb3VuZCI6eyIkcmVmIjoiMjM3MCJ9LCJNYXhXaWR0aCI6MjAwLjAsIk1heEhlaWdodCI6IkluZmluaXR5IiwiU21hcnRGb3JlZ3JvdW5kSXNBY3RpdmUiOmZhbHNlLCJIb3Jpem9udGFsQWxpZ25tZW50IjowLCJWZXJ0aWNhbEFsaWdubWVudCI6MCwiU21hcnRGb3JlZ3JvdW5kIjpudWxsLCJCYWNrZ3JvdW5kRmlsbFR5cGUiOjAsIk1hcmdpbiI6eyIkcmVmIjoiMjM3MiJ9LCJQYWRkaW5nIjp7IiRyZWYiOiIyMzczIn0sIkJhY2tncm91bmQiOnsiJHJlZiI6IjIzNzQifSwiSXNWaXNpYmxlIjp0cnVlLCJXaWR0aCI6MC4wLCJIZWlnaHQiOjAuMCwiQm9yZGVyU3R5bGUiOm51bGwsIlBhcmVudFN0eWxlIjpudWxsfSwiRGF0ZUZvcm1hdCI6eyIkcmVmIjoiMjM3NiJ9LCJXZWVrTnVtYmVyaW5nIjp7IiRpZCI6IjI5NTEiLCJGb3JtYXQiOjAsIklzVmlzaWJsZSI6ZmFsc2UsIkxhc3RLbm93blZpc2liaWxpdHlTdGF0ZSI6ZmFsc2V9LCJJc1Zpc2libGUiOnRydWUsIlBhcmVudFN0eWxlIjpudWxsfSwiRGVmYXVsdFN3aW1sYW5lTWlsZXN0b25lU3R5bGUiOnsiJGlkIjoiMjk1MiIsIlRpdGxlUG9zaXRpb24iOiJSaWdodCIsIkRhdGVQb3NpdGlvbiI6IkxlZnQiLCJTaGFwZVR5cGUiOjAsIlNoYXBlU2l6ZSI6MCwiU3BhY2luZyI6NSwiU2hhcGVTdHlsZSI6eyIkaWQiOiIyOTUzIiwiTWFyZ2luIjp7IiRyZWYiOiIyMzgwIn0sIlBhZGRpbmciOnsiJHJlZiI6IjIzODEifSwiQmFja2dyb3VuZCI6eyIkcmVmIjoiMjM4MiJ9LCJJc1Zpc2libGUiOnRydWUsIldpZHRoIjoxMi4wLCJIZWlnaHQiOjE0LjAsIkJvcmRlclN0eWxlIjp7IiRpZCI6IjI5NTQiLCJMaW5lQ29sb3IiOnsiJHJlZiI6IjIzODUifSwiTGluZVdlaWdodCI6MC4wLCJMaW5lVHlwZSI6MCwiUGFyZW50U3R5bGUiOm51bGx9LCJQYXJlbnRTdHlsZSI6bnVsbH0sIlRpdGxlU3R5bGUiOnsiJGlkIjoiMjk1NSIsIkZvbnRTZXR0aW5ncyI6eyIkaWQiOiIyOTU2IiwiRm9udFNpemUiOjExLCJGb250TmFtZSI6IlNlZ29lIFVJIiwiSXNCb2xkIjp0cnVlLCJJc0l0YWxpYyI6ZmFsc2UsIklzVW5kZXJsaW5lZCI6ZmFsc2UsIlBhcmVudFN0eWxlIjpudWxsfSwiQXV0b1NpemUiOjAsIkZvcmVncm91bmQiOnsiJHJlZiI6IjIzODkifSwiTWF4V2lkdGgiOjIwMC4wLCJNYXhIZWlnaHQiOiJJbmZpbml0eSIsIlNtYXJ0Rm9yZWdyb3VuZElzQWN0aXZlIjpmYWxzZSwiSG9yaXpvbnRhbEFsaWdubWVudCI6MCwiVmVydGljYWxBbGlnbm1lbnQiOjAsIlNtYXJ0Rm9yZWdyb3VuZCI6bnVsbCwiQmFja2dyb3VuZEZpbGxUeXBlIjowLCJNYXJnaW4iOnsiJHJlZiI6IjIzOTEifSwiUGFkZGluZyI6eyIkcmVmIjoiMjM5MiJ9LCJCYWNrZ3JvdW5kIjp7IiRyZWYiOiIyMzkzIn0sIklzVmlzaWJsZSI6dHJ1ZSwiV2lkdGgiOjAuMCwiSGVpZ2h0IjowLjAsIkJvcmRlclN0eWxlIjpudWxsLCJQYXJlbnRTdHlsZSI6bnVsbH0sIkRhdGVTdHlsZSI6eyIkaWQiOiIyOTU3IiwiRm9udFNldHRpbmdzIjp7IiRpZCI6IjI5NTgiLCJGb250U2l6ZSI6OSwiRm9udE5hbWUiOiJTZWdvZSBVSSIsIklzQm9sZCI6dHJ1ZSwiSXNJdGFsaWMiOmZhbHNlLCJJc1VuZGVybGluZWQiOmZhbHNlLCJQYXJlbnRTdHlsZSI6bnVsbH0sIkF1dG9TaXplIjowLCJGb3JlZ3JvdW5kIjp7IiRyZWYiOiIyMzk3In0sIk1heFdpZHRoIjoyMDAuMCwiTWF4SGVpZ2h0IjoiSW5maW5pdHkiLCJTbWFydEZvcmVncm91bmRJc0FjdGl2ZSI6ZmFsc2UsIkhvcml6b250YWxBbGlnbm1lbnQiOjIsIlZlcnRpY2FsQWxpZ25tZW50IjowLCJTbWFydEZvcmVncm91bmQiOm51bGwsIkJhY2tncm91bmRGaWxsVHlwZSI6MCwiTWFyZ2luIjp7IiRyZWYiOiIyMzk5In0sIlBhZGRpbmciOnsiJHJlZiI6IjI0MDAifSwiQmFja2dyb3VuZCI6eyIkcmVmIjoiMjQwMSJ9LCJJc1Zpc2libGUiOnRydWUsIldpZHRoIjowLjAsIkhlaWdodCI6MC4wLCJCb3JkZXJTdHlsZSI6bnVsbCwiUGFyZW50U3R5bGUiOm51bGx9LCJEYXRlRm9ybWF0Ijp7IiRyZWYiOiIyNDAzIn0sIldlZWtOdW1iZXJpbmciOnsiJGlkIjoiMjk1OSIsIkZvcm1hdCI6MCwiSXNWaXNpYmxlIjpmYWxzZSwiTGFzdEtub3duVmlzaWJpbGl0eVN0YXRlIjpmYWxzZX0sIklzVmlzaWJsZSI6ZmFsc2UsIlBhcmVudFN0eWxlIjpudWxsfSwiRGVmYXVsdFN3aW1sYW5lQWN0aXZpdHlTdHlsZSI6eyIkaWQiOiIyOTYwIiwiSGVhZGVyU3R5bGUiOnsiJGlkIjoiMjk2MSIsIlRleHRTdHlsZSI6eyIkaWQiOiIyOTYyIiwiRm9udFNldHRpbmdzIjp7IiRpZCI6IjI5NjMiLCJGb250U2l6ZSI6MTEsIkZvbnROYW1lIjoiQ2FsaWJyaSIsIklzQm9sZCI6ZmFsc2UsIklzSXRhbGljIjpmYWxzZSwiSXNVbmRlcmxpbmVkIjpmYWxzZSwiUGFyZW50U3R5bGUiOm51bGx9LCJBdXRvU2l6ZSI6MiwiRm9yZWdyb3VuZCI6eyIkcmVmIjoiMjQwOSJ9LCJNYXhXaWR0aCI6MC4wLCJNYXhIZWlnaHQiOjAuMCwiU21hcnRGb3JlZ3JvdW5kSXNBY3RpdmUiOmZhbHNlLCJIb3Jpem9udGFsQWxpZ25tZW50IjowLCJWZXJ0aWNhbEFsaWdubWVudCI6MCwiU21hcnRGb3JlZ3JvdW5kIjpudWxsLCJCYWNrZ3JvdW5kRmlsbFR5cGUiOjAsIk1hcmdpbiI6eyIkcmVmIjoiMjQxMSJ9LCJQYWRkaW5nIjp7IiRyZWYiOiIyNDEyIn0sIkJhY2tncm91bmQiOm51bGwsIklzVmlzaWJsZSI6dHJ1ZSwiV2lkdGgiOjAuMCwiSGVpZ2h0IjowLjAsIkJvcmRlclN0eWxlIjpudWxsLCJQYXJlbnRTdHlsZSI6bnVsbH0sIlJlY3RhbmdsZVN0eWxlIjp7IiRpZCI6IjI5NjQiLCJNYXJnaW4iOnsiJHJlZiI6IjI0MTQifSwiUGFkZGluZyI6eyIkcmVmIjoiMjQxNSJ9LCJCYWNrZ3JvdW5kIjp7IiRyZWYiOiIyNDE2In0sIklzVmlzaWJsZSI6dHJ1ZSwiV2lkdGgiOjAuMCwiSGVpZ2h0IjowLjAsIkJvcmRlclN0eWxlIjp7IiRpZCI6IjI5NjUiLCJMaW5lQ29sb3IiOnsiJHJlZiI6IjI0MTkifSwiTGluZVdlaWdodCI6MC4wLCJMaW5lVHlwZSI6MCwiUGFyZW50U3R5bGUiOm51bGx9LCJQYXJlbnRTdHlsZSI6bnVsbH0sIk1hcmdpbiI6eyIkcmVmIjoiMjQyMSJ9LCJQYWRkaW5nIjp7IiRyZWYiOiIyNDIyIn0sIkJhY2tncm91bmQiOm51bGwsIklzVmlzaWJsZSI6dHJ1ZSwiV2lkdGgiOjAuMCwiSGVpZ2h0IjowLjAsIkJvcmRlclN0eWxlIjpudWxsLCJQYXJlbnRTdHlsZSI6bnVsbH0sIkJhY2tncm91bmRTdHlsZSI6eyIkaWQiOiIyOTY2IiwiTWFyZ2luIjp7IiRyZWYiOiIyNDI0In0sIlBhZGRpbmciOnsiJHJlZiI6IjI0MjUifSwiQmFja2dyb3VuZCI6eyIkcmVmIjoiMjQyNiJ9LCJJc1Zpc2libGUiOnRydWUsIldpZHRoIjowLjAsIkhlaWdodCI6MC4wLCJCb3JkZXJTdHlsZSI6eyIkaWQiOiIyOTY3IiwiTGluZUNvbG9yIjp7IiRyZWYiOiIyNDI5In0sIkxpbmVXZWlnaHQiOjAuMCwiTGluZVR5cGUiOjAsIlBhcmVudFN0eWxlIjpudWxsfSwiUGFyZW50U3R5bGUiOm51bGx9LCJNYXJnaW4iOnsiJHJlZiI6IjI0MzEifSwiUGFkZGluZyI6eyIkcmVmIjoiMjQzMiJ9LCJJc1Zpc2libGUiOnRydWUsIldpZHRoIjowLjAsIkhlaWdodCI6MC4wLCJCb3JkZXJTdHlsZSI6bnVsbCwiUGFyZW50U3R5bGUiOm51bGx9LCJNYXJnaW4iOnsiJGlkIjoiMjk2OCIsIlRvcCI6MC4wLCJMZWZ0IjowLjAsIlJpZ2h0IjowLjAsIkJvdHRvbSI6MC4wfSwiUGFkZGluZyI6eyIkaWQiOiIyOTY5IiwiVG9wIjowLjAsIkxlZnQiOjAuMCwiUmlnaHQiOjAuMCwiQm90dG9tIjowLjB9LCJJc1Zpc2libGUiOnRydWUsIldpZHRoIjowLjAsIkhlaWdodCI6MC4wLCJCb3JkZXJTdHlsZSI6eyIkaWQiOiIyOTcwIiwiTGluZUNvbG9yIjpudWxsLCJMaW5lV2VpZ2h0IjowLjAsIkxpbmVUeXBlIjowLCJQYXJlbnRTdHlsZSI6bnVsbH0sIlBhcmVudFN0eWxlIjpudWxsfV19LCJTY2FsZSI6bnVsbCwiU2NhbGVWMiI6eyIkaWQiOiIyOTcxIiwiU3RhcnREYXRlIjoiMDAwMS0wMS0wMVQwMDowMDowMCIsIkVuZERhdGUiOiIyMDI2LTA2LTA5VDIzOjU5OjAwIiwiQXV0b0RhdGVSYW5nZSI6dHJ1ZSwiV29ya2luZ0RheXMiOjMxLCJGaXNjYWxZZWFyIjp7IiRpZCI6IjI5NzIiLCJTdGFydE1vbnRoIjoxLCJVc2VTdGFydGluZ1llYXJGb3JOdW1iZXJpbmciOnRydWUsIlNob3dGaXNjYWxZZWFyTGFiZWwiOnRydWV9LCJUb2RheU1hcmtlclRleHQiOiJUb2RheSIsIkF1dG9TY2FsZVR5cGUiOnRydWUsIlRpbWViYW5kU2NhbGVzIjp7IiRpZCI6IjI5NzMiLCJUb3BTY2FsZUxheWVyIjp7IiRpZCI6IjI5NzQiLCJGb3JtYXQiOiJNTU0iLCJUeXBlIjoyfSwiTWlkZGxlU2NhbGVMYXllciI6eyIkaWQiOiIyOTc1IiwiRm9ybWF0IjpudWxsLCJUeXBlIjowfSwiQm90dG9tU2NhbGVMYXllciI6eyIkaWQiOiIyOTc2IiwiRm9ybWF0IjpudWxsLCJUeXBlIjowfX19LCJNaWxlc3RvbmVzIjpbeyIkaWQiOiIyOTc3IiwiRGF0ZSI6IjIwMjUtMDUtMzFUMDA6MDE6MDAiLCJTdHlsZSI6eyIkaWQiOiIyOTc4IiwiU2hhcGUiOjAsIkNvbm5lY3Rvck1hcmdpbiI6eyIkaWQiOiIyOTc5IiwiVG9wIjowLjAsIkxlZnQiOjIuMCwiUmlnaHQiOjIuMCwiQm90dG9tIjowLjB9LCJDb25uZWN0b3JTdHlsZSI6eyIkaWQiOiIyOTgwIiwiTGluZUNvbG9yIjp7IiRpZCI6IjI5ODEiLCIkdHlwZSI6Ik5MUkUuQ29tbW9uLkRvbS5Tb2xpZENvbG9yQnJ1c2gsIE5MUkUuQ29tbW9uIiwiQ29sb3IiOnsiJGlkIjoiMjk4MiIsIkEiOjEyNywiUiI6NzksIkciOjEyOSwiQiI6MTg5fX0sIkxpbmVXZWlnaHQiOjEuMCwiTGluZVR5cGUiOjAsIlBhcmVudFN0eWxlIjpudWxsfSwiSXNCZWxvd1RpbWViYW5kIjpmYWxzZSwiUG9zaXRpb25PblRhc2siOjAsIkhpZGVEYXRlIjpmYWxzZSwiU2hhcGVTaXplIjowLCJTcGFjaW5nIjowLjAsIlBhZGRpbmciOnsiJGlkIjoiMjk4MyIsIlRvcCI6NS4wLCJMZWZ0IjozLjAsIlJpZ2h0IjowLjAsIkJvdHRvbSI6Mi4wfSwiU2hhcGVTdHlsZSI6eyIkaWQiOiIyOTg0IiwiTWFyZ2luIjp7IiRpZCI6IjI5ODUiLCJUb3AiOjAuMCwiTGVmdCI6MC4wLCJSaWdodCI6MC4wLCJCb3R0b20iOjAuMH0sIlBhZGRpbmciOnsiJGlkIjoiMjk4NiIsIlRvcCI6MC4wLCJMZWZ0IjowLjAsIlJpZ2h0IjowLjAsIkJvdHRvbSI6MC4wfSwiQmFja2dyb3VuZCI6eyIkaWQiOiIyOTg3IiwiQ29sb3IiOnsiJGlkIjoiMjk4OCIsIkEiOjI1NSwiUiI6MjEsIkciOjk2LCJCIjoxMzB9fSwiSXNWaXNpYmxlIjp0cnVlLCJXaWR0aCI6MTIuMCwiSGVpZ2h0IjoxNC4wLCJCb3JkZXJTdHlsZSI6eyIkaWQiOiIyOTg5IiwiTGluZUNvbG9yIjp7IiRpZCI6IjI5OTAiLCIkdHlwZSI6Ik5MUkUuQ29tbW9uLkRvbS5Tb2xpZENvbG9yQnJ1c2gsIE5MUkUuQ29tbW9uIiwiQ29sb3IiOnsiJGlkIjoiMjk5MSIsIkEiOjI1NSwiUiI6MjU1LCJHIjowLCJCIjowfX0sIkxpbmVXZWlnaHQiOjAuMCwiTGluZVR5cGUiOjAsIlBhcmVudFN0eWxlIjpudWxsfSwiUGFyZW50U3R5bGUiOm51bGx9LCJUaXRsZVN0eWxlIjp7IiRpZCI6IjI5OTIiLCJGb250U2V0dGluZ3MiOnsiJGlkIjoiMjk5MyIsIkZvbnRTaXplIjoxMCwiRm9udE5hbWUiOiJTZWdvZSBVSSIsIklzQm9sZCI6dHJ1ZSwiSXNJdGFsaWMiOmZhbHNlLCJJc1VuZGVybGluZWQiOmZhbHNlLCJQYXJlbnRTdHlsZSI6bnVsbH0sIkF1dG9TaXplIjoyLCJGb3JlZ3JvdW5kIjp7IiRpZCI6IjI5OTQiLCJDb2xvciI6eyIkaWQiOiIyOTk1IiwiQSI6MjU1LCJSIjowLCJHIjowLCJCIjowfX0sIk1heFdpZHRoIjo3Ni4wLCJNYXhIZWlnaHQiOiJJbmZpbml0eSIsIlNtYXJ0Rm9yZWdyb3VuZElzQWN0aXZlIjpmYWxzZSwiSG9yaXpvbnRhbEFsaWdubWVudCI6MSwiVmVydGljYWxBbGlnbm1lbnQiOjAsIlNtYXJ0Rm9yZWdyb3VuZCI6bnVsbCwiQmFja2dyb3VuZEZpbGxUeXBlIjowLCJNYXJnaW4iOnsiJGlkIjoiMjk5NiIsIlRvcCI6MC4wLCJMZWZ0IjowLjAsIlJpZ2h0IjowLjAsIkJvdHRvbSI6MC4wfSwiUGFkZGluZyI6eyIkaWQiOiIyOTk3IiwiVG9wIjowLjAsIkxlZnQiOjAuMCwiUmlnaHQiOjAuMCwiQm90dG9tIjowLjB9LCJCYWNrZ3JvdW5kIjp7IiRpZCI6IjI5OTgiLCJDb2xvciI6eyIkaWQiOiIyOTk5IiwiQSI6MCwiUiI6MjU1LCJHIjoyNTUsIkIiOjI1NX19LCJJc1Zpc2libGUiOnRydWUsIldpZHRoIjowLjAsIkhlaWdodCI6MC4wLCJCb3JkZXJTdHlsZSI6eyIkaWQiOiIzMDAwIiwiTGluZUNvbG9yIjpudWxsLCJMaW5lV2VpZ2h0IjowLjAsIkxpbmVUeXBlIjowLCJQYXJlbnRTdHlsZSI6bnVsbH0sIlBhcmVudFN0eWxlIjpudWxsfSwiRGF0ZVN0eWxlIjp7IiRpZCI6IjMwMDEiLCJGb250U2V0dGluZ3MiOnsiJGlkIjoiMzAwMiIsIkZvbnRTaXplIjo5LCJGb250TmFtZSI6IlNlZ29lIFVJIiwiSXNCb2xkIjp0cnVlLCJJc0l0YWxpYyI6ZmFsc2UsIklzVW5kZXJsaW5lZCI6ZmFsc2UsIlBhcmVudFN0eWxlIjpudWxsfSwiQXV0b1NpemUiOjAsIkZvcmVncm91bmQiOnsiJGlkIjoiMzAwMyIsIkNvbG9yIjp7IiRpZCI6IjMwMDQiLCJBIjoyNTUsIlIiOjY4LCJHIjo4NCwiQiI6MTA2fX0sIk1heFdpZHRoIjoyMDAuMCwiTWF4SGVpZ2h0IjoiSW5maW5pdHkiLCJTbWFydEZvcmVncm91bmRJc0FjdGl2ZSI6ZmFsc2UsIkhvcml6b250YWxBbGlnbm1lbnQiOjEsIlZlcnRpY2FsQWxpZ25tZW50IjowLCJTbWFydEZvcmVncm91bmQiOm51bGwsIkJhY2tncm91bmRGaWxsVHlwZSI6MCwiTWFyZ2luIjp7IiRpZCI6IjMwMDUiLCJUb3AiOjAuMCwiTGVmdCI6MC4wLCJSaWdodCI6MC4wLCJCb3R0b20iOjAuMH0sIlBhZGRpbmciOnsiJGlkIjoiMzAwNiIsIlRvcCI6MC4wLCJMZWZ0IjowLjAsIlJpZ2h0IjowLjAsIkJvdHRvbSI6MC4wfSwiQmFja2dyb3VuZCI6eyIkaWQiOiIzMDA3IiwiQ29sb3IiOnsiJGlkIjoiMzAwOCIsIkEiOjAsIlIiOjI1NSwiRyI6MjU1LCJCIjoyNTV9fSwiSXNWaXNpYmxlIjp0cnVlLCJXaWR0aCI6MC4wLCJIZWlnaHQiOjAuMCwiQm9yZGVyU3R5bGUiOnsiJGlkIjoiMzAwOSIsIkxpbmVDb2xvciI6bnVsbCwiTGluZVdlaWdodCI6MC4wLCJMaW5lVHlwZSI6MCwiUGFyZW50U3R5bGUiOm51bGx9LCJQYXJlbnRTdHlsZSI6bnVsbH0sIkRhdGVGb3JtYXQiOnsiJGlkIjoiMzAxMC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zMDExIiwiRm9ybWF0IjowLCJJc1Zpc2libGUiOmZhbHNlLCJMYXN0S25vd25WaXNpYmlsaXR5U3RhdGUiOmZhbHNlfSwiSXNWaXNpYmxlIjp0cnVlLCJQYXJlbnRTdHlsZSI6bnVsbH0sIkluZGV4IjowLCJQZXJjZW50YWdlQ29tcGxldGUiOm51bGwsIlBvc2l0aW9uIjp7IlJhdGlvIjowLjExNTY0NDkzNTMyNTM0LCJJc0N1c3RvbSI6ZmFsc2V9LCJEYXRlRm9ybWF0Ijp7IiRyZWYiOiIzMDEwIn0sIldlZWtOdW1iZXJpbmciOnsiJGlkIjoiMzAxMiIsIkZvcm1hdCI6MCwiSXNWaXNpYmxlIjpmYWxzZSwiTGFzdEtub3duVmlzaWJpbGl0eVN0YXRlIjpmYWxzZX0sIlJlbGF0ZWRUYXNrSWQiOiIwMDAwMDAwMC0wMDAwLTAwMDAtMDAwMC0wMDAwMDAwMDAwMDAiLCJJZCI6ImJlZjE1NTA4LWJmNGMtNGJkOS05ZGE2LWU2NmZhMGMwNTVhYSIsIkltcG9ydElkIjpudWxsLCJUaXRsZSI6IlByb2plY3Qga2lja29mZiIsIk5vdGUiOm51bGwsIkh5cGVybGluayI6eyIkaWQiOiIzMDEzIiwiQWRkcmVzcyI6bnVsbCwiU3ViQWRkcmVzcyI6bnVsbH0sIklzQ2hhbmdlZCI6ZmFsc2UsIklzTmV3IjpmYWxzZX0seyIkaWQiOiIzMDE0IiwiRGF0ZSI6IjIwMjUtMDgtMzBUMDI6MTE6MDAiLCJTdHlsZSI6eyIkaWQiOiIzMDE1IiwiU2hhcGUiOjAsIkNvbm5lY3Rvck1hcmdpbiI6eyIkaWQiOiIzMDE2IiwiVG9wIjowLjAsIkxlZnQiOjIuMCwiUmlnaHQiOjIuMCwiQm90dG9tIjowLjB9LCJDb25uZWN0b3JTdHlsZSI6eyIkaWQiOiIzMDE3IiwiTGluZUNvbG9yIjp7IiRpZCI6IjMwMTgiLCIkdHlwZSI6Ik5MUkUuQ29tbW9uLkRvbS5Tb2xpZENvbG9yQnJ1c2gsIE5MUkUuQ29tbW9uIiwiQ29sb3IiOnsiJGlkIjoiMzAxOSIsIkEiOjEyNywiUiI6NzksIkciOjEyOSwiQiI6MTg5fX0sIkxpbmVXZWlnaHQiOjEuMCwiTGluZVR5cGUiOjAsIlBhcmVudFN0eWxlIjpudWxsfSwiSXNCZWxvd1RpbWViYW5kIjpmYWxzZSwiUG9zaXRpb25PblRhc2siOjAsIkhpZGVEYXRlIjpmYWxzZSwiU2hhcGVTaXplIjowLCJTcGFjaW5nIjowLjAsIlBhZGRpbmciOnsiJGlkIjoiMzAyMCIsIlRvcCI6NS4wLCJMZWZ0IjozLjAsIlJpZ2h0IjowLjAsIkJvdHRvbSI6Mi4wfSwiU2hhcGVTdHlsZSI6eyIkaWQiOiIzMDIxIiwiTWFyZ2luIjp7IiRpZCI6IjMwMjIiLCJUb3AiOjAuMCwiTGVmdCI6MC4wLCJSaWdodCI6MC4wLCJCb3R0b20iOjAuMH0sIlBhZGRpbmciOnsiJGlkIjoiMzAyMyIsIlRvcCI6MC4wLCJMZWZ0IjowLjAsIlJpZ2h0IjowLjAsIkJvdHRvbSI6MC4wfSwiQmFja2dyb3VuZCI6eyIkaWQiOiIzMDI0IiwiQ29sb3IiOnsiJGlkIjoiMzAyNSIsIkEiOjI1NSwiUiI6MjEsIkciOjk2LCJCIjoxMzB9fSwiSXNWaXNpYmxlIjp0cnVlLCJXaWR0aCI6MTIuMCwiSGVpZ2h0IjoxNC4wLCJCb3JkZXJTdHlsZSI6eyIkaWQiOiIzMDI2IiwiTGluZUNvbG9yIjp7IiRyZWYiOiIyOTkwIn0sIkxpbmVXZWlnaHQiOjAuMCwiTGluZVR5cGUiOjAsIlBhcmVudFN0eWxlIjpudWxsfSwiUGFyZW50U3R5bGUiOm51bGx9LCJUaXRsZVN0eWxlIjp7IiRpZCI6IjMwMjciLCJGb250U2V0dGluZ3MiOnsiJGlkIjoiMzAyOCIsIkZvbnRTaXplIjoxMCwiRm9udE5hbWUiOiJTZWdvZSBVSSIsIklzQm9sZCI6dHJ1ZSwiSXNJdGFsaWMiOmZhbHNlLCJJc1VuZGVybGluZWQiOmZhbHNlLCJQYXJlbnRTdHlsZSI6bnVsbH0sIkF1dG9TaXplIjoyLCJGb3JlZ3JvdW5kIjp7IiRpZCI6IjMwMjkiLCJDb2xvciI6eyIkaWQiOiIzMDMwIiwiQSI6MjU1LCJSIjowLCJHIjowLCJCIjowfX0sIk1heFdpZHRoIjoxNTguOTQ2NDU2OTA5MTc5NjksIk1heEhlaWdodCI6IkluZmluaXR5IiwiU21hcnRGb3JlZ3JvdW5kSXNBY3RpdmUiOmZhbHNlLCJIb3Jpem9udGFsQWxpZ25tZW50IjoxLCJWZXJ0aWNhbEFsaWdubWVudCI6MCwiU21hcnRGb3JlZ3JvdW5kIjpudWxsLCJCYWNrZ3JvdW5kRmlsbFR5cGUiOjAsIk1hcmdpbiI6eyIkaWQiOiIzMDMxIiwiVG9wIjowLjAsIkxlZnQiOjAuMCwiUmlnaHQiOjAuMCwiQm90dG9tIjowLjB9LCJQYWRkaW5nIjp7IiRpZCI6IjMwMzIiLCJUb3AiOjAuMCwiTGVmdCI6MC4wLCJSaWdodCI6MC4wLCJCb3R0b20iOjAuMH0sIkJhY2tncm91bmQiOnsiJGlkIjoiMzAzMyIsIkNvbG9yIjp7IiRpZCI6IjMwMzQiLCJBIjowLCJSIjoyNTUsIkciOjI1NSwiQiI6MjU1fX0sIklzVmlzaWJsZSI6dHJ1ZSwiV2lkdGgiOjAuMCwiSGVpZ2h0IjowLjAsIkJvcmRlclN0eWxlIjp7IiRpZCI6IjMwMzUiLCJMaW5lQ29sb3IiOm51bGwsIkxpbmVXZWlnaHQiOjAuMCwiTGluZVR5cGUiOjAsIlBhcmVudFN0eWxlIjpudWxsfSwiUGFyZW50U3R5bGUiOm51bGx9LCJEYXRlU3R5bGUiOnsiJGlkIjoiMzAzNiIsIkZvbnRTZXR0aW5ncyI6eyIkaWQiOiIzMDM3IiwiRm9udFNpemUiOjksIkZvbnROYW1lIjoiU2Vnb2UgVUkiLCJJc0JvbGQiOnRydWUsIklzSXRhbGljIjpmYWxzZSwiSXNVbmRlcmxpbmVkIjpmYWxzZSwiUGFyZW50U3R5bGUiOm51bGx9LCJBdXRvU2l6ZSI6MCwiRm9yZWdyb3VuZCI6eyIkaWQiOiIzMDM4IiwiQ29sb3IiOnsiJGlkIjoiMzAzOSIsIkEiOjI1NSwiUiI6NjgsIkciOjg0LCJCIjoxMDZ9fSwiTWF4V2lkdGgiOjIwMC4wLCJNYXhIZWlnaHQiOiJJbmZpbml0eSIsIlNtYXJ0Rm9yZWdyb3VuZElzQWN0aXZlIjpmYWxzZSwiSG9yaXpvbnRhbEFsaWdubWVudCI6MSwiVmVydGljYWxBbGlnbm1lbnQiOjAsIlNtYXJ0Rm9yZWdyb3VuZCI6bnVsbCwiQmFja2dyb3VuZEZpbGxUeXBlIjowLCJNYXJnaW4iOnsiJGlkIjoiMzA0MCIsIlRvcCI6MC4wLCJMZWZ0IjowLjAsIlJpZ2h0IjowLjAsIkJvdHRvbSI6MC4wfSwiUGFkZGluZyI6eyIkaWQiOiIzMDQxIiwiVG9wIjowLjAsIkxlZnQiOjAuMCwiUmlnaHQiOjAuMCwiQm90dG9tIjowLjB9LCJCYWNrZ3JvdW5kIjp7IiRpZCI6IjMwNDIiLCJDb2xvciI6eyIkaWQiOiIzMDQzIiwiQSI6MCwiUiI6MjU1LCJHIjoyNTUsIkIiOjI1NX19LCJJc1Zpc2libGUiOnRydWUsIldpZHRoIjowLjAsIkhlaWdodCI6MC4wLCJCb3JkZXJTdHlsZSI6eyIkaWQiOiIzMDQ0IiwiTGluZUNvbG9yIjpudWxsLCJMaW5lV2VpZ2h0IjowLjAsIkxpbmVUeXBlIjowLCJQYXJlbnRTdHlsZSI6bnVsbH0sIlBhcmVudFN0eWxlIjpudWxsfSwiRGF0ZUZvcm1hdCI6eyIkaWQiOiIzMDQ1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MwNDYiLCJGb3JtYXQiOjAsIklzVmlzaWJsZSI6ZmFsc2UsIkxhc3RLbm93blZpc2liaWxpdHlTdGF0ZSI6ZmFsc2V9LCJJc1Zpc2libGUiOnRydWUsIlBhcmVudFN0eWxlIjpudWxsfSwiSW5kZXgiOjEsIlBlcmNlbnRhZ2VDb21wbGV0ZSI6bnVsbCwiUG9zaXRpb24iOnsiUmF0aW8iOjAuMTE2MjkxNDc3MDYyMDg0MDUsIklzQ3VzdG9tIjp0cnVlfSwiRGF0ZUZvcm1hdCI6eyIkcmVmIjoiMzA0NSJ9LCJXZWVrTnVtYmVyaW5nIjp7IiRpZCI6IjMwNDciLCJGb3JtYXQiOjAsIklzVmlzaWJsZSI6ZmFsc2UsIkxhc3RLbm93blZpc2liaWxpdHlTdGF0ZSI6ZmFsc2V9LCJSZWxhdGVkVGFza0lkIjoiMDAwMDAwMDAtMDAwMC0wMDAwLTAwMDAtMDAwMDAwMDAwMDAwIiwiSWQiOiIwYTc0ZDdhNS1hYWExLTRkMzYtYjljOS03NjU5NTFkMTQ1Y2UiLCJJbXBvcnRJZCI6bnVsbCwiVGl0bGUiOiJIYXJkd2FyZSAmIHNvZnR3YXJlIGFjcXVpc2l0aW9uIiwiTm90ZSI6bnVsbCwiSHlwZXJsaW5rIjp7IiRpZCI6IjMwNDgiLCJBZGRyZXNzIjpudWxsLCJTdWJBZGRyZXNzIjpudWxsfSwiSXNDaGFuZ2VkIjpmYWxzZSwiSXNOZXciOmZhbHNlfSx7IiRpZCI6IjMwNDkiLCJEYXRlIjoiMjAyNS0xMS0yMFQyMzo1OTowMCIsIlN0eWxlIjp7IiRpZCI6IjMwNTAiLCJTaGFwZSI6MCwiQ29ubmVjdG9yTWFyZ2luIjp7IiRpZCI6IjMwNTEiLCJUb3AiOjAuMCwiTGVmdCI6Mi4wLCJSaWdodCI6Mi4wLCJCb3R0b20iOjAuMH0sIkNvbm5lY3RvclN0eWxlIjp7IiRpZCI6IjMwNTIiLCJMaW5lQ29sb3IiOnsiJGlkIjoiMzA1MyIsIiR0eXBlIjoiTkxSRS5Db21tb24uRG9tLlNvbGlkQ29sb3JCcnVzaCwgTkxSRS5Db21tb24iLCJDb2xvciI6eyIkaWQiOiIzMDU0IiwiQSI6MTI3LCJSIjo3OSwiRyI6MTI5LCJCIjoxODl9fSwiTGluZVdlaWdodCI6MS4wLCJMaW5lVHlwZSI6MCwiUGFyZW50U3R5bGUiOm51bGx9LCJJc0JlbG93VGltZWJhbmQiOmZhbHNlLCJQb3NpdGlvbk9uVGFzayI6MCwiSGlkZURhdGUiOmZhbHNlLCJTaGFwZVNpemUiOjAsIlNwYWNpbmciOjAuMCwiUGFkZGluZyI6eyIkaWQiOiIzMDU1IiwiVG9wIjo1LjAsIkxlZnQiOjMuMCwiUmlnaHQiOjAuMCwiQm90dG9tIjoyLjB9LCJTaGFwZVN0eWxlIjp7IiRpZCI6IjMwNTYiLCJNYXJnaW4iOnsiJGlkIjoiMzA1NyIsIlRvcCI6MC4wLCJMZWZ0IjowLjAsIlJpZ2h0IjowLjAsIkJvdHRvbSI6MC4wfSwiUGFkZGluZyI6eyIkaWQiOiIzMDU4IiwiVG9wIjowLjAsIkxlZnQiOjAuMCwiUmlnaHQiOjAuMCwiQm90dG9tIjowLjB9LCJCYWNrZ3JvdW5kIjp7IiRpZCI6IjMwNTkiLCJDb2xvciI6eyIkaWQiOiIzMDYwIiwiQSI6MjU1LCJSIjoyMSwiRyI6OTYsIkIiOjEzMH19LCJJc1Zpc2libGUiOnRydWUsIldpZHRoIjoxMi4wLCJIZWlnaHQiOjE0LjAsIkJvcmRlclN0eWxlIjp7IiRpZCI6IjMwNjEiLCJMaW5lQ29sb3IiOnsiJGlkIjoiMzA2MiIsIiR0eXBlIjoiTkxSRS5Db21tb24uRG9tLlNvbGlkQ29sb3JCcnVzaCwgTkxSRS5Db21tb24iLCJDb2xvciI6eyIkaWQiOiIzMDYzIiwiQSI6MjU1LCJSIjoyNTUsIkciOjAsIkIiOjB9fSwiTGluZVdlaWdodCI6MC4wLCJMaW5lVHlwZSI6MCwiUGFyZW50U3R5bGUiOm51bGx9LCJQYXJlbnRTdHlsZSI6bnVsbH0sIlRpdGxlU3R5bGUiOnsiJGlkIjoiMzA2NCIsIkZvbnRTZXR0aW5ncyI6eyIkaWQiOiIzMDY1IiwiRm9udFNpemUiOjEwLCJGb250TmFtZSI6IlNlZ29lIFVJIiwiSXNCb2xkIjp0cnVlLCJJc0l0YWxpYyI6ZmFsc2UsIklzVW5kZXJsaW5lZCI6ZmFsc2UsIlBhcmVudFN0eWxlIjpudWxsfSwiQXV0b1NpemUiOjIsIkZvcmVncm91bmQiOnsiJGlkIjoiMzA2NiIsIkNvbG9yIjp7IiRpZCI6IjMwNjciLCJBIjoyNTUsIlIiOjAsIkciOjAsIkIiOjB9fSwiTWF4V2lkdGgiOjEyMC4wLCJNYXhIZWlnaHQiOiJJbmZpbml0eSIsIlNtYXJ0Rm9yZWdyb3VuZElzQWN0aXZlIjpmYWxzZSwiSG9yaXpvbnRhbEFsaWdubWVudCI6MSwiVmVydGljYWxBbGlnbm1lbnQiOjAsIlNtYXJ0Rm9yZWdyb3VuZCI6bnVsbCwiQmFja2dyb3VuZEZpbGxUeXBlIjowLCJNYXJnaW4iOnsiJGlkIjoiMzA2OCIsIlRvcCI6MC4wLCJMZWZ0IjowLjAsIlJpZ2h0IjowLjAsIkJvdHRvbSI6MC4wfSwiUGFkZGluZyI6eyIkaWQiOiIzMDY5IiwiVG9wIjowLjAsIkxlZnQiOjAuMCwiUmlnaHQiOjAuMCwiQm90dG9tIjowLjB9LCJCYWNrZ3JvdW5kIjp7IiRpZCI6IjMwNzAiLCJDb2xvciI6eyIkaWQiOiIzMDcxIiwiQSI6MCwiUiI6MjU1LCJHIjoyNTUsIkIiOjI1NX19LCJJc1Zpc2libGUiOnRydWUsIldpZHRoIjowLjAsIkhlaWdodCI6MC4wLCJCb3JkZXJTdHlsZSI6eyIkaWQiOiIzMDcyIiwiTGluZUNvbG9yIjpudWxsLCJMaW5lV2VpZ2h0IjowLjAsIkxpbmVUeXBlIjowLCJQYXJlbnRTdHlsZSI6bnVsbH0sIlBhcmVudFN0eWxlIjpudWxsfSwiRGF0ZVN0eWxlIjp7IiRpZCI6IjMwNzMiLCJGb250U2V0dGluZ3MiOnsiJGlkIjoiMzA3NCIsIkZvbnRTaXplIjo5LCJGb250TmFtZSI6IlNlZ29lIFVJIiwiSXNCb2xkIjp0cnVlLCJJc0l0YWxpYyI6ZmFsc2UsIklzVW5kZXJsaW5lZCI6ZmFsc2UsIlBhcmVudFN0eWxlIjpudWxsfSwiQXV0b1NpemUiOjAsIkZvcmVncm91bmQiOnsiJGlkIjoiMzA3NSIsIkNvbG9yIjp7IiRpZCI6IjMwNzYiLCJBIjoyNTUsIlIiOjY4LCJHIjo4NCwiQiI6MTA2fX0sIk1heFdpZHRoIjoyMDAuMCwiTWF4SGVpZ2h0IjoiSW5maW5pdHkiLCJTbWFydEZvcmVncm91bmRJc0FjdGl2ZSI6ZmFsc2UsIkhvcml6b250YWxBbGlnbm1lbnQiOjEsIlZlcnRpY2FsQWxpZ25tZW50IjowLCJTbWFydEZvcmVncm91bmQiOm51bGwsIkJhY2tncm91bmRGaWxsVHlwZSI6MCwiTWFyZ2luIjp7IiRpZCI6IjMwNzciLCJUb3AiOjAuMCwiTGVmdCI6MC4wLCJSaWdodCI6MC4wLCJCb3R0b20iOjAuMH0sIlBhZGRpbmciOnsiJGlkIjoiMzA3OCIsIlRvcCI6MC4wLCJMZWZ0IjowLjAsIlJpZ2h0IjowLjAsIkJvdHRvbSI6MC4wfSwiQmFja2dyb3VuZCI6eyIkaWQiOiIzMDc5IiwiQ29sb3IiOnsiJGlkIjoiMzA4MCIsIkEiOjAsIlIiOjI1NSwiRyI6MjU1LCJCIjoyNTV9fSwiSXNWaXNpYmxlIjp0cnVlLCJXaWR0aCI6MC4wLCJIZWlnaHQiOjAuMCwiQm9yZGVyU3R5bGUiOnsiJGlkIjoiMzA4MSIsIkxpbmVDb2xvciI6bnVsbCwiTGluZVdlaWdodCI6MC4wLCJMaW5lVHlwZSI6MCwiUGFyZW50U3R5bGUiOm51bGx9LCJQYXJlbnRTdHlsZSI6bnVsbH0sIkRhdGVGb3JtYXQiOnsiJGlkIjoiMzA4Mi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zMDgzIiwiRm9ybWF0IjowLCJJc1Zpc2libGUiOmZhbHNlLCJMYXN0S25vd25WaXNpYmlsaXR5U3RhdGUiOmZhbHNlfSwiSXNWaXNpYmxlIjp0cnVlLCJQYXJlbnRTdHlsZSI6bnVsbH0sIkluZGV4IjoyLCJQZXJjZW50YWdlQ29tcGxldGUiOm51bGwsIlBvc2l0aW9uIjp7IlJhdGlvIjowLjA3Njg1NDE3NTk5MTQ4MjIsIklzQ3VzdG9tIjp0cnVlfSwiRGF0ZUZvcm1hdCI6eyIkcmVmIjoiMzA4MiJ9LCJXZWVrTnVtYmVyaW5nIjp7IiRpZCI6IjMwODQiLCJGb3JtYXQiOjAsIklzVmlzaWJsZSI6ZmFsc2UsIkxhc3RLbm93blZpc2liaWxpdHlTdGF0ZSI6ZmFsc2V9LCJSZWxhdGVkVGFza0lkIjoiMDAwMDAwMDAtMDAwMC0wMDAwLTAwMDAtMDAwMDAwMDAwMDAwIiwiSWQiOiI4YjFlOGQ2Mi03Y2JjLTQ0N2MtOGVmOS1mNGZiYTVkMGMyMGMiLCJJbXBvcnRJZCI6bnVsbCwiVGl0bGUiOiJJbnRlZ3JhdGlvbiAmIHRlc3RpbmciLCJOb3RlIjpudWxsLCJIeXBlcmxpbmsiOnsiJGlkIjoiMzA4NSIsIkFkZHJlc3MiOm51bGwsIlN1YkFkZHJlc3MiOm51bGx9LCJJc0NoYW5nZWQiOmZhbHNlLCJJc05ldyI6ZmFsc2V9LHsiJGlkIjoiMzA4NiIsIkRhdGUiOiIyMDI2LTAzLTA1VDIzOjU5OjAwIiwiU3R5bGUiOnsiJGlkIjoiMzA4NyIsIlNoYXBlIjowLCJDb25uZWN0b3JNYXJnaW4iOnsiJGlkIjoiMzA4OCIsIlRvcCI6MC4wLCJMZWZ0IjoyLjAsIlJpZ2h0IjoyLjAsIkJvdHRvbSI6MC4wfSwiQ29ubmVjdG9yU3R5bGUiOnsiJGlkIjoiMzA4OSIsIkxpbmVDb2xvciI6eyIkaWQiOiIzMDkwIiwiJHR5cGUiOiJOTFJFLkNvbW1vbi5Eb20uU29saWRDb2xvckJydXNoLCBOTFJFLkNvbW1vbiIsIkNvbG9yIjp7IiRpZCI6IjMwOTEiLCJBIjoxMjcsIlIiOjc5LCJHIjoxMjksIkIiOjE4OX19LCJMaW5lV2VpZ2h0IjoxLjAsIkxpbmVUeXBlIjowLCJQYXJlbnRTdHlsZSI6bnVsbH0sIklzQmVsb3dUaW1lYmFuZCI6ZmFsc2UsIlBvc2l0aW9uT25UYXNrIjowLCJIaWRlRGF0ZSI6ZmFsc2UsIlNoYXBlU2l6ZSI6MCwiU3BhY2luZyI6MC4wLCJQYWRkaW5nIjp7IiRpZCI6IjMwOTIiLCJUb3AiOjUuMCwiTGVmdCI6My4wLCJSaWdodCI6MC4wLCJCb3R0b20iOjIuMH0sIlNoYXBlU3R5bGUiOnsiJGlkIjoiMzA5MyIsIk1hcmdpbiI6eyIkaWQiOiIzMDk0IiwiVG9wIjowLjAsIkxlZnQiOjAuMCwiUmlnaHQiOjAuMCwiQm90dG9tIjowLjB9LCJQYWRkaW5nIjp7IiRpZCI6IjMwOTUiLCJUb3AiOjAuMCwiTGVmdCI6MC4wLCJSaWdodCI6MC4wLCJCb3R0b20iOjAuMH0sIkJhY2tncm91bmQiOnsiJGlkIjoiMzA5NiIsIkNvbG9yIjp7IiRpZCI6IjMwOTciLCJBIjoyNTUsIlIiOjIxLCJHIjo5NiwiQiI6MTMwfX0sIklzVmlzaWJsZSI6dHJ1ZSwiV2lkdGgiOjEyLjAsIkhlaWdodCI6MTQuMCwiQm9yZGVyU3R5bGUiOnsiJGlkIjoiMzA5OCIsIkxpbmVDb2xvciI6eyIkcmVmIjoiMzA2MiJ9LCJMaW5lV2VpZ2h0IjowLjAsIkxpbmVUeXBlIjowLCJQYXJlbnRTdHlsZSI6bnVsbH0sIlBhcmVudFN0eWxlIjpudWxsfSwiVGl0bGVTdHlsZSI6eyIkaWQiOiIzMDk5IiwiRm9udFNldHRpbmdzIjp7IiRpZCI6IjMxMDAiLCJGb250U2l6ZSI6MTAsIkZvbnROYW1lIjoiU2Vnb2UgVUkiLCJJc0JvbGQiOnRydWUsIklzSXRhbGljIjpmYWxzZSwiSXNVbmRlcmxpbmVkIjpmYWxzZSwiUGFyZW50U3R5bGUiOm51bGx9LCJBdXRvU2l6ZSI6MiwiRm9yZWdyb3VuZCI6eyIkaWQiOiIzMTAxIiwiQ29sb3IiOnsiJGlkIjoiMzEwMiIsIkEiOjI1NSwiUiI6MCwiRyI6MCwiQiI6MH19LCJNYXhXaWR0aCI6MTM3LjAsIk1heEhlaWdodCI6IkluZmluaXR5IiwiU21hcnRGb3JlZ3JvdW5kSXNBY3RpdmUiOmZhbHNlLCJIb3Jpem9udGFsQWxpZ25tZW50IjoxLCJWZXJ0aWNhbEFsaWdubWVudCI6MCwiU21hcnRGb3JlZ3JvdW5kIjpudWxsLCJCYWNrZ3JvdW5kRmlsbFR5cGUiOjAsIk1hcmdpbiI6eyIkaWQiOiIzMTAzIiwiVG9wIjowLjAsIkxlZnQiOjAuMCwiUmlnaHQiOjAuMCwiQm90dG9tIjowLjB9LCJQYWRkaW5nIjp7IiRpZCI6IjMxMDQiLCJUb3AiOjAuMCwiTGVmdCI6MC4wLCJSaWdodCI6MC4wLCJCb3R0b20iOjAuMH0sIkJhY2tncm91bmQiOnsiJGlkIjoiMzEwNSIsIkNvbG9yIjp7IiRpZCI6IjMxMDYiLCJBIjowLCJSIjoyNTUsIkciOjI1NSwiQiI6MjU1fX0sIklzVmlzaWJsZSI6dHJ1ZSwiV2lkdGgiOjAuMCwiSGVpZ2h0IjowLjAsIkJvcmRlclN0eWxlIjp7IiRpZCI6IjMxMDciLCJMaW5lQ29sb3IiOm51bGwsIkxpbmVXZWlnaHQiOjAuMCwiTGluZVR5cGUiOjAsIlBhcmVudFN0eWxlIjpudWxsfSwiUGFyZW50U3R5bGUiOm51bGx9LCJEYXRlU3R5bGUiOnsiJGlkIjoiMzEwOCIsIkZvbnRTZXR0aW5ncyI6eyIkaWQiOiIzMTA5IiwiRm9udFNpemUiOjksIkZvbnROYW1lIjoiU2Vnb2UgVUkiLCJJc0JvbGQiOnRydWUsIklzSXRhbGljIjpmYWxzZSwiSXNVbmRlcmxpbmVkIjpmYWxzZSwiUGFyZW50U3R5bGUiOm51bGx9LCJBdXRvU2l6ZSI6MCwiRm9yZWdyb3VuZCI6eyIkaWQiOiIzMTEwIiwiQ29sb3IiOnsiJGlkIjoiMzExMSIsIkEiOjI1NSwiUiI6NjgsIkciOjg0LCJCIjoxMDZ9fSwiTWF4V2lkdGgiOjIwMC4wLCJNYXhIZWlnaHQiOiJJbmZpbml0eSIsIlNtYXJ0Rm9yZWdyb3VuZElzQWN0aXZlIjpmYWxzZSwiSG9yaXpvbnRhbEFsaWdubWVudCI6MSwiVmVydGljYWxBbGlnbm1lbnQiOjAsIlNtYXJ0Rm9yZWdyb3VuZCI6bnVsbCwiQmFja2dyb3VuZEZpbGxUeXBlIjowLCJNYXJnaW4iOnsiJGlkIjoiMzExMiIsIlRvcCI6MC4wLCJMZWZ0IjowLjAsIlJpZ2h0IjowLjAsIkJvdHRvbSI6MC4wfSwiUGFkZGluZyI6eyIkaWQiOiIzMTEzIiwiVG9wIjowLjAsIkxlZnQiOjAuMCwiUmlnaHQiOjAuMCwiQm90dG9tIjowLjB9LCJCYWNrZ3JvdW5kIjp7IiRpZCI6IjMxMTQiLCJDb2xvciI6eyIkaWQiOiIzMTE1IiwiQSI6MCwiUiI6MjU1LCJHIjoyNTUsIkIiOjI1NX19LCJJc1Zpc2libGUiOnRydWUsIldpZHRoIjowLjAsIkhlaWdodCI6MC4wLCJCb3JkZXJTdHlsZSI6eyIkaWQiOiIzMTE2IiwiTGluZUNvbG9yIjpudWxsLCJMaW5lV2VpZ2h0IjowLjAsIkxpbmVUeXBlIjowLCJQYXJlbnRTdHlsZSI6bnVsbH0sIlBhcmVudFN0eWxlIjpudWxsfSwiRGF0ZUZvcm1hdCI6eyIkaWQiOiIzMTE3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MxMTgiLCJGb3JtYXQiOjAsIklzVmlzaWJsZSI6ZmFsc2UsIkxhc3RLbm93blZpc2liaWxpdHlTdGF0ZSI6ZmFsc2V9LCJJc1Zpc2libGUiOnRydWUsIlBhcmVudFN0eWxlIjpudWxsfSwiSW5kZXgiOjMsIlBlcmNlbnRhZ2VDb21wbGV0ZSI6bnVsbCwiUG9zaXRpb24iOnsiUmF0aW8iOjAuMTE2MjkxNDc3MDYyMDg0MDUsIklzQ3VzdG9tIjp0cnVlfSwiRGF0ZUZvcm1hdCI6eyIkcmVmIjoiMzExNyJ9LCJXZWVrTnVtYmVyaW5nIjp7IiRpZCI6IjMxMTkiLCJGb3JtYXQiOjAsIklzVmlzaWJsZSI6ZmFsc2UsIkxhc3RLbm93blZpc2liaWxpdHlTdGF0ZSI6ZmFsc2V9LCJSZWxhdGVkVGFza0lkIjoiMDAwMDAwMDAtMDAwMC0wMDAwLTAwMDAtMDAwMDAwMDAwMDAwIiwiSWQiOiI4MjE0N2UzOC01MjdhLTRkNjMtOTliOC05ZWRjYTU0ZjUwOTYiLCJJbXBvcnRJZCI6bnVsbCwiVGl0bGUiOiJEYXRhIG1pZ3JhdGlvbiBjb21wbGV0ZWQiLCJOb3RlIjpudWxsLCJIeXBlcmxpbmsiOnsiJGlkIjoiMzEyMCIsIkFkZHJlc3MiOm51bGwsIlN1YkFkZHJlc3MiOm51bGx9LCJJc0NoYW5nZWQiOmZhbHNlLCJJc05ldyI6ZmFsc2V9LHsiJGlkIjoiMzEyMSIsIkRhdGUiOiIyMDI2LTA3LTA2VDIzOjU5OjAwIiwiU3R5bGUiOnsiJGlkIjoiMzEyMiIsIlNoYXBlIjowLCJDb25uZWN0b3JNYXJnaW4iOnsiJGlkIjoiMzEyMyIsIlRvcCI6MC4wLCJMZWZ0IjoyLjAsIlJpZ2h0IjoyLjAsIkJvdHRvbSI6MC4wfSwiQ29ubmVjdG9yU3R5bGUiOnsiJGlkIjoiMzEyNCIsIkxpbmVDb2xvciI6eyIkaWQiOiIzMTI1IiwiJHR5cGUiOiJOTFJFLkNvbW1vbi5Eb20uU29saWRDb2xvckJydXNoLCBOTFJFLkNvbW1vbiIsIkNvbG9yIjp7IiRpZCI6IjMxMjYiLCJBIjoxMjcsIlIiOjc5LCJHIjoxMjksIkIiOjE4OX19LCJMaW5lV2VpZ2h0IjoxLjAsIkxpbmVUeXBlIjowLCJQYXJlbnRTdHlsZSI6bnVsbH0sIklzQmVsb3dUaW1lYmFuZCI6ZmFsc2UsIlBvc2l0aW9uT25UYXNrIjowLCJIaWRlRGF0ZSI6ZmFsc2UsIlNoYXBlU2l6ZSI6MCwiU3BhY2luZyI6MC4wLCJQYWRkaW5nIjp7IiRpZCI6IjMxMjciLCJUb3AiOjUuMCwiTGVmdCI6My4wLCJSaWdodCI6MC4wLCJCb3R0b20iOjIuMH0sIlNoYXBlU3R5bGUiOnsiJGlkIjoiMzEyOCIsIk1hcmdpbiI6eyIkaWQiOiIzMTI5IiwiVG9wIjowLjAsIkxlZnQiOjAuMCwiUmlnaHQiOjAuMCwiQm90dG9tIjowLjB9LCJQYWRkaW5nIjp7IiRpZCI6IjMxMzAiLCJUb3AiOjAuMCwiTGVmdCI6MC4wLCJSaWdodCI6MC4wLCJCb3R0b20iOjAuMH0sIkJhY2tncm91bmQiOnsiJGlkIjoiMzEzMSIsIkNvbG9yIjp7IiRpZCI6IjMxMzIiLCJBIjoyNTUsIlIiOjIxLCJHIjo5NiwiQiI6MTMwfX0sIklzVmlzaWJsZSI6dHJ1ZSwiV2lkdGgiOjEyLjAsIkhlaWdodCI6MTQuMCwiQm9yZGVyU3R5bGUiOnsiJGlkIjoiMzEzMyIsIkxpbmVDb2xvciI6eyIkcmVmIjoiMzA2MiJ9LCJMaW5lV2VpZ2h0IjowLjAsIkxpbmVUeXBlIjowLCJQYXJlbnRTdHlsZSI6bnVsbH0sIlBhcmVudFN0eWxlIjpudWxsfSwiVGl0bGVTdHlsZSI6eyIkaWQiOiIzMTM0IiwiRm9udFNldHRpbmdzIjp7IiRpZCI6IjMxMzUiLCJGb250U2l6ZSI6MTAsIkZvbnROYW1lIjoiU2Vnb2UgVUkiLCJJc0JvbGQiOnRydWUsIklzSXRhbGljIjpmYWxzZSwiSXNVbmRlcmxpbmVkIjpmYWxzZSwiUGFyZW50U3R5bGUiOm51bGx9LCJBdXRvU2l6ZSI6MiwiRm9yZWdyb3VuZCI6eyIkaWQiOiIzMTM2IiwiQ29sb3IiOnsiJGlkIjoiMzEzNyIsIkEiOjI1NSwiUiI6MCwiRyI6MCwiQiI6MH19LCJNYXhXaWR0aCI6NzcuMCwiTWF4SGVpZ2h0IjoiSW5maW5pdHkiLCJTbWFydEZvcmVncm91bmRJc0FjdGl2ZSI6ZmFsc2UsIkhvcml6b250YWxBbGlnbm1lbnQiOjEsIlZlcnRpY2FsQWxpZ25tZW50IjowLCJTbWFydEZvcmVncm91bmQiOm51bGwsIkJhY2tncm91bmRGaWxsVHlwZSI6MCwiTWFyZ2luIjp7IiRpZCI6IjMxMzgiLCJUb3AiOjAuMCwiTGVmdCI6MC4wLCJSaWdodCI6MC4wLCJCb3R0b20iOjAuMH0sIlBhZGRpbmciOnsiJGlkIjoiMzEzOSIsIlRvcCI6MC4wLCJMZWZ0IjowLjAsIlJpZ2h0IjowLjAsIkJvdHRvbSI6MC4wfSwiQmFja2dyb3VuZCI6eyIkaWQiOiIzMTQwIiwiQ29sb3IiOnsiJGlkIjoiMzE0MSIsIkEiOjAsIlIiOjI1NSwiRyI6MjU1LCJCIjoyNTV9fSwiSXNWaXNpYmxlIjp0cnVlLCJXaWR0aCI6MC4wLCJIZWlnaHQiOjAuMCwiQm9yZGVyU3R5bGUiOnsiJGlkIjoiMzE0MiIsIkxpbmVDb2xvciI6bnVsbCwiTGluZVdlaWdodCI6MC4wLCJMaW5lVHlwZSI6MCwiUGFyZW50U3R5bGUiOm51bGx9LCJQYXJlbnRTdHlsZSI6bnVsbH0sIkRhdGVTdHlsZSI6eyIkaWQiOiIzMTQzIiwiRm9udFNldHRpbmdzIjp7IiRpZCI6IjMxNDQiLCJGb250U2l6ZSI6OSwiRm9udE5hbWUiOiJTZWdvZSBVSSIsIklzQm9sZCI6dHJ1ZSwiSXNJdGFsaWMiOmZhbHNlLCJJc1VuZGVybGluZWQiOmZhbHNlLCJQYXJlbnRTdHlsZSI6bnVsbH0sIkF1dG9TaXplIjowLCJGb3JlZ3JvdW5kIjp7IiRpZCI6IjMxNDUiLCJDb2xvciI6eyIkaWQiOiIzMTQ2IiwiQSI6MjU1LCJSIjo2OCwiRyI6ODQsIkIiOjEwNn19LCJNYXhXaWR0aCI6MjAwLjAsIk1heEhlaWdodCI6IkluZmluaXR5IiwiU21hcnRGb3JlZ3JvdW5kSXNBY3RpdmUiOmZhbHNlLCJIb3Jpem9udGFsQWxpZ25tZW50IjoxLCJWZXJ0aWNhbEFsaWdubWVudCI6MCwiU21hcnRGb3JlZ3JvdW5kIjpudWxsLCJCYWNrZ3JvdW5kRmlsbFR5cGUiOjAsIk1hcmdpbiI6eyIkaWQiOiIzMTQ3IiwiVG9wIjowLjAsIkxlZnQiOjAuMCwiUmlnaHQiOjAuMCwiQm90dG9tIjowLjB9LCJQYWRkaW5nIjp7IiRpZCI6IjMxNDgiLCJUb3AiOjAuMCwiTGVmdCI6MC4wLCJSaWdodCI6MC4wLCJCb3R0b20iOjAuMH0sIkJhY2tncm91bmQiOnsiJGlkIjoiMzE0OSIsIkNvbG9yIjp7IiRpZCI6IjMxNTAiLCJBIjowLCJSIjoyNTUsIkciOjI1NSwiQiI6MjU1fX0sIklzVmlzaWJsZSI6dHJ1ZSwiV2lkdGgiOjAuMCwiSGVpZ2h0IjowLjAsIkJvcmRlclN0eWxlIjp7IiRpZCI6IjMxNTEiLCJMaW5lQ29sb3IiOm51bGwsIkxpbmVXZWlnaHQiOjAuMCwiTGluZVR5cGUiOjAsIlBhcmVudFN0eWxlIjpudWxsfSwiUGFyZW50U3R5bGUiOm51bGx9LCJEYXRlRm9ybWF0Ijp7IiRpZCI6IjMxNTI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zE1MyIsIkZvcm1hdCI6MCwiSXNWaXNpYmxlIjpmYWxzZSwiTGFzdEtub3duVmlzaWJpbGl0eVN0YXRlIjpmYWxzZX0sIklzVmlzaWJsZSI6dHJ1ZSwiUGFyZW50U3R5bGUiOm51bGx9LCJJbmRleCI6NCwiUGVyY2VudGFnZUNvbXBsZXRlIjpudWxsLCJQb3NpdGlvbiI6eyJSYXRpbyI6MC4xMTE5MTE0ODQwNDcyMTg2MSwiSXNDdXN0b20iOmZhbHNlfSwiRGF0ZUZvcm1hdCI6eyIkcmVmIjoiMzE1MiJ9LCJXZWVrTnVtYmVyaW5nIjp7IiRpZCI6IjMxNTQiLCJGb3JtYXQiOjAsIklzVmlzaWJsZSI6ZmFsc2UsIkxhc3RLbm93blZpc2liaWxpdHlTdGF0ZSI6ZmFsc2V9LCJSZWxhdGVkVGFza0lkIjoiMDAwMDAwMDAtMDAwMC0wMDAwLTAwMDAtMDAwMDAwMDAwMDAwIiwiSWQiOiJhMzgzZjEyOS0xNjVmLTQyMjgtODU5YS1kYjM3OTI4MDkyNzgiLCJJbXBvcnRJZCI6bnVsbCwiVGl0bGUiOiJQcm9qZWN0IGNsb3N1cmUiLCJOb3RlIjpudWxsLCJIeXBlcmxpbmsiOnsiJGlkIjoiMzE1NSIsIkFkZHJlc3MiOm51bGwsIlN1YkFkZHJlc3MiOm51bGx9LCJJc0NoYW5nZWQiOmZhbHNlLCJJc05ldyI6ZmFsc2V9XSwiVGFza3MiOltdLCJTd2ltbGFuZXMiOltdLCJNc1Byb2plY3RJdGVtc1RyZWUiOnsiJGlkIjoiMzE1NiIsIlJvb3QiOnsiSW1wb3J0SWQiOm51bGwsIklzSW1wb3J0ZWQiOmZhbHNlLCJDaGlsZHJlbiI6W119fSwiTWV0YWRhdGEiOnsiJGlkIjoiMzE1NyIsIlJlY2VudENvbG9yc0NvbGxlY3Rpb24iOiJbXSIsIlNvdXJjZVRlbXBsYXRlIjoie1wiJGlkXCI6XCIxXCIsXCJJZFwiOlwiY2MyNmY4NjMtMjdjZS00ODBlLWE1ODktYjNmMTJmMmQ2ZWIwXCIsXCJDdWx0dXJlSW5mb05hbWVcIjpcImVuLVVTXCIsXCJWZXJzaW9uXCI6e1wiJGlkXCI6XCIyXCIsXCJUZW1wbGF0ZURvbVZlcnNpb25cIjpcIjEuNC4wXCJ9LFwiRWZmZWN0XCI6MCxcIlN0eWxlXCI6e1wiJGlkXCI6XCIzXCIsXCJUaW1lYmFuZFN0eWxlXCI6e1wiJGlkXCI6XCI0XCIsXCJTY2FsZU1hcmtpbmdcIjowLFwiU2hhcGVcIjoxMCxcIlNoYXBlU3R5bGVcIjp7XCIkaWRcIjpcIjVcIixcIk1hcmdpblwiOntcIiRpZFwiOlwiNlwiLFwiVG9wXCI6MC4wLFwiTGVmdFwiOjEwLjAsXCJSaWdodFwiOjEwLjAsXCJCb3R0b21cIjowLjB9LFwiUGFkZGluZ1wiOntcIiRpZFwiOlwiN1wiLFwiVG9wXCI6My4wLFwiTGVmdFwiOjAuMCxcIlJpZ2h0XCI6MC4wLFwiQm90dG9tXCI6My4wfSxcIkJhY2tncm91bmRcIjp7XCIkaWRcIjpcIjhcIixcIkNvbG9yXCI6e1wiJGlkXCI6XCI5XCIsXCJBXCI6MjU1LFwiUlwiOjY4LFwiR1wiOjg0LFwiQlwiOjEwNn19LFwiSXNWaXNpYmxlXCI6dHJ1ZSxcIldpZHRoXCI6ODU4LjAsXCJIZWlnaHRcIjoyMC4wLFwiQm9yZGVyU3R5bGVcIjp7XCIkaWRcIjpcIjEwXCIsXCJMaW5lQ29sb3JcIjp7XCIkaWRcIjpcIjExXCIsXCIkdHlwZVwiOlwiTkxSRS5Db21tb24uRG9tLlNvbGlkQ29sb3JCcnVzaCwgTkxSRS5Db21tb25cIixcIkNvbG9yXCI6e1wiJGlkXCI6XCIxMlwiLFwiQVwiOjI1NSxcIlJcIjoyNTUsXCJHXCI6MCxcIkJcIjowfX0sXCJMaW5lV2VpZ2h0XCI6MC4wLFwiTGluZVR5cGVcIjowfX0sXCJNaWRkbGVUaWVyU2hhcGVTdHlsZVwiOntcIiRpZFwiOlwiMTNcIixcIk1hcmdpblwiOntcIiRpZFwiOlwiMTRcIixcIlRvcFwiOjAuMCxcIkxlZnRcIjoxMC4wLFwiUmlnaHRcIjoxMC4wLFwiQm90dG9tXCI6MC4wfSxcIlBhZGRpbmdcIjp7XCIkaWRcIjpcIjE1XCIsXCJUb3BcIjozLjAsXCJMZWZ0XCI6MC4wLFwiUmlnaHRcIjowLjAsXCJCb3R0b21cIjozLjB9LFwiQmFja2dyb3VuZFwiOntcIiRpZFwiOlwiMTZcIixcIkNvbG9yXCI6e1wiJGlkXCI6XCIxN1wiLFwiQVwiOjI1NSxcIlJcIjo2OCxcIkdcIjo4NCxcIkJcIjoxMDZ9fSxcIklzVmlzaWJsZVwiOnRydWUsXCJXaWR0aFwiOjg1OC4wLFwiSGVpZ2h0XCI6MjAuMCxcIkJvcmRlclN0eWxlXCI6e1wiJGlkXCI6XCIxOFwiLFwiTGluZUNvbG9yXCI6e1wiJGlkXCI6XCIxOVwiLFwiJHR5cGVcIjpcIk5MUkUuQ29tbW9uLkRvbS5Tb2xpZENvbG9yQnJ1c2gsIE5MUkUuQ29tbW9uXCIsXCJDb2xvclwiOntcIiRpZFwiOlwiMjBcIixcIkFcIjoyNTUsXCJSXCI6MjU1LFwiR1wiOjAsXCJCXCI6MH19LFwiTGluZVdlaWdodFwiOjAuMCxcIkxpbmVUeXBlXCI6MH19LFwiQm90dG9tVGllclNoYXBlU3R5bGVcIjp7XCIkaWRcIjpcIjIxXCIsXCJNYXJnaW5cIjp7XCIkaWRcIjpcIjIyXCIsXCJUb3BcIjowLjAsXCJMZWZ0XCI6MTAuMCxcIlJpZ2h0XCI6MTAuMCxcIkJvdHRvbVwiOjAuMH0sXCJQYWRkaW5nXCI6e1wiJGlkXCI6XCIyM1wiLFwiVG9wXCI6My4wLFwiTGVmdFwiOjAuMCxcIlJpZ2h0XCI6MC4wLFwiQm90dG9tXCI6My4wfSxcIkJhY2tncm91bmRcIjp7XCIkaWRcIjpcIjI0XCIsXCJDb2xvclwiOntcIiRpZFwiOlwiMjVcIixcIkFcIjoyNTUsXCJSXCI6NjgsXCJHXCI6ODQsXCJCXCI6MTA2fX0sXCJJc1Zpc2libGVcIjp0cnVlLFwiV2lkdGhcIjo4NTguMCxcIkhlaWdodFwiOjIwLjAsXCJCb3JkZXJTdHlsZVwiOntcIiRpZFwiOlwiMjZcIixcIkxpbmVDb2xvclwiOntcIiRpZFwiOlwiMjdcIixcIiR0eXBlXCI6XCJOTFJFLkNvbW1vbi5Eb20uU29saWRDb2xvckJydXNoLCBOTFJFLkNvbW1vblwiLFwiQ29sb3JcIjp7XCIkaWRcIjpcIjI4XCIsXCJBXCI6MjU1LFwiUlwiOjI1NSxcIkdcIjowLFwiQlwiOjB9fSxcIkxpbmVXZWlnaHRcIjowLjAsXCJMaW5lVHlwZVwiOjB9fSxcIlJpZ2h0RW5kQ2Fwc1N0eWxlXCI6e1wiJGlkXCI6XCIyOVwiLFwiRm9udFNldHRpbmdzXCI6e1wiJGlkXCI6XCIzMFwiLFwiRm9udFNpemVcIjoxOCxcIkZvbnROYW1lXCI6XCJDYWxpYnJpXCIsXCJJc0JvbGRcIjp0cnVlLFwiSXNJdGFsaWNcIjpmYWxzZSxcIklzVW5kZXJsaW5lZFwiOmZhbHNlfSxcIkF1dG9TaXplXCI6MCxcIkZvcmVncm91bmRcIjp7XCIkaWRcIjpcIjMxXCIsXCJDb2xvclwiOntcIiRpZFwiOlwiMzJcIixcIkFcIjoyNTUsXCJSXCI6MjM3LFwiR1wiOjEyNSxcIkJcIjo0OX19LFwiQmFja2dyb3VuZEZpbGxUeXBlXCI6MCxcIk1heFdpZHRoXCI6XCJJbmZpbml0eVwiLFwiTWF4SGVpZ2h0XCI6XCJJbmZpbml0eVwiLFwiU21hcnRGb3JlZ3JvdW5kSXNBY3RpdmVcIjpmYWxzZSxcIkhvcml6b250YWxBbGlnbm1lbnRcIjowLFwiVmVydGljYWxBbGlnbm1lbnRcIjowLFwiU21hcnRGb3JlZ3JvdW5kXCI6bnVsbCxcIk1hcmdpblwiOntcIiRpZFwiOlwiMzNcIixcIlRvcFwiOjAuMCxcIkxlZnRcIjowLjAsXCJSaWdodFwiOjIwLjAsXCJCb3R0b21cIjowLjB9LFwiUGFkZGluZ1wiOntcIiRpZFwiOlwiMzRcIixcIlRvcFwiOjAuMCxcIkxlZnRcIjowLjAsXCJSaWdodFwiOjAuMCxcIkJvdHRvbVwiOjAuMH0sXCJCYWNrZ3JvdW5kXCI6e1wiJGlkXCI6XCIzNVwiLFwiQ29sb3JcIjp7XCIkaWRcIjpcIjM2XCIsXCJBXCI6MCxcIlJcIjowLFwiR1wiOjAsXCJCXCI6MH19LFwiSXNWaXNpYmxlXCI6dHJ1ZSxcIldpZHRoXCI6MC4wLFwiSGVpZ2h0XCI6MC4wLFwiQm9yZGVyU3R5bGVcIjpudWxsfSxcIkxlZnRFbmRDYXBzU3R5bGVcIjp7XCIkaWRcIjpcIjM3XCIsXCJGb250U2V0dGluZ3NcIjp7XCIkaWRcIjpcIjM4XCIsXCJGb250U2l6ZVwiOjE4LFwiRm9udE5hbWVcIjpcIkNhbGlicmlcIixcIklzQm9sZFwiOnRydWUsXCJJc0l0YWxpY1wiOmZhbHNlLFwiSXNVbmRlcmxpbmVkXCI6ZmFsc2V9LFwiQXV0b1NpemVcIjowLFwiRm9yZWdyb3VuZFwiOntcIiRpZFwiOlwiMzlcIixcIkNvbG9yXCI6e1wiJGlkXCI6XCI0MFwiLFwiQVwiOjI1NSxcIlJcIjoyMzcsXCJHXCI6MTI1LFwiQlwiOjQ5fX0sXCJCYWNrZ3JvdW5kRmlsbFR5cGVcIjowLFwiTWF4V2lkdGhcIjpcIkluZmluaXR5XCIsXCJNYXhIZWlnaHRcIjpcIkluZmluaXR5XCIsXCJTbWFydEZvcmVncm91bmRJc0FjdGl2ZVwiOmZhbHNlLFwiSG9yaXpvbnRhbEFsaWdubWVudFwiOjAsXCJWZXJ0aWNhbEFsaWdubWVudFwiOjAsXCJTbWFydEZvcmVncm91bmRcIjpudWxsLFwiTWFyZ2luXCI6e1wiJGlkXCI6XCI0MVwiLFwiVG9wXCI6MC4wLFwiTGVmdFwiOjIwLjAsXCJSaWdodFwiOjAuMCxcIkJvdHRvbVwiOjAuMH0sXCJQYWRkaW5nXCI6e1wiJGlkXCI6XCI0MlwiLFwiVG9wXCI6MC4wLFwiTGVmdFwiOjAuMCxcIlJpZ2h0XCI6MC4wLFwiQm90dG9tXCI6MC4wfSxcIkJhY2tncm91bmRcIjp7XCIkaWRcIjpcIjQzXCIsXCJDb2xvclwiOntcIiRyZWZcIjpcIjM2XCJ9fSxcIklzVmlzaWJsZVwiOmZhbHNlLFwiV2lkdGhcIjowLjAsXCJIZWlnaHRcIjowLjAsXCJCb3JkZXJTdHlsZVwiOm51bGx9LFwiVG9kYXlUZXh0U3R5bGVcIjp7XCIkaWRcIjpcIjQ0XCIsXCJGb250U2V0dGluZ3NcIjp7XCIkaWRcIjpcIjQ1XCIsXCJGb250U2l6ZVwiOjEyLFwiRm9udE5hbWVcIjpcIkNhbGlicmlcIixcIklzQm9sZFwiOmZhbHNlLFwiSXNJdGFsaWNcIjpmYWxzZSxcIklzVW5kZXJsaW5lZFwiOmZhbHNlfSxcIkF1dG9TaXplXCI6MCxcIkZvcmVncm91bmRcIjp7XCIkaWRcIjpcIjQ2XCIsXCJDb2xvclwiOntcIiRpZFwiOlwiNDdcIixcIkFcIjoyNTUsXCJSXCI6MCxcIkdcIjowLFwiQlwiOjB9fSxcIkJhY2tncm91bmRGaWxsVHlwZVwiOjAsXCJNYXhXaWR0aFwiOjIwMC4wLFwiTWF4SGVpZ2h0XCI6XCJJbmZpbml0eVwiLFwiU21hcnRGb3JlZ3JvdW5kSXNBY3RpdmVcIjpmYWxzZSxcIkhvcml6b250YWxBbGlnbm1lbnRcIjowLFwiVmVydGljYWxBbGlnbm1lbnRcIjowLFwiU21hcnRGb3JlZ3JvdW5kXCI6bnVsbCxcIk1hcmdpblwiOntcIiRpZFwiOlwiNDhcIixcIlRvcFwiOjAuMCxcIkxlZnRcIjowLjAsXCJSaWdodFwiOjAuMCxcIkJvdHRvbVwiOjAuMH0sXCJQYWRkaW5nXCI6e1wiJGlkXCI6XCI0OVwiLFwiVG9wXCI6MC4wLFwiTGVmdFwiOjAuMCxcIlJpZ2h0XCI6MC4wLFwiQm90dG9tXCI6MC4wfSxcIkJhY2tncm91bmRcIjp7XCIkaWRcIjpcIjUwXCIsXCJDb2xvclwiOntcIiRyZWZcIjpcIjM2XCJ9fSxcIklzVmlzaWJsZVwiOnRydWUsXCJXaWR0aFwiOjAuMCxcIkhlaWdodFwiOjAuMCxcIkJvcmRlclN0eWxlXCI6bnVsbH0sXCJUb2RheU1hcmtlclN0eWxlXCI6e1wiJGlkXCI6XCI1MVwiLFwiTWFyZ2luXCI6e1wiJGlkXCI6XCI1MlwiLFwiVG9wXCI6MC4wLFwiTGVmdFwiOjAuMCxcIlJpZ2h0XCI6MC4wLFwiQm90dG9tXCI6MC4wfSxcIlBhZGRpbmdcIjp7XCIkaWRcIjpcIjUzXCIsXCJUb3BcIjowLjAsXCJMZWZ0XCI6MC4wLFwiUmlnaHRcIjowLjAsXCJCb3R0b21cIjowLjB9LFwiQmFja2dyb3VuZFwiOntcIiRpZFwiOlwiNTRcIixcIkNvbG9yXCI6e1wiJGlkXCI6XCI1NVwiLFwiQVwiOjI1NSxcIlJcIjoyNTUsXCJHXCI6MCxcIkJcIjowfX0sXCJJc1Zpc2libGVcIjp0cnVlLFwiV2lkdGhcIjowLjAsXCJIZWlnaHRcIjowLjAsXCJCb3JkZXJTdHlsZVwiOm51bGx9LFwiU2NhbGVTdHlsZVwiOntcIiRpZFwiOlwiNTZcIixcIlNob3dTZWdtZW50U2VwYXJhdG9yc1wiOnRydWUsXCJTZWdtZW50U2VwYXJhdG9yT3BhY2l0eVwiOjMwLFwiU2hhcGVcIjozLFwiSGFzQmVlblZpc2libGVCZWZvcmVcIjp0cnVlLFwiRm9udFNldHRpbmdzXCI6e1wiJGlkXCI6XCI1N1wiLFwiRm9udFNpemVcIjoxMixcIkZvbnROYW1lXCI6XCJDYWxpYnJpXCIsXCJJc0JvbGRcIjpmYWxzZSxcIklzSXRhbGljXCI6ZmFsc2UsXCJJc1VuZGVybGluZWRcIjpmYWxzZX0sXCJBdXRvU2l6ZVwiOjAsXCJGb3JlZ3JvdW5kXCI6e1wiJGlkXCI6XCI1OFwiLFwiQ29sb3JcIjp7XCIkaWRcIjpcIjU5XCIsXCJBXCI6MjU1LFwiUlwiOjI1NSxcIkdcIjoyNTUsXCJCXCI6MjU1fX0sXCJCYWNrZ3JvdW5kRmlsbFR5cGVcIjowLFwiTWF4V2lkdGhcIjoyMDAuMCxcIk1heEhlaWdodFwiOlwiSW5maW5pdHlcIixcIlNtYXJ0Rm9yZWdyb3VuZElzQWN0aXZlXCI6ZmFsc2UsXCJIb3Jpem9udGFsQWxpZ25tZW50XCI6MCxcIlZlcnRpY2FsQWxpZ25tZW50XCI6MSxcIlNtYXJ0Rm9yZWdyb3VuZFwiOm51bGwsXCJNYXJnaW5cIjp7XCIkaWRcIjpcIjYwXCIsXCJUb3BcIjowLjAsXCJMZWZ0XCI6NS4wLFwiUmlnaHRcIjowLjAsXCJCb3R0b21cIjowLjB9LFwiUGFkZGluZ1wiOntcIiRpZFwiOlwiNjFcIixcIlRvcFwiOjAuMCxcIkxlZnRcIjowLjAsXCJSaWdodFwiOjAuMCxcIkJvdHRvbVwiOjAuMH0sXCJCYWNrZ3JvdW5kXCI6e1wiJGlkXCI6XCI2MlwiLFwiQ29sb3JcIjp7XCIkcmVmXCI6XCIzNlwifX0sXCJJc1Zpc2libGVcIjp0cnVlLFwiV2lkdGhcIjowLjAsXCJIZWlnaHRcIjowLjAsXCJCb3JkZXJTdHlsZVwiOm51bGx9LFwiTWlkZGxlVGllclNjYWxlU3R5bGVcIjp7XCIkaWRcIjpcIjYzXCIsXCJTaG93U2VnbWVudFNlcGFyYXRvcnNcIjp0cnVlLFwiU2VnbWVudFNlcGFyYXRvck9wYWNpdHlcIjozMCxcIlNoYXBlXCI6MyxcIkhhc0JlZW5WaXNpYmxlQmVmb3JlXCI6ZmFsc2UsXCJGb250U2V0dGluZ3NcIjp7XCIkaWRcIjpcIjY0XCIsXCJGb250U2l6ZVwiOjEyLFwiRm9udE5hbWVcIjpcIkNhbGlicmlcIixcIklzQm9sZFwiOmZhbHNlLFwiSXNJdGFsaWNcIjpmYWxzZSxcIklzVW5kZXJsaW5lZFwiOmZhbHNlfSxcIkF1dG9TaXplXCI6MCxcIkZvcmVncm91bmRcIjp7XCIkaWRcIjpcIjY1XCIsXCJDb2xvclwiOntcIiRpZFwiOlwiNjZcIixcIkFcIjoyNTUsXCJSXCI6MjU1LFwiR1wiOjI1NSxcIkJcIjoyNTV9fSxcIkJhY2tncm91bmRGaWxsVHlwZVwiOjAsXCJNYXhXaWR0aFwiOjIwMC4wLFwiTWF4SGVpZ2h0XCI6XCJJbmZpbml0eVwiLFwiU21hcnRGb3JlZ3JvdW5kSXNBY3RpdmVcIjpmYWxzZSxcIkhvcml6b250YWxBbGlnbm1lbnRcIjowLFwiVmVydGljYWxBbGlnbm1lbnRcIjoxLFwiU21hcnRGb3JlZ3JvdW5kXCI6bnVsbCxcIk1hcmdpblwiOntcIiRpZFwiOlwiNjdcIixcIlRvcFwiOjAuMCxcIkxlZnRcIjo1LjAsXCJSaWdodFwiOjAuMCxcIkJvdHRvbVwiOjAuMH0sXCJQYWRkaW5nXCI6e1wiJGlkXCI6XCI2OFwiLFwiVG9wXCI6MC4wLFwiTGVmdFwiOjAuMCxcIlJpZ2h0XCI6MC4wLFwiQm90dG9tXCI6MC4wfSxcIkJhY2tncm91bmRcIjp7XCIkaWRcIjpcIjY5XCIsXCJDb2xvclwiOntcIiRpZFwiOlwiNzBcIixcIkFcIjowLFwiUlwiOjAsXCJHXCI6MCxcIkJcIjowfX0sXCJJc1Zpc2libGVcIjpmYWxzZSxcIldpZHRoXCI6MC4wLFwiSGVpZ2h0XCI6MC4wLFwiQm9yZGVyU3R5bGVcIjpudWxsfSxcIkJvdHRvbVRpZXJTY2FsZVN0eWxlXCI6e1wiJGlkXCI6XCI3MVwiLFwiU2hvd1NlZ21lbnRTZXBhcmF0b3JzXCI6dHJ1ZSxcIlNlZ21lbnRTZXBhcmF0b3JPcGFjaXR5XCI6MzAsXCJTaGFwZVwiOjMsXCJIYXNCZWVuVmlzaWJsZUJlZm9yZVwiOmZhbHNlLFwiRm9udFNldHRpbmdzXCI6e1wiJGlkXCI6XCI3MlwiLFwiRm9udFNpemVcIjoxMixcIkZvbnROYW1lXCI6XCJDYWxpYnJpXCIsXCJJc0JvbGRcIjpmYWxzZSxcIklzSXRhbGljXCI6ZmFsc2UsXCJJc1VuZGVybGluZWRcIjpmYWxzZX0sXCJBdXRvU2l6ZVwiOjAsXCJGb3JlZ3JvdW5kXCI6e1wiJGlkXCI6XCI3M1wiLFwiQ29sb3JcIjp7XCIkaWRcIjpcIjc0XCIsXCJBXCI6MjU1LFwiUlwiOjI1NSxcIkdcIjoyNTUsXCJCXCI6MjU1fX0sXCJCYWNrZ3JvdW5kRmlsbFR5cGVcIjowLFwiTWF4V2lkdGhcIjoyMDAuMCxcIk1heEhlaWdodFwiOlwiSW5maW5pdHlcIixcIlNtYXJ0Rm9yZWdyb3VuZElzQWN0aXZlXCI6ZmFsc2UsXCJIb3Jpem9udGFsQWxpZ25tZW50XCI6MCxcIlZlcnRpY2FsQWxpZ25tZW50XCI6MSxcIlNtYXJ0Rm9yZWdyb3VuZFwiOm51bGwsXCJNYXJnaW5cIjp7XCIkaWRcIjpcIjc1XCIsXCJUb3BcIjowLjAsXCJMZWZ0XCI6NS4wLFwiUmlnaHRcIjowLjAsXCJCb3R0b21cIjowLjB9LFwiUGFkZGluZ1wiOntcIiRpZFwiOlwiNzZcIixcIlRvcFwiOjAuMCxcIkxlZnRcIjowLjAsXCJSaWdodFwiOjAuMCxcIkJvdHRvbVwiOjAuMH0sXCJCYWNrZ3JvdW5kXCI6e1wiJGlkXCI6XCI3N1wiLFwiQ29sb3JcIjp7XCIkaWRcIjpcIjc4XCIsXCJBXCI6MCxcIlJcIjowLFwiR1wiOjAsXCJCXCI6MH19LFwiSXNWaXNpYmxlXCI6ZmFsc2UsXCJXaWR0aFwiOjAuMCxcIkhlaWdodFwiOjAuMCxcIkJvcmRlclN0eWxlXCI6bnVsbH0sXCJTaW5nbGVTY2FsZVNoYXBlU3R5bGVcIjpudWxsLFwiRWxhcHNlZFRpbWVCYWNrZ3JvdW5kXCI6e1wiJGlkXCI6XCI3OVwiLFwiQ29sb3JcIjp7XCIkaWRcIjpcIjgwXCIsXCJBXCI6MTkxLFwiUlwiOjI1NSxcIkdcIjowLFwiQlwiOjB9fSxcIkFwcGVuZFllYXJPblllYXJDaGFuZ2VcIjpmYWxzZSxcIkVsYXBzZWRUaW1lRm9ybWF0XCI6MixcIlRvZGF5TWFya2VyUG9zaXRpb25cIjozLFwiUXVpY2tQb3NpdGlvblwiOjIsXCJBYnNvbHV0ZVBvc2l0aW9uXCI6NDA1LjAsXCJNYXJnaW5cIjp7XCIkaWRcIjpcIjgxXCIsXCJUb3BcIjowLjAsXCJMZWZ0XCI6MTAuMCxcIlJpZ2h0XCI6MTAuMCxcIkJvdHRvbVwiOjAuMH0sXCJQYWRkaW5nXCI6e1wiJGlkXCI6XCI4MlwiLFwiVG9wXCI6MC4wLFwiTGVmdFwiOjAuMCxcIlJpZ2h0XCI6MC4wLFwiQm90dG9tXCI6MC4wfSxcIkJhY2tncm91bmRcIjp7XCIkaWRcIjpcIjgzXCIsXCJDb2xvclwiOntcIiRpZFwiOlwiODRcIixcIkFcIjoyNTUsXCJSXCI6NDcsXCJHXCI6NTQsXCJCXCI6MTUzfX0sXCJJc1Zpc2libGVcIjp0cnVlLFwiV2lkdGhcIjowLjAsXCJIZWlnaHRcIjowLjAsXCJCb3JkZXJTdHlsZVwiOm51bGx9LFwiRGVmYXVsdE1pbGVzdG9uZVN0eWxlXCI6e1wiJGlkXCI6XCI4NVwiLFwiU2hhcGVcIjoyLFwiQ29ubmVjdG9yTWFyZ2luXCI6e1wiJGlkXCI6XCI4NlwiLFwiVG9wXCI6MC4wLFwiTGVmdFwiOjIuMCxcIlJpZ2h0XCI6Mi4wLFwiQm90dG9tXCI6MC4wfSxcIkNvbm5lY3RvclN0eWxlXCI6e1wiJGlkXCI6XCI4N1wiLFwiTGluZUNvbG9yXCI6e1wiJGlkXCI6XCI4OFwiLFwiJHR5cGVcIjpcIk5MUkUuQ29tbW9uLkRvbS5Tb2xpZENvbG9yQnJ1c2gsIE5MUkUuQ29tbW9uXCIsXCJDb2xvclwiOntcIiRpZFwiOlwiODlcIixcIkFcIjoxMjcsXCJSXCI6NzksXCJHXCI6MTI5LFwiQlwiOjE4OX19LFwiTGluZVdlaWdodFwiOjEuMCxcIkxpbmVUeXBlXCI6MH0sXCJJc0JlbG93VGltZWJhbmRcIjpmYWxzZSxcIkhpZGVEYXRlXCI6ZmFsc2UsXCJTaGFwZVNpemVcIjoxLFwiU3BhY2luZ1wiOjAuMCxcIlBhZGRpbmdcIjp7XCIkaWRcIjpcIjkwXCIsXCJUb3BcIjo1LjAsXCJMZWZ0XCI6My4wLFwiUmlnaHRcIjowLjAsXCJCb3R0b21cIjoyLjB9LFwiUG9zaXRpb25cIjpudWxsLFwiUG9zaXRpb25PblRhc2tcIjowLFwiU2hhcGVTdHlsZVwiOntcIiRpZFwiOlwiOTFcIixcIk1hcmdpblwiOntcIiRpZFwiOlwiOTJcIixcIlRvcFwiOjAuMCxcIkxlZnRcIjowLjAsXCJSaWdodFwiOjAuMCxcIkJvdHRvbVwiOjAuMH0sXCJQYWRkaW5nXCI6e1wiJGlkXCI6XCI5M1wiLFwiVG9wXCI6MC4wLFwiTGVmdFwiOjAuMCxcIlJpZ2h0XCI6MC4wLFwiQm90dG9tXCI6MC4wfSxcIkJhY2tncm91bmRcIjp7XCIkaWRcIjpcIjk0XCIsXCJDb2xvclwiOntcIiRpZFwiOlwiOTVcIixcIkFcIjoyNTUsXCJSXCI6MCxcIkdcIjoxMTQsXCJCXCI6MTg4fX0sXCJJc1Zpc2libGVcIjp0cnVlLFwiV2lkdGhcIjoxMy4wLFwiSGVpZ2h0XCI6MTMuMCxcIkJvcmRlclN0eWxlXCI6e1wiJGlkXCI6XCI5NlwiLFwiTGluZUNvbG9yXCI6e1wiJGlkXCI6XCI5N1wiLFwiJHR5cGVcIjpcIk5MUkUuQ29tbW9uLkRvbS5Tb2xpZENvbG9yQnJ1c2gsIE5MUkUuQ29tbW9uXCIsXCJDb2xvclwiOntcIiRpZFwiOlwiOThcIixcIkFcIjoyNTUsXCJSXCI6MjU1LFwiR1wiOjAsXCJCXCI6MH19LFwiTGluZVdlaWdodFwiOjAuMCxcIkxpbmVUeXBlXCI6MH19LFwiVGl0bGVTdHlsZVwiOntcIiRpZFwiOlwiOTlcIixcIkZvbnRTZXR0aW5nc1wiOntcIiRpZFwiOlwiMTAwXCIsXCJGb250U2l6ZVwiOjExLFwiRm9udE5hbWVcIjpcIkNhbGlicmlcIixcIklzQm9sZFwiOnRydWUsXCJJc0l0YWxpY1wiOmZhbHNlLFwiSXNVbmRlcmxpbmVkXCI6ZmFsc2V9LFwiQXV0b1NpemVcIjowLFwiRm9yZWdyb3VuZFwiOntcIiRpZFwiOlwiMTAxXCIsXCJDb2xvclwiOntcIiRpZFwiOlwiMTAyXCIsXCJBXCI6MjU1LFwiUlwiOjAsXCJHXCI6MCxcIkJcIjowfX0sXCJCYWNrZ3JvdW5kRmlsbFR5cGVcIjowLFwiTWF4V2lkdGhcIjoyMDAuMCxcIk1heEhlaWdodFwiOlwiSW5maW5pdHlcIixcIlNtYXJ0Rm9yZWdyb3VuZElzQWN0aXZlXCI6ZmFsc2UsXCJIb3Jpem9udGFsQWxpZ25tZW50XCI6MCxcIlZlcnRpY2FsQWxpZ25tZW50XCI6MCxcIlNtYXJ0Rm9yZWdyb3VuZFwiOm51bGwsXCJNYXJnaW5cIjp7XCIkaWRcIjpcIjEwM1wiLFwiVG9wXCI6MC4wLFwiTGVmdFwiOjAuMCxcIlJpZ2h0XCI6MC4wLFwiQm90dG9tXCI6MC4wfSxcIlBhZGRpbmdcIjp7XCIkaWRcIjpcIjEwNFwiLFwiVG9wXCI6MC4wLFwiTGVmdFwiOjAuMCxcIlJpZ2h0XCI6MC4wLFwiQm90dG9tXCI6MC4wfSxcIkJhY2tncm91bmRcIjp7XCIkaWRcIjpcIjEwNVwiLFwiQ29sb3JcIjp7XCIkcmVmXCI6XCIzNlwifX0sXCJJc1Zpc2libGVcIjp0cnVlLFwiV2lkdGhcIjowLjAsXCJIZWlnaHRcIjowLjAsXCJCb3JkZXJTdHlsZVwiOm51bGx9LFwiRGF0ZVN0eWxlXCI6e1wiJGlkXCI6XCIxMDZcIixcIkZvbnRTZXR0aW5nc1wiOntcIiRpZFwiOlwiMTA3XCIsXCJGb250U2l6ZVwiOjEwLFwiRm9udE5hbWVcIjpcIkNhbGlicmlcIixcIklzQm9sZFwiOmZhbHNlLFwiSXNJdGFsaWNcIjpmYWxzZSxcIklzVW5kZXJsaW5lZFwiOmZhbHNlfSxcIkF1dG9TaXplXCI6MCxcIkZvcmVncm91bmRcIjp7XCIkaWRcIjpcIjEwOFwiLFwiQ29sb3JcIjp7XCIkaWRcIjpcIjEwOVwiLFwiQVwiOjI1NSxcIlJcIjo2OCxcIkdcIjo4NCxcIkJcIjoxMDZ9fSxcIkJhY2tncm91bmRGaWxsVHlwZVwiOjAsXCJNYXhXaWR0aFwiOjIwMC4wLFwiTWF4SGVpZ2h0XCI6XCJJbmZpbml0eVwiLFwiU21hcnRGb3JlZ3JvdW5kSXNBY3RpdmVcIjpmYWxzZSxcIkhvcml6b250YWxBbGlnbm1lbnRcIjowLFwiVmVydGljYWxBbGlnbm1lbnRcIjowLFwiU21hcnRGb3JlZ3JvdW5kXCI6bnVsbCxcIk1hcmdpblwiOntcIiRpZFwiOlwiMTEwXCIsXCJUb3BcIjowLjAsXCJMZWZ0XCI6MC4wLFwiUmlnaHRcIjowLjAsXCJCb3R0b21cIjowLjB9LFwiUGFkZGluZ1wiOntcIiRpZFwiOlwiMTExXCIsXCJUb3BcIjowLjAsXCJMZWZ0XCI6MC4wLFwiUmlnaHRcIjowLjAsXCJCb3R0b21cIjowLjB9LFwiQmFja2dyb3VuZFwiOntcIiRpZFwiOlwiMTEyXCIsXCJDb2xvclwiOntcIiRyZWZcIjpcIjM2XCJ9fSxcIklzVmlzaWJsZVwiOnRydWUsXCJXaWR0aFwiOjAuMCxcIkhlaWdodFwiOjAuMCxcIkJvcmRlclN0eWxlXCI6bnVsbH0sXCJEYXRlRm9ybWF0XCI6e1wiJGlkXCI6XCIxMTNcIixcIkZvcm1hdFN0cmluZ1wiOlwiTU1NIGRcIixcIlNlcGFyYXRvclwiOlwiL1wiLFwiVXNlSW50ZXJuYXRpb25hbERhdGVGb3JtYXRcIjpmYWxzZSxcIkRhdGVJc1Zpc2libGVcIjp0cnVlLFwiVGltZUlzVmlzaWJsZVwiOmZhbHNlLFwiSG91ckRpZ2l0c1wiOjEsXCJBbVBtRGVzaWduYXRvclwiOjIsXCJUcmltMDBNaW51dGVzXCI6ZmFsc2UsXCJMYXN0S25vd25WaXNpYmlsaXR5U3RhdGVcIjpudWxsfSxcIklzVmlzaWJsZVwiOnRydWV9LFwiRGVmYXVsdFN3aW1sYW5lTWlsZXN0b25lU3R5bGVcIjp7XCIkaWRcIjpcIjExNFwiLFwiVGl0bGVTdHlsZVwiOntcIiRpZFwiOlwiMTE1XCIsXCJGb250U2V0dGluZ3NcIjp7XCIkaWRcIjpcIjExNlwiLFwiRm9udFNpemVcIjoxMSxcIkZvbnROYW1lXCI6XCJDYWxpYnJpXCIsXCJJc0JvbGRcIjp0cnVlLFwiSXNJdGFsaWNcIjpmYWxzZSxcIklzVW5kZXJsaW5lZFwiOmZhbHNlfSxcIkF1dG9TaXplXCI6MCxcIkZvcmVncm91bmRcIjp7XCIkaWRcIjpcIjExN1wiLFwiQ29sb3JcIjp7XCIkaWRcIjpcIjExOFwiLFwiQVwiOjI1NSxcIlJcIjowLFwiR1wiOjAsXCJCXCI6MH19LFwiQmFja2dyb3VuZEZpbGxUeXBlXCI6MCxcIk1heFdpZHRoXCI6MjAwLjAsXCJNYXhIZWlnaHRcIjpcIkluZmluaXR5XCIsXCJTbWFydEZvcmVncm91bmRJc0FjdGl2ZVwiOmZhbHNlLFwiSG9yaXpvbnRhbEFsaWdubWVudFwiOjAsXCJWZXJ0aWNhbEFsaWdubWVudFwiOjAsXCJTbWFydEZvcmVncm91bmRcIjpudWxsLFwiTWFyZ2luXCI6e1wiJGlkXCI6XCIxMTlcIixcIlRvcFwiOjAuMCxcIkxlZnRcIjowLjAsXCJSaWdodFwiOjAuMCxcIkJvdHRvbVwiOjAuMH0sXCJQYWRkaW5nXCI6e1wiJGlkXCI6XCIxMjBcIixcIlRvcFwiOjAuMCxcIkxlZnRcIjowLjAsXCJSaWdodFwiOjAuMCxcIkJvdHRvbVwiOjAuMH0sXCJCYWNrZ3JvdW5kXCI6e1wiJGlkXCI6XCIxMjFcIixcIkNvbG9yXCI6e1wiJGlkXCI6XCIxMjJcIixcIkFcIjowLFwiUlwiOjAsXCJHXCI6MCxcIkJcIjowfX0sXCJJc1Zpc2libGVcIjp0cnVlLFwiV2lkdGhcIjowLjAsXCJIZWlnaHRcIjowLjAsXCJCb3JkZXJTdHlsZVwiOm51bGx9LFwiRGF0ZVN0eWxlXCI6e1wiJGlkXCI6XCIxMjNcIixcIkZvbnRTZXR0aW5nc1wiOntcIiRpZFwiOlwiMTI0XCIsXCJGb250U2l6ZVwiOjEwLFwiRm9udE5hbWVcIjpcIkNhbGlicmlcIixcIklzQm9sZFwiOmZhbHNlLFwiSXNJdGFsaWNcIjpmYWxzZSxcIklzVW5kZXJsaW5lZFwiOmZhbHNlfSxcIkF1dG9TaXplXCI6MCxcIkZvcmVncm91bmRcIjp7XCIkaWRcIjpcIjEyNVwiLFwiQ29sb3JcIjp7XCIkaWRcIjpcIjEyNlwiLFwiQVwiOjI1NSxcIlJcIjo2OCxcIkdcIjo4NCxcIkJcIjoxMDZ9fSxcIkJhY2tncm91bmRGaWxsVHlwZVwiOjAsXCJNYXhXaWR0aFwiOjIwMC4wLFwiTWF4SGVpZ2h0XCI6XCJJbmZpbml0eVwiLFwiU21hcnRGb3JlZ3JvdW5kSXNBY3RpdmVcIjpmYWxzZSxcIkhvcml6b250YWxBbGlnbm1lbnRcIjowLFwiVmVydGljYWxBbGlnbm1lbnRcIjowLFwiU21hcnRGb3JlZ3JvdW5kXCI6bnVsbCxcIk1hcmdpblwiOntcIiRpZFwiOlwiMTI3XCIsXCJUb3BcIjowLjAsXCJMZWZ0XCI6MC4wLFwiUmlnaHRcIjowLjAsXCJCb3R0b21cIjowLjB9LFwiUGFkZGluZ1wiOntcIiRpZFwiOlwiMTI4XCIsXCJUb3BcIjowLjAsXCJMZWZ0XCI6MC4wLFwiUmlnaHRcIjowLjAsXCJCb3R0b21cIjowLjB9LFwiQmFja2dyb3VuZFwiOntcIiRpZFwiOlwiMTI5XCIsXCJDb2xvclwiOntcIiRpZFwiOlwiMTMwXCIsXCJBXCI6MCxcIlJcIjowLFwiR1wiOjAsXCJCXCI6MH19LFwiSXNWaXNpYmxlXCI6dHJ1ZSxcIldpZHRoXCI6MC4wLFwiSGVpZ2h0XCI6MC4wLFwiQm9yZGVyU3R5bGVcIjpudWxsfSxcIlRpdGxlUG9zaXRpb25cIjoyLFwiRGF0ZVBvc2l0aW9uXCI6XCJMZWZ0XCIsXCJTaGFwZVR5cGVcIjoyLFwiU2hhcGVTaXplXCI6MSxcIlNoYXBlU3R5bGVcIjp7XCIkaWRcIjpcIjEzMVwiLFwiTWFyZ2luXCI6e1wiJGlkXCI6XCIxMzJcIixcIlRvcFwiOjAuMCxcIkxlZnRcIjowLjAsXCJSaWdodFwiOjAuMCxcIkJvdHRvbVwiOjAuMH0sXCJQYWRkaW5nXCI6e1wiJGlkXCI6XCIxMzNcIixcIlRvcFwiOjAuMCxcIkxlZnRcIjowLjAsXCJSaWdodFwiOjAuMCxcIkJvdHRvbVwiOjAuMH0sXCJCYWNrZ3JvdW5kXCI6e1wiJGlkXCI6XCIxMzRcIixcIkNvbG9yXCI6e1wiJGlkXCI6XCIxMzVcIixcIkFcIjoyNTUsXCJSXCI6MCxcIkdcIjoxMTQsXCJCXCI6MTg4fX0sXCJJc1Zpc2libGVcIjp0cnVlLFwiV2lkdGhcIjoxMy4wLFwiSGVpZ2h0XCI6MTMuMCxcIkJvcmRlclN0eWxlXCI6e1wiJGlkXCI6XCIxMzZcIixcIkxpbmVDb2xvclwiOntcIiRpZFwiOlwiMTM3XCIsXCIkdHlwZVwiOlwiTkxSRS5Db21tb24uRG9tLlNvbGlkQ29sb3JCcnVzaCwgTkxSRS5Db21tb25cIixcIkNvbG9yXCI6e1wiJGlkXCI6XCIxMzhcIixcIkFcIjoyNTUsXCJSXCI6MjU1LFwiR1wiOjAsXCJCXCI6MH19LFwiTGluZVdlaWdodFwiOjAuMCxcIkxpbmVUeXBlXCI6MH19LFwiRGF0ZUZvcm1hdFwiOntcIiRyZWZcIjpcIjExM1wifSxcIklzVmlzaWJsZVwiOnRydWUsXCJHcm91cElkXCI6bnVsbCxcIlNwYWNpbmdcIjo1fSxcIkRlZmF1bHRUYXNrU3R5bGVcIjp7XCIkaWRcIjpcIjEzOVwiLFwiU2hhcGVcIjoxLFwiU2hhcGVUaGlja25lc3NcIjowLFwiRHVyYXRpb25Gb3JtYXRcIjowLFwiUGVyY2VudGFnZUNvbXBsZXRlU3R5bGVcIjp7XCIkaWRcIjpcIjE0MFwiLFwiRm9udFNldHRpbmdzXCI6e1wiJGlkXCI6XCIxNDFcIixcIkZvbnRTaXplXCI6MTAsXCJGb250TmFtZVwiOlwiQ2FsaWJyaVwiLFwiSXNCb2xkXCI6ZmFsc2UsXCJJc0l0YWxpY1wiOmZhbHNlLFwiSXNVbmRlcmxpbmVkXCI6ZmFsc2V9LFwiQXV0b1NpemVcIjowLFwiRm9yZWdyb3VuZFwiOntcIiRpZFwiOlwiMTQyXCIsXCJDb2xvclwiOntcIiRpZFwiOlwiMTQzXCIsXCJBXCI6MjU1LFwiUlwiOjIzNyxcIkdcIjoxMjUsXCJCXCI6NDl9fSxcIkJhY2tncm91bmRGaWxsVHlwZVwiOjAsXCJNYXhXaWR0aFwiOjIwMC4wLFwiTWF4SGVpZ2h0XCI6XCJJbmZpbml0eVwiLFwiU21hcnRGb3JlZ3JvdW5kSXNBY3RpdmVcIjpmYWxzZSxcIkhvcml6b250YWxBbGlnbm1lbnRcIjowLFwiVmVydGljYWxBbGlnbm1lbnRcIjowLFwiU21hcnRGb3JlZ3JvdW5kXCI6bnVsbCxcIk1hcmdpblwiOntcIiRpZFwiOlwiMTQ0XCIsXCJUb3BcIjowLjAsXCJMZWZ0XCI6MC4wLFwiUmlnaHRcIjowLjAsXCJCb3R0b21cIjowLjB9LFwiUGFkZGluZ1wiOntcIiRpZFwiOlwiMTQ1XCIsXCJUb3BcIjowLjAsXCJMZWZ0XCI6MC4wLFwiUmlnaHRcIjowLjAsXCJCb3R0b21cIjowLjB9LFwiQmFja2dyb3VuZFwiOntcIiRpZFwiOlwiMTQ2XCIsXCJDb2xvclwiOntcIiRyZWZcIjpcIjM2XCJ9fSxcIklzVmlzaWJsZVwiOnRydWUsXCJXaWR0aFwiOjAuMCxcIkhlaWdodFwiOjAuMCxcIkJvcmRlclN0eWxlXCI6bnVsbH0sXCJEdXJhdGlvblN0eWxlXCI6e1wiJGlkXCI6XCIxNDdcIixcIkZvbnRTZXR0aW5nc1wiOntcIiRpZFwiOlwiMTQ4XCIsXCJGb250U2l6ZVwiOjEwLFwiRm9udE5hbWVcIjpcIkNhbGlicmlcIixcIklzQm9sZFwiOmZhbHNlLFwiSXNJdGFsaWNcIjpmYWxzZSxcIklzVW5kZXJsaW5lZFwiOmZhbHNlfSxcIkF1dG9TaXplXCI6MCxcIkZvcmVncm91bmRcIjp7XCIkaWRcIjpcIjE0OVwiLFwiQ29sb3JcIjp7XCIkaWRcIjpcIjE1MFwiLFwiQVwiOjI1NSxcIlJcIjoyMzcsXCJHXCI6MTI1LFwiQlwiOjQ5fX0sXCJCYWNrZ3JvdW5kRmlsbFR5cGVcIjowLFwiTWF4V2lkdGhcIjoyMDAuMCxcIk1heEhlaWdodFwiOlwiSW5maW5pdHlcIixcIlNtYXJ0Rm9yZWdyb3VuZElzQWN0aXZlXCI6ZmFsc2UsXCJIb3Jpem9udGFsQWxpZ25tZW50XCI6MCxcIlZlcnRpY2FsQWxpZ25tZW50XCI6MCxcIlNtYXJ0Rm9yZWdyb3VuZFwiOm51bGwsXCJNYXJnaW5cIjp7XCIkaWRcIjpcIjE1MVwiLFwiVG9wXCI6MC4wLFwiTGVmdFwiOjAuMCxcIlJpZ2h0XCI6MC4wLFwiQm90dG9tXCI6MC4wfSxcIlBhZGRpbmdcIjp7XCIkaWRcIjpcIjE1MlwiLFwiVG9wXCI6MC4wLFwiTGVmdFwiOjAuMCxcIlJpZ2h0XCI6MC4wLFwiQm90dG9tXCI6MC4wfSxcIkJhY2tncm91bmRcIjp7XCIkaWRcIjpcIjE1M1wiLFwiQ29sb3JcIjp7XCIkcmVmXCI6XCIzNlwifX0sXCJJc1Zpc2libGVcIjp0cnVlLFwiV2lkdGhcIjowLjAsXCJIZWlnaHRcIjowLjAsXCJCb3JkZXJTdHlsZVwiOm51bGx9LFwiSG9yaXpvbnRhbENvbm5lY3RvclN0eWxlXCI6e1wiJGlkXCI6XCIxNTRcIixcIkxpbmVDb2xvclwiOntcIiRpZFwiOlwiMTU1XCIsXCIkdHlwZVwiOlwiTkxSRS5Db21tb24uRG9tLlNvbGlkQ29sb3JCcnVzaCwgTkxSRS5Db21tb25cIixcIkNvbG9yXCI6e1wiJGlkXCI6XCIxNTZcIixcIkFcIjoyNTUsXCJSXCI6MjA0LFwiR1wiOjIwNCxcIkJcIjoyMDR9fSxcIkxpbmVXZWlnaHRcIjoxLjAsXCJMaW5lVHlwZVwiOjB9LFwiVmVydGljYWxDb25uZWN0b3JTdHlsZVwiOntcIiRpZFwiOlwiMTU3XCIsXCJMaW5lQ29sb3JcIjp7XCIkaWRcIjpcIjE1OFwiLFwiJHR5cGVcIjpcIk5MUkUuQ29tbW9uLkRvbS5Tb2xpZENvbG9yQnJ1c2gsIE5MUkUuQ29tbW9uXCIsXCJDb2xvclwiOntcIiRpZFwiOlwiMTU5XCIsXCJBXCI6MjU1LFwiUlwiOjIwNCxcIkdcIjoyMDQsXCJCXCI6MjA0fX0sXCJMaW5lV2VpZ2h0XCI6MC4wLFwiTGluZVR5cGVcIjowfSxcIk1hcmdpblwiOm51bGwsXCJTdGFydERhdGVQb3NpdGlvblwiOjMsXCJFbmREYXRlUG9zaXRpb25cIjozLFwiVGl0bGVQb3NpdGlvblwiOjQsXCJEdXJhdGlvblBvc2l0aW9uXCI6NixcIlBlcmNlbnRhZ2VDb21wbGV0ZWRQb3NpdGlvblwiOjYsXCJTcGFjaW5nXCI6NSxcIklzQmVsb3dUaW1lYmFuZFwiOmZhbHNlLFwiUGVyY2VudGFnZUNvbXBsZXRlU2hhcGVPcGFjaXR5XCI6MzUsXCJHcm91cE5hbWVcIjpudWxsLFwiQXR0YWNoZWRNaWxlc3RvbmVzU3R5bGVzXCI6bnVsbCxcIlNoYXBlU3R5bGVcIjp7XCIkaWRcIjpcIjE2MFwiLFwiTWFyZ2luXCI6e1wiJGlkXCI6XCIxNjFcIixcIlRvcFwiOjAuMCxcIkxlZnRcIjo0LjAsXCJSaWdodFwiOjQuMCxcIkJvdHRvbVwiOjAuMH0sXCJQYWRkaW5nXCI6e1wiJGlkXCI6XCIxNjJcIixcIlRvcFwiOjAuMCxcIkxlZnRcIjowLjAsXCJSaWdodFwiOjAuMCxcIkJvdHRvbVwiOjAuMH0sXCJCYWNrZ3JvdW5kXCI6e1wiJGlkXCI6XCIxNjNcIixcIkNvbG9yXCI6e1wiJGlkXCI6XCIxNjRcIixcIkFcIjoyNTUsXCJSXCI6MCxcIkdcIjoxMTQsXCJCXCI6MTg4fX0sXCJJc1Zpc2libGVcIjp0cnVlLFwiV2lkdGhcIjowLjAsXCJIZWlnaHRcIjoxMC4wLFwiQm9yZGVyU3R5bGVcIjp7XCIkaWRcIjpcIjE2NVwiLFwiTGluZUNvbG9yXCI6e1wiJGlkXCI6XCIxNjZcIixcIiR0eXBlXCI6XCJOTFJFLkNvbW1vbi5Eb20uU29saWRDb2xvckJydXNoLCBOTFJFLkNvbW1vblwiLFwiQ29sb3JcIjp7XCIkaWRcIjpcIjE2N1wiLFwiQVwiOjI1NSxcIlJcIjoyNTUsXCJHXCI6MCxcIkJcIjowfX0sXCJMaW5lV2VpZ2h0XCI6MC4wLFwiTGluZVR5cGVcIjowfX0sXCJUaXRsZVN0eWxlXCI6e1wiJGlkXCI6XCIxNjhcIixcIkZvbnRTZXR0aW5nc1wiOntcIiRpZFwiOlwiMTY5XCIsXCJGb250U2l6ZVwiOjExLFwiRm9udE5hbWVcIjpcIkNhbGlicmlcIixcIklzQm9sZFwiOnRydWUsXCJJc0l0YWxpY1wiOmZhbHNlLFwiSXNVbmRlcmxpbmVkXCI6ZmFsc2V9LFwiQXV0b1NpemVcIjowLFwiRm9yZWdyb3VuZFwiOntcIiRpZFwiOlwiMTcwXCIsXCJDb2xvclwiOntcIiRpZFwiOlwiMTcxXCIsXCJBXCI6MjU1LFwiUlwiOjAsXCJHXCI6MCxcIkJcIjowfX0sXCJCYWNrZ3JvdW5kRmlsbFR5cGVcIjowLFwiTWF4V2lkdGhcIjo5NjAuMCxcIk1heEhlaWdodFwiOlwiSW5maW5pdHlcIixcIlNtYXJ0Rm9yZWdyb3VuZElzQWN0aXZlXCI6ZmFsc2UsXCJIb3Jpem9udGFsQWxpZ25tZW50XCI6MCxcIlZlcnRpY2FsQWxpZ25tZW50XCI6MCxcIlNtYXJ0Rm9yZWdyb3VuZFwiOm51bGwsXCJNYXJnaW5cIjp7XCIkaWRcIjpcIjE3MlwiLFwiVG9wXCI6MC4wLFwiTGVmdFwiOjAuMCxcIlJpZ2h0XCI6MC4wLFwiQm90dG9tXCI6MC4wfSxcIlBhZGRpbmdcIjp7XCIkaWRcIjpcIjE3M1wiLFwiVG9wXCI6MC4wLFwiTGVmdFwiOjAuMCxcIlJpZ2h0XCI6MC4wLFwiQm90dG9tXCI6MC4wfSxcIkJhY2tncm91bmRcIjp7XCIkaWRcIjpcIjE3NFwiLFwiQ29sb3JcIjp7XCIkcmVmXCI6XCIzNlwifX0sXCJJc1Zpc2libGVcIjp0cnVlLFwiV2lkdGhcIjowLjAsXCJIZWlnaHRcIjowLjAsXCJCb3JkZXJTdHlsZVwiOm51bGx9LFwiRGF0ZVN0eWxlXCI6e1wiJGlkXCI6XCIxNzVcIixcIkZvbnRTZXR0aW5nc1wiOntcIiRpZFwiOlwiMTc2XCIsXCJGb250U2l6ZVwiOjEwLFwiRm9udE5hbWVcIjpcIkNhbGlicmlcIixcIklzQm9sZFwiOmZhbHNlLFwiSXNJdGFsaWNcIjpmYWxzZSxcIklzVW5kZXJsaW5lZFwiOmZhbHNlfSxcIkF1dG9TaXplXCI6MCxcIkZvcmVncm91bmRcIjp7XCIkaWRcIjpcIjE3N1wiLFwiQ29sb3JcIjp7XCIkaWRcIjpcIjE3OFwiLFwiQVwiOjI1NSxcIlJcIjo2OCxcIkdcIjo4NCxcIkJcIjoxMDZ9fSxcIkJhY2tncm91bmRGaWxsVHlwZVwiOjAsXCJNYXhXaWR0aFwiOjIwMC4wLFwiTWF4SGVpZ2h0XCI6XCJJbmZpbml0eVwiLFwiU21hcnRGb3JlZ3JvdW5kSXNBY3RpdmVcIjpmYWxzZSxcIkhvcml6b250YWxBbGlnbm1lbnRcIjoyLFwiVmVydGljYWxBbGlnbm1lbnRcIjowLFwiU21hcnRGb3JlZ3JvdW5kXCI6bnVsbCxcIk1hcmdpblwiOntcIiRpZFwiOlwiMTc5XCIsXCJUb3BcIjowLjAsXCJMZWZ0XCI6MC4wLFwiUmlnaHRcIjowLjAsXCJCb3R0b21cIjowLjB9LFwiUGFkZGluZ1wiOntcIiRpZFwiOlwiMTgwXCIsXCJUb3BcIjowLjAsXCJMZWZ0XCI6MC4wLFwiUmlnaHRcIjowLjAsXCJCb3R0b21cIjowLjB9LFwiQmFja2dyb3VuZFwiOntcIiRpZFwiOlwiMTgxXCIsXCJDb2xvclwiOntcIiRyZWZcIjpcIjM2XCJ9fSxcIklzVmlzaWJsZVwiOnRydWUsXCJXaWR0aFwiOjAuMCxcIkhlaWdodFwiOjAuMCxcIkJvcmRlclN0eWxlXCI6bnVsbH0sXCJEYXRlRm9ybWF0XCI6e1wiJGlkXCI6XCIxODJcIixcIkZvcm1hdFN0cmluZ1wiOlwiTU1NIGRcIixcIlNlcGFyYXRvclwiOlwiL1wiLFwiVXNlSW50ZXJuYXRpb25hbERhdGVGb3JtYXRcIjpmYWxzZSxcIkRhdGVJc1Zpc2libGVcIjp0cnVlLFwiVGltZUlzVmlzaWJsZVwiOmZhbHNlLFwiSG91ckRpZ2l0c1wiOjEsXCJBbVBtRGVzaWduYXRvclwiOjIsXCJUcmltMDBNaW51dGVzXCI6ZmFsc2UsXCJMYXN0S25vd25WaXNpYmlsaXR5U3RhdGVcIjpudWxsfSxcIklzVmlzaWJsZVwiOnRydWV9LFwiU2hvd0VsYXBzZWRUaW1lR3JhZGllbnRTdHlsZVwiOmZhbHNlLFwiVGltZWJhbmRSZXNlcnZlZExlZnRBcmVhU3R5bGVcIjpudWxsLFwiRGVmYXVsdFN3aW1sYW5lU3R5bGVcIjp7XCIkaWRcIjpcIjE4M1wiLFwiSGVhZGVyU3R5bGVcIjp7XCIkaWRcIjpcIjE4NFwiLFwiVGV4dFN0eWxlXCI6e1wiJGlkXCI6XCIxODVcIixcIkZvbnRTZXR0aW5nc1wiOntcIiRpZFwiOlwiMTg2XCIsXCJGb250U2l6ZVwiOjEyLFwiRm9udE5hbWVcIjpcIkNhbGlicmlcIixcIklzQm9sZFwiOmZhbHNlLFwiSXNJdGFsaWNcIjpmYWxzZSxcIklzVW5kZXJsaW5lZFwiOmZhbHNlfSxcIkF1dG9TaXplXCI6MCxcIkZvcmVncm91bmRcIjp7XCIkaWRcIjpcIjE4N1wiLFwiQ29sb3JcIjp7XCIkaWRcIjpcIjE4OFwiLFwiQVwiOjI1NSxcIlJcIjozMixcIkdcIjo1NixcIkJcIjoxMDB9fSxcIkJhY2tncm91bmRGaWxsVHlwZVwiOjAsXCJNYXhXaWR0aFwiOjAuMCxcIk1heEhlaWdodFwiOjAuMCxcIlNtYXJ0Rm9yZWdyb3VuZElzQWN0aXZlXCI6ZmFsc2UsXCJIb3Jpem9udGFsQWxpZ25tZW50XCI6MCxcIlZlcnRpY2FsQWxpZ25tZW50XCI6MCxcIlNtYXJ0Rm9yZWdyb3VuZFwiOm51bGwsXCJNYXJnaW5cIjp7XCIkaWRcIjpcIjE4OVwiLFwiVG9wXCI6MC4wLFwiTGVmdFwiOjAuMCxcIlJpZ2h0XCI6MC4wLFwiQm90dG9tXCI6MC4wfSxcIlBhZGRpbmdcIjp7XCIkaWRcIjpcIjE5MFwiLFwiVG9wXCI6MC4wLFwiTGVmdFwiOjAuMCxcIlJpZ2h0XCI6MC4wLFwiQm90dG9tXCI6MC4wfSxcIkJhY2tncm91bmRcIjpudWxsLFwiSXNWaXNpYmxlXCI6ZmFsc2UsXCJXaWR0aFwiOjAuMCxcIkhlaWdodFwiOjAuMCxcIkJvcmRlclN0eWxlXCI6bnVsbH0sXCJSZWN0YW5nbGVTdHlsZVwiOntcIiRpZFwiOlwiMTkxXCIsXCJNYXJnaW5cIjp7XCIkaWRcIjpcIjE5MlwiLFwiVG9wXCI6MC4wLFwiTGVmdFwiOjAuMCxcIlJpZ2h0XCI6MC4wLFwiQm90dG9tXCI6MC4wfSxcIlBhZGRpbmdcIjp7XCIkaWRcIjpcIjE5M1wiLFwiVG9wXCI6MC4wLFwiTGVmdFwiOjAuMCxcIlJpZ2h0XCI6MC4wLFwiQm90dG9tXCI6MC4wfSxcIkJhY2tncm91bmRcIjp7XCIkaWRcIjpcIjE5NFwiLFwiQ29sb3JcIjp7XCIkaWRcIjpcIjE5NVwiLFwiQVwiOjEyNyxcIlJcIjo5MSxcIkdcIjoxNTUsXCJCXCI6MjEzfX0sXCJJc1Zpc2libGVcIjpmYWxzZSxcIldpZHRoXCI6MC4wLFwiSGVpZ2h0XCI6MC4wLFwiQm9yZGVyU3R5bGVcIjp7XCIkaWRcIjpcIjE5NlwiLFwiTGluZUNvbG9yXCI6e1wiJGlkXCI6XCIxOTdcIixcIiR0eXBlXCI6XCJOTFJFLkNvbW1vbi5Eb20uU29saWRDb2xvckJydXNoLCBOTFJFLkNvbW1vblwiLFwiQ29sb3JcIjp7XCIkaWRcIjpcIjE5OFwiLFwiQVwiOjI1NSxcIlJcIjoyNTUsXCJHXCI6MCxcIkJcIjowfX0sXCJMaW5lV2VpZ2h0XCI6MC4wLFwiTGluZVR5cGVcIjowfX0sXCJUZXh0SXNWZXJ0aWNhbFwiOmZhbHNlfSxcIkJhY2tncm91bmRTdHlsZVwiOntcIiRpZFwiOlwiMTk5XCIsXCJNYXJnaW5cIjp7XCIkaWRcIjpcIjIwMFwiLFwiVG9wXCI6MC4wLFwiTGVmdFwiOjAuMCxcIlJpZ2h0XCI6MC4wLFwiQm90dG9tXCI6MC4wfSxcIlBhZGRpbmdcIjp7XCIkaWRcIjpcIjIwMVwiLFwiVG9wXCI6MC4wLFwiTGVmdFwiOjAuMCxcIlJpZ2h0XCI6MC4wLFwiQm90dG9tXCI6MC4wfSxcIkJhY2tncm91bmRcIjp7XCIkaWRcIjpcIjIwMlwiLFwiQ29sb3JcIjp7XCIkaWRcIjpcIjIwM1wiLFwiQVwiOjM4LFwiUlwiOjkxLFwiR1wiOjE1NSxcIkJcIjoyMTN9fSxcIklzVmlzaWJsZVwiOnRydWUsXCJXaWR0aFwiOjAuMCxcIkhlaWdodFwiOjAuMCxcIkJvcmRlclN0eWxlXCI6e1wiJGlkXCI6XCIyMDRcIixcIkxpbmVDb2xvclwiOntcIiRpZFwiOlwiMjA1XCIsXCIkdHlwZVwiOlwiTkxSRS5Db21tb24uRG9tLlNvbGlkQ29sb3JCcnVzaCwgTkxSRS5Db21tb25cIixcIkNvbG9yXCI6e1wiJGlkXCI6XCIyMDZcIixcIkFcIjoyNTUsXCJSXCI6MjU1LFwiR1wiOjAsXCJCXCI6MH19LFwiTGluZVdlaWdodFwiOjAuMCxcIkxpbmVUeXBlXCI6MH19LFwiSXNBYm92ZVRpbWViYW5kXCI6ZmFsc2V9LFwiRGVmYXVsdFN3aW1sYW5lVjJTdHlsZVwiOntcIiRpZFwiOlwiMjA3XCIsXCJIZWFkZXJTdHlsZVwiOntcIiRpZFwiOlwiMjA4XCIsXCJUZXh0U3R5bGVcIjp7XCIkaWRcIjpcIjIwOVwiLFwiRm9udFNldHRpbmdzXCI6e1wiJGlkXCI6XCIyMTBcIixcIkZvbnRTaXplXCI6MTIsXCJGb250TmFtZVwiOlwiQ2FsaWJyaVwiLFwiSXNCb2xkXCI6ZmFsc2UsXCJJc0l0YWxpY1wiOmZhbHNlLFwiSXNVbmRlcmxpbmVkXCI6ZmFsc2V9LFwiQXV0b1NpemVcIjoyLFwiRm9yZWdyb3VuZFwiOntcIiRpZFwiOlwiMjExXCIsXCJDb2xvclwiOntcIiRpZFwiOlwiMjEyXCIsXCJBXCI6MjU1LFwiUlwiOjI1NSxcIkdcIjoyNTUsXCJCXCI6MjU1fX0sXCJCYWNrZ3JvdW5kRmlsbFR5cGVcIjowLFwiTWF4V2lkdGhcIjpcIkluZmluaXR5XCIsXCJNYXhIZWlnaHRcIjowLjAsXCJTbWFydEZvcmVncm91bmRJc0FjdGl2ZVwiOmZhbHNlLFwiSG9yaXpvbnRhbEFsaWdubWVudFwiOjAsXCJWZXJ0aWNhbEFsaWdubWVudFwiOjAsXCJTbWFydEZvcmVncm91bmRcIjpudWxsLFwiTWFyZ2luXCI6e1wiJGlkXCI6XCIyMTNcIixcIlRvcFwiOjAuMCxcIkxlZnRcIjowLjAsXCJSaWdodFwiOjAuMCxcIkJvdHRvbVwiOjAuMH0sXCJQYWRkaW5nXCI6e1wiJGlkXCI6XCIyMTRcIixcIlRvcFwiOjAuMCxcIkxlZnRcIjowLjAsXCJSaWdodFwiOjAuMCxcIkJvdHRvbVwiOjAuMH0sXCJCYWNrZ3JvdW5kXCI6bnVsbCxcIklzVmlzaWJsZVwiOnRydWUsXCJXaWR0aFwiOjAuMCxcIkhlaWdodFwiOjAuMCxcIkJvcmRlclN0eWxlXCI6bnVsbH0sXCJSZWN0YW5nbGVTdHlsZVwiOntcIiRpZFwiOlwiMjE1XCIsXCJNYXJnaW5cIjp7XCIkaWRcIjpcIjIxNlwiLFwiVG9wXCI6MC4wLFwiTGVmdFwiOjAuMCxcIlJpZ2h0XCI6MC4wLFwiQm90dG9tXCI6MC4wfSxcIlBhZGRpbmdcIjp7XCIkaWRcIjpcIjIxN1wiLFwiVG9wXCI6MC4wLFwiTGVmdFwiOjAuMCxcIlJpZ2h0XCI6MC4wLFwiQm90dG9tXCI6MC4wfSxcIkJhY2tncm91bmRcIjp7XCIkaWRcIjpcIjIxOFwiLFwiQ29sb3JcIjp7XCIkaWRcIjpcIjIxOVwiLFwiQVwiOjI1NSxcIlJcIjo2OCxcIkdcIjoxMTQsXCJCXCI6MTk2fX0sXCJJc1Zpc2libGVcIjp0cnVlLFwiV2lkdGhcIjowLjAsXCJIZWlnaHRcIjowLjAsXCJCb3JkZXJTdHlsZVwiOntcIiRpZFwiOlwiMjIwXCIsXCJMaW5lQ29sb3JcIjp7XCIkaWRcIjpcIjIyMVwiLFwiJHR5cGVcIjpcIk5MUkUuQ29tbW9uLkRvbS5Tb2xpZENvbG9yQnJ1c2gsIE5MUkUuQ29tbW9uXCIsXCJDb2xvclwiOntcIiRpZFwiOlwiMjIyXCIsXCJBXCI6MjU1LFwiUlwiOjI1NSxcIkdcIjowLFwiQlwiOjB9fSxcIkxpbmVXZWlnaHRcIjowLjAsXCJMaW5lVHlwZVwiOjB9fSxcIlRleHRJc1ZlcnRpY2FsXCI6ZmFsc2V9LFwiQmFja2dyb3VuZFN0eWxlXCI6e1wiJGlkXCI6XCIyMjNcIixcIk1hcmdpblwiOm51bGwsXCJQYWRkaW5nXCI6bnVsbCxcIkJhY2tncm91bmRcIjp7XCIkaWRcIjpcIjIyNFwiLFwiQ29sb3JcIjp7XCIkaWRcIjpcIjIyNVwiLFwiQVwiOjUxLFwiUlwiOjE2NSxcIkdcIjoxNjUsXCJCXCI6MTY1fX0sXCJJc1Zpc2libGVcIjpmYWxzZSxcIldpZHRoXCI6MC4wLFwiSGVpZ2h0XCI6MC4wLFwiQm9yZGVyU3R5bGVcIjp7XCIkaWRcIjpcIjIyNlwiLFwiTGluZUNvbG9yXCI6e1wiJGlkXCI6XCIyMjdcIixcIiR0eXBlXCI6XCJOTFJFLkNvbW1vbi5Eb20uU29saWRDb2xvckJydXNoLCBOTFJFLkNvbW1vblwiLFwiQ29sb3JcIjp7XCIkaWRcIjpcIjIyOFwiLFwiQVwiOjI1NSxcIlJcIjoyNTUsXCJHXCI6MCxcIkJcIjowfX0sXCJMaW5lV2VpZ2h0XCI6MC4wLFwiTGluZVR5cGVcIjowfX0sXCJJc0Fib3ZlVGltZWJhbmRcIjpmYWxzZSxcIlN3aW1sYW5lRGVmYXVsdEFjdGl2aXR5U3R5bGVcIjp7XCIkaWRcIjpcIjIyOVwiLFwiSGVhZGVyU3R5bGVcIjp7XCIkaWRcIjpcIjIzMFwiLFwiVGV4dFN0eWxlXCI6e1wiJGlkXCI6XCIyMzFcIixcIkZvbnRTZXR0aW5nc1wiOntcIiRpZFwiOlwiMjMyXCIsXCJGb250U2l6ZVwiOjExLFwiRm9udE5hbWVcIjpcIkNhbGlicmlcIixcIklzQm9sZFwiOmZhbHNlLFwiSXNJdGFsaWNcIjpmYWxzZSxcIklzVW5kZXJsaW5lZFwiOmZhbHNlfSxcIkF1dG9TaXplXCI6MixcIkZvcmVncm91bmRcIjp7XCIkaWRcIjpcIjIzM1wiLFwiQ29sb3JcIjp7XCIkaWRcIjpcIjIzNFwiLFwiQVwiOjI1NSxcIlJcIjowLFwiR1wiOjAsXCJCXCI6MH19LFwiQmFja2dyb3VuZEZpbGxUeXBlXCI6MCxcIk1heFdpZHRoXCI6XCJJbmZpbml0eVwiLFwiTWF4SGVpZ2h0XCI6MC4wLFwiU21hcnRGb3JlZ3JvdW5kSXNBY3RpdmVcIjpmYWxzZSxcIkhvcml6b250YWxBbGlnbm1lbnRcIjowLFwiVmVydGljYWxBbGlnbm1lbnRcIjowLFwiU21hcnRGb3JlZ3JvdW5kXCI6bnVsbCxcIk1hcmdpblwiOntcIiRpZFwiOlwiMjM1XCIsXCJUb3BcIjowLjAsXCJMZWZ0XCI6MC4wLFwiUmlnaHRcIjowLjAsXCJCb3R0b21cIjowLjB9LFwiUGFkZGluZ1wiOntcIiRpZFwiOlwiMjM2XCIsXCJUb3BcIjowLjAsXCJMZWZ0XCI6MC4wLFwiUmlnaHRcIjowLjAsXCJCb3R0b21cIjowLjB9LFwiQmFja2dyb3VuZFwiOm51bGwsXCJJc1Zpc2libGVcIjp0cnVlLFwiV2lkdGhcIjowLjAsXCJIZWlnaHRcIjowLjAsXCJCb3JkZXJTdHlsZVwiOm51bGx9LFwiUmVjdGFuZ2xlU3R5bGVcIjp7XCIkaWRcIjpcIjIzN1wiLFwiTWFyZ2luXCI6e1wiJGlkXCI6XCIyMzhcIixcIlRvcFwiOjAuMCxcIkxlZnRcIjowLjAsXCJSaWdodFwiOjAuMCxcIkJvdHRvbVwiOjAuMH0sXCJQYWRkaW5nXCI6e1wiJGlkXCI6XCIyMzlcIixcIlRvcFwiOjAuMCxcIkxlZnRcIjowLjAsXCJSaWdodFwiOjAuMCxcIkJvdHRvbVwiOjAuMH0sXCJCYWNrZ3JvdW5kXCI6e1wiJGlkXCI6XCIyNDBcIixcIkNvbG9yXCI6e1wiJGlkXCI6XCIyNDFcIixcIkFcIjo2MyxcIlJcIjo2OCxcIkdcIjoxMTQsXCJCXCI6MTk2fX0sXCJJc1Zpc2libGVcIjp0cnVlLFwiV2lkdGhcIjowLjAsXCJIZWlnaHRcIjowLjAsXCJCb3JkZXJTdHlsZVwiOntcIiRpZFwiOlwiMjQyXCIsXCJMaW5lQ29sb3JcIjp7XCIkaWRcIjpcIjI0M1wiLFwiJHR5cGVcIjpcIk5MUkUuQ29tbW9uLkRvbS5Tb2xpZENvbG9yQnJ1c2gsIE5MUkUuQ29tbW9uXCIsXCJDb2xvclwiOntcIiRpZFwiOlwiMjQ0XCIsXCJBXCI6MjU1LFwiUlwiOjI1NSxcIkdcIjowLFwiQlwiOjB9fSxcIkxpbmVXZWlnaHRcIjowLjAsXCJMaW5lVHlwZVwiOjB9fX0sXCJCYWNrZ3JvdW5kU3R5bGVcIjp7XCIkaWRcIjpcIjI0NVwiLFwiTWFyZ2luXCI6bnVsbCxcIlBhZGRpbmdcIjpudWxsLFwiQmFja2dyb3VuZFwiOntcIiRpZFwiOlwiMjQ2XCIsXCJDb2xvclwiOntcIiRpZFwiOlwiMjQ3XCIsXCJBXCI6NTEsXCJSXCI6MTY1LFwiR1wiOjE2NSxcIkJcIjoxNjV9fSxcIklzVmlzaWJsZVwiOmZhbHNlLFwiV2lkdGhcIjowLjAsXCJIZWlnaHRcIjowLjAsXCJCb3JkZXJTdHlsZVwiOntcIiRpZFwiOlwiMjQ4XCIsXCJMaW5lQ29sb3JcIjp7XCIkaWRcIjpcIjI0OVwiLFwiJHR5cGVcIjpcIk5MUkUuQ29tbW9uLkRvbS5Tb2xpZENvbG9yQnJ1c2gsIE5MUkUuQ29tbW9uXCIsXCJDb2xvclwiOntcIiRpZFwiOlwiMjUwXCIsXCJBXCI6MjU1LFwiUlwiOjI1NSxcIkdcIjowLFwiQlwiOjB9fSxcIkxpbmVXZWlnaHRcIjowLjAsXCJMaW5lVHlwZVwiOjB9fSxcIkN1c3RvbVN3aW1sYW5lTWlsZXN0b25lU3R5bGVMaXN0XCI6W10sXCJDdXN0b21Td2ltbGFuZVRhc2tTdHlsZUxpc3RcIjpbXSxcIklzVmlzaWJsZVwiOnRydWV9LFwiQ3VzdG9tU3dpbWxhbmVBY3Rpdml0aWVzU3R5bGVMaXN0XCI6W10sXCJJc1Zpc2libGVcIjp0cnVlLFwiU3BhY2luZ1wiOjJ9LFwiQ3VzdG9tTWlsZXN0b25lU3R5bGVMaXN0XCI6W10sXCJDdXN0b21UYXNrU3R5bGVMaXN0XCI6W10sXCJDdXN0b21Td2ltbGFuZURlZmluaXRpb25TdHlsZUxpc3RcIjpbXSxcIkN1c3RvbVN3aW1sYW5lVjJTdHlsZUxpc3RcIjpbXSxcIkdyaWRsaW5lUGFuZWxTdHlsZVwiOntcIiRpZFwiOlwiMjUxXCIsXCJHcmlkbGluZVN0eWxlXCI6e1wiJGlkXCI6XCIyNTJcIixcIkxpbmVDb2xvclwiOntcIiRpZFwiOlwiMjUzXCIsXCIkdHlwZVwiOlwiTkxSRS5Db21tb24uRG9tLlNvbGlkQ29sb3JCcnVzaCwgTkxSRS5Db21tb25cIixcIkNvbG9yXCI6e1wiJGlkXCI6XCIyNTRcIixcIkFcIjozOCxcIlJcIjo5MSxcIkdcIjoxNTUsXCJCXCI6MjEzfX0sXCJMaW5lV2VpZ2h0XCI6MS4wLFwiTGluZVR5cGVcIjowfSxcIklzVmlzaWJsZVwiOnRydWV9LFwiQWN0aXZpdHlMaW5lUGFuZWxTdHlsZVwiOntcIiRpZFwiOlwiMjU1XCIsXCJBY3Rpdml0eUxpbmVTdHlsZVwiOntcIiRpZFwiOlwiMjU2XCIsXCJMaW5lQ29sb3JcIjp7XCIkaWRcIjpcIjI1N1wiLFwiJHR5cGVcIjpcIk5MUkUuQ29tbW9uLkRvbS5Tb2xpZENvbG9yQnJ1c2gsIE5MUkUuQ29tbW9uXCIsXCJDb2xvclwiOntcIiRpZFwiOlwiMjU4XCIsXCJBXCI6MzgsXCJSXCI6NjgsXCJHXCI6MTE0LFwiQlwiOjE5Nn19LFwiTGluZVdlaWdodFwiOjEuMCxcIkxpbmVUeXBlXCI6MH0sXCJJc1Zpc2libGVcIjp0cnVlfSxcIkRlZmF1bHREZXBlbmRlbmN5U3R5bGVcIjp7XCIkaWRcIjpcIjI1OVwiLFwiTGluZVN0eWxlXCI6e1wiJGlkXCI6XCIyNjBcIixcIkxpbmVDb2xvclwiOntcIiRpZFwiOlwiMjYxXCIsXCIkdHlwZVwiOlwiTkxSRS5Db21tb24uRG9tLlNvbGlkQ29sb3JCcnVzaCwgTkxSRS5Db21tb25cIixcIkNvbG9yXCI6e1wiJGlkXCI6XCIyNjJcIixcIkFcIjoyNTUsXCJSXCI6MCxcIkdcIjowLFwiQlwiOjB9fSxcIkxpbmVXZWlnaHRcIjoxLjAsXCJMaW5lVHlwZVwiOjB9LFwiRW5kQXJyb3doZWFkTGluZVN0eWxlXCI6e1wiJGlkXCI6XCIyNjNcIixcIktpbmRcIjoxLFwiV2lkdGhcIjoxLFwiTGVuZ3RoXCI6MCxcIlBhcmVudFN0eWxlXCI6bnVsbH0sXCJCcmluZ1RvRnJvbnRcIjp0cnVlLFwiSXNWaXNpYmxlXCI6dHJ1ZSxcIlJhZGl1c1wiOjAuMH0sXCJDcml0aWNhbFBhdGhTdHlsZVwiOntcIiRpZFwiOlwiMjY0XCIsXCJDcml0aWNhbFBhdGhTdHlsZU9wdGlvbnNcIjoxNSxcIkxpbmVTdHlsZVwiOntcIiRpZFwiOlwiMjY1XCIsXCJMaW5lQ29sb3JcIjp7XCIkaWRcIjpcIjI2NlwiLFwiJHR5cGVcIjpcIk5MUkUuQ29tbW9uLkRvbS5Tb2xpZENvbG9yQnJ1c2gsIE5MUkUuQ29tbW9uXCIsXCJDb2xvclwiOntcIiRpZFwiOlwiMjY3XCIsXCJBXCI6MjU1LFwiUlwiOjIyMixcIkdcIjo1MCxcIkJcIjo1MH19LFwiTGluZVdlaWdodFwiOjEuMCxcIkxpbmVUeXBlXCI6MH0sXCJUaXRsZUZvcmVncm91bmRcIjp7XCIkaWRcIjpcIjI2OFwiLFwiQ29sb3JcIjp7XCIkaWRcIjpcIjI2OVwiLFwiQVwiOjI1NSxcIlJcIjoxNzYsXCJHXCI6MTksXCJCXCI6MjV9fSxcIlNoYXBlc0JhY2tncm91bmRcIjp7XCIkaWRcIjpcIjI3MFwiLFwiQ29sb3JcIjp7XCIkaWRcIjpcIjI3MVwiLFwiQVwiOjI1NSxcIlJcIjoyNTMsXCJHXCI6MjAzLFwiQlwiOjIwOH19LFwiU2hhcGVzQm9yZGVyU3R5bGVcIjp7XCIkaWRcIjpcIjI3MlwiLFwiTGluZUNvbG9yXCI6e1wiJGlkXCI6XCIyNzNcIixcIiR0eXBlXCI6XCJOTFJFLkNvbW1vbi5Eb20uU29saWRDb2xvckJydXNoLCBOTFJFLkNvbW1vblwiLFwiQ29sb3JcIjp7XCIkaWRcIjpcIjI3NFwiLFwiQVwiOjI1NSxcIlJcIjoyMjIsXCJHXCI6NTAsXCJCXCI6NTB9fSxcIkxpbmVXZWlnaHRcIjoxLjUsXCJMaW5lVHlwZVwiOjB9LFwiSXNWaXNpYmxlXCI6ZmFsc2V9LFwiUGFuZWxzU3BhY2luZ0RlZmluaXRpb25cIjp7XCIkaWRcIjpcIjI3NVwiLFwiU3BhY2luZ0Fib3ZlVGltZWJhbmRcIjo1LFwiU3BhY2luZ0JlbG93VGltZWJhbmRcIjo1LFwiU3BhY2luZ0Fib3ZlQmV0d2VlblN3aW1sYW5lc0FuZFRhc2tzXCI6NSxcIlNwYWNpbmdCZWxvd0JldHdlZW5Td2ltbGFuZXNBbmRUYXNrc1wiOjV9fSxcIlNjYWxlXCI6e1wiJGlkXCI6XCIyNzZcIixcIlN0YXJ0RGF0ZVwiOlwiMDAwMS0wMS0wMVQwMDowMDowMFwiLFwiRW5kRGF0ZVwiOlwiMDAwMS0wMS0wMVQwMDowMDowMFwiLFwiRm9ybWF0XCI6XCJ3XCIsXCJUeXBlXCI6MSxcIkF1dG9EYXRlUmFuZ2VcIjp0cnVlLFwiV29ya2luZ0RheXNcIjozMSxcIlRvZGF5TWFya2VyVGV4dFwiOlwiVG9kYXlcIixcIkF1dG9TY2FsZVR5cGVcIjp0cnVlfSxcIlNjYWxlVjJcIjp7XCIkaWRcIjpcIjI3N1wiLFwiU3RhcnREYXRlXCI6XCIwMDAxLTAxLTAxVDAwOjAwOjAwXCIsXCJFbmREYXRlXCI6XCIwMDAxLTAxLTAxVDAwOjAwOjAwXCIsXCJBdXRvRGF0ZVJhbmdlXCI6dHJ1ZSxcIldvcmtpbmdEYXlzXCI6MzEsXCJUb2RheU1hcmtlclRleHRcIjpcIlRvZGF5XCIsXCJBdXRvU2NhbGVUeXBlXCI6dHJ1ZSxcIlRpbWViYW5kU2NhbGVzXCI6e1wiJGlkXCI6XCIyNzhcIixcIlRvcFNjYWxlTGF5ZXJcIjp7XCIkaWRcIjpcIjI3OVwiLFwiRm9ybWF0XCI6XCJ3XCIsXCJUeXBlXCI6MX0sXCJNaWRkbGVTY2FsZUxheWVyXCI6e1wiJGlkXCI6XCIyODBcIixcIkZvcm1hdFwiOm51bGwsXCJUeXBlXCI6MH0sXCJCb3R0b21TY2FsZUxheWVyXCI6e1wiJGlkXCI6XCIyODFcIixcIkZvcm1hdFwiOm51bGwsXCJUeXBlXCI6MH19fSxcIk1pbGVzdG9uZXNcIjpbXSxcIlRhc2tzXCI6W10sXCJTd2ltbGFuZXNcIjpbXSxcIlN3aW1sYW5lc1YyXCI6W10sXCJEZXBlbmRlbmNpZXNcIjpbXSxcIkRlcGVuZGVuY3lTZXR0aW5nc1wiOntcIiRpZFwiOlwiMjgyXCIsXCJEZXBlbmRlbmN5TW9kdWxlRW5hYmxlZFwiOmZhbHNlLFwiU2NoZWR1bGluZ1NldHRpbmdzXCI6e1wiJGlkXCI6XCIyODNcIixcIkRlcGVuZGVuY2llc1NjaGVkdWxpbmdNb2RlU2V0dGluZ1wiOjEsXCJEZXBlbmRlbmNpZXNQcmV2aW91c1NjaGVkdWxpbmdNb2RlXCI6MSxcIk9uQnJlYWtpbmdGbGV4aWJsZVNjaGVkdWxpbmdNb2RlU2V0dGluZ1wiOjAsXCJPbkJyZWFraW5nU3RyaWN0U2NoZWR1bGluZ01vZGVTZXR0aW5nXCI6MH19LFwiU2V0dGluZ3NcIjp7XCIkaWRcIjpcIjI4NFwiLFwiSW1wYU9wdGlvbnNcIjp7XCIkaWRcIjpcIjI4NVwiLFwiTGVmdFRvUmlnaHRcIjpmYWxzZSxcIlBheWxvYWRPcHRpb25zXCI6Mn19LFwiVGltZUNvbmZpZ3VyYXRpb25cIjp7XCIkaWRcIjpcIjI4NlwiLFwiVXNlVGltZVwiOmZhbHNlLFwiV29ya0RheVN0YXJ0XCI6XCIwMDowMDowMFwiLFwiV29ya0RheUVuZFwiOlwiMjM6NTk6MDBcIn19IiwiU291cmNlVGhlbWUiOiJ7XCIkaWRcIjpcIjFcIixcIklkXCI6XCJmNGU3Y2M0MS0yMDY4LTRiOWMtYTM1Mi0xNmVjZGI3MDA0ZGJcIixcIkNhdGVnb3J5XCI6MixcIkN1bHR1cmVJbmZvTmFtZVwiOlwiZW4tVVNcIixcIlZlcnNpb25cIjp7XCIkaWRcIjpcIjJcIixcIlRoZW1lRG9tVmVyc2lvblwiOlwiMS4xLjBcIn0sXCJTdHlsZVwiOntcIiRpZFwiOlwiM1wiLFwiVGltZWJhbmRTdHlsZVwiOntcIiRpZFwiOlwiNFwiLFwiUmlnaHRFbmRDYXBzU3R5bGVcIjp7XCIkaWRcIjpcIjVcIixcIkZvbnRTZXR0aW5nc1wiOntcIiRpZFwiOlwiNlwiLFwiRm9udFNpemVcIjoxOCxcIkZvbnROYW1lXCI6XCJDYWxpYnJpXCIsXCJJc0JvbGRcIjp0cnVlLFwiSXNJdGFsaWNcIjpmYWxzZSxcIklzVW5kZXJsaW5lZFwiOmZhbHNlfSxcIkZvcmVncm91bmRcIjp7XCIkaWRcIjpcIjdcIixcIkNvbG9yXCI6e1wiJGlkXCI6XCI4XCIsXCJBXCI6MjU1LFwiUlwiOjIzNyxcIkdcIjoxMjUsXCJCXCI6NDl9fSxcIkhvcml6b250YWxBbGlnbm1lbnRcIjowLFwiSXNWaXNpYmxlXCI6ZmFsc2V9LFwiTGVmdEVuZENhcHNTdHlsZVwiOntcIiRpZFwiOlwiOVwiLFwiRm9udFNldHRpbmdzXCI6e1wiJGlkXCI6XCIxMFwiLFwiRm9udFNpemVcIjoxOCxcIkZvbnROYW1lXCI6XCJDYWxpYnJpXCIsXCJJc0JvbGRcIjp0cnVlLFwiSXNJdGFsaWNcIjpmYWxzZSxcIklzVW5kZXJsaW5lZFwiOmZhbHNlfSxcIkZvcmVncm91bmRcIjp7XCIkaWRcIjpcIjExXCIsXCJDb2xvclwiOntcIiRpZFwiOlwiMTJcIixcIkFcIjoyNTUsXCJSXCI6MjM3LFwiR1wiOjEyNSxcIkJcIjo0OX19LFwiSG9yaXpvbnRhbEFsaWdubWVudFwiOjAsXCJJc1Zpc2libGVcIjpmYWxzZX0sXCJUb2RheU1hcmtlclN0eWxlXCI6e1wiJGlkXCI6XCIxM1wiLFwiVG9kYXlUZXh0U3R5bGVcIjp7XCIkaWRcIjpcIjE0XCIsXCJGb250U2V0dGluZ3NcIjp7XCIkaWRcIjpcIjE1XCIsXCJGb250U2l6ZVwiOjEyLFwiRm9udE5hbWVcIjpcIkNhbGlicmlcIixcIklzQm9sZFwiOmZhbHNlLFwiSXNJdGFsaWNcIjpmYWxzZSxcIklzVW5kZXJsaW5lZFwiOmZhbHNlfSxcIkZvcmVncm91bmRcIjp7XCIkaWRcIjpcIjE2XCIsXCJDb2xvclwiOntcIiRpZFwiOlwiMTdcIixcIkFcIjoyNTUsXCJSXCI6MCxcIkdcIjowLFwiQlwiOjB9fSxcIkhvcml6b250YWxBbGlnbm1lbnRcIjowLFwiSXNWaXNpYmxlXCI6dHJ1ZX0sXCJUb2RheU1hcmtlclNoYXBlU3R5bGVcIjp7XCIkaWRcIjpcIjE4XCIsXCJNYXJnaW5cIjp7XCIkaWRcIjpcIjE5XCIsXCJUb3BcIjowLjAsXCJMZWZ0XCI6MC4wLFwiUmlnaHRcIjowLjAsXCJCb3R0b21cIjowLjB9LFwiUGFkZGluZ1wiOntcIiRpZFwiOlwiMjBcIixcIlRvcFwiOjAuMCxcIkxlZnRcIjowLjAsXCJSaWdodFwiOjAuMCxcIkJvdHRvbVwiOjAuMH0sXCJCYWNrZ3JvdW5kXCI6e1wiJGlkXCI6XCIyMVwiLFwiQ29sb3JcIjp7XCIkaWRcIjpcIjIyXCIsXCJBXCI6MjU1LFwiUlwiOjI1NSxcIkdcIjowLFwiQlwiOjB9fSxcIklzVmlzaWJsZVwiOnRydWUsXCJXaWR0aFwiOjAuMCxcIkhlaWdodFwiOjAuMCxcIkJvcmRlclN0eWxlXCI6bnVsbH0sXCJUb2RheU1hcmtlclBvc2l0aW9uXCI6MyxcIklzVmlzaWJsZVwiOmZhbHNlfSxcIlNjYWxlU3R5bGVcIjp7XCIkaWRcIjpcIjIzXCIsXCJTaG93U2VnbWVudFNlcGFyYXRvcnNcIjp0cnVlLFwiU2VnbWVudFNlcGFyYXRvck9wYWNpdHlcIjozMCxcIlNoYXBlXCI6MyxcIlNlZ21lbnRUZXh0U3R5bGVcIjp7XCIkaWRcIjpcIjI0XCIsXCJGb250U2V0dGluZ3NcIjp7XCIkaWRcIjpcIjI1XCIsXCJGb250U2l6ZVwiOjEyLFwiRm9udE5hbWVcIjpcIlNlZ29lIFVJIEJsYWNrXCIsXCJJc0JvbGRcIjpmYWxzZSxcIklzSXRhbGljXCI6ZmFsc2UsXCJJc1VuZGVybGluZWRcIjpmYWxzZX0sXCJGb3JlZ3JvdW5kXCI6e1wiJGlkXCI6XCIyNlwiLFwiQ29sb3JcIjp7XCIkaWRcIjpcIjI3XCIsXCJBXCI6MjU1LFwiUlwiOjI1NSxcIkdcIjoyNTUsXCJCXCI6MjU1fX0sXCJIb3Jpem9udGFsQWxpZ25tZW50XCI6MCxcIklzVmlzaWJsZVwiOnRydWV9LFwiU2hhcGVTdHlsZVwiOntcIiRpZFwiOlwiMjhcIixcIk1hcmdpblwiOntcIiRpZFwiOlwiMjlcIixcIlRvcFwiOjAuMCxcIkxlZnRcIjoxMC4wLFwiUmlnaHRcIjoxMC4wLFwiQm90dG9tXCI6MC4wfSxcIlBhZGRpbmdcIjp7XCIkaWRcIjpcIjMwXCIsXCJUb3BcIjozLjAsXCJMZWZ0XCI6MC4wLFwiUmlnaHRcIjowLjAsXCJCb3R0b21cIjozLjB9LFwiQmFja2dyb3VuZFwiOntcIiRpZFwiOlwiMzFcIixcIkNvbG9yXCI6e1wiJGlkXCI6XCIzMlwiLFwiQVwiOjI1NSxcIlJcIjo2OCxcIkdcIjo4NCxcIkJcIjoxMDZ9fSxcIklzVmlzaWJsZVwiOnRydWUsXCJXaWR0aFwiOjg1OC4wLFwiSGVpZ2h0XCI6MjAuMCxcIkJvcmRlclN0eWxlXCI6e1wiJGlkXCI6XCIzM1wiLFwiTGluZVN0eWxlXCI6e1wiJGlkXCI6XCIzNFwiLFwiTGluZUNvbG9yXCI6e1wiJGlkXCI6XCIzNVwiLFwiQ29sb3JcIjp7XCIkaWRcIjpcIjM2XCIsXCJBXCI6MjU1LFwiUlwiOjI1NSxcIkdcIjowLFwiQlwiOjB9fSxcIkxpbmVXZWlnaHRcIjowLjAsXCJMaW5lVHlwZVwiOjB9LFwiSXNWaXNpYmxlXCI6ZmFsc2V9fX0sXCJFbGFwc2VkVGltZVN0eWxlXCI6e1wiJGlkXCI6XCIzN1wiLFwiRWxhcHNlZFRpbWVCYWNrZ3JvdW5kXCI6e1wiJGlkXCI6XCIzOFwiLFwiQ29sb3JcIjp7XCIkaWRcIjpcIjM5XCIsXCJBXCI6MTkxLFwiUlwiOjI1NSxcIkdcIjowLFwiQlwiOjB9fSxcIkVsYXBzZWRUaW1lRm9ybWF0XCI6MixcIklzVmlzaWJsZVwiOmZhbHNlfSxcIk1hcmdpblwiOntcIiRpZFwiOlwiNDBcIixcIlRvcFwiOjAuMCxcIkxlZnRcIjoxMC4wLFwiUmlnaHRcIjoxMC4wLFwiQm90dG9tXCI6MC4wfSxcIlBhZGRpbmdcIjp7XCIkaWRcIjpcIjQxXCIsXCJUb3BcIjowLjAsXCJMZWZ0XCI6MC4wLFwiUmlnaHRcIjowLjAsXCJCb3R0b21cIjowLjB9LFwiQmFja2dyb3VuZFwiOntcIiRpZFwiOlwiNDJcIixcIkNvbG9yXCI6e1wiJGlkXCI6XCI0M1wiLFwiQVwiOjI1NSxcIlJcIjo0NyxcIkdcIjo1NCxcIkJcIjoxNTN9fSxcIklzVmlzaWJsZVwiOmZhbHNlLFwiV2lkdGhcIjowLjAsXCJIZWlnaHRcIjowLjAsXCJCb3JkZXJTdHlsZVwiOm51bGx9LFwiVGFza1N0eWxlXCI6e1wiJGlkXCI6XCI0NFwiLFwiU2hhcGVcIjoxLFwiU2hhcGVUaGlja25lc3NcIjowLFwiRHVyYXRpb25Gb3JtYXRcIjowLFwiUGVyY2VudGFnZUNvbXBsZXRlVGV4dFN0eWxlXCI6e1wiJGlkXCI6XCI0NVwiLFwiRm9udFNldHRpbmdzXCI6e1wiJGlkXCI6XCI0NlwiLFwiRm9udFNpemVcIjoxMCxcIkZvbnROYW1lXCI6XCJDYWxpYnJpXCIsXCJJc0JvbGRcIjpmYWxzZSxcIklzSXRhbGljXCI6ZmFsc2UsXCJJc1VuZGVybGluZWRcIjpmYWxzZX0sXCJGb3JlZ3JvdW5kXCI6e1wiJGlkXCI6XCI0N1wiLFwiQ29sb3JcIjp7XCIkaWRcIjpcIjQ4XCIsXCJBXCI6MjU1LFwiUlwiOjIzNyxcIkdcIjoxMjUsXCJCXCI6NDl9fSxcIkhvcml6b250YWxBbGlnbm1lbnRcIjowLFwiSXNWaXNpYmxlXCI6ZmFsc2V9LFwiUGVyY2VudGFnZUNvbXBsZXRlSGlnaGxpZ2h0U3R5bGVcIjp7XCIkaWRcIjpcIjQ5XCIsXCJCYWNrZ3JvdW5kXCI6e1wiJGlkXCI6XCI1MFwiLFwiQ29sb3JcIjp7XCIkaWRcIjpcIjUxXCIsXCJBXCI6ODksXCJSXCI6MCxcIkdcIjowLFwiQlwiOjB9fX0sXCJEdXJhdGlvblN0eWxlXCI6e1wiJGlkXCI6XCI1MlwiLFwiRm9udFNldHRpbmdzXCI6e1wiJGlkXCI6XCI1M1wiLFwiRm9udFNpemVcIjoxMCxcIkZvbnROYW1lXCI6XCJDYWxpYnJpXCIsXCJJc0JvbGRcIjpmYWxzZSxcIklzSXRhbGljXCI6ZmFsc2UsXCJJc1VuZGVybGluZWRcIjpmYWxzZX0sXCJGb3JlZ3JvdW5kXCI6e1wiJGlkXCI6XCI1NFwiLFwiQ29sb3JcIjp7XCIkaWRcIjpcIjU1XCIsXCJBXCI6MjU1LFwiUlwiOjIzNyxcIkdcIjoxMjUsXCJCXCI6NDl9fSxcIkhvcml6b250YWxBbGlnbm1lbnRcIjowLFwiSXNWaXNpYmxlXCI6ZmFsc2V9LFwiSG9yaXpvbnRhbENvbm5lY3RvclN0eWxlXCI6e1wiJGlkXCI6XCI1NlwiLFwiTGluZVN0eWxlXCI6e1wiJGlkXCI6XCI1N1wiLFwiTGluZUNvbG9yXCI6e1wiJGlkXCI6XCI1OFwiLFwiQ29sb3JcIjp7XCIkaWRcIjpcIjU5XCIsXCJBXCI6MjU1LFwiUlwiOjIwNCxcIkdcIjoyMDQsXCJCXCI6MjA0fX0sXCJMaW5lV2VpZ2h0XCI6MS4wLFwiTGluZVR5cGVcIjowfSxcIklzVmlzaWJsZVwiOnRydWV9LFwiVmVydGljYWxDb25uZWN0b3JTdHlsZVwiOntcIiRpZFwiOlwiNjBcIixcIkxpbmVTdHlsZVwiOntcIiRpZFwiOlwiNjFcIixcIkxpbmVDb2xvclwiOntcIiRpZFwiOlwiNjJcIixcIkNvbG9yXCI6e1wiJGlkXCI6XCI2M1wiLFwiQVwiOjI1NSxcIlJcIjoyMDQsXCJHXCI6MjA0LFwiQlwiOjIwNH19LFwiTGluZVdlaWdodFwiOjAuMCxcIkxpbmVUeXBlXCI6MH0sXCJJc1Zpc2libGVcIjpmYWxzZX0sXCJNYXJnaW5cIjp7XCIkaWRcIjpcIjY0XCIsXCJUb3BcIjowLjAsXCJMZWZ0XCI6MC4wLFwiUmlnaHRcIjowLjAsXCJCb3R0b21cIjowLjB9LFwiU3RhcnREYXRlUG9zaXRpb25cIjozLFwiRW5kRGF0ZVBvc2l0aW9uXCI6MyxcIlRpdGxlUG9zaXRpb25cIjo0LFwiRHVyYXRpb25Qb3NpdGlvblwiOjAsXCJQZXJjZW50YWdlQ29tcGxldGVkUG9zaXRpb25cIjowLFwiU3BhY2luZ1wiOjMsXCJJc0JlbG93VGltZWJhbmRcIjpmYWxzZSxcIlNoYXBlU3R5bGVcIjp7XCIkaWRcIjpcIjY1XCIsXCJNYXJnaW5cIjp7XCIkaWRcIjpcIjY2XCIsXCJUb3BcIjowLjAsXCJMZWZ0XCI6NC4wLFwiUmlnaHRcIjo0LjAsXCJCb3R0b21cIjowLjB9LFwiUGFkZGluZ1wiOntcIiRpZFwiOlwiNjdcIixcIlRvcFwiOjAuMCxcIkxlZnRcIjowLjAsXCJSaWdodFwiOjAuMCxcIkJvdHRvbVwiOjAuMH0sXCJCYWNrZ3JvdW5kXCI6e1wiJGlkXCI6XCI2OFwiLFwiQ29sb3JcIjp7XCIkaWRcIjpcIjY5XCIsXCJBXCI6MjU1LFwiUlwiOjIxLFwiR1wiOjk2LFwiQlwiOjEzMH19LFwiSXNWaXNpYmxlXCI6dHJ1ZSxcIldpZHRoXCI6MC4wLFwiSGVpZ2h0XCI6MTAuMCxcIkJvcmRlclN0eWxlXCI6e1wiJGlkXCI6XCI3MFwiLFwiTGluZVN0eWxlXCI6e1wiJGlkXCI6XCI3MVwiLFwiTGluZUNvbG9yXCI6e1wiJGlkXCI6XCI3MlwiLFwiQ29sb3JcIjp7XCIkaWRcIjpcIjczXCIsXCJBXCI6MjU1LFwiUlwiOjIzNCxcIkdcIjoyMixcIkJcIjozMH19LFwiTGluZVdlaWdodFwiOjIuMCxcIkxpbmVUeXBlXCI6MH0sXCJJc1Zpc2libGVcIjpmYWxzZX19LFwiVGl0bGVTdHlsZVwiOntcIiRpZFwiOlwiNzRcIixcIkZvbnRTZXR0aW5nc1wiOntcIiRpZFwiOlwiNzVcIixcIkZvbnRTaXplXCI6MTEsXCJGb250TmFtZVwiOlwiU2Vnb2UgVUlcIixcIklzQm9sZFwiOnRydWUsXCJJc0l0YWxpY1wiOmZhbHNlLFwiSXNVbmRlcmxpbmVkXCI6ZmFsc2V9LFwiRm9yZWdyb3VuZFwiOntcIiRpZFwiOlwiNzZcIixcIkNvbG9yXCI6e1wiJGlkXCI6XCI3N1wiLFwiQVwiOjI1NSxcIlJcIjowLFwiR1wiOjAsXCJCXCI6MH19LFwiSG9yaXpvbnRhbEFsaWdubWVudFwiOjAsXCJJc1Zpc2libGVcIjp0cnVlfSxcIkRhdGVTdHlsZVwiOntcIiRpZFwiOlwiNzhcIixcIkZvbnRTZXR0aW5nc1wiOntcIiRpZFwiOlwiNzlcIixcIkZvbnRTaXplXCI6OCxcIkZvbnROYW1lXCI6XCJTZWdvZSBVSVwiLFwiSXNCb2xkXCI6ZmFsc2UsXCJJc0l0YWxpY1wiOnRydWUsXCJJc1VuZGVybGluZWRcIjp0cnVlfSxcIkZvcmVncm91bmRcIjp7XCIkaWRcIjpcIjgwXCIsXCJDb2xvclwiOntcIiRpZFwiOlwiODFcIixcIkFcIjoyNTUsXCJSXCI6NjgsXCJHXCI6ODQsXCJCXCI6MTA2fX0sXCJIb3Jpem9udGFsQWxpZ25tZW50XCI6MixcIklzVmlzaWJsZVwiOnRydWV9LFwiRGF0ZUZvcm1hdFwiOntcIiRpZFwiOlwiODJcIixcIkZvcm1hdFN0cmluZ1wiOlwiTU1NIGRcIixcIlNlcGFyYXRvclwiOlwiL1wiLFwiVXNlSW50ZXJuYXRpb25hbERhdGVGb3JtYXRcIjpmYWxzZSxcIkRhdGVJc1Zpc2libGVcIjp0cnVlLFwiVGltZUlzVmlzaWJsZVwiOmZhbHNlLFwiSG91ckRpZ2l0c1wiOjEsXCJBbVBtRGVzaWduYXRvclwiOjIsXCJUcmltMDBNaW51dGVzXCI6ZmFsc2V9LFwiV2Vla051bWJlcmluZ1wiOntcIiRpZFwiOlwiODNcIixcIkZvcm1hdFwiOjAsXCJJc1Zpc2libGVcIjpmYWxzZSxcIkxhc3RLbm93blZpc2liaWxpdHlTdGF0ZVwiOmZhbHNlfX0sXCJNaWxlc3RvbmVTdHlsZVwiOntcIiRpZFwiOlwiODRcIixcIlNoYXBlXCI6MCxcIklzQmVsb3dUaW1lYmFuZFwiOmZhbHNlLFwiU2hhcGVTaXplXCI6MCxcIlBhZGRpbmdcIjp7XCIkaWRcIjpcIjg1XCIsXCJUb3BcIjo1LjAsXCJMZWZ0XCI6My4wLFwiUmlnaHRcIjowLjAsXCJCb3R0b21cIjoyLjB9LFwiU2hhcGVTdHlsZVwiOntcIiRpZFwiOlwiODZcIixcIk1hcmdpblwiOntcIiRpZFwiOlwiODdcIixcIlRvcFwiOjAuMCxcIkxlZnRcIjowLjAsXCJSaWdodFwiOjAuMCxcIkJvdHRvbVwiOjAuMH0sXCJQYWRkaW5nXCI6e1wiJGlkXCI6XCI4OFwiLFwiVG9wXCI6MC4wLFwiTGVmdFwiOjAuMCxcIlJpZ2h0XCI6MC4wLFwiQm90dG9tXCI6MC4wfSxcIkJhY2tncm91bmRcIjp7XCIkaWRcIjpcIjg5XCIsXCJDb2xvclwiOntcIiRpZFwiOlwiOTBcIixcIkFcIjoyNTUsXCJSXCI6MjEsXCJHXCI6OTYsXCJCXCI6MTMwfX0sXCJJc1Zpc2libGVcIjp0cnVlLFwiV2lkdGhcIjoxMi4wLFwiSGVpZ2h0XCI6MTQuMCxcIkJvcmRlclN0eWxlXCI6e1wiJGlkXCI6XCI5MVwiLFwiTGluZVN0eWxlXCI6e1wiJGlkXCI6XCI5MlwiLFwiTGluZUNvbG9yXCI6e1wiJGlkXCI6XCI5M1wiLFwiQ29sb3JcIjp7XCIkaWRcIjpcIjk0XCIsXCJBXCI6MjU1LFwiUlwiOjIzNCxcIkdcIjoyMixcIkJcIjozMH19LFwiTGluZVdlaWdodFwiOjIuMCxcIkxpbmVUeXBlXCI6MH0sXCJJc1Zpc2libGVcIjpmYWxzZX19LFwiVGl0bGVTdHlsZVwiOntcIiRpZFwiOlwiOTVcIixcIkZvbnRTZXR0aW5nc1wiOntcIiRpZFwiOlwiOTZcIixcIkZvbnRTaXplXCI6MTEsXCJGb250TmFtZVwiOlwiU2Vnb2UgVUlcIixcIklzQm9sZFwiOnRydWUsXCJJc0l0YWxpY1wiOmZhbHNlLFwiSXNVbmRlcmxpbmVkXCI6ZmFsc2V9LFwiRm9yZWdyb3VuZFwiOntcIiRpZFwiOlwiOTdcIixcIkNvbG9yXCI6e1wiJGlkXCI6XCI5OFwiLFwiQVwiOjI1NSxcIlJcIjowLFwiR1wiOjAsXCJCXCI6MH19LFwiSG9yaXpvbnRhbEFsaWdubWVudFwiOjEsXCJJc1Zpc2libGVcIjp0cnVlfSxcIkRhdGVTdHlsZVwiOntcIiRpZFwiOlwiOTlcIixcIkZvbnRTZXR0aW5nc1wiOntcIiRpZFwiOlwiMTAwXCIsXCJGb250U2l6ZVwiOjksXCJGb250TmFtZVwiOlwiU2Vnb2UgVUlcIixcIklzQm9sZFwiOnRydWUsXCJJc0l0YWxpY1wiOmZhbHNlLFwiSXNVbmRlcmxpbmVkXCI6ZmFsc2V9LFwiRm9yZWdyb3VuZFwiOntcIiRpZFwiOlwiMTAxXCIsXCJDb2xvclwiOntcIiRpZFwiOlwiMTAyXCIsXCJBXCI6MjU1LFwiUlwiOjY4LFwiR1wiOjg0LFwiQlwiOjEwNn19LFwiSG9yaXpvbnRhbEFsaWdubWVudFwiOjEsXCJJc1Zpc2libGVcIjp0cnVlfSxcIkRhdGVGb3JtYXRcIjp7XCIkaWRcIjpcIjEwM1wiLFwiRm9ybWF0U3RyaW5nXCI6XCJNTU0gZFwiLFwiU2VwYXJhdG9yXCI6XCIvXCIsXCJVc2VJbnRlcm5hdGlvbmFsRGF0ZUZvcm1hdFwiOmZhbHNlLFwiRGF0ZUlzVmlzaWJsZVwiOnRydWUsXCJUaW1lSXNWaXNpYmxlXCI6ZmFsc2UsXCJIb3VyRGlnaXRzXCI6MSxcIkFtUG1EZXNpZ25hdG9yXCI6MixcIlRyaW0wME1pbnV0ZXNcIjpmYWxzZX0sXCJXZWVrTnVtYmVyaW5nXCI6e1wiJGlkXCI6XCIxMDRcIixcIkZvcm1hdFwiOjAsXCJJc1Zpc2libGVcIjpmYWxzZSxcIkxhc3RLbm93blZpc2liaWxpdHlTdGF0ZVwiOmZhbHNlfX0sXCJNb3RTdHlsZVwiOntcIiRpZFwiOlwiMTA1XCIsXCJTaGFwZVwiOjAsXCJTaGFwZVNpemVcIjowLFwiRGV0YWlsc1NwYWNpbmdcIjowLjAsXCJQYWRkaW5nXCI6e1wiJGlkXCI6XCIxMDZcIixcIlRvcFwiOjUuMCxcIkxlZnRcIjozLjAsXCJSaWdodFwiOjAuMCxcIkJvdHRvbVwiOjIuMH0sXCJQb3NpdGlvbk9uVGFza1wiOjEsXCJTaGFwZVN0eWxlXCI6e1wiJGlkXCI6XCIxMDdcIixcIk1hcmdpblwiOntcIiRpZFwiOlwiMTA4XCIsXCJUb3BcIjowLjAsXCJMZWZ0XCI6MC4wLFwiUmlnaHRcIjowLjAsXCJCb3R0b21cIjowLjB9LFwiUGFkZGluZ1wiOntcIiRpZFwiOlwiMTA5XCIsXCJUb3BcIjowLjAsXCJMZWZ0XCI6MC4wLFwiUmlnaHRcIjowLjAsXCJCb3R0b21cIjowLjB9LFwiQmFja2dyb3VuZFwiOntcIiRpZFwiOlwiMTEwXCIsXCJDb2xvclwiOntcIiRpZFwiOlwiMTExXCIsXCJBXCI6MjU1LFwiUlwiOjIxLFwiR1wiOjk2LFwiQlwiOjEzMH19LFwiSXNWaXNpYmxlXCI6dHJ1ZSxcIldpZHRoXCI6MTIuMCxcIkhlaWdodFwiOjE0LjAsXCJCb3JkZXJTdHlsZVwiOntcIiRpZFwiOlwiMTEyXCIsXCJMaW5lU3R5bGVcIjp7XCIkaWRcIjpcIjExM1wiLFwiTGluZUNvbG9yXCI6e1wiJGlkXCI6XCIxMTRcIixcIkNvbG9yXCI6e1wiJGlkXCI6XCIxMTVcIixcIkFcIjoyNTUsXCJSXCI6MjM0LFwiR1wiOjIyLFwiQlwiOjMwfX0sXCJMaW5lV2VpZ2h0XCI6MC4wLFwiTGluZVR5cGVcIjowfSxcIklzVmlzaWJsZVwiOmZhbHNlfX0sXCJUaXRsZVN0eWxlXCI6e1wiJGlkXCI6XCIxMTZcIixcIkZvbnRTZXR0aW5nc1wiOntcIiRpZFwiOlwiMTE3XCIsXCJGb250U2l6ZVwiOjExLFwiRm9udE5hbWVcIjpcIlNlZ29lIFVJXCIsXCJJc0JvbGRcIjp0cnVlLFwiSXNJdGFsaWNcIjpmYWxzZSxcIklzVW5kZXJsaW5lZFwiOmZhbHNlfSxcIkZvcmVncm91bmRcIjp7XCIkaWRcIjpcIjExOFwiLFwiQ29sb3JcIjp7XCIkaWRcIjpcIjExOVwiLFwiQVwiOjI1NSxcIlJcIjowLFwiR1wiOjAsXCJCXCI6MH19LFwiSG9yaXpvbnRhbEFsaWdubWVudFwiOjEsXCJJc1Zpc2libGVcIjp0cnVlfSxcIkRhdGVTdHlsZVwiOntcIiRpZFwiOlwiMTIwXCIsXCJGb250U2V0dGluZ3NcIjp7XCIkaWRcIjpcIjEyMVwiLFwiRm9udFNpemVcIjo5LFwiRm9udE5hbWVcIjpcIlNlZ29lIFVJXCIsXCJJc0JvbGRcIjp0cnVlLFwiSXNJdGFsaWNcIjpmYWxzZSxcIklzVW5kZXJsaW5lZFwiOmZhbHNlfSxcIkZvcmVncm91bmRcIjp7XCIkaWRcIjpcIjEyMlwiLFwiQ29sb3JcIjp7XCIkaWRcIjpcIjEyM1wiLFwiQVwiOjI1NSxcIlJcIjo2OCxcIkdcIjo4NCxcIkJcIjoxMDZ9fSxcIkhvcml6b250YWxBbGlnbm1lbnRcIjoxLFwiSXNWaXNpYmxlXCI6dHJ1ZX0sXCJEYXRlRm9ybWF0XCI6e1wiJGlkXCI6XCIxMjRcIixcIkZvcm1hdFN0cmluZ1wiOlwiTU1NIGRcIixcIlNlcGFyYXRvclwiOlwiL1wiLFwiVXNlSW50ZXJuYXRpb25hbERhdGVGb3JtYXRcIjpmYWxzZSxcIkRhdGVJc1Zpc2libGVcIjp0cnVlLFwiVGltZUlzVmlzaWJsZVwiOmZhbHNlLFwiSG91ckRpZ2l0c1wiOjEsXCJBbVBtRGVzaWduYXRvclwiOjIsXCJUcmltMDBNaW51dGVzXCI6ZmFsc2V9LFwiV2Vla051bWJlcmluZ1wiOntcIiRpZFwiOlwiMTI1XCIsXCJGb3JtYXRcIjowLFwiSXNWaXNpYmxlXCI6ZmFsc2UsXCJMYXN0S25vd25WaXNpYmlsaXR5U3RhdGVcIjpmYWxzZX19LFwiU3dpbWxhbmVWMlN0eWxlXCI6e1wiJGlkXCI6XCIxMjZcIixcIlN0eWxlSWRcIjpcIjI4MjY3M2VjLWY2MTctNGVhNC1iOTUyLTNmNTNjOGNiZDBhMlwiLFwiTmFtZVwiOlwiU3dpbWxhbmUgU3R5bGUgMVwiLFwiSGVhZGVyU3R5bGVcIjp7XCIkaWRcIjpcIjEyN1wiLFwiVGV4dFN0eWxlXCI6e1wiJGlkXCI6XCIxMjhcIixcIkZvbnRTZXR0aW5nc1wiOntcIiRpZFwiOlwiMTI5XCIsXCJGb250U2l6ZVwiOjEyLFwiRm9udE5hbWVcIjpcIlNlZ29lIFVJIFNlbWlib2xkXCIsXCJJc0JvbGRcIjpmYWxzZSxcIklzSXRhbGljXCI6ZmFsc2UsXCJJc1VuZGVybGluZWRcIjpmYWxzZX0sXCJGb3JlZ3JvdW5kXCI6e1wiJGlkXCI6XCIxMzBcIixcIkNvbG9yXCI6e1wiJGlkXCI6XCIxMzFcIixcIkFcIjoyNTUsXCJSXCI6MjU1LFwiR1wiOjI1NSxcIkJcIjoyNTV9fSxcIkhvcml6b250YWxBbGlnbm1lbnRcIjowLFwiSXNWaXNpYmxlXCI6dHJ1ZX0sXCJSZWN0YW5nbGVTdHlsZVwiOntcIiRpZFwiOlwiMTMyXCIsXCJNYXJnaW5cIjp7XCIkaWRcIjpcIjEzM1wiLFwiVG9wXCI6MC4wLFwiTGVmdFwiOjAuMCxcIlJpZ2h0XCI6MC4wLFwiQm90dG9tXCI6MC4wfSxcIlBhZGRpbmdcIjp7XCIkaWRcIjpcIjEzNFwiLFwiVG9wXCI6MC4wLFwiTGVmdFwiOjAuMCxcIlJpZ2h0XCI6MC4wLFwiQm90dG9tXCI6MC4wfSxcIkJhY2tncm91bmRcIjp7XCIkaWRcIjpcIjEzNVwiLFwiQ29sb3JcIjp7XCIkaWRcIjpcIjEzNlwiLFwiQVwiOjI1NSxcIlJcIjoyMSxcIkdcIjo5NixcIkJcIjoxMzB9fSxcIklzVmlzaWJsZVwiOnRydWUsXCJXaWR0aFwiOjAuMCxcIkhlaWdodFwiOjAuMCxcIkJvcmRlclN0eWxlXCI6e1wiJGlkXCI6XCIxMzdcIixcIkxpbmVTdHlsZVwiOntcIiRpZFwiOlwiMTM4XCIsXCJMaW5lQ29sb3JcIjp7XCIkaWRcIjpcIjEzOVwiLFwiQ29sb3JcIjp7XCIkaWRcIjpcIjE0MFwiLFwiQVwiOjI1NSxcIlJcIjoyNTUsXCJHXCI6MCxcIkJcIjowfX0sXCJMaW5lV2VpZ2h0XCI6MC4wLFwiTGluZVR5cGVcIjowfSxcIklzVmlzaWJsZVwiOmZhbHNlfX19LFwiQmFja2dyb3VuZFN0eWxlXCI6e1wiJGlkXCI6XCIxNDFcIixcIk1hcmdpblwiOntcIiRpZFwiOlwiMTQyXCIsXCJUb3BcIjowLjAsXCJMZWZ0XCI6MC4wLFwiUmlnaHRcIjowLjAsXCJCb3R0b21cIjowLjB9LFwiUGFkZGluZ1wiOntcIiRpZFwiOlwiMTQzXCIsXCJUb3BcIjowLjAsXCJMZWZ0XCI6MC4wLFwiUmlnaHRcIjowLjAsXCJCb3R0b21cIjowLjB9LFwiQmFja2dyb3VuZFwiOntcIiRpZFwiOlwiMTQ0XCIsXCJDb2xvclwiOntcIiRpZFwiOlwiMTQ1XCIsXCJBXCI6NTEsXCJSXCI6MjEsXCJHXCI6OTYsXCJCXCI6MTMwfX0sXCJJc1Zpc2libGVcIjp0cnVlLFwiV2lkdGhcIjowLjAsXCJIZWlnaHRcIjowLjAsXCJCb3JkZXJTdHlsZVwiOntcIiRpZFwiOlwiMTQ2XCIsXCJMaW5lU3R5bGVcIjp7XCIkaWRcIjpcIjE0N1wiLFwiTGluZUNvbG9yXCI6e1wiJGlkXCI6XCIxNDhcIixcIkNvbG9yXCI6e1wiJGlkXCI6XCIxNDlcIixcIkFcIjoyNTUsXCJSXCI6MjM0LFwiR1wiOjIyLFwiQlwiOjMwfX0sXCJMaW5lV2VpZ2h0XCI6MC4wLFwiTGluZVR5cGVcIjowfSxcIklzVmlzaWJsZVwiOmZhbHNlfX0sXCJJc0Fib3ZlVGltZWJhbmRcIjpmYWxzZSxcIlNwYWNpbmdcIjoyLFwiRGVmYXVsdFN3aW1sYW5lQWN0aXZpdHlTdHlsZVwiOntcIiRpZFwiOlwiMTUwXCIsXCJIZWFkZXJTdHlsZVwiOntcIiRpZFwiOlwiMTUxXCIsXCJUZXh0U3R5bGVcIjp7XCIkaWRcIjpcIjE1MlwiLFwiRm9udFNldHRpbmdzXCI6e1wiJGlkXCI6XCIxNTNcIixcIkZvbnRTaXplXCI6MTEsXCJGb250TmFtZVwiOlwiU2Vnb2UgVUkgU2VtaWJvbGRcIixcIklzQm9sZFwiOmZhbHNlLFwiSXNJdGFsaWNcIjpmYWxzZSxcIklzVW5kZXJsaW5lZFwiOmZhbHNlfSxcIkZvcmVncm91bmRcIjp7XCIkaWRcIjpcIjE1NFwiLFwiQ29sb3JcIjp7XCIkaWRcIjpcIjE1NVwiLFwiQVwiOjI1NSxcIlJcIjowLFwiR1wiOjAsXCJCXCI6MH19LFwiSG9yaXpvbnRhbEFsaWdubWVudFwiOjAsXCJJc1Zpc2libGVcIjp0cnVlfSxcIlJlY3RhbmdsZVN0eWxlXCI6e1wiJGlkXCI6XCIxNTZcIixcIk1hcmdpblwiOntcIiRpZFwiOlwiMTU3XCIsXCJUb3BcIjowLjAsXCJMZWZ0XCI6MC4wLFwiUmlnaHRcIjowLjAsXCJCb3R0b21cIjowLjB9LFwiUGFkZGluZ1wiOntcIiRpZFwiOlwiMTU4XCIsXCJUb3BcIjowLjAsXCJMZWZ0XCI6MC4wLFwiUmlnaHRcIjowLjAsXCJCb3R0b21cIjowLjB9LFwiQmFja2dyb3VuZFwiOntcIiRpZFwiOlwiMTU5XCIsXCJDb2xvclwiOntcIiRpZFwiOlwiMTYwXCIsXCJBXCI6NjMsXCJSXCI6MjEsXCJHXCI6OTYsXCJCXCI6MTMwfX0sXCJJc1Zpc2libGVcIjp0cnVlLFwiV2lkdGhcIjowLjAsXCJIZWlnaHRcIjowLjAsXCJCb3JkZXJTdHlsZVwiOntcIiRpZFwiOlwiMTYxXCIsXCJMaW5lU3R5bGVcIjp7XCIkaWRcIjpcIjE2MlwiLFwiTGluZUNvbG9yXCI6e1wiJGlkXCI6XCIxNjNcIixcIkNvbG9yXCI6e1wiJGlkXCI6XCIxNjRcIixcIkFcIjoyNTUsXCJSXCI6MjU1LFwiR1wiOjAsXCJCXCI6MH19LFwiTGluZVdlaWdodFwiOjAuMCxcIkxpbmVUeXBlXCI6MH0sXCJJc1Zpc2libGVcIjpmYWxzZX19fSxcIkJhY2tncm91bmRTdHlsZVwiOntcIiRpZFwiOlwiMTY1XCIsXCJNYXJnaW5cIjp7XCIkaWRcIjpcIjE2NlwiLFwiVG9wXCI6MC4wLFwiTGVmdFwiOjAuMCxcIlJpZ2h0XCI6MC4wLFwiQm90dG9tXCI6MC4wfSxcIlBhZGRpbmdcIjp7XCIkaWRcIjpcIjE2N1wiLFwiVG9wXCI6MC4wLFwiTGVmdFwiOjAuMCxcIlJpZ2h0XCI6MC4wLFwiQm90dG9tXCI6MC4wfSxcIkJhY2tncm91bmRcIjp7XCIkaWRcIjpcIjE2OFwiLFwiQ29sb3JcIjp7XCIkaWRcIjpcIjE2OVwiLFwiQVwiOjUxLFwiUlwiOjIxLFwiR1wiOjk2LFwiQlwiOjEzMH19LFwiSXNWaXNpYmxlXCI6dHJ1ZSxcIldpZHRoXCI6MC4wLFwiSGVpZ2h0XCI6MC4wLFwiQm9yZGVyU3R5bGVcIjp7XCIkaWRcIjpcIjE3MFwiLFwiTGluZVN0eWxlXCI6e1wiJGlkXCI6XCIxNzFcIixcIkxpbmVDb2xvclwiOntcIiRpZFwiOlwiMTcyXCIsXCJDb2xvclwiOntcIiRpZFwiOlwiMTczXCIsXCJBXCI6MjU1LFwiUlwiOjIzNCxcIkdcIjoyMixcIkJcIjozMH19LFwiTGluZVdlaWdodFwiOjAuMCxcIkxpbmVUeXBlXCI6MH0sXCJJc1Zpc2libGVcIjpmYWxzZX19fSxcIkRlZmF1bHRTd2ltbGFuZU1pbGVzdG9uZVN0eWxlXCI6e1wiJGlkXCI6XCIxNzRcIixcIlRpdGxlUG9zaXRpb25cIjoyLFwiRGF0ZVBvc2l0aW9uXCI6MCxcIlNoYXBlVHlwZVwiOjAsXCJTaGFwZVNpemVcIjowLFwiU3BhY2luZ1wiOjUsXCJTaGFwZVN0eWxlXCI6e1wiJGlkXCI6XCIxNzVcIixcIk1hcmdpblwiOntcIiRpZFwiOlwiMTc2XCIsXCJUb3BcIjowLjAsXCJMZWZ0XCI6MC4wLFwiUmlnaHRcIjowLjAsXCJCb3R0b21cIjowLjB9LFwiUGFkZGluZ1wiOntcIiRpZFwiOlwiMTc3XCIsXCJUb3BcIjowLjAsXCJMZWZ0XCI6MC4wLFwiUmlnaHRcIjowLjAsXCJCb3R0b21cIjowLjB9LFwiQmFja2dyb3VuZFwiOntcIiRpZFwiOlwiMTc4XCIsXCJDb2xvclwiOntcIiRpZFwiOlwiMTc5XCIsXCJBXCI6MjU1LFwiUlwiOjIxLFwiR1wiOjk2LFwiQlwiOjEzMH19LFwiSXNWaXNpYmxlXCI6dHJ1ZSxcIldpZHRoXCI6MTIuMCxcIkhlaWdodFwiOjE0LjAsXCJCb3JkZXJTdHlsZVwiOntcIiRpZFwiOlwiMTgwXCIsXCJMaW5lU3R5bGVcIjp7XCIkaWRcIjpcIjE4MVwiLFwiTGluZUNvbG9yXCI6e1wiJGlkXCI6XCIxODJcIixcIkNvbG9yXCI6e1wiJGlkXCI6XCIxODNcIixcIkFcIjoyNTUsXCJSXCI6MjM0LFwiR1wiOjIyLFwiQlwiOjMwfX0sXCJMaW5lV2VpZ2h0XCI6Mi4wLFwiTGluZVR5cGVcIjowfSxcIklzVmlzaWJsZVwiOmZhbHNlfX0sXCJUaXRsZVN0eWxlXCI6e1wiJGlkXCI6XCIxODRcIixcIkZvbnRTZXR0aW5nc1wiOntcIiRpZFwiOlwiMTg1XCIsXCJGb250U2l6ZVwiOjExLFwiRm9udE5hbWVcIjpcIlNlZ29lIFVJXCIsXCJJc0JvbGRcIjp0cnVlLFwiSXNJdGFsaWNcIjpmYWxzZSxcIklzVW5kZXJsaW5lZFwiOmZhbHNlfSxcIkZvcmVncm91bmRcIjp7XCIkaWRcIjpcIjE4NlwiLFwiQ29sb3JcIjp7XCIkaWRcIjpcIjE4N1wiLFwiQVwiOjI1NSxcIlJcIjowLFwiR1wiOjAsXCJCXCI6MH19LFwiSG9yaXpvbnRhbEFsaWdubWVudFwiOjAsXCJJc1Zpc2libGVcIjp0cnVlfSxcIkRhdGVTdHlsZVwiOntcIiRpZFwiOlwiMTg4XCIsXCJGb250U2V0dGluZ3NcIjp7XCIkaWRcIjpcIjE4OVwiLFwiRm9udFNpemVcIjo5LFwiRm9udE5hbWVcIjpcIlNlZ29lIFVJXCIsXCJJc0JvbGRcIjp0cnVlLFwiSXNJdGFsaWNcIjpmYWxzZSxcIklzVW5kZXJsaW5lZFwiOmZhbHNlfSxcIkZvcmVncm91bmRcIjp7XCIkaWRcIjpcIjE5MFwiLFwiQ29sb3JcIjp7XCIkaWRcIjpcIjE5MVwiLFwiQVwiOjI1NSxcIlJcIjo2OCxcIkdcIjo4NCxcIkJcIjoxMDZ9fSxcIkhvcml6b250YWxBbGlnbm1lbnRcIjowLFwiSXNWaXNpYmxlXCI6dHJ1ZX0sXCJEYXRlRm9ybWF0XCI6e1wiJGlkXCI6XCIxOTJcIixcIkZvcm1hdFN0cmluZ1wiOlwiTU1NIGRcIixcIlNlcGFyYXRvclwiOlwiL1wiLFwiVXNlSW50ZXJuYXRpb25hbERhdGVGb3JtYXRcIjpmYWxzZSxcIkRhdGVJc1Zpc2libGVcIjp0cnVlLFwiVGltZUlzVmlzaWJsZVwiOmZhbHNlLFwiSG91ckRpZ2l0c1wiOjEsXCJBbVBtRGVzaWduYXRvclwiOjIsXCJUcmltMDBNaW51dGVzXCI6ZmFsc2V9LFwiV2Vla051bWJlcmluZ1wiOntcIiRpZFwiOlwiMTkzXCIsXCJGb3JtYXRcIjowLFwiSXNWaXNpYmxlXCI6ZmFsc2UsXCJMYXN0S25vd25WaXNpYmlsaXR5U3RhdGVcIjpmYWxzZX19LFwiRGVmYXVsdFN3aW1sYW5lVGFza1N0eWxlXCI6e1wiJGlkXCI6XCIxOTRcIixcIlNoYXBlXCI6MSxcIlNoYXBlVGhpY2tuZXNzXCI6MCxcIkR1cmF0aW9uRm9ybWF0XCI6MCxcIlBlcmNlbnRhZ2VDb21wbGV0ZVRleHRTdHlsZVwiOntcIiRpZFwiOlwiMTk1XCIsXCJGb250U2V0dGluZ3NcIjp7XCIkaWRcIjpcIjE5NlwiLFwiRm9udFNpemVcIjoxMCxcIkZvbnROYW1lXCI6XCJDYWxpYnJpXCIsXCJJc0JvbGRcIjpmYWxzZSxcIklzSXRhbGljXCI6ZmFsc2UsXCJJc1VuZGVybGluZWRcIjpmYWxzZX0sXCJGb3JlZ3JvdW5kXCI6e1wiJGlkXCI6XCIxOTdcIixcIkNvbG9yXCI6e1wiJGlkXCI6XCIxOThcIixcIkFcIjoyNTUsXCJSXCI6MjM3LFwiR1wiOjEyNSxcIkJcIjo0OX19LFwiSG9yaXpvbnRhbEFsaWdubWVudFwiOjAsXCJJc1Zpc2libGVcIjpmYWxzZX0sXCJQZXJjZW50YWdlQ29tcGxldGVIaWdobGlnaHRTdHlsZVwiOntcIiRpZFwiOlwiMTk5XCIsXCJCYWNrZ3JvdW5kXCI6e1wiJGlkXCI6XCIyMDBcIixcIkNvbG9yXCI6e1wiJGlkXCI6XCIyMDFcIixcIkFcIjowLFwiUlwiOjAsXCJHXCI6MCxcIkJcIjowfX19LFwiRHVyYXRpb25TdHlsZVwiOntcIiRpZFwiOlwiMjAyXCIsXCJGb250U2V0dGluZ3NcIjp7XCIkaWRcIjpcIjIwM1wiLFwiRm9udFNpemVcIjoxMCxcIkZvbnROYW1lXCI6XCJDYWxpYnJpXCIsXCJJc0JvbGRcIjpmYWxzZSxcIklzSXRhbGljXCI6ZmFsc2UsXCJJc1VuZGVybGluZWRcIjpmYWxzZX0sXCJGb3JlZ3JvdW5kXCI6e1wiJGlkXCI6XCIyMDRcIixcIkNvbG9yXCI6e1wiJGlkXCI6XCIyMDVcIixcIkFcIjoyNTUsXCJSXCI6MjM3LFwiR1wiOjEyNSxcIkJcIjo0OX19LFwiSG9yaXpvbnRhbEFsaWdubWVudFwiOjAsXCJJc1Zpc2libGVcIjpmYWxzZX0sXCJNYXJnaW5cIjp7XCIkaWRcIjpcIjIwNlwiLFwiVG9wXCI6MC4wLFwiTGVmdFwiOjAuMCxcIlJpZ2h0XCI6MC4wLFwiQm90dG9tXCI6MC4wfSxcIlN0YXJ0RGF0ZVBvc2l0aW9uXCI6MyxcIkVuZERhdGVQb3NpdGlvblwiOjMsXCJUaXRsZVBvc2l0aW9uXCI6NCxcIkR1cmF0aW9uUG9zaXRpb25cIjowLFwiUGVyY2VudGFnZUNvbXBsZXRlZFBvc2l0aW9uXCI6MCxcIlNwYWNpbmdcIjozLFwiU2hhcGVTdHlsZVwiOntcIiRpZFwiOlwiMjA3XCIsXCJNYXJnaW5cIjp7XCIkaWRcIjpcIjIwOFwiLFwiVG9wXCI6MC4wLFwiTGVmdFwiOjQuMCxcIlJpZ2h0XCI6NC4wLFwiQm90dG9tXCI6MC4wfSxcIlBhZGRpbmdcIjp7XCIkaWRcIjpcIjIwOVwiLFwiVG9wXCI6MC4wLFwiTGVmdFwiOjAuMCxcIlJpZ2h0XCI6MC4wLFwiQm90dG9tXCI6MC4wfSxcIkJhY2tncm91bmRcIjp7XCIkaWRcIjpcIjIxMFwiLFwiQ29sb3JcIjp7XCIkaWRcIjpcIjIxMVwiLFwiQVwiOjI1NSxcIlJcIjoyMSxcIkdcIjo5NixcIkJcIjoxMzB9fSxcIklzVmlzaWJsZVwiOnRydWUsXCJXaWR0aFwiOjAuMCxcIkhlaWdodFwiOjEwLjAsXCJCb3JkZXJTdHlsZVwiOntcIiRpZFwiOlwiMjEyXCIsXCJMaW5lU3R5bGVcIjp7XCIkaWRcIjpcIjIxM1wiLFwiTGluZUNvbG9yXCI6e1wiJGlkXCI6XCIyMTRcIixcIkNvbG9yXCI6e1wiJGlkXCI6XCIyMTVcIixcIkFcIjoyNTUsXCJSXCI6MjM0LFwiR1wiOjIyLFwiQlwiOjMwfX0sXCJMaW5lV2VpZ2h0XCI6Mi4wLFwiTGluZVR5cGVcIjowfSxcIklzVmlzaWJsZVwiOmZhbHNlfX0sXCJUaXRsZVN0eWxlXCI6e1wiJGlkXCI6XCIyMTZcIixcIkZvbnRTZXR0aW5nc1wiOntcIiRpZFwiOlwiMjE3XCIsXCJGb250U2l6ZVwiOjExLFwiRm9udE5hbWVcIjpcIlNlZ29lIFVJXCIsXCJJc0JvbGRcIjp0cnVlLFwiSXNJdGFsaWNcIjpmYWxzZSxcIklzVW5kZXJsaW5lZFwiOmZhbHNlfSxcIkZvcmVncm91bmRcIjp7XCIkaWRcIjpcIjIxOFwiLFwiQ29sb3JcIjp7XCIkaWRcIjpcIjIxOVwiLFwiQVwiOjI1NSxcIlJcIjowLFwiR1wiOjAsXCJCXCI6MH19LFwiSG9yaXpvbnRhbEFsaWdubWVudFwiOjAsXCJJc1Zpc2libGVcIjp0cnVlfSxcIkRhdGVTdHlsZVwiOntcIiRpZFwiOlwiMjIwXCIsXCJGb250U2V0dGluZ3NcIjp7XCIkaWRcIjpcIjIyMVwiLFwiRm9udFNpemVcIjo4LFwiRm9udE5hbWVcIjpcIlNlZ29lIFVJXCIsXCJJc0JvbGRcIjpmYWxzZSxcIklzSXRhbGljXCI6dHJ1ZSxcIklzVW5kZXJsaW5lZFwiOnRydWV9LFwiRm9yZWdyb3VuZFwiOntcIiRpZFwiOlwiMjIyXCIsXCJDb2xvclwiOntcIiRpZFwiOlwiMjIzXCIsXCJBXCI6MjU1LFwiUlwiOjY4LFwiR1wiOjg0LFwiQlwiOjEwNn19LFwiSG9yaXpvbnRhbEFsaWdubWVudFwiOjIsXCJJc1Zpc2libGVcIjp0cnVlfSxcIkRhdGVGb3JtYXRcIjp7XCIkaWRcIjpcIjIyNFwiLFwiRm9ybWF0U3RyaW5nXCI6XCJNTU0gZFwiLFwiU2VwYXJhdG9yXCI6XCIvXCIsXCJVc2VJbnRlcm5hdGlvbmFsRGF0ZUZvcm1hdFwiOmZhbHNlLFwiRGF0ZUlzVmlzaWJsZVwiOnRydWUsXCJUaW1lSXNWaXNpYmxlXCI6ZmFsc2UsXCJIb3VyRGlnaXRzXCI6MSxcIkFtUG1EZXNpZ25hdG9yXCI6MixcIlRyaW0wME1pbnV0ZXNcIjpmYWxzZX0sXCJXZWVrTnVtYmVyaW5nXCI6e1wiJGlkXCI6XCIyMjVcIixcIkZvcm1hdFwiOjAsXCJJc1Zpc2libGVcIjpmYWxzZSxcIkxhc3RLbm93blZpc2liaWxpdHlTdGF0ZVwiOmZhbHNlfX0sXCJEZWZhdWx0U3dpbWxhbmVNb3RTdHlsZVwiOntcIiRpZFwiOlwiMjI2XCIsXCJTaGFwZVwiOjAsXCJTaGFwZVNpemVcIjowLFwiRGV0YWlsc1NwYWNpbmdcIjowLjAsXCJQYWRkaW5nXCI6e1wiJGlkXCI6XCIyMjdcIixcIlRvcFwiOjUuMCxcIkxlZnRcIjozLjAsXCJSaWdodFwiOjAuMCxcIkJvdHRvbVwiOjIuMH0sXCJQb3NpdGlvbk9uVGFza1wiOjEsXCJTaGFwZVN0eWxlXCI6e1wiJGlkXCI6XCIyMjhcIixcIk1hcmdpblwiOntcIiRpZFwiOlwiMjI5XCIsXCJUb3BcIjowLjAsXCJMZWZ0XCI6MC4wLFwiUmlnaHRcIjowLjAsXCJCb3R0b21cIjowLjB9LFwiUGFkZGluZ1wiOntcIiRpZFwiOlwiMjMwXCIsXCJUb3BcIjowLjAsXCJMZWZ0XCI6MC4wLFwiUmlnaHRcIjowLjAsXCJCb3R0b21cIjowLjB9LFwiQmFja2dyb3VuZFwiOntcIiRpZFwiOlwiMjMxXCIsXCJDb2xvclwiOntcIiRpZFwiOlwiMjMyXCIsXCJBXCI6MjU1LFwiUlwiOjIxLFwiR1wiOjk2LFwiQlwiOjEzMH19LFwiSXNWaXNpYmxlXCI6dHJ1ZSxcIldpZHRoXCI6MTIuMCxcIkhlaWdodFwiOjE0LjAsXCJCb3JkZXJTdHlsZVwiOntcIiRpZFwiOlwiMjMzXCIsXCJMaW5lU3R5bGVcIjp7XCIkaWRcIjpcIjIzNFwiLFwiTGluZUNvbG9yXCI6e1wiJGlkXCI6XCIyMzVcIixcIkNvbG9yXCI6e1wiJGlkXCI6XCIyMzZcIixcIkFcIjoyNTUsXCJSXCI6MjM0LFwiR1wiOjIyLFwiQlwiOjMwfX0sXCJMaW5lV2VpZ2h0XCI6MC4wLFwiTGluZVR5cGVcIjowfSxcIklzVmlzaWJsZVwiOmZhbHNlfX0sXCJUaXRsZVN0eWxlXCI6e1wiJGlkXCI6XCIyMzdcIixcIkZvbnRTZXR0aW5nc1wiOntcIiRpZFwiOlwiMjM4XCIsXCJGb250U2l6ZVwiOjExLFwiRm9udE5hbWVcIjpcIlNlZ29lIFVJXCIsXCJJc0JvbGRcIjp0cnVlLFwiSXNJdGFsaWNcIjpmYWxzZSxcIklzVW5kZXJsaW5lZFwiOmZhbHNlfSxcIkZvcmVncm91bmRcIjp7XCIkaWRcIjpcIjIzOVwiLFwiQ29sb3JcIjp7XCIkaWRcIjpcIjI0MFwiLFwiQVwiOjI1NSxcIlJcIjowLFwiR1wiOjAsXCJCXCI6MH19LFwiSG9yaXpvbnRhbEFsaWdubWVudFwiOjAsXCJJc1Zpc2libGVcIjp0cnVlfSxcIkRhdGVTdHlsZVwiOntcIiRpZFwiOlwiMjQxXCIsXCJGb250U2V0dGluZ3NcIjp7XCIkaWRcIjpcIjI0MlwiLFwiRm9udFNpemVcIjo5LFwiRm9udE5hbWVcIjpcIlNlZ29lIFVJXCIsXCJJc0JvbGRcIjp0cnVlLFwiSXNJdGFsaWNcIjpmYWxzZSxcIklzVW5kZXJsaW5lZFwiOmZhbHNlfSxcIkZvcmVncm91bmRcIjp7XCIkaWRcIjpcIjI0M1wiLFwiQ29sb3JcIjp7XCIkaWRcIjpcIjI0NFwiLFwiQVwiOjI1NSxcIlJcIjo2OCxcIkdcIjo4NCxcIkJcIjoxMDZ9fSxcIkhvcml6b250YWxBbGlnbm1lbnRcIjowLFwiSXNWaXNpYmxlXCI6dHJ1ZX0sXCJEYXRlRm9ybWF0XCI6e1wiJGlkXCI6XCIyNDVcIixcIkZvcm1hdFN0cmluZ1wiOlwiTU1NIGRcIixcIlNlcGFyYXRvclwiOlwiL1wiLFwiVXNlSW50ZXJuYXRpb25hbERhdGVGb3JtYXRcIjpmYWxzZSxcIkRhdGVJc1Zpc2libGVcIjp0cnVlLFwiVGltZUlzVmlzaWJsZVwiOmZhbHNlLFwiSG91ckRpZ2l0c1wiOjEsXCJBbVBtRGVzaWduYXRvclwiOjIsXCJUcmltMDBNaW51dGVzXCI6ZmFsc2V9LFwiV2Vla051bWJlcmluZ1wiOntcIiRpZFwiOlwiMjQ2XCIsXCJGb3JtYXRcIjowLFwiSXNWaXNpYmxlXCI6ZmFsc2UsXCJMYXN0S25vd25WaXNpYmlsaXR5U3RhdGVcIjpmYWxzZX19fSxcIl9hZGRpdGlvbmFsU3dpbWxhbmVWMlN0eWxlc1wiOlt7XCIkaWRcIjpcIjI0N1wiLFwiU3R5bGVJZFwiOlwiZWFjN2RjZGItNmNjYS00OTNjLWEwMTQtMTU4NTc5MDFmMjU5XCIsXCJOYW1lXCI6XCJTd2ltbGFuZSBTdHlsZSAyXCIsXCJIZWFkZXJTdHlsZVwiOntcIiRpZFwiOlwiMjQ4XCIsXCJUZXh0U3R5bGVcIjp7XCIkaWRcIjpcIjI0OVwiLFwiRm9udFNldHRpbmdzXCI6e1wiJGlkXCI6XCIyNTBcIixcIkZvbnRTaXplXCI6MTIsXCJGb250TmFtZVwiOlwiU2Vnb2UgVUkgU2VtaWJvbGRcIixcIklzQm9sZFwiOmZhbHNlLFwiSXNJdGFsaWNcIjpmYWxzZSxcIklzVW5kZXJsaW5lZFwiOmZhbHNlfSxcIkZvcmVncm91bmRcIjp7XCIkaWRcIjpcIjI1MVwiLFwiQ29sb3JcIjp7XCIkaWRcIjpcIjI1MlwiLFwiQVwiOjI1NSxcIlJcIjoyNTUsXCJHXCI6MjU1LFwiQlwiOjI1NX19LFwiSG9yaXpvbnRhbEFsaWdubWVudFwiOjAsXCJJc1Zpc2libGVcIjp0cnVlfSxcIlJlY3RhbmdsZVN0eWxlXCI6e1wiJGlkXCI6XCIyNTNcIixcIk1hcmdpblwiOntcIiRpZFwiOlwiMjU0XCIsXCJUb3BcIjowLjAsXCJMZWZ0XCI6MC4wLFwiUmlnaHRcIjowLjAsXCJCb3R0b21cIjowLjB9LFwiUGFkZGluZ1wiOntcIiRpZFwiOlwiMjU1XCIsXCJUb3BcIjowLjAsXCJMZWZ0XCI6MC4wLFwiUmlnaHRcIjowLjAsXCJCb3R0b21cIjowLjB9LFwiQmFja2dyb3VuZFwiOntcIiRpZFwiOlwiMjU2XCIsXCJDb2xvclwiOntcIiRpZFwiOlwiMjU3XCIsXCJBXCI6MjU1LFwiUlwiOjIxLFwiR1wiOjk3LFwiQlwiOjEwOX19LFwiSXNWaXNpYmxlXCI6dHJ1ZSxcIldpZHRoXCI6MC4wLFwiSGVpZ2h0XCI6MC4wLFwiQm9yZGVyU3R5bGVcIjp7XCIkaWRcIjpcIjI1OFwiLFwiTGluZVN0eWxlXCI6e1wiJGlkXCI6XCIyNTlcIixcIkxpbmVDb2xvclwiOntcIiRpZFwiOlwiMjYwXCIsXCJDb2xvclwiOntcIiRpZFwiOlwiMjYxXCIsXCJBXCI6MjU1LFwiUlwiOjI1NSxcIkdcIjowLFwiQlwiOjB9fSxcIkxpbmVXZWlnaHRcIjowLjAsXCJMaW5lVHlwZVwiOjB9LFwiSXNWaXNpYmxlXCI6ZmFsc2V9fX0sXCJCYWNrZ3JvdW5kU3R5bGVcIjp7XCIkaWRcIjpcIjI2MlwiLFwiTWFyZ2luXCI6e1wiJGlkXCI6XCIyNjNcIixcIlRvcFwiOjAuMCxcIkxlZnRcIjowLjAsXCJSaWdodFwiOjAuMCxcIkJvdHRvbVwiOjAuMH0sXCJQYWRkaW5nXCI6e1wiJGlkXCI6XCIyNjRcIixcIlRvcFwiOjAuMCxcIkxlZnRcIjowLjAsXCJSaWdodFwiOjAuMCxcIkJvdHRvbVwiOjAuMH0sXCJCYWNrZ3JvdW5kXCI6e1wiJGlkXCI6XCIyNjVcIixcIkNvbG9yXCI6e1wiJGlkXCI6XCIyNjZcIixcIkFcIjo1MSxcIlJcIjoyMSxcIkdcIjo5NyxcIkJcIjoxMDl9fSxcIklzVmlzaWJsZVwiOnRydWUsXCJXaWR0aFwiOjAuMCxcIkhlaWdodFwiOjAuMCxcIkJvcmRlclN0eWxlXCI6e1wiJGlkXCI6XCIyNjdcIixcIkxpbmVTdHlsZVwiOntcIiRpZFwiOlwiMjY4XCIsXCJMaW5lQ29sb3JcIjp7XCIkaWRcIjpcIjI2OVwiLFwiQ29sb3JcIjp7XCIkaWRcIjpcIjI3MFwiLFwiQVwiOjI1NSxcIlJcIjoyMzQsXCJHXCI6MjIsXCJCXCI6MzB9fSxcIkxpbmVXZWlnaHRcIjowLjAsXCJMaW5lVHlwZVwiOjB9LFwiSXNWaXNpYmxlXCI6ZmFsc2V9fSxcIklzQWJvdmVUaW1lYmFuZFwiOmZhbHNlLFwiU3BhY2luZ1wiOjIsXCJEZWZhdWx0U3dpbWxhbmVBY3Rpdml0eVN0eWxlXCI6e1wiJGlkXCI6XCIyNzFcIixcIkhlYWRlclN0eWxlXCI6e1wiJGlkXCI6XCIyNzJcIixcIlRleHRTdHlsZVwiOntcIiRpZFwiOlwiMjczXCIsXCJGb250U2V0dGluZ3NcIjp7XCIkaWRcIjpcIjI3NFwiLFwiRm9udFNpemVcIjoxMSxcIkZvbnROYW1lXCI6XCJDYWxpYnJpXCIsXCJJc0JvbGRcIjpmYWxzZSxcIklzSXRhbGljXCI6ZmFsc2UsXCJJc1VuZGVybGluZWRcIjpmYWxzZX0sXCJGb3JlZ3JvdW5kXCI6e1wiJGlkXCI6XCIyNzVcIixcIkNvbG9yXCI6e1wiJGlkXCI6XCIyNzZcIixcIkFcIjoyNTUsXCJSXCI6MCxcIkdcIjowLFwiQlwiOjB9fSxcIkhvcml6b250YWxBbGlnbm1lbnRcIjowLFwiSXNWaXNpYmxlXCI6dHJ1ZX0sXCJSZWN0YW5nbGVTdHlsZVwiOntcIiRpZFwiOlwiMjc3XCIsXCJNYXJnaW5cIjp7XCIkaWRcIjpcIjI3OFwiLFwiVG9wXCI6MC4wLFwiTGVmdFwiOjAuMCxcIlJpZ2h0XCI6MC4wLFwiQm90dG9tXCI6MC4wfSxcIlBhZGRpbmdcIjp7XCIkaWRcIjpcIjI3OVwiLFwiVG9wXCI6MC4wLFwiTGVmdFwiOjAuMCxcIlJpZ2h0XCI6MC4wLFwiQm90dG9tXCI6MC4wfSxcIkJhY2tncm91bmRcIjp7XCIkaWRcIjpcIjI4MFwiLFwiQ29sb3JcIjp7XCIkaWRcIjpcIjI4MVwiLFwiQVwiOjYzLFwiUlwiOjIxLFwiR1wiOjk3LFwiQlwiOjEwOX19LFwiSXNWaXNpYmxlXCI6dHJ1ZSxcIldpZHRoXCI6MC4wLFwiSGVpZ2h0XCI6MC4wLFwiQm9yZGVyU3R5bGVcIjp7XCIkaWRcIjpcIjI4MlwiLFwiTGluZVN0eWxlXCI6e1wiJGlkXCI6XCIyODNcIixcIkxpbmVDb2xvclwiOntcIiRpZFwiOlwiMjg0XCIsXCJDb2xvclwiOntcIiRpZFwiOlwiMjg1XCIsXCJBXCI6MjU1LFwiUlwiOjI1NSxcIkdcIjowLFwiQlwiOjB9fSxcIkxpbmVXZWlnaHRcIjowLjAsXCJMaW5lVHlwZVwiOjB9LFwiSXNWaXNpYmxlXCI6ZmFsc2V9fX0sXCJCYWNrZ3JvdW5kU3R5bGVcIjp7XCIkaWRcIjpcIjI4NlwiLFwiTWFyZ2luXCI6e1wiJGlkXCI6XCIyODdcIixcIlRvcFwiOjAuMCxcIkxlZnRcIjowLjAsXCJSaWdodFwiOjAuMCxcIkJvdHRvbVwiOjAuMH0sXCJQYWRkaW5nXCI6e1wiJGlkXCI6XCIyODhcIixcIlRvcFwiOjAuMCxcIkxlZnRcIjowLjAsXCJSaWdodFwiOjAuMCxcIkJvdHRvbVwiOjAuMH0sXCJCYWNrZ3JvdW5kXCI6e1wiJGlkXCI6XCIyODlcIixcIkNvbG9yXCI6e1wiJGlkXCI6XCIyOTBcIixcIkFcIjo1MSxcIlJcIjoyMSxcIkdcIjo5NyxcIkJcIjoxMDl9fSxcIklzVmlzaWJsZVwiOnRydWUsXCJXaWR0aFwiOjAuMCxcIkhlaWdodFwiOjAuMCxcIkJvcmRlclN0eWxlXCI6e1wiJGlkXCI6XCIyOTFcIixcIkxpbmVTdHlsZVwiOntcIiRpZFwiOlwiMjkyXCIsXCJMaW5lQ29sb3JcIjp7XCIkaWRcIjpcIjI5M1wiLFwiQ29sb3JcIjp7XCIkaWRcIjpcIjI5NFwiLFwiQVwiOjI1NSxcIlJcIjoyMzQsXCJHXCI6MjIsXCJCXCI6MzB9fSxcIkxpbmVXZWlnaHRcIjowLjAsXCJMaW5lVHlwZVwiOjB9LFwiSXNWaXNpYmxlXCI6ZmFsc2V9fX0sXCJEZWZhdWx0U3dpbWxhbmVNaWxlc3RvbmVTdHlsZVwiOntcIiRpZFwiOlwiMjk1XCIsXCJUaXRsZVBvc2l0aW9uXCI6MixcIkRhdGVQb3NpdGlvblwiOjAsXCJTaGFwZVR5cGVcIjowLFwiU2hhcGVTaXplXCI6MCxcIlNwYWNpbmdcIjo1LFwiU2hhcGVTdHlsZVwiOntcIiRpZFwiOlwiMjk2XCIsXCJNYXJnaW5cIjp7XCIkaWRcIjpcIjI5N1wiLFwiVG9wXCI6MC4wLFwiTGVmdFwiOjAuMCxcIlJpZ2h0XCI6MC4wLFwiQm90dG9tXCI6MC4wfSxcIlBhZGRpbmdcIjp7XCIkaWRcIjpcIjI5OFwiLFwiVG9wXCI6MC4wLFwiTGVmdFwiOjAuMCxcIlJpZ2h0XCI6MC4wLFwiQm90dG9tXCI6MC4wfSxcIkJhY2tncm91bmRcIjp7XCIkaWRcIjpcIjI5OVwiLFwiQ29sb3JcIjp7XCIkaWRcIjpcIjMwMFwiLFwiQVwiOjI1NSxcIlJcIjoyMSxcIkdcIjo5NyxcIkJcIjoxMDl9fSxcIklzVmlzaWJsZVwiOnRydWUsXCJXaWR0aFwiOjEyLjAsXCJIZWlnaHRcIjoxNC4wLFwiQm9yZGVyU3R5bGVcIjp7XCIkaWRcIjpcIjMwMVwiLFwiTGluZVN0eWxlXCI6e1wiJGlkXCI6XCIzMDJcIixcIkxpbmVDb2xvclwiOntcIiRpZFwiOlwiMzAzXCIsXCJDb2xvclwiOntcIiRpZFwiOlwiMzA0XCIsXCJBXCI6MjU1LFwiUlwiOjIzNCxcIkdcIjoyMixcIkJcIjozMH19LFwiTGluZVdlaWdodFwiOjIuMCxcIkxpbmVUeXBlXCI6MH0sXCJJc1Zpc2libGVcIjpmYWxzZX19LFwiVGl0bGVTdHlsZVwiOntcIiRpZFwiOlwiMzA1XCIsXCJGb250U2V0dGluZ3NcIjp7XCIkaWRcIjpcIjMwNlwiLFwiRm9udFNpemVcIjoxMSxcIkZvbnROYW1lXCI6XCJTZWdvZSBVSVwiLFwiSXNCb2xkXCI6dHJ1ZSxcIklzSXRhbGljXCI6ZmFsc2UsXCJJc1VuZGVybGluZWRcIjpmYWxzZX0sXCJGb3JlZ3JvdW5kXCI6e1wiJGlkXCI6XCIzMDdcIixcIkNvbG9yXCI6e1wiJGlkXCI6XCIzMDhcIixcIkFcIjoyNTUsXCJSXCI6MCxcIkdcIjowLFwiQlwiOjB9fSxcIkhvcml6b250YWxBbGlnbm1lbnRcIjowLFwiSXNWaXNpYmxlXCI6dHJ1ZX0sXCJEYXRlU3R5bGVcIjp7XCIkaWRcIjpcIjMwOVwiLFwiRm9udFNldHRpbmdzXCI6e1wiJGlkXCI6XCIzMTBcIixcIkZvbnRTaXplXCI6OSxcIkZvbnROYW1lXCI6XCJTZWdvZSBVSVwiLFwiSXNCb2xkXCI6dHJ1ZSxcIklzSXRhbGljXCI6ZmFsc2UsXCJJc1VuZGVybGluZWRcIjpmYWxzZX0sXCJGb3JlZ3JvdW5kXCI6e1wiJGlkXCI6XCIzMTFcIixcIkNvbG9yXCI6e1wiJGlkXCI6XCIzMTJcIixcIkFcIjoyNTUsXCJSXCI6NjgsXCJHXCI6ODQsXCJCXCI6MTA2fX0sXCJIb3Jpem9udGFsQWxpZ25tZW50XCI6MCxcIklzVmlzaWJsZVwiOnRydWV9LFwiRGF0ZUZvcm1hdFwiOntcIiRpZFwiOlwiMzEzXCIsXCJGb3JtYXRTdHJpbmdcIjpcIk1NTSBkXCIsXCJTZXBhcmF0b3JcIjpcIi9cIixcIlVzZUludGVybmF0aW9uYWxEYXRlRm9ybWF0XCI6ZmFsc2UsXCJEYXRlSXNWaXNpYmxlXCI6dHJ1ZSxcIlRpbWVJc1Zpc2libGVcIjpmYWxzZSxcIkhvdXJEaWdpdHNcIjoxLFwiQW1QbURlc2lnbmF0b3JcIjoyLFwiVHJpbTAwTWludXRlc1wiOmZhbHNlfSxcIldlZWtOdW1iZXJpbmdcIjp7XCIkaWRcIjpcIjMxNFwiLFwiRm9ybWF0XCI6MCxcIklzVmlzaWJsZVwiOmZhbHNlLFwiTGFzdEtub3duVmlzaWJpbGl0eVN0YXRlXCI6ZmFsc2V9fSxcIkRlZmF1bHRTd2ltbGFuZVRhc2tTdHlsZVwiOntcIiRpZFwiOlwiMzE1XCIsXCJTaGFwZVwiOjEsXCJTaGFwZVRoaWNrbmVzc1wiOjAsXCJEdXJhdGlvbkZvcm1hdFwiOjAsXCJQZXJjZW50YWdlQ29tcGxldGVUZXh0U3R5bGVcIjp7XCIkaWRcIjpcIjMxNlwiLFwiRm9udFNldHRpbmdzXCI6e1wiJGlkXCI6XCIzMTdcIixcIkZvbnRTaXplXCI6MTAsXCJGb250TmFtZVwiOlwiQ2FsaWJyaVwiLFwiSXNCb2xkXCI6ZmFsc2UsXCJJc0l0YWxpY1wiOmZhbHNlLFwiSXNVbmRlcmxpbmVkXCI6ZmFsc2V9LFwiRm9yZWdyb3VuZFwiOntcIiRpZFwiOlwiMzE4XCIsXCJDb2xvclwiOntcIiRpZFwiOlwiMzE5XCIsXCJBXCI6MjU1LFwiUlwiOjIzNyxcIkdcIjoxMjUsXCJCXCI6NDl9fSxcIkhvcml6b250YWxBbGlnbm1lbnRcIjowLFwiSXNWaXNpYmxlXCI6ZmFsc2V9LFwiUGVyY2VudGFnZUNvbXBsZXRlSGlnaGxpZ2h0U3R5bGVcIjp7XCIkaWRcIjpcIjMyMFwiLFwiQmFja2dyb3VuZFwiOntcIiRpZFwiOlwiMzIxXCIsXCJDb2xvclwiOntcIiRpZFwiOlwiMzIyXCIsXCJBXCI6MCxcIlJcIjowLFwiR1wiOjAsXCJCXCI6MH19fSxcIkR1cmF0aW9uU3R5bGVcIjp7XCIkaWRcIjpcIjMyM1wiLFwiRm9udFNldHRpbmdzXCI6e1wiJGlkXCI6XCIzMjRcIixcIkZvbnRTaXplXCI6MTAsXCJGb250TmFtZVwiOlwiQ2FsaWJyaVwiLFwiSXNCb2xkXCI6ZmFsc2UsXCJJc0l0YWxpY1wiOmZhbHNlLFwiSXNVbmRlcmxpbmVkXCI6ZmFsc2V9LFwiRm9yZWdyb3VuZFwiOntcIiRpZFwiOlwiMzI1XCIsXCJDb2xvclwiOntcIiRpZFwiOlwiMzI2XCIsXCJBXCI6MjU1LFwiUlwiOjIzNyxcIkdcIjoxMjUsXCJCXCI6NDl9fSxcIkhvcml6b250YWxBbGlnbm1lbnRcIjowLFwiSXNWaXNpYmxlXCI6ZmFsc2V9LFwiTWFyZ2luXCI6e1wiJGlkXCI6XCIzMjdcIixcIlRvcFwiOjAuMCxcIkxlZnRcIjowLjAsXCJSaWdodFwiOjAuMCxcIkJvdHRvbVwiOjAuMH0sXCJTdGFydERhdGVQb3NpdGlvblwiOjMsXCJFbmREYXRlUG9zaXRpb25cIjozLFwiVGl0bGVQb3NpdGlvblwiOjQsXCJEdXJhdGlvblBvc2l0aW9uXCI6MCxcIlBlcmNlbnRhZ2VDb21wbGV0ZWRQb3NpdGlvblwiOjAsXCJTcGFjaW5nXCI6MyxcIlNoYXBlU3R5bGVcIjp7XCIkaWRcIjpcIjMyOFwiLFwiTWFyZ2luXCI6e1wiJGlkXCI6XCIzMjlcIixcIlRvcFwiOjAuMCxcIkxlZnRcIjo0LjAsXCJSaWdodFwiOjQuMCxcIkJvdHRvbVwiOjAuMH0sXCJQYWRkaW5nXCI6e1wiJGlkXCI6XCIzMzBcIixcIlRvcFwiOjAuMCxcIkxlZnRcIjowLjAsXCJSaWdodFwiOjAuMCxcIkJvdHRvbVwiOjAuMH0sXCJCYWNrZ3JvdW5kXCI6e1wiJGlkXCI6XCIzMzFcIixcIkNvbG9yXCI6e1wiJGlkXCI6XCIzMzJcIixcIkFcIjoyNTUsXCJSXCI6MjEsXCJHXCI6OTYsXCJCXCI6MTMwfX0sXCJJc1Zpc2libGVcIjp0cnVlLFwiV2lkdGhcIjowLjAsXCJIZWlnaHRcIjoxMC4wLFwiQm9yZGVyU3R5bGVcIjp7XCIkaWRcIjpcIjMzM1wiLFwiTGluZVN0eWxlXCI6e1wiJGlkXCI6XCIzMzRcIixcIkxpbmVDb2xvclwiOntcIiRpZFwiOlwiMzM1XCIsXCJDb2xvclwiOntcIiRpZFwiOlwiMzM2XCIsXCJBXCI6MjU1LFwiUlwiOjIzNCxcIkdcIjoyMixcIkJcIjozMH19LFwiTGluZVdlaWdodFwiOjIuMCxcIkxpbmVUeXBlXCI6MH0sXCJJc1Zpc2libGVcIjpmYWxzZX19LFwiVGl0bGVTdHlsZVwiOntcIiRpZFwiOlwiMzM3XCIsXCJGb250U2V0dGluZ3NcIjp7XCIkaWRcIjpcIjMzOFwiLFwiRm9udFNpemVcIjoxMSxcIkZvbnROYW1lXCI6XCJTZWdvZSBVSVwiLFwiSXNCb2xkXCI6dHJ1ZSxcIklzSXRhbGljXCI6ZmFsc2UsXCJJc1VuZGVybGluZWRcIjpmYWxzZX0sXCJGb3JlZ3JvdW5kXCI6e1wiJGlkXCI6XCIzMzlcIixcIkNvbG9yXCI6e1wiJGlkXCI6XCIzNDBcIixcIkFcIjoyNTUsXCJSXCI6MCxcIkdcIjowLFwiQlwiOjB9fSxcIkhvcml6b250YWxBbGlnbm1lbnRcIjowLFwiSXNWaXNpYmxlXCI6dHJ1ZX0sXCJEYXRlU3R5bGVcIjp7XCIkaWRcIjpcIjM0MVwiLFwiRm9udFNldHRpbmdzXCI6e1wiJGlkXCI6XCIzNDJcIixcIkZvbnRTaXplXCI6OCxcIkZvbnROYW1lXCI6XCJTZWdvZSBVSVwiLFwiSXNCb2xkXCI6ZmFsc2UsXCJJc0l0YWxpY1wiOnRydWUsXCJJc1VuZGVybGluZWRcIjp0cnVlfSxcIkZvcmVncm91bmRcIjp7XCIkaWRcIjpcIjM0M1wiLFwiQ29sb3JcIjp7XCIkaWRcIjpcIjM0NFwiLFwiQVwiOjI1NSxcIlJcIjo2OCxcIkdcIjo4NCxcIkJcIjoxMDZ9fSxcIkhvcml6b250YWxBbGlnbm1lbnRcIjoyLFwiSXNWaXNpYmxlXCI6dHJ1ZX0sXCJEYXRlRm9ybWF0XCI6e1wiJGlkXCI6XCIzNDVcIixcIkZvcm1hdFN0cmluZ1wiOlwiTU1NIGRcIixcIlNlcGFyYXRvclwiOlwiL1wiLFwiVXNlSW50ZXJuYXRpb25hbERhdGVGb3JtYXRcIjpmYWxzZSxcIkRhdGVJc1Zpc2libGVcIjp0cnVlLFwiVGltZUlzVmlzaWJsZVwiOmZhbHNlLFwiSG91ckRpZ2l0c1wiOjEsXCJBbVBtRGVzaWduYXRvclwiOjIsXCJUcmltMDBNaW51dGVzXCI6ZmFsc2V9LFwiV2Vla051bWJlcmluZ1wiOntcIiRpZFwiOlwiMzQ2XCIsXCJGb3JtYXRcIjowLFwiSXNWaXNpYmxlXCI6ZmFsc2UsXCJMYXN0S25vd25WaXNpYmlsaXR5U3RhdGVcIjpmYWxzZX19LFwiRGVmYXVsdFN3aW1sYW5lTW90U3R5bGVcIjp7XCIkaWRcIjpcIjM0N1wiLFwiU2hhcGVcIjowLFwiU2hhcGVTaXplXCI6MCxcIkRldGFpbHNTcGFjaW5nXCI6MC4wLFwiUGFkZGluZ1wiOntcIiRpZFwiOlwiMzQ4XCIsXCJUb3BcIjo1LjAsXCJMZWZ0XCI6My4wLFwiUmlnaHRcIjowLjAsXCJCb3R0b21cIjoyLjB9LFwiUG9zaXRpb25PblRhc2tcIjoxLFwiU2hhcGVTdHlsZVwiOntcIiRpZFwiOlwiMzQ5XCIsXCJNYXJnaW5cIjp7XCIkaWRcIjpcIjM1MFwiLFwiVG9wXCI6MC4wLFwiTGVmdFwiOjAuMCxcIlJpZ2h0XCI6MC4wLFwiQm90dG9tXCI6MC4wfSxcIlBhZGRpbmdcIjp7XCIkaWRcIjpcIjM1MVwiLFwiVG9wXCI6MC4wLFwiTGVmdFwiOjAuMCxcIlJpZ2h0XCI6MC4wLFwiQm90dG9tXCI6MC4wfSxcIkJhY2tncm91bmRcIjp7XCIkaWRcIjpcIjM1MlwiLFwiQ29sb3JcIjp7XCIkaWRcIjpcIjM1M1wiLFwiQVwiOjI1NSxcIlJcIjoyMSxcIkdcIjo5NyxcIkJcIjoxMDl9fSxcIklzVmlzaWJsZVwiOnRydWUsXCJXaWR0aFwiOjEyLjAsXCJIZWlnaHRcIjoxNC4wLFwiQm9yZGVyU3R5bGVcIjp7XCIkaWRcIjpcIjM1NFwiLFwiTGluZVN0eWxlXCI6e1wiJGlkXCI6XCIzNTVcIixcIkxpbmVDb2xvclwiOntcIiRpZFwiOlwiMzU2XCIsXCJDb2xvclwiOntcIiRpZFwiOlwiMzU3XCIsXCJBXCI6MjU1LFwiUlwiOjIzNCxcIkdcIjoyMixcIkJcIjozMH19LFwiTGluZVdlaWdodFwiOjAuMCxcIkxpbmVUeXBlXCI6MH0sXCJJc1Zpc2libGVcIjpmYWxzZX19LFwiVGl0bGVTdHlsZVwiOntcIiRpZFwiOlwiMzU4XCIsXCJGb250U2V0dGluZ3NcIjp7XCIkaWRcIjpcIjM1OVwiLFwiRm9udFNpemVcIjoxMSxcIkZvbnROYW1lXCI6XCJTZWdvZSBVSVwiLFwiSXNCb2xkXCI6dHJ1ZSxcIklzSXRhbGljXCI6ZmFsc2UsXCJJc1VuZGVybGluZWRcIjpmYWxzZX0sXCJGb3JlZ3JvdW5kXCI6e1wiJGlkXCI6XCIzNjBcIixcIkNvbG9yXCI6e1wiJGlkXCI6XCIzNjFcIixcIkFcIjoyNTUsXCJSXCI6MCxcIkdcIjowLFwiQlwiOjB9fSxcIkhvcml6b250YWxBbGlnbm1lbnRcIjowLFwiSXNWaXNpYmxlXCI6dHJ1ZX0sXCJEYXRlU3R5bGVcIjp7XCIkaWRcIjpcIjM2MlwiLFwiRm9udFNldHRpbmdzXCI6e1wiJGlkXCI6XCIzNjNcIixcIkZvbnRTaXplXCI6OSxcIkZvbnROYW1lXCI6XCJTZWdvZSBVSVwiLFwiSXNCb2xkXCI6dHJ1ZSxcIklzSXRhbGljXCI6ZmFsc2UsXCJJc1VuZGVybGluZWRcIjpmYWxzZX0sXCJGb3JlZ3JvdW5kXCI6e1wiJGlkXCI6XCIzNjRcIixcIkNvbG9yXCI6e1wiJGlkXCI6XCIzNjVcIixcIkFcIjoyNTUsXCJSXCI6NjgsXCJHXCI6ODQsXCJCXCI6MTA2fX0sXCJIb3Jpem9udGFsQWxpZ25tZW50XCI6MCxcIklzVmlzaWJsZVwiOnRydWV9LFwiRGF0ZUZvcm1hdFwiOntcIiRpZFwiOlwiMzY2XCIsXCJGb3JtYXRTdHJpbmdcIjpcIk1NTSBkXCIsXCJTZXBhcmF0b3JcIjpcIi9cIixcIlVzZUludGVybmF0aW9uYWxEYXRlRm9ybWF0XCI6ZmFsc2UsXCJEYXRlSXNWaXNpYmxlXCI6dHJ1ZSxcIlRpbWVJc1Zpc2libGVcIjpmYWxzZSxcIkhvdXJEaWdpdHNcIjoxLFwiQW1QbURlc2lnbmF0b3JcIjoyLFwiVHJpbTAwTWludXRlc1wiOmZhbHNlfSxcIldlZWtOdW1iZXJpbmdcIjp7XCIkaWRcIjpcIjM2N1wiLFwiRm9ybWF0XCI6MCxcIklzVmlzaWJsZVwiOmZhbHNlLFwiTGFzdEtub3duVmlzaWJpbGl0eVN0YXRlXCI6ZmFsc2V9fX0se1wiJGlkXCI6XCIzNjhcIixcIlN0eWxlSWRcIjpcIjljNGI5NGVlLTZjYmItNGNjOC05M2Q1LTI2YzYxYjBiMzdiZlwiLFwiTmFtZVwiOlwiU3dpbWxhbmUgU3R5bGUgM1wiLFwiSGVhZGVyU3R5bGVcIjp7XCIkaWRcIjpcIjM2OVwiLFwiVGV4dFN0eWxlXCI6e1wiJGlkXCI6XCIzNzBcIixcIkZvbnRTZXR0aW5nc1wiOntcIiRpZFwiOlwiMzcxXCIsXCJGb250U2l6ZVwiOjEyLFwiRm9udE5hbWVcIjpcIlNlZ29lIFVJIFNlbWlib2xkXCIsXCJJc0JvbGRcIjpmYWxzZSxcIklzSXRhbGljXCI6ZmFsc2UsXCJJc1VuZGVybGluZWRcIjpmYWxzZX0sXCJGb3JlZ3JvdW5kXCI6e1wiJGlkXCI6XCIzNzJcIixcIkNvbG9yXCI6e1wiJGlkXCI6XCIzNzNcIixcIkFcIjoyNTUsXCJSXCI6MjU1LFwiR1wiOjI1NSxcIkJcIjoyNTV9fSxcIkhvcml6b250YWxBbGlnbm1lbnRcIjowLFwiSXNWaXNpYmxlXCI6dHJ1ZX0sXCJSZWN0YW5nbGVTdHlsZVwiOntcIiRpZFwiOlwiMzc0XCIsXCJNYXJnaW5cIjp7XCIkaWRcIjpcIjM3NVwiLFwiVG9wXCI6MC4wLFwiTGVmdFwiOjAuMCxcIlJpZ2h0XCI6MC4wLFwiQm90dG9tXCI6MC4wfSxcIlBhZGRpbmdcIjp7XCIkaWRcIjpcIjM3NlwiLFwiVG9wXCI6MC4wLFwiTGVmdFwiOjAuMCxcIlJpZ2h0XCI6MC4wLFwiQm90dG9tXCI6MC4wfSxcIkJhY2tncm91bmRcIjp7XCIkaWRcIjpcIjM3N1wiLFwiQ29sb3JcIjp7XCIkaWRcIjpcIjM3OFwiLFwiQVwiOjI1NSxcIlJcIjoyNSxcIkdcIjoxMDcsXCJCXCI6MzZ9fSxcIklzVmlzaWJsZVwiOnRydWUsXCJXaWR0aFwiOjAuMCxcIkhlaWdodFwiOjAuMCxcIkJvcmRlclN0eWxlXCI6e1wiJGlkXCI6XCIzNzlcIixcIkxpbmVTdHlsZVwiOntcIiRpZFwiOlwiMzgwXCIsXCJMaW5lQ29sb3JcIjp7XCIkaWRcIjpcIjM4MVwiLFwiQ29sb3JcIjp7XCIkaWRcIjpcIjM4MlwiLFwiQVwiOjI1NSxcIlJcIjoyNTUsXCJHXCI6MCxcIkJcIjowfX0sXCJMaW5lV2VpZ2h0XCI6MC4wLFwiTGluZVR5cGVcIjowfSxcIklzVmlzaWJsZVwiOmZhbHNlfX19LFwiQmFja2dyb3VuZFN0eWxlXCI6e1wiJGlkXCI6XCIzODNcIixcIk1hcmdpblwiOntcIiRpZFwiOlwiMzg0XCIsXCJUb3BcIjowLjAsXCJMZWZ0XCI6MC4wLFwiUmlnaHRcIjowLjAsXCJCb3R0b21cIjowLjB9LFwiUGFkZGluZ1wiOntcIiRpZFwiOlwiMzg1XCIsXCJUb3BcIjowLjAsXCJMZWZ0XCI6MC4wLFwiUmlnaHRcIjowLjAsXCJCb3R0b21cIjowLjB9LFwiQmFja2dyb3VuZFwiOntcIiRpZFwiOlwiMzg2XCIsXCJDb2xvclwiOntcIiRpZFwiOlwiMzg3XCIsXCJBXCI6NTEsXCJSXCI6MjUsXCJHXCI6MTA3LFwiQlwiOjM2fX0sXCJJc1Zpc2libGVcIjp0cnVlLFwiV2lkdGhcIjowLjAsXCJIZWlnaHRcIjowLjAsXCJCb3JkZXJTdHlsZVwiOntcIiRpZFwiOlwiMzg4XCIsXCJMaW5lU3R5bGVcIjp7XCIkaWRcIjpcIjM4OVwiLFwiTGluZUNvbG9yXCI6e1wiJGlkXCI6XCIzOTBcIixcIkNvbG9yXCI6e1wiJGlkXCI6XCIzOTFcIixcIkFcIjoyNTUsXCJSXCI6MjM0LFwiR1wiOjIyLFwiQlwiOjMwfX0sXCJMaW5lV2VpZ2h0XCI6MC4wLFwiTGluZVR5cGVcIjowfSxcIklzVmlzaWJsZVwiOmZhbHNlfX0sXCJJc0Fib3ZlVGltZWJhbmRcIjpmYWxzZSxcIlNwYWNpbmdcIjoyLFwiRGVmYXVsdFN3aW1sYW5lQWN0aXZpdHlTdHlsZVwiOntcIiRpZFwiOlwiMzkyXCIsXCJIZWFkZXJTdHlsZVwiOntcIiRpZFwiOlwiMzkzXCIsXCJUZXh0U3R5bGVcIjp7XCIkaWRcIjpcIjM5NFwiLFwiRm9udFNldHRpbmdzXCI6e1wiJGlkXCI6XCIzOTVcIixcIkZvbnRTaXplXCI6MTEsXCJGb250TmFtZVwiOlwiU2Vnb2UgVUkgU2VtaWJvbGRcIixcIklzQm9sZFwiOmZhbHNlLFwiSXNJdGFsaWNcIjpmYWxzZSxcIklzVW5kZXJsaW5lZFwiOmZhbHNlfSxcIkZvcmVncm91bmRcIjp7XCIkaWRcIjpcIjM5NlwiLFwiQ29sb3JcIjp7XCIkaWRcIjpcIjM5N1wiLFwiQVwiOjI1NSxcIlJcIjowLFwiR1wiOjAsXCJCXCI6MH19LFwiSG9yaXpvbnRhbEFsaWdubWVudFwiOjAsXCJJc1Zpc2libGVcIjp0cnVlfSxcIlJlY3RhbmdsZVN0eWxlXCI6e1wiJGlkXCI6XCIzOThcIixcIk1hcmdpblwiOntcIiRpZFwiOlwiMzk5XCIsXCJUb3BcIjowLjAsXCJMZWZ0XCI6MC4wLFwiUmlnaHRcIjowLjAsXCJCb3R0b21cIjowLjB9LFwiUGFkZGluZ1wiOntcIiRpZFwiOlwiNDAwXCIsXCJUb3BcIjowLjAsXCJMZWZ0XCI6MC4wLFwiUmlnaHRcIjowLjAsXCJCb3R0b21cIjowLjB9LFwiQmFja2dyb3VuZFwiOntcIiRpZFwiOlwiNDAxXCIsXCJDb2xvclwiOntcIiRpZFwiOlwiNDAyXCIsXCJBXCI6NjMsXCJSXCI6MjUsXCJHXCI6MTA3LFwiQlwiOjM2fX0sXCJJc1Zpc2libGVcIjp0cnVlLFwiV2lkdGhcIjowLjAsXCJIZWlnaHRcIjowLjAsXCJCb3JkZXJTdHlsZVwiOntcIiRpZFwiOlwiNDAzXCIsXCJMaW5lU3R5bGVcIjp7XCIkaWRcIjpcIjQwNFwiLFwiTGluZUNvbG9yXCI6e1wiJGlkXCI6XCI0MDVcIixcIkNvbG9yXCI6e1wiJGlkXCI6XCI0MDZcIixcIkFcIjoyNTUsXCJSXCI6MjU1LFwiR1wiOjAsXCJCXCI6MH19LFwiTGluZVdlaWdodFwiOjAuMCxcIkxpbmVUeXBlXCI6MH0sXCJJc1Zpc2libGVcIjpmYWxzZX19fSxcIkJhY2tncm91bmRTdHlsZVwiOntcIiRpZFwiOlwiNDA3XCIsXCJNYXJnaW5cIjp7XCIkaWRcIjpcIjQwOFwiLFwiVG9wXCI6MC4wLFwiTGVmdFwiOjAuMCxcIlJpZ2h0XCI6MC4wLFwiQm90dG9tXCI6MC4wfSxcIlBhZGRpbmdcIjp7XCIkaWRcIjpcIjQwOVwiLFwiVG9wXCI6MC4wLFwiTGVmdFwiOjAuMCxcIlJpZ2h0XCI6MC4wLFwiQm90dG9tXCI6MC4wfSxcIkJhY2tncm91bmRcIjp7XCIkaWRcIjpcIjQxMFwiLFwiQ29sb3JcIjp7XCIkaWRcIjpcIjQxMVwiLFwiQVwiOjUxLFwiUlwiOjI1LFwiR1wiOjEwNyxcIkJcIjozNn19LFwiSXNWaXNpYmxlXCI6dHJ1ZSxcIldpZHRoXCI6MC4wLFwiSGVpZ2h0XCI6MC4wLFwiQm9yZGVyU3R5bGVcIjp7XCIkaWRcIjpcIjQxMlwiLFwiTGluZVN0eWxlXCI6e1wiJGlkXCI6XCI0MTNcIixcIkxpbmVDb2xvclwiOntcIiRpZFwiOlwiNDE0XCIsXCJDb2xvclwiOntcIiRpZFwiOlwiNDE1XCIsXCJBXCI6MjU1LFwiUlwiOjIzNCxcIkdcIjoyMixcIkJcIjozMH19LFwiTGluZVdlaWdodFwiOjAuMCxcIkxpbmVUeXBlXCI6MH0sXCJJc1Zpc2libGVcIjpmYWxzZX19fSxcIkRlZmF1bHRTd2ltbGFuZU1pbGVzdG9uZVN0eWxlXCI6e1wiJGlkXCI6XCI0MTZcIixcIlRpdGxlUG9zaXRpb25cIjoyLFwiRGF0ZVBvc2l0aW9uXCI6MCxcIlNoYXBlVHlwZVwiOjAsXCJTaGFwZVNpemVcIjowLFwiU3BhY2luZ1wiOjUsXCJTaGFwZVN0eWxlXCI6e1wiJGlkXCI6XCI0MTdcIixcIk1hcmdpblwiOntcIiRpZFwiOlwiNDE4XCIsXCJUb3BcIjowLjAsXCJMZWZ0XCI6MC4wLFwiUmlnaHRcIjowLjAsXCJCb3R0b21cIjowLjB9LFwiUGFkZGluZ1wiOntcIiRpZFwiOlwiNDE5XCIsXCJUb3BcIjowLjAsXCJMZWZ0XCI6MC4wLFwiUmlnaHRcIjowLjAsXCJCb3R0b21cIjowLjB9LFwiQmFja2dyb3VuZFwiOntcIiRpZFwiOlwiNDIwXCIsXCJDb2xvclwiOntcIiRpZFwiOlwiNDIxXCIsXCJBXCI6MjU1LFwiUlwiOjI1LFwiR1wiOjEwNyxcIkJcIjozNn19LFwiSXNWaXNpYmxlXCI6dHJ1ZSxcIldpZHRoXCI6MTIuMCxcIkhlaWdodFwiOjE0LjAsXCJCb3JkZXJTdHlsZVwiOntcIiRpZFwiOlwiNDIyXCIsXCJMaW5lU3R5bGVcIjp7XCIkaWRcIjpcIjQyM1wiLFwiTGluZUNvbG9yXCI6e1wiJGlkXCI6XCI0MjRcIixcIkNvbG9yXCI6e1wiJGlkXCI6XCI0MjVcIixcIkFcIjoyNTUsXCJSXCI6MjM0LFwiR1wiOjIyLFwiQlwiOjMwfX0sXCJMaW5lV2VpZ2h0XCI6Mi4wLFwiTGluZVR5cGVcIjowfSxcIklzVmlzaWJsZVwiOmZhbHNlfX0sXCJUaXRsZVN0eWxlXCI6e1wiJGlkXCI6XCI0MjZcIixcIkZvbnRTZXR0aW5nc1wiOntcIiRpZFwiOlwiNDI3XCIsXCJGb250U2l6ZVwiOjExLFwiRm9udE5hbWVcIjpcIlNlZ29lIFVJXCIsXCJJc0JvbGRcIjp0cnVlLFwiSXNJdGFsaWNcIjpmYWxzZSxcIklzVW5kZXJsaW5lZFwiOmZhbHNlfSxcIkZvcmVncm91bmRcIjp7XCIkaWRcIjpcIjQyOFwiLFwiQ29sb3JcIjp7XCIkaWRcIjpcIjQyOVwiLFwiQVwiOjI1NSxcIlJcIjowLFwiR1wiOjAsXCJCXCI6MH19LFwiSG9yaXpvbnRhbEFsaWdubWVudFwiOjAsXCJJc1Zpc2libGVcIjp0cnVlfSxcIkRhdGVTdHlsZVwiOntcIiRpZFwiOlwiNDMwXCIsXCJGb250U2V0dGluZ3NcIjp7XCIkaWRcIjpcIjQzMVwiLFwiRm9udFNpemVcIjo5LFwiRm9udE5hbWVcIjpcIlNlZ29lIFVJXCIsXCJJc0JvbGRcIjp0cnVlLFwiSXNJdGFsaWNcIjpmYWxzZSxcIklzVW5kZXJsaW5lZFwiOmZhbHNlfSxcIkZvcmVncm91bmRcIjp7XCIkaWRcIjpcIjQzMlwiLFwiQ29sb3JcIjp7XCIkaWRcIjpcIjQzM1wiLFwiQVwiOjI1NSxcIlJcIjo2OCxcIkdcIjo4NCxcIkJcIjoxMDZ9fSxcIkhvcml6b250YWxBbGlnbm1lbnRcIjowLFwiSXNWaXNpYmxlXCI6dHJ1ZX0sXCJEYXRlRm9ybWF0XCI6e1wiJGlkXCI6XCI0MzRcIixcIkZvcm1hdFN0cmluZ1wiOlwiTU1NIGRcIixcIlNlcGFyYXRvclwiOlwiL1wiLFwiVXNlSW50ZXJuYXRpb25hbERhdGVGb3JtYXRcIjpmYWxzZSxcIkRhdGVJc1Zpc2libGVcIjp0cnVlLFwiVGltZUlzVmlzaWJsZVwiOmZhbHNlLFwiSG91ckRpZ2l0c1wiOjEsXCJBbVBtRGVzaWduYXRvclwiOjIsXCJUcmltMDBNaW51dGVzXCI6ZmFsc2V9LFwiV2Vla051bWJlcmluZ1wiOntcIiRpZFwiOlwiNDM1XCIsXCJGb3JtYXRcIjowLFwiSXNWaXNpYmxlXCI6ZmFsc2UsXCJMYXN0S25vd25WaXNpYmlsaXR5U3RhdGVcIjpmYWxzZX19LFwiRGVmYXVsdFN3aW1sYW5lVGFza1N0eWxlXCI6e1wiJGlkXCI6XCI0MzZcIixcIlNoYXBlXCI6MSxcIlNoYXBlVGhpY2tuZXNzXCI6MCxcIkR1cmF0aW9uRm9ybWF0XCI6MCxcIlBlcmNlbnRhZ2VDb21wbGV0ZVRleHRTdHlsZVwiOntcIiRpZFwiOlwiNDM3XCIsXCJGb250U2V0dGluZ3NcIjp7XCIkaWRcIjpcIjQzOFwiLFwiRm9udFNpemVcIjoxMCxcIkZvbnROYW1lXCI6XCJDYWxpYnJpXCIsXCJJc0JvbGRcIjpmYWxzZSxcIklzSXRhbGljXCI6ZmFsc2UsXCJJc1VuZGVybGluZWRcIjpmYWxzZX0sXCJGb3JlZ3JvdW5kXCI6e1wiJGlkXCI6XCI0MzlcIixcIkNvbG9yXCI6e1wiJGlkXCI6XCI0NDBcIixcIkFcIjoyNTUsXCJSXCI6MjM3LFwiR1wiOjEyNSxcIkJcIjo0OX19LFwiSG9yaXpvbnRhbEFsaWdubWVudFwiOjAsXCJJc1Zpc2libGVcIjpmYWxzZX0sXCJQZXJjZW50YWdlQ29tcGxldGVIaWdobGlnaHRTdHlsZVwiOntcIiRpZFwiOlwiNDQxXCIsXCJCYWNrZ3JvdW5kXCI6e1wiJGlkXCI6XCI0NDJcIixcIkNvbG9yXCI6e1wiJGlkXCI6XCI0NDNcIixcIkFcIjowLFwiUlwiOjAsXCJHXCI6MCxcIkJcIjowfX19LFwiRHVyYXRpb25TdHlsZVwiOntcIiRpZFwiOlwiNDQ0XCIsXCJGb250U2V0dGluZ3NcIjp7XCIkaWRcIjpcIjQ0NVwiLFwiRm9udFNpemVcIjoxMCxcIkZvbnROYW1lXCI6XCJDYWxpYnJpXCIsXCJJc0JvbGRcIjpmYWxzZSxcIklzSXRhbGljXCI6ZmFsc2UsXCJJc1VuZGVybGluZWRcIjpmYWxzZX0sXCJGb3JlZ3JvdW5kXCI6e1wiJGlkXCI6XCI0NDZcIixcIkNvbG9yXCI6e1wiJGlkXCI6XCI0NDdcIixcIkFcIjoyNTUsXCJSXCI6MjM3LFwiR1wiOjEyNSxcIkJcIjo0OX19LFwiSG9yaXpvbnRhbEFsaWdubWVudFwiOjAsXCJJc1Zpc2libGVcIjpmYWxzZX0sXCJNYXJnaW5cIjp7XCIkaWRcIjpcIjQ0OFwiLFwiVG9wXCI6MC4wLFwiTGVmdFwiOjAuMCxcIlJpZ2h0XCI6MC4wLFwiQm90dG9tXCI6MC4wfSxcIlN0YXJ0RGF0ZVBvc2l0aW9uXCI6MyxcIkVuZERhdGVQb3NpdGlvblwiOjMsXCJUaXRsZVBvc2l0aW9uXCI6NCxcIkR1cmF0aW9uUG9zaXRpb25cIjowLFwiUGVyY2VudGFnZUNvbXBsZXRlZFBvc2l0aW9uXCI6MCxcIlNwYWNpbmdcIjozLFwiU2hhcGVTdHlsZVwiOntcIiRpZFwiOlwiNDQ5XCIsXCJNYXJnaW5cIjp7XCIkaWRcIjpcIjQ1MFwiLFwiVG9wXCI6MC4wLFwiTGVmdFwiOjQuMCxcIlJpZ2h0XCI6NC4wLFwiQm90dG9tXCI6MC4wfSxcIlBhZGRpbmdcIjp7XCIkaWRcIjpcIjQ1MVwiLFwiVG9wXCI6MC4wLFwiTGVmdFwiOjAuMCxcIlJpZ2h0XCI6MC4wLFwiQm90dG9tXCI6MC4wfSxcIkJhY2tncm91bmRcIjp7XCIkaWRcIjpcIjQ1MlwiLFwiQ29sb3JcIjp7XCIkaWRcIjpcIjQ1M1wiLFwiQVwiOjI1NSxcIlJcIjoyMSxcIkdcIjo5NixcIkJcIjoxMzB9fSxcIklzVmlzaWJsZVwiOnRydWUsXCJXaWR0aFwiOjAuMCxcIkhlaWdodFwiOjEwLjAsXCJCb3JkZXJTdHlsZVwiOntcIiRpZFwiOlwiNDU0XCIsXCJMaW5lU3R5bGVcIjp7XCIkaWRcIjpcIjQ1NVwiLFwiTGluZUNvbG9yXCI6e1wiJGlkXCI6XCI0NTZcIixcIkNvbG9yXCI6e1wiJGlkXCI6XCI0NTdcIixcIkFcIjoyNTUsXCJSXCI6MjM0LFwiR1wiOjIyLFwiQlwiOjMwfX0sXCJMaW5lV2VpZ2h0XCI6Mi4wLFwiTGluZVR5cGVcIjowfSxcIklzVmlzaWJsZVwiOmZhbHNlfX0sXCJUaXRsZVN0eWxlXCI6e1wiJGlkXCI6XCI0NThcIixcIkZvbnRTZXR0aW5nc1wiOntcIiRpZFwiOlwiNDU5XCIsXCJGb250U2l6ZVwiOjExLFwiRm9udE5hbWVcIjpcIlNlZ29lIFVJXCIsXCJJc0JvbGRcIjp0cnVlLFwiSXNJdGFsaWNcIjpmYWxzZSxcIklzVW5kZXJsaW5lZFwiOmZhbHNlfSxcIkZvcmVncm91bmRcIjp7XCIkaWRcIjpcIjQ2MFwiLFwiQ29sb3JcIjp7XCIkaWRcIjpcIjQ2MVwiLFwiQVwiOjI1NSxcIlJcIjowLFwiR1wiOjAsXCJCXCI6MH19LFwiSG9yaXpvbnRhbEFsaWdubWVudFwiOjAsXCJJc1Zpc2libGVcIjp0cnVlfSxcIkRhdGVTdHlsZVwiOntcIiRpZFwiOlwiNDYyXCIsXCJGb250U2V0dGluZ3NcIjp7XCIkaWRcIjpcIjQ2M1wiLFwiRm9udFNpemVcIjo4LFwiRm9udE5hbWVcIjpcIlNlZ29lIFVJXCIsXCJJc0JvbGRcIjpmYWxzZSxcIklzSXRhbGljXCI6dHJ1ZSxcIklzVW5kZXJsaW5lZFwiOnRydWV9LFwiRm9yZWdyb3VuZFwiOntcIiRpZFwiOlwiNDY0XCIsXCJDb2xvclwiOntcIiRpZFwiOlwiNDY1XCIsXCJBXCI6MjU1LFwiUlwiOjY4LFwiR1wiOjg0LFwiQlwiOjEwNn19LFwiSG9yaXpvbnRhbEFsaWdubWVudFwiOjIsXCJJc1Zpc2libGVcIjp0cnVlfSxcIkRhdGVGb3JtYXRcIjp7XCIkaWRcIjpcIjQ2NlwiLFwiRm9ybWF0U3RyaW5nXCI6XCJNTU0gZFwiLFwiU2VwYXJhdG9yXCI6XCIvXCIsXCJVc2VJbnRlcm5hdGlvbmFsRGF0ZUZvcm1hdFwiOmZhbHNlLFwiRGF0ZUlzVmlzaWJsZVwiOnRydWUsXCJUaW1lSXNWaXNpYmxlXCI6ZmFsc2UsXCJIb3VyRGlnaXRzXCI6MSxcIkFtUG1EZXNpZ25hdG9yXCI6MixcIlRyaW0wME1pbnV0ZXNcIjpmYWxzZX0sXCJXZWVrTnVtYmVyaW5nXCI6e1wiJGlkXCI6XCI0NjdcIixcIkZvcm1hdFwiOjAsXCJJc1Zpc2libGVcIjpmYWxzZSxcIkxhc3RLbm93blZpc2liaWxpdHlTdGF0ZVwiOmZhbHNlfX0sXCJEZWZhdWx0U3dpbWxhbmVNb3RTdHlsZVwiOntcIiRpZFwiOlwiNDY4XCIsXCJTaGFwZVwiOjAsXCJTaGFwZVNpemVcIjowLFwiRGV0YWlsc1NwYWNpbmdcIjowLjAsXCJQYWRkaW5nXCI6e1wiJGlkXCI6XCI0NjlcIixcIlRvcFwiOjUuMCxcIkxlZnRcIjozLjAsXCJSaWdodFwiOjAuMCxcIkJvdHRvbVwiOjIuMH0sXCJQb3NpdGlvbk9uVGFza1wiOjEsXCJTaGFwZVN0eWxlXCI6e1wiJGlkXCI6XCI0NzBcIixcIk1hcmdpblwiOntcIiRpZFwiOlwiNDcxXCIsXCJUb3BcIjowLjAsXCJMZWZ0XCI6MC4wLFwiUmlnaHRcIjowLjAsXCJCb3R0b21cIjowLjB9LFwiUGFkZGluZ1wiOntcIiRpZFwiOlwiNDcyXCIsXCJUb3BcIjowLjAsXCJMZWZ0XCI6MC4wLFwiUmlnaHRcIjowLjAsXCJCb3R0b21cIjowLjB9LFwiQmFja2dyb3VuZFwiOntcIiRpZFwiOlwiNDczXCIsXCJDb2xvclwiOntcIiRpZFwiOlwiNDc0XCIsXCJBXCI6MjU1LFwiUlwiOjI1LFwiR1wiOjEwNyxcIkJcIjozNn19LFwiSXNWaXNpYmxlXCI6dHJ1ZSxcIldpZHRoXCI6MTIuMCxcIkhlaWdodFwiOjE0LjAsXCJCb3JkZXJTdHlsZVwiOntcIiRpZFwiOlwiNDc1XCIsXCJMaW5lU3R5bGVcIjp7XCIkaWRcIjpcIjQ3NlwiLFwiTGluZUNvbG9yXCI6e1wiJGlkXCI6XCI0NzdcIixcIkNvbG9yXCI6e1wiJGlkXCI6XCI0NzhcIixcIkFcIjoyNTUsXCJSXCI6MjM0LFwiR1wiOjIyLFwiQlwiOjMwfX0sXCJMaW5lV2VpZ2h0XCI6MC4wLFwiTGluZVR5cGVcIjowfSxcIklzVmlzaWJsZVwiOmZhbHNlfX0sXCJUaXRsZVN0eWxlXCI6e1wiJGlkXCI6XCI0NzlcIixcIkZvbnRTZXR0aW5nc1wiOntcIiRpZFwiOlwiNDgwXCIsXCJGb250U2l6ZVwiOjExLFwiRm9udE5hbWVcIjpcIlNlZ29lIFVJXCIsXCJJc0JvbGRcIjp0cnVlLFwiSXNJdGFsaWNcIjpmYWxzZSxcIklzVW5kZXJsaW5lZFwiOmZhbHNlfSxcIkZvcmVncm91bmRcIjp7XCIkaWRcIjpcIjQ4MVwiLFwiQ29sb3JcIjp7XCIkaWRcIjpcIjQ4MlwiLFwiQVwiOjI1NSxcIlJcIjowLFwiR1wiOjAsXCJCXCI6MH19LFwiSG9yaXpvbnRhbEFsaWdubWVudFwiOjAsXCJJc1Zpc2libGVcIjp0cnVlfSxcIkRhdGVTdHlsZVwiOntcIiRpZFwiOlwiNDgzXCIsXCJGb250U2V0dGluZ3NcIjp7XCIkaWRcIjpcIjQ4NFwiLFwiRm9udFNpemVcIjo5LFwiRm9udE5hbWVcIjpcIlNlZ29lIFVJXCIsXCJJc0JvbGRcIjp0cnVlLFwiSXNJdGFsaWNcIjpmYWxzZSxcIklzVW5kZXJsaW5lZFwiOmZhbHNlfSxcIkZvcmVncm91bmRcIjp7XCIkaWRcIjpcIjQ4NVwiLFwiQ29sb3JcIjp7XCIkaWRcIjpcIjQ4NlwiLFwiQVwiOjI1NSxcIlJcIjo2OCxcIkdcIjo4NCxcIkJcIjoxMDZ9fSxcIkhvcml6b250YWxBbGlnbm1lbnRcIjowLFwiSXNWaXNpYmxlXCI6dHJ1ZX0sXCJEYXRlRm9ybWF0XCI6e1wiJGlkXCI6XCI0ODdcIixcIkZvcm1hdFN0cmluZ1wiOlwiTU1NIGRcIixcIlNlcGFyYXRvclwiOlwiL1wiLFwiVXNlSW50ZXJuYXRpb25hbERhdGVGb3JtYXRcIjpmYWxzZSxcIkRhdGVJc1Zpc2libGVcIjp0cnVlLFwiVGltZUlzVmlzaWJsZVwiOmZhbHNlLFwiSG91ckRpZ2l0c1wiOjEsXCJBbVBtRGVzaWduYXRvclwiOjIsXCJUcmltMDBNaW51dGVzXCI6ZmFsc2V9LFwiV2Vla051bWJlcmluZ1wiOntcIiRpZFwiOlwiNDg4XCIsXCJGb3JtYXRcIjowLFwiSXNWaXNpYmxlXCI6ZmFsc2UsXCJMYXN0S25vd25WaXNpYmlsaXR5U3RhdGVcIjpmYWxzZX19fSx7XCIkaWRcIjpcIjQ4OVwiLFwiU3R5bGVJZFwiOlwiNzdjZmViYWEtNTM4My00YjRhLTgxN2ItODRhOTNkOWZkNDhmXCIsXCJOYW1lXCI6XCJTd2ltbGFuZSBTdHlsZSA0XCIsXCJIZWFkZXJTdHlsZVwiOntcIiRpZFwiOlwiNDkwXCIsXCJUZXh0U3R5bGVcIjp7XCIkaWRcIjpcIjQ5MVwiLFwiRm9udFNldHRpbmdzXCI6e1wiJGlkXCI6XCI0OTJcIixcIkZvbnRTaXplXCI6MTIsXCJGb250TmFtZVwiOlwiU2Vnb2UgVUkgU2VtaWJvbGRcIixcIklzQm9sZFwiOmZhbHNlLFwiSXNJdGFsaWNcIjpmYWxzZSxcIklzVW5kZXJsaW5lZFwiOmZhbHNlfSxcIkZvcmVncm91bmRcIjp7XCIkaWRcIjpcIjQ5M1wiLFwiQ29sb3JcIjp7XCIkaWRcIjpcIjQ5NFwiLFwiQVwiOjI1NSxcIlJcIjoyNTUsXCJHXCI6MjU1LFwiQlwiOjI1NX19LFwiSG9yaXpvbnRhbEFsaWdubWVudFwiOjAsXCJJc1Zpc2libGVcIjp0cnVlfSxcIlJlY3RhbmdsZVN0eWxlXCI6e1wiJGlkXCI6XCI0OTVcIixcIk1hcmdpblwiOntcIiRpZFwiOlwiNDk2XCIsXCJUb3BcIjowLjAsXCJMZWZ0XCI6MC4wLFwiUmlnaHRcIjowLjAsXCJCb3R0b21cIjowLjB9LFwiUGFkZGluZ1wiOntcIiRpZFwiOlwiNDk3XCIsXCJUb3BcIjowLjAsXCJMZWZ0XCI6MC4wLFwiUmlnaHRcIjowLjAsXCJCb3R0b21cIjowLjB9LFwiQmFja2dyb3VuZFwiOntcIiRpZFwiOlwiNDk4XCIsXCJDb2xvclwiOntcIiRpZFwiOlwiNDk5XCIsXCJBXCI6MjU1LFwiUlwiOjEwNixcIkdcIjoxNTMsXCJCXCI6Nzh9fSxcIklzVmlzaWJsZVwiOnRydWUsXCJXaWR0aFwiOjAuMCxcIkhlaWdodFwiOjAuMCxcIkJvcmRlclN0eWxlXCI6e1wiJGlkXCI6XCI1MDBcIixcIkxpbmVTdHlsZVwiOntcIiRpZFwiOlwiNTAxXCIsXCJMaW5lQ29sb3JcIjp7XCIkaWRcIjpcIjUwMlwiLFwiQ29sb3JcIjp7XCIkaWRcIjpcIjUwM1wiLFwiQVwiOjI1NSxcIlJcIjoyNTUsXCJHXCI6MCxcIkJcIjowfX0sXCJMaW5lV2VpZ2h0XCI6MC4wLFwiTGluZVR5cGVcIjowfSxcIklzVmlzaWJsZVwiOmZhbHNlfX19LFwiQmFja2dyb3VuZFN0eWxlXCI6e1wiJGlkXCI6XCI1MDRcIixcIk1hcmdpblwiOntcIiRpZFwiOlwiNTA1XCIsXCJUb3BcIjowLjAsXCJMZWZ0XCI6MC4wLFwiUmlnaHRcIjowLjAsXCJCb3R0b21cIjowLjB9LFwiUGFkZGluZ1wiOntcIiRpZFwiOlwiNTA2XCIsXCJUb3BcIjowLjAsXCJMZWZ0XCI6MC4wLFwiUmlnaHRcIjowLjAsXCJCb3R0b21cIjowLjB9LFwiQmFja2dyb3VuZFwiOntcIiRpZFwiOlwiNTA3XCIsXCJDb2xvclwiOntcIiRpZFwiOlwiNTA4XCIsXCJBXCI6NTEsXCJSXCI6MTA2LFwiR1wiOjE1MyxcIkJcIjo3OH19LFwiSXNWaXNpYmxlXCI6dHJ1ZSxcIldpZHRoXCI6MC4wLFwiSGVpZ2h0XCI6MC4wLFwiQm9yZGVyU3R5bGVcIjp7XCIkaWRcIjpcIjUwOVwiLFwiTGluZVN0eWxlXCI6e1wiJGlkXCI6XCI1MTBcIixcIkxpbmVDb2xvclwiOntcIiRpZFwiOlwiNTExXCIsXCJDb2xvclwiOntcIiRpZFwiOlwiNTEyXCIsXCJBXCI6MjU1LFwiUlwiOjIzNCxcIkdcIjoyMixcIkJcIjozMH19LFwiTGluZVdlaWdodFwiOjAuMCxcIkxpbmVUeXBlXCI6MH0sXCJJc1Zpc2libGVcIjpmYWxzZX19LFwiSXNBYm92ZVRpbWViYW5kXCI6ZmFsc2UsXCJTcGFjaW5nXCI6MixcIkRlZmF1bHRTd2ltbGFuZUFjdGl2aXR5U3R5bGVcIjp7XCIkaWRcIjpcIjUxM1wiLFwiSGVhZGVyU3R5bGVcIjp7XCIkaWRcIjpcIjUxNFwiLFwiVGV4dFN0eWxlXCI6e1wiJGlkXCI6XCI1MTVcIixcIkZvbnRTZXR0aW5nc1wiOntcIiRpZFwiOlwiNTE2XCIsXCJGb250U2l6ZVwiOjExLFwiRm9udE5hbWVcIjpcIkNhbGlicmlcIixcIklzQm9sZFwiOmZhbHNlLFwiSXNJdGFsaWNcIjpmYWxzZSxcIklzVW5kZXJsaW5lZFwiOmZhbHNlfSxcIkZvcmVncm91bmRcIjp7XCIkaWRcIjpcIjUxN1wiLFwiQ29sb3JcIjp7XCIkaWRcIjpcIjUxOFwiLFwiQVwiOjI1NSxcIlJcIjowLFwiR1wiOjAsXCJCXCI6MH19LFwiSG9yaXpvbnRhbEFsaWdubWVudFwiOjAsXCJJc1Zpc2libGVcIjp0cnVlfSxcIlJlY3RhbmdsZVN0eWxlXCI6e1wiJGlkXCI6XCI1MTlcIixcIk1hcmdpblwiOntcIiRpZFwiOlwiNTIwXCIsXCJUb3BcIjowLjAsXCJMZWZ0XCI6MC4wLFwiUmlnaHRcIjowLjAsXCJCb3R0b21cIjowLjB9LFwiUGFkZGluZ1wiOntcIiRpZFwiOlwiNTIxXCIsXCJUb3BcIjowLjAsXCJMZWZ0XCI6MC4wLFwiUmlnaHRcIjowLjAsXCJCb3R0b21cIjowLjB9LFwiQmFja2dyb3VuZFwiOntcIiRpZFwiOlwiNTIyXCIsXCJDb2xvclwiOntcIiRpZFwiOlwiNTIzXCIsXCJBXCI6NjMsXCJSXCI6MTA2LFwiR1wiOjE1MyxcIkJcIjo3OH19LFwiSXNWaXNpYmxlXCI6dHJ1ZSxcIldpZHRoXCI6MC4wLFwiSGVpZ2h0XCI6MC4wLFwiQm9yZGVyU3R5bGVcIjp7XCIkaWRcIjpcIjUyNFwiLFwiTGluZVN0eWxlXCI6e1wiJGlkXCI6XCI1MjVcIixcIkxpbmVDb2xvclwiOntcIiRpZFwiOlwiNTI2XCIsXCJDb2xvclwiOntcIiRpZFwiOlwiNTI3XCIsXCJBXCI6MjU1LFwiUlwiOjI1NSxcIkdcIjowLFwiQlwiOjB9fSxcIkxpbmVXZWlnaHRcIjowLjAsXCJMaW5lVHlwZVwiOjB9LFwiSXNWaXNpYmxlXCI6ZmFsc2V9fX0sXCJCYWNrZ3JvdW5kU3R5bGVcIjp7XCIkaWRcIjpcIjUyOFwiLFwiTWFyZ2luXCI6e1wiJGlkXCI6XCI1MjlcIixcIlRvcFwiOjAuMCxcIkxlZnRcIjowLjAsXCJSaWdodFwiOjAuMCxcIkJvdHRvbVwiOjAuMH0sXCJQYWRkaW5nXCI6e1wiJGlkXCI6XCI1MzBcIixcIlRvcFwiOjAuMCxcIkxlZnRcIjowLjAsXCJSaWdodFwiOjAuMCxcIkJvdHRvbVwiOjAuMH0sXCJCYWNrZ3JvdW5kXCI6e1wiJGlkXCI6XCI1MzFcIixcIkNvbG9yXCI6e1wiJGlkXCI6XCI1MzJcIixcIkFcIjo1MSxcIlJcIjoxMDYsXCJHXCI6MTUzLFwiQlwiOjc4fX0sXCJJc1Zpc2libGVcIjp0cnVlLFwiV2lkdGhcIjowLjAsXCJIZWlnaHRcIjowLjAsXCJCb3JkZXJTdHlsZVwiOntcIiRpZFwiOlwiNTMzXCIsXCJMaW5lU3R5bGVcIjp7XCIkaWRcIjpcIjUzNFwiLFwiTGluZUNvbG9yXCI6e1wiJGlkXCI6XCI1MzVcIixcIkNvbG9yXCI6e1wiJGlkXCI6XCI1MzZcIixcIkFcIjoyNTUsXCJSXCI6MjM0LFwiR1wiOjIyLFwiQlwiOjMwfX0sXCJMaW5lV2VpZ2h0XCI6MC4wLFwiTGluZVR5cGVcIjowfSxcIklzVmlzaWJsZVwiOmZhbHNlfX19LFwiRGVmYXVsdFN3aW1sYW5lTWlsZXN0b25lU3R5bGVcIjp7XCIkaWRcIjpcIjUzN1wiLFwiVGl0bGVQb3NpdGlvblwiOjIsXCJEYXRlUG9zaXRpb25cIjowLFwiU2hhcGVUeXBlXCI6MCxcIlNoYXBlU2l6ZVwiOjAsXCJTcGFjaW5nXCI6NSxcIlNoYXBlU3R5bGVcIjp7XCIkaWRcIjpcIjUzOFwiLFwiTWFyZ2luXCI6e1wiJGlkXCI6XCI1MzlcIixcIlRvcFwiOjAuMCxcIkxlZnRcIjowLjAsXCJSaWdodFwiOjAuMCxcIkJvdHRvbVwiOjAuMH0sXCJQYWRkaW5nXCI6e1wiJGlkXCI6XCI1NDBcIixcIlRvcFwiOjAuMCxcIkxlZnRcIjowLjAsXCJSaWdodFwiOjAuMCxcIkJvdHRvbVwiOjAuMH0sXCJCYWNrZ3JvdW5kXCI6e1wiJGlkXCI6XCI1NDFcIixcIkNvbG9yXCI6e1wiJGlkXCI6XCI1NDJcIixcIkFcIjoyNTUsXCJSXCI6MjEsXCJHXCI6OTYsXCJCXCI6MTMwfX0sXCJJc1Zpc2libGVcIjp0cnVlLFwiV2lkdGhcIjoxMi4wLFwiSGVpZ2h0XCI6MTQuMCxcIkJvcmRlclN0eWxlXCI6e1wiJGlkXCI6XCI1NDNcIixcIkxpbmVTdHlsZVwiOntcIiRpZFwiOlwiNTQ0XCIsXCJMaW5lQ29sb3JcIjp7XCIkaWRcIjpcIjU0NVwiLFwiQ29sb3JcIjp7XCIkaWRcIjpcIjU0NlwiLFwiQVwiOjI1NSxcIlJcIjoyMzQsXCJHXCI6MjIsXCJCXCI6MzB9fSxcIkxpbmVXZWlnaHRcIjoyLjAsXCJMaW5lVHlwZVwiOjB9LFwiSXNWaXNpYmxlXCI6ZmFsc2V9fSxcIlRpdGxlU3R5bGVcIjp7XCIkaWRcIjpcIjU0N1wiLFwiRm9udFNldHRpbmdzXCI6e1wiJGlkXCI6XCI1NDhcIixcIkZvbnRTaXplXCI6MTEsXCJGb250TmFtZVwiOlwiU2Vnb2UgVUlcIixcIklzQm9sZFwiOnRydWUsXCJJc0l0YWxpY1wiOmZhbHNlLFwiSXNVbmRlcmxpbmVkXCI6ZmFsc2V9LFwiRm9yZWdyb3VuZFwiOntcIiRpZFwiOlwiNTQ5XCIsXCJDb2xvclwiOntcIiRpZFwiOlwiNTUwXCIsXCJBXCI6MjU1LFwiUlwiOjAsXCJHXCI6MCxcIkJcIjowfX0sXCJIb3Jpem9udGFsQWxpZ25tZW50XCI6MCxcIklzVmlzaWJsZVwiOnRydWV9LFwiRGF0ZVN0eWxlXCI6e1wiJGlkXCI6XCI1NTFcIixcIkZvbnRTZXR0aW5nc1wiOntcIiRpZFwiOlwiNTUyXCIsXCJGb250U2l6ZVwiOjksXCJGb250TmFtZVwiOlwiU2Vnb2UgVUlcIixcIklzQm9sZFwiOnRydWUsXCJJc0l0YWxpY1wiOmZhbHNlLFwiSXNVbmRlcmxpbmVkXCI6ZmFsc2V9LFwiRm9yZWdyb3VuZFwiOntcIiRpZFwiOlwiNTUzXCIsXCJDb2xvclwiOntcIiRpZFwiOlwiNTU0XCIsXCJBXCI6MjU1LFwiUlwiOjY4LFwiR1wiOjg0LFwiQlwiOjEwNn19LFwiSG9yaXpvbnRhbEFsaWdubWVudFwiOjIsXCJJc1Zpc2libGVcIjp0cnVlfSxcIkRhdGVGb3JtYXRcIjp7XCIkaWRcIjpcIjU1NVwiLFwiRm9ybWF0U3RyaW5nXCI6XCJNTU0gZFwiLFwiU2VwYXJhdG9yXCI6XCIvXCIsXCJVc2VJbnRlcm5hdGlvbmFsRGF0ZUZvcm1hdFwiOmZhbHNlLFwiRGF0ZUlzVmlzaWJsZVwiOnRydWUsXCJUaW1lSXNWaXNpYmxlXCI6ZmFsc2UsXCJIb3VyRGlnaXRzXCI6MSxcIkFtUG1EZXNpZ25hdG9yXCI6MixcIlRyaW0wME1pbnV0ZXNcIjpmYWxzZX0sXCJXZWVrTnVtYmVyaW5nXCI6e1wiJGlkXCI6XCI1NTZcIixcIkZvcm1hdFwiOjAsXCJJc1Zpc2libGVcIjpmYWxzZSxcIkxhc3RLbm93blZpc2liaWxpdHlTdGF0ZVwiOmZhbHNlfX0sXCJEZWZhdWx0U3dpbWxhbmVUYXNrU3R5bGVcIjp7XCIkaWRcIjpcIjU1N1wiLFwiU2hhcGVcIjoxLFwiU2hhcGVUaGlja25lc3NcIjowLFwiRHVyYXRpb25Gb3JtYXRcIjowLFwiUGVyY2VudGFnZUNvbXBsZXRlVGV4dFN0eWxlXCI6e1wiJGlkXCI6XCI1NThcIixcIkZvbnRTZXR0aW5nc1wiOntcIiRpZFwiOlwiNTU5XCIsXCJGb250U2l6ZVwiOjEwLFwiRm9udE5hbWVcIjpcIkNhbGlicmlcIixcIklzQm9sZFwiOmZhbHNlLFwiSXNJdGFsaWNcIjpmYWxzZSxcIklzVW5kZXJsaW5lZFwiOmZhbHNlfSxcIkZvcmVncm91bmRcIjp7XCIkaWRcIjpcIjU2MFwiLFwiQ29sb3JcIjp7XCIkaWRcIjpcIjU2MVwiLFwiQVwiOjI1NSxcIlJcIjoyMzcsXCJHXCI6MTI1LFwiQlwiOjQ5fX0sXCJIb3Jpem9udGFsQWxpZ25tZW50XCI6MCxcIklzVmlzaWJsZVwiOmZhbHNlfSxcIlBlcmNlbnRhZ2VDb21wbGV0ZUhpZ2hsaWdodFN0eWxlXCI6e1wiJGlkXCI6XCI1NjJcIixcIkJhY2tncm91bmRcIjp7XCIkaWRcIjpcIjU2M1wiLFwiQ29sb3JcIjp7XCIkaWRcIjpcIjU2NFwiLFwiQVwiOjg5LFwiUlwiOjAsXCJHXCI6MCxcIkJcIjowfX19LFwiRHVyYXRpb25TdHlsZVwiOntcIiRpZFwiOlwiNTY1XCIsXCJGb250U2V0dGluZ3NcIjp7XCIkaWRcIjpcIjU2NlwiLFwiRm9udFNpemVcIjoxMCxcIkZvbnROYW1lXCI6XCJDYWxpYnJpXCIsXCJJc0JvbGRcIjpmYWxzZSxcIklzSXRhbGljXCI6ZmFsc2UsXCJJc1VuZGVybGluZWRcIjpmYWxzZX0sXCJGb3JlZ3JvdW5kXCI6e1wiJGlkXCI6XCI1NjdcIixcIkNvbG9yXCI6e1wiJGlkXCI6XCI1NjhcIixcIkFcIjoyNTUsXCJSXCI6MjM3LFwiR1wiOjEyNSxcIkJcIjo0OX19LFwiSG9yaXpvbnRhbEFsaWdubWVudFwiOjAsXCJJc1Zpc2libGVcIjpmYWxzZX0sXCJNYXJnaW5cIjp7XCIkaWRcIjpcIjU2OVwiLFwiVG9wXCI6MC4wLFwiTGVmdFwiOjAuMCxcIlJpZ2h0XCI6MC4wLFwiQm90dG9tXCI6MC4wfSxcIlN0YXJ0RGF0ZVBvc2l0aW9uXCI6MyxcIkVuZERhdGVQb3NpdGlvblwiOjMsXCJUaXRsZVBvc2l0aW9uXCI6NCxcIkR1cmF0aW9uUG9zaXRpb25cIjowLFwiUGVyY2VudGFnZUNvbXBsZXRlZFBvc2l0aW9uXCI6MCxcIlNwYWNpbmdcIjozLFwiU2hhcGVTdHlsZVwiOntcIiRpZFwiOlwiNTcwXCIsXCJNYXJnaW5cIjp7XCIkaWRcIjpcIjU3MVwiLFwiVG9wXCI6MC4wLFwiTGVmdFwiOjQuMCxcIlJpZ2h0XCI6NC4wLFwiQm90dG9tXCI6MC4wfSxcIlBhZGRpbmdcIjp7XCIkaWRcIjpcIjU3MlwiLFwiVG9wXCI6MC4wLFwiTGVmdFwiOjAuMCxcIlJpZ2h0XCI6MC4wLFwiQm90dG9tXCI6MC4wfSxcIkJhY2tncm91bmRcIjp7XCIkaWRcIjpcIjU3M1wiLFwiQ29sb3JcIjp7XCIkaWRcIjpcIjU3NFwiLFwiQVwiOjI1NSxcIlJcIjoyMSxcIkdcIjo5NixcIkJcIjoxMzB9fSxcIklzVmlzaWJsZVwiOnRydWUsXCJXaWR0aFwiOjAuMCxcIkhlaWdodFwiOjEwLjAsXCJCb3JkZXJTdHlsZVwiOntcIiRpZFwiOlwiNTc1XCIsXCJMaW5lU3R5bGVcIjp7XCIkaWRcIjpcIjU3NlwiLFwiTGluZUNvbG9yXCI6e1wiJGlkXCI6XCI1NzdcIixcIkNvbG9yXCI6e1wiJGlkXCI6XCI1NzhcIixcIkFcIjoyNTUsXCJSXCI6MjM0LFwiR1wiOjIyLFwiQlwiOjMwfX0sXCJMaW5lV2VpZ2h0XCI6Mi4wLFwiTGluZVR5cGVcIjowfSxcIklzVmlzaWJsZVwiOmZhbHNlfX0sXCJUaXRsZVN0eWxlXCI6e1wiJGlkXCI6XCI1NzlcIixcIkZvbnRTZXR0aW5nc1wiOntcIiRpZFwiOlwiNTgwXCIsXCJGb250U2l6ZVwiOjExLFwiRm9udE5hbWVcIjpcIlNlZ29lIFVJXCIsXCJJc0JvbGRcIjp0cnVlLFwiSXNJdGFsaWNcIjpmYWxzZSxcIklzVW5kZXJsaW5lZFwiOmZhbHNlfSxcIkZvcmVncm91bmRcIjp7XCIkaWRcIjpcIjU4MVwiLFwiQ29sb3JcIjp7XCIkaWRcIjpcIjU4MlwiLFwiQVwiOjI1NSxcIlJcIjowLFwiR1wiOjAsXCJCXCI6MH19LFwiSG9yaXpvbnRhbEFsaWdubWVudFwiOjAsXCJJc1Zpc2libGVcIjp0cnVlfSxcIkRhdGVTdHlsZVwiOntcIiRpZFwiOlwiNTgzXCIsXCJGb250U2V0dGluZ3NcIjp7XCIkaWRcIjpcIjU4NFwiLFwiRm9udFNpemVcIjo4LFwiRm9udE5hbWVcIjpcIlNlZ29lIFVJXCIsXCJJc0JvbGRcIjpmYWxzZSxcIklzSXRhbGljXCI6dHJ1ZSxcIklzVW5kZXJsaW5lZFwiOnRydWV9LFwiRm9yZWdyb3VuZFwiOntcIiRpZFwiOlwiNTg1XCIsXCJDb2xvclwiOntcIiRpZFwiOlwiNTg2XCIsXCJBXCI6MjU1LFwiUlwiOjY4LFwiR1wiOjg0LFwiQlwiOjEwNn19LFwiSG9yaXpvbnRhbEFsaWdubWVudFwiOjIsXCJJc1Zpc2libGVcIjp0cnVlfSxcIkRhdGVGb3JtYXRcIjp7XCIkaWRcIjpcIjU4N1wiLFwiRm9ybWF0U3RyaW5nXCI6XCJNTU0gZFwiLFwiU2VwYXJhdG9yXCI6XCIvXCIsXCJVc2VJbnRlcm5hdGlvbmFsRGF0ZUZvcm1hdFwiOmZhbHNlLFwiRGF0ZUlzVmlzaWJsZVwiOnRydWUsXCJUaW1lSXNWaXNpYmxlXCI6ZmFsc2UsXCJIb3VyRGlnaXRzXCI6MSxcIkFtUG1EZXNpZ25hdG9yXCI6MixcIlRyaW0wME1pbnV0ZXNcIjpmYWxzZX0sXCJXZWVrTnVtYmVyaW5nXCI6e1wiJGlkXCI6XCI1ODhcIixcIkZvcm1hdFwiOjAsXCJJc1Zpc2libGVcIjpmYWxzZSxcIkxhc3RLbm93blZpc2liaWxpdHlTdGF0ZVwiOmZhbHNlfX0sXCJEZWZhdWx0U3dpbWxhbmVNb3RTdHlsZVwiOntcIiRpZFwiOlwiNTg5XCIsXCJTaGFwZVwiOjAsXCJTaGFwZVNpemVcIjowLFwiRGV0YWlsc1NwYWNpbmdcIjowLjAsXCJQYWRkaW5nXCI6e1wiJGlkXCI6XCI1OTBcIixcIlRvcFwiOjUuMCxcIkxlZnRcIjozLjAsXCJSaWdodFwiOjAuMCxcIkJvdHRvbVwiOjIuMH0sXCJQb3NpdGlvbk9uVGFza1wiOjEsXCJTaGFwZVN0eWxlXCI6e1wiJGlkXCI6XCI1OTFcIixcIk1hcmdpblwiOntcIiRpZFwiOlwiNTkyXCIsXCJUb3BcIjowLjAsXCJMZWZ0XCI6MC4wLFwiUmlnaHRcIjowLjAsXCJCb3R0b21cIjowLjB9LFwiUGFkZGluZ1wiOntcIiRpZFwiOlwiNTkzXCIsXCJUb3BcIjowLjAsXCJMZWZ0XCI6MC4wLFwiUmlnaHRcIjowLjAsXCJCb3R0b21cIjowLjB9LFwiQmFja2dyb3VuZFwiOntcIiRpZFwiOlwiNTk0XCIsXCJDb2xvclwiOntcIiRpZFwiOlwiNTk1XCIsXCJBXCI6MjU1LFwiUlwiOjEwNixcIkdcIjoxNTMsXCJCXCI6Nzh9fSxcIklzVmlzaWJsZVwiOnRydWUsXCJXaWR0aFwiOjEyLjAsXCJIZWlnaHRcIjoxNC4wLFwiQm9yZGVyU3R5bGVcIjp7XCIkaWRcIjpcIjU5NlwiLFwiTGluZVN0eWxlXCI6e1wiJGlkXCI6XCI1OTdcIixcIkxpbmVDb2xvclwiOntcIiRpZFwiOlwiNTk4XCIsXCJDb2xvclwiOntcIiRpZFwiOlwiNTk5XCIsXCJBXCI6MjU1LFwiUlwiOjIzNCxcIkdcIjoyMixcIkJcIjozMH19LFwiTGluZVdlaWdodFwiOjAuMCxcIkxpbmVUeXBlXCI6MH0sXCJJc1Zpc2libGVcIjpmYWxzZX19LFwiVGl0bGVTdHlsZVwiOntcIiRpZFwiOlwiNjAwXCIsXCJGb250U2V0dGluZ3NcIjp7XCIkaWRcIjpcIjYwMVwiLFwiRm9udFNpemVcIjoxMSxcIkZvbnROYW1lXCI6XCJTZWdvZSBVSVwiLFwiSXNCb2xkXCI6dHJ1ZSxcIklzSXRhbGljXCI6ZmFsc2UsXCJJc1VuZGVybGluZWRcIjpmYWxzZX0sXCJGb3JlZ3JvdW5kXCI6e1wiJGlkXCI6XCI2MDJcIixcIkNvbG9yXCI6e1wiJGlkXCI6XCI2MDNcIixcIkFcIjoyNTUsXCJSXCI6MCxcIkdcIjowLFwiQlwiOjB9fSxcIkhvcml6b250YWxBbGlnbm1lbnRcIjowLFwiSXNWaXNpYmxlXCI6dHJ1ZX0sXCJEYXRlU3R5bGVcIjp7XCIkaWRcIjpcIjYwNFwiLFwiRm9udFNldHRpbmdzXCI6e1wiJGlkXCI6XCI2MDVcIixcIkZvbnRTaXplXCI6OSxcIkZvbnROYW1lXCI6XCJTZWdvZSBVSVwiLFwiSXNCb2xkXCI6dHJ1ZSxcIklzSXRhbGljXCI6ZmFsc2UsXCJJc1VuZGVybGluZWRcIjpmYWxzZX0sXCJGb3JlZ3JvdW5kXCI6e1wiJGlkXCI6XCI2MDZcIixcIkNvbG9yXCI6e1wiJGlkXCI6XCI2MDdcIixcIkFcIjoyNTUsXCJSXCI6NjgsXCJHXCI6ODQsXCJCXCI6MTA2fX0sXCJIb3Jpem9udGFsQWxpZ25tZW50XCI6MCxcIklzVmlzaWJsZVwiOnRydWV9LFwiRGF0ZUZvcm1hdFwiOntcIiRpZFwiOlwiNjA4XCIsXCJGb3JtYXRTdHJpbmdcIjpcIk1NTSBkXCIsXCJTZXBhcmF0b3JcIjpcIi9cIixcIlVzZUludGVybmF0aW9uYWxEYXRlRm9ybWF0XCI6ZmFsc2UsXCJEYXRlSXNWaXNpYmxlXCI6dHJ1ZSxcIlRpbWVJc1Zpc2libGVcIjpmYWxzZSxcIkhvdXJEaWdpdHNcIjoxLFwiQW1QbURlc2lnbmF0b3JcIjoyLFwiVHJpbTAwTWludXRlc1wiOmZhbHNlfSxcIldlZWtOdW1iZXJpbmdcIjp7XCIkaWRcIjpcIjYwOVwiLFwiRm9ybWF0XCI6MCxcIklzVmlzaWJsZVwiOmZhbHNlLFwiTGFzdEtub3duVmlzaWJpbGl0eVN0YXRlXCI6ZmFsc2V9fX1dLFwiR3JpZGxpbmVQYW5lbFN0eWxlXCI6e1wiJGlkXCI6XCI2MTBcIixcIkdyaWRsaW5lU3R5bGVcIjp7XCIkaWRcIjpcIjYxMVwiLFwiTGluZUNvbG9yXCI6e1wiJGlkXCI6XCI2MTJcIixcIkNvbG9yXCI6e1wiJGlkXCI6XCI2MTNcIixcIkFcIjozOCxcIlJcIjo5MSxcIkdcIjoxNTUsXCJCXCI6MjEzfX0sXCJMaW5lV2VpZ2h0XCI6MS4wLFwiTGluZVR5cGVcIjowfSxcIklzVmlzaWJsZVwiOnRydWV9LFwiQWN0aXZpdHlMaW5lUGFuZWxTdHlsZVwiOntcIiRpZFwiOlwiNjE0XCIsXCJBY3Rpdml0eUxpbmVTdHlsZVwiOntcIiRpZFwiOlwiNjE1XCIsXCJMaW5lQ29sb3JcIjp7XCIkaWRcIjpcIjYxNlwiLFwiQ29sb3JcIjp7XCIkaWRcIjpcIjYxN1wiLFwiQVwiOjM4LFwiUlwiOjY4LFwiR1wiOjExNCxcIkJcIjoxOTZ9fSxcIkxpbmVXZWlnaHRcIjoxLjAsXCJMaW5lVHlwZVwiOjB9LFwiSXNWaXNpYmxlXCI6dHJ1ZX0sXCJEZWZhdWx0RGVwZW5kZW5jeVN0eWxlXCI6e1wiJGlkXCI6XCI2MThcIixcIkxpbmVTdHlsZVwiOntcIiRpZFwiOlwiNjE5XCIsXCJMaW5lQ29sb3JcIjp7XCIkaWRcIjpcIjYyMFwiLFwiQ29sb3JcIjp7XCIkaWRcIjpcIjYyMVwiLFwiQVwiOjI1NSxcIlJcIjowLFwiR1wiOjAsXCJCXCI6MH19LFwiTGluZVdlaWdodFwiOjEuMCxcIkxpbmVUeXBlXCI6MH0sXCJFbmRBcnJvd2hlYWRMaW5lU3R5bGVcIjp7XCIkaWRcIjpcIjYyMlwiLFwiS2luZFwiOjEsXCJXaWR0aFwiOjEsXCJMZW5ndGhcIjowfSxcIkJyaW5nVG9Gcm9udFwiOnRydWUsXCJSYWRpdXNcIjowLjB9LFwiQ3JpdGljYWxQYXRoU3R5bGVcIjp7XCIkaWRcIjpcIjYyM1wiLFwiQ3JpdGljYWxQYXRoU3R5bGVPcHRpb25zXCI6MTUsXCJMaW5lU3R5bGVcIjp7XCIkaWRcIjpcIjYyNFwiLFwiTGluZUNvbG9yXCI6e1wiJGlkXCI6XCI2MjVcIixcIkNvbG9yXCI6e1wiJGlkXCI6XCI2MjZcIixcIkFcIjoyNTUsXCJSXCI6MjIyLFwiR1wiOjUwLFwiQlwiOjUwfX0sXCJMaW5lV2VpZ2h0XCI6MS4wLFwiTGluZVR5cGVcIjowfSxcIlRpdGxlRm9yZWdyb3VuZFwiOntcIiRpZFwiOlwiNjI3XCIsXCJDb2xvclwiOntcIiRpZFwiOlwiNjI4XCIsXCJBXCI6MjU1LFwiUlwiOjE3NixcIkdcIjoxOSxcIkJcIjoyNX19LFwiU2hhcGVzQmFja2dyb3VuZFwiOntcIiRpZFwiOlwiNjI5XCIsXCJDb2xvclwiOntcIiRpZFwiOlwiNjMwXCIsXCJBXCI6MjU1LFwiUlwiOjI1MyxcIkdcIjoyMDMsXCJCXCI6MjA4fX0sXCJTaGFwZXNCb3JkZXJTdHlsZVwiOntcIiRpZFwiOlwiNjMxXCIsXCJMaW5lQ29sb3JcIjp7XCIkaWRcIjpcIjYzMlwiLFwiQ29sb3JcIjp7XCIkaWRcIjpcIjYzM1wiLFwiQVwiOjI1NSxcIlJcIjoyMjIsXCJHXCI6NTAsXCJCXCI6NTB9fSxcIkxpbmVXZWlnaHRcIjoyLjAsXCJMaW5lVHlwZVwiOjB9fSxcIlBhbmVsc1NwYWNpbmdEZWZpbml0aW9uXCI6e1wiJGlkXCI6XCI2MzRcIixcIlNwYWNpbmdBYm92ZVRpbWViYW5kXCI6NSxcIlNwYWNpbmdCZWxvd1RpbWViYW5kXCI6NSxcIlNwYWNpbmdBYm92ZUJldHdlZW5Td2ltbGFuZXNBbmRUYXNrc1wiOjUsXCJTcGFjaW5nQmVsb3dCZXR3ZWVuU3dpbWxhbmVzQW5kVGFza3NcIjo1fSxcIl9zZWxlY3RlZFRoZW1lUHJlc2V0Q29sb3JzXCI6e1wiJGlkXCI6XCI2MzVcIixcIlRleHRMaWdodFwiOntcIiRpZFwiOlwiNjM2XCIsXCJBXCI6MjU1LFwiUlwiOjI1NSxcIkdcIjoyNTUsXCJCXCI6MjU1fSxcIlRleHREYXJrXCI6e1wiJGlkXCI6XCI2MzdcIixcIkFcIjoyNTUsXCJSXCI6MCxcIkdcIjowLFwiQlwiOjB9LFwiQWNjZW50MVwiOntcIiRpZFwiOlwiNjM4XCIsXCJBXCI6MjU1LFwiUlwiOjI1NSxcIkdcIjoyNTUsXCJCXCI6MjU1fSxcIkFjY2VudDJcIjp7XCIkaWRcIjpcIjYzOVwiLFwiQVwiOjI1NSxcIlJcIjo2OCxcIkdcIjo4NCxcIkJcIjoxMDZ9LFwiQWNjZW50M1wiOntcIiRpZFwiOlwiNjQwXCIsXCJBXCI6MjU1LFwiUlwiOjIxLFwiR1wiOjk2LFwiQlwiOjEzMH0sXCJBY2NlbnQ0XCI6e1wiJGlkXCI6XCI2NDFcIixcIkFcIjoyNTUsXCJSXCI6MjEsXCJHXCI6OTcsXCJCXCI6MTA5fSxcIkFjY2VudDVcIjp7XCIkaWRcIjpcIjY0MlwiLFwiQVwiOjI1NSxcIlJcIjoyNSxcIkdcIjoxMDcsXCJCXCI6MzZ9LFwiQWNjZW50NlwiOntcIiRpZFwiOlwiNjQzXCIsXCJBXCI6MjU1LFwiUlwiOjEwNixcIkdcIjoxNTMsXCJCXCI6Nzh9LFwiQWNjZW50N1wiOntcIiRpZFwiOlwiNjQ0XCIsXCJBXCI6MjU1LFwiUlwiOjE2MCxcIkdcIjo0MyxcIkJcIjoxNDd9LFwiQWNjZW50OFwiOntcIiRpZFwiOlwiNjQ1XCIsXCJBXCI6MjU1LFwiUlwiOjc4LFwiR1wiOjE2NyxcIkJcIjo0Nn19LFwiX2N1c3RvbVByZXNldENvbG9yc1wiOntcIiRpZFwiOlwiNjQ2XCJ9fX0ifSwiU2V0dGluZ3MiOnsiJGlkIjoiMzE1OCIsIkltcGFPcHRpb25zIjp7IiRpZCI6IjMxNTkiLCJMZWZ0VG9SaWdodCI6ZmFsc2UsIlBheWxvYWRPcHRpb25zIjoyfSwiVXNlQ29tcHJlc3Npb24iOmZhbHNlLCJDb21wcmVzaW9uUGVyY2VudGFnZSI6NTAuMCwiSW5hY3RpdmVJbnRlcnZhbFdpZHRoVGhyZXNob2xkIjozMC4wLCJJbmFjdGl2ZUludGVydmFsV2lkdGgiOjEuMCwiU3BsaXRUYXNrcyI6ZmFsc2UsIlVzZUNsdXN0ZXIiOmZhbHNlLCJFcHNpbG9uIjo1LjAsIk1pblBvaW50c1RvRm9ybUFDbHVzdGVyIjoyLCJHZW5lcmF0ZUludmlzaWJsZVNoYXBlcyI6ZmFsc2UsIlNtYXJ0VGltZWxpbmVUYXNrUGVyY2VudGFnZUZpdCI6ZmFsc2V9LCJJc05ldyI6ZmFsc2UsIkltcG9ydFR5cGUiOjAsIkZpbGVQYXRoIjpudWxsLCJUaW1lQ29uZmlndXJhdGlvbiI6eyIkaWQiOiIzMTYwIiwiVXNlVGltZSI6ZmFsc2UsIldvcmtEYXlTdGFydCI6IjAwOjAwOjAwIiwiV29ya0RheUVuZCI6IjIzOjU5OjAwIn0sIkxhc3RVc2VkVGVtcGxhdGVJZCI6ImNjMjZmODYzLTI3Y2UtNDgwZS1hNTg5LWIzZjEyZjJkNmViMCIsIkxhc3RVc2VkVGhlbWVEZXRhaWxzIjp7IiRpZCI6IjMxNjEiLCJJZCI6ImY0ZTdjYzQxLTIwNjgtNGI5Yy1hMzUyLTE2ZWNkYjcwMDRkYiIsIlRpdGxlIjoiVW50aXRsZWQgdGhlbWUiLCJDYXRlZ29yeSI6Mn0sIkZpcnN0V2Vla09mWWVhciI6MCwiUGxhY2VNaWxlc3RvbmVBdFRoZUJlZ2lubmluZ09mVGhlRGF5IjpmYWxzZSwiRGVwZW5kZW5jeVNjaGVkdWxpbmdTZXR0aW5ncyI6eyIkaWQiOiIzMTYyIiwiRGVwZW5kZW5jaWVzU2NoZWR1bGluZ01vZGVTZXR0aW5nIjoiRmxleGlibGUiLCJEZXBlbmRlbmNpZXNQcmV2aW91c1NjaGVkdWxpbmdNb2RlIjoiRmxleGlibGUiLCJPbkJyZWFraW5nRmxleGlibGVTY2hlZHVsaW5nTW9kZVNldHRpbmciOiJJZ25vcmVBY3Rpb24iLCJPbkJyZWFraW5nU3RyaWN0U2NoZWR1bGluZ01vZGVTZXR0aW5nIjoiQXNrRXZlcnl0aW1lIn0sIkRlcGVuZGVuY3lNb2R1bGVFbmFibGVkIjpmYWxzZSwiRGVwZW5kZW5jaWVzIjp7Il9kZXBlbmRlbmNpZXMiOltdfX0="/>
  <p:tag name="__MASTER" val="__part_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TODAYPOSITION" val="Hide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TIMEBANDSHAPETYPE" val="RoundedCornerRectangleTimeband"/>
  <p:tag name="OTLTIMEBANDSHAPEHEIGHT" val="20"/>
  <p:tag name="OTLTIMEBANDSHAPEPADDINGLEFT" val="0"/>
  <p:tag name="OTLTIMEBANDCULTUREINFO" val="en-US"/>
  <p:tag name="OTLTIMEBANDQUICKPOSITION" val="Custom"/>
  <p:tag name="OTLTIMEBANDTHREEDEFFECTS" val="None"/>
  <p:tag name="OTLTIMEBANDAUTODATERANGE" val="True"/>
  <p:tag name="OTLTIMEBANDSTARTDATE" val="0001-01-01T00:00:00.0000000"/>
  <p:tag name="OTLTIMEBANDWORKINGDAYS" val="Standard"/>
  <p:tag name="OTLTIMEBANDELAPSEDTIMEEXTENSION" val="False"/>
  <p:tag name="OTLTIMEBANDUSETIME" val="False"/>
  <p:tag name="OTLTIMEBANDTIMECONFIGWORKDAYSTART" val="00:00:00"/>
  <p:tag name="OTLTIMEBANDTIMECONFIGWORKDAYEND" val="23:59:00"/>
  <p:tag name="OTLTIMEBANDAPPENDYEARONYEARCHANGE" val="False"/>
  <p:tag name="OTLTIMEBANDSCALEMARKING" val="None"/>
  <p:tag name="OTLRIGHTENDCAPSMARGINRIGHT" val="20"/>
  <p:tag name="OTLTIMEBANDFYSTARTMONTH" val="January"/>
  <p:tag name="OTLTIMEBANDSHOWFYLABEL" val="True"/>
  <p:tag name="OTLTIMEBANDUSESTARTINGOFTHEYEARFORFYNUMBERING" val="True"/>
  <p:tag name="OTLTIMEBANDDEPENABLED" val="False"/>
  <p:tag name="OTLTIMEBANDDEPSCHEDULINGMODE" val="Flexible"/>
  <p:tag name="OTLTIMEBANDDEPPREVIOUSSCHEDULINGMODE" val="Flexible"/>
  <p:tag name="OTLTIMEBANDDEPONBREAKINGSTRICTSCHEDULINGMODE" val="AskEverytime"/>
  <p:tag name="OTLTIMEBANDDEPONBREAKINGFLEXIBLESCHEDULINGMODE" val="IgnoreAction"/>
  <p:tag name="OTLTIMEBANDSPACINGABOVE" val="5"/>
  <p:tag name="OTLTIMEBANDSPACINGBELOW" val="5"/>
  <p:tag name="OTLTIMEBANDSPACINGABOVEFORSWLANDTASKS" val="5"/>
  <p:tag name="OTLTIMEBANDSPACINGBELOWFORSWLANDTASKS" val="5"/>
  <p:tag name="OTLTIMEBANDSCALETYPE" val="Months"/>
  <p:tag name="OTLTIMEBANDSCALEFORMAT" val="MMM"/>
  <p:tag name="OTLTIMEBANDENDDATE" val="2026-06-09T23:59:00.0000000"/>
  <p:tag name="OTLTIMEBANDRESERVEDLEFTAREAISSET" val="True"/>
  <p:tag name="OTLLEFTENDCAPSMARGINLEFT" val="223.600416666665"/>
  <p:tag name="OTLTIMEBANDRESERVEDLEFTAREAWIDTH" val="151.828124999999"/>
</p:tagLst>
</file>

<file path=ppt/tags/tag2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SWIMLANESPACING" val="2"/>
</p:tagLst>
</file>

<file path=ppt/tags/tag2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ATE" val="2025-08-30T02:11:00.0000000"/>
  <p:tag name="OTLPOSITIONONTASK" val="None"/>
  <p:tag name="OTLRELATEDTASKID" val="00000000-0000-0000-0000-000000000000"/>
  <p:tag name="OTLMTITLE" val="Hardware &amp; software acquisition"/>
</p:tagLst>
</file>

<file path=ppt/tags/tag2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ATE" val="2025-05-31T00:01:00.0000000"/>
  <p:tag name="OTLPOSITIONONTASK" val="None"/>
  <p:tag name="OTLRELATEDTASKID" val="00000000-0000-0000-0000-000000000000"/>
  <p:tag name="OTLMTITLE" val="Project kickoff"/>
</p:tagLst>
</file>

<file path=ppt/tags/tag2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ATE" val="2025-11-20T23:59:00.0000000"/>
  <p:tag name="OTLPOSITIONONTASK" val="None"/>
  <p:tag name="OTLRELATEDTASKID" val="00000000-0000-0000-0000-000000000000"/>
  <p:tag name="OTLMTITLE" val="Integration &amp; testing"/>
</p:tagLst>
</file>

<file path=ppt/tags/tag2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Data migration completed"/>
  <p:tag name="OTLDATE" val="2026-03-05T23:59:00.0000000"/>
  <p:tag name="OTLPOSITIONONTASK" val="None"/>
  <p:tag name="OTLRELATEDTASKID" val="00000000-0000-0000-0000-000000000000"/>
</p:tagLst>
</file>

<file path=ppt/tags/tag2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Project closure"/>
  <p:tag name="OTLDATE" val="2026-07-06T23:59:00.0000000"/>
  <p:tag name="OTLPOSITIONONTASK" val="None"/>
  <p:tag name="OTLRELATEDTASKID" val="00000000-0000-0000-0000-000000000000"/>
</p:tagLst>
</file>

<file path=ppt/tags/tag2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SWIMLANESPACING" val="2"/>
</p:tagLst>
</file>

<file path=ppt/tags/tag2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SWIMLANESPACING" val="2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SWIMLANESPACING" val="2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URATIONFORMAT" val="day"/>
  <p:tag name="OTLSHAPETHICKNESSTYPE" val="Thin"/>
  <p:tag name="OTLSPACING" val="3"/>
  <p:tag name="OTLSTARTDATE" val="2025-06-10T00:00:00.0000000"/>
  <p:tag name="OTLENDDATE" val="2025-06-30T23:59:00.0000000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5-06-16T00:00:00.0000000"/>
  <p:tag name="OTLENDDATE" val="2025-07-06T23:59:00.0000000"/>
  <p:tag name="OTLDURATIONFORMAT" val="day"/>
  <p:tag name="OTLSHAPETHICKNESSTYPE" val="Thin"/>
  <p:tag name="OTLSPACING" val="3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5-07-12T00:00:00.0000000"/>
  <p:tag name="OTLENDDATE" val="2025-08-01T23:59:00.0000000"/>
  <p:tag name="OTLDURATIONFORMAT" val="day"/>
  <p:tag name="OTLSHAPETHICKNESSTYPE" val="Thin"/>
  <p:tag name="OTLSPACING" val="3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5-08-02T00:00:00.0000000"/>
  <p:tag name="OTLENDDATE" val="2025-08-22T23:59:00.0000000"/>
  <p:tag name="OTLDURATIONFORMAT" val="day"/>
  <p:tag name="OTLSHAPETHICKNESSTYPE" val="Thin"/>
  <p:tag name="OTLSPACING" val="3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5-08-30T00:00:00.0000000"/>
  <p:tag name="OTLENDDATE" val="2025-09-13T23:59:00.0000000"/>
  <p:tag name="OTLDURATIONFORMAT" val="day"/>
  <p:tag name="OTLSHAPETHICKNESSTYPE" val="Thin"/>
  <p:tag name="OTLSPACING" val="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5-09-11T00:00:00.0000000"/>
  <p:tag name="OTLENDDATE" val="2025-09-26T23:59:00.0000000"/>
  <p:tag name="OTLDURATIONFORMAT" val="day"/>
  <p:tag name="OTLSHAPETHICKNESSTYPE" val="Custom"/>
  <p:tag name="OTLSPACING" val="3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5-09-30T00:00:00.0000000"/>
  <p:tag name="OTLENDDATE" val="2025-10-20T23:59:00.0000000"/>
  <p:tag name="OTLDURATIONFORMAT" val="day"/>
  <p:tag name="OTLSHAPETHICKNESSTYPE" val="Thin"/>
  <p:tag name="OTLSPACING" val="3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5-10-12T00:00:00.0000000"/>
  <p:tag name="OTLENDDATE" val="2025-11-01T23:59:00.0000000"/>
  <p:tag name="OTLDURATIONFORMAT" val="day"/>
  <p:tag name="OTLSHAPETHICKNESSTYPE" val="Thin"/>
  <p:tag name="OTLSPACING" val="3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5-10-23T00:00:00.0000000"/>
  <p:tag name="OTLENDDATE" val="2025-11-10T23:59:00.0000000"/>
  <p:tag name="OTLDURATIONFORMAT" val="day"/>
  <p:tag name="OTLSHAPETHICKNESSTYPE" val="Thin"/>
  <p:tag name="OTLSPACING" val="3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5-10-26T00:00:00.0000000"/>
  <p:tag name="OTLENDDATE" val="2025-11-12T23:59:00.0000000"/>
  <p:tag name="OTLDURATIONFORMAT" val="day"/>
  <p:tag name="OTLSHAPETHICKNESSTYPE" val="Thin"/>
  <p:tag name="OTLSPACING" val="3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5-11-20T00:00:00.0000000"/>
  <p:tag name="OTLENDDATE" val="2025-12-10T23:59:00.0000000"/>
  <p:tag name="OTLDURATIONFORMAT" val="day"/>
  <p:tag name="OTLSHAPETHICKNESSTYPE" val="Thin"/>
  <p:tag name="OTLSPACING" val="3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5-11-29T00:00:00.0000000"/>
  <p:tag name="OTLENDDATE" val="2025-12-19T23:59:00.0000000"/>
  <p:tag name="OTLDURATIONFORMAT" val="day"/>
  <p:tag name="OTLSHAPETHICKNESSTYPE" val="Thin"/>
  <p:tag name="OTLSPACING" val="3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5-12-18T00:00:00.0000000"/>
  <p:tag name="OTLENDDATE" val="2026-01-07T23:59:00.0000000"/>
  <p:tag name="OTLDURATIONFORMAT" val="day"/>
  <p:tag name="OTLSHAPETHICKNESSTYPE" val="Thin"/>
  <p:tag name="OTLSPACING" val="3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5-12-26T00:00:00.0000000"/>
  <p:tag name="OTLENDDATE" val="2026-01-15T23:59:00.0000000"/>
  <p:tag name="OTLDURATIONFORMAT" val="day"/>
  <p:tag name="OTLSHAPETHICKNESSTYPE" val="Thin"/>
  <p:tag name="OTLSPACING" val="3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6-01-02T00:00:00.0000000"/>
  <p:tag name="OTLENDDATE" val="2026-01-22T23:59:00.0000000"/>
  <p:tag name="OTLDURATIONFORMAT" val="day"/>
  <p:tag name="OTLSHAPETHICKNESSTYPE" val="Thin"/>
  <p:tag name="OTLSPACING" val="3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6-01-23T00:00:00.0000000"/>
  <p:tag name="OTLENDDATE" val="2026-02-06T23:59:00.0000000"/>
  <p:tag name="OTLDURATIONFORMAT" val="day"/>
  <p:tag name="OTLSHAPETHICKNESSTYPE" val="Thin"/>
  <p:tag name="OTLSPACING" val="3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6-02-06T00:00:00.0000000"/>
  <p:tag name="OTLENDDATE" val="2026-03-04T23:59:00.0000000"/>
  <p:tag name="OTLDURATIONFORMAT" val="day"/>
  <p:tag name="OTLSHAPETHICKNESSTYPE" val="Thin"/>
  <p:tag name="OTLSPACING" val="3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6-03-05T00:00:00.0000000"/>
  <p:tag name="OTLENDDATE" val="2026-03-17T23:59:00.0000000"/>
  <p:tag name="OTLDURATIONFORMAT" val="day"/>
  <p:tag name="OTLSHAPETHICKNESSTYPE" val="Thin"/>
  <p:tag name="OTLSPACING" val="3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6-03-17T00:00:00.0000000"/>
  <p:tag name="OTLENDDATE" val="2026-03-29T23:59:00.0000000"/>
  <p:tag name="OTLDURATIONFORMAT" val="day"/>
  <p:tag name="OTLSHAPETHICKNESSTYPE" val="Thin"/>
  <p:tag name="OTLSPACING" val="3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6-03-17T00:00:00.0000000"/>
  <p:tag name="OTLENDDATE" val="2026-03-29T23:59:00.0000000"/>
  <p:tag name="OTLDURATIONFORMAT" val="day"/>
  <p:tag name="OTLSHAPETHICKNESSTYPE" val="Thin"/>
  <p:tag name="OTLSPACING" val="3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6-03-23T00:00:00.0000000"/>
  <p:tag name="OTLENDDATE" val="2026-04-04T23:59:00.0000000"/>
  <p:tag name="OTLDURATIONFORMAT" val="day"/>
  <p:tag name="OTLSHAPETHICKNESSTYPE" val="Thin"/>
  <p:tag name="OTLSPACING" val="3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6-04-19T00:00:00.0000000"/>
  <p:tag name="OTLENDDATE" val="2026-05-01T23:59:00.0000000"/>
  <p:tag name="OTLDURATIONFORMAT" val="day"/>
  <p:tag name="OTLSHAPETHICKNESSTYPE" val="Thin"/>
  <p:tag name="OTLSPACING" val="3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ELAPSEDSTYLE" val="Hide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369</Words>
  <Application>Microsoft Office PowerPoint</Application>
  <PresentationFormat>Widescreen</PresentationFormat>
  <Paragraphs>108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11" baseType="lpstr">
      <vt:lpstr>Aptos</vt:lpstr>
      <vt:lpstr>Aptos Display</vt:lpstr>
      <vt:lpstr>Arial</vt:lpstr>
      <vt:lpstr>Calibri</vt:lpstr>
      <vt:lpstr>Segoe UI</vt:lpstr>
      <vt:lpstr>Segoe UI Black</vt:lpstr>
      <vt:lpstr>Segoe UI Light</vt:lpstr>
      <vt:lpstr>Segoe UI Semibold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2024-06-07T15:06:54Z</dcterms:created>
  <dcterms:modified xsi:type="dcterms:W3CDTF">2024-10-22T14:09:38Z</dcterms:modified>
</cp:coreProperties>
</file>