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7F7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5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E60C0-F67A-4AF6-3DFD-EAD792B91D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99433D-22F8-4615-66D1-34C20C1BE0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FB7E64-D4B2-F5C0-1AE0-50957A240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AC1D-B399-4835-9B6A-73826BF9B52A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AC25CD-4BD4-377F-E59D-7E682E698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73A9B-52E1-8AF4-0D11-167BA5B01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05ED5-B860-45C3-8153-A169726FF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338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2D25D-8296-A972-D62F-4C1409878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68E5FE-A425-3A0B-EA5F-4E79560793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E37194-6003-9FDE-E0CF-AEE7930B9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AC1D-B399-4835-9B6A-73826BF9B52A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646BD3-1552-4D3B-B97A-96181B6F6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7CD3D-BA85-A62B-CA7E-923D7B555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05ED5-B860-45C3-8153-A169726FF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832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98D3C7-FE40-33A2-4B97-B506A2FB9D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74004A-2671-7E38-9A1C-5FBFA1180C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4A0179-614C-D0FF-4C7B-12CBA6E12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AC1D-B399-4835-9B6A-73826BF9B52A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1B6B6B-E5E3-E784-35E9-8BC142BD6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E35F46-7E17-F526-66A2-D85043C8D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05ED5-B860-45C3-8153-A169726FF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511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35C67-A4C5-72FB-A0D4-986C9AD9A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CE423-F32F-6D3B-40C1-CC0B399F12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3E2366-C869-F7B1-17A4-8145BB42B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AC1D-B399-4835-9B6A-73826BF9B52A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E77CB0-D034-FBF1-AB5E-888729F71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3D9101-874E-0658-9057-210F76953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05ED5-B860-45C3-8153-A169726FF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405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57B46-18E4-68E1-58FA-3F1C9FA4C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194975-0D41-6789-992F-ECCC1745E2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55AC6C-64EC-64C3-C082-4494BB9F4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AC1D-B399-4835-9B6A-73826BF9B52A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BC2644-0192-2BCA-B4B6-569411149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AD6CA1-704E-FD26-D905-B3CECC08E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05ED5-B860-45C3-8153-A169726FF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585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0929B-641D-3C74-340F-300C5E5E6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D1E8AD-8458-C75F-7E36-49E9BB76B0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FF0A54-DA09-0578-38C4-32C135FDE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B46084-F96F-BFA0-BBC4-F410FADF8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AC1D-B399-4835-9B6A-73826BF9B52A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8D7802-1E97-7A7B-CC54-A4607788A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4BAD4A-2C50-F82C-44E0-88689ABC1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05ED5-B860-45C3-8153-A169726FF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325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1883E-2DB1-39D0-A9C2-41AE62158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2A31BC-2270-48A6-786B-CA0FA5C2F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1103A6-46AE-8337-E592-F19CA79007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51BEE8-2009-8566-AF43-71E3E90284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1CBD72-4B8F-D67C-158C-574009C921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CB23CE-3F81-7655-2111-203E01355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AC1D-B399-4835-9B6A-73826BF9B52A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31BD59-6743-E2B3-7A01-64D98A324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C390C4-2783-1030-3E99-B98C05697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05ED5-B860-45C3-8153-A169726FF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806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59C3C-0B62-D1B0-A5B2-B74D7E24E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D86254-C3E2-2437-1727-70B7D08A7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AC1D-B399-4835-9B6A-73826BF9B52A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D5E88E-DAFE-8BF0-35B9-24DB743CD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95F7F7-7C58-8343-5F51-0199025F3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05ED5-B860-45C3-8153-A169726FF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21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8F17C3-9BB2-CB0A-69EB-D121072DF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AC1D-B399-4835-9B6A-73826BF9B52A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3F6EB0-3C8B-18A4-CE5F-0DEA3D623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743683-F512-7C7A-BF9A-B9FE84BFB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05ED5-B860-45C3-8153-A169726FF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751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40DE8-97F9-F9D2-D9AE-01AF43CF4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FAA1F-83AE-B746-233D-9BD33F04E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AB9668-776C-6CE3-8D6A-29E6BB4E51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562EE8-E52D-EC31-60F1-01C044947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AC1D-B399-4835-9B6A-73826BF9B52A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37BC48-63F8-141B-F2CC-EC8DAAE6C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3C3803-83F1-4619-E85A-93DC6D513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05ED5-B860-45C3-8153-A169726FF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142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EC847-497B-48BF-66C4-3D339603F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6F3F7C-911B-D4D3-7E1B-484955EEF6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56D4AD-39DC-7E3B-178A-324119C9F0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C43FD5-5346-D646-3A18-B41AFBE15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AC1D-B399-4835-9B6A-73826BF9B52A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C92D1C-9D09-A048-A070-09771F8C2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6779CC-CD3A-BAB4-D670-95B37AC4C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05ED5-B860-45C3-8153-A169726FF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27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6A17C4-4430-867B-669A-C207AD5F9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D4DD1A-3B66-6A94-389D-F8B9573F30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205152-67A2-1ABE-6EC7-5DA225E360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F31AC1D-B399-4835-9B6A-73826BF9B52A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24C26-0D03-41FF-69CA-3DC69F6699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202342-EE0D-254C-06A8-72D02D18D0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4C05ED5-B860-45C3-8153-A169726FF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67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63" Type="http://schemas.openxmlformats.org/officeDocument/2006/relationships/tags" Target="../tags/tag63.xml"/><Relationship Id="rId84" Type="http://schemas.openxmlformats.org/officeDocument/2006/relationships/tags" Target="../tags/tag84.xml"/><Relationship Id="rId138" Type="http://schemas.openxmlformats.org/officeDocument/2006/relationships/tags" Target="../tags/tag138.xml"/><Relationship Id="rId159" Type="http://schemas.openxmlformats.org/officeDocument/2006/relationships/tags" Target="../tags/tag159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53" Type="http://schemas.openxmlformats.org/officeDocument/2006/relationships/tags" Target="../tags/tag53.xml"/><Relationship Id="rId74" Type="http://schemas.openxmlformats.org/officeDocument/2006/relationships/tags" Target="../tags/tag74.xml"/><Relationship Id="rId128" Type="http://schemas.openxmlformats.org/officeDocument/2006/relationships/tags" Target="../tags/tag128.xml"/><Relationship Id="rId149" Type="http://schemas.openxmlformats.org/officeDocument/2006/relationships/tags" Target="../tags/tag149.xml"/><Relationship Id="rId5" Type="http://schemas.openxmlformats.org/officeDocument/2006/relationships/tags" Target="../tags/tag5.xml"/><Relationship Id="rId95" Type="http://schemas.openxmlformats.org/officeDocument/2006/relationships/tags" Target="../tags/tag95.xml"/><Relationship Id="rId160" Type="http://schemas.openxmlformats.org/officeDocument/2006/relationships/slideLayout" Target="../slideLayouts/slideLayout7.xml"/><Relationship Id="rId22" Type="http://schemas.openxmlformats.org/officeDocument/2006/relationships/tags" Target="../tags/tag22.xml"/><Relationship Id="rId43" Type="http://schemas.openxmlformats.org/officeDocument/2006/relationships/tags" Target="../tags/tag43.xml"/><Relationship Id="rId64" Type="http://schemas.openxmlformats.org/officeDocument/2006/relationships/tags" Target="../tags/tag64.xml"/><Relationship Id="rId118" Type="http://schemas.openxmlformats.org/officeDocument/2006/relationships/tags" Target="../tags/tag118.xml"/><Relationship Id="rId139" Type="http://schemas.openxmlformats.org/officeDocument/2006/relationships/tags" Target="../tags/tag139.xml"/><Relationship Id="rId85" Type="http://schemas.openxmlformats.org/officeDocument/2006/relationships/tags" Target="../tags/tag85.xml"/><Relationship Id="rId150" Type="http://schemas.openxmlformats.org/officeDocument/2006/relationships/tags" Target="../tags/tag150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40" Type="http://schemas.openxmlformats.org/officeDocument/2006/relationships/tags" Target="../tags/tag140.xml"/><Relationship Id="rId145" Type="http://schemas.openxmlformats.org/officeDocument/2006/relationships/tags" Target="../tags/tag145.xml"/><Relationship Id="rId161" Type="http://schemas.openxmlformats.org/officeDocument/2006/relationships/image" Target="../media/image3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44" Type="http://schemas.openxmlformats.org/officeDocument/2006/relationships/tags" Target="../tags/tag44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130" Type="http://schemas.openxmlformats.org/officeDocument/2006/relationships/tags" Target="../tags/tag130.xml"/><Relationship Id="rId135" Type="http://schemas.openxmlformats.org/officeDocument/2006/relationships/tags" Target="../tags/tag135.xml"/><Relationship Id="rId151" Type="http://schemas.openxmlformats.org/officeDocument/2006/relationships/tags" Target="../tags/tag151.xml"/><Relationship Id="rId156" Type="http://schemas.openxmlformats.org/officeDocument/2006/relationships/tags" Target="../tags/tag156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141" Type="http://schemas.openxmlformats.org/officeDocument/2006/relationships/tags" Target="../tags/tag141.xml"/><Relationship Id="rId146" Type="http://schemas.openxmlformats.org/officeDocument/2006/relationships/tags" Target="../tags/tag146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157" Type="http://schemas.openxmlformats.org/officeDocument/2006/relationships/tags" Target="../tags/tag157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52" Type="http://schemas.openxmlformats.org/officeDocument/2006/relationships/tags" Target="../tags/tag15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147" Type="http://schemas.openxmlformats.org/officeDocument/2006/relationships/tags" Target="../tags/tag14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openxmlformats.org/officeDocument/2006/relationships/tags" Target="../tags/tag142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137" Type="http://schemas.openxmlformats.org/officeDocument/2006/relationships/tags" Target="../tags/tag137.xml"/><Relationship Id="rId158" Type="http://schemas.openxmlformats.org/officeDocument/2006/relationships/tags" Target="../tags/tag158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53" Type="http://schemas.openxmlformats.org/officeDocument/2006/relationships/tags" Target="../tags/tag153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43" Type="http://schemas.openxmlformats.org/officeDocument/2006/relationships/tags" Target="../tags/tag143.xml"/><Relationship Id="rId148" Type="http://schemas.openxmlformats.org/officeDocument/2006/relationships/tags" Target="../tags/tag148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26" Type="http://schemas.openxmlformats.org/officeDocument/2006/relationships/tags" Target="../tags/tag26.xml"/><Relationship Id="rId47" Type="http://schemas.openxmlformats.org/officeDocument/2006/relationships/tags" Target="../tags/tag47.xml"/><Relationship Id="rId68" Type="http://schemas.openxmlformats.org/officeDocument/2006/relationships/tags" Target="../tags/tag68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54" Type="http://schemas.openxmlformats.org/officeDocument/2006/relationships/tags" Target="../tags/tag154.xml"/><Relationship Id="rId16" Type="http://schemas.openxmlformats.org/officeDocument/2006/relationships/tags" Target="../tags/tag16.xml"/><Relationship Id="rId37" Type="http://schemas.openxmlformats.org/officeDocument/2006/relationships/tags" Target="../tags/tag37.xml"/><Relationship Id="rId58" Type="http://schemas.openxmlformats.org/officeDocument/2006/relationships/tags" Target="../tags/tag58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44" Type="http://schemas.openxmlformats.org/officeDocument/2006/relationships/tags" Target="../tags/tag144.xml"/><Relationship Id="rId90" Type="http://schemas.openxmlformats.org/officeDocument/2006/relationships/tags" Target="../tags/tag90.xml"/><Relationship Id="rId27" Type="http://schemas.openxmlformats.org/officeDocument/2006/relationships/tags" Target="../tags/tag27.xml"/><Relationship Id="rId48" Type="http://schemas.openxmlformats.org/officeDocument/2006/relationships/tags" Target="../tags/tag48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34" Type="http://schemas.openxmlformats.org/officeDocument/2006/relationships/tags" Target="../tags/tag134.xml"/><Relationship Id="rId80" Type="http://schemas.openxmlformats.org/officeDocument/2006/relationships/tags" Target="../tags/tag80.xml"/><Relationship Id="rId155" Type="http://schemas.openxmlformats.org/officeDocument/2006/relationships/tags" Target="../tags/tag15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https://www.officetimeline.com/office-timeline/14-days-trial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OTLSHAPE_SL_e9898d4380ca4cb3a4deb534e6966edb_BackgroundRectangle">
            <a:extLst>
              <a:ext uri="{FF2B5EF4-FFF2-40B4-BE49-F238E27FC236}">
                <a16:creationId xmlns:a16="http://schemas.microsoft.com/office/drawing/2014/main" id="{D6A252A1-7EE6-EC65-5B6B-AD6B136BCF49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2781967"/>
            <a:ext cx="11290300" cy="760603"/>
          </a:xfrm>
          <a:prstGeom prst="rect">
            <a:avLst/>
          </a:prstGeom>
          <a:solidFill>
            <a:srgbClr val="5F0F40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TLSHAPE_SL_73278e1b5a3a4e75861daafd6093d8cf_BackgroundRectangle">
            <a:extLst>
              <a:ext uri="{FF2B5EF4-FFF2-40B4-BE49-F238E27FC236}">
                <a16:creationId xmlns:a16="http://schemas.microsoft.com/office/drawing/2014/main" id="{22BB0C56-E564-79C2-CF1D-4C5842D9E8B4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3606070"/>
            <a:ext cx="11290300" cy="735203"/>
          </a:xfrm>
          <a:prstGeom prst="rect">
            <a:avLst/>
          </a:prstGeom>
          <a:solidFill>
            <a:srgbClr val="9A031E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TLSHAPE_SL_ddf2098de0a8493db9b7a49ceec25862_BackgroundRectangle">
            <a:extLst>
              <a:ext uri="{FF2B5EF4-FFF2-40B4-BE49-F238E27FC236}">
                <a16:creationId xmlns:a16="http://schemas.microsoft.com/office/drawing/2014/main" id="{A50A5C71-562A-F4D4-2DA8-B1FDB1092380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4404773"/>
            <a:ext cx="11290300" cy="511302"/>
          </a:xfrm>
          <a:prstGeom prst="rect">
            <a:avLst/>
          </a:prstGeom>
          <a:solidFill>
            <a:srgbClr val="FB8B24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TLSHAPE_SL_54979fc9647748a9b3a35641a10e7b1d_BackgroundRectangle">
            <a:extLst>
              <a:ext uri="{FF2B5EF4-FFF2-40B4-BE49-F238E27FC236}">
                <a16:creationId xmlns:a16="http://schemas.microsoft.com/office/drawing/2014/main" id="{5A012F39-1A94-2208-9147-85923DC1ABD2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3500" y="4979575"/>
            <a:ext cx="11290300" cy="697103"/>
          </a:xfrm>
          <a:prstGeom prst="rect">
            <a:avLst/>
          </a:prstGeom>
          <a:solidFill>
            <a:srgbClr val="E36414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TLSHAPE_SL_2f31c6df3f8143a59611ca10fa8bd4a7_BackgroundRectangle">
            <a:extLst>
              <a:ext uri="{FF2B5EF4-FFF2-40B4-BE49-F238E27FC236}">
                <a16:creationId xmlns:a16="http://schemas.microsoft.com/office/drawing/2014/main" id="{C6736ED6-B8C9-9A40-B99D-6B1D8113B235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3500" y="5740178"/>
            <a:ext cx="11290300" cy="760603"/>
          </a:xfrm>
          <a:prstGeom prst="rect">
            <a:avLst/>
          </a:prstGeom>
          <a:solidFill>
            <a:srgbClr val="0F4C5C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OTLSHAPE_SL2A_28377ac23a9b437683453baeb784a2cd_BackgroundRectangle" hidden="1">
            <a:extLst>
              <a:ext uri="{FF2B5EF4-FFF2-40B4-BE49-F238E27FC236}">
                <a16:creationId xmlns:a16="http://schemas.microsoft.com/office/drawing/2014/main" id="{802D33AB-4600-EC06-E7C4-432D73E5B1F0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1791842" y="2781967"/>
            <a:ext cx="9563100" cy="760603"/>
          </a:xfrm>
          <a:prstGeom prst="rect">
            <a:avLst/>
          </a:prstGeom>
          <a:solidFill>
            <a:schemeClr val="accent3">
              <a:alpha val="20000"/>
            </a:scheme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TLSHAPE_SL2A_96dcb61d99ca440fa6fd1f0572bbc988_BackgroundRectangle" hidden="1">
            <a:extLst>
              <a:ext uri="{FF2B5EF4-FFF2-40B4-BE49-F238E27FC236}">
                <a16:creationId xmlns:a16="http://schemas.microsoft.com/office/drawing/2014/main" id="{23D34125-3125-5689-0D0D-2FF391D53703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1791842" y="3606070"/>
            <a:ext cx="9563100" cy="735203"/>
          </a:xfrm>
          <a:prstGeom prst="rect">
            <a:avLst/>
          </a:prstGeom>
          <a:solidFill>
            <a:schemeClr val="accent3">
              <a:alpha val="20000"/>
            </a:scheme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TLSHAPE_SL2A_f4d23c2c4ad44ccf9282707551e32262_BackgroundRectangle" hidden="1">
            <a:extLst>
              <a:ext uri="{FF2B5EF4-FFF2-40B4-BE49-F238E27FC236}">
                <a16:creationId xmlns:a16="http://schemas.microsoft.com/office/drawing/2014/main" id="{9E98F99E-E46F-8188-F71B-89B81B7FF134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1791842" y="4404773"/>
            <a:ext cx="9563100" cy="511302"/>
          </a:xfrm>
          <a:prstGeom prst="rect">
            <a:avLst/>
          </a:prstGeom>
          <a:solidFill>
            <a:schemeClr val="accent3">
              <a:alpha val="20000"/>
            </a:scheme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TLSHAPE_SL2A_1ef790ebbe224b37b60f25312bca3741_BackgroundRectangle" hidden="1">
            <a:extLst>
              <a:ext uri="{FF2B5EF4-FFF2-40B4-BE49-F238E27FC236}">
                <a16:creationId xmlns:a16="http://schemas.microsoft.com/office/drawing/2014/main" id="{FB385F7F-C67E-EF76-BE4E-BFB413C6543A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1791842" y="4979575"/>
            <a:ext cx="9563100" cy="697103"/>
          </a:xfrm>
          <a:prstGeom prst="rect">
            <a:avLst/>
          </a:prstGeom>
          <a:solidFill>
            <a:schemeClr val="accent3">
              <a:alpha val="20000"/>
            </a:scheme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TLSHAPE_SL2A_53ce8123c6674ecf9ff4b91d5e50bce2_BackgroundRectangle" hidden="1">
            <a:extLst>
              <a:ext uri="{FF2B5EF4-FFF2-40B4-BE49-F238E27FC236}">
                <a16:creationId xmlns:a16="http://schemas.microsoft.com/office/drawing/2014/main" id="{45A9BF4E-659C-5A90-444B-B96ECD1A0D7A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1791842" y="5740178"/>
            <a:ext cx="9563100" cy="760603"/>
          </a:xfrm>
          <a:prstGeom prst="rect">
            <a:avLst/>
          </a:prstGeom>
          <a:solidFill>
            <a:schemeClr val="accent3">
              <a:alpha val="20000"/>
            </a:scheme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OTLSHAPE_TB_00000000000000000000000000000000_LeftEndCaps" hidden="1">
            <a:extLst>
              <a:ext uri="{FF2B5EF4-FFF2-40B4-BE49-F238E27FC236}">
                <a16:creationId xmlns:a16="http://schemas.microsoft.com/office/drawing/2014/main" id="{2C9A4B81-F647-2881-8105-73673F2F3321}"/>
              </a:ext>
            </a:extLst>
          </p:cNvPr>
          <p:cNvSpPr txBox="1"/>
          <p:nvPr>
            <p:custDataLst>
              <p:tags r:id="rId12"/>
            </p:custDataLst>
          </p:nvPr>
        </p:nvSpPr>
        <p:spPr>
          <a:xfrm>
            <a:off x="-221339" y="12700"/>
            <a:ext cx="469900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>
                <a:solidFill>
                  <a:srgbClr val="ED7D31"/>
                </a:solidFill>
                <a:latin typeface="Calibri" panose="020F0502020204030204" pitchFamily="34" charset="0"/>
              </a:rPr>
              <a:t>2025</a:t>
            </a:r>
          </a:p>
        </p:txBody>
      </p:sp>
      <p:sp>
        <p:nvSpPr>
          <p:cNvPr id="247" name="OTLSHAPE_TB_00000000000000000000000000000000_RightEndCaps" hidden="1">
            <a:extLst>
              <a:ext uri="{FF2B5EF4-FFF2-40B4-BE49-F238E27FC236}">
                <a16:creationId xmlns:a16="http://schemas.microsoft.com/office/drawing/2014/main" id="{F4985FC8-3239-F6E7-DECA-FEB82AE6E5BA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-221339" y="12700"/>
            <a:ext cx="469900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>
                <a:solidFill>
                  <a:srgbClr val="ED7D31"/>
                </a:solidFill>
                <a:latin typeface="Calibri" panose="020F0502020204030204" pitchFamily="34" charset="0"/>
              </a:rPr>
              <a:t>2026</a:t>
            </a:r>
          </a:p>
        </p:txBody>
      </p:sp>
      <p:cxnSp>
        <p:nvCxnSpPr>
          <p:cNvPr id="20" name="OTLSHAPE_M_614c35fde23a46efa7db295b8013f09c_Connector1">
            <a:extLst>
              <a:ext uri="{FF2B5EF4-FFF2-40B4-BE49-F238E27FC236}">
                <a16:creationId xmlns:a16="http://schemas.microsoft.com/office/drawing/2014/main" id="{1AAE29AF-F539-EBD3-63CB-9C4E22F04C27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7756072" y="785019"/>
            <a:ext cx="0" cy="353060"/>
          </a:xfrm>
          <a:prstGeom prst="line">
            <a:avLst/>
          </a:prstGeom>
          <a:ln w="9525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OTLSHAPE_M_00cf2f911e73481f90de2ca29aeac201_Connector1">
            <a:extLst>
              <a:ext uri="{FF2B5EF4-FFF2-40B4-BE49-F238E27FC236}">
                <a16:creationId xmlns:a16="http://schemas.microsoft.com/office/drawing/2014/main" id="{4DA64028-3D7B-CAAA-ED3D-A0B088ECF042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2948680" y="1740059"/>
            <a:ext cx="0" cy="454660"/>
          </a:xfrm>
          <a:prstGeom prst="line">
            <a:avLst/>
          </a:prstGeom>
          <a:ln w="9525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OTLSHAPE_M_2a4bfd7a23144ed29927075cd8216c5f_Connector1">
            <a:extLst>
              <a:ext uri="{FF2B5EF4-FFF2-40B4-BE49-F238E27FC236}">
                <a16:creationId xmlns:a16="http://schemas.microsoft.com/office/drawing/2014/main" id="{C0126975-3E8C-4887-DE00-16AD60185915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4902652" y="1262539"/>
            <a:ext cx="0" cy="353060"/>
          </a:xfrm>
          <a:prstGeom prst="line">
            <a:avLst/>
          </a:prstGeom>
          <a:ln w="9525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OTLSHAPE_M_4e6ce4e607b040f8b65b44e74782c294_Connector1">
            <a:extLst>
              <a:ext uri="{FF2B5EF4-FFF2-40B4-BE49-F238E27FC236}">
                <a16:creationId xmlns:a16="http://schemas.microsoft.com/office/drawing/2014/main" id="{1A166266-7B73-39FD-A53D-2665C5A0EB1D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6701548" y="1262539"/>
            <a:ext cx="0" cy="353060"/>
          </a:xfrm>
          <a:prstGeom prst="line">
            <a:avLst/>
          </a:prstGeom>
          <a:ln w="9525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7" name="OTLSHAPE_M_886881bd135a4706bbf8b64136950a6e_Connector1">
            <a:extLst>
              <a:ext uri="{FF2B5EF4-FFF2-40B4-BE49-F238E27FC236}">
                <a16:creationId xmlns:a16="http://schemas.microsoft.com/office/drawing/2014/main" id="{E62E256B-7C8A-F876-FB95-8D09484B0049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7383887" y="1740059"/>
            <a:ext cx="0" cy="454660"/>
          </a:xfrm>
          <a:prstGeom prst="line">
            <a:avLst/>
          </a:prstGeom>
          <a:ln w="9525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OTLSHAPE_M_655ffe5101c642daa5d0fdd57eb2faea_Connector1">
            <a:extLst>
              <a:ext uri="{FF2B5EF4-FFF2-40B4-BE49-F238E27FC236}">
                <a16:creationId xmlns:a16="http://schemas.microsoft.com/office/drawing/2014/main" id="{0DC871EF-F518-A796-496C-CE18839877A5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8934659" y="1262539"/>
            <a:ext cx="0" cy="932180"/>
          </a:xfrm>
          <a:prstGeom prst="line">
            <a:avLst/>
          </a:prstGeom>
          <a:ln w="9525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OTLSHAPE_M_40873560b6c04ae8a4f2cb7410ae0f3e_Connector1">
            <a:extLst>
              <a:ext uri="{FF2B5EF4-FFF2-40B4-BE49-F238E27FC236}">
                <a16:creationId xmlns:a16="http://schemas.microsoft.com/office/drawing/2014/main" id="{AFD00F78-4109-A0E2-FE00-81228C40AB69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9368875" y="1740059"/>
            <a:ext cx="0" cy="454660"/>
          </a:xfrm>
          <a:prstGeom prst="line">
            <a:avLst/>
          </a:prstGeom>
          <a:ln w="9525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4" name="OTLSHAPE_M_d2d8195f10b8402dbea127365f95dc9b_Connector1">
            <a:extLst>
              <a:ext uri="{FF2B5EF4-FFF2-40B4-BE49-F238E27FC236}">
                <a16:creationId xmlns:a16="http://schemas.microsoft.com/office/drawing/2014/main" id="{8B8DDAE7-712D-E981-F755-6D330E607A41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2359386" y="1262539"/>
            <a:ext cx="0" cy="932180"/>
          </a:xfrm>
          <a:prstGeom prst="line">
            <a:avLst/>
          </a:prstGeom>
          <a:ln w="9525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5" name="OTLSHAPE_M_0749ea36395e41f69526cc0b303efbad_Connector1">
            <a:extLst>
              <a:ext uri="{FF2B5EF4-FFF2-40B4-BE49-F238E27FC236}">
                <a16:creationId xmlns:a16="http://schemas.microsoft.com/office/drawing/2014/main" id="{F8B5DC06-5F20-94A0-1E1A-4C4CFB244700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3879143" y="785019"/>
            <a:ext cx="0" cy="830580"/>
          </a:xfrm>
          <a:prstGeom prst="line">
            <a:avLst/>
          </a:prstGeom>
          <a:ln w="9525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8" name="OTLSHAPE_M_76698815e2b641218081b95c7be1ef14_Connector1">
            <a:extLst>
              <a:ext uri="{FF2B5EF4-FFF2-40B4-BE49-F238E27FC236}">
                <a16:creationId xmlns:a16="http://schemas.microsoft.com/office/drawing/2014/main" id="{BCF9A510-9A8C-129F-1BCF-608340304D71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5802100" y="1740059"/>
            <a:ext cx="0" cy="454660"/>
          </a:xfrm>
          <a:prstGeom prst="line">
            <a:avLst/>
          </a:prstGeom>
          <a:ln w="9525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0" name="OTLSHAPE_M_614c35fde23a46efa7db295b8013f09c_Connector2">
            <a:extLst>
              <a:ext uri="{FF2B5EF4-FFF2-40B4-BE49-F238E27FC236}">
                <a16:creationId xmlns:a16="http://schemas.microsoft.com/office/drawing/2014/main" id="{6621421E-D0C2-4C6C-E595-BA3AF6C78238}"/>
              </a:ext>
            </a:extLst>
          </p:cNvPr>
          <p:cNvCxnSpPr/>
          <p:nvPr>
            <p:custDataLst>
              <p:tags r:id="rId24"/>
            </p:custDataLst>
          </p:nvPr>
        </p:nvCxnSpPr>
        <p:spPr>
          <a:xfrm>
            <a:off x="7756072" y="1323880"/>
            <a:ext cx="0" cy="291719"/>
          </a:xfrm>
          <a:prstGeom prst="line">
            <a:avLst/>
          </a:prstGeom>
          <a:ln w="9525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4" name="OTLSHAPE_M_614c35fde23a46efa7db295b8013f09c_Connector3">
            <a:extLst>
              <a:ext uri="{FF2B5EF4-FFF2-40B4-BE49-F238E27FC236}">
                <a16:creationId xmlns:a16="http://schemas.microsoft.com/office/drawing/2014/main" id="{BC1A7921-2980-7278-087B-C5412634D578}"/>
              </a:ext>
            </a:extLst>
          </p:cNvPr>
          <p:cNvCxnSpPr/>
          <p:nvPr>
            <p:custDataLst>
              <p:tags r:id="rId25"/>
            </p:custDataLst>
          </p:nvPr>
        </p:nvCxnSpPr>
        <p:spPr>
          <a:xfrm>
            <a:off x="7756072" y="1801400"/>
            <a:ext cx="0" cy="25400"/>
          </a:xfrm>
          <a:prstGeom prst="line">
            <a:avLst/>
          </a:prstGeom>
          <a:ln w="9525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5" name="OTLSHAPE_M_614c35fde23a46efa7db295b8013f09c_Connector4">
            <a:extLst>
              <a:ext uri="{FF2B5EF4-FFF2-40B4-BE49-F238E27FC236}">
                <a16:creationId xmlns:a16="http://schemas.microsoft.com/office/drawing/2014/main" id="{3D4CE6B3-BFFA-9174-3ACC-3C0665125E75}"/>
              </a:ext>
            </a:extLst>
          </p:cNvPr>
          <p:cNvCxnSpPr/>
          <p:nvPr>
            <p:custDataLst>
              <p:tags r:id="rId26"/>
            </p:custDataLst>
          </p:nvPr>
        </p:nvCxnSpPr>
        <p:spPr>
          <a:xfrm>
            <a:off x="7756072" y="1978819"/>
            <a:ext cx="0" cy="215900"/>
          </a:xfrm>
          <a:prstGeom prst="line">
            <a:avLst/>
          </a:prstGeom>
          <a:ln w="9525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4" name="OTLSHAPE_M_0749ea36395e41f69526cc0b303efbad_Connector2">
            <a:extLst>
              <a:ext uri="{FF2B5EF4-FFF2-40B4-BE49-F238E27FC236}">
                <a16:creationId xmlns:a16="http://schemas.microsoft.com/office/drawing/2014/main" id="{9373CA34-AA77-2169-E4B0-CB9A72F7BFB8}"/>
              </a:ext>
            </a:extLst>
          </p:cNvPr>
          <p:cNvCxnSpPr/>
          <p:nvPr>
            <p:custDataLst>
              <p:tags r:id="rId27"/>
            </p:custDataLst>
          </p:nvPr>
        </p:nvCxnSpPr>
        <p:spPr>
          <a:xfrm>
            <a:off x="3879143" y="1801400"/>
            <a:ext cx="0" cy="393319"/>
          </a:xfrm>
          <a:prstGeom prst="line">
            <a:avLst/>
          </a:prstGeom>
          <a:ln w="9525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5" name="OTLSHAPE_M_2a4bfd7a23144ed29927075cd8216c5f_Connector2">
            <a:extLst>
              <a:ext uri="{FF2B5EF4-FFF2-40B4-BE49-F238E27FC236}">
                <a16:creationId xmlns:a16="http://schemas.microsoft.com/office/drawing/2014/main" id="{C1F7355E-260F-6218-F67F-1903E7A28AA6}"/>
              </a:ext>
            </a:extLst>
          </p:cNvPr>
          <p:cNvCxnSpPr/>
          <p:nvPr>
            <p:custDataLst>
              <p:tags r:id="rId28"/>
            </p:custDataLst>
          </p:nvPr>
        </p:nvCxnSpPr>
        <p:spPr>
          <a:xfrm>
            <a:off x="4902652" y="1801400"/>
            <a:ext cx="0" cy="393319"/>
          </a:xfrm>
          <a:prstGeom prst="line">
            <a:avLst/>
          </a:prstGeom>
          <a:ln w="9525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6" name="OTLSHAPE_M_4e6ce4e607b040f8b65b44e74782c294_Connector2">
            <a:extLst>
              <a:ext uri="{FF2B5EF4-FFF2-40B4-BE49-F238E27FC236}">
                <a16:creationId xmlns:a16="http://schemas.microsoft.com/office/drawing/2014/main" id="{37BB1AC4-1B1F-0F70-A9F7-60971AA91585}"/>
              </a:ext>
            </a:extLst>
          </p:cNvPr>
          <p:cNvCxnSpPr/>
          <p:nvPr>
            <p:custDataLst>
              <p:tags r:id="rId29"/>
            </p:custDataLst>
          </p:nvPr>
        </p:nvCxnSpPr>
        <p:spPr>
          <a:xfrm>
            <a:off x="6701548" y="1801400"/>
            <a:ext cx="0" cy="393319"/>
          </a:xfrm>
          <a:prstGeom prst="line">
            <a:avLst/>
          </a:prstGeom>
          <a:ln w="9525" cap="flat" cmpd="sng" algn="ctr">
            <a:solidFill>
              <a:srgbClr val="4F81BD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2" name="OTLSHAPE_TB_00000000000000000000000000000000_ScaleContainer">
            <a:extLst>
              <a:ext uri="{FF2B5EF4-FFF2-40B4-BE49-F238E27FC236}">
                <a16:creationId xmlns:a16="http://schemas.microsoft.com/office/drawing/2014/main" id="{2113DC60-968F-66ED-1D9E-3E9750E307AC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1918842" y="2194719"/>
            <a:ext cx="9436100" cy="182880"/>
          </a:xfrm>
          <a:prstGeom prst="round2SameRect">
            <a:avLst/>
          </a:prstGeom>
          <a:solidFill>
            <a:srgbClr val="E36414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TLSHAPE_SL_e9898d4380ca4cb3a4deb534e6966edb_HeaderRectangle">
            <a:extLst>
              <a:ext uri="{FF2B5EF4-FFF2-40B4-BE49-F238E27FC236}">
                <a16:creationId xmlns:a16="http://schemas.microsoft.com/office/drawing/2014/main" id="{B18E8AFD-F2A4-7C24-9466-0C52B8292BA3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63500" y="2781967"/>
            <a:ext cx="1739900" cy="760603"/>
          </a:xfrm>
          <a:prstGeom prst="rect">
            <a:avLst/>
          </a:prstGeom>
          <a:solidFill>
            <a:srgbClr val="5F0F40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TLSHAPE_SL_73278e1b5a3a4e75861daafd6093d8cf_HeaderRectangle">
            <a:extLst>
              <a:ext uri="{FF2B5EF4-FFF2-40B4-BE49-F238E27FC236}">
                <a16:creationId xmlns:a16="http://schemas.microsoft.com/office/drawing/2014/main" id="{033A525C-BA7F-4DA8-4D12-2854A1CF269D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63500" y="3606070"/>
            <a:ext cx="1739900" cy="735203"/>
          </a:xfrm>
          <a:prstGeom prst="rect">
            <a:avLst/>
          </a:prstGeom>
          <a:solidFill>
            <a:srgbClr val="9A031E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TLSHAPE_SL_ddf2098de0a8493db9b7a49ceec25862_HeaderRectangle">
            <a:extLst>
              <a:ext uri="{FF2B5EF4-FFF2-40B4-BE49-F238E27FC236}">
                <a16:creationId xmlns:a16="http://schemas.microsoft.com/office/drawing/2014/main" id="{D7079896-5698-23A0-1472-8CF2B87D3A55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63500" y="4404773"/>
            <a:ext cx="1739900" cy="511302"/>
          </a:xfrm>
          <a:prstGeom prst="rect">
            <a:avLst/>
          </a:prstGeom>
          <a:solidFill>
            <a:srgbClr val="FB8B24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TLSHAPE_SL_54979fc9647748a9b3a35641a10e7b1d_HeaderRectangle">
            <a:extLst>
              <a:ext uri="{FF2B5EF4-FFF2-40B4-BE49-F238E27FC236}">
                <a16:creationId xmlns:a16="http://schemas.microsoft.com/office/drawing/2014/main" id="{4D359B34-4698-E828-8DE4-7AD6C62B8E6F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63500" y="4979575"/>
            <a:ext cx="1739900" cy="697103"/>
          </a:xfrm>
          <a:prstGeom prst="rect">
            <a:avLst/>
          </a:prstGeom>
          <a:solidFill>
            <a:srgbClr val="E36414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TLSHAPE_SL_2f31c6df3f8143a59611ca10fa8bd4a7_HeaderRectangle">
            <a:extLst>
              <a:ext uri="{FF2B5EF4-FFF2-40B4-BE49-F238E27FC236}">
                <a16:creationId xmlns:a16="http://schemas.microsoft.com/office/drawing/2014/main" id="{AFCDC76D-CFCF-1FF1-61A3-39200C881393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63500" y="5740178"/>
            <a:ext cx="1739900" cy="760603"/>
          </a:xfrm>
          <a:prstGeom prst="rect">
            <a:avLst/>
          </a:prstGeom>
          <a:solidFill>
            <a:srgbClr val="0F4C5C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OTLSHAPE_TB_00000000000000000000000000000000_MiddleScaleContainer">
            <a:extLst>
              <a:ext uri="{FF2B5EF4-FFF2-40B4-BE49-F238E27FC236}">
                <a16:creationId xmlns:a16="http://schemas.microsoft.com/office/drawing/2014/main" id="{E5FA5AE3-AB33-33D3-A667-9A25044E9B9B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1918842" y="2386743"/>
            <a:ext cx="9436100" cy="182880"/>
          </a:xfrm>
          <a:prstGeom prst="round2SameRect">
            <a:avLst>
              <a:gd name="adj1" fmla="val 0"/>
              <a:gd name="adj2" fmla="val 16667"/>
            </a:avLst>
          </a:prstGeom>
          <a:solidFill>
            <a:srgbClr val="FB8B24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TLSHAPE_TB_00000000000000000000000000000000_BottomScaleContainer" hidden="1">
            <a:extLst>
              <a:ext uri="{FF2B5EF4-FFF2-40B4-BE49-F238E27FC236}">
                <a16:creationId xmlns:a16="http://schemas.microsoft.com/office/drawing/2014/main" id="{BB0A286D-64D4-F4C4-4F5C-28C47EC0C600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1918842" y="2194719"/>
            <a:ext cx="0" cy="0"/>
          </a:xfrm>
          <a:prstGeom prst="round2SameRect">
            <a:avLst>
              <a:gd name="adj1" fmla="val 0"/>
              <a:gd name="adj2" fmla="val 16667"/>
            </a:avLst>
          </a:prstGeom>
          <a:solidFill>
            <a:srgbClr val="44546A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OTLSHAPE_SL2A_28377ac23a9b437683453baeb784a2cd_HeaderRectangle" hidden="1">
            <a:extLst>
              <a:ext uri="{FF2B5EF4-FFF2-40B4-BE49-F238E27FC236}">
                <a16:creationId xmlns:a16="http://schemas.microsoft.com/office/drawing/2014/main" id="{63622F8D-AA68-D30F-74F2-87FAF1B034A3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1791842" y="2781967"/>
            <a:ext cx="0" cy="0"/>
          </a:xfrm>
          <a:prstGeom prst="rect">
            <a:avLst/>
          </a:prstGeom>
          <a:solidFill>
            <a:schemeClr val="accent1">
              <a:alpha val="24706"/>
            </a:scheme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OTLSHAPE_SL2A_96dcb61d99ca440fa6fd1f0572bbc988_HeaderRectangle" hidden="1">
            <a:extLst>
              <a:ext uri="{FF2B5EF4-FFF2-40B4-BE49-F238E27FC236}">
                <a16:creationId xmlns:a16="http://schemas.microsoft.com/office/drawing/2014/main" id="{E8756BC4-2191-9CC4-11A3-0DBA8C094091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1791842" y="3606070"/>
            <a:ext cx="0" cy="0"/>
          </a:xfrm>
          <a:prstGeom prst="rect">
            <a:avLst/>
          </a:prstGeom>
          <a:solidFill>
            <a:schemeClr val="accent2">
              <a:alpha val="24706"/>
            </a:scheme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TLSHAPE_SL2A_f4d23c2c4ad44ccf9282707551e32262_HeaderRectangle" hidden="1">
            <a:extLst>
              <a:ext uri="{FF2B5EF4-FFF2-40B4-BE49-F238E27FC236}">
                <a16:creationId xmlns:a16="http://schemas.microsoft.com/office/drawing/2014/main" id="{CFCE965B-EA9C-2803-C92C-D05BC8AF8BCF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1791842" y="4404773"/>
            <a:ext cx="0" cy="0"/>
          </a:xfrm>
          <a:prstGeom prst="rect">
            <a:avLst/>
          </a:prstGeom>
          <a:solidFill>
            <a:schemeClr val="accent3">
              <a:alpha val="24706"/>
            </a:scheme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TLSHAPE_SL2A_1ef790ebbe224b37b60f25312bca3741_HeaderRectangle" hidden="1">
            <a:extLst>
              <a:ext uri="{FF2B5EF4-FFF2-40B4-BE49-F238E27FC236}">
                <a16:creationId xmlns:a16="http://schemas.microsoft.com/office/drawing/2014/main" id="{D0655607-3DD4-5012-72F2-752F9CE9FD16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1791842" y="4979575"/>
            <a:ext cx="0" cy="0"/>
          </a:xfrm>
          <a:prstGeom prst="rect">
            <a:avLst/>
          </a:prstGeom>
          <a:solidFill>
            <a:schemeClr val="accent4">
              <a:alpha val="24706"/>
            </a:scheme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TLSHAPE_SL2A_53ce8123c6674ecf9ff4b91d5e50bce2_HeaderRectangle" hidden="1">
            <a:extLst>
              <a:ext uri="{FF2B5EF4-FFF2-40B4-BE49-F238E27FC236}">
                <a16:creationId xmlns:a16="http://schemas.microsoft.com/office/drawing/2014/main" id="{B86B9928-C751-98E7-3240-CB3CB0059045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1791842" y="5740178"/>
            <a:ext cx="0" cy="0"/>
          </a:xfrm>
          <a:prstGeom prst="rect">
            <a:avLst/>
          </a:prstGeom>
          <a:solidFill>
            <a:schemeClr val="accent5">
              <a:alpha val="24706"/>
            </a:scheme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OTLSHAPE_G_00000000000000000000000000000000_ShapeBelow0">
            <a:extLst>
              <a:ext uri="{FF2B5EF4-FFF2-40B4-BE49-F238E27FC236}">
                <a16:creationId xmlns:a16="http://schemas.microsoft.com/office/drawing/2014/main" id="{30CF870A-6CE0-E316-D511-65BC9D00744A}"/>
              </a:ext>
            </a:extLst>
          </p:cNvPr>
          <p:cNvCxnSpPr/>
          <p:nvPr>
            <p:custDataLst>
              <p:tags r:id="rId43"/>
            </p:custDataLst>
          </p:nvPr>
        </p:nvCxnSpPr>
        <p:spPr>
          <a:xfrm>
            <a:off x="2880320" y="2578767"/>
            <a:ext cx="0" cy="3922014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OTLSHAPE_G_00000000000000000000000000000000_ShapeBelow1">
            <a:extLst>
              <a:ext uri="{FF2B5EF4-FFF2-40B4-BE49-F238E27FC236}">
                <a16:creationId xmlns:a16="http://schemas.microsoft.com/office/drawing/2014/main" id="{59CE87BE-8D1F-493A-7414-7495DA177B64}"/>
              </a:ext>
            </a:extLst>
          </p:cNvPr>
          <p:cNvCxnSpPr/>
          <p:nvPr>
            <p:custDataLst>
              <p:tags r:id="rId44"/>
            </p:custDataLst>
          </p:nvPr>
        </p:nvCxnSpPr>
        <p:spPr>
          <a:xfrm>
            <a:off x="3841798" y="2578767"/>
            <a:ext cx="0" cy="3922014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OTLSHAPE_G_00000000000000000000000000000000_ShapeBelow2">
            <a:extLst>
              <a:ext uri="{FF2B5EF4-FFF2-40B4-BE49-F238E27FC236}">
                <a16:creationId xmlns:a16="http://schemas.microsoft.com/office/drawing/2014/main" id="{A77D62AB-C2C3-D19C-B968-B962CC692409}"/>
              </a:ext>
            </a:extLst>
          </p:cNvPr>
          <p:cNvCxnSpPr/>
          <p:nvPr>
            <p:custDataLst>
              <p:tags r:id="rId45"/>
            </p:custDataLst>
          </p:nvPr>
        </p:nvCxnSpPr>
        <p:spPr>
          <a:xfrm>
            <a:off x="4772261" y="2578767"/>
            <a:ext cx="0" cy="3922014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OTLSHAPE_G_00000000000000000000000000000000_ShapeBelow3">
            <a:extLst>
              <a:ext uri="{FF2B5EF4-FFF2-40B4-BE49-F238E27FC236}">
                <a16:creationId xmlns:a16="http://schemas.microsoft.com/office/drawing/2014/main" id="{E777D068-59C6-E161-BEB0-4DFE98ECB89B}"/>
              </a:ext>
            </a:extLst>
          </p:cNvPr>
          <p:cNvCxnSpPr/>
          <p:nvPr>
            <p:custDataLst>
              <p:tags r:id="rId46"/>
            </p:custDataLst>
          </p:nvPr>
        </p:nvCxnSpPr>
        <p:spPr>
          <a:xfrm>
            <a:off x="5733740" y="2578767"/>
            <a:ext cx="0" cy="3922014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OTLSHAPE_G_00000000000000000000000000000000_ShapeBelow4">
            <a:extLst>
              <a:ext uri="{FF2B5EF4-FFF2-40B4-BE49-F238E27FC236}">
                <a16:creationId xmlns:a16="http://schemas.microsoft.com/office/drawing/2014/main" id="{800C0AC3-885C-21BC-9DE0-001ADF034B29}"/>
              </a:ext>
            </a:extLst>
          </p:cNvPr>
          <p:cNvCxnSpPr/>
          <p:nvPr>
            <p:custDataLst>
              <p:tags r:id="rId47"/>
            </p:custDataLst>
          </p:nvPr>
        </p:nvCxnSpPr>
        <p:spPr>
          <a:xfrm>
            <a:off x="6664203" y="2578767"/>
            <a:ext cx="0" cy="3922014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OTLSHAPE_G_00000000000000000000000000000000_ShapeBelow5">
            <a:extLst>
              <a:ext uri="{FF2B5EF4-FFF2-40B4-BE49-F238E27FC236}">
                <a16:creationId xmlns:a16="http://schemas.microsoft.com/office/drawing/2014/main" id="{3F001B32-01A0-B792-71DE-7E873814FC7F}"/>
              </a:ext>
            </a:extLst>
          </p:cNvPr>
          <p:cNvCxnSpPr/>
          <p:nvPr>
            <p:custDataLst>
              <p:tags r:id="rId48"/>
            </p:custDataLst>
          </p:nvPr>
        </p:nvCxnSpPr>
        <p:spPr>
          <a:xfrm>
            <a:off x="7625682" y="2578767"/>
            <a:ext cx="0" cy="3922014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OTLSHAPE_G_00000000000000000000000000000000_ShapeBelow6">
            <a:extLst>
              <a:ext uri="{FF2B5EF4-FFF2-40B4-BE49-F238E27FC236}">
                <a16:creationId xmlns:a16="http://schemas.microsoft.com/office/drawing/2014/main" id="{970A313B-5629-1DC7-E52E-A740A60E60DF}"/>
              </a:ext>
            </a:extLst>
          </p:cNvPr>
          <p:cNvCxnSpPr/>
          <p:nvPr>
            <p:custDataLst>
              <p:tags r:id="rId49"/>
            </p:custDataLst>
          </p:nvPr>
        </p:nvCxnSpPr>
        <p:spPr>
          <a:xfrm>
            <a:off x="8587160" y="2578767"/>
            <a:ext cx="0" cy="3922014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OTLSHAPE_G_00000000000000000000000000000000_ShapeBelow7">
            <a:extLst>
              <a:ext uri="{FF2B5EF4-FFF2-40B4-BE49-F238E27FC236}">
                <a16:creationId xmlns:a16="http://schemas.microsoft.com/office/drawing/2014/main" id="{01A89B8E-ED07-F0C3-15D2-03657CADB0D0}"/>
              </a:ext>
            </a:extLst>
          </p:cNvPr>
          <p:cNvCxnSpPr/>
          <p:nvPr>
            <p:custDataLst>
              <p:tags r:id="rId50"/>
            </p:custDataLst>
          </p:nvPr>
        </p:nvCxnSpPr>
        <p:spPr>
          <a:xfrm>
            <a:off x="9455593" y="2578767"/>
            <a:ext cx="0" cy="3922014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OTLSHAPE_G_00000000000000000000000000000000_ShapeBelow8">
            <a:extLst>
              <a:ext uri="{FF2B5EF4-FFF2-40B4-BE49-F238E27FC236}">
                <a16:creationId xmlns:a16="http://schemas.microsoft.com/office/drawing/2014/main" id="{EFEAD1C6-0C22-B1A8-3FBC-BEE6AB2A5110}"/>
              </a:ext>
            </a:extLst>
          </p:cNvPr>
          <p:cNvCxnSpPr/>
          <p:nvPr>
            <p:custDataLst>
              <p:tags r:id="rId51"/>
            </p:custDataLst>
          </p:nvPr>
        </p:nvCxnSpPr>
        <p:spPr>
          <a:xfrm>
            <a:off x="10417071" y="2578767"/>
            <a:ext cx="0" cy="3922014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OTLSHAPE_SLM_74c03cfeeba0427a8727d506acee8445_Shape">
            <a:extLst>
              <a:ext uri="{FF2B5EF4-FFF2-40B4-BE49-F238E27FC236}">
                <a16:creationId xmlns:a16="http://schemas.microsoft.com/office/drawing/2014/main" id="{6A343A0C-0D4D-E44A-5A15-1068662165CC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3610500" y="2824067"/>
            <a:ext cx="152400" cy="177800"/>
          </a:xfrm>
          <a:prstGeom prst="chevron">
            <a:avLst>
              <a:gd name="adj" fmla="val 30000"/>
            </a:avLst>
          </a:prstGeom>
          <a:solidFill>
            <a:schemeClr val="accent1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OTLSHAPE_SLM_74ee8e519fdc45a4a58d8bf74198d835_Shape">
            <a:extLst>
              <a:ext uri="{FF2B5EF4-FFF2-40B4-BE49-F238E27FC236}">
                <a16:creationId xmlns:a16="http://schemas.microsoft.com/office/drawing/2014/main" id="{51FC9E43-9AB5-6817-EF4E-C953CE8EC24F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3114253" y="3073368"/>
            <a:ext cx="152400" cy="177800"/>
          </a:xfrm>
          <a:prstGeom prst="chevron">
            <a:avLst>
              <a:gd name="adj" fmla="val 30000"/>
            </a:avLst>
          </a:prstGeom>
          <a:solidFill>
            <a:schemeClr val="accent1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OTLSHAPE_SLM_2dd9b75962c34dd6b763e977e3b9abe6_Shape">
            <a:extLst>
              <a:ext uri="{FF2B5EF4-FFF2-40B4-BE49-F238E27FC236}">
                <a16:creationId xmlns:a16="http://schemas.microsoft.com/office/drawing/2014/main" id="{591E8CD4-4FF6-F5F1-4931-DAF0F057BEAF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3393392" y="3322669"/>
            <a:ext cx="152400" cy="177800"/>
          </a:xfrm>
          <a:prstGeom prst="chevron">
            <a:avLst>
              <a:gd name="adj" fmla="val 30000"/>
            </a:avLst>
          </a:prstGeom>
          <a:solidFill>
            <a:schemeClr val="accent1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4" name="OTLSHAPE_SLM_9a896a93711b445caa5b75a6fe52eaf3_Shape">
            <a:extLst>
              <a:ext uri="{FF2B5EF4-FFF2-40B4-BE49-F238E27FC236}">
                <a16:creationId xmlns:a16="http://schemas.microsoft.com/office/drawing/2014/main" id="{458D92C6-6377-F7BE-E8FB-63BE251360C7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>
            <a:off x="4013701" y="3648170"/>
            <a:ext cx="152400" cy="177800"/>
          </a:xfrm>
          <a:prstGeom prst="teardrop">
            <a:avLst/>
          </a:prstGeom>
          <a:solidFill>
            <a:srgbClr val="5F0F40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TLSHAPE_SLM_0d5cd4b036704a5ba78616382c400cf1_Shape">
            <a:extLst>
              <a:ext uri="{FF2B5EF4-FFF2-40B4-BE49-F238E27FC236}">
                <a16:creationId xmlns:a16="http://schemas.microsoft.com/office/drawing/2014/main" id="{53A1302D-95DC-3292-65C4-41B84FE392E9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>
            <a:off x="5378380" y="3872071"/>
            <a:ext cx="152400" cy="177800"/>
          </a:xfrm>
          <a:prstGeom prst="teardrop">
            <a:avLst/>
          </a:prstGeom>
          <a:solidFill>
            <a:srgbClr val="5F0F40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TLSHAPE_SLM_c05b778173944beab9d48d52679feb31_Shape">
            <a:extLst>
              <a:ext uri="{FF2B5EF4-FFF2-40B4-BE49-F238E27FC236}">
                <a16:creationId xmlns:a16="http://schemas.microsoft.com/office/drawing/2014/main" id="{023369E2-93F9-36D6-5970-1534C77A6001}"/>
              </a:ext>
            </a:extLst>
          </p:cNvPr>
          <p:cNvSpPr/>
          <p:nvPr>
            <p:custDataLst>
              <p:tags r:id="rId57"/>
            </p:custDataLst>
          </p:nvPr>
        </p:nvSpPr>
        <p:spPr>
          <a:xfrm>
            <a:off x="4478932" y="4121372"/>
            <a:ext cx="152400" cy="177800"/>
          </a:xfrm>
          <a:prstGeom prst="teardrop">
            <a:avLst/>
          </a:prstGeom>
          <a:solidFill>
            <a:srgbClr val="5F0F40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TLSHAPE_SLM_28062d33c11348f6bafc83717f85d403_Shape">
            <a:extLst>
              <a:ext uri="{FF2B5EF4-FFF2-40B4-BE49-F238E27FC236}">
                <a16:creationId xmlns:a16="http://schemas.microsoft.com/office/drawing/2014/main" id="{67824EA5-419C-5757-47E6-8A454D8D5121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>
            <a:off x="5874627" y="4446873"/>
            <a:ext cx="152400" cy="177800"/>
          </a:xfrm>
          <a:prstGeom prst="diamond">
            <a:avLst/>
          </a:prstGeom>
          <a:solidFill>
            <a:schemeClr val="accent1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TLSHAPE_SLM_11db6cd9e6cb4b88a799e34d4be8a1da_Shape">
            <a:extLst>
              <a:ext uri="{FF2B5EF4-FFF2-40B4-BE49-F238E27FC236}">
                <a16:creationId xmlns:a16="http://schemas.microsoft.com/office/drawing/2014/main" id="{0E21DD27-8B70-F0A9-9534-FB62735E31A6}"/>
              </a:ext>
            </a:extLst>
          </p:cNvPr>
          <p:cNvSpPr/>
          <p:nvPr>
            <p:custDataLst>
              <p:tags r:id="rId59"/>
            </p:custDataLst>
          </p:nvPr>
        </p:nvSpPr>
        <p:spPr>
          <a:xfrm>
            <a:off x="6401889" y="4696174"/>
            <a:ext cx="152400" cy="177800"/>
          </a:xfrm>
          <a:prstGeom prst="diamond">
            <a:avLst/>
          </a:prstGeom>
          <a:solidFill>
            <a:schemeClr val="accent1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TLSHAPE_SLM_19cd6e60ffec41dab073eff61b0e6334_Shape">
            <a:extLst>
              <a:ext uri="{FF2B5EF4-FFF2-40B4-BE49-F238E27FC236}">
                <a16:creationId xmlns:a16="http://schemas.microsoft.com/office/drawing/2014/main" id="{0208D162-4C4E-C0A3-868E-BAE1D979842C}"/>
              </a:ext>
            </a:extLst>
          </p:cNvPr>
          <p:cNvSpPr/>
          <p:nvPr>
            <p:custDataLst>
              <p:tags r:id="rId60"/>
            </p:custDataLst>
          </p:nvPr>
        </p:nvSpPr>
        <p:spPr>
          <a:xfrm>
            <a:off x="8541955" y="5021675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5F0F40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TLSHAPE_SLM_403522850b564bb1a9ce04c15a0d8e26_Shape">
            <a:extLst>
              <a:ext uri="{FF2B5EF4-FFF2-40B4-BE49-F238E27FC236}">
                <a16:creationId xmlns:a16="http://schemas.microsoft.com/office/drawing/2014/main" id="{B3D18CCD-4FF1-B53F-0523-75BEDDA30EB3}"/>
              </a:ext>
            </a:extLst>
          </p:cNvPr>
          <p:cNvSpPr/>
          <p:nvPr>
            <p:custDataLst>
              <p:tags r:id="rId61"/>
            </p:custDataLst>
          </p:nvPr>
        </p:nvSpPr>
        <p:spPr>
          <a:xfrm>
            <a:off x="9069217" y="5363877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5F0F40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TLSHAPE_SLM_b633884cf54646bda748e53963ff8638_Shape">
            <a:extLst>
              <a:ext uri="{FF2B5EF4-FFF2-40B4-BE49-F238E27FC236}">
                <a16:creationId xmlns:a16="http://schemas.microsoft.com/office/drawing/2014/main" id="{11AC439D-EF4B-A8A2-696E-4BE48C9F0816}"/>
              </a:ext>
            </a:extLst>
          </p:cNvPr>
          <p:cNvSpPr/>
          <p:nvPr>
            <p:custDataLst>
              <p:tags r:id="rId62"/>
            </p:custDataLst>
          </p:nvPr>
        </p:nvSpPr>
        <p:spPr>
          <a:xfrm>
            <a:off x="9596480" y="5782278"/>
            <a:ext cx="152400" cy="177800"/>
          </a:xfrm>
          <a:prstGeom prst="star8">
            <a:avLst/>
          </a:prstGeom>
          <a:solidFill>
            <a:schemeClr val="accent1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TLSHAPE_SLM_f113a85abd1f475ab8037b613b728f89_Shape">
            <a:extLst>
              <a:ext uri="{FF2B5EF4-FFF2-40B4-BE49-F238E27FC236}">
                <a16:creationId xmlns:a16="http://schemas.microsoft.com/office/drawing/2014/main" id="{D70B5F69-307C-07D0-7E29-CCEF517BAA32}"/>
              </a:ext>
            </a:extLst>
          </p:cNvPr>
          <p:cNvSpPr/>
          <p:nvPr>
            <p:custDataLst>
              <p:tags r:id="rId63"/>
            </p:custDataLst>
          </p:nvPr>
        </p:nvSpPr>
        <p:spPr>
          <a:xfrm>
            <a:off x="9782573" y="6031579"/>
            <a:ext cx="152400" cy="177800"/>
          </a:xfrm>
          <a:prstGeom prst="star8">
            <a:avLst/>
          </a:prstGeom>
          <a:solidFill>
            <a:schemeClr val="accent1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TLSHAPE_SLM_773223675f51438b859912dcec789a2c_Shape">
            <a:extLst>
              <a:ext uri="{FF2B5EF4-FFF2-40B4-BE49-F238E27FC236}">
                <a16:creationId xmlns:a16="http://schemas.microsoft.com/office/drawing/2014/main" id="{D9360396-1FC2-2736-D3A1-4139465E0FC2}"/>
              </a:ext>
            </a:extLst>
          </p:cNvPr>
          <p:cNvSpPr/>
          <p:nvPr>
            <p:custDataLst>
              <p:tags r:id="rId64"/>
            </p:custDataLst>
          </p:nvPr>
        </p:nvSpPr>
        <p:spPr>
          <a:xfrm>
            <a:off x="9999680" y="6280880"/>
            <a:ext cx="152400" cy="177800"/>
          </a:xfrm>
          <a:prstGeom prst="star8">
            <a:avLst/>
          </a:prstGeom>
          <a:solidFill>
            <a:schemeClr val="accent1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OTLSHAPE_TB_00000000000000000000000000000000_ElapsedTime" hidden="1">
            <a:extLst>
              <a:ext uri="{FF2B5EF4-FFF2-40B4-BE49-F238E27FC236}">
                <a16:creationId xmlns:a16="http://schemas.microsoft.com/office/drawing/2014/main" id="{D4A86555-B5B2-7798-BC98-68B36EDEE272}"/>
              </a:ext>
            </a:extLst>
          </p:cNvPr>
          <p:cNvSpPr/>
          <p:nvPr>
            <p:custDataLst>
              <p:tags r:id="rId65"/>
            </p:custDataLst>
          </p:nvPr>
        </p:nvSpPr>
        <p:spPr>
          <a:xfrm>
            <a:off x="1918842" y="2194719"/>
            <a:ext cx="0" cy="0"/>
          </a:xfrm>
          <a:prstGeom prst="rect">
            <a:avLst/>
          </a:prstGeom>
          <a:solidFill>
            <a:srgbClr val="FF0000">
              <a:alpha val="74902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TLSHAPE_SL_e9898d4380ca4cb3a4deb534e6966edb_Header">
            <a:extLst>
              <a:ext uri="{FF2B5EF4-FFF2-40B4-BE49-F238E27FC236}">
                <a16:creationId xmlns:a16="http://schemas.microsoft.com/office/drawing/2014/main" id="{09A6E8B2-4D1A-28F4-4749-5F00AE4A0C10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63500" y="3060922"/>
            <a:ext cx="17399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lt1"/>
                </a:solidFill>
                <a:latin typeface="Segoe UI" panose="020B0502040204020203" pitchFamily="34" charset="0"/>
              </a:rPr>
              <a:t>Market research</a:t>
            </a:r>
          </a:p>
        </p:txBody>
      </p:sp>
      <p:sp>
        <p:nvSpPr>
          <p:cNvPr id="64" name="OTLSHAPE_SL_73278e1b5a3a4e75861daafd6093d8cf_Header">
            <a:extLst>
              <a:ext uri="{FF2B5EF4-FFF2-40B4-BE49-F238E27FC236}">
                <a16:creationId xmlns:a16="http://schemas.microsoft.com/office/drawing/2014/main" id="{5806C4E5-BD64-317D-0884-FE982A35802B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63500" y="3872325"/>
            <a:ext cx="17399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>
                <a:solidFill>
                  <a:schemeClr val="lt1"/>
                </a:solidFill>
                <a:latin typeface="Segoe UI" panose="020B0502040204020203" pitchFamily="34" charset="0"/>
              </a:rPr>
              <a:t>Strategy development</a:t>
            </a:r>
          </a:p>
        </p:txBody>
      </p:sp>
      <p:sp>
        <p:nvSpPr>
          <p:cNvPr id="67" name="OTLSHAPE_SL_ddf2098de0a8493db9b7a49ceec25862_Header">
            <a:extLst>
              <a:ext uri="{FF2B5EF4-FFF2-40B4-BE49-F238E27FC236}">
                <a16:creationId xmlns:a16="http://schemas.microsoft.com/office/drawing/2014/main" id="{8D770A36-3284-77F4-3F9B-8741A01B348D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63500" y="4559078"/>
            <a:ext cx="17399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lt1"/>
                </a:solidFill>
                <a:latin typeface="Segoe UI" panose="020B0502040204020203" pitchFamily="34" charset="0"/>
              </a:rPr>
              <a:t>Campaign launch</a:t>
            </a:r>
          </a:p>
        </p:txBody>
      </p:sp>
      <p:sp>
        <p:nvSpPr>
          <p:cNvPr id="70" name="OTLSHAPE_SL_54979fc9647748a9b3a35641a10e7b1d_Header">
            <a:extLst>
              <a:ext uri="{FF2B5EF4-FFF2-40B4-BE49-F238E27FC236}">
                <a16:creationId xmlns:a16="http://schemas.microsoft.com/office/drawing/2014/main" id="{498DA0F2-2449-C78E-02CF-5278597A8390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63500" y="5226780"/>
            <a:ext cx="17399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>
                <a:solidFill>
                  <a:schemeClr val="lt1"/>
                </a:solidFill>
                <a:latin typeface="Segoe UI" panose="020B0502040204020203" pitchFamily="34" charset="0"/>
              </a:rPr>
              <a:t>Campaign review</a:t>
            </a:r>
          </a:p>
        </p:txBody>
      </p:sp>
      <p:sp>
        <p:nvSpPr>
          <p:cNvPr id="73" name="OTLSHAPE_SL_2f31c6df3f8143a59611ca10fa8bd4a7_Header">
            <a:extLst>
              <a:ext uri="{FF2B5EF4-FFF2-40B4-BE49-F238E27FC236}">
                <a16:creationId xmlns:a16="http://schemas.microsoft.com/office/drawing/2014/main" id="{57DD72E9-D37F-5A1E-321E-0BE5A0B4A16F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63500" y="6019133"/>
            <a:ext cx="1739900" cy="2026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>
                <a:solidFill>
                  <a:schemeClr val="lt1"/>
                </a:solidFill>
                <a:latin typeface="Segoe UI" panose="020B0502040204020203" pitchFamily="34" charset="0"/>
              </a:rPr>
              <a:t>Documentation</a:t>
            </a:r>
          </a:p>
        </p:txBody>
      </p:sp>
      <p:sp>
        <p:nvSpPr>
          <p:cNvPr id="253" name="OTLSHAPE_SL2A_28377ac23a9b437683453baeb784a2cd_Header" hidden="1">
            <a:extLst>
              <a:ext uri="{FF2B5EF4-FFF2-40B4-BE49-F238E27FC236}">
                <a16:creationId xmlns:a16="http://schemas.microsoft.com/office/drawing/2014/main" id="{FE7FFFD4-8C6B-8EDD-3805-847646A8FB70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2" name="OTLSHAPE_SL2A_96dcb61d99ca440fa6fd1f0572bbc988_Header" hidden="1">
            <a:extLst>
              <a:ext uri="{FF2B5EF4-FFF2-40B4-BE49-F238E27FC236}">
                <a16:creationId xmlns:a16="http://schemas.microsoft.com/office/drawing/2014/main" id="{082E809F-F2F8-5076-E482-2D1EFC1786AA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1" name="OTLSHAPE_SL2A_f4d23c2c4ad44ccf9282707551e32262_Header" hidden="1">
            <a:extLst>
              <a:ext uri="{FF2B5EF4-FFF2-40B4-BE49-F238E27FC236}">
                <a16:creationId xmlns:a16="http://schemas.microsoft.com/office/drawing/2014/main" id="{597BA5A4-054B-1500-E61E-B65C09EA76EE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0" name="OTLSHAPE_SL2A_1ef790ebbe224b37b60f25312bca3741_Header" hidden="1">
            <a:extLst>
              <a:ext uri="{FF2B5EF4-FFF2-40B4-BE49-F238E27FC236}">
                <a16:creationId xmlns:a16="http://schemas.microsoft.com/office/drawing/2014/main" id="{7D7B256E-D0DF-E74A-6B4E-306C5EF91204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87" name="OTLSHAPE_SL2A_53ce8123c6674ecf9ff4b91d5e50bce2_Header" hidden="1">
            <a:extLst>
              <a:ext uri="{FF2B5EF4-FFF2-40B4-BE49-F238E27FC236}">
                <a16:creationId xmlns:a16="http://schemas.microsoft.com/office/drawing/2014/main" id="{A4CB3977-1521-5A6C-21A5-132CA3B5319F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50" name="OTLSHAPE_TB_00000000000000000000000000000000_TodayMarkerShape" hidden="1">
            <a:extLst>
              <a:ext uri="{FF2B5EF4-FFF2-40B4-BE49-F238E27FC236}">
                <a16:creationId xmlns:a16="http://schemas.microsoft.com/office/drawing/2014/main" id="{27E6D198-E940-EF95-B5BB-9FD8417E2C04}"/>
              </a:ext>
            </a:extLst>
          </p:cNvPr>
          <p:cNvSpPr/>
          <p:nvPr>
            <p:custDataLst>
              <p:tags r:id="rId76"/>
            </p:custDataLst>
          </p:nvPr>
        </p:nvSpPr>
        <p:spPr>
          <a:xfrm>
            <a:off x="1892716" y="2578767"/>
            <a:ext cx="63500" cy="60960"/>
          </a:xfrm>
          <a:prstGeom prst="triangle">
            <a:avLst/>
          </a:prstGeom>
          <a:solidFill>
            <a:srgbClr val="FF0000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46BD4D9A-0348-C17A-08F2-68FEDD05238D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1982342" y="2167922"/>
            <a:ext cx="192232" cy="23647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44">
                <a:solidFill>
                  <a:schemeClr val="lt1"/>
                </a:solidFill>
                <a:latin typeface="Segoe UI" panose="020B0502040204020203" pitchFamily="34" charset="0"/>
              </a:rPr>
              <a:t>Jul</a:t>
            </a:r>
            <a:endParaRPr lang="en-US" sz="1400" spc="-44" dirty="0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959B324B-71DB-CC88-4579-A8B415A90B23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2943820" y="2167922"/>
            <a:ext cx="309124" cy="23647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44">
                <a:solidFill>
                  <a:schemeClr val="lt1"/>
                </a:solidFill>
                <a:latin typeface="Segoe UI" panose="020B0502040204020203" pitchFamily="34" charset="0"/>
              </a:rPr>
              <a:t>Aug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3BC5AA09-3353-F4B6-ECD7-F35DD4EB5E14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3905299" y="2167922"/>
            <a:ext cx="285014" cy="23647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44">
                <a:solidFill>
                  <a:schemeClr val="lt1"/>
                </a:solidFill>
                <a:latin typeface="Segoe UI" panose="020B0502040204020203" pitchFamily="34" charset="0"/>
              </a:rPr>
              <a:t>Sep</a:t>
            </a:r>
          </a:p>
        </p:txBody>
      </p:sp>
      <p:sp>
        <p:nvSpPr>
          <p:cNvPr id="11" name="OTLSHAPE_TB_00000000000000000000000000000000_TimescaleInterval4">
            <a:extLst>
              <a:ext uri="{FF2B5EF4-FFF2-40B4-BE49-F238E27FC236}">
                <a16:creationId xmlns:a16="http://schemas.microsoft.com/office/drawing/2014/main" id="{168E304F-27E1-F3AD-131E-47AF77922129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4835762" y="2167922"/>
            <a:ext cx="268150" cy="23647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44">
                <a:solidFill>
                  <a:schemeClr val="lt1"/>
                </a:solidFill>
                <a:latin typeface="Segoe UI" panose="020B0502040204020203" pitchFamily="34" charset="0"/>
              </a:rPr>
              <a:t>Oct</a:t>
            </a:r>
            <a:endParaRPr lang="en-US" sz="1400" spc="-44" dirty="0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12" name="OTLSHAPE_TB_00000000000000000000000000000000_TimescaleInterval5">
            <a:extLst>
              <a:ext uri="{FF2B5EF4-FFF2-40B4-BE49-F238E27FC236}">
                <a16:creationId xmlns:a16="http://schemas.microsoft.com/office/drawing/2014/main" id="{B40441F1-F9FB-BF7D-E71C-65E463EDCC1A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5797241" y="2167922"/>
            <a:ext cx="313932" cy="23647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44">
                <a:solidFill>
                  <a:schemeClr val="lt1"/>
                </a:solidFill>
                <a:latin typeface="Segoe UI" panose="020B0502040204020203" pitchFamily="34" charset="0"/>
              </a:rPr>
              <a:t>Nov</a:t>
            </a:r>
          </a:p>
        </p:txBody>
      </p:sp>
      <p:sp>
        <p:nvSpPr>
          <p:cNvPr id="13" name="OTLSHAPE_TB_00000000000000000000000000000000_TimescaleInterval6">
            <a:extLst>
              <a:ext uri="{FF2B5EF4-FFF2-40B4-BE49-F238E27FC236}">
                <a16:creationId xmlns:a16="http://schemas.microsoft.com/office/drawing/2014/main" id="{EDF6C3AE-758D-4CC9-0A80-7AF13203595D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6727704" y="2167922"/>
            <a:ext cx="292259" cy="23647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44">
                <a:solidFill>
                  <a:schemeClr val="lt1"/>
                </a:solidFill>
                <a:latin typeface="Segoe UI" panose="020B0502040204020203" pitchFamily="34" charset="0"/>
              </a:rPr>
              <a:t>Dec</a:t>
            </a:r>
          </a:p>
        </p:txBody>
      </p:sp>
      <p:sp>
        <p:nvSpPr>
          <p:cNvPr id="14" name="OTLSHAPE_TB_00000000000000000000000000000000_TimescaleInterval7">
            <a:extLst>
              <a:ext uri="{FF2B5EF4-FFF2-40B4-BE49-F238E27FC236}">
                <a16:creationId xmlns:a16="http://schemas.microsoft.com/office/drawing/2014/main" id="{75D3352B-F4C6-38C1-DA98-31FA03323833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7689183" y="2167922"/>
            <a:ext cx="244106" cy="23647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42">
                <a:solidFill>
                  <a:schemeClr val="lt1"/>
                </a:solidFill>
                <a:latin typeface="Segoe UI" panose="020B0502040204020203" pitchFamily="34" charset="0"/>
              </a:rPr>
              <a:t>Jan</a:t>
            </a:r>
          </a:p>
        </p:txBody>
      </p:sp>
      <p:sp>
        <p:nvSpPr>
          <p:cNvPr id="15" name="OTLSHAPE_TB_00000000000000000000000000000000_TimescaleInterval8">
            <a:extLst>
              <a:ext uri="{FF2B5EF4-FFF2-40B4-BE49-F238E27FC236}">
                <a16:creationId xmlns:a16="http://schemas.microsoft.com/office/drawing/2014/main" id="{EE77630D-AE14-002F-B58F-90A5FDFE0388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8650661" y="2167922"/>
            <a:ext cx="276999" cy="23647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44">
                <a:solidFill>
                  <a:schemeClr val="lt1"/>
                </a:solidFill>
                <a:latin typeface="Segoe UI" panose="020B0502040204020203" pitchFamily="34" charset="0"/>
              </a:rPr>
              <a:t>Feb</a:t>
            </a:r>
            <a:endParaRPr lang="en-US" sz="1400" spc="-44" dirty="0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85" name="OTLSHAPE_SLM_74c03cfeeba0427a8727d506acee8445_Title">
            <a:extLst>
              <a:ext uri="{FF2B5EF4-FFF2-40B4-BE49-F238E27FC236}">
                <a16:creationId xmlns:a16="http://schemas.microsoft.com/office/drawing/2014/main" id="{98296202-D908-1FCA-2930-2FFCF1EA3D33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3813700" y="2820067"/>
            <a:ext cx="15875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 dirty="0">
                <a:solidFill>
                  <a:srgbClr val="5F0F40"/>
                </a:solidFill>
                <a:latin typeface="Segoe UI" panose="020B0502040204020203" pitchFamily="34" charset="0"/>
              </a:rPr>
              <a:t>Target audience defined</a:t>
            </a:r>
          </a:p>
        </p:txBody>
      </p:sp>
      <p:sp>
        <p:nvSpPr>
          <p:cNvPr id="86" name="OTLSHAPE_SLM_74c03cfeeba0427a8727d506acee8445_Date">
            <a:extLst>
              <a:ext uri="{FF2B5EF4-FFF2-40B4-BE49-F238E27FC236}">
                <a16:creationId xmlns:a16="http://schemas.microsoft.com/office/drawing/2014/main" id="{CFE10850-2F34-7A41-3A3C-21EBBF650F77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3188733" y="2836958"/>
            <a:ext cx="3810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 spc="-6" dirty="0">
                <a:solidFill>
                  <a:srgbClr val="0F4C5C"/>
                </a:solidFill>
                <a:latin typeface="Segoe UI Semibold" panose="020B0702040204020203" pitchFamily="34" charset="0"/>
              </a:rPr>
              <a:t>Aug 26</a:t>
            </a:r>
          </a:p>
        </p:txBody>
      </p:sp>
      <p:sp>
        <p:nvSpPr>
          <p:cNvPr id="88" name="OTLSHAPE_SLM_74ee8e519fdc45a4a58d8bf74198d835_Date">
            <a:extLst>
              <a:ext uri="{FF2B5EF4-FFF2-40B4-BE49-F238E27FC236}">
                <a16:creationId xmlns:a16="http://schemas.microsoft.com/office/drawing/2014/main" id="{6277DD33-C222-B6D0-162A-2D7FC310D393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2710308" y="3086259"/>
            <a:ext cx="3556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 spc="-8" dirty="0">
                <a:solidFill>
                  <a:srgbClr val="0F4C5C"/>
                </a:solidFill>
                <a:latin typeface="Segoe UI Semibold" panose="020B0702040204020203" pitchFamily="34" charset="0"/>
              </a:rPr>
              <a:t>Aug 10</a:t>
            </a:r>
          </a:p>
        </p:txBody>
      </p:sp>
      <p:sp>
        <p:nvSpPr>
          <p:cNvPr id="89" name="OTLSHAPE_SLM_74ee8e519fdc45a4a58d8bf74198d835_Title">
            <a:extLst>
              <a:ext uri="{FF2B5EF4-FFF2-40B4-BE49-F238E27FC236}">
                <a16:creationId xmlns:a16="http://schemas.microsoft.com/office/drawing/2014/main" id="{1D84ADE3-7383-D8E4-E15B-43A3DC5A4478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3317453" y="3069368"/>
            <a:ext cx="10287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dirty="0">
                <a:solidFill>
                  <a:srgbClr val="5F0F40"/>
                </a:solidFill>
                <a:latin typeface="Segoe UI" panose="020B0502040204020203" pitchFamily="34" charset="0"/>
              </a:rPr>
              <a:t>Market analysis</a:t>
            </a:r>
          </a:p>
        </p:txBody>
      </p:sp>
      <p:sp>
        <p:nvSpPr>
          <p:cNvPr id="91" name="OTLSHAPE_SLM_2dd9b75962c34dd6b763e977e3b9abe6_Title">
            <a:extLst>
              <a:ext uri="{FF2B5EF4-FFF2-40B4-BE49-F238E27FC236}">
                <a16:creationId xmlns:a16="http://schemas.microsoft.com/office/drawing/2014/main" id="{27AFA757-C26E-8291-D131-18878FCED969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3596592" y="3318669"/>
            <a:ext cx="14351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dirty="0">
                <a:solidFill>
                  <a:srgbClr val="5F0F40"/>
                </a:solidFill>
                <a:latin typeface="Segoe UI" panose="020B0502040204020203" pitchFamily="34" charset="0"/>
              </a:rPr>
              <a:t>Competitors analyzed</a:t>
            </a:r>
          </a:p>
        </p:txBody>
      </p:sp>
      <p:sp>
        <p:nvSpPr>
          <p:cNvPr id="92" name="OTLSHAPE_SLM_2dd9b75962c34dd6b763e977e3b9abe6_Date">
            <a:extLst>
              <a:ext uri="{FF2B5EF4-FFF2-40B4-BE49-F238E27FC236}">
                <a16:creationId xmlns:a16="http://schemas.microsoft.com/office/drawing/2014/main" id="{50B23BFD-31C5-5E08-6690-6F7C39A7F2BD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2989109" y="3335560"/>
            <a:ext cx="3556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 spc="-6" dirty="0">
                <a:solidFill>
                  <a:srgbClr val="0F4C5C"/>
                </a:solidFill>
                <a:latin typeface="Segoe UI Semibold" panose="020B0702040204020203" pitchFamily="34" charset="0"/>
              </a:rPr>
              <a:t>Aug 19</a:t>
            </a:r>
          </a:p>
        </p:txBody>
      </p:sp>
      <p:sp>
        <p:nvSpPr>
          <p:cNvPr id="97" name="OTLSHAPE_SLM_9a896a93711b445caa5b75a6fe52eaf3_Title">
            <a:extLst>
              <a:ext uri="{FF2B5EF4-FFF2-40B4-BE49-F238E27FC236}">
                <a16:creationId xmlns:a16="http://schemas.microsoft.com/office/drawing/2014/main" id="{F0C9B02E-E469-624E-529A-109BA7FE5C98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4216901" y="3644170"/>
            <a:ext cx="12446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dirty="0">
                <a:solidFill>
                  <a:srgbClr val="5F0F40"/>
                </a:solidFill>
                <a:latin typeface="Segoe UI" panose="020B0502040204020203" pitchFamily="34" charset="0"/>
              </a:rPr>
              <a:t>Campaign planned</a:t>
            </a:r>
          </a:p>
        </p:txBody>
      </p:sp>
      <p:sp>
        <p:nvSpPr>
          <p:cNvPr id="98" name="OTLSHAPE_SLM_9a896a93711b445caa5b75a6fe52eaf3_Date">
            <a:extLst>
              <a:ext uri="{FF2B5EF4-FFF2-40B4-BE49-F238E27FC236}">
                <a16:creationId xmlns:a16="http://schemas.microsoft.com/office/drawing/2014/main" id="{E1325707-5C9A-3374-3082-FE2797CB0ABC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3676219" y="3661061"/>
            <a:ext cx="2921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 spc="-8" dirty="0">
                <a:solidFill>
                  <a:srgbClr val="0F4C5C"/>
                </a:solidFill>
                <a:latin typeface="Segoe UI Semibold" panose="020B0702040204020203" pitchFamily="34" charset="0"/>
              </a:rPr>
              <a:t>Sep 8</a:t>
            </a:r>
          </a:p>
        </p:txBody>
      </p:sp>
      <p:sp>
        <p:nvSpPr>
          <p:cNvPr id="100" name="OTLSHAPE_SLM_0d5cd4b036704a5ba78616382c400cf1_Date">
            <a:extLst>
              <a:ext uri="{FF2B5EF4-FFF2-40B4-BE49-F238E27FC236}">
                <a16:creationId xmlns:a16="http://schemas.microsoft.com/office/drawing/2014/main" id="{E836AB8E-645E-2AE8-237C-82C60F9F39D7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4987770" y="3884962"/>
            <a:ext cx="3429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 spc="-8">
                <a:solidFill>
                  <a:srgbClr val="0F4C5C"/>
                </a:solidFill>
                <a:latin typeface="Segoe UI Semibold" panose="020B0702040204020203" pitchFamily="34" charset="0"/>
              </a:rPr>
              <a:t>Oct 22</a:t>
            </a:r>
          </a:p>
        </p:txBody>
      </p:sp>
      <p:sp>
        <p:nvSpPr>
          <p:cNvPr id="101" name="OTLSHAPE_SLM_0d5cd4b036704a5ba78616382c400cf1_Title">
            <a:extLst>
              <a:ext uri="{FF2B5EF4-FFF2-40B4-BE49-F238E27FC236}">
                <a16:creationId xmlns:a16="http://schemas.microsoft.com/office/drawing/2014/main" id="{D4DC7286-3FAE-4A50-46F1-0F4FFCFE5CF5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5581580" y="3868071"/>
            <a:ext cx="19939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4">
                <a:solidFill>
                  <a:srgbClr val="5F0F40"/>
                </a:solidFill>
                <a:latin typeface="Segoe UI" panose="020B0502040204020203" pitchFamily="34" charset="0"/>
              </a:rPr>
              <a:t>Marketing materials produced</a:t>
            </a:r>
          </a:p>
        </p:txBody>
      </p:sp>
      <p:sp>
        <p:nvSpPr>
          <p:cNvPr id="103" name="OTLSHAPE_SLM_c05b778173944beab9d48d52679feb31_Date">
            <a:extLst>
              <a:ext uri="{FF2B5EF4-FFF2-40B4-BE49-F238E27FC236}">
                <a16:creationId xmlns:a16="http://schemas.microsoft.com/office/drawing/2014/main" id="{11B85863-0627-1060-F948-D22FA0106FBC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4077993" y="4134263"/>
            <a:ext cx="3556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 spc="-8">
                <a:solidFill>
                  <a:srgbClr val="0F4C5C"/>
                </a:solidFill>
                <a:latin typeface="Segoe UI Semibold" panose="020B0702040204020203" pitchFamily="34" charset="0"/>
              </a:rPr>
              <a:t>Sep 23</a:t>
            </a:r>
          </a:p>
        </p:txBody>
      </p:sp>
      <p:sp>
        <p:nvSpPr>
          <p:cNvPr id="104" name="OTLSHAPE_SLM_c05b778173944beab9d48d52679feb31_Title">
            <a:extLst>
              <a:ext uri="{FF2B5EF4-FFF2-40B4-BE49-F238E27FC236}">
                <a16:creationId xmlns:a16="http://schemas.microsoft.com/office/drawing/2014/main" id="{81959738-B3E0-C5A8-D59C-9DB8930E243C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4682132" y="4117372"/>
            <a:ext cx="11430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rgbClr val="5F0F40"/>
                </a:solidFill>
                <a:latin typeface="Segoe UI" panose="020B0502040204020203" pitchFamily="34" charset="0"/>
              </a:rPr>
              <a:t>Budget approved</a:t>
            </a:r>
          </a:p>
        </p:txBody>
      </p:sp>
      <p:sp>
        <p:nvSpPr>
          <p:cNvPr id="109" name="OTLSHAPE_SLM_28062d33c11348f6bafc83717f85d403_Date">
            <a:extLst>
              <a:ext uri="{FF2B5EF4-FFF2-40B4-BE49-F238E27FC236}">
                <a16:creationId xmlns:a16="http://schemas.microsoft.com/office/drawing/2014/main" id="{BA3009C5-9B2D-4A8B-1883-FFE7EBD4D505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5517207" y="4459764"/>
            <a:ext cx="3175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 spc="-12">
                <a:solidFill>
                  <a:srgbClr val="0F4C5C"/>
                </a:solidFill>
                <a:latin typeface="Segoe UI Semibold" panose="020B0702040204020203" pitchFamily="34" charset="0"/>
              </a:rPr>
              <a:t>Nov 7</a:t>
            </a:r>
          </a:p>
        </p:txBody>
      </p:sp>
      <p:sp>
        <p:nvSpPr>
          <p:cNvPr id="110" name="OTLSHAPE_SLM_28062d33c11348f6bafc83717f85d403_Title">
            <a:extLst>
              <a:ext uri="{FF2B5EF4-FFF2-40B4-BE49-F238E27FC236}">
                <a16:creationId xmlns:a16="http://schemas.microsoft.com/office/drawing/2014/main" id="{23AE20A7-869E-6F29-F368-E0B06B9B8719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6077827" y="4442873"/>
            <a:ext cx="17399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 spc="-4" dirty="0">
                <a:solidFill>
                  <a:srgbClr val="5F0F40"/>
                </a:solidFill>
                <a:latin typeface="Segoe UI" panose="020B0502040204020203" pitchFamily="34" charset="0"/>
              </a:rPr>
              <a:t>Digital marketing initiated</a:t>
            </a:r>
          </a:p>
        </p:txBody>
      </p:sp>
      <p:sp>
        <p:nvSpPr>
          <p:cNvPr id="112" name="OTLSHAPE_SLM_11db6cd9e6cb4b88a799e34d4be8a1da_Date">
            <a:extLst>
              <a:ext uri="{FF2B5EF4-FFF2-40B4-BE49-F238E27FC236}">
                <a16:creationId xmlns:a16="http://schemas.microsoft.com/office/drawing/2014/main" id="{309F5C42-2CB0-BCDA-D4CF-007D64BCD5B3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5976439" y="4709065"/>
            <a:ext cx="3810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 spc="-8" dirty="0">
                <a:solidFill>
                  <a:srgbClr val="0F4C5C"/>
                </a:solidFill>
                <a:latin typeface="Segoe UI Semibold" panose="020B0702040204020203" pitchFamily="34" charset="0"/>
              </a:rPr>
              <a:t>Nov 24</a:t>
            </a:r>
          </a:p>
        </p:txBody>
      </p:sp>
      <p:sp>
        <p:nvSpPr>
          <p:cNvPr id="113" name="OTLSHAPE_SLM_11db6cd9e6cb4b88a799e34d4be8a1da_Title">
            <a:extLst>
              <a:ext uri="{FF2B5EF4-FFF2-40B4-BE49-F238E27FC236}">
                <a16:creationId xmlns:a16="http://schemas.microsoft.com/office/drawing/2014/main" id="{D0AC88A4-0F56-4F1A-E244-0148349F5814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6605090" y="4692174"/>
            <a:ext cx="11430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dirty="0">
                <a:solidFill>
                  <a:srgbClr val="5F0F40"/>
                </a:solidFill>
                <a:latin typeface="Segoe UI" panose="020B0502040204020203" pitchFamily="34" charset="0"/>
              </a:rPr>
              <a:t>Prints and events</a:t>
            </a:r>
          </a:p>
        </p:txBody>
      </p:sp>
      <p:sp>
        <p:nvSpPr>
          <p:cNvPr id="118" name="OTLSHAPE_SLM_19cd6e60ffec41dab073eff61b0e6334_Title">
            <a:extLst>
              <a:ext uri="{FF2B5EF4-FFF2-40B4-BE49-F238E27FC236}">
                <a16:creationId xmlns:a16="http://schemas.microsoft.com/office/drawing/2014/main" id="{CC7FB8C0-241D-9920-C91A-3719D3C867AA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8745155" y="5017675"/>
            <a:ext cx="15748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dirty="0">
                <a:solidFill>
                  <a:srgbClr val="5F0F40"/>
                </a:solidFill>
                <a:latin typeface="Segoe UI" panose="020B0502040204020203" pitchFamily="34" charset="0"/>
              </a:rPr>
              <a:t>Performance evaluation</a:t>
            </a:r>
          </a:p>
        </p:txBody>
      </p:sp>
      <p:sp>
        <p:nvSpPr>
          <p:cNvPr id="119" name="OTLSHAPE_SLM_19cd6e60ffec41dab073eff61b0e6334_Date">
            <a:extLst>
              <a:ext uri="{FF2B5EF4-FFF2-40B4-BE49-F238E27FC236}">
                <a16:creationId xmlns:a16="http://schemas.microsoft.com/office/drawing/2014/main" id="{62689DE7-B33E-01B7-0AB6-DF8B16ABEF15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8226740" y="5034566"/>
            <a:ext cx="2667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 spc="-8">
                <a:solidFill>
                  <a:srgbClr val="0F4C5C"/>
                </a:solidFill>
                <a:latin typeface="Segoe UI Semibold" panose="020B0702040204020203" pitchFamily="34" charset="0"/>
              </a:rPr>
              <a:t>Feb 1</a:t>
            </a:r>
          </a:p>
        </p:txBody>
      </p:sp>
      <p:sp>
        <p:nvSpPr>
          <p:cNvPr id="121" name="OTLSHAPE_SLM_403522850b564bb1a9ce04c15a0d8e26_Title">
            <a:extLst>
              <a:ext uri="{FF2B5EF4-FFF2-40B4-BE49-F238E27FC236}">
                <a16:creationId xmlns:a16="http://schemas.microsoft.com/office/drawing/2014/main" id="{C2FD085D-5AB2-BB3A-ED2D-B30BDC9DE550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9272417" y="5266976"/>
            <a:ext cx="1219200" cy="3716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 dirty="0">
                <a:solidFill>
                  <a:srgbClr val="5F0F40"/>
                </a:solidFill>
                <a:latin typeface="Segoe UI" panose="020B0502040204020203" pitchFamily="34" charset="0"/>
              </a:rPr>
              <a:t>Report and future recommendations</a:t>
            </a:r>
          </a:p>
        </p:txBody>
      </p:sp>
      <p:sp>
        <p:nvSpPr>
          <p:cNvPr id="122" name="OTLSHAPE_SLM_403522850b564bb1a9ce04c15a0d8e26_Date">
            <a:extLst>
              <a:ext uri="{FF2B5EF4-FFF2-40B4-BE49-F238E27FC236}">
                <a16:creationId xmlns:a16="http://schemas.microsoft.com/office/drawing/2014/main" id="{85ACE737-4D21-700E-0BFE-3B3E290B2E49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8690546" y="5376767"/>
            <a:ext cx="3302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b="1" spc="-8" dirty="0">
                <a:solidFill>
                  <a:srgbClr val="0F4C5C"/>
                </a:solidFill>
                <a:latin typeface="Segoe UI Semibold" panose="020B0702040204020203" pitchFamily="34" charset="0"/>
              </a:rPr>
              <a:t>Feb 18</a:t>
            </a:r>
          </a:p>
        </p:txBody>
      </p:sp>
      <p:sp>
        <p:nvSpPr>
          <p:cNvPr id="18" name="OTLSHAPE_TB_00000000000000000000000000000000_TimescaleInterval9">
            <a:extLst>
              <a:ext uri="{FF2B5EF4-FFF2-40B4-BE49-F238E27FC236}">
                <a16:creationId xmlns:a16="http://schemas.microsoft.com/office/drawing/2014/main" id="{DD5E99B4-8FE2-F2F0-71DB-31E806E8FE32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9519093" y="2167922"/>
            <a:ext cx="303481" cy="23647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44">
                <a:solidFill>
                  <a:schemeClr val="lt1"/>
                </a:solidFill>
                <a:latin typeface="Segoe UI" panose="020B0502040204020203" pitchFamily="34" charset="0"/>
              </a:rPr>
              <a:t>Mar</a:t>
            </a:r>
          </a:p>
        </p:txBody>
      </p:sp>
      <p:sp>
        <p:nvSpPr>
          <p:cNvPr id="22" name="OTLSHAPE_TB_00000000000000000000000000000000_TimescaleInterval10">
            <a:extLst>
              <a:ext uri="{FF2B5EF4-FFF2-40B4-BE49-F238E27FC236}">
                <a16:creationId xmlns:a16="http://schemas.microsoft.com/office/drawing/2014/main" id="{EE4F990A-B7B6-F451-071C-B6BCB04BAA94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10480572" y="2167922"/>
            <a:ext cx="272190" cy="23647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spc="-44">
                <a:solidFill>
                  <a:schemeClr val="lt1"/>
                </a:solidFill>
                <a:latin typeface="Segoe UI" panose="020B0502040204020203" pitchFamily="34" charset="0"/>
              </a:rPr>
              <a:t>Apr</a:t>
            </a:r>
            <a:endParaRPr lang="en-US" sz="1400" spc="-44" dirty="0">
              <a:solidFill>
                <a:schemeClr val="lt1"/>
              </a:solidFill>
              <a:latin typeface="Segoe UI" panose="020B0502040204020203" pitchFamily="34" charset="0"/>
            </a:endParaRPr>
          </a:p>
        </p:txBody>
      </p:sp>
      <p:sp>
        <p:nvSpPr>
          <p:cNvPr id="144" name="OTLSHAPE_SLM_b633884cf54646bda748e53963ff8638_Title">
            <a:extLst>
              <a:ext uri="{FF2B5EF4-FFF2-40B4-BE49-F238E27FC236}">
                <a16:creationId xmlns:a16="http://schemas.microsoft.com/office/drawing/2014/main" id="{65F48574-0CBD-136F-376E-90EA7EDDE6A3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8089879" y="5778278"/>
            <a:ext cx="14605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6" dirty="0">
                <a:solidFill>
                  <a:srgbClr val="5F0F40"/>
                </a:solidFill>
                <a:latin typeface="Segoe UI" panose="020B0502040204020203" pitchFamily="34" charset="0"/>
              </a:rPr>
              <a:t>Document key lessons</a:t>
            </a:r>
          </a:p>
        </p:txBody>
      </p:sp>
      <p:sp>
        <p:nvSpPr>
          <p:cNvPr id="145" name="OTLSHAPE_SLM_b633884cf54646bda748e53963ff8638_Date">
            <a:extLst>
              <a:ext uri="{FF2B5EF4-FFF2-40B4-BE49-F238E27FC236}">
                <a16:creationId xmlns:a16="http://schemas.microsoft.com/office/drawing/2014/main" id="{98E3A3F5-8920-71EE-E55A-B8C50D2FD13D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9799680" y="5795169"/>
            <a:ext cx="2921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18">
                <a:solidFill>
                  <a:srgbClr val="0F4C5C"/>
                </a:solidFill>
                <a:latin typeface="Segoe UI Semibold" panose="020B0702040204020203" pitchFamily="34" charset="0"/>
              </a:rPr>
              <a:t>Mar 7</a:t>
            </a:r>
          </a:p>
        </p:txBody>
      </p:sp>
      <p:sp>
        <p:nvSpPr>
          <p:cNvPr id="147" name="OTLSHAPE_SLM_f113a85abd1f475ab8037b613b728f89_Title">
            <a:extLst>
              <a:ext uri="{FF2B5EF4-FFF2-40B4-BE49-F238E27FC236}">
                <a16:creationId xmlns:a16="http://schemas.microsoft.com/office/drawing/2014/main" id="{8AE110C6-8257-AA79-E667-A5978AB5EAEB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7914614" y="6027579"/>
            <a:ext cx="18288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6">
                <a:solidFill>
                  <a:srgbClr val="5F0F40"/>
                </a:solidFill>
                <a:latin typeface="Segoe UI" panose="020B0502040204020203" pitchFamily="34" charset="0"/>
              </a:rPr>
              <a:t>Archive campaign materials</a:t>
            </a:r>
          </a:p>
        </p:txBody>
      </p:sp>
      <p:sp>
        <p:nvSpPr>
          <p:cNvPr id="148" name="OTLSHAPE_SLM_f113a85abd1f475ab8037b613b728f89_Date">
            <a:extLst>
              <a:ext uri="{FF2B5EF4-FFF2-40B4-BE49-F238E27FC236}">
                <a16:creationId xmlns:a16="http://schemas.microsoft.com/office/drawing/2014/main" id="{12CEE009-C780-64F8-A697-17C91A0981AA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9985773" y="6044470"/>
            <a:ext cx="3556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10">
                <a:solidFill>
                  <a:srgbClr val="0F4C5C"/>
                </a:solidFill>
                <a:latin typeface="Segoe UI Semibold" panose="020B0702040204020203" pitchFamily="34" charset="0"/>
              </a:rPr>
              <a:t>Mar 13</a:t>
            </a:r>
          </a:p>
        </p:txBody>
      </p:sp>
      <p:sp>
        <p:nvSpPr>
          <p:cNvPr id="150" name="OTLSHAPE_SLM_773223675f51438b859912dcec789a2c_Title">
            <a:extLst>
              <a:ext uri="{FF2B5EF4-FFF2-40B4-BE49-F238E27FC236}">
                <a16:creationId xmlns:a16="http://schemas.microsoft.com/office/drawing/2014/main" id="{7757B915-70C9-6E99-B002-C9BBC20F1862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9079227" y="6276880"/>
            <a:ext cx="8763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b="1" spc="-12" dirty="0">
                <a:solidFill>
                  <a:srgbClr val="5F0F40"/>
                </a:solidFill>
                <a:latin typeface="Segoe UI" panose="020B0502040204020203" pitchFamily="34" charset="0"/>
              </a:rPr>
              <a:t>Post-mortem</a:t>
            </a:r>
          </a:p>
        </p:txBody>
      </p:sp>
      <p:sp>
        <p:nvSpPr>
          <p:cNvPr id="151" name="OTLSHAPE_SLM_773223675f51438b859912dcec789a2c_Date">
            <a:extLst>
              <a:ext uri="{FF2B5EF4-FFF2-40B4-BE49-F238E27FC236}">
                <a16:creationId xmlns:a16="http://schemas.microsoft.com/office/drawing/2014/main" id="{BE3A1C0F-BDC7-2EF2-1833-2E04746F1311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10202880" y="6293771"/>
            <a:ext cx="3683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10">
                <a:solidFill>
                  <a:srgbClr val="0F4C5C"/>
                </a:solidFill>
                <a:latin typeface="Segoe UI Semibold" panose="020B0702040204020203" pitchFamily="34" charset="0"/>
              </a:rPr>
              <a:t>Mar 20</a:t>
            </a:r>
          </a:p>
        </p:txBody>
      </p:sp>
      <p:sp>
        <p:nvSpPr>
          <p:cNvPr id="205" name="OTLSHAPE_TB_00000000000000000000000000000000_MiddleTimescaleInterval1">
            <a:extLst>
              <a:ext uri="{FF2B5EF4-FFF2-40B4-BE49-F238E27FC236}">
                <a16:creationId xmlns:a16="http://schemas.microsoft.com/office/drawing/2014/main" id="{A8FAB57E-209C-2372-2257-C14E07D41CCE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1982342" y="2376837"/>
            <a:ext cx="196977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40">
                <a:solidFill>
                  <a:schemeClr val="dk1"/>
                </a:solidFill>
                <a:latin typeface="Segoe UI" panose="020B0502040204020203" pitchFamily="34" charset="0"/>
              </a:rPr>
              <a:t>Q3</a:t>
            </a:r>
          </a:p>
        </p:txBody>
      </p:sp>
      <p:sp>
        <p:nvSpPr>
          <p:cNvPr id="206" name="OTLSHAPE_TB_00000000000000000000000000000000_MiddleTimescaleInterval2">
            <a:extLst>
              <a:ext uri="{FF2B5EF4-FFF2-40B4-BE49-F238E27FC236}">
                <a16:creationId xmlns:a16="http://schemas.microsoft.com/office/drawing/2014/main" id="{C7144B0C-5152-61FB-E8D7-53E124918A23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4835762" y="2376837"/>
            <a:ext cx="196977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40">
                <a:solidFill>
                  <a:schemeClr val="dk1"/>
                </a:solidFill>
                <a:latin typeface="Segoe UI" panose="020B0502040204020203" pitchFamily="34" charset="0"/>
              </a:rPr>
              <a:t>Q4</a:t>
            </a:r>
          </a:p>
        </p:txBody>
      </p:sp>
      <p:sp>
        <p:nvSpPr>
          <p:cNvPr id="207" name="OTLSHAPE_TB_00000000000000000000000000000000_MiddleTimescaleInterval3">
            <a:extLst>
              <a:ext uri="{FF2B5EF4-FFF2-40B4-BE49-F238E27FC236}">
                <a16:creationId xmlns:a16="http://schemas.microsoft.com/office/drawing/2014/main" id="{E968FD7D-68D6-F2DE-EE3C-8AB1DAC810CD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7689183" y="2376837"/>
            <a:ext cx="196977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40">
                <a:solidFill>
                  <a:schemeClr val="dk1"/>
                </a:solidFill>
                <a:latin typeface="Segoe UI" panose="020B0502040204020203" pitchFamily="34" charset="0"/>
              </a:rPr>
              <a:t>Q1</a:t>
            </a:r>
          </a:p>
        </p:txBody>
      </p:sp>
      <p:sp>
        <p:nvSpPr>
          <p:cNvPr id="208" name="OTLSHAPE_TB_00000000000000000000000000000000_MiddleTimescaleInterval4">
            <a:extLst>
              <a:ext uri="{FF2B5EF4-FFF2-40B4-BE49-F238E27FC236}">
                <a16:creationId xmlns:a16="http://schemas.microsoft.com/office/drawing/2014/main" id="{8BF2ACAB-4F14-1AAD-A9AC-E562331DCDE5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10480572" y="2376837"/>
            <a:ext cx="196977" cy="20269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40">
                <a:solidFill>
                  <a:schemeClr val="dk1"/>
                </a:solidFill>
                <a:latin typeface="Segoe UI" panose="020B0502040204020203" pitchFamily="34" charset="0"/>
              </a:rPr>
              <a:t>Q2</a:t>
            </a:r>
            <a:endParaRPr lang="en-US" sz="1200" b="1" spc="-40" dirty="0">
              <a:solidFill>
                <a:schemeClr val="dk1"/>
              </a:solidFill>
              <a:latin typeface="Segoe UI" panose="020B0502040204020203" pitchFamily="34" charset="0"/>
            </a:endParaRPr>
          </a:p>
        </p:txBody>
      </p:sp>
      <p:sp>
        <p:nvSpPr>
          <p:cNvPr id="251" name="OTLSHAPE_TB_00000000000000000000000000000000_TodayMarkerText" hidden="1">
            <a:extLst>
              <a:ext uri="{FF2B5EF4-FFF2-40B4-BE49-F238E27FC236}">
                <a16:creationId xmlns:a16="http://schemas.microsoft.com/office/drawing/2014/main" id="{AB5B92B8-294F-5DF0-9BFE-A2D7C96E4E15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-168984" y="58866"/>
            <a:ext cx="363369" cy="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  <p:cxnSp>
        <p:nvCxnSpPr>
          <p:cNvPr id="4" name="OTLSHAPE_TB_00000000000000000000000000000000_Separator1">
            <a:extLst>
              <a:ext uri="{FF2B5EF4-FFF2-40B4-BE49-F238E27FC236}">
                <a16:creationId xmlns:a16="http://schemas.microsoft.com/office/drawing/2014/main" id="{4665666A-14D8-0C87-0F9D-443E1885A98C}"/>
              </a:ext>
            </a:extLst>
          </p:cNvPr>
          <p:cNvCxnSpPr/>
          <p:nvPr>
            <p:custDataLst>
              <p:tags r:id="rId118"/>
            </p:custDataLst>
          </p:nvPr>
        </p:nvCxnSpPr>
        <p:spPr>
          <a:xfrm>
            <a:off x="2880320" y="2194719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OTLSHAPE_TB_00000000000000000000000000000000_Separator2">
            <a:extLst>
              <a:ext uri="{FF2B5EF4-FFF2-40B4-BE49-F238E27FC236}">
                <a16:creationId xmlns:a16="http://schemas.microsoft.com/office/drawing/2014/main" id="{42A6C677-A2FE-E700-D219-D21B8531A834}"/>
              </a:ext>
            </a:extLst>
          </p:cNvPr>
          <p:cNvCxnSpPr/>
          <p:nvPr>
            <p:custDataLst>
              <p:tags r:id="rId119"/>
            </p:custDataLst>
          </p:nvPr>
        </p:nvCxnSpPr>
        <p:spPr>
          <a:xfrm>
            <a:off x="3841798" y="2194719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OTLSHAPE_TB_00000000000000000000000000000000_Separator3">
            <a:extLst>
              <a:ext uri="{FF2B5EF4-FFF2-40B4-BE49-F238E27FC236}">
                <a16:creationId xmlns:a16="http://schemas.microsoft.com/office/drawing/2014/main" id="{609DD668-935A-0017-ADC5-63A4B1527651}"/>
              </a:ext>
            </a:extLst>
          </p:cNvPr>
          <p:cNvCxnSpPr/>
          <p:nvPr>
            <p:custDataLst>
              <p:tags r:id="rId120"/>
            </p:custDataLst>
          </p:nvPr>
        </p:nvCxnSpPr>
        <p:spPr>
          <a:xfrm>
            <a:off x="4772261" y="2194719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OTLSHAPE_TB_00000000000000000000000000000000_Separator4">
            <a:extLst>
              <a:ext uri="{FF2B5EF4-FFF2-40B4-BE49-F238E27FC236}">
                <a16:creationId xmlns:a16="http://schemas.microsoft.com/office/drawing/2014/main" id="{64EBDD8C-747E-9AA1-449A-C6D57E01C8F1}"/>
              </a:ext>
            </a:extLst>
          </p:cNvPr>
          <p:cNvCxnSpPr/>
          <p:nvPr>
            <p:custDataLst>
              <p:tags r:id="rId121"/>
            </p:custDataLst>
          </p:nvPr>
        </p:nvCxnSpPr>
        <p:spPr>
          <a:xfrm>
            <a:off x="5733740" y="2194719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OTLSHAPE_TB_00000000000000000000000000000000_Separator5">
            <a:extLst>
              <a:ext uri="{FF2B5EF4-FFF2-40B4-BE49-F238E27FC236}">
                <a16:creationId xmlns:a16="http://schemas.microsoft.com/office/drawing/2014/main" id="{4FEDED96-585E-4D4E-F1DA-458202C27C0D}"/>
              </a:ext>
            </a:extLst>
          </p:cNvPr>
          <p:cNvCxnSpPr/>
          <p:nvPr>
            <p:custDataLst>
              <p:tags r:id="rId122"/>
            </p:custDataLst>
          </p:nvPr>
        </p:nvCxnSpPr>
        <p:spPr>
          <a:xfrm>
            <a:off x="6664203" y="2194719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OTLSHAPE_TB_00000000000000000000000000000000_Separator6">
            <a:extLst>
              <a:ext uri="{FF2B5EF4-FFF2-40B4-BE49-F238E27FC236}">
                <a16:creationId xmlns:a16="http://schemas.microsoft.com/office/drawing/2014/main" id="{AF08E428-CCDA-0504-A4D2-57F93953521A}"/>
              </a:ext>
            </a:extLst>
          </p:cNvPr>
          <p:cNvCxnSpPr/>
          <p:nvPr>
            <p:custDataLst>
              <p:tags r:id="rId123"/>
            </p:custDataLst>
          </p:nvPr>
        </p:nvCxnSpPr>
        <p:spPr>
          <a:xfrm>
            <a:off x="7625682" y="2194719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4" name="OTLSHAPE_TB_00000000000000000000000000000000_Separator7">
            <a:extLst>
              <a:ext uri="{FF2B5EF4-FFF2-40B4-BE49-F238E27FC236}">
                <a16:creationId xmlns:a16="http://schemas.microsoft.com/office/drawing/2014/main" id="{F18F0AC9-3DF9-D209-A3D2-ADB2BBF618EA}"/>
              </a:ext>
            </a:extLst>
          </p:cNvPr>
          <p:cNvCxnSpPr/>
          <p:nvPr>
            <p:custDataLst>
              <p:tags r:id="rId124"/>
            </p:custDataLst>
          </p:nvPr>
        </p:nvCxnSpPr>
        <p:spPr>
          <a:xfrm>
            <a:off x="8587160" y="2194719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5" name="OTLSHAPE_TB_00000000000000000000000000000000_Separator8">
            <a:extLst>
              <a:ext uri="{FF2B5EF4-FFF2-40B4-BE49-F238E27FC236}">
                <a16:creationId xmlns:a16="http://schemas.microsoft.com/office/drawing/2014/main" id="{35667072-80FD-4BC0-5971-9238D4C485E6}"/>
              </a:ext>
            </a:extLst>
          </p:cNvPr>
          <p:cNvCxnSpPr/>
          <p:nvPr>
            <p:custDataLst>
              <p:tags r:id="rId125"/>
            </p:custDataLst>
          </p:nvPr>
        </p:nvCxnSpPr>
        <p:spPr>
          <a:xfrm>
            <a:off x="9455593" y="2194719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6" name="OTLSHAPE_TB_00000000000000000000000000000000_Separator9">
            <a:extLst>
              <a:ext uri="{FF2B5EF4-FFF2-40B4-BE49-F238E27FC236}">
                <a16:creationId xmlns:a16="http://schemas.microsoft.com/office/drawing/2014/main" id="{ECB6B9AB-823D-F24F-3E53-F6B4B4A2BB41}"/>
              </a:ext>
            </a:extLst>
          </p:cNvPr>
          <p:cNvCxnSpPr/>
          <p:nvPr>
            <p:custDataLst>
              <p:tags r:id="rId126"/>
            </p:custDataLst>
          </p:nvPr>
        </p:nvCxnSpPr>
        <p:spPr>
          <a:xfrm>
            <a:off x="10417071" y="2194719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0" name="OTLSHAPE_TB_00000000000000000000000000000000_MiddleSeparator1">
            <a:extLst>
              <a:ext uri="{FF2B5EF4-FFF2-40B4-BE49-F238E27FC236}">
                <a16:creationId xmlns:a16="http://schemas.microsoft.com/office/drawing/2014/main" id="{08F57AA0-93A2-4EBC-1A9B-CA9C17F3860A}"/>
              </a:ext>
            </a:extLst>
          </p:cNvPr>
          <p:cNvCxnSpPr/>
          <p:nvPr>
            <p:custDataLst>
              <p:tags r:id="rId127"/>
            </p:custDataLst>
          </p:nvPr>
        </p:nvCxnSpPr>
        <p:spPr>
          <a:xfrm>
            <a:off x="4772261" y="2386743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1" name="OTLSHAPE_TB_00000000000000000000000000000000_MiddleSeparator2">
            <a:extLst>
              <a:ext uri="{FF2B5EF4-FFF2-40B4-BE49-F238E27FC236}">
                <a16:creationId xmlns:a16="http://schemas.microsoft.com/office/drawing/2014/main" id="{B1DE385D-F44A-F662-5121-9420E098C234}"/>
              </a:ext>
            </a:extLst>
          </p:cNvPr>
          <p:cNvCxnSpPr/>
          <p:nvPr>
            <p:custDataLst>
              <p:tags r:id="rId128"/>
            </p:custDataLst>
          </p:nvPr>
        </p:nvCxnSpPr>
        <p:spPr>
          <a:xfrm>
            <a:off x="7625682" y="2386743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2" name="OTLSHAPE_TB_00000000000000000000000000000000_MiddleSeparator3">
            <a:extLst>
              <a:ext uri="{FF2B5EF4-FFF2-40B4-BE49-F238E27FC236}">
                <a16:creationId xmlns:a16="http://schemas.microsoft.com/office/drawing/2014/main" id="{64086A24-79B5-30D3-3957-77225D9C0214}"/>
              </a:ext>
            </a:extLst>
          </p:cNvPr>
          <p:cNvCxnSpPr/>
          <p:nvPr>
            <p:custDataLst>
              <p:tags r:id="rId129"/>
            </p:custDataLst>
          </p:nvPr>
        </p:nvCxnSpPr>
        <p:spPr>
          <a:xfrm>
            <a:off x="10417071" y="2386743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3" name="OTLSHAPE_M_d2d8195f10b8402dbea127365f95dc9b_Shape">
            <a:extLst>
              <a:ext uri="{FF2B5EF4-FFF2-40B4-BE49-F238E27FC236}">
                <a16:creationId xmlns:a16="http://schemas.microsoft.com/office/drawing/2014/main" id="{20295AFD-9489-4E94-82EA-D46E056FBF45}"/>
              </a:ext>
            </a:extLst>
          </p:cNvPr>
          <p:cNvSpPr/>
          <p:nvPr>
            <p:custDataLst>
              <p:tags r:id="rId130"/>
            </p:custDataLst>
          </p:nvPr>
        </p:nvSpPr>
        <p:spPr>
          <a:xfrm>
            <a:off x="2384786" y="1262539"/>
            <a:ext cx="165100" cy="165100"/>
          </a:xfrm>
          <a:prstGeom prst="wave">
            <a:avLst/>
          </a:prstGeom>
          <a:solidFill>
            <a:srgbClr val="9A031E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OTLSHAPE_M_00cf2f911e73481f90de2ca29aeac201_Shape">
            <a:extLst>
              <a:ext uri="{FF2B5EF4-FFF2-40B4-BE49-F238E27FC236}">
                <a16:creationId xmlns:a16="http://schemas.microsoft.com/office/drawing/2014/main" id="{D657F217-5FB1-175A-1E75-98EBF273B440}"/>
              </a:ext>
            </a:extLst>
          </p:cNvPr>
          <p:cNvSpPr/>
          <p:nvPr>
            <p:custDataLst>
              <p:tags r:id="rId131"/>
            </p:custDataLst>
          </p:nvPr>
        </p:nvSpPr>
        <p:spPr>
          <a:xfrm>
            <a:off x="2974080" y="1740059"/>
            <a:ext cx="165100" cy="165100"/>
          </a:xfrm>
          <a:prstGeom prst="wave">
            <a:avLst/>
          </a:prstGeom>
          <a:solidFill>
            <a:srgbClr val="9A031E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OTLSHAPE_M_0749ea36395e41f69526cc0b303efbad_Shape">
            <a:extLst>
              <a:ext uri="{FF2B5EF4-FFF2-40B4-BE49-F238E27FC236}">
                <a16:creationId xmlns:a16="http://schemas.microsoft.com/office/drawing/2014/main" id="{34DF07FC-EB52-D45A-6ED8-FE1E2E2C52A6}"/>
              </a:ext>
            </a:extLst>
          </p:cNvPr>
          <p:cNvSpPr/>
          <p:nvPr>
            <p:custDataLst>
              <p:tags r:id="rId132"/>
            </p:custDataLst>
          </p:nvPr>
        </p:nvSpPr>
        <p:spPr>
          <a:xfrm>
            <a:off x="3904543" y="785019"/>
            <a:ext cx="165100" cy="165100"/>
          </a:xfrm>
          <a:prstGeom prst="wave">
            <a:avLst/>
          </a:prstGeom>
          <a:solidFill>
            <a:srgbClr val="9A031E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OTLSHAPE_M_2a4bfd7a23144ed29927075cd8216c5f_Shape">
            <a:extLst>
              <a:ext uri="{FF2B5EF4-FFF2-40B4-BE49-F238E27FC236}">
                <a16:creationId xmlns:a16="http://schemas.microsoft.com/office/drawing/2014/main" id="{BAE91DBE-4D5F-58EA-22E8-7BC55C911DEC}"/>
              </a:ext>
            </a:extLst>
          </p:cNvPr>
          <p:cNvSpPr/>
          <p:nvPr>
            <p:custDataLst>
              <p:tags r:id="rId133"/>
            </p:custDataLst>
          </p:nvPr>
        </p:nvSpPr>
        <p:spPr>
          <a:xfrm>
            <a:off x="4928052" y="1262539"/>
            <a:ext cx="165100" cy="165100"/>
          </a:xfrm>
          <a:prstGeom prst="wave">
            <a:avLst/>
          </a:prstGeom>
          <a:solidFill>
            <a:srgbClr val="9A031E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OTLSHAPE_M_76698815e2b641218081b95c7be1ef14_Shape">
            <a:extLst>
              <a:ext uri="{FF2B5EF4-FFF2-40B4-BE49-F238E27FC236}">
                <a16:creationId xmlns:a16="http://schemas.microsoft.com/office/drawing/2014/main" id="{960D7D3C-778E-BCD2-EE0D-08A857EFE10C}"/>
              </a:ext>
            </a:extLst>
          </p:cNvPr>
          <p:cNvSpPr/>
          <p:nvPr>
            <p:custDataLst>
              <p:tags r:id="rId134"/>
            </p:custDataLst>
          </p:nvPr>
        </p:nvSpPr>
        <p:spPr>
          <a:xfrm>
            <a:off x="5827500" y="1740059"/>
            <a:ext cx="165100" cy="165100"/>
          </a:xfrm>
          <a:prstGeom prst="wave">
            <a:avLst/>
          </a:prstGeom>
          <a:solidFill>
            <a:srgbClr val="9A031E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OTLSHAPE_M_4e6ce4e607b040f8b65b44e74782c294_Shape">
            <a:extLst>
              <a:ext uri="{FF2B5EF4-FFF2-40B4-BE49-F238E27FC236}">
                <a16:creationId xmlns:a16="http://schemas.microsoft.com/office/drawing/2014/main" id="{6082F4FB-C486-D1FE-EB77-F449D5DDB189}"/>
              </a:ext>
            </a:extLst>
          </p:cNvPr>
          <p:cNvSpPr/>
          <p:nvPr>
            <p:custDataLst>
              <p:tags r:id="rId135"/>
            </p:custDataLst>
          </p:nvPr>
        </p:nvSpPr>
        <p:spPr>
          <a:xfrm>
            <a:off x="6726948" y="1262539"/>
            <a:ext cx="165100" cy="165100"/>
          </a:xfrm>
          <a:prstGeom prst="wave">
            <a:avLst/>
          </a:prstGeom>
          <a:solidFill>
            <a:srgbClr val="9A031E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OTLSHAPE_M_886881bd135a4706bbf8b64136950a6e_Shape">
            <a:extLst>
              <a:ext uri="{FF2B5EF4-FFF2-40B4-BE49-F238E27FC236}">
                <a16:creationId xmlns:a16="http://schemas.microsoft.com/office/drawing/2014/main" id="{0A6C8AF6-BB58-985C-6374-0C956F03C7C7}"/>
              </a:ext>
            </a:extLst>
          </p:cNvPr>
          <p:cNvSpPr/>
          <p:nvPr>
            <p:custDataLst>
              <p:tags r:id="rId136"/>
            </p:custDataLst>
          </p:nvPr>
        </p:nvSpPr>
        <p:spPr>
          <a:xfrm>
            <a:off x="7409287" y="1740059"/>
            <a:ext cx="165100" cy="165100"/>
          </a:xfrm>
          <a:prstGeom prst="wave">
            <a:avLst/>
          </a:prstGeom>
          <a:solidFill>
            <a:srgbClr val="9A031E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OTLSHAPE_M_614c35fde23a46efa7db295b8013f09c_Shape">
            <a:extLst>
              <a:ext uri="{FF2B5EF4-FFF2-40B4-BE49-F238E27FC236}">
                <a16:creationId xmlns:a16="http://schemas.microsoft.com/office/drawing/2014/main" id="{3A26065C-507F-231A-4657-7751B6D9A227}"/>
              </a:ext>
            </a:extLst>
          </p:cNvPr>
          <p:cNvSpPr/>
          <p:nvPr>
            <p:custDataLst>
              <p:tags r:id="rId137"/>
            </p:custDataLst>
          </p:nvPr>
        </p:nvSpPr>
        <p:spPr>
          <a:xfrm>
            <a:off x="7781472" y="785019"/>
            <a:ext cx="165100" cy="165100"/>
          </a:xfrm>
          <a:prstGeom prst="wave">
            <a:avLst/>
          </a:prstGeom>
          <a:solidFill>
            <a:srgbClr val="9A031E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OTLSHAPE_M_655ffe5101c642daa5d0fdd57eb2faea_Shape">
            <a:extLst>
              <a:ext uri="{FF2B5EF4-FFF2-40B4-BE49-F238E27FC236}">
                <a16:creationId xmlns:a16="http://schemas.microsoft.com/office/drawing/2014/main" id="{CA66480B-EF71-959D-3673-681888D8D437}"/>
              </a:ext>
            </a:extLst>
          </p:cNvPr>
          <p:cNvSpPr/>
          <p:nvPr>
            <p:custDataLst>
              <p:tags r:id="rId138"/>
            </p:custDataLst>
          </p:nvPr>
        </p:nvSpPr>
        <p:spPr>
          <a:xfrm>
            <a:off x="8960059" y="1262539"/>
            <a:ext cx="165100" cy="165100"/>
          </a:xfrm>
          <a:prstGeom prst="wave">
            <a:avLst/>
          </a:prstGeom>
          <a:solidFill>
            <a:srgbClr val="9A031E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OTLSHAPE_M_40873560b6c04ae8a4f2cb7410ae0f3e_Shape">
            <a:extLst>
              <a:ext uri="{FF2B5EF4-FFF2-40B4-BE49-F238E27FC236}">
                <a16:creationId xmlns:a16="http://schemas.microsoft.com/office/drawing/2014/main" id="{8AFDD91A-D48F-5B01-E06D-7B52DCDE50F7}"/>
              </a:ext>
            </a:extLst>
          </p:cNvPr>
          <p:cNvSpPr/>
          <p:nvPr>
            <p:custDataLst>
              <p:tags r:id="rId139"/>
            </p:custDataLst>
          </p:nvPr>
        </p:nvSpPr>
        <p:spPr>
          <a:xfrm>
            <a:off x="9394275" y="1740059"/>
            <a:ext cx="165100" cy="165100"/>
          </a:xfrm>
          <a:prstGeom prst="wave">
            <a:avLst/>
          </a:prstGeom>
          <a:solidFill>
            <a:srgbClr val="9A031E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TLSHAPE_M_d2d8195f10b8402dbea127365f95dc9b_Title">
            <a:extLst>
              <a:ext uri="{FF2B5EF4-FFF2-40B4-BE49-F238E27FC236}">
                <a16:creationId xmlns:a16="http://schemas.microsoft.com/office/drawing/2014/main" id="{E3662B90-36D8-306E-39D8-3407AD366132}"/>
              </a:ext>
            </a:extLst>
          </p:cNvPr>
          <p:cNvSpPr txBox="1"/>
          <p:nvPr>
            <p:custDataLst>
              <p:tags r:id="rId140"/>
            </p:custDataLst>
          </p:nvPr>
        </p:nvSpPr>
        <p:spPr>
          <a:xfrm>
            <a:off x="2581636" y="1138079"/>
            <a:ext cx="9652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0">
                <a:solidFill>
                  <a:srgbClr val="5F0F40"/>
                </a:solidFill>
                <a:latin typeface="Segoe UI" panose="020B0502040204020203" pitchFamily="34" charset="0"/>
              </a:rPr>
              <a:t>Project Kickoff</a:t>
            </a:r>
          </a:p>
        </p:txBody>
      </p:sp>
      <p:sp>
        <p:nvSpPr>
          <p:cNvPr id="25" name="OTLSHAPE_M_d2d8195f10b8402dbea127365f95dc9b_Date">
            <a:extLst>
              <a:ext uri="{FF2B5EF4-FFF2-40B4-BE49-F238E27FC236}">
                <a16:creationId xmlns:a16="http://schemas.microsoft.com/office/drawing/2014/main" id="{47C596DF-3AB6-9123-51A7-39A590B5AAA1}"/>
              </a:ext>
            </a:extLst>
          </p:cNvPr>
          <p:cNvSpPr txBox="1"/>
          <p:nvPr>
            <p:custDataLst>
              <p:tags r:id="rId141"/>
            </p:custDataLst>
          </p:nvPr>
        </p:nvSpPr>
        <p:spPr>
          <a:xfrm>
            <a:off x="2581636" y="1349280"/>
            <a:ext cx="2921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8">
                <a:solidFill>
                  <a:srgbClr val="0F4C5C"/>
                </a:solidFill>
                <a:latin typeface="Segoe UI Semibold" panose="020B0702040204020203" pitchFamily="34" charset="0"/>
              </a:rPr>
              <a:t>Jul 14</a:t>
            </a:r>
          </a:p>
        </p:txBody>
      </p:sp>
      <p:sp>
        <p:nvSpPr>
          <p:cNvPr id="27" name="OTLSHAPE_M_00cf2f911e73481f90de2ca29aeac201_Title">
            <a:extLst>
              <a:ext uri="{FF2B5EF4-FFF2-40B4-BE49-F238E27FC236}">
                <a16:creationId xmlns:a16="http://schemas.microsoft.com/office/drawing/2014/main" id="{EF80601C-74F2-664F-22AE-1C509F7FE4C8}"/>
              </a:ext>
            </a:extLst>
          </p:cNvPr>
          <p:cNvSpPr txBox="1"/>
          <p:nvPr>
            <p:custDataLst>
              <p:tags r:id="rId142"/>
            </p:custDataLst>
          </p:nvPr>
        </p:nvSpPr>
        <p:spPr>
          <a:xfrm>
            <a:off x="3170930" y="1615599"/>
            <a:ext cx="18542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dirty="0">
                <a:solidFill>
                  <a:srgbClr val="5F0F40"/>
                </a:solidFill>
                <a:latin typeface="Segoe UI" panose="020B0502040204020203" pitchFamily="34" charset="0"/>
              </a:rPr>
              <a:t>Market research completion</a:t>
            </a:r>
          </a:p>
        </p:txBody>
      </p:sp>
      <p:sp>
        <p:nvSpPr>
          <p:cNvPr id="28" name="OTLSHAPE_M_00cf2f911e73481f90de2ca29aeac201_Date">
            <a:extLst>
              <a:ext uri="{FF2B5EF4-FFF2-40B4-BE49-F238E27FC236}">
                <a16:creationId xmlns:a16="http://schemas.microsoft.com/office/drawing/2014/main" id="{CC75F2FE-FB00-1106-EFFD-7B22AADD3924}"/>
              </a:ext>
            </a:extLst>
          </p:cNvPr>
          <p:cNvSpPr txBox="1"/>
          <p:nvPr>
            <p:custDataLst>
              <p:tags r:id="rId143"/>
            </p:custDataLst>
          </p:nvPr>
        </p:nvSpPr>
        <p:spPr>
          <a:xfrm>
            <a:off x="3170930" y="1826800"/>
            <a:ext cx="3175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8" dirty="0">
                <a:solidFill>
                  <a:srgbClr val="0F4C5C"/>
                </a:solidFill>
                <a:latin typeface="Segoe UI Semibold" panose="020B0702040204020203" pitchFamily="34" charset="0"/>
              </a:rPr>
              <a:t>Aug 2</a:t>
            </a:r>
          </a:p>
        </p:txBody>
      </p:sp>
      <p:sp>
        <p:nvSpPr>
          <p:cNvPr id="30" name="OTLSHAPE_M_0749ea36395e41f69526cc0b303efbad_Title">
            <a:extLst>
              <a:ext uri="{FF2B5EF4-FFF2-40B4-BE49-F238E27FC236}">
                <a16:creationId xmlns:a16="http://schemas.microsoft.com/office/drawing/2014/main" id="{52814AF3-B6A1-E849-186F-FE2550444DE6}"/>
              </a:ext>
            </a:extLst>
          </p:cNvPr>
          <p:cNvSpPr txBox="1"/>
          <p:nvPr>
            <p:custDataLst>
              <p:tags r:id="rId144"/>
            </p:custDataLst>
          </p:nvPr>
        </p:nvSpPr>
        <p:spPr>
          <a:xfrm>
            <a:off x="4101393" y="660559"/>
            <a:ext cx="20574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>
                <a:solidFill>
                  <a:srgbClr val="5F0F40"/>
                </a:solidFill>
                <a:latin typeface="Segoe UI" panose="020B0502040204020203" pitchFamily="34" charset="0"/>
              </a:rPr>
              <a:t>Strategy development finalized</a:t>
            </a:r>
          </a:p>
        </p:txBody>
      </p:sp>
      <p:sp>
        <p:nvSpPr>
          <p:cNvPr id="31" name="OTLSHAPE_M_0749ea36395e41f69526cc0b303efbad_Date">
            <a:extLst>
              <a:ext uri="{FF2B5EF4-FFF2-40B4-BE49-F238E27FC236}">
                <a16:creationId xmlns:a16="http://schemas.microsoft.com/office/drawing/2014/main" id="{6DABF0EA-9792-8884-F2FC-9D16B584B2BA}"/>
              </a:ext>
            </a:extLst>
          </p:cNvPr>
          <p:cNvSpPr txBox="1"/>
          <p:nvPr>
            <p:custDataLst>
              <p:tags r:id="rId145"/>
            </p:custDataLst>
          </p:nvPr>
        </p:nvSpPr>
        <p:spPr>
          <a:xfrm>
            <a:off x="4101393" y="871760"/>
            <a:ext cx="2794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8" dirty="0">
                <a:solidFill>
                  <a:srgbClr val="0F4C5C"/>
                </a:solidFill>
                <a:latin typeface="Segoe UI Semibold" panose="020B0702040204020203" pitchFamily="34" charset="0"/>
              </a:rPr>
              <a:t>Sep 1</a:t>
            </a:r>
          </a:p>
        </p:txBody>
      </p:sp>
      <p:sp>
        <p:nvSpPr>
          <p:cNvPr id="33" name="OTLSHAPE_M_2a4bfd7a23144ed29927075cd8216c5f_Title">
            <a:extLst>
              <a:ext uri="{FF2B5EF4-FFF2-40B4-BE49-F238E27FC236}">
                <a16:creationId xmlns:a16="http://schemas.microsoft.com/office/drawing/2014/main" id="{6C17EAFC-C387-0716-F718-258A917E4134}"/>
              </a:ext>
            </a:extLst>
          </p:cNvPr>
          <p:cNvSpPr txBox="1"/>
          <p:nvPr>
            <p:custDataLst>
              <p:tags r:id="rId146"/>
            </p:custDataLst>
          </p:nvPr>
        </p:nvSpPr>
        <p:spPr>
          <a:xfrm>
            <a:off x="5124902" y="1138079"/>
            <a:ext cx="10541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rgbClr val="5F0F40"/>
                </a:solidFill>
                <a:latin typeface="Segoe UI" panose="020B0502040204020203" pitchFamily="34" charset="0"/>
              </a:rPr>
              <a:t>Content created</a:t>
            </a:r>
          </a:p>
        </p:txBody>
      </p:sp>
      <p:sp>
        <p:nvSpPr>
          <p:cNvPr id="34" name="OTLSHAPE_M_2a4bfd7a23144ed29927075cd8216c5f_Date">
            <a:extLst>
              <a:ext uri="{FF2B5EF4-FFF2-40B4-BE49-F238E27FC236}">
                <a16:creationId xmlns:a16="http://schemas.microsoft.com/office/drawing/2014/main" id="{D9B2FD32-BD39-0C74-7908-5BFD554E7281}"/>
              </a:ext>
            </a:extLst>
          </p:cNvPr>
          <p:cNvSpPr txBox="1"/>
          <p:nvPr>
            <p:custDataLst>
              <p:tags r:id="rId147"/>
            </p:custDataLst>
          </p:nvPr>
        </p:nvSpPr>
        <p:spPr>
          <a:xfrm>
            <a:off x="5124902" y="1349280"/>
            <a:ext cx="2794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8" dirty="0">
                <a:solidFill>
                  <a:srgbClr val="0F4C5C"/>
                </a:solidFill>
                <a:latin typeface="Segoe UI Semibold" panose="020B0702040204020203" pitchFamily="34" charset="0"/>
              </a:rPr>
              <a:t>Oct 4</a:t>
            </a:r>
          </a:p>
        </p:txBody>
      </p:sp>
      <p:sp>
        <p:nvSpPr>
          <p:cNvPr id="36" name="OTLSHAPE_M_76698815e2b641218081b95c7be1ef14_Title">
            <a:extLst>
              <a:ext uri="{FF2B5EF4-FFF2-40B4-BE49-F238E27FC236}">
                <a16:creationId xmlns:a16="http://schemas.microsoft.com/office/drawing/2014/main" id="{A2FFA4A2-7F39-BFB2-4E87-8A721811679A}"/>
              </a:ext>
            </a:extLst>
          </p:cNvPr>
          <p:cNvSpPr txBox="1"/>
          <p:nvPr>
            <p:custDataLst>
              <p:tags r:id="rId148"/>
            </p:custDataLst>
          </p:nvPr>
        </p:nvSpPr>
        <p:spPr>
          <a:xfrm>
            <a:off x="6024350" y="1615599"/>
            <a:ext cx="13081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 spc="-6" dirty="0">
                <a:solidFill>
                  <a:srgbClr val="5F0F40"/>
                </a:solidFill>
                <a:latin typeface="Segoe UI" panose="020B0502040204020203" pitchFamily="34" charset="0"/>
              </a:rPr>
              <a:t>Campaign launched</a:t>
            </a:r>
          </a:p>
        </p:txBody>
      </p:sp>
      <p:sp>
        <p:nvSpPr>
          <p:cNvPr id="37" name="OTLSHAPE_M_76698815e2b641218081b95c7be1ef14_Date">
            <a:extLst>
              <a:ext uri="{FF2B5EF4-FFF2-40B4-BE49-F238E27FC236}">
                <a16:creationId xmlns:a16="http://schemas.microsoft.com/office/drawing/2014/main" id="{95AB0DA2-61D3-8352-C54C-0C79808B8DBB}"/>
              </a:ext>
            </a:extLst>
          </p:cNvPr>
          <p:cNvSpPr txBox="1"/>
          <p:nvPr>
            <p:custDataLst>
              <p:tags r:id="rId149"/>
            </p:custDataLst>
          </p:nvPr>
        </p:nvSpPr>
        <p:spPr>
          <a:xfrm>
            <a:off x="6024350" y="1826800"/>
            <a:ext cx="3175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10" dirty="0">
                <a:solidFill>
                  <a:srgbClr val="0F4C5C"/>
                </a:solidFill>
                <a:latin typeface="Segoe UI Semibold" panose="020B0702040204020203" pitchFamily="34" charset="0"/>
              </a:rPr>
              <a:t>Nov 2</a:t>
            </a:r>
          </a:p>
        </p:txBody>
      </p:sp>
      <p:sp>
        <p:nvSpPr>
          <p:cNvPr id="39" name="OTLSHAPE_M_4e6ce4e607b040f8b65b44e74782c294_Title">
            <a:extLst>
              <a:ext uri="{FF2B5EF4-FFF2-40B4-BE49-F238E27FC236}">
                <a16:creationId xmlns:a16="http://schemas.microsoft.com/office/drawing/2014/main" id="{B417C28D-5B17-9EBA-9CBD-05DBFFAB8AEF}"/>
              </a:ext>
            </a:extLst>
          </p:cNvPr>
          <p:cNvSpPr txBox="1"/>
          <p:nvPr>
            <p:custDataLst>
              <p:tags r:id="rId150"/>
            </p:custDataLst>
          </p:nvPr>
        </p:nvSpPr>
        <p:spPr>
          <a:xfrm>
            <a:off x="6923798" y="1138079"/>
            <a:ext cx="15113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4">
                <a:solidFill>
                  <a:srgbClr val="5F0F40"/>
                </a:solidFill>
                <a:latin typeface="Segoe UI" panose="020B0502040204020203" pitchFamily="34" charset="0"/>
              </a:rPr>
              <a:t>Mid-campaign analysis</a:t>
            </a:r>
          </a:p>
        </p:txBody>
      </p:sp>
      <p:sp>
        <p:nvSpPr>
          <p:cNvPr id="40" name="OTLSHAPE_M_4e6ce4e607b040f8b65b44e74782c294_Date">
            <a:extLst>
              <a:ext uri="{FF2B5EF4-FFF2-40B4-BE49-F238E27FC236}">
                <a16:creationId xmlns:a16="http://schemas.microsoft.com/office/drawing/2014/main" id="{5549D0A9-D36B-CD80-F1BE-67C3D715416D}"/>
              </a:ext>
            </a:extLst>
          </p:cNvPr>
          <p:cNvSpPr txBox="1"/>
          <p:nvPr>
            <p:custDataLst>
              <p:tags r:id="rId151"/>
            </p:custDataLst>
          </p:nvPr>
        </p:nvSpPr>
        <p:spPr>
          <a:xfrm>
            <a:off x="6923798" y="1349280"/>
            <a:ext cx="2667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14">
                <a:solidFill>
                  <a:srgbClr val="0F4C5C"/>
                </a:solidFill>
                <a:latin typeface="Segoe UI Semibold" panose="020B0702040204020203" pitchFamily="34" charset="0"/>
              </a:rPr>
              <a:t>Dec 1</a:t>
            </a:r>
          </a:p>
        </p:txBody>
      </p:sp>
      <p:sp>
        <p:nvSpPr>
          <p:cNvPr id="42" name="OTLSHAPE_M_886881bd135a4706bbf8b64136950a6e_Title">
            <a:extLst>
              <a:ext uri="{FF2B5EF4-FFF2-40B4-BE49-F238E27FC236}">
                <a16:creationId xmlns:a16="http://schemas.microsoft.com/office/drawing/2014/main" id="{1BC1A173-3F5A-988C-591E-32BEB25737A1}"/>
              </a:ext>
            </a:extLst>
          </p:cNvPr>
          <p:cNvSpPr txBox="1"/>
          <p:nvPr>
            <p:custDataLst>
              <p:tags r:id="rId152"/>
            </p:custDataLst>
          </p:nvPr>
        </p:nvSpPr>
        <p:spPr>
          <a:xfrm>
            <a:off x="7606137" y="1615599"/>
            <a:ext cx="12319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>
                <a:solidFill>
                  <a:srgbClr val="5F0F40"/>
                </a:solidFill>
                <a:latin typeface="Segoe UI" panose="020B0502040204020203" pitchFamily="34" charset="0"/>
              </a:rPr>
              <a:t>Promotional event</a:t>
            </a:r>
          </a:p>
        </p:txBody>
      </p:sp>
      <p:sp>
        <p:nvSpPr>
          <p:cNvPr id="43" name="OTLSHAPE_M_886881bd135a4706bbf8b64136950a6e_Date">
            <a:extLst>
              <a:ext uri="{FF2B5EF4-FFF2-40B4-BE49-F238E27FC236}">
                <a16:creationId xmlns:a16="http://schemas.microsoft.com/office/drawing/2014/main" id="{53E423C3-D50C-4887-1007-FE26A89D7A5A}"/>
              </a:ext>
            </a:extLst>
          </p:cNvPr>
          <p:cNvSpPr txBox="1"/>
          <p:nvPr>
            <p:custDataLst>
              <p:tags r:id="rId153"/>
            </p:custDataLst>
          </p:nvPr>
        </p:nvSpPr>
        <p:spPr>
          <a:xfrm>
            <a:off x="7606137" y="1826800"/>
            <a:ext cx="3556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10">
                <a:solidFill>
                  <a:srgbClr val="0F4C5C"/>
                </a:solidFill>
                <a:latin typeface="Segoe UI Semibold" panose="020B0702040204020203" pitchFamily="34" charset="0"/>
              </a:rPr>
              <a:t>Dec 23</a:t>
            </a:r>
          </a:p>
        </p:txBody>
      </p:sp>
      <p:sp>
        <p:nvSpPr>
          <p:cNvPr id="45" name="OTLSHAPE_M_614c35fde23a46efa7db295b8013f09c_Title">
            <a:extLst>
              <a:ext uri="{FF2B5EF4-FFF2-40B4-BE49-F238E27FC236}">
                <a16:creationId xmlns:a16="http://schemas.microsoft.com/office/drawing/2014/main" id="{712C6F26-CC3D-F960-9DA9-955E0BFE6676}"/>
              </a:ext>
            </a:extLst>
          </p:cNvPr>
          <p:cNvSpPr txBox="1"/>
          <p:nvPr>
            <p:custDataLst>
              <p:tags r:id="rId154"/>
            </p:custDataLst>
          </p:nvPr>
        </p:nvSpPr>
        <p:spPr>
          <a:xfrm>
            <a:off x="7978322" y="660559"/>
            <a:ext cx="19050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6" dirty="0">
                <a:solidFill>
                  <a:srgbClr val="5F0F40"/>
                </a:solidFill>
                <a:latin typeface="Segoe UI" panose="020B0502040204020203" pitchFamily="34" charset="0"/>
              </a:rPr>
              <a:t>Customer feedback collected</a:t>
            </a:r>
          </a:p>
        </p:txBody>
      </p:sp>
      <p:sp>
        <p:nvSpPr>
          <p:cNvPr id="46" name="OTLSHAPE_M_614c35fde23a46efa7db295b8013f09c_Date">
            <a:extLst>
              <a:ext uri="{FF2B5EF4-FFF2-40B4-BE49-F238E27FC236}">
                <a16:creationId xmlns:a16="http://schemas.microsoft.com/office/drawing/2014/main" id="{CA1AF5F9-FA1D-2B79-7A91-0145AE593F1A}"/>
              </a:ext>
            </a:extLst>
          </p:cNvPr>
          <p:cNvSpPr txBox="1"/>
          <p:nvPr>
            <p:custDataLst>
              <p:tags r:id="rId155"/>
            </p:custDataLst>
          </p:nvPr>
        </p:nvSpPr>
        <p:spPr>
          <a:xfrm>
            <a:off x="7978322" y="871760"/>
            <a:ext cx="2794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12">
                <a:solidFill>
                  <a:srgbClr val="0F4C5C"/>
                </a:solidFill>
                <a:latin typeface="Segoe UI Semibold" panose="020B0702040204020203" pitchFamily="34" charset="0"/>
              </a:rPr>
              <a:t>Jan 4</a:t>
            </a:r>
          </a:p>
        </p:txBody>
      </p:sp>
      <p:sp>
        <p:nvSpPr>
          <p:cNvPr id="48" name="OTLSHAPE_M_655ffe5101c642daa5d0fdd57eb2faea_Title">
            <a:extLst>
              <a:ext uri="{FF2B5EF4-FFF2-40B4-BE49-F238E27FC236}">
                <a16:creationId xmlns:a16="http://schemas.microsoft.com/office/drawing/2014/main" id="{81E005A1-CE62-D486-D82A-B7FBC35C7B6D}"/>
              </a:ext>
            </a:extLst>
          </p:cNvPr>
          <p:cNvSpPr txBox="1"/>
          <p:nvPr>
            <p:custDataLst>
              <p:tags r:id="rId156"/>
            </p:custDataLst>
          </p:nvPr>
        </p:nvSpPr>
        <p:spPr>
          <a:xfrm>
            <a:off x="9156909" y="1138079"/>
            <a:ext cx="21971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4">
                <a:solidFill>
                  <a:srgbClr val="5F0F40"/>
                </a:solidFill>
                <a:latin typeface="Segoe UI" panose="020B0502040204020203" pitchFamily="34" charset="0"/>
              </a:rPr>
              <a:t>Campaign ended and final review</a:t>
            </a:r>
          </a:p>
        </p:txBody>
      </p:sp>
      <p:sp>
        <p:nvSpPr>
          <p:cNvPr id="49" name="OTLSHAPE_M_655ffe5101c642daa5d0fdd57eb2faea_Date">
            <a:extLst>
              <a:ext uri="{FF2B5EF4-FFF2-40B4-BE49-F238E27FC236}">
                <a16:creationId xmlns:a16="http://schemas.microsoft.com/office/drawing/2014/main" id="{576FC4EF-F7D9-F208-4AD9-1D3725737291}"/>
              </a:ext>
            </a:extLst>
          </p:cNvPr>
          <p:cNvSpPr txBox="1"/>
          <p:nvPr>
            <p:custDataLst>
              <p:tags r:id="rId157"/>
            </p:custDataLst>
          </p:nvPr>
        </p:nvSpPr>
        <p:spPr>
          <a:xfrm>
            <a:off x="9156909" y="1349280"/>
            <a:ext cx="3175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8">
                <a:solidFill>
                  <a:srgbClr val="0F4C5C"/>
                </a:solidFill>
                <a:latin typeface="Segoe UI Semibold" panose="020B0702040204020203" pitchFamily="34" charset="0"/>
              </a:rPr>
              <a:t>Feb 11</a:t>
            </a:r>
          </a:p>
        </p:txBody>
      </p:sp>
      <p:sp>
        <p:nvSpPr>
          <p:cNvPr id="51" name="OTLSHAPE_M_40873560b6c04ae8a4f2cb7410ae0f3e_Title">
            <a:extLst>
              <a:ext uri="{FF2B5EF4-FFF2-40B4-BE49-F238E27FC236}">
                <a16:creationId xmlns:a16="http://schemas.microsoft.com/office/drawing/2014/main" id="{EC816B87-896F-FE61-4297-15A08563287D}"/>
              </a:ext>
            </a:extLst>
          </p:cNvPr>
          <p:cNvSpPr txBox="1"/>
          <p:nvPr>
            <p:custDataLst>
              <p:tags r:id="rId158"/>
            </p:custDataLst>
          </p:nvPr>
        </p:nvSpPr>
        <p:spPr>
          <a:xfrm>
            <a:off x="9591125" y="1615599"/>
            <a:ext cx="21844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4">
                <a:solidFill>
                  <a:srgbClr val="5F0F40"/>
                </a:solidFill>
                <a:latin typeface="Segoe UI" panose="020B0502040204020203" pitchFamily="34" charset="0"/>
              </a:rPr>
              <a:t>Lessons learned and documented</a:t>
            </a:r>
          </a:p>
        </p:txBody>
      </p:sp>
      <p:sp>
        <p:nvSpPr>
          <p:cNvPr id="52" name="OTLSHAPE_M_40873560b6c04ae8a4f2cb7410ae0f3e_Date">
            <a:extLst>
              <a:ext uri="{FF2B5EF4-FFF2-40B4-BE49-F238E27FC236}">
                <a16:creationId xmlns:a16="http://schemas.microsoft.com/office/drawing/2014/main" id="{BFD94BDE-6EBD-D75D-F372-519300C8E305}"/>
              </a:ext>
            </a:extLst>
          </p:cNvPr>
          <p:cNvSpPr txBox="1"/>
          <p:nvPr>
            <p:custDataLst>
              <p:tags r:id="rId159"/>
            </p:custDataLst>
          </p:nvPr>
        </p:nvSpPr>
        <p:spPr>
          <a:xfrm>
            <a:off x="9591125" y="1826800"/>
            <a:ext cx="3556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8">
                <a:solidFill>
                  <a:srgbClr val="0F4C5C"/>
                </a:solidFill>
                <a:latin typeface="Segoe UI Semibold" panose="020B0702040204020203" pitchFamily="34" charset="0"/>
              </a:rPr>
              <a:t>Feb 25</a:t>
            </a: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0CFDC1FE-431C-0197-B3C3-4F61E52E2AFC}"/>
              </a:ext>
            </a:extLst>
          </p:cNvPr>
          <p:cNvSpPr txBox="1"/>
          <p:nvPr/>
        </p:nvSpPr>
        <p:spPr>
          <a:xfrm>
            <a:off x="151102" y="252836"/>
            <a:ext cx="18825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Executive </a:t>
            </a:r>
            <a:br>
              <a:rPr lang="en-US" sz="2800" dirty="0"/>
            </a:br>
            <a:r>
              <a:rPr lang="en-US" sz="2800" dirty="0"/>
              <a:t>report </a:t>
            </a:r>
            <a:br>
              <a:rPr lang="en-US" sz="2800" dirty="0"/>
            </a:br>
            <a:r>
              <a:rPr lang="en-US" sz="2800" dirty="0"/>
              <a:t>timeline</a:t>
            </a:r>
          </a:p>
        </p:txBody>
      </p:sp>
      <p:pic>
        <p:nvPicPr>
          <p:cNvPr id="241" name="Picture 240" descr="A black background with a black screen&#10;&#10;Description automatically generated with medium confidence">
            <a:extLst>
              <a:ext uri="{FF2B5EF4-FFF2-40B4-BE49-F238E27FC236}">
                <a16:creationId xmlns:a16="http://schemas.microsoft.com/office/drawing/2014/main" id="{86AB752D-8CC7-05FE-B92B-B14848EEB25D}"/>
              </a:ext>
            </a:extLst>
          </p:cNvPr>
          <p:cNvPicPr>
            <a:picLocks noChangeAspect="1"/>
          </p:cNvPicPr>
          <p:nvPr/>
        </p:nvPicPr>
        <p:blipFill>
          <a:blip r:embed="rId16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515848" y="4544191"/>
            <a:ext cx="2148291" cy="29596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7242749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10sIl9taWxlc3RvbmVzIjpbeyIkaWQiOiI1IiwiSWQiOiI3NGMwM2NmZS1lYmEwLTQyN2EtODcyNy1kNTA2YWNlZTg0NDUiLCJJbmRleCI6MCwiR3JvdXBJZCI6bnVsbCwiVGl0bGUiOiJUYXJnZXQgYXVkaWVuY2UgZGVmaW5lZCIsIkRhdGVUaW1lIjoiMjAyNS0wOC0yNlQyMzo1OTowMCIsIlBlcmNlbnRhZ2VDb21wbGV0ZSI6bnVsbCwiTm90ZSI6bnVsbCwiU3R5bGUiOnsiJGlkIjoiNiIsIlRpdGxlUG9zaXRpb24iOiJSaWdodCIsIkRhdGVQb3NpdGlvbiI6IkxlZnQiLCJTaGFwZVR5cGUiOjcsIlNoYXBlU2l6ZSI6MCwiU3BhY2luZyI6NSwiU2hhcGVTdHlsZSI6eyIkaWQiOiI3IiwiTWFyZ2luIjp7IiRpZCI6IjgiLCJUb3AiOjAuMCwiTGVmdCI6MC4wLCJSaWdodCI6MC4wLCJCb3R0b20iOjAuMH0sIlBhZGRpbmciOnsiJGlkIjoiOSIsIlRvcCI6MC4wLCJMZWZ0IjowLjAsIlJpZ2h0IjowLjAsIkJvdHRvbSI6MC4wfSwiQmFja2dyb3VuZCI6eyIkaWQiOiIxMCIsIkNvbG9yIjp7IiRpZCI6IjExIiwiQSI6MjU1LCJSIjoyMSwiRyI6OTYsIkIiOjEzMH19LCJJc1Zpc2libGUiOnRydWUsIldpZHRoIjoxMi4wLCJIZWlnaHQiOjE0LjAsIkJvcmRlclN0eWxlIjp7IiRpZCI6IjEyIiwiTGluZUNvbG9yIjp7IiRpZCI6IjEzIiwiJHR5cGUiOiJOTFJFLkNvbW1vbi5Eb20uU29saWRDb2xvckJydXNoLCBOTFJFLkNvbW1vbiIsIkNvbG9yIjp7IiRpZCI6IjE0IiwiQSI6MjU1LCJSIjoyNTUsIkciOjAsIkIiOjB9fSwiTGluZVdlaWdodCI6MC4wLCJMaW5lVHlwZSI6MCwiUGFyZW50U3R5bGUiOm51bGx9LCJQYXJlbnRTdHlsZSI6bnVsbH0sIlRpdGxlU3R5bGUiOnsiJGlkIjoiMTUiLCJGb250U2V0dGluZ3MiOnsiJGlkIjoiMTYiLCJGb250U2l6ZSI6MTEsIkZvbnROYW1lIjoiU2Vnb2UgVUkiLCJJc0JvbGQiOnRydWUsIklzSXRhbGljIjpmYWxzZSwiSXNVbmRlcmxpbmVkIjpmYWxzZSwiUGFyZW50U3R5bGUiOm51bGx9LCJBdXRvU2l6ZSI6MCwiRm9yZWdyb3VuZCI6eyIkaWQiOiIxNyIsIkNvbG9yIjp7IiRpZCI6IjE4IiwiQSI6MjU1LCJSIjo5NSwiRyI6MTUsIkIiOjY0fX0sIk1heFdpZHRoIjoyMDAuMCwiTWF4SGVpZ2h0IjoiSW5maW5pdHkiLCJTbWFydEZvcmVncm91bmRJc0FjdGl2ZSI6ZmFsc2UsIkhvcml6b250YWxBbGlnbm1lbnQiOjAsIlZlcnRpY2FsQWxpZ25tZW50IjowLCJTbWFydEZvcmVncm91bmQiOm51bGwsIkJhY2tncm91bmRGaWxsVHlwZSI6MCwiTWFyZ2luIjp7IiRpZCI6IjE5IiwiVG9wIjowLjAsIkxlZnQiOjAuMCwiUmlnaHQiOjAuMCwiQm90dG9tIjowLjB9LCJQYWRkaW5nIjp7IiRpZCI6IjIwIiwiVG9wIjowLjAsIkxlZnQiOjAuMCwiUmlnaHQiOjAuMCwiQm90dG9tIjowLjB9LCJCYWNrZ3JvdW5kIjp7IiRpZCI6IjIxIiwiQ29sb3IiOnsiJGlkIjoiMjIiLCJBIjowLCJSIjoyNTUsIkciOjI1NSwiQiI6MjU1fX0sIklzVmlzaWJsZSI6dHJ1ZSwiV2lkdGgiOjAuMCwiSGVpZ2h0IjowLjAsIkJvcmRlclN0eWxlIjpudWxsLCJQYXJlbnRTdHlsZSI6bnVsbH0sIkRhdGVTdHlsZSI6eyIkaWQiOiIyMyIsIkZvbnRTZXR0aW5ncyI6eyIkaWQiOiIyNCIsIkZvbnRTaXplIjo5LCJGb250TmFtZSI6IlNlZ29lIFVJIFNlbWlib2xkIiwiSXNCb2xkIjp0cnVlLCJJc0l0YWxpYyI6ZmFsc2UsIklzVW5kZXJsaW5lZCI6ZmFsc2UsIlBhcmVudFN0eWxlIjpudWxsfSwiQXV0b1NpemUiOjAsIkZvcmVncm91bmQiOnsiJGlkIjoiMjUiLCJDb2xvciI6eyIkaWQiOiIyNiIsIkEiOjI1NSwiUiI6MTUsIkciOjc2LCJCIjo5Mn19LCJNYXhXaWR0aCI6MjAwLjAsIk1heEhlaWdodCI6IkluZmluaXR5IiwiU21hcnRGb3JlZ3JvdW5kSXNBY3RpdmUiOmZhbHNlLCJIb3Jpem9udGFsQWxpZ25tZW50IjoyLCJWZXJ0aWNhbEFsaWdubWVudCI6MCwiU21hcnRGb3JlZ3JvdW5kIjpudWxsLCJCYWNrZ3JvdW5kRmlsbFR5cGUiOjAsIk1hcmdpbiI6eyIkaWQiOiIyNyIsIlRvcCI6MC4wLCJMZWZ0IjowLjAsIlJpZ2h0IjowLjAsIkJvdHRvbSI6MC4wfSwiUGFkZGluZyI6eyIkaWQiOiIyOCIsIlRvcCI6MC4wLCJMZWZ0IjowLjAsIlJpZ2h0IjowLjAsIkJvdHRvbSI6MC4wfSwiQmFja2dyb3VuZCI6eyIkaWQiOiIyOSIsIkNvbG9yIjp7IiRpZCI6IjMwIiwiQSI6MCwiUiI6MjU1LCJHIjoyNTUsIkIiOjI1NX19LCJJc1Zpc2libGUiOnRydWUsIldpZHRoIjowLjAsIkhlaWdodCI6MC4wLCJCb3JkZXJTdHlsZSI6bnVsbCwiUGFyZW50U3R5bGUiOm51bGx9LCJEYXRlRm9ybWF0Ijp7IiRpZCI6IjM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yIiwiRm9ybWF0IjowLCJJc1Zpc2libGUiOmZhbHNlLCJMYXN0S25vd25WaXNpYmlsaXR5U3RhdGUiOmZhbHNlfSwiSXNWaXNpYmxlIjp0cnVlLCJQYXJlbnRTdHlsZSI6bnVsbH0sIkh5cGVybGluayI6bnVsbCwiSW1wb3J0SWQiOm51bGx9XSwiSWQiOiIwMDAwMDAwMC0wMDAwLTAwMDAtMDAwMC0wMDAwMDAwMDAwMDAiLCJJc1NpbmdsZUl0ZW1Sb3ciOnRydWV9LHsiJGlkIjoiMzMiLCJfdGFza3MiOltdLCJfbWlsZXN0b25lcyI6W3siJGlkIjoiMzQiLCJJZCI6Ijc0ZWU4ZTUxLTlmZGMtNDVhNC1hNThkLThiZjc0MTk4ZDgzNSIsIkluZGV4IjoxLCJHcm91cElkIjpudWxsLCJUaXRsZSI6Ik1hcmtldCBhbmFseXNpcyIsIkRhdGVUaW1lIjoiMjAyNS0wOC0xMFQyMzo1OTowMCIsIlBlcmNlbnRhZ2VDb21wbGV0ZSI6bnVsbCwiTm90ZSI6bnVsbCwiU3R5bGUiOnsiJGlkIjoiMzUiLCJUaXRsZVBvc2l0aW9uIjoiUmlnaHQiLCJEYXRlUG9zaXRpb24iOiJMZWZ0IiwiU2hhcGVUeXBlIjo3LCJTaGFwZVNpemUiOjAsIlNwYWNpbmciOjUsIlNoYXBlU3R5bGUiOnsiJGlkIjoiMzYiLCJNYXJnaW4iOnsiJGlkIjoiMzciLCJUb3AiOjAuMCwiTGVmdCI6MC4wLCJSaWdodCI6MC4wLCJCb3R0b20iOjAuMH0sIlBhZGRpbmciOnsiJGlkIjoiMzgiLCJUb3AiOjAuMCwiTGVmdCI6MC4wLCJSaWdodCI6MC4wLCJCb3R0b20iOjAuMH0sIkJhY2tncm91bmQiOnsiJGlkIjoiMzkiLCJDb2xvciI6eyIkaWQiOiI0MCIsIkEiOjI1NSwiUiI6MjEsIkciOjk2LCJCIjoxMzB9fSwiSXNWaXNpYmxlIjp0cnVlLCJXaWR0aCI6MTIuMCwiSGVpZ2h0IjoxNC4wLCJCb3JkZXJTdHlsZSI6eyIkaWQiOiI0MSIsIkxpbmVDb2xvciI6eyIkcmVmIjoiMTMifSwiTGluZVdlaWdodCI6MC4wLCJMaW5lVHlwZSI6MCwiUGFyZW50U3R5bGUiOm51bGx9LCJQYXJlbnRTdHlsZSI6bnVsbH0sIlRpdGxlU3R5bGUiOnsiJGlkIjoiNDIiLCJGb250U2V0dGluZ3MiOnsiJGlkIjoiNDMiLCJGb250U2l6ZSI6MTEsIkZvbnROYW1lIjoiU2Vnb2UgVUkiLCJJc0JvbGQiOnRydWUsIklzSXRhbGljIjpmYWxzZSwiSXNVbmRlcmxpbmVkIjpmYWxzZSwiUGFyZW50U3R5bGUiOm51bGx9LCJBdXRvU2l6ZSI6MCwiRm9yZWdyb3VuZCI6eyIkaWQiOiI0NCIsIkNvbG9yIjp7IiRpZCI6IjQ1IiwiQSI6MjU1LCJSIjo5NSwiRyI6MTUsIkIiOjY0fX0sIk1heFdpZHRoIjoyMDAuMCwiTWF4SGVpZ2h0IjoiSW5maW5pdHkiLCJTbWFydEZvcmVncm91bmRJc0FjdGl2ZSI6ZmFsc2UsIkhvcml6b250YWxBbGlnbm1lbnQiOjAsIlZlcnRpY2FsQWxpZ25tZW50IjowLCJTbWFydEZvcmVncm91bmQiOm51bGwsIkJhY2tncm91bmRGaWxsVHlwZSI6MCwiTWFyZ2luIjp7IiRpZCI6IjQ2IiwiVG9wIjowLjAsIkxlZnQiOjAuMCwiUmlnaHQiOjAuMCwiQm90dG9tIjowLjB9LCJQYWRkaW5nIjp7IiRpZCI6IjQ3IiwiVG9wIjowLjAsIkxlZnQiOjAuMCwiUmlnaHQiOjAuMCwiQm90dG9tIjowLjB9LCJCYWNrZ3JvdW5kIjp7IiRpZCI6IjQ4IiwiQ29sb3IiOnsiJGlkIjoiNDkiLCJBIjowLCJSIjoyNTUsIkciOjI1NSwiQiI6MjU1fX0sIklzVmlzaWJsZSI6dHJ1ZSwiV2lkdGgiOjAuMCwiSGVpZ2h0IjowLjAsIkJvcmRlclN0eWxlIjpudWxsLCJQYXJlbnRTdHlsZSI6bnVsbH0sIkRhdGVTdHlsZSI6eyIkaWQiOiI1MCIsIkZvbnRTZXR0aW5ncyI6eyIkaWQiOiI1MSIsIkZvbnRTaXplIjo5LCJGb250TmFtZSI6IlNlZ29lIFVJIFNlbWlib2xkIiwiSXNCb2xkIjp0cnVlLCJJc0l0YWxpYyI6ZmFsc2UsIklzVW5kZXJsaW5lZCI6ZmFsc2UsIlBhcmVudFN0eWxlIjpudWxsfSwiQXV0b1NpemUiOjAsIkZvcmVncm91bmQiOnsiJGlkIjoiNTIiLCJDb2xvciI6eyIkaWQiOiI1MyIsIkEiOjI1NSwiUiI6MTUsIkciOjc2LCJCIjo5Mn19LCJNYXhXaWR0aCI6MjAwLjAsIk1heEhlaWdodCI6IkluZmluaXR5IiwiU21hcnRGb3JlZ3JvdW5kSXNBY3RpdmUiOmZhbHNlLCJIb3Jpem9udGFsQWxpZ25tZW50IjoyLCJWZXJ0aWNhbEFsaWdubWVudCI6MCwiU21hcnRGb3JlZ3JvdW5kIjpudWxsLCJCYWNrZ3JvdW5kRmlsbFR5cGUiOjAsIk1hcmdpbiI6eyIkaWQiOiI1NCIsIlRvcCI6MC4wLCJMZWZ0IjowLjAsIlJpZ2h0IjowLjAsIkJvdHRvbSI6MC4wfSwiUGFkZGluZyI6eyIkaWQiOiI1NSIsIlRvcCI6MC4wLCJMZWZ0IjowLjAsIlJpZ2h0IjowLjAsIkJvdHRvbSI6MC4wfSwiQmFja2dyb3VuZCI6eyIkaWQiOiI1NiIsIkNvbG9yIjp7IiRpZCI6IjU3IiwiQSI6MCwiUiI6MjU1LCJHIjoyNTUsIkIiOjI1NX19LCJJc1Zpc2libGUiOnRydWUsIldpZHRoIjowLjAsIkhlaWdodCI6MC4wLCJCb3JkZXJTdHlsZSI6bnVsbCwiUGFyZW50U3R5bGUiOm51bGx9LCJEYXRlRm9ybWF0Ijp7IiRpZCI6IjU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5IiwiRm9ybWF0IjowLCJJc1Zpc2libGUiOmZhbHNlLCJMYXN0S25vd25WaXNpYmlsaXR5U3RhdGUiOmZhbHNlfSwiSXNWaXNpYmxlIjp0cnVlLCJQYXJlbnRTdHlsZSI6bnVsbH0sIkh5cGVybGluayI6bnVsbCwiSW1wb3J0SWQiOm51bGx9XSwiSWQiOiIwMDAwMDAwMC0wMDAwLTAwMDAtMDAwMC0wMDAwMDAwMDAwMDAiLCJJc1NpbmdsZUl0ZW1Sb3ciOnRydWV9LHsiJGlkIjoiNjAiLCJfdGFza3MiOltdLCJfbWlsZXN0b25lcyI6W3siJGlkIjoiNjEiLCJJZCI6IjJkZDliNzU5LTYyYzMtNGRkNi1iNzYzLWU5NzdlM2I5YWJlNiIsIkluZGV4IjoyLCJHcm91cElkIjpudWxsLCJUaXRsZSI6IkNvbXBldGl0b3JzIGFuYWx5emVkIiwiRGF0ZVRpbWUiOiIyMDI1LTA4LTE5VDIzOjU5OjAwIiwiUGVyY2VudGFnZUNvbXBsZXRlIjpudWxsLCJOb3RlIjpudWxsLCJTdHlsZSI6eyIkaWQiOiI2MiIsIlRpdGxlUG9zaXRpb24iOiJSaWdodCIsIkRhdGVQb3NpdGlvbiI6IkxlZnQiLCJTaGFwZVR5cGUiOjcsIlNoYXBlU2l6ZSI6MCwiU3BhY2luZyI6NSwiU2hhcGVTdHlsZSI6eyIkaWQiOiI2MyIsIk1hcmdpbiI6eyIkaWQiOiI2NCIsIlRvcCI6MC4wLCJMZWZ0IjowLjAsIlJpZ2h0IjowLjAsIkJvdHRvbSI6MC4wfSwiUGFkZGluZyI6eyIkaWQiOiI2NSIsIlRvcCI6MC4wLCJMZWZ0IjowLjAsIlJpZ2h0IjowLjAsIkJvdHRvbSI6MC4wfSwiQmFja2dyb3VuZCI6eyIkaWQiOiI2NiIsIkNvbG9yIjp7IiRpZCI6IjY3IiwiQSI6MjU1LCJSIjoyMSwiRyI6OTYsIkIiOjEzMH19LCJJc1Zpc2libGUiOnRydWUsIldpZHRoIjoxMi4wLCJIZWlnaHQiOjE0LjAsIkJvcmRlclN0eWxlIjp7IiRpZCI6IjY4IiwiTGluZUNvbG9yIjp7IiRyZWYiOiIxMyJ9LCJMaW5lV2VpZ2h0IjowLjAsIkxpbmVUeXBlIjowLCJQYXJlbnRTdHlsZSI6bnVsbH0sIlBhcmVudFN0eWxlIjpudWxsfSwiVGl0bGVTdHlsZSI6eyIkaWQiOiI2OSIsIkZvbnRTZXR0aW5ncyI6eyIkaWQiOiI3MCIsIkZvbnRTaXplIjoxMSwiRm9udE5hbWUiOiJTZWdvZSBVSSIsIklzQm9sZCI6dHJ1ZSwiSXNJdGFsaWMiOmZhbHNlLCJJc1VuZGVybGluZWQiOmZhbHNlLCJQYXJlbnRTdHlsZSI6bnVsbH0sIkF1dG9TaXplIjowLCJGb3JlZ3JvdW5kIjp7IiRpZCI6IjcxIiwiQ29sb3IiOnsiJGlkIjoiNzIiLCJBIjoyNTUsIlIiOjk1LCJHIjoxNSwiQiI6NjR9fSwiTWF4V2lkdGgiOjIwMC4wLCJNYXhIZWlnaHQiOiJJbmZpbml0eSIsIlNtYXJ0Rm9yZWdyb3VuZElzQWN0aXZlIjpmYWxzZSwiSG9yaXpvbnRhbEFsaWdubWVudCI6MCwiVmVydGljYWxBbGlnbm1lbnQiOjAsIlNtYXJ0Rm9yZWdyb3VuZCI6bnVsbCwiQmFja2dyb3VuZEZpbGxUeXBlIjowLCJNYXJnaW4iOnsiJGlkIjoiNzMiLCJUb3AiOjAuMCwiTGVmdCI6MC4wLCJSaWdodCI6MC4wLCJCb3R0b20iOjAuMH0sIlBhZGRpbmciOnsiJGlkIjoiNzQiLCJUb3AiOjAuMCwiTGVmdCI6MC4wLCJSaWdodCI6MC4wLCJCb3R0b20iOjAuMH0sIkJhY2tncm91bmQiOnsiJGlkIjoiNzUiLCJDb2xvciI6eyIkaWQiOiI3NiIsIkEiOjAsIlIiOjI1NSwiRyI6MjU1LCJCIjoyNTV9fSwiSXNWaXNpYmxlIjp0cnVlLCJXaWR0aCI6MC4wLCJIZWlnaHQiOjAuMCwiQm9yZGVyU3R5bGUiOm51bGwsIlBhcmVudFN0eWxlIjpudWxsfSwiRGF0ZVN0eWxlIjp7IiRpZCI6Ijc3IiwiRm9udFNldHRpbmdzIjp7IiRpZCI6Ijc4IiwiRm9udFNpemUiOjksIkZvbnROYW1lIjoiU2Vnb2UgVUkgU2VtaWJvbGQiLCJJc0JvbGQiOnRydWUsIklzSXRhbGljIjpmYWxzZSwiSXNVbmRlcmxpbmVkIjpmYWxzZSwiUGFyZW50U3R5bGUiOm51bGx9LCJBdXRvU2l6ZSI6MCwiRm9yZWdyb3VuZCI6eyIkaWQiOiI3OSIsIkNvbG9yIjp7IiRpZCI6IjgwIiwiQSI6MjU1LCJSIjoxNSwiRyI6NzYsIkIiOjkyfX0sIk1heFdpZHRoIjoyMDAuMCwiTWF4SGVpZ2h0IjoiSW5maW5pdHkiLCJTbWFydEZvcmVncm91bmRJc0FjdGl2ZSI6ZmFsc2UsIkhvcml6b250YWxBbGlnbm1lbnQiOjIsIlZlcnRpY2FsQWxpZ25tZW50IjowLCJTbWFydEZvcmVncm91bmQiOm51bGwsIkJhY2tncm91bmRGaWxsVHlwZSI6MCwiTWFyZ2luIjp7IiRpZCI6IjgxIiwiVG9wIjowLjAsIkxlZnQiOjAuMCwiUmlnaHQiOjAuMCwiQm90dG9tIjowLjB9LCJQYWRkaW5nIjp7IiRpZCI6IjgyIiwiVG9wIjowLjAsIkxlZnQiOjAuMCwiUmlnaHQiOjAuMCwiQm90dG9tIjowLjB9LCJCYWNrZ3JvdW5kIjp7IiRpZCI6IjgzIiwiQ29sb3IiOnsiJGlkIjoiODQiLCJBIjowLCJSIjoyNTUsIkciOjI1NSwiQiI6MjU1fX0sIklzVmlzaWJsZSI6dHJ1ZSwiV2lkdGgiOjAuMCwiSGVpZ2h0IjowLjAsIkJvcmRlclN0eWxlIjpudWxsLCJQYXJlbnRTdHlsZSI6bnVsbH0sIkRhdGVGb3JtYXQiOnsiJGlkIjoiOD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DYiLCJGb3JtYXQiOjAsIklzVmlzaWJsZSI6ZmFsc2UsIkxhc3RLbm93blZpc2liaWxpdHlTdGF0ZSI6ZmFsc2V9LCJJc1Zpc2libGUiOnRydWUsIlBhcmVudFN0eWxlIjpudWxsfSwiSHlwZXJsaW5rIjpudWxsLCJJbXBvcnRJZCI6bnVsbH1dLCJJZCI6IjAwMDAwMDAwLTAwMDAtMDAwMC0wMDAwLTAwMDAwMDAwMDAwMCIsIklzU2luZ2xlSXRlbVJvdyI6dHJ1ZX1dLCJJbmRleCI6MCwiSWQiOiIyODM3N2FjMi0zYTliLTQzNzYtODM0NS0zYmFlYjc4NGEyY2QiLCJIZWFkZXJUZXh0IjpudWxsLCJJc0RlZmF1bHQiOnRydWUsIlN0eWxlIjp7IiRpZCI6Ijg3IiwiSGVhZGVyU3R5bGUiOnsiJGlkIjoiODgiLCJUZXh0U3R5bGUiOnsiJGlkIjoiODkiLCJGb250U2V0dGluZ3MiOnsiJGlkIjoiOTAiLCJGb250U2l6ZSI6MTEsIkZvbnROYW1lIjoiQ2FsaWJyaSIsIklzQm9sZCI6ZmFsc2UsIklzSXRhbGljIjpmYWxzZSwiSXNVbmRlcmxpbmVkIjpmYWxzZSwiUGFyZW50U3R5bGUiOm51bGx9LCJBdXRvU2l6ZSI6MiwiRm9yZWdyb3VuZCI6eyIkaWQiOiI5MSIsIkNvbG9yIjp7IiRpZCI6IjkyIiwiQSI6MjU1LCJSIjowLCJHIjowLCJCIjowfX0sIk1heFdpZHRoIjowLjAsIk1heEhlaWdodCI6IkluZmluaXR5IiwiU21hcnRGb3JlZ3JvdW5kSXNBY3RpdmUiOmZhbHNlLCJIb3Jpem9udGFsQWxpZ25tZW50IjowLCJWZXJ0aWNhbEFsaWdubWVudCI6MCwiU21hcnRGb3JlZ3JvdW5kIjpudWxsLCJCYWNrZ3JvdW5kRmlsbFR5cGUiOjAsIk1hcmdpbiI6eyIkaWQiOiI5MyIsIlRvcCI6MC4wLCJMZWZ0IjowLjAsIlJpZ2h0IjowLjAsIkJvdHRvbSI6MC4wfSwiUGFkZGluZyI6eyIkaWQiOiI5NCIsIlRvcCI6MC4wLCJMZWZ0IjowLjAsIlJpZ2h0IjowLjAsIkJvdHRvbSI6MC4wfSwiQmFja2dyb3VuZCI6eyIkaWQiOiI5NSIsIkNvbG9yIjp7IiRpZCI6Ijk2IiwiQSI6MCwiUiI6MjU1LCJHIjoyNTUsIkIiOjI1NX19LCJJc1Zpc2libGUiOnRydWUsIldpZHRoIjowLjAsIkhlaWdodCI6MC4wLCJCb3JkZXJTdHlsZSI6bnVsbCwiUGFyZW50U3R5bGUiOm51bGx9LCJSZWN0YW5nbGVTdHlsZSI6eyIkaWQiOiI5NyIsIk1hcmdpbiI6eyIkaWQiOiI5OCIsIlRvcCI6MC4wLCJMZWZ0IjowLjAsIlJpZ2h0IjowLjAsIkJvdHRvbSI6MC4wfSwiUGFkZGluZyI6eyIkaWQiOiI5OSIsIlRvcCI6MC4wLCJMZWZ0IjowLjAsIlJpZ2h0IjowLjAsIkJvdHRvbSI6MC4wfSwiQmFja2dyb3VuZCI6eyIkaWQiOiIxMDAiLCJDb2xvciI6eyIkaWQiOiIxMDEiLCJBIjo2MywiUiI6MjEsIkciOjk2LCJCIjoxMzB9fSwiSXNWaXNpYmxlIjp0cnVlLCJXaWR0aCI6MC4wLCJIZWlnaHQiOjAuMCwiQm9yZGVyU3R5bGUiOnsiJGlkIjoiMTAyIiwiTGluZUNvbG9yIjp7IiRpZCI6IjEwMyIsIiR0eXBlIjoiTkxSRS5Db21tb24uRG9tLlNvbGlkQ29sb3JCcnVzaCwgTkxSRS5Db21tb24iLCJDb2xvciI6eyIkaWQiOiIxMDQiLCJBIjoyNTUsIlIiOjI1NSwiRyI6MCwiQiI6MH19LCJMaW5lV2VpZ2h0IjowLjAsIkxpbmVUeXBlIjowLCJQYXJlbnRTdHlsZSI6bnVsbH0sIlBhcmVudFN0eWxlIjpudWxsfSwiTWFyZ2luIjp7IiRpZCI6IjEwNSIsIlRvcCI6MC4wLCJMZWZ0IjowLjAsIlJpZ2h0IjowLjAsIkJvdHRvbSI6MC4wfSwiUGFkZGluZyI6eyIkaWQiOiIxMDYiLCJUb3AiOjAuMCwiTGVmdCI6MC4wLCJSaWdodCI6MC4wLCJCb3R0b20iOjAuMH0sIkJhY2tncm91bmQiOm51bGwsIklzVmlzaWJsZSI6dHJ1ZSwiV2lkdGgiOjAuMCwiSGVpZ2h0IjowLjAsIkJvcmRlclN0eWxlIjpudWxsLCJQYXJlbnRTdHlsZSI6bnVsbH0sIkJhY2tncm91bmRTdHlsZSI6eyIkaWQiOiIxMDciLCJNYXJnaW4iOnsiJGlkIjoiMTA4IiwiVG9wIjowLjAsIkxlZnQiOjAuMCwiUmlnaHQiOjAuMCwiQm90dG9tIjowLjB9LCJQYWRkaW5nIjp7IiRpZCI6IjEwOSIsIlRvcCI6MC4wLCJMZWZ0IjowLjAsIlJpZ2h0IjowLjAsIkJvdHRvbSI6MC4wfSwiQmFja2dyb3VuZCI6eyIkaWQiOiIxMTAiLCJDb2xvciI6eyIkaWQiOiIxMTEiLCJBIjo1MSwiUiI6MjUsIkciOjEwNywiQiI6MzZ9fSwiSXNWaXNpYmxlIjp0cnVlLCJXaWR0aCI6MC4wLCJIZWlnaHQiOjAuMCwiQm9yZGVyU3R5bGUiOnsiJGlkIjoiMTEyIiwiTGluZUNvbG9yIjp7IiRpZCI6IjExMyIsIiR0eXBlIjoiTkxSRS5Db21tb24uRG9tLlNvbGlkQ29sb3JCcnVzaCwgTkxSRS5Db21tb24iLCJDb2xvciI6eyIkaWQiOiIxMTQiLCJBIjoyNTUsIlIiOjI1NSwiRyI6MCwiQiI6MH19LCJMaW5lV2VpZ2h0IjowLjAsIkxpbmVUeXBlIjowLCJQYXJlbnRTdHlsZSI6bnVsbH0sIlBhcmVudFN0eWxlIjpudWxsfSwiTWFyZ2luIjp7IiRpZCI6IjExNSIsIlRvcCI6MC4wLCJMZWZ0IjowLjAsIlJpZ2h0IjowLjAsIkJvdHRvbSI6MC4wfSwiUGFkZGluZyI6eyIkaWQiOiIxMTYiLCJUb3AiOjAuMCwiTGVmdCI6MC4wLCJSaWdodCI6MC4wLCJCb3R0b20iOjAuMH0sIklzVmlzaWJsZSI6ZmFsc2UsIldpZHRoIjowLjAsIkhlaWdodCI6MC4wLCJCb3JkZXJTdHlsZSI6bnVsbCwiUGFyZW50U3R5bGUiOm51bGx9fV0sIklkIjoiZTk4OThkNDMtODBjYS00Y2IzLWE0ZGUtYjUzNGU2OTY2ZWRiIiwiSW5kZXgiOjAsIkhlYWRlclRleHQiOiJNYXJrZXQgcmVzZWFyY2giLCJTdHlsZSI6eyIkaWQiOiIxMTciLCJTdHlsZUlkIjoiMDAwMDAwMDAtMDAwMC0wMDAwLTAwMDAtMDAwMDAwMDAwMDAwIiwiSGVhZGVyU3R5bGUiOnsiJGlkIjoiMTE4IiwiVGV4dElzVmVydGljYWwiOmZhbHNlLCJUZXh0U3R5bGUiOnsiJGlkIjoiMTE5IiwiRm9udFNldHRpbmdzIjp7IiRpZCI6IjEyMCIsIkZvbnRTaXplIjoxMiwiRm9udE5hbWUiOiJTZWdvZSBVSSIsIklzQm9sZCI6dHJ1ZSwiSXNJdGFsaWMiOmZhbHNlLCJJc1VuZGVybGluZWQiOmZhbHNlLCJQYXJlbnRTdHlsZSI6bnVsbH0sIkF1dG9TaXplIjoyLCJGb3JlZ3JvdW5kIjp7IiRpZCI6IjEyMSIsIkNvbG9yIjp7IiRpZCI6IjEyMiIsIkEiOjI1NSwiUiI6MjU1LCJHIjoyNTUsIkIiOjI1NX19LCJNYXhXaWR0aCI6MTM2LjA4OTg4NzY0MDQ1MDEyLCJNYXhIZWlnaHQiOiJJbmZpbml0eSIsIlNtYXJ0Rm9yZWdyb3VuZElzQWN0aXZlIjpmYWxzZSwiSG9yaXpvbnRhbEFsaWdubWVudCI6MCwiVmVydGljYWxBbGlnbm1lbnQiOjAsIlNtYXJ0Rm9yZWdyb3VuZCI6bnVsbCwiQmFja2dyb3VuZEZpbGxUeXBlIjowLCJNYXJnaW4iOnsiJGlkIjoiMTIzIiwiVG9wIjowLjAsIkxlZnQiOjAuMCwiUmlnaHQiOjAuMCwiQm90dG9tIjowLjB9LCJQYWRkaW5nIjp7IiRpZCI6IjEyNCIsIlRvcCI6MC4wLCJMZWZ0IjowLjAsIlJpZ2h0IjowLjAsIkJvdHRvbSI6MC4wfSwiQmFja2dyb3VuZCI6eyIkaWQiOiIxMjUiLCJDb2xvciI6eyIkaWQiOiIxMjYiLCJBIjowLCJSIjoyNTUsIkciOjI1NSwiQiI6MjU1fX0sIklzVmlzaWJsZSI6dHJ1ZSwiV2lkdGgiOjAuMCwiSGVpZ2h0IjowLjAsIkJvcmRlclN0eWxlIjpudWxsLCJQYXJlbnRTdHlsZSI6bnVsbH0sIlJlY3RhbmdsZVN0eWxlIjp7IiRpZCI6IjEyNyIsIk1hcmdpbiI6eyIkaWQiOiIxMjgiLCJUb3AiOjAuMCwiTGVmdCI6MC4wLCJSaWdodCI6MC4wLCJCb3R0b20iOjAuMH0sIlBhZGRpbmciOnsiJGlkIjoiMTI5IiwiVG9wIjowLjAsIkxlZnQiOjAuMCwiUmlnaHQiOjAuMCwiQm90dG9tIjowLjB9LCJCYWNrZ3JvdW5kIjp7IiRpZCI6IjEzMCIsIkNvbG9yIjp7IiRpZCI6IjEzMSIsIkEiOjI1NSwiUiI6OTUsIkciOjE1LCJCIjo2NH19LCJJc1Zpc2libGUiOnRydWUsIldpZHRoIjowLjAsIkhlaWdodCI6MC4wLCJCb3JkZXJTdHlsZSI6eyIkaWQiOiIxMzIiLCJMaW5lQ29sb3IiOnsiJGlkIjoiMTMzIiwiJHR5cGUiOiJOTFJFLkNvbW1vbi5Eb20uU29saWRDb2xvckJydXNoLCBOTFJFLkNvbW1vbiIsIkNvbG9yIjp7IiRpZCI6IjEzNCIsIkEiOjI1NSwiUiI6MjU1LCJHIjowLCJCIjowfX0sIkxpbmVXZWlnaHQiOjAuMCwiTGluZVR5cGUiOjAsIlBhcmVudFN0eWxlIjpudWxsfSwiUGFyZW50U3R5bGUiOm51bGx9LCJNYXJnaW4iOnsiJGlkIjoiMTM1IiwiVG9wIjowLjAsIkxlZnQiOjAuMCwiUmlnaHQiOjAuMCwiQm90dG9tIjowLjB9LCJQYWRkaW5nIjp7IiRpZCI6IjEzNiIsIlRvcCI6MC4wLCJMZWZ0IjowLjAsIlJpZ2h0IjowLjAsIkJvdHRvbSI6MC4wfSwiQmFja2dyb3VuZCI6bnVsbCwiSXNWaXNpYmxlIjp0cnVlLCJXaWR0aCI6MC4wLCJIZWlnaHQiOjAuMCwiQm9yZGVyU3R5bGUiOm51bGwsIlBhcmVudFN0eWxlIjpudWxsfSwiQmFja2dyb3VuZFN0eWxlIjp7IiRpZCI6IjEzNyIsIk1hcmdpbiI6eyIkaWQiOiIxMzgiLCJUb3AiOjAuMCwiTGVmdCI6MC4wLCJSaWdodCI6MC4wLCJCb3R0b20iOjAuMH0sIlBhZGRpbmciOnsiJGlkIjoiMTM5IiwiVG9wIjowLjAsIkxlZnQiOjAuMCwiUmlnaHQiOjAuMCwiQm90dG9tIjowLjB9LCJCYWNrZ3JvdW5kIjp7IiRpZCI6IjE0MCIsIkNvbG9yIjp7IiRpZCI6IjE0MSIsIkEiOjUxLCJSIjo5NSwiRyI6MTUsIkIiOjY0fX0sIklzVmlzaWJsZSI6dHJ1ZSwiV2lkdGgiOjAuMCwiSGVpZ2h0IjowLjAsIkJvcmRlclN0eWxlIjp7IiRpZCI6IjE0MiIsIkxpbmVDb2xvciI6eyIkaWQiOiIxNDMiLCIkdHlwZSI6Ik5MUkUuQ29tbW9uLkRvbS5Tb2xpZENvbG9yQnJ1c2gsIE5MUkUuQ29tbW9uIiwiQ29sb3IiOnsiJGlkIjoiMTQ0IiwiQSI6MjU1LCJSIjoyNTUsIkciOjAsIkIiOjB9fSwiTGluZVdlaWdodCI6MC4wLCJMaW5lVHlwZSI6MCwiUGFyZW50U3R5bGUiOm51bGx9LCJQYXJlbnRTdHlsZSI6bnVsbH0sIklzQWJvdmVUaW1lYmFuZCI6ZmFsc2UsIlNwYWNpbmciOjUsIkRlZmF1bHRTd2ltbGFuZVRhc2tTdHlsZSI6eyIkaWQiOiIxNDUiLCIkdHlwZSI6Ik5MUkUuQ29tbW9uLkRvbS5TdHlsZXMuRXhwbGljaXRTZXRhYmxlVGFza1N0eWxlLCBOTFJFLkNvbW1vbiIsIlNoYXBlIjoxLCJTaGFwZVRoaWNrbmVzcyI6MCwiRHVyYXRpb25Gb3JtYXQiOjAsIkluY2x1ZGVOb25Xb3JraW5nRGF5c0luRHVyYXRpb24iOmZhbHNlLCJQZXJjZW50YWdlQ29tcGxldGVTdHlsZSI6eyIkaWQiOiIxNDYiLCJGb250U2V0dGluZ3MiOnsiJGlkIjoiMTQ3IiwiRm9udFNpemUiOjEwLCJGb250TmFtZSI6IkNhbGlicmkiLCJJc0JvbGQiOmZhbHNlLCJJc0l0YWxpYyI6ZmFsc2UsIklzVW5kZXJsaW5lZCI6ZmFsc2UsIlBhcmVudFN0eWxlIjpudWxsfSwiQXV0b1NpemUiOjAsIkZvcmVncm91bmQiOnsiJGlkIjoiMTQ4IiwiQ29sb3IiOnsiJGlkIjoiMTQ5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UwIiwiVG9wIjowLjAsIkxlZnQiOjAuMCwiUmlnaHQiOjAuMCwiQm90dG9tIjowLjB9LCJQYWRkaW5nIjp7IiRpZCI6IjE1MSIsIlRvcCI6MC4wLCJMZWZ0IjowLjAsIlJpZ2h0IjowLjAsIkJvdHRvbSI6MC4wfSwiQmFja2dyb3VuZCI6eyIkaWQiOiIxNTIiLCJDb2xvciI6eyIkaWQiOiIxNTMiLCJBIjowLCJSIjowLCJHIjowLCJCIjowfX0sIklzVmlzaWJsZSI6dHJ1ZSwiV2lkdGgiOjAuMCwiSGVpZ2h0IjowLjAsIkJvcmRlclN0eWxlIjpudWxsLCJQYXJlbnRTdHlsZSI6bnVsbH0sIkR1cmF0aW9uU3R5bGUiOnsiJGlkIjoiMTU0IiwiRm9udFNldHRpbmdzIjp7IiRpZCI6IjE1NSIsIkZvbnRTaXplIjoxMCwiRm9udE5hbWUiOiJDYWxpYnJpIiwiSXNCb2xkIjpmYWxzZSwiSXNJdGFsaWMiOmZhbHNlLCJJc1VuZGVybGluZWQiOmZhbHNlLCJQYXJlbnRTdHlsZSI6bnVsbH0sIkF1dG9TaXplIjowLCJGb3JlZ3JvdW5kIjp7IiRpZCI6IjE1NiIsIkNvbG9yIjp7IiRpZCI6IjE1N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1OCIsIlRvcCI6MC4wLCJMZWZ0IjowLjAsIlJpZ2h0IjowLjAsIkJvdHRvbSI6MC4wfSwiUGFkZGluZyI6eyIkaWQiOiIxNTkiLCJUb3AiOjAuMCwiTGVmdCI6MC4wLCJSaWdodCI6MC4wLCJCb3R0b20iOjAuMH0sIkJhY2tncm91bmQiOnsiJGlkIjoiMTYwIiwiQ29sb3IiOnsiJGlkIjoiMTYxIiwiQSI6MCwiUiI6MCwiRyI6MCwiQiI6MH19LCJJc1Zpc2libGUiOnRydWUsIldpZHRoIjowLjAsIkhlaWdodCI6MC4wLCJCb3JkZXJTdHlsZSI6bnVsbCwiUGFyZW50U3R5bGUiOm51bGx9LCJIb3Jpem9udGFsQ29ubmVjdG9yU3R5bGUiOnsiJGlkIjoiMTYyIiwiTGluZUNvbG9yIjp7IiRpZCI6IjE2MyIsIiR0eXBlIjoiTkxSRS5Db21tb24uRG9tLlNvbGlkQ29sb3JCcnVzaCwgTkxSRS5Db21tb24iLCJDb2xvciI6eyIkaWQiOiIxNjQiLCJBIjoyNTUsIlIiOjIwNCwiRyI6MjA0LCJCIjoyMDR9fSwiTGluZVdlaWdodCI6MS4wLCJMaW5lVHlwZSI6MCwiUGFyZW50U3R5bGUiOm51bGx9LCJWZXJ0aWNhbENvbm5lY3RvclN0eWxlIjp7IiRpZCI6IjE2NSIsIkxpbmVDb2xvciI6eyIkaWQiOiIxNjYiLCIkdHlwZSI6Ik5MUkUuQ29tbW9uLkRvbS5Tb2xpZENvbG9yQnJ1c2gsIE5MUkUuQ29tbW9uIiwiQ29sb3IiOnsiJGlkIjoiMTY3IiwiQSI6MjU1LCJSIjoyMDQsIkciOjIwNCwiQiI6MjA0fX0sIkxpbmVXZWlnaHQiOjAuMCwiTGluZVR5cGUiOjAsIlBhcmVudFN0eWxlIjpudWxsfSwiTWFyZ2luIjpudWxsLCJTdGFydERhdGVQb3NpdGlvbiI6MywiRW5kRGF0ZVBvc2l0aW9uIjozLCJEYXRlSXNWaXNpYmxlIjp0cnVlLCJUaXRsZVBvc2l0aW9uIjo0LCJEdXJhdGlvblBvc2l0aW9uIjo2LCJQZXJjZW50YWdlQ29tcGxldGVkUG9zaXRpb24iOjYsIlNwYWNpbmciOjMsIklzQmVsb3dUaW1lYmFuZCI6ZmFsc2UsIlBlcmNlbnRhZ2VDb21wbGV0ZVNoYXBlT3BhY2l0eSI6MzUsIlNoYXBlU3R5bGUiOnsiJGlkIjoiMTY4IiwiTWFyZ2luIjp7IiRpZCI6IjE2OSIsIlRvcCI6MC4wLCJMZWZ0Ijo0LjAsIlJpZ2h0Ijo0LjAsIkJvdHRvbSI6MC4wfSwiUGFkZGluZyI6eyIkaWQiOiIxNzAiLCJUb3AiOjAuMCwiTGVmdCI6MC4wLCJSaWdodCI6MC4wLCJCb3R0b20iOjAuMH0sIkJhY2tncm91bmQiOnsiJGlkIjoiMTcxIiwiQ29sb3IiOnsiJGlkIjoiMTcyIiwiQSI6MjU1LCJSIjo5NSwiRyI6MTUsIkIiOjY0fX0sIklzVmlzaWJsZSI6dHJ1ZSwiV2lkdGgiOjAuMCwiSGVpZ2h0IjoxMC4wLCJCb3JkZXJTdHlsZSI6eyIkaWQiOiIxNzMiLCJMaW5lQ29sb3IiOnsiJGlkIjoiMTc0IiwiJHR5cGUiOiJOTFJFLkNvbW1vbi5Eb20uU29saWRDb2xvckJydXNoLCBOTFJFLkNvbW1vbiIsIkNvbG9yIjp7IiRpZCI6IjE3NSIsIkEiOjI1NSwiUiI6MjM0LCJHIjoyMiwiQiI6MzB9fSwiTGluZVdlaWdodCI6MC4wLCJMaW5lVHlwZSI6MCwiUGFyZW50U3R5bGUiOm51bGx9LCJQYXJlbnRTdHlsZSI6bnVsbH0sIlRpdGxlU3R5bGUiOnsiJGlkIjoiMTc2IiwiRm9udFNldHRpbmdzIjp7IiRpZCI6IjE3NyIsIkZvbnRTaXplIjoxMSwiRm9udE5hbWUiOiJDYWxpYnJpIiwiSXNCb2xkIjp0cnVlLCJJc0l0YWxpYyI6ZmFsc2UsIklzVW5kZXJsaW5lZCI6ZmFsc2UsIlBhcmVudFN0eWxlIjpudWxsfSwiQXV0b1NpemUiOjAsIkZvcmVncm91bmQiOnsiJGlkIjoiMTc4IiwiQ29sb3IiOnsiJGlkIjoiMTc5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E4MCIsIlRvcCI6MC4wLCJMZWZ0IjowLjAsIlJpZ2h0IjowLjAsIkJvdHRvbSI6MC4wfSwiUGFkZGluZyI6eyIkaWQiOiIxODEiLCJUb3AiOjAuMCwiTGVmdCI6MC4wLCJSaWdodCI6MC4wLCJCb3R0b20iOjAuMH0sIkJhY2tncm91bmQiOnsiJGlkIjoiMTgyIiwiQ29sb3IiOnsiJGlkIjoiMTgzIiwiQSI6MCwiUiI6MCwiRyI6MCwiQiI6MH19LCJJc1Zpc2libGUiOnRydWUsIldpZHRoIjowLjAsIkhlaWdodCI6MC4wLCJCb3JkZXJTdHlsZSI6bnVsbCwiUGFyZW50U3R5bGUiOm51bGx9LCJEYXRlU3R5bGUiOnsiJGlkIjoiMTg0IiwiRm9udFNldHRpbmdzIjp7IiRpZCI6IjE4NSIsIkZvbnRTaXplIjoxMCwiRm9udE5hbWUiOiJDYWxpYnJpIiwiSXNCb2xkIjpmYWxzZSwiSXNJdGFsaWMiOmZhbHNlLCJJc1VuZGVybGluZWQiOmZhbHNlLCJQYXJlbnRTdHlsZSI6bnVsbH0sIkF1dG9TaXplIjowLCJGb3JlZ3JvdW5kIjp7IiRpZCI6IjE4NiIsIkNvbG9yIjp7IiRpZCI6IjE4Ny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MTg4IiwiVG9wIjowLjAsIkxlZnQiOjAuMCwiUmlnaHQiOjAuMCwiQm90dG9tIjowLjB9LCJQYWRkaW5nIjp7IiRpZCI6IjE4OSIsIlRvcCI6MC4wLCJMZWZ0IjowLjAsIlJpZ2h0IjowLjAsIkJvdHRvbSI6MC4wfSwiQmFja2dyb3VuZCI6eyIkaWQiOiIxOTAiLCJDb2xvciI6eyIkaWQiOiIxOTEiLCJBIjowLCJSIjowLCJHIjowLCJCIjowfX0sIklzVmlzaWJsZSI6dHJ1ZSwiV2lkdGgiOjAuMCwiSGVpZ2h0IjowLjAsIkJvcmRlclN0eWxlIjpudWxsLCJQYXJlbnRTdHlsZSI6bnVsbH0sIkRhdGVGb3JtYXQiOnsiJGlkIjoiMTk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5MyIsIkZvcm1hdCI6MCwiSXNWaXNpYmxlIjpmYWxzZSwiTGFzdEtub3duVmlzaWJpbGl0eVN0YXRlIjpmYWxzZX0sIklzVmlzaWJsZSI6dHJ1ZSwiUGFyZW50U3R5bGUiOm51bGwsIl9leHBsaWNpdGx5U2V0Ijp7IiRpZCI6IjE5NC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b3RTdHlsZSI6eyIkaWQiOiIxOTUiLCJTaGFwZSI6MTksIkNvbm5lY3Rvck1hcmdpbiI6eyIkaWQiOiIxOTYiLCJUb3AiOjAuMCwiTGVmdCI6Mi4wLCJSaWdodCI6Mi4wLCJCb3R0b20iOjAuMH0sIkNvbm5lY3RvclN0eWxlIjp7IiRpZCI6IjE5NyIsIkxpbmVDb2xvciI6eyIkaWQiOiIxOTgiLCIkdHlwZSI6Ik5MUkUuQ29tbW9uLkRvbS5Tb2xpZENvbG9yQnJ1c2gsIE5MUkUuQ29tbW9uIiwiQ29sb3IiOnsiJGlkIjoiMTk5IiwiQSI6MTI3LCJSIjo3OSwiRyI6MTI5LCJCIjoxODl9fSwiTGluZVdlaWdodCI6MS4wLCJMaW5lVHlwZSI6MCwiUGFyZW50U3R5bGUiOm51bGx9LCJJc0JlbG93VGltZWJhbmQiOmZhbHNlLCJQb3NpdGlvbk9uVGFzayI6MSwiSGlkZURhdGUiOmZhbHNlLCJTaGFwZVNpemUiOjEsIlNwYWNpbmciOjIuMCwiUGFkZGluZyI6eyIkaWQiOiIyMDAiLCJUb3AiOjcuMCwiTGVmdCI6My4wLCJSaWdodCI6MC4wLCJCb3R0b20iOjIuMH0sIlNoYXBlU3R5bGUiOnsiJGlkIjoiMjAxIiwiTWFyZ2luIjp7IiRpZCI6IjIwMiIsIlRvcCI6MC4wLCJMZWZ0IjowLjAsIlJpZ2h0IjowLjAsIkJvdHRvbSI6MC4wfSwiUGFkZGluZyI6eyIkaWQiOiIyMDMiLCJUb3AiOjAuMCwiTGVmdCI6MC4wLCJSaWdodCI6MC4wLCJCb3R0b20iOjAuMH0sIkJhY2tncm91bmQiOnsiJGlkIjoiMjA0IiwiQ29sb3IiOnsiJGlkIjoiMjA1IiwiQSI6MjU1LCJSIjo5NSwiRyI6MTUsIkIiOjY0fX0sIklzVmlzaWJsZSI6dHJ1ZSwiV2lkdGgiOjEzLjAsIkhlaWdodCI6MTMuMCwiQm9yZGVyU3R5bGUiOnsiJGlkIjoiMjA2IiwiTGluZUNvbG9yIjp7IiRpZCI6IjIwNyIsIiR0eXBlIjoiTkxSRS5Db21tb24uRG9tLlNvbGlkQ29sb3JCcnVzaCwgTkxSRS5Db21tb24iLCJDb2xvciI6eyIkaWQiOiIyMDgiLCJBIjoyNTUsIlIiOjIzNCwiRyI6MjIsIkIiOjMwfX0sIkxpbmVXZWlnaHQiOjAuMCwiTGluZVR5cGUiOjAsIlBhcmVudFN0eWxlIjpudWxsfSwiUGFyZW50U3R5bGUiOm51bGx9LCJUaXRsZVN0eWxlIjp7IiRpZCI6IjIwOSIsIkZvbnRTZXR0aW5ncyI6eyIkaWQiOiIyMTAiLCJGb250U2l6ZSI6MTEsIkZvbnROYW1lIjoiU2Vnb2UgVUkiLCJJc0JvbGQiOnRydWUsIklzSXRhbGljIjpmYWxzZSwiSXNVbmRlcmxpbmVkIjpmYWxzZSwiUGFyZW50U3R5bGUiOm51bGx9LCJBdXRvU2l6ZSI6MCwiRm9yZWdyb3VuZCI6eyIkaWQiOiIyMTEiLCJDb2xvciI6eyIkaWQiOiIyMTIiLCJBIjoyNTUsIlIiOjk1LCJHIjoxNSwiQiI6NjR9fSwiTWF4V2lkdGgiOjIwMC4wLCJNYXhIZWlnaHQiOiJJbmZpbml0eSIsIlNtYXJ0Rm9yZWdyb3VuZElzQWN0aXZlIjpmYWxzZSwiSG9yaXpvbnRhbEFsaWdubWVudCI6MCwiVmVydGljYWxBbGlnbm1lbnQiOjAsIlNtYXJ0Rm9yZWdyb3VuZCI6bnVsbCwiQmFja2dyb3VuZEZpbGxUeXBlIjowLCJNYXJnaW4iOnsiJGlkIjoiMjEzIiwiVG9wIjowLjAsIkxlZnQiOjAuMCwiUmlnaHQiOjAuMCwiQm90dG9tIjowLjB9LCJQYWRkaW5nIjp7IiRpZCI6IjIxNCIsIlRvcCI6MC4wLCJMZWZ0IjowLjAsIlJpZ2h0IjowLjAsIkJvdHRvbSI6MC4wfSwiQmFja2dyb3VuZCI6eyIkaWQiOiIyMTUiLCJDb2xvciI6eyIkaWQiOiIyMTYiLCJBIjowLCJSIjowLCJHIjowLCJCIjowfX0sIklzVmlzaWJsZSI6dHJ1ZSwiV2lkdGgiOjAuMCwiSGVpZ2h0IjowLjAsIkJvcmRlclN0eWxlIjpudWxsLCJQYXJlbnRTdHlsZSI6bnVsbH0sIkRhdGVTdHlsZSI6eyIkaWQiOiIyMTciLCJGb250U2V0dGluZ3MiOnsiJGlkIjoiMjE4IiwiRm9udFNpemUiOjksIkZvbnROYW1lIjoiU2Vnb2UgVUkgU2VtaWJvbGQiLCJJc0JvbGQiOnRydWUsIklzSXRhbGljIjpmYWxzZSwiSXNVbmRlcmxpbmVkIjpmYWxzZSwiUGFyZW50U3R5bGUiOm51bGx9LCJBdXRvU2l6ZSI6MCwiRm9yZWdyb3VuZCI6eyIkaWQiOiIyMTkiLCJDb2xvciI6eyIkaWQiOiIyMjAiLCJBIjoyNTUsIlIiOjE1LCJHIjo3NiwiQiI6OTJ9fSwiTWF4V2lkdGgiOjIwMC4wLCJNYXhIZWlnaHQiOiJJbmZpbml0eSIsIlNtYXJ0Rm9yZWdyb3VuZElzQWN0aXZlIjpmYWxzZSwiSG9yaXpvbnRhbEFsaWdubWVudCI6MCwiVmVydGljYWxBbGlnbm1lbnQiOjAsIlNtYXJ0Rm9yZWdyb3VuZCI6bnVsbCwiQmFja2dyb3VuZEZpbGxUeXBlIjowLCJNYXJnaW4iOnsiJGlkIjoiMjIxIiwiVG9wIjowLjAsIkxlZnQiOjAuMCwiUmlnaHQiOjAuMCwiQm90dG9tIjowLjB9LCJQYWRkaW5nIjp7IiRpZCI6IjIyMiIsIlRvcCI6MC4wLCJMZWZ0IjowLjAsIlJpZ2h0IjowLjAsIkJvdHRvbSI6MC4wfSwiQmFja2dyb3VuZCI6eyIkaWQiOiIyMjMiLCJDb2xvciI6eyIkaWQiOiIyMjQiLCJBIjowLCJSIjowLCJHIjowLCJCIjowfX0sIklzVmlzaWJsZSI6dHJ1ZSwiV2lkdGgiOjAuMCwiSGVpZ2h0IjowLjAsIkJvcmRlclN0eWxlIjpudWxsLCJQYXJlbnRTdHlsZSI6bnVsbH0sIkRhdGVGb3JtYXQiOnsiJGlkIjoiMjI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yNiIsIkZvcm1hdCI6MCwiSXNWaXNpYmxlIjpmYWxzZSwiTGFzdEtub3duVmlzaWJpbGl0eVN0YXRlIjpmYWxzZX0sIklzVmlzaWJsZSI6dHJ1ZSwiUGFyZW50U3R5bGUiOm51bGx9LCJEZWZhdWx0U3dpbWxhbmVNaWxlc3RvbmVTdHlsZSI6eyIkaWQiOiIyMjciLCJUaXRsZVBvc2l0aW9uIjoiTGVmdCIsIkRhdGVQb3NpdGlvbiI6IlJpZ2h0IiwiU2hhcGVUeXBlIjo3LCJTaGFwZVNpemUiOjAsIlNwYWNpbmciOjUsIlNoYXBlU3R5bGUiOnsiJGlkIjoiMjI4IiwiTWFyZ2luIjp7IiRpZCI6IjIyOSIsIlRvcCI6MC4wLCJMZWZ0IjowLjAsIlJpZ2h0IjowLjAsIkJvdHRvbSI6MC4wfSwiUGFkZGluZyI6eyIkaWQiOiIyMzAiLCJUb3AiOjAuMCwiTGVmdCI6MC4wLCJSaWdodCI6MC4wLCJCb3R0b20iOjAuMH0sIkJhY2tncm91bmQiOnsiJGlkIjoiMjMxIiwiQ29sb3IiOnsiJGlkIjoiMjMyIiwiQSI6MjU1LCJSIjoyMSwiRyI6OTYsIkIiOjEzMH19LCJJc1Zpc2libGUiOnRydWUsIldpZHRoIjoxMi4wLCJIZWlnaHQiOjE0LjAsIkJvcmRlclN0eWxlIjp7IiRpZCI6IjIzMyIsIkxpbmVDb2xvciI6eyIkaWQiOiIyMzQiLCIkdHlwZSI6Ik5MUkUuQ29tbW9uLkRvbS5Tb2xpZENvbG9yQnJ1c2gsIE5MUkUuQ29tbW9uIiwiQ29sb3IiOnsiJGlkIjoiMjM1IiwiQSI6MjU1LCJSIjoyMzQsIkciOjIyLCJCIjozMH19LCJMaW5lV2VpZ2h0IjowLjAsIkxpbmVUeXBlIjowLCJQYXJlbnRTdHlsZSI6bnVsbH0sIlBhcmVudFN0eWxlIjpudWxsfSwiVGl0bGVTdHlsZSI6eyIkaWQiOiIyMzYiLCJGb250U2V0dGluZ3MiOnsiJGlkIjoiMjM3IiwiRm9udFNpemUiOjExLCJGb250TmFtZSI6IlNlZ29lIFVJIiwiSXNCb2xkIjp0cnVlLCJJc0l0YWxpYyI6ZmFsc2UsIklzVW5kZXJsaW5lZCI6ZmFsc2UsIlBhcmVudFN0eWxlIjpudWxsfSwiQXV0b1NpemUiOjAsIkZvcmVncm91bmQiOnsiJGlkIjoiMjM4IiwiQ29sb3IiOnsiJGlkIjoiMjM5IiwiQSI6MjU1LCJSIjo5NSwiRyI6MTUsIkIiOjY0fX0sIk1heFdpZHRoIjoyMDAuMCwiTWF4SGVpZ2h0IjoiSW5maW5pdHkiLCJTbWFydEZvcmVncm91bmRJc0FjdGl2ZSI6ZmFsc2UsIkhvcml6b250YWxBbGlnbm1lbnQiOjIsIlZlcnRpY2FsQWxpZ25tZW50IjowLCJTbWFydEZvcmVncm91bmQiOm51bGwsIkJhY2tncm91bmRGaWxsVHlwZSI6MCwiTWFyZ2luIjp7IiRpZCI6IjI0MCIsIlRvcCI6MC4wLCJMZWZ0IjowLjAsIlJpZ2h0IjowLjAsIkJvdHRvbSI6MC4wfSwiUGFkZGluZyI6eyIkaWQiOiIyNDEiLCJUb3AiOjAuMCwiTGVmdCI6MC4wLCJSaWdodCI6MC4wLCJCb3R0b20iOjAuMH0sIkJhY2tncm91bmQiOnsiJGlkIjoiMjQyIiwiQ29sb3IiOnsiJGlkIjoiMjQzIiwiQSI6MCwiUiI6MjU1LCJHIjoyNTUsIkIiOjI1NX19LCJJc1Zpc2libGUiOnRydWUsIldpZHRoIjowLjAsIkhlaWdodCI6MC4wLCJCb3JkZXJTdHlsZSI6bnVsbCwiUGFyZW50U3R5bGUiOm51bGx9LCJEYXRlU3R5bGUiOnsiJGlkIjoiMjQ0IiwiRm9udFNldHRpbmdzIjp7IiRpZCI6IjI0NSIsIkZvbnRTaXplIjo5LCJGb250TmFtZSI6IlNlZ29lIFVJIFNlbWlib2xkIiwiSXNCb2xkIjp0cnVlLCJJc0l0YWxpYyI6ZmFsc2UsIklzVW5kZXJsaW5lZCI6ZmFsc2UsIlBhcmVudFN0eWxlIjpudWxsfSwiQXV0b1NpemUiOjAsIkZvcmVncm91bmQiOnsiJGlkIjoiMjQ2IiwiQ29sb3IiOnsiJGlkIjoiMjQ3IiwiQSI6MjU1LCJSIjoxNSwiRyI6NzYsIkIiOjkyfX0sIk1heFdpZHRoIjoyMDAuMCwiTWF4SGVpZ2h0IjoiSW5maW5pdHkiLCJTbWFydEZvcmVncm91bmRJc0FjdGl2ZSI6ZmFsc2UsIkhvcml6b250YWxBbGlnbm1lbnQiOjAsIlZlcnRpY2FsQWxpZ25tZW50IjowLCJTbWFydEZvcmVncm91bmQiOm51bGwsIkJhY2tncm91bmRGaWxsVHlwZSI6MCwiTWFyZ2luIjp7IiRpZCI6IjI0OCIsIlRvcCI6MC4wLCJMZWZ0IjowLjAsIlJpZ2h0IjowLjAsIkJvdHRvbSI6MC4wfSwiUGFkZGluZyI6eyIkaWQiOiIyNDkiLCJUb3AiOjAuMCwiTGVmdCI6MC4wLCJSaWdodCI6MC4wLCJCb3R0b20iOjAuMH0sIkJhY2tncm91bmQiOnsiJGlkIjoiMjUwIiwiQ29sb3IiOnsiJGlkIjoiMjUxIiwiQSI6MCwiUiI6MjU1LCJHIjoyNTUsIkIiOjI1NX19LCJJc1Zpc2libGUiOnRydWUsIldpZHRoIjowLjAsIkhlaWdodCI6MC4wLCJCb3JkZXJTdHlsZSI6bnVsbCwiUGFyZW50U3R5bGUiOm51bGx9LCJEYXRlRm9ybWF0Ijp7IiRpZCI6IjI1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TMiLCJGb3JtYXQiOjAsIklzVmlzaWJsZSI6ZmFsc2UsIkxhc3RLbm93blZpc2liaWxpdHlTdGF0ZSI6ZmFsc2V9LCJJc1Zpc2libGUiOnRydWUsIlBhcmVudFN0eWxlIjpudWxsfSwiRGVmYXVsdFN3aW1sYW5lQWN0aXZpdHlTdHlsZSI6eyIkaWQiOiIyNTQiLCJIZWFkZXJTdHlsZSI6eyIkaWQiOiIyNTUiLCJUZXh0U3R5bGUiOnsiJGlkIjoiMjU2IiwiRm9udFNldHRpbmdzIjp7IiRpZCI6IjI1NyIsIkZvbnRTaXplIjoxMSwiRm9udE5hbWUiOiJDYWxpYnJpIiwiSXNCb2xkIjpmYWxzZSwiSXNJdGFsaWMiOmZhbHNlLCJJc1VuZGVybGluZWQiOmZhbHNlLCJQYXJlbnRTdHlsZSI6bnVsbH0sIkF1dG9TaXplIjoyLCJGb3JlZ3JvdW5kIjp7IiRpZCI6IjI1OCIsIkNvbG9yIjp7IiRpZCI6IjI1OSIsIkEiOjI1NSwiUiI6MCwiRyI6MCwiQiI6MH19LCJNYXhXaWR0aCI6MC4wLCJNYXhIZWlnaHQiOiJJbmZpbml0eSIsIlNtYXJ0Rm9yZWdyb3VuZElzQWN0aXZlIjpmYWxzZSwiSG9yaXpvbnRhbEFsaWdubWVudCI6MCwiVmVydGljYWxBbGlnbm1lbnQiOjAsIlNtYXJ0Rm9yZWdyb3VuZCI6bnVsbCwiQmFja2dyb3VuZEZpbGxUeXBlIjowLCJNYXJnaW4iOnsiJGlkIjoiMjYwIiwiVG9wIjowLjAsIkxlZnQiOjAuMCwiUmlnaHQiOjAuMCwiQm90dG9tIjowLjB9LCJQYWRkaW5nIjp7IiRpZCI6IjI2MSIsIlRvcCI6MC4wLCJMZWZ0IjowLjAsIlJpZ2h0IjowLjAsIkJvdHRvbSI6MC4wfSwiQmFja2dyb3VuZCI6eyIkaWQiOiIyNjIiLCJDb2xvciI6eyIkaWQiOiIyNjMiLCJBIjowLCJSIjoyNTUsIkciOjI1NSwiQiI6MjU1fX0sIklzVmlzaWJsZSI6dHJ1ZSwiV2lkdGgiOjAuMCwiSGVpZ2h0IjowLjAsIkJvcmRlclN0eWxlIjpudWxsLCJQYXJlbnRTdHlsZSI6bnVsbH0sIlJlY3RhbmdsZVN0eWxlIjp7IiRpZCI6IjI2NCIsIk1hcmdpbiI6eyIkaWQiOiIyNjUiLCJUb3AiOjAuMCwiTGVmdCI6MC4wLCJSaWdodCI6MC4wLCJCb3R0b20iOjAuMH0sIlBhZGRpbmciOnsiJGlkIjoiMjY2IiwiVG9wIjowLjAsIkxlZnQiOjAuMCwiUmlnaHQiOjAuMCwiQm90dG9tIjowLjB9LCJCYWNrZ3JvdW5kIjp7IiRpZCI6IjI2NyIsIkNvbG9yIjp7IiRpZCI6IjI2OCIsIkEiOjYzLCJSIjo5NSwiRyI6MTUsIkIiOjY0fX0sIklzVmlzaWJsZSI6dHJ1ZSwiV2lkdGgiOjAuMCwiSGVpZ2h0IjowLjAsIkJvcmRlclN0eWxlIjp7IiRpZCI6IjI2OSIsIkxpbmVDb2xvciI6eyIkaWQiOiIyNzAiLCIkdHlwZSI6Ik5MUkUuQ29tbW9uLkRvbS5Tb2xpZENvbG9yQnJ1c2gsIE5MUkUuQ29tbW9uIiwiQ29sb3IiOnsiJGlkIjoiMjcxIiwiQSI6MjU1LCJSIjoyNTUsIkciOjAsIkIiOjB9fSwiTGluZVdlaWdodCI6MC4wLCJMaW5lVHlwZSI6MCwiUGFyZW50U3R5bGUiOm51bGx9LCJQYXJlbnRTdHlsZSI6bnVsbH0sIk1hcmdpbiI6eyIkaWQiOiIyNzIiLCJUb3AiOjAuMCwiTGVmdCI6MC4wLCJSaWdodCI6MC4wLCJCb3R0b20iOjAuMH0sIlBhZGRpbmciOnsiJGlkIjoiMjczIiwiVG9wIjowLjAsIkxlZnQiOjAuMCwiUmlnaHQiOjAuMCwiQm90dG9tIjowLjB9LCJCYWNrZ3JvdW5kIjpudWxsLCJJc1Zpc2libGUiOnRydWUsIldpZHRoIjowLjAsIkhlaWdodCI6MC4wLCJCb3JkZXJTdHlsZSI6bnVsbCwiUGFyZW50U3R5bGUiOm51bGx9LCJCYWNrZ3JvdW5kU3R5bGUiOnsiJGlkIjoiMjc0IiwiTWFyZ2luIjp7IiRpZCI6IjI3NSIsIlRvcCI6MC4wLCJMZWZ0IjowLjAsIlJpZ2h0IjowLjAsIkJvdHRvbSI6MC4wfSwiUGFkZGluZyI6eyIkaWQiOiIyNzYiLCJUb3AiOjAuMCwiTGVmdCI6MC4wLCJSaWdodCI6MC4wLCJCb3R0b20iOjAuMH0sIkJhY2tncm91bmQiOnsiJGlkIjoiMjc3IiwiQ29sb3IiOnsiJGlkIjoiMjc4IiwiQSI6NTEsIlIiOjk1LCJHIjoxNSwiQiI6NjR9fSwiSXNWaXNpYmxlIjp0cnVlLCJXaWR0aCI6MC4wLCJIZWlnaHQiOjAuMCwiQm9yZGVyU3R5bGUiOnsiJGlkIjoiMjc5IiwiTGluZUNvbG9yIjp7IiRpZCI6IjI4MCIsIiR0eXBlIjoiTkxSRS5Db21tb24uRG9tLlNvbGlkQ29sb3JCcnVzaCwgTkxSRS5Db21tb24iLCJDb2xvciI6eyIkaWQiOiIyODEiLCJBIjoyNTUsIlIiOjIzNCwiRyI6MjIsIkIiOjMwfX0sIkxpbmVXZWlnaHQiOjAuMCwiTGluZVR5cGUiOjAsIlBhcmVudFN0eWxlIjpudWxsfSwiUGFyZW50U3R5bGUiOm51bGx9LCJNYXJnaW4iOnsiJGlkIjoiMjgyIiwiVG9wIjowLjAsIkxlZnQiOjAuMCwiUmlnaHQiOjAuMCwiQm90dG9tIjowLjB9LCJQYWRkaW5nIjp7IiRpZCI6IjI4MyIsIlRvcCI6MC4wLCJMZWZ0IjowLjAsIlJpZ2h0IjowLjAsIkJvdHRvbSI6MC4wfSwiSXNWaXNpYmxlIjp0cnVlLCJXaWR0aCI6MC4wLCJIZWlnaHQiOjAuMCwiQm9yZGVyU3R5bGUiOm51bGwsIlBhcmVudFN0eWxlIjpudWxsfSwiTWFyZ2luIjp7IiRpZCI6IjI4NCIsIlRvcCI6MC4wLCJMZWZ0IjowLjAsIlJpZ2h0IjowLjAsIkJvdHRvbSI6MC4wfSwiUGFkZGluZyI6eyIkaWQiOiIyODUiLCJUb3AiOjAuMCwiTGVmdCI6MC4wLCJSaWdodCI6MC4wLCJCb3R0b20iOjAuMH0sIklzVmlzaWJsZSI6dHJ1ZSwiV2lkdGgiOjAuMCwiSGVpZ2h0IjowLjAsIkJvcmRlclN0eWxlIjp7IiRpZCI6IjI4NiIsIkxpbmVDb2xvciI6bnVsbCwiTGluZVdlaWdodCI6MC4wLCJMaW5lVHlwZSI6MCwiUGFyZW50U3R5bGUiOm51bGx9LCJQYXJlbnRTdHlsZSI6bnVsbH19LHsiJGlkIjoiMjg3IiwiX2FjdGl2aXRpZXMiOlt7IiRpZCI6IjI4OCIsIl9yb3dzIjpbeyIkaWQiOiIyODkiLCJfdGFza3MiOltdLCJfbWlsZXN0b25lcyI6W3siJGlkIjoiMjkwIiwiSWQiOiI5YTg5NmE5My03MTFiLTQ0NWMtYWE1Yi03NWE2ZmU1MmVhZjMiLCJJbmRleCI6MywiR3JvdXBJZCI6bnVsbCwiVGl0bGUiOiJDYW1wYWlnbiBwbGFubmVkIiwiRGF0ZVRpbWUiOiIyMDI1LTA5LTA4VDIzOjU5OjAwIiwiUGVyY2VudGFnZUNvbXBsZXRlIjpudWxsLCJOb3RlIjpudWxsLCJTdHlsZSI6eyIkaWQiOiIyOTEiLCJUaXRsZVBvc2l0aW9uIjoiUmlnaHQiLCJEYXRlUG9zaXRpb24iOiJMZWZ0IiwiU2hhcGVUeXBlIjo4LCJTaGFwZVNpemUiOjAsIlNwYWNpbmciOjMsIlNoYXBlU3R5bGUiOnsiJGlkIjoiMjkyIiwiTWFyZ2luIjp7IiRpZCI6IjI5MyIsIlRvcCI6MC4wLCJMZWZ0IjowLjAsIlJpZ2h0IjowLjAsIkJvdHRvbSI6MC4wfSwiUGFkZGluZyI6eyIkaWQiOiIyOTQiLCJUb3AiOjAuMCwiTGVmdCI6MC4wLCJSaWdodCI6MC4wLCJCb3R0b20iOjAuMH0sIkJhY2tncm91bmQiOnsiJGlkIjoiMjk1IiwiQ29sb3IiOnsiJGlkIjoiMjk2IiwiQSI6MjU1LCJSIjo5NSwiRyI6MTUsIkIiOjY0fX0sIklzVmlzaWJsZSI6dHJ1ZSwiV2lkdGgiOjEyLjAsIkhlaWdodCI6MTQuMCwiQm9yZGVyU3R5bGUiOnsiJGlkIjoiMjk3IiwiTGluZUNvbG9yIjp7IiRyZWYiOiIxMyJ9LCJMaW5lV2VpZ2h0IjowLjAsIkxpbmVUeXBlIjowLCJQYXJlbnRTdHlsZSI6bnVsbH0sIlBhcmVudFN0eWxlIjpudWxsfSwiVGl0bGVTdHlsZSI6eyIkaWQiOiIyOTgiLCJGb250U2V0dGluZ3MiOnsiJGlkIjoiMjk5IiwiRm9udFNpemUiOjExLCJGb250TmFtZSI6IlNlZ29lIFVJIiwiSXNCb2xkIjp0cnVlLCJJc0l0YWxpYyI6ZmFsc2UsIklzVW5kZXJsaW5lZCI6ZmFsc2UsIlBhcmVudFN0eWxlIjpudWxsfSwiQXV0b1NpemUiOjAsIkZvcmVncm91bmQiOnsiJGlkIjoiMzAwIiwiQ29sb3IiOnsiJGlkIjoiMzAxIiwiQSI6MjU1LCJSIjo5NSwiRyI6MTUsIkIiOjY0fX0sIk1heFdpZHRoIjoyMDAuMCwiTWF4SGVpZ2h0IjoiSW5maW5pdHkiLCJTbWFydEZvcmVncm91bmRJc0FjdGl2ZSI6ZmFsc2UsIkhvcml6b250YWxBbGlnbm1lbnQiOjAsIlZlcnRpY2FsQWxpZ25tZW50IjowLCJTbWFydEZvcmVncm91bmQiOm51bGwsIkJhY2tncm91bmRGaWxsVHlwZSI6MCwiTWFyZ2luIjp7IiRpZCI6IjMwMiIsIlRvcCI6MC4wLCJMZWZ0IjowLjAsIlJpZ2h0IjowLjAsIkJvdHRvbSI6MC4wfSwiUGFkZGluZyI6eyIkaWQiOiIzMDMiLCJUb3AiOjAuMCwiTGVmdCI6MC4wLCJSaWdodCI6MC4wLCJCb3R0b20iOjAuMH0sIkJhY2tncm91bmQiOnsiJGlkIjoiMzA0IiwiQ29sb3IiOnsiJGlkIjoiMzA1IiwiQSI6MCwiUiI6MjU1LCJHIjoyNTUsIkIiOjI1NX19LCJJc1Zpc2libGUiOnRydWUsIldpZHRoIjowLjAsIkhlaWdodCI6MC4wLCJCb3JkZXJTdHlsZSI6bnVsbCwiUGFyZW50U3R5bGUiOm51bGx9LCJEYXRlU3R5bGUiOnsiJGlkIjoiMzA2IiwiRm9udFNldHRpbmdzIjp7IiRpZCI6IjMwNyIsIkZvbnRTaXplIjo5LCJGb250TmFtZSI6IlNlZ29lIFVJIFNlbWlib2xkIiwiSXNCb2xkIjp0cnVlLCJJc0l0YWxpYyI6ZmFsc2UsIklzVW5kZXJsaW5lZCI6ZmFsc2UsIlBhcmVudFN0eWxlIjpudWxsfSwiQXV0b1NpemUiOjAsIkZvcmVncm91bmQiOnsiJGlkIjoiMzA4IiwiQ29sb3IiOnsiJGlkIjoiMzA5IiwiQSI6MjU1LCJSIjoxNSwiRyI6NzYsIkIiOjkyfX0sIk1heFdpZHRoIjoyMDAuMCwiTWF4SGVpZ2h0IjoiSW5maW5pdHkiLCJTbWFydEZvcmVncm91bmRJc0FjdGl2ZSI6ZmFsc2UsIkhvcml6b250YWxBbGlnbm1lbnQiOjIsIlZlcnRpY2FsQWxpZ25tZW50IjowLCJTbWFydEZvcmVncm91bmQiOm51bGwsIkJhY2tncm91bmRGaWxsVHlwZSI6MCwiTWFyZ2luIjp7IiRpZCI6IjMxMCIsIlRvcCI6MC4wLCJMZWZ0IjowLjAsIlJpZ2h0IjowLjAsIkJvdHRvbSI6MC4wfSwiUGFkZGluZyI6eyIkaWQiOiIzMTEiLCJUb3AiOjAuMCwiTGVmdCI6MC4wLCJSaWdodCI6MC4wLCJCb3R0b20iOjAuMH0sIkJhY2tncm91bmQiOnsiJGlkIjoiMzEyIiwiQ29sb3IiOnsiJGlkIjoiMzEzIiwiQSI6MCwiUiI6MjU1LCJHIjoyNTUsIkIiOjI1NX19LCJJc1Zpc2libGUiOnRydWUsIldpZHRoIjowLjAsIkhlaWdodCI6MC4wLCJCb3JkZXJTdHlsZSI6bnVsbCwiUGFyZW50U3R5bGUiOm51bGx9LCJEYXRlRm9ybWF0Ijp7IiRpZCI6IjMx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MTUiLCJGb3JtYXQiOjAsIklzVmlzaWJsZSI6ZmFsc2UsIkxhc3RLbm93blZpc2liaWxpdHlTdGF0ZSI6ZmFsc2V9LCJJc1Zpc2libGUiOnRydWUsIlBhcmVudFN0eWxlIjpudWxsfSwiSHlwZXJsaW5rIjpudWxsLCJJbXBvcnRJZCI6bnVsbH1dLCJJZCI6IjAwMDAwMDAwLTAwMDAtMDAwMC0wMDAwLTAwMDAwMDAwMDAwMCIsIklzU2luZ2xlSXRlbVJvdyI6dHJ1ZX0seyIkaWQiOiIzMTYiLCJfdGFza3MiOltdLCJfbWlsZXN0b25lcyI6W3siJGlkIjoiMzE3IiwiSWQiOiIwZDVjZDRiMC0zNjcwLTRhNWItYTc4Ni0xNjM4MmM0MDBjZjEiLCJJbmRleCI6NCwiR3JvdXBJZCI6bnVsbCwiVGl0bGUiOiJNYXJrZXRpbmcgbWF0ZXJpYWxzIHByb2R1Y2VkIiwiRGF0ZVRpbWUiOiIyMDI1LTEwLTIyVDIzOjU5OjAwIiwiUGVyY2VudGFnZUNvbXBsZXRlIjpudWxsLCJOb3RlIjpudWxsLCJTdHlsZSI6eyIkaWQiOiIzMTgiLCJUaXRsZVBvc2l0aW9uIjoiUmlnaHQiLCJEYXRlUG9zaXRpb24iOiJMZWZ0IiwiU2hhcGVUeXBlIjo4LCJTaGFwZVNpemUiOjAsIlNwYWNpbmciOjUsIlNoYXBlU3R5bGUiOnsiJGlkIjoiMzE5IiwiTWFyZ2luIjp7IiRpZCI6IjMyMCIsIlRvcCI6MC4wLCJMZWZ0IjowLjAsIlJpZ2h0IjowLjAsIkJvdHRvbSI6MC4wfSwiUGFkZGluZyI6eyIkaWQiOiIzMjEiLCJUb3AiOjAuMCwiTGVmdCI6MC4wLCJSaWdodCI6MC4wLCJCb3R0b20iOjAuMH0sIkJhY2tncm91bmQiOnsiJGlkIjoiMzIyIiwiQ29sb3IiOnsiJGlkIjoiMzIzIiwiQSI6MjU1LCJSIjo5NSwiRyI6MTUsIkIiOjY0fX0sIklzVmlzaWJsZSI6dHJ1ZSwiV2lkdGgiOjEyLjAsIkhlaWdodCI6MTQuMCwiQm9yZGVyU3R5bGUiOnsiJGlkIjoiMzI0IiwiTGluZUNvbG9yIjp7IiRyZWYiOiIxMyJ9LCJMaW5lV2VpZ2h0IjowLjAsIkxpbmVUeXBlIjowLCJQYXJlbnRTdHlsZSI6bnVsbH0sIlBhcmVudFN0eWxlIjpudWxsfSwiVGl0bGVTdHlsZSI6eyIkaWQiOiIzMjUiLCJGb250U2V0dGluZ3MiOnsiJGlkIjoiMzI2IiwiRm9udFNpemUiOjExLCJGb250TmFtZSI6IlNlZ29lIFVJIiwiSXNCb2xkIjp0cnVlLCJJc0l0YWxpYyI6ZmFsc2UsIklzVW5kZXJsaW5lZCI6ZmFsc2UsIlBhcmVudFN0eWxlIjpudWxsfSwiQXV0b1NpemUiOjAsIkZvcmVncm91bmQiOnsiJGlkIjoiMzI3IiwiQ29sb3IiOnsiJGlkIjoiMzI4IiwiQSI6MjU1LCJSIjo5NSwiRyI6MTUsIkIiOjY0fX0sIk1heFdpZHRoIjoyMDAuMCwiTWF4SGVpZ2h0IjoiSW5maW5pdHkiLCJTbWFydEZvcmVncm91bmRJc0FjdGl2ZSI6ZmFsc2UsIkhvcml6b250YWxBbGlnbm1lbnQiOjAsIlZlcnRpY2FsQWxpZ25tZW50IjowLCJTbWFydEZvcmVncm91bmQiOm51bGwsIkJhY2tncm91bmRGaWxsVHlwZSI6MCwiTWFyZ2luIjp7IiRpZCI6IjMyOSIsIlRvcCI6MC4wLCJMZWZ0IjowLjAsIlJpZ2h0IjowLjAsIkJvdHRvbSI6MC4wfSwiUGFkZGluZyI6eyIkaWQiOiIzMzAiLCJUb3AiOjAuMCwiTGVmdCI6MC4wLCJSaWdodCI6MC4wLCJCb3R0b20iOjAuMH0sIkJhY2tncm91bmQiOnsiJGlkIjoiMzMxIiwiQ29sb3IiOnsiJGlkIjoiMzMyIiwiQSI6MCwiUiI6MjU1LCJHIjoyNTUsIkIiOjI1NX19LCJJc1Zpc2libGUiOnRydWUsIldpZHRoIjowLjAsIkhlaWdodCI6MC4wLCJCb3JkZXJTdHlsZSI6bnVsbCwiUGFyZW50U3R5bGUiOm51bGx9LCJEYXRlU3R5bGUiOnsiJGlkIjoiMzMzIiwiRm9udFNldHRpbmdzIjp7IiRpZCI6IjMzNCIsIkZvbnRTaXplIjo5LCJGb250TmFtZSI6IlNlZ29lIFVJIFNlbWlib2xkIiwiSXNCb2xkIjp0cnVlLCJJc0l0YWxpYyI6ZmFsc2UsIklzVW5kZXJsaW5lZCI6ZmFsc2UsIlBhcmVudFN0eWxlIjpudWxsfSwiQXV0b1NpemUiOjAsIkZvcmVncm91bmQiOnsiJGlkIjoiMzM1IiwiQ29sb3IiOnsiJGlkIjoiMzM2IiwiQSI6MjU1LCJSIjoxNSwiRyI6NzYsIkIiOjkyfX0sIk1heFdpZHRoIjoyMDAuMCwiTWF4SGVpZ2h0IjoiSW5maW5pdHkiLCJTbWFydEZvcmVncm91bmRJc0FjdGl2ZSI6ZmFsc2UsIkhvcml6b250YWxBbGlnbm1lbnQiOjIsIlZlcnRpY2FsQWxpZ25tZW50IjowLCJTbWFydEZvcmVncm91bmQiOm51bGwsIkJhY2tncm91bmRGaWxsVHlwZSI6MCwiTWFyZ2luIjp7IiRpZCI6IjMzNyIsIlRvcCI6MC4wLCJMZWZ0IjowLjAsIlJpZ2h0IjowLjAsIkJvdHRvbSI6MC4wfSwiUGFkZGluZyI6eyIkaWQiOiIzMzgiLCJUb3AiOjAuMCwiTGVmdCI6MC4wLCJSaWdodCI6MC4wLCJCb3R0b20iOjAuMH0sIkJhY2tncm91bmQiOnsiJGlkIjoiMzM5IiwiQ29sb3IiOnsiJGlkIjoiMzQwIiwiQSI6MCwiUiI6MjU1LCJHIjoyNTUsIkIiOjI1NX19LCJJc1Zpc2libGUiOnRydWUsIldpZHRoIjowLjAsIkhlaWdodCI6MC4wLCJCb3JkZXJTdHlsZSI6bnVsbCwiUGFyZW50U3R5bGUiOm51bGx9LCJEYXRlRm9ybWF0Ijp7IiRpZCI6IjM0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NDIiLCJGb3JtYXQiOjAsIklzVmlzaWJsZSI6ZmFsc2UsIkxhc3RLbm93blZpc2liaWxpdHlTdGF0ZSI6ZmFsc2V9LCJJc1Zpc2libGUiOnRydWUsIlBhcmVudFN0eWxlIjpudWxsfSwiSHlwZXJsaW5rIjpudWxsLCJJbXBvcnRJZCI6bnVsbH1dLCJJZCI6IjAwMDAwMDAwLTAwMDAtMDAwMC0wMDAwLTAwMDAwMDAwMDAwMCIsIklzU2luZ2xlSXRlbVJvdyI6dHJ1ZX0seyIkaWQiOiIzNDMiLCJfdGFza3MiOltdLCJfbWlsZXN0b25lcyI6W3siJGlkIjoiMzQ0IiwiSWQiOiJjMDViNzc4MS03Mzk0LTRiZWEtYjlkNC04ZDUyNjc5ZmViMzEiLCJJbmRleCI6NSwiR3JvdXBJZCI6bnVsbCwiVGl0bGUiOiJCdWRnZXQgYXBwcm92ZWQiLCJEYXRlVGltZSI6IjIwMjUtMDktMjNUMjM6NTk6MDAiLCJQZXJjZW50YWdlQ29tcGxldGUiOm51bGwsIk5vdGUiOm51bGwsIlN0eWxlIjp7IiRpZCI6IjM0NSIsIlRpdGxlUG9zaXRpb24iOiJSaWdodCIsIkRhdGVQb3NpdGlvbiI6IkxlZnQiLCJTaGFwZVR5cGUiOjgsIlNoYXBlU2l6ZSI6MCwiU3BhY2luZyI6NSwiU2hhcGVTdHlsZSI6eyIkaWQiOiIzNDYiLCJNYXJnaW4iOnsiJGlkIjoiMzQ3IiwiVG9wIjowLjAsIkxlZnQiOjAuMCwiUmlnaHQiOjAuMCwiQm90dG9tIjowLjB9LCJQYWRkaW5nIjp7IiRpZCI6IjM0OCIsIlRvcCI6MC4wLCJMZWZ0IjowLjAsIlJpZ2h0IjowLjAsIkJvdHRvbSI6MC4wfSwiQmFja2dyb3VuZCI6eyIkaWQiOiIzNDkiLCJDb2xvciI6eyIkaWQiOiIzNTAiLCJBIjoyNTUsIlIiOjk1LCJHIjoxNSwiQiI6NjR9fSwiSXNWaXNpYmxlIjp0cnVlLCJXaWR0aCI6MTIuMCwiSGVpZ2h0IjoxNC4wLCJCb3JkZXJTdHlsZSI6eyIkaWQiOiIzNTEiLCJMaW5lQ29sb3IiOnsiJHJlZiI6IjEzIn0sIkxpbmVXZWlnaHQiOjAuMCwiTGluZVR5cGUiOjAsIlBhcmVudFN0eWxlIjpudWxsfSwiUGFyZW50U3R5bGUiOm51bGx9LCJUaXRsZVN0eWxlIjp7IiRpZCI6IjM1MiIsIkZvbnRTZXR0aW5ncyI6eyIkaWQiOiIzNTMiLCJGb250U2l6ZSI6MTEsIkZvbnROYW1lIjoiU2Vnb2UgVUkiLCJJc0JvbGQiOnRydWUsIklzSXRhbGljIjpmYWxzZSwiSXNVbmRlcmxpbmVkIjpmYWxzZSwiUGFyZW50U3R5bGUiOm51bGx9LCJBdXRvU2l6ZSI6MCwiRm9yZWdyb3VuZCI6eyIkaWQiOiIzNTQiLCJDb2xvciI6eyIkaWQiOiIzNTUiLCJBIjoyNTUsIlIiOjk1LCJHIjoxNSwiQiI6NjR9fSwiTWF4V2lkdGgiOjIwMC4wLCJNYXhIZWlnaHQiOiJJbmZpbml0eSIsIlNtYXJ0Rm9yZWdyb3VuZElzQWN0aXZlIjpmYWxzZSwiSG9yaXpvbnRhbEFsaWdubWVudCI6MCwiVmVydGljYWxBbGlnbm1lbnQiOjAsIlNtYXJ0Rm9yZWdyb3VuZCI6bnVsbCwiQmFja2dyb3VuZEZpbGxUeXBlIjowLCJNYXJnaW4iOnsiJGlkIjoiMzU2IiwiVG9wIjowLjAsIkxlZnQiOjAuMCwiUmlnaHQiOjAuMCwiQm90dG9tIjowLjB9LCJQYWRkaW5nIjp7IiRpZCI6IjM1NyIsIlRvcCI6MC4wLCJMZWZ0IjowLjAsIlJpZ2h0IjowLjAsIkJvdHRvbSI6MC4wfSwiQmFja2dyb3VuZCI6eyIkaWQiOiIzNTgiLCJDb2xvciI6eyIkaWQiOiIzNTkiLCJBIjowLCJSIjoyNTUsIkciOjI1NSwiQiI6MjU1fX0sIklzVmlzaWJsZSI6dHJ1ZSwiV2lkdGgiOjAuMCwiSGVpZ2h0IjowLjAsIkJvcmRlclN0eWxlIjpudWxsLCJQYXJlbnRTdHlsZSI6bnVsbH0sIkRhdGVTdHlsZSI6eyIkaWQiOiIzNjAiLCJGb250U2V0dGluZ3MiOnsiJGlkIjoiMzYxIiwiRm9udFNpemUiOjksIkZvbnROYW1lIjoiU2Vnb2UgVUkgU2VtaWJvbGQiLCJJc0JvbGQiOnRydWUsIklzSXRhbGljIjpmYWxzZSwiSXNVbmRlcmxpbmVkIjpmYWxzZSwiUGFyZW50U3R5bGUiOm51bGx9LCJBdXRvU2l6ZSI6MCwiRm9yZWdyb3VuZCI6eyIkaWQiOiIzNjIiLCJDb2xvciI6eyIkaWQiOiIzNjMiLCJBIjoyNTUsIlIiOjE1LCJHIjo3NiwiQiI6OTJ9fSwiTWF4V2lkdGgiOjIwMC4wLCJNYXhIZWlnaHQiOiJJbmZpbml0eSIsIlNtYXJ0Rm9yZWdyb3VuZElzQWN0aXZlIjpmYWxzZSwiSG9yaXpvbnRhbEFsaWdubWVudCI6MiwiVmVydGljYWxBbGlnbm1lbnQiOjAsIlNtYXJ0Rm9yZWdyb3VuZCI6bnVsbCwiQmFja2dyb3VuZEZpbGxUeXBlIjowLCJNYXJnaW4iOnsiJGlkIjoiMzY0IiwiVG9wIjowLjAsIkxlZnQiOjAuMCwiUmlnaHQiOjAuMCwiQm90dG9tIjowLjB9LCJQYWRkaW5nIjp7IiRpZCI6IjM2NSIsIlRvcCI6MC4wLCJMZWZ0IjowLjAsIlJpZ2h0IjowLjAsIkJvdHRvbSI6MC4wfSwiQmFja2dyb3VuZCI6eyIkaWQiOiIzNjYiLCJDb2xvciI6eyIkaWQiOiIzNjciLCJBIjowLCJSIjoyNTUsIkciOjI1NSwiQiI6MjU1fX0sIklzVmlzaWJsZSI6dHJ1ZSwiV2lkdGgiOjAuMCwiSGVpZ2h0IjowLjAsIkJvcmRlclN0eWxlIjpudWxsLCJQYXJlbnRTdHlsZSI6bnVsbH0sIkRhdGVGb3JtYXQiOnsiJGlkIjoiMzY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2OSIsIkZvcm1hdCI6MCwiSXNWaXNpYmxlIjpmYWxzZSwiTGFzdEtub3duVmlzaWJpbGl0eVN0YXRlIjpmYWxzZX0sIklzVmlzaWJsZSI6dHJ1ZSwiUGFyZW50U3R5bGUiOm51bGx9LCJIeXBlcmxpbmsiOm51bGwsIkltcG9ydElkIjpudWxsfV0sIklkIjoiMDAwMDAwMDAtMDAwMC0wMDAwLTAwMDAtMDAwMDAwMDAwMDAwIiwiSXNTaW5nbGVJdGVtUm93Ijp0cnVlfV0sIkluZGV4IjowLCJJZCI6Ijk2ZGNiNjFkLTk5Y2EtNDQwZi1hNmZkLTFmMDU3MmJiYzk4OCIsIkhlYWRlclRleHQiOm51bGwsIklzRGVmYXVsdCI6dHJ1ZSwiU3R5bGUiOnsiJGlkIjoiMzcwIiwiSGVhZGVyU3R5bGUiOnsiJGlkIjoiMzcxIiwiVGV4dFN0eWxlIjp7IiRpZCI6IjM3MiIsIkZvbnRTZXR0aW5ncyI6eyIkaWQiOiIzNzMiLCJGb250U2l6ZSI6MTEsIkZvbnROYW1lIjoiQ2FsaWJyaSIsIklzQm9sZCI6ZmFsc2UsIklzSXRhbGljIjpmYWxzZSwiSXNVbmRlcmxpbmVkIjpmYWxzZSwiUGFyZW50U3R5bGUiOm51bGx9LCJBdXRvU2l6ZSI6MiwiRm9yZWdyb3VuZCI6eyIkaWQiOiIzNzQiLCJDb2xvciI6eyIkaWQiOiIzNzUiLCJBIjoyNTUsIlIiOjAsIkciOjAsIkIiOjB9fSwiTWF4V2lkdGgiOjAuMCwiTWF4SGVpZ2h0IjoiSW5maW5pdHkiLCJTbWFydEZvcmVncm91bmRJc0FjdGl2ZSI6ZmFsc2UsIkhvcml6b250YWxBbGlnbm1lbnQiOjAsIlZlcnRpY2FsQWxpZ25tZW50IjowLCJTbWFydEZvcmVncm91bmQiOm51bGwsIkJhY2tncm91bmRGaWxsVHlwZSI6MCwiTWFyZ2luIjp7IiRpZCI6IjM3NiIsIlRvcCI6MC4wLCJMZWZ0IjowLjAsIlJpZ2h0IjowLjAsIkJvdHRvbSI6MC4wfSwiUGFkZGluZyI6eyIkaWQiOiIzNzciLCJUb3AiOjAuMCwiTGVmdCI6MC4wLCJSaWdodCI6MC4wLCJCb3R0b20iOjAuMH0sIkJhY2tncm91bmQiOnsiJGlkIjoiMzc4IiwiQ29sb3IiOnsiJGlkIjoiMzc5IiwiQSI6MCwiUiI6MjU1LCJHIjoyNTUsIkIiOjI1NX19LCJJc1Zpc2libGUiOnRydWUsIldpZHRoIjowLjAsIkhlaWdodCI6MC4wLCJCb3JkZXJTdHlsZSI6bnVsbCwiUGFyZW50U3R5bGUiOm51bGx9LCJSZWN0YW5nbGVTdHlsZSI6eyIkaWQiOiIzODAiLCJNYXJnaW4iOnsiJGlkIjoiMzgxIiwiVG9wIjowLjAsIkxlZnQiOjAuMCwiUmlnaHQiOjAuMCwiQm90dG9tIjowLjB9LCJQYWRkaW5nIjp7IiRpZCI6IjM4MiIsIlRvcCI6MC4wLCJMZWZ0IjowLjAsIlJpZ2h0IjowLjAsIkJvdHRvbSI6MC4wfSwiQmFja2dyb3VuZCI6eyIkaWQiOiIzODMiLCJDb2xvciI6eyIkaWQiOiIzODQiLCJBIjo2MywiUiI6MjMzLCJHIjoxMTMsIkIiOjUwfX0sIklzVmlzaWJsZSI6dHJ1ZSwiV2lkdGgiOjAuMCwiSGVpZ2h0IjowLjAsIkJvcmRlclN0eWxlIjp7IiRpZCI6IjM4NSIsIkxpbmVDb2xvciI6eyIkaWQiOiIzODYiLCIkdHlwZSI6Ik5MUkUuQ29tbW9uLkRvbS5Tb2xpZENvbG9yQnJ1c2gsIE5MUkUuQ29tbW9uIiwiQ29sb3IiOnsiJGlkIjoiMzg3IiwiQSI6MjU1LCJSIjoyNTUsIkciOjAsIkIiOjB9fSwiTGluZVdlaWdodCI6MC4wLCJMaW5lVHlwZSI6MCwiUGFyZW50U3R5bGUiOm51bGx9LCJQYXJlbnRTdHlsZSI6bnVsbH0sIk1hcmdpbiI6eyIkaWQiOiIzODgiLCJUb3AiOjAuMCwiTGVmdCI6MC4wLCJSaWdodCI6MC4wLCJCb3R0b20iOjAuMH0sIlBhZGRpbmciOnsiJGlkIjoiMzg5IiwiVG9wIjowLjAsIkxlZnQiOjAuMCwiUmlnaHQiOjAuMCwiQm90dG9tIjowLjB9LCJCYWNrZ3JvdW5kIjpudWxsLCJJc1Zpc2libGUiOnRydWUsIldpZHRoIjowLjAsIkhlaWdodCI6MC4wLCJCb3JkZXJTdHlsZSI6bnVsbCwiUGFyZW50U3R5bGUiOm51bGx9LCJCYWNrZ3JvdW5kU3R5bGUiOnsiJGlkIjoiMzkwIiwiTWFyZ2luIjp7IiRpZCI6IjM5MSIsIlRvcCI6MC4wLCJMZWZ0IjowLjAsIlJpZ2h0IjowLjAsIkJvdHRvbSI6MC4wfSwiUGFkZGluZyI6eyIkaWQiOiIzOTIiLCJUb3AiOjAuMCwiTGVmdCI6MC4wLCJSaWdodCI6MC4wLCJCb3R0b20iOjAuMH0sIkJhY2tncm91bmQiOnsiJGlkIjoiMzkzIiwiQ29sb3IiOnsiJGlkIjoiMzk0IiwiQSI6NTEsIlIiOjI1LCJHIjoxMDcsIkIiOjM2fX0sIklzVmlzaWJsZSI6dHJ1ZSwiV2lkdGgiOjAuMCwiSGVpZ2h0IjowLjAsIkJvcmRlclN0eWxlIjp7IiRpZCI6IjM5NSIsIkxpbmVDb2xvciI6eyIkaWQiOiIzOTYiLCIkdHlwZSI6Ik5MUkUuQ29tbW9uLkRvbS5Tb2xpZENvbG9yQnJ1c2gsIE5MUkUuQ29tbW9uIiwiQ29sb3IiOnsiJGlkIjoiMzk3IiwiQSI6MjU1LCJSIjoyNTUsIkciOjAsIkIiOjB9fSwiTGluZVdlaWdodCI6MC4wLCJMaW5lVHlwZSI6MCwiUGFyZW50U3R5bGUiOm51bGx9LCJQYXJlbnRTdHlsZSI6bnVsbH0sIk1hcmdpbiI6eyIkaWQiOiIzOTgiLCJUb3AiOjAuMCwiTGVmdCI6MC4wLCJSaWdodCI6MC4wLCJCb3R0b20iOjAuMH0sIlBhZGRpbmciOnsiJGlkIjoiMzk5IiwiVG9wIjowLjAsIkxlZnQiOjAuMCwiUmlnaHQiOjAuMCwiQm90dG9tIjowLjB9LCJJc1Zpc2libGUiOmZhbHNlLCJXaWR0aCI6MC4wLCJIZWlnaHQiOjAuMCwiQm9yZGVyU3R5bGUiOm51bGwsIlBhcmVudFN0eWxlIjpudWxsfX1dLCJJZCI6IjczMjc4ZTFiLTVhM2EtNGU3NS04NjFkLWFhZmQ2MDkzZDhjZiIsIkluZGV4IjoxLCJIZWFkZXJUZXh0IjoiU3RyYXRlZ3kgZGV2ZWxvcG1lbnQiLCJTdHlsZSI6eyIkaWQiOiI0MDAiLCJTdHlsZUlkIjoiMDAwMDAwMDAtMDAwMC0wMDAwLTAwMDAtMDAwMDAwMDAwMDAwIiwiSGVhZGVyU3R5bGUiOnsiJGlkIjoiNDAxIiwiVGV4dElzVmVydGljYWwiOmZhbHNlLCJUZXh0U3R5bGUiOnsiJGlkIjoiNDAyIiwiRm9udFNldHRpbmdzIjp7IiRpZCI6IjQwMyIsIkZvbnRTaXplIjoxMiwiRm9udE5hbWUiOiJTZWdvZSBVSSIsIklzQm9sZCI6dHJ1ZSwiSXNJdGFsaWMiOmZhbHNlLCJJc1VuZGVybGluZWQiOmZhbHNlLCJQYXJlbnRTdHlsZSI6bnVsbH0sIkF1dG9TaXplIjoyLCJGb3JlZ3JvdW5kIjp7IiRpZCI6IjQwNCIsIkNvbG9yIjp7IiRpZCI6IjQwNSIsIkEiOjI1NSwiUiI6MjU1LCJHIjoyNTUsIkIiOjI1NX19LCJNYXhXaWR0aCI6MTM2LjA4OTg4NzY0MDQ1MDEyLCJNYXhIZWlnaHQiOiJJbmZpbml0eSIsIlNtYXJ0Rm9yZWdyb3VuZElzQWN0aXZlIjpmYWxzZSwiSG9yaXpvbnRhbEFsaWdubWVudCI6MCwiVmVydGljYWxBbGlnbm1lbnQiOjAsIlNtYXJ0Rm9yZWdyb3VuZCI6bnVsbCwiQmFja2dyb3VuZEZpbGxUeXBlIjowLCJNYXJnaW4iOnsiJGlkIjoiNDA2IiwiVG9wIjowLjAsIkxlZnQiOjAuMCwiUmlnaHQiOjAuMCwiQm90dG9tIjowLjB9LCJQYWRkaW5nIjp7IiRpZCI6IjQwNyIsIlRvcCI6MC4wLCJMZWZ0IjowLjAsIlJpZ2h0IjowLjAsIkJvdHRvbSI6MC4wfSwiQmFja2dyb3VuZCI6eyIkaWQiOiI0MDgiLCJDb2xvciI6eyIkaWQiOiI0MDkiLCJBIjowLCJSIjoyNTUsIkciOjI1NSwiQiI6MjU1fX0sIklzVmlzaWJsZSI6dHJ1ZSwiV2lkdGgiOjAuMCwiSGVpZ2h0IjowLjAsIkJvcmRlclN0eWxlIjpudWxsLCJQYXJlbnRTdHlsZSI6bnVsbH0sIlJlY3RhbmdsZVN0eWxlIjp7IiRpZCI6IjQxMCIsIk1hcmdpbiI6eyIkaWQiOiI0MTEiLCJUb3AiOjAuMCwiTGVmdCI6MC4wLCJSaWdodCI6MC4wLCJCb3R0b20iOjAuMH0sIlBhZGRpbmciOnsiJGlkIjoiNDEyIiwiVG9wIjowLjAsIkxlZnQiOjAuMCwiUmlnaHQiOjAuMCwiQm90dG9tIjowLjB9LCJCYWNrZ3JvdW5kIjp7IiRpZCI6IjQxMyIsIkNvbG9yIjp7IiRpZCI6IjQxNCIsIkEiOjI1NSwiUiI6MTU0LCJHIjozLCJCIjozMH19LCJJc1Zpc2libGUiOnRydWUsIldpZHRoIjowLjAsIkhlaWdodCI6MC4wLCJCb3JkZXJTdHlsZSI6eyIkaWQiOiI0MTUiLCJMaW5lQ29sb3IiOnsiJGlkIjoiNDE2IiwiJHR5cGUiOiJOTFJFLkNvbW1vbi5Eb20uU29saWRDb2xvckJydXNoLCBOTFJFLkNvbW1vbiIsIkNvbG9yIjp7IiRpZCI6IjQxNyIsIkEiOjI1NSwiUiI6MjU1LCJHIjowLCJCIjowfX0sIkxpbmVXZWlnaHQiOjAuMCwiTGluZVR5cGUiOjAsIlBhcmVudFN0eWxlIjpudWxsfSwiUGFyZW50U3R5bGUiOm51bGx9LCJNYXJnaW4iOnsiJGlkIjoiNDE4IiwiVG9wIjowLjAsIkxlZnQiOjAuMCwiUmlnaHQiOjAuMCwiQm90dG9tIjowLjB9LCJQYWRkaW5nIjp7IiRpZCI6IjQxOSIsIlRvcCI6MC4wLCJMZWZ0IjowLjAsIlJpZ2h0IjowLjAsIkJvdHRvbSI6MC4wfSwiQmFja2dyb3VuZCI6bnVsbCwiSXNWaXNpYmxlIjp0cnVlLCJXaWR0aCI6MC4wLCJIZWlnaHQiOjAuMCwiQm9yZGVyU3R5bGUiOm51bGwsIlBhcmVudFN0eWxlIjpudWxsfSwiQmFja2dyb3VuZFN0eWxlIjp7IiRpZCI6IjQyMCIsIk1hcmdpbiI6eyIkaWQiOiI0MjEiLCJUb3AiOjAuMCwiTGVmdCI6MC4wLCJSaWdodCI6MC4wLCJCb3R0b20iOjAuMH0sIlBhZGRpbmciOnsiJGlkIjoiNDIyIiwiVG9wIjowLjAsIkxlZnQiOjAuMCwiUmlnaHQiOjAuMCwiQm90dG9tIjowLjB9LCJCYWNrZ3JvdW5kIjp7IiRpZCI6IjQyMyIsIkNvbG9yIjp7IiRpZCI6IjQyNCIsIkEiOjUxLCJSIjoxNTQsIkciOjMsIkIiOjMwfX0sIklzVmlzaWJsZSI6dHJ1ZSwiV2lkdGgiOjAuMCwiSGVpZ2h0IjowLjAsIkJvcmRlclN0eWxlIjp7IiRpZCI6IjQyNSIsIkxpbmVDb2xvciI6eyIkaWQiOiI0MjYiLCIkdHlwZSI6Ik5MUkUuQ29tbW9uLkRvbS5Tb2xpZENvbG9yQnJ1c2gsIE5MUkUuQ29tbW9uIiwiQ29sb3IiOnsiJGlkIjoiNDI3IiwiQSI6MjU1LCJSIjoyNTUsIkciOjAsIkIiOjB9fSwiTGluZVdlaWdodCI6MC4wLCJMaW5lVHlwZSI6MCwiUGFyZW50U3R5bGUiOm51bGx9LCJQYXJlbnRTdHlsZSI6bnVsbH0sIklzQWJvdmVUaW1lYmFuZCI6ZmFsc2UsIlNwYWNpbmciOjUsIkRlZmF1bHRTd2ltbGFuZVRhc2tTdHlsZSI6eyIkaWQiOiI0MjgiLCIkdHlwZSI6Ik5MUkUuQ29tbW9uLkRvbS5TdHlsZXMuRXhwbGljaXRTZXRhYmxlVGFza1N0eWxlLCBOTFJFLkNvbW1vbiIsIlNoYXBlIjoxLCJTaGFwZVRoaWNrbmVzcyI6MCwiRHVyYXRpb25Gb3JtYXQiOjAsIkluY2x1ZGVOb25Xb3JraW5nRGF5c0luRHVyYXRpb24iOmZhbHNlLCJQZXJjZW50YWdlQ29tcGxldGVTdHlsZSI6eyIkaWQiOiI0MjkiLCJGb250U2V0dGluZ3MiOnsiJGlkIjoiNDMwIiwiRm9udFNpemUiOjEwLCJGb250TmFtZSI6IkNhbGlicmkiLCJJc0JvbGQiOmZhbHNlLCJJc0l0YWxpYyI6ZmFsc2UsIklzVW5kZXJsaW5lZCI6ZmFsc2UsIlBhcmVudFN0eWxlIjpudWxsfSwiQXV0b1NpemUiOjAsIkZvcmVncm91bmQiOnsiJGlkIjoiNDMxIiwiQ29sb3IiOnsiJGlkIjoiNDMy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DMzIiwiVG9wIjowLjAsIkxlZnQiOjAuMCwiUmlnaHQiOjAuMCwiQm90dG9tIjowLjB9LCJQYWRkaW5nIjp7IiRpZCI6IjQzNCIsIlRvcCI6MC4wLCJMZWZ0IjowLjAsIlJpZ2h0IjowLjAsIkJvdHRvbSI6MC4wfSwiQmFja2dyb3VuZCI6eyIkaWQiOiI0MzUiLCJDb2xvciI6eyIkaWQiOiI0MzYiLCJBIjowLCJSIjowLCJHIjowLCJCIjowfX0sIklzVmlzaWJsZSI6dHJ1ZSwiV2lkdGgiOjAuMCwiSGVpZ2h0IjowLjAsIkJvcmRlclN0eWxlIjpudWxsLCJQYXJlbnRTdHlsZSI6bnVsbH0sIkR1cmF0aW9uU3R5bGUiOnsiJGlkIjoiNDM3IiwiRm9udFNldHRpbmdzIjp7IiRpZCI6IjQzOCIsIkZvbnRTaXplIjoxMCwiRm9udE5hbWUiOiJDYWxpYnJpIiwiSXNCb2xkIjpmYWxzZSwiSXNJdGFsaWMiOmZhbHNlLCJJc1VuZGVybGluZWQiOmZhbHNlLCJQYXJlbnRTdHlsZSI6bnVsbH0sIkF1dG9TaXplIjowLCJGb3JlZ3JvdW5kIjp7IiRpZCI6IjQzOSIsIkNvbG9yIjp7IiRpZCI6IjQ0M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Q0MSIsIlRvcCI6MC4wLCJMZWZ0IjowLjAsIlJpZ2h0IjowLjAsIkJvdHRvbSI6MC4wfSwiUGFkZGluZyI6eyIkaWQiOiI0NDIiLCJUb3AiOjAuMCwiTGVmdCI6MC4wLCJSaWdodCI6MC4wLCJCb3R0b20iOjAuMH0sIkJhY2tncm91bmQiOnsiJGlkIjoiNDQzIiwiQ29sb3IiOnsiJGlkIjoiNDQ0IiwiQSI6MCwiUiI6MCwiRyI6MCwiQiI6MH19LCJJc1Zpc2libGUiOnRydWUsIldpZHRoIjowLjAsIkhlaWdodCI6MC4wLCJCb3JkZXJTdHlsZSI6bnVsbCwiUGFyZW50U3R5bGUiOm51bGx9LCJIb3Jpem9udGFsQ29ubmVjdG9yU3R5bGUiOnsiJGlkIjoiNDQ1IiwiTGluZUNvbG9yIjp7IiRpZCI6IjQ0NiIsIiR0eXBlIjoiTkxSRS5Db21tb24uRG9tLlNvbGlkQ29sb3JCcnVzaCwgTkxSRS5Db21tb24iLCJDb2xvciI6eyIkaWQiOiI0NDciLCJBIjoyNTUsIlIiOjIwNCwiRyI6MjA0LCJCIjoyMDR9fSwiTGluZVdlaWdodCI6MS4wLCJMaW5lVHlwZSI6MCwiUGFyZW50U3R5bGUiOm51bGx9LCJWZXJ0aWNhbENvbm5lY3RvclN0eWxlIjp7IiRpZCI6IjQ0OCIsIkxpbmVDb2xvciI6eyIkaWQiOiI0NDkiLCIkdHlwZSI6Ik5MUkUuQ29tbW9uLkRvbS5Tb2xpZENvbG9yQnJ1c2gsIE5MUkUuQ29tbW9uIiwiQ29sb3IiOnsiJGlkIjoiNDUwIiwiQSI6MjU1LCJSIjoyMDQsIkciOjIwNCwiQiI6MjA0fX0sIkxpbmVXZWlnaHQiOjAuMCwiTGluZVR5cGUiOjAsIlBhcmVudFN0eWxlIjpudWxsfSwiTWFyZ2luIjpudWxsLCJTdGFydERhdGVQb3NpdGlvbiI6MywiRW5kRGF0ZVBvc2l0aW9uIjozLCJEYXRlSXNWaXNpYmxlIjp0cnVlLCJUaXRsZVBvc2l0aW9uIjo0LCJEdXJhdGlvblBvc2l0aW9uIjo2LCJQZXJjZW50YWdlQ29tcGxldGVkUG9zaXRpb24iOjYsIlNwYWNpbmciOjMsIklzQmVsb3dUaW1lYmFuZCI6ZmFsc2UsIlBlcmNlbnRhZ2VDb21wbGV0ZVNoYXBlT3BhY2l0eSI6MzUsIlNoYXBlU3R5bGUiOnsiJGlkIjoiNDUxIiwiTWFyZ2luIjp7IiRpZCI6IjQ1MiIsIlRvcCI6MC4wLCJMZWZ0Ijo0LjAsIlJpZ2h0Ijo0LjAsIkJvdHRvbSI6MC4wfSwiUGFkZGluZyI6eyIkaWQiOiI0NTMiLCJUb3AiOjAuMCwiTGVmdCI6MC4wLCJSaWdodCI6MC4wLCJCb3R0b20iOjAuMH0sIkJhY2tncm91bmQiOnsiJGlkIjoiNDU0IiwiQ29sb3IiOnsiJGlkIjoiNDU1IiwiQSI6MjU1LCJSIjoxNTQsIkciOjMsIkIiOjMwfX0sIklzVmlzaWJsZSI6dHJ1ZSwiV2lkdGgiOjAuMCwiSGVpZ2h0IjoxMC4wLCJCb3JkZXJTdHlsZSI6eyIkaWQiOiI0NTYiLCJMaW5lQ29sb3IiOnsiJGlkIjoiNDU3IiwiJHR5cGUiOiJOTFJFLkNvbW1vbi5Eb20uU29saWRDb2xvckJydXNoLCBOTFJFLkNvbW1vbiIsIkNvbG9yIjp7IiRpZCI6IjQ1OCIsIkEiOjI1NSwiUiI6MjM0LCJHIjoyMiwiQiI6MzB9fSwiTGluZVdlaWdodCI6MC4wLCJMaW5lVHlwZSI6MCwiUGFyZW50U3R5bGUiOm51bGx9LCJQYXJlbnRTdHlsZSI6bnVsbH0sIlRpdGxlU3R5bGUiOnsiJGlkIjoiNDU5IiwiRm9udFNldHRpbmdzIjp7IiRpZCI6IjQ2MCIsIkZvbnRTaXplIjoxMSwiRm9udE5hbWUiOiJDYWxpYnJpIiwiSXNCb2xkIjp0cnVlLCJJc0l0YWxpYyI6ZmFsc2UsIklzVW5kZXJsaW5lZCI6ZmFsc2UsIlBhcmVudFN0eWxlIjpudWxsfSwiQXV0b1NpemUiOjAsIkZvcmVncm91bmQiOnsiJGlkIjoiNDYxIiwiQ29sb3IiOnsiJGlkIjoiNDYy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Q2MyIsIlRvcCI6MC4wLCJMZWZ0IjowLjAsIlJpZ2h0IjowLjAsIkJvdHRvbSI6MC4wfSwiUGFkZGluZyI6eyIkaWQiOiI0NjQiLCJUb3AiOjAuMCwiTGVmdCI6MC4wLCJSaWdodCI6MC4wLCJCb3R0b20iOjAuMH0sIkJhY2tncm91bmQiOnsiJGlkIjoiNDY1IiwiQ29sb3IiOnsiJGlkIjoiNDY2IiwiQSI6MCwiUiI6MCwiRyI6MCwiQiI6MH19LCJJc1Zpc2libGUiOnRydWUsIldpZHRoIjowLjAsIkhlaWdodCI6MC4wLCJCb3JkZXJTdHlsZSI6bnVsbCwiUGFyZW50U3R5bGUiOm51bGx9LCJEYXRlU3R5bGUiOnsiJGlkIjoiNDY3IiwiRm9udFNldHRpbmdzIjp7IiRpZCI6IjQ2OCIsIkZvbnRTaXplIjoxMCwiRm9udE5hbWUiOiJDYWxpYnJpIiwiSXNCb2xkIjpmYWxzZSwiSXNJdGFsaWMiOmZhbHNlLCJJc1VuZGVybGluZWQiOmZhbHNlLCJQYXJlbnRTdHlsZSI6bnVsbH0sIkF1dG9TaXplIjowLCJGb3JlZ3JvdW5kIjp7IiRpZCI6IjQ2OSIsIkNvbG9yIjp7IiRpZCI6IjQ3M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NDcxIiwiVG9wIjowLjAsIkxlZnQiOjAuMCwiUmlnaHQiOjAuMCwiQm90dG9tIjowLjB9LCJQYWRkaW5nIjp7IiRpZCI6IjQ3MiIsIlRvcCI6MC4wLCJMZWZ0IjowLjAsIlJpZ2h0IjowLjAsIkJvdHRvbSI6MC4wfSwiQmFja2dyb3VuZCI6eyIkaWQiOiI0NzMiLCJDb2xvciI6eyIkaWQiOiI0NzQiLCJBIjowLCJSIjowLCJHIjowLCJCIjowfX0sIklzVmlzaWJsZSI6dHJ1ZSwiV2lkdGgiOjAuMCwiSGVpZ2h0IjowLjAsIkJvcmRlclN0eWxlIjpudWxsLCJQYXJlbnRTdHlsZSI6bnVsbH0sIkRhdGVGb3JtYXQiOnsiJGlkIjoiNDc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3NiIsIkZvcm1hdCI6MCwiSXNWaXNpYmxlIjpmYWxzZSwiTGFzdEtub3duVmlzaWJpbGl0eVN0YXRlIjpmYWxzZX0sIklzVmlzaWJsZSI6dHJ1ZSwiUGFyZW50U3R5bGUiOm51bGwsIl9leHBsaWNpdGx5U2V0Ijp7IiRpZCI6IjQ3Ny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b3RTdHlsZSI6eyIkaWQiOiI0NzgiLCJTaGFwZSI6MTksIkNvbm5lY3Rvck1hcmdpbiI6eyIkaWQiOiI0NzkiLCJUb3AiOjAuMCwiTGVmdCI6Mi4wLCJSaWdodCI6Mi4wLCJCb3R0b20iOjAuMH0sIkNvbm5lY3RvclN0eWxlIjp7IiRpZCI6IjQ4MCIsIkxpbmVDb2xvciI6eyIkaWQiOiI0ODEiLCIkdHlwZSI6Ik5MUkUuQ29tbW9uLkRvbS5Tb2xpZENvbG9yQnJ1c2gsIE5MUkUuQ29tbW9uIiwiQ29sb3IiOnsiJGlkIjoiNDgyIiwiQSI6MTI3LCJSIjo3OSwiRyI6MTI5LCJCIjoxODl9fSwiTGluZVdlaWdodCI6MS4wLCJMaW5lVHlwZSI6MCwiUGFyZW50U3R5bGUiOm51bGx9LCJJc0JlbG93VGltZWJhbmQiOmZhbHNlLCJQb3NpdGlvbk9uVGFzayI6MSwiSGlkZURhdGUiOmZhbHNlLCJTaGFwZVNpemUiOjEsIlNwYWNpbmciOjIuMCwiUGFkZGluZyI6eyIkaWQiOiI0ODMiLCJUb3AiOjcuMCwiTGVmdCI6My4wLCJSaWdodCI6MC4wLCJCb3R0b20iOjIuMH0sIlNoYXBlU3R5bGUiOnsiJGlkIjoiNDg0IiwiTWFyZ2luIjp7IiRpZCI6IjQ4NSIsIlRvcCI6MC4wLCJMZWZ0IjowLjAsIlJpZ2h0IjowLjAsIkJvdHRvbSI6MC4wfSwiUGFkZGluZyI6eyIkaWQiOiI0ODYiLCJUb3AiOjAuMCwiTGVmdCI6MC4wLCJSaWdodCI6MC4wLCJCb3R0b20iOjAuMH0sIkJhY2tncm91bmQiOnsiJGlkIjoiNDg3IiwiQ29sb3IiOnsiJGlkIjoiNDg4IiwiQSI6MjU1LCJSIjoxNTQsIkciOjMsIkIiOjMwfX0sIklzVmlzaWJsZSI6dHJ1ZSwiV2lkdGgiOjEzLjAsIkhlaWdodCI6MTMuMCwiQm9yZGVyU3R5bGUiOnsiJGlkIjoiNDg5IiwiTGluZUNvbG9yIjp7IiRpZCI6IjQ5MCIsIiR0eXBlIjoiTkxSRS5Db21tb24uRG9tLlNvbGlkQ29sb3JCcnVzaCwgTkxSRS5Db21tb24iLCJDb2xvciI6eyIkaWQiOiI0OTEiLCJBIjoyNTUsIlIiOjIzNCwiRyI6MjIsIkIiOjMwfX0sIkxpbmVXZWlnaHQiOjAuMCwiTGluZVR5cGUiOjAsIlBhcmVudFN0eWxlIjpudWxsfSwiUGFyZW50U3R5bGUiOm51bGx9LCJUaXRsZVN0eWxlIjp7IiRpZCI6IjQ5MiIsIkZvbnRTZXR0aW5ncyI6eyIkaWQiOiI0OTMiLCJGb250U2l6ZSI6MTEsIkZvbnROYW1lIjoiU2Vnb2UgVUkiLCJJc0JvbGQiOnRydWUsIklzSXRhbGljIjpmYWxzZSwiSXNVbmRlcmxpbmVkIjpmYWxzZSwiUGFyZW50U3R5bGUiOm51bGx9LCJBdXRvU2l6ZSI6MCwiRm9yZWdyb3VuZCI6eyIkaWQiOiI0OTQiLCJDb2xvciI6eyIkaWQiOiI0OTUiLCJBIjoyNTUsIlIiOjk1LCJHIjoxNSwiQiI6NjR9fSwiTWF4V2lkdGgiOjIwMC4wLCJNYXhIZWlnaHQiOiJJbmZpbml0eSIsIlNtYXJ0Rm9yZWdyb3VuZElzQWN0aXZlIjpmYWxzZSwiSG9yaXpvbnRhbEFsaWdubWVudCI6MCwiVmVydGljYWxBbGlnbm1lbnQiOjAsIlNtYXJ0Rm9yZWdyb3VuZCI6bnVsbCwiQmFja2dyb3VuZEZpbGxUeXBlIjowLCJNYXJnaW4iOnsiJGlkIjoiNDk2IiwiVG9wIjowLjAsIkxlZnQiOjAuMCwiUmlnaHQiOjAuMCwiQm90dG9tIjowLjB9LCJQYWRkaW5nIjp7IiRpZCI6IjQ5NyIsIlRvcCI6MC4wLCJMZWZ0IjowLjAsIlJpZ2h0IjowLjAsIkJvdHRvbSI6MC4wfSwiQmFja2dyb3VuZCI6eyIkaWQiOiI0OTgiLCJDb2xvciI6eyIkaWQiOiI0OTkiLCJBIjowLCJSIjowLCJHIjowLCJCIjowfX0sIklzVmlzaWJsZSI6dHJ1ZSwiV2lkdGgiOjAuMCwiSGVpZ2h0IjowLjAsIkJvcmRlclN0eWxlIjpudWxsLCJQYXJlbnRTdHlsZSI6bnVsbH0sIkRhdGVTdHlsZSI6eyIkaWQiOiI1MDAiLCJGb250U2V0dGluZ3MiOnsiJGlkIjoiNTAxIiwiRm9udFNpemUiOjksIkZvbnROYW1lIjoiU2Vnb2UgVUkgU2VtaWJvbGQiLCJJc0JvbGQiOnRydWUsIklzSXRhbGljIjpmYWxzZSwiSXNVbmRlcmxpbmVkIjpmYWxzZSwiUGFyZW50U3R5bGUiOm51bGx9LCJBdXRvU2l6ZSI6MCwiRm9yZWdyb3VuZCI6eyIkaWQiOiI1MDIiLCJDb2xvciI6eyIkaWQiOiI1MDMiLCJBIjoyNTUsIlIiOjE1LCJHIjo3NiwiQiI6OTJ9fSwiTWF4V2lkdGgiOjIwMC4wLCJNYXhIZWlnaHQiOiJJbmZpbml0eSIsIlNtYXJ0Rm9yZWdyb3VuZElzQWN0aXZlIjpmYWxzZSwiSG9yaXpvbnRhbEFsaWdubWVudCI6MCwiVmVydGljYWxBbGlnbm1lbnQiOjAsIlNtYXJ0Rm9yZWdyb3VuZCI6bnVsbCwiQmFja2dyb3VuZEZpbGxUeXBlIjowLCJNYXJnaW4iOnsiJGlkIjoiNTA0IiwiVG9wIjowLjAsIkxlZnQiOjAuMCwiUmlnaHQiOjAuMCwiQm90dG9tIjowLjB9LCJQYWRkaW5nIjp7IiRpZCI6IjUwNSIsIlRvcCI6MC4wLCJMZWZ0IjowLjAsIlJpZ2h0IjowLjAsIkJvdHRvbSI6MC4wfSwiQmFja2dyb3VuZCI6eyIkaWQiOiI1MDYiLCJDb2xvciI6eyIkaWQiOiI1MDciLCJBIjowLCJSIjowLCJHIjowLCJCIjowfX0sIklzVmlzaWJsZSI6dHJ1ZSwiV2lkdGgiOjAuMCwiSGVpZ2h0IjowLjAsIkJvcmRlclN0eWxlIjpudWxsLCJQYXJlbnRTdHlsZSI6bnVsbH0sIkRhdGVGb3JtYXQiOnsiJGlkIjoiNTA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wOSIsIkZvcm1hdCI6MCwiSXNWaXNpYmxlIjpmYWxzZSwiTGFzdEtub3duVmlzaWJpbGl0eVN0YXRlIjpmYWxzZX0sIklzVmlzaWJsZSI6dHJ1ZSwiUGFyZW50U3R5bGUiOm51bGx9LCJEZWZhdWx0U3dpbWxhbmVNaWxlc3RvbmVTdHlsZSI6eyIkaWQiOiI1MTAiLCJUaXRsZVBvc2l0aW9uIjoiTGVmdCIsIkRhdGVQb3NpdGlvbiI6IlJpZ2h0IiwiU2hhcGVUeXBlIjo4LCJTaGFwZVNpemUiOjAsIlNwYWNpbmciOjMsIlNoYXBlU3R5bGUiOnsiJGlkIjoiNTExIiwiTWFyZ2luIjp7IiRpZCI6IjUxMiIsIlRvcCI6MC4wLCJMZWZ0IjowLjAsIlJpZ2h0IjowLjAsIkJvdHRvbSI6MC4wfSwiUGFkZGluZyI6eyIkaWQiOiI1MTMiLCJUb3AiOjAuMCwiTGVmdCI6MC4wLCJSaWdodCI6MC4wLCJCb3R0b20iOjAuMH0sIkJhY2tncm91bmQiOnsiJGlkIjoiNTE0IiwiQ29sb3IiOnsiJGlkIjoiNTE1IiwiQSI6MjU1LCJSIjo5NSwiRyI6MTUsIkIiOjY0fX0sIklzVmlzaWJsZSI6dHJ1ZSwiV2lkdGgiOjEyLjAsIkhlaWdodCI6MTQuMCwiQm9yZGVyU3R5bGUiOnsiJGlkIjoiNTE2IiwiTGluZUNvbG9yIjp7IiRpZCI6IjUxNyIsIiR0eXBlIjoiTkxSRS5Db21tb24uRG9tLlNvbGlkQ29sb3JCcnVzaCwgTkxSRS5Db21tb24iLCJDb2xvciI6eyIkaWQiOiI1MTgiLCJBIjoyNTUsIlIiOjIzNCwiRyI6MjIsIkIiOjMwfX0sIkxpbmVXZWlnaHQiOjAuMCwiTGluZVR5cGUiOjAsIlBhcmVudFN0eWxlIjpudWxsfSwiUGFyZW50U3R5bGUiOm51bGx9LCJUaXRsZVN0eWxlIjp7IiRpZCI6IjUxOSIsIkZvbnRTZXR0aW5ncyI6eyIkaWQiOiI1MjAiLCJGb250U2l6ZSI6MTEsIkZvbnROYW1lIjoiU2Vnb2UgVUkiLCJJc0JvbGQiOnRydWUsIklzSXRhbGljIjpmYWxzZSwiSXNVbmRlcmxpbmVkIjpmYWxzZSwiUGFyZW50U3R5bGUiOm51bGx9LCJBdXRvU2l6ZSI6MCwiRm9yZWdyb3VuZCI6eyIkaWQiOiI1MjEiLCJDb2xvciI6eyIkaWQiOiI1MjIiLCJBIjoyNTUsIlIiOjE1LCJHIjo3NiwiQiI6OTJ9fSwiTWF4V2lkdGgiOjIwMC4wLCJNYXhIZWlnaHQiOiJJbmZpbml0eSIsIlNtYXJ0Rm9yZWdyb3VuZElzQWN0aXZlIjpmYWxzZSwiSG9yaXpvbnRhbEFsaWdubWVudCI6MiwiVmVydGljYWxBbGlnbm1lbnQiOjAsIlNtYXJ0Rm9yZWdyb3VuZCI6bnVsbCwiQmFja2dyb3VuZEZpbGxUeXBlIjowLCJNYXJnaW4iOnsiJGlkIjoiNTIzIiwiVG9wIjowLjAsIkxlZnQiOjAuMCwiUmlnaHQiOjAuMCwiQm90dG9tIjowLjB9LCJQYWRkaW5nIjp7IiRpZCI6IjUyNCIsIlRvcCI6MC4wLCJMZWZ0IjowLjAsIlJpZ2h0IjowLjAsIkJvdHRvbSI6MC4wfSwiQmFja2dyb3VuZCI6eyIkaWQiOiI1MjUiLCJDb2xvciI6eyIkaWQiOiI1MjYiLCJBIjowLCJSIjoyNTUsIkciOjI1NSwiQiI6MjU1fX0sIklzVmlzaWJsZSI6dHJ1ZSwiV2lkdGgiOjAuMCwiSGVpZ2h0IjowLjAsIkJvcmRlclN0eWxlIjpudWxsLCJQYXJlbnRTdHlsZSI6bnVsbH0sIkRhdGVTdHlsZSI6eyIkaWQiOiI1MjciLCJGb250U2V0dGluZ3MiOnsiJGlkIjoiNTI4IiwiRm9udFNpemUiOjksIkZvbnROYW1lIjoiU2Vnb2UgVUkgU2VtaWJvbGQiLCJJc0JvbGQiOnRydWUsIklzSXRhbGljIjpmYWxzZSwiSXNVbmRlcmxpbmVkIjpmYWxzZSwiUGFyZW50U3R5bGUiOm51bGx9LCJBdXRvU2l6ZSI6MCwiRm9yZWdyb3VuZCI6eyIkaWQiOiI1MjkiLCJDb2xvciI6eyIkaWQiOiI1MzAiLCJBIjoyNTUsIlIiOjE1LCJHIjo3NiwiQiI6OTJ9fSwiTWF4V2lkdGgiOjIwMC4wLCJNYXhIZWlnaHQiOiJJbmZpbml0eSIsIlNtYXJ0Rm9yZWdyb3VuZElzQWN0aXZlIjpmYWxzZSwiSG9yaXpvbnRhbEFsaWdubWVudCI6MCwiVmVydGljYWxBbGlnbm1lbnQiOjAsIlNtYXJ0Rm9yZWdyb3VuZCI6bnVsbCwiQmFja2dyb3VuZEZpbGxUeXBlIjowLCJNYXJnaW4iOnsiJGlkIjoiNTMxIiwiVG9wIjowLjAsIkxlZnQiOjAuMCwiUmlnaHQiOjAuMCwiQm90dG9tIjowLjB9LCJQYWRkaW5nIjp7IiRpZCI6IjUzMiIsIlRvcCI6MC4wLCJMZWZ0IjowLjAsIlJpZ2h0IjowLjAsIkJvdHRvbSI6MC4wfSwiQmFja2dyb3VuZCI6eyIkaWQiOiI1MzMiLCJDb2xvciI6eyIkaWQiOiI1MzQiLCJBIjowLCJSIjoyNTUsIkciOjI1NSwiQiI6MjU1fX0sIklzVmlzaWJsZSI6dHJ1ZSwiV2lkdGgiOjAuMCwiSGVpZ2h0IjowLjAsIkJvcmRlclN0eWxlIjpudWxsLCJQYXJlbnRTdHlsZSI6bnVsbH0sIkRhdGVGb3JtYXQiOnsiJGlkIjoiNTM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zNiIsIkZvcm1hdCI6MCwiSXNWaXNpYmxlIjpmYWxzZSwiTGFzdEtub3duVmlzaWJpbGl0eVN0YXRlIjpmYWxzZX0sIklzVmlzaWJsZSI6dHJ1ZSwiUGFyZW50U3R5bGUiOm51bGx9LCJEZWZhdWx0U3dpbWxhbmVBY3Rpdml0eVN0eWxlIjp7IiRpZCI6IjUzNyIsIkhlYWRlclN0eWxlIjp7IiRpZCI6IjUzOCIsIlRleHRTdHlsZSI6eyIkaWQiOiI1MzkiLCJGb250U2V0dGluZ3MiOnsiJGlkIjoiNTQwIiwiRm9udFNpemUiOjExLCJGb250TmFtZSI6IkNhbGlicmkiLCJJc0JvbGQiOmZhbHNlLCJJc0l0YWxpYyI6ZmFsc2UsIklzVW5kZXJsaW5lZCI6ZmFsc2UsIlBhcmVudFN0eWxlIjpudWxsfSwiQXV0b1NpemUiOjIsIkZvcmVncm91bmQiOnsiJGlkIjoiNTQxIiwiQ29sb3IiOnsiJGlkIjoiNTQyIiwiQSI6MjU1LCJSIjowLCJHIjowLCJCIjowfX0sIk1heFdpZHRoIjowLjAsIk1heEhlaWdodCI6IkluZmluaXR5IiwiU21hcnRGb3JlZ3JvdW5kSXNBY3RpdmUiOmZhbHNlLCJIb3Jpem9udGFsQWxpZ25tZW50IjowLCJWZXJ0aWNhbEFsaWdubWVudCI6MCwiU21hcnRGb3JlZ3JvdW5kIjpudWxsLCJCYWNrZ3JvdW5kRmlsbFR5cGUiOjAsIk1hcmdpbiI6eyIkaWQiOiI1NDMiLCJUb3AiOjAuMCwiTGVmdCI6MC4wLCJSaWdodCI6MC4wLCJCb3R0b20iOjAuMH0sIlBhZGRpbmciOnsiJGlkIjoiNTQ0IiwiVG9wIjowLjAsIkxlZnQiOjAuMCwiUmlnaHQiOjAuMCwiQm90dG9tIjowLjB9LCJCYWNrZ3JvdW5kIjp7IiRpZCI6IjU0NSIsIkNvbG9yIjp7IiRpZCI6IjU0NiIsIkEiOjAsIlIiOjI1NSwiRyI6MjU1LCJCIjoyNTV9fSwiSXNWaXNpYmxlIjp0cnVlLCJXaWR0aCI6MC4wLCJIZWlnaHQiOjAuMCwiQm9yZGVyU3R5bGUiOm51bGwsIlBhcmVudFN0eWxlIjpudWxsfSwiUmVjdGFuZ2xlU3R5bGUiOnsiJGlkIjoiNTQ3IiwiTWFyZ2luIjp7IiRpZCI6IjU0OCIsIlRvcCI6MC4wLCJMZWZ0IjowLjAsIlJpZ2h0IjowLjAsIkJvdHRvbSI6MC4wfSwiUGFkZGluZyI6eyIkaWQiOiI1NDkiLCJUb3AiOjAuMCwiTGVmdCI6MC4wLCJSaWdodCI6MC4wLCJCb3R0b20iOjAuMH0sIkJhY2tncm91bmQiOnsiJGlkIjoiNTUwIiwiQ29sb3IiOnsiJGlkIjoiNTUxIiwiQSI6NjMsIlIiOjE1NCwiRyI6MywiQiI6MzB9fSwiSXNWaXNpYmxlIjp0cnVlLCJXaWR0aCI6MC4wLCJIZWlnaHQiOjAuMCwiQm9yZGVyU3R5bGUiOnsiJGlkIjoiNTUyIiwiTGluZUNvbG9yIjp7IiRpZCI6IjU1MyIsIiR0eXBlIjoiTkxSRS5Db21tb24uRG9tLlNvbGlkQ29sb3JCcnVzaCwgTkxSRS5Db21tb24iLCJDb2xvciI6eyIkaWQiOiI1NTQiLCJBIjoyNTUsIlIiOjI1NSwiRyI6MCwiQiI6MH19LCJMaW5lV2VpZ2h0IjowLjAsIkxpbmVUeXBlIjowLCJQYXJlbnRTdHlsZSI6bnVsbH0sIlBhcmVudFN0eWxlIjpudWxsfSwiTWFyZ2luIjp7IiRpZCI6IjU1NSIsIlRvcCI6MC4wLCJMZWZ0IjowLjAsIlJpZ2h0IjowLjAsIkJvdHRvbSI6MC4wfSwiUGFkZGluZyI6eyIkaWQiOiI1NTYiLCJUb3AiOjAuMCwiTGVmdCI6MC4wLCJSaWdodCI6MC4wLCJCb3R0b20iOjAuMH0sIkJhY2tncm91bmQiOm51bGwsIklzVmlzaWJsZSI6dHJ1ZSwiV2lkdGgiOjAuMCwiSGVpZ2h0IjowLjAsIkJvcmRlclN0eWxlIjpudWxsLCJQYXJlbnRTdHlsZSI6bnVsbH0sIkJhY2tncm91bmRTdHlsZSI6eyIkaWQiOiI1NTciLCJNYXJnaW4iOnsiJGlkIjoiNTU4IiwiVG9wIjowLjAsIkxlZnQiOjAuMCwiUmlnaHQiOjAuMCwiQm90dG9tIjowLjB9LCJQYWRkaW5nIjp7IiRpZCI6IjU1OSIsIlRvcCI6MC4wLCJMZWZ0IjowLjAsIlJpZ2h0IjowLjAsIkJvdHRvbSI6MC4wfSwiQmFja2dyb3VuZCI6eyIkaWQiOiI1NjAiLCJDb2xvciI6eyIkaWQiOiI1NjEiLCJBIjo1MSwiUiI6MTU0LCJHIjozLCJCIjozMH19LCJJc1Zpc2libGUiOnRydWUsIldpZHRoIjowLjAsIkhlaWdodCI6MC4wLCJCb3JkZXJTdHlsZSI6eyIkaWQiOiI1NjIiLCJMaW5lQ29sb3IiOnsiJGlkIjoiNTYzIiwiJHR5cGUiOiJOTFJFLkNvbW1vbi5Eb20uU29saWRDb2xvckJydXNoLCBOTFJFLkNvbW1vbiIsIkNvbG9yIjp7IiRpZCI6IjU2NCIsIkEiOjI1NSwiUiI6MjM0LCJHIjoyMiwiQiI6MzB9fSwiTGluZVdlaWdodCI6MC4wLCJMaW5lVHlwZSI6MCwiUGFyZW50U3R5bGUiOm51bGx9LCJQYXJlbnRTdHlsZSI6bnVsbH0sIk1hcmdpbiI6eyIkaWQiOiI1NjUiLCJUb3AiOjAuMCwiTGVmdCI6MC4wLCJSaWdodCI6MC4wLCJCb3R0b20iOjAuMH0sIlBhZGRpbmciOnsiJGlkIjoiNTY2IiwiVG9wIjowLjAsIkxlZnQiOjAuMCwiUmlnaHQiOjAuMCwiQm90dG9tIjowLjB9LCJJc1Zpc2libGUiOnRydWUsIldpZHRoIjowLjAsIkhlaWdodCI6MC4wLCJCb3JkZXJTdHlsZSI6bnVsbCwiUGFyZW50U3R5bGUiOm51bGx9LCJNYXJnaW4iOnsiJGlkIjoiNTY3IiwiVG9wIjowLjAsIkxlZnQiOjAuMCwiUmlnaHQiOjAuMCwiQm90dG9tIjowLjB9LCJQYWRkaW5nIjp7IiRpZCI6IjU2OCIsIlRvcCI6MC4wLCJMZWZ0IjowLjAsIlJpZ2h0IjowLjAsIkJvdHRvbSI6MC4wfSwiSXNWaXNpYmxlIjp0cnVlLCJXaWR0aCI6MC4wLCJIZWlnaHQiOjAuMCwiQm9yZGVyU3R5bGUiOnsiJGlkIjoiNTY5IiwiTGluZUNvbG9yIjpudWxsLCJMaW5lV2VpZ2h0IjowLjAsIkxpbmVUeXBlIjowLCJQYXJlbnRTdHlsZSI6bnVsbH0sIlBhcmVudFN0eWxlIjpudWxsfX0seyIkaWQiOiI1NzAiLCJfYWN0aXZpdGllcyI6W3siJGlkIjoiNTcxIiwiX3Jvd3MiOlt7IiRpZCI6IjU3MiIsIl90YXNrcyI6W10sIl9taWxlc3RvbmVzIjpbeyIkaWQiOiI1NzMiLCJJZCI6IjI4MDYyZDMzLWMxMTMtNDhmNi1iYWZjLTgzNzE3Zjg1ZDQwMyIsIkluZGV4Ijo2LCJHcm91cElkIjpudWxsLCJUaXRsZSI6IkRpZ2l0YWwgbWFya2V0aW5nIGluaXRpYXRlZCIsIkRhdGVUaW1lIjoiMjAyNS0xMS0wN1QyMzo1OTowMCIsIlBlcmNlbnRhZ2VDb21wbGV0ZSI6bnVsbCwiTm90ZSI6bnVsbCwiU3R5bGUiOnsiJGlkIjoiNTc0IiwiVGl0bGVQb3NpdGlvbiI6IlJpZ2h0IiwiRGF0ZVBvc2l0aW9uIjoiTGVmdCIsIlNoYXBlVHlwZSI6MSwiU2hhcGVTaXplIjowLCJTcGFjaW5nIjo1LCJTaGFwZVN0eWxlIjp7IiRpZCI6IjU3NSIsIk1hcmdpbiI6eyIkaWQiOiI1NzYiLCJUb3AiOjAuMCwiTGVmdCI6MC4wLCJSaWdodCI6MC4wLCJCb3R0b20iOjAuMH0sIlBhZGRpbmciOnsiJGlkIjoiNTc3IiwiVG9wIjowLjAsIkxlZnQiOjAuMCwiUmlnaHQiOjAuMCwiQm90dG9tIjowLjB9LCJCYWNrZ3JvdW5kIjp7IiRpZCI6IjU3OCIsIkNvbG9yIjp7IiRpZCI6IjU3OSIsIkEiOjI1NSwiUiI6MjEsIkciOjk2LCJCIjoxMzB9fSwiSXNWaXNpYmxlIjp0cnVlLCJXaWR0aCI6MTIuMCwiSGVpZ2h0IjoxNC4wLCJCb3JkZXJTdHlsZSI6eyIkaWQiOiI1ODAiLCJMaW5lQ29sb3IiOnsiJHJlZiI6IjEzIn0sIkxpbmVXZWlnaHQiOjAuMCwiTGluZVR5cGUiOjAsIlBhcmVudFN0eWxlIjpudWxsfSwiUGFyZW50U3R5bGUiOm51bGx9LCJUaXRsZVN0eWxlIjp7IiRpZCI6IjU4MSIsIkZvbnRTZXR0aW5ncyI6eyIkaWQiOiI1ODIiLCJGb250U2l6ZSI6MTEsIkZvbnROYW1lIjoiU2Vnb2UgVUkiLCJJc0JvbGQiOnRydWUsIklzSXRhbGljIjpmYWxzZSwiSXNVbmRlcmxpbmVkIjpmYWxzZSwiUGFyZW50U3R5bGUiOm51bGx9LCJBdXRvU2l6ZSI6MiwiRm9yZWdyb3VuZCI6eyIkaWQiOiI1ODMiLCJDb2xvciI6eyIkaWQiOiI1ODQiLCJBIjoyNTUsIlIiOjk1LCJHIjoxNSwiQiI6NjR9fSwiTWF4V2lkdGgiOjIwMi43MjQwMTQyODIyMjY1NiwiTWF4SGVpZ2h0IjoiSW5maW5pdHkiLCJTbWFydEZvcmVncm91bmRJc0FjdGl2ZSI6ZmFsc2UsIkhvcml6b250YWxBbGlnbm1lbnQiOjAsIlZlcnRpY2FsQWxpZ25tZW50IjowLCJTbWFydEZvcmVncm91bmQiOm51bGwsIkJhY2tncm91bmRGaWxsVHlwZSI6MCwiTWFyZ2luIjp7IiRpZCI6IjU4NSIsIlRvcCI6MC4wLCJMZWZ0IjowLjAsIlJpZ2h0IjowLjAsIkJvdHRvbSI6MC4wfSwiUGFkZGluZyI6eyIkaWQiOiI1ODYiLCJUb3AiOjAuMCwiTGVmdCI6MC4wLCJSaWdodCI6MC4wLCJCb3R0b20iOjAuMH0sIkJhY2tncm91bmQiOnsiJGlkIjoiNTg3IiwiQ29sb3IiOnsiJGlkIjoiNTg4IiwiQSI6MCwiUiI6MjU1LCJHIjoyNTUsIkIiOjI1NX19LCJJc1Zpc2libGUiOnRydWUsIldpZHRoIjowLjAsIkhlaWdodCI6MC4wLCJCb3JkZXJTdHlsZSI6bnVsbCwiUGFyZW50U3R5bGUiOm51bGx9LCJEYXRlU3R5bGUiOnsiJGlkIjoiNTg5IiwiRm9udFNldHRpbmdzIjp7IiRpZCI6IjU5MCIsIkZvbnRTaXplIjo5LCJGb250TmFtZSI6IlNlZ29lIFVJIFNlbWlib2xkIiwiSXNCb2xkIjp0cnVlLCJJc0l0YWxpYyI6ZmFsc2UsIklzVW5kZXJsaW5lZCI6ZmFsc2UsIlBhcmVudFN0eWxlIjpudWxsfSwiQXV0b1NpemUiOjAsIkZvcmVncm91bmQiOnsiJGlkIjoiNTkxIiwiQ29sb3IiOnsiJGlkIjoiNTkyIiwiQSI6MjU1LCJSIjoxNSwiRyI6NzYsIkIiOjkyfX0sIk1heFdpZHRoIjoyMDAuMCwiTWF4SGVpZ2h0IjoiSW5maW5pdHkiLCJTbWFydEZvcmVncm91bmRJc0FjdGl2ZSI6ZmFsc2UsIkhvcml6b250YWxBbGlnbm1lbnQiOjIsIlZlcnRpY2FsQWxpZ25tZW50IjowLCJTbWFydEZvcmVncm91bmQiOm51bGwsIkJhY2tncm91bmRGaWxsVHlwZSI6MCwiTWFyZ2luIjp7IiRpZCI6IjU5MyIsIlRvcCI6MC4wLCJMZWZ0IjowLjAsIlJpZ2h0IjowLjAsIkJvdHRvbSI6MC4wfSwiUGFkZGluZyI6eyIkaWQiOiI1OTQiLCJUb3AiOjAuMCwiTGVmdCI6MC4wLCJSaWdodCI6MC4wLCJCb3R0b20iOjAuMH0sIkJhY2tncm91bmQiOnsiJGlkIjoiNTk1IiwiQ29sb3IiOnsiJGlkIjoiNTk2IiwiQSI6MCwiUiI6MjU1LCJHIjoyNTUsIkIiOjI1NX19LCJJc1Zpc2libGUiOnRydWUsIldpZHRoIjowLjAsIkhlaWdodCI6MC4wLCJCb3JkZXJTdHlsZSI6bnVsbCwiUGFyZW50U3R5bGUiOm51bGx9LCJEYXRlRm9ybWF0Ijp7IiRpZCI6IjU5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OTgiLCJGb3JtYXQiOjAsIklzVmlzaWJsZSI6ZmFsc2UsIkxhc3RLbm93blZpc2liaWxpdHlTdGF0ZSI6ZmFsc2V9LCJJc1Zpc2libGUiOnRydWUsIlBhcmVudFN0eWxlIjpudWxsfSwiSHlwZXJsaW5rIjpudWxsLCJJbXBvcnRJZCI6bnVsbH1dLCJJZCI6IjAwMDAwMDAwLTAwMDAtMDAwMC0wMDAwLTAwMDAwMDAwMDAwMCIsIklzU2luZ2xlSXRlbVJvdyI6dHJ1ZX0seyIkaWQiOiI1OTkiLCJfdGFza3MiOltdLCJfbWlsZXN0b25lcyI6W3siJGlkIjoiNjAwIiwiSWQiOiIxMWRiNmNkOS1lNmNiLTRiODgtYTc5OS1lMzRkNGJlOGExZGEiLCJJbmRleCI6NywiR3JvdXBJZCI6bnVsbCwiVGl0bGUiOiJQcmludHMgYW5kIGV2ZW50cyIsIkRhdGVUaW1lIjoiMjAyNS0xMS0yNFQyMzo1OTowMCIsIlBlcmNlbnRhZ2VDb21wbGV0ZSI6bnVsbCwiTm90ZSI6bnVsbCwiU3R5bGUiOnsiJGlkIjoiNjAxIiwiVGl0bGVQb3NpdGlvbiI6IlJpZ2h0IiwiRGF0ZVBvc2l0aW9uIjoiTGVmdCIsIlNoYXBlVHlwZSI6MSwiU2hhcGVTaXplIjowLCJTcGFjaW5nIjo1LCJTaGFwZVN0eWxlIjp7IiRpZCI6IjYwMiIsIk1hcmdpbiI6eyIkaWQiOiI2MDMiLCJUb3AiOjAuMCwiTGVmdCI6MC4wLCJSaWdodCI6MC4wLCJCb3R0b20iOjAuMH0sIlBhZGRpbmciOnsiJGlkIjoiNjA0IiwiVG9wIjowLjAsIkxlZnQiOjAuMCwiUmlnaHQiOjAuMCwiQm90dG9tIjowLjB9LCJCYWNrZ3JvdW5kIjp7IiRpZCI6IjYwNSIsIkNvbG9yIjp7IiRpZCI6IjYwNiIsIkEiOjI1NSwiUiI6MjEsIkciOjk2LCJCIjoxMzB9fSwiSXNWaXNpYmxlIjp0cnVlLCJXaWR0aCI6MTIuMCwiSGVpZ2h0IjoxNC4wLCJCb3JkZXJTdHlsZSI6eyIkaWQiOiI2MDciLCJMaW5lQ29sb3IiOnsiJHJlZiI6IjEzIn0sIkxpbmVXZWlnaHQiOjAuMCwiTGluZVR5cGUiOjAsIlBhcmVudFN0eWxlIjpudWxsfSwiUGFyZW50U3R5bGUiOm51bGx9LCJUaXRsZVN0eWxlIjp7IiRpZCI6IjYwOCIsIkZvbnRTZXR0aW5ncyI6eyIkaWQiOiI2MDkiLCJGb250U2l6ZSI6MTEsIkZvbnROYW1lIjoiU2Vnb2UgVUkiLCJJc0JvbGQiOnRydWUsIklzSXRhbGljIjpmYWxzZSwiSXNVbmRlcmxpbmVkIjpmYWxzZSwiUGFyZW50U3R5bGUiOm51bGx9LCJBdXRvU2l6ZSI6MCwiRm9yZWdyb3VuZCI6eyIkaWQiOiI2MTAiLCJDb2xvciI6eyIkaWQiOiI2MTEiLCJBIjoyNTUsIlIiOjk1LCJHIjoxNSwiQiI6NjR9fSwiTWF4V2lkdGgiOjIwMC4wLCJNYXhIZWlnaHQiOiJJbmZpbml0eSIsIlNtYXJ0Rm9yZWdyb3VuZElzQWN0aXZlIjpmYWxzZSwiSG9yaXpvbnRhbEFsaWdubWVudCI6MCwiVmVydGljYWxBbGlnbm1lbnQiOjAsIlNtYXJ0Rm9yZWdyb3VuZCI6bnVsbCwiQmFja2dyb3VuZEZpbGxUeXBlIjowLCJNYXJnaW4iOnsiJGlkIjoiNjEyIiwiVG9wIjowLjAsIkxlZnQiOjAuMCwiUmlnaHQiOjAuMCwiQm90dG9tIjowLjB9LCJQYWRkaW5nIjp7IiRpZCI6IjYxMyIsIlRvcCI6MC4wLCJMZWZ0IjowLjAsIlJpZ2h0IjowLjAsIkJvdHRvbSI6MC4wfSwiQmFja2dyb3VuZCI6eyIkaWQiOiI2MTQiLCJDb2xvciI6eyIkaWQiOiI2MTUiLCJBIjowLCJSIjoyNTUsIkciOjI1NSwiQiI6MjU1fX0sIklzVmlzaWJsZSI6dHJ1ZSwiV2lkdGgiOjAuMCwiSGVpZ2h0IjowLjAsIkJvcmRlclN0eWxlIjpudWxsLCJQYXJlbnRTdHlsZSI6bnVsbH0sIkRhdGVTdHlsZSI6eyIkaWQiOiI2MTYiLCJGb250U2V0dGluZ3MiOnsiJGlkIjoiNjE3IiwiRm9udFNpemUiOjksIkZvbnROYW1lIjoiU2Vnb2UgVUkgU2VtaWJvbGQiLCJJc0JvbGQiOnRydWUsIklzSXRhbGljIjpmYWxzZSwiSXNVbmRlcmxpbmVkIjpmYWxzZSwiUGFyZW50U3R5bGUiOm51bGx9LCJBdXRvU2l6ZSI6MCwiRm9yZWdyb3VuZCI6eyIkaWQiOiI2MTgiLCJDb2xvciI6eyIkaWQiOiI2MTkiLCJBIjoyNTUsIlIiOjE1LCJHIjo3NiwiQiI6OTJ9fSwiTWF4V2lkdGgiOjIwMC4wLCJNYXhIZWlnaHQiOiJJbmZpbml0eSIsIlNtYXJ0Rm9yZWdyb3VuZElzQWN0aXZlIjpmYWxzZSwiSG9yaXpvbnRhbEFsaWdubWVudCI6MiwiVmVydGljYWxBbGlnbm1lbnQiOjAsIlNtYXJ0Rm9yZWdyb3VuZCI6bnVsbCwiQmFja2dyb3VuZEZpbGxUeXBlIjowLCJNYXJnaW4iOnsiJGlkIjoiNjIwIiwiVG9wIjowLjAsIkxlZnQiOjAuMCwiUmlnaHQiOjAuMCwiQm90dG9tIjowLjB9LCJQYWRkaW5nIjp7IiRpZCI6IjYyMSIsIlRvcCI6MC4wLCJMZWZ0IjowLjAsIlJpZ2h0IjowLjAsIkJvdHRvbSI6MC4wfSwiQmFja2dyb3VuZCI6eyIkaWQiOiI2MjIiLCJDb2xvciI6eyIkaWQiOiI2MjMiLCJBIjowLCJSIjoyNTUsIkciOjI1NSwiQiI6MjU1fX0sIklzVmlzaWJsZSI6dHJ1ZSwiV2lkdGgiOjAuMCwiSGVpZ2h0IjowLjAsIkJvcmRlclN0eWxlIjpudWxsLCJQYXJlbnRTdHlsZSI6bnVsbH0sIkRhdGVGb3JtYXQiOnsiJGlkIjoiNjI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YyNSIsIkZvcm1hdCI6MCwiSXNWaXNpYmxlIjpmYWxzZSwiTGFzdEtub3duVmlzaWJpbGl0eVN0YXRlIjpmYWxzZX0sIklzVmlzaWJsZSI6dHJ1ZSwiUGFyZW50U3R5bGUiOm51bGx9LCJIeXBlcmxpbmsiOm51bGwsIkltcG9ydElkIjpudWxsfV0sIklkIjoiMDAwMDAwMDAtMDAwMC0wMDAwLTAwMDAtMDAwMDAwMDAwMDAwIiwiSXNTaW5nbGVJdGVtUm93Ijp0cnVlfV0sIkluZGV4IjowLCJJZCI6ImY0ZDIzYzJjLTRhZDQtNGNjZi05MjgyLTcwNzU1MWUzMjI2MiIsIkhlYWRlclRleHQiOm51bGwsIklzRGVmYXVsdCI6dHJ1ZSwiU3R5bGUiOnsiJGlkIjoiNjI2IiwiSGVhZGVyU3R5bGUiOnsiJGlkIjoiNjI3IiwiVGV4dFN0eWxlIjp7IiRpZCI6IjYyOCIsIkZvbnRTZXR0aW5ncyI6eyIkaWQiOiI2MjkiLCJGb250U2l6ZSI6MTEsIkZvbnROYW1lIjoiQ2FsaWJyaSIsIklzQm9sZCI6ZmFsc2UsIklzSXRhbGljIjpmYWxzZSwiSXNVbmRlcmxpbmVkIjpmYWxzZSwiUGFyZW50U3R5bGUiOm51bGx9LCJBdXRvU2l6ZSI6MiwiRm9yZWdyb3VuZCI6eyIkaWQiOiI2MzAiLCJDb2xvciI6eyIkaWQiOiI2MzEiLCJBIjoyNTUsIlIiOjAsIkciOjAsIkIiOjB9fSwiTWF4V2lkdGgiOjAuMCwiTWF4SGVpZ2h0IjoiSW5maW5pdHkiLCJTbWFydEZvcmVncm91bmRJc0FjdGl2ZSI6ZmFsc2UsIkhvcml6b250YWxBbGlnbm1lbnQiOjAsIlZlcnRpY2FsQWxpZ25tZW50IjowLCJTbWFydEZvcmVncm91bmQiOm51bGwsIkJhY2tncm91bmRGaWxsVHlwZSI6MCwiTWFyZ2luIjp7IiRpZCI6IjYzMiIsIlRvcCI6MC4wLCJMZWZ0IjowLjAsIlJpZ2h0IjowLjAsIkJvdHRvbSI6MC4wfSwiUGFkZGluZyI6eyIkaWQiOiI2MzMiLCJUb3AiOjAuMCwiTGVmdCI6MC4wLCJSaWdodCI6MC4wLCJCb3R0b20iOjAuMH0sIkJhY2tncm91bmQiOnsiJGlkIjoiNjM0IiwiQ29sb3IiOnsiJGlkIjoiNjM1IiwiQSI6MCwiUiI6MjU1LCJHIjoyNTUsIkIiOjI1NX19LCJJc1Zpc2libGUiOnRydWUsIldpZHRoIjowLjAsIkhlaWdodCI6MC4wLCJCb3JkZXJTdHlsZSI6bnVsbCwiUGFyZW50U3R5bGUiOm51bGx9LCJSZWN0YW5nbGVTdHlsZSI6eyIkaWQiOiI2MzYiLCJNYXJnaW4iOnsiJGlkIjoiNjM3IiwiVG9wIjowLjAsIkxlZnQiOjAuMCwiUmlnaHQiOjAuMCwiQm90dG9tIjowLjB9LCJQYWRkaW5nIjp7IiRpZCI6IjYzOCIsIlRvcCI6MC4wLCJMZWZ0IjowLjAsIlJpZ2h0IjowLjAsIkJvdHRvbSI6MC4wfSwiQmFja2dyb3VuZCI6eyIkaWQiOiI2MzkiLCJDb2xvciI6eyIkaWQiOiI2NDAiLCJBIjo2MywiUiI6MjUsIkciOjEwNywiQiI6MzZ9fSwiSXNWaXNpYmxlIjp0cnVlLCJXaWR0aCI6MC4wLCJIZWlnaHQiOjAuMCwiQm9yZGVyU3R5bGUiOnsiJGlkIjoiNjQxIiwiTGluZUNvbG9yIjp7IiRpZCI6IjY0MiIsIiR0eXBlIjoiTkxSRS5Db21tb24uRG9tLlNvbGlkQ29sb3JCcnVzaCwgTkxSRS5Db21tb24iLCJDb2xvciI6eyIkaWQiOiI2NDMiLCJBIjoyNTUsIlIiOjI1NSwiRyI6MCwiQiI6MH19LCJMaW5lV2VpZ2h0IjowLjAsIkxpbmVUeXBlIjowLCJQYXJlbnRTdHlsZSI6bnVsbH0sIlBhcmVudFN0eWxlIjpudWxsfSwiTWFyZ2luIjp7IiRpZCI6IjY0NCIsIlRvcCI6MC4wLCJMZWZ0IjowLjAsIlJpZ2h0IjowLjAsIkJvdHRvbSI6MC4wfSwiUGFkZGluZyI6eyIkaWQiOiI2NDUiLCJUb3AiOjAuMCwiTGVmdCI6MC4wLCJSaWdodCI6MC4wLCJCb3R0b20iOjAuMH0sIkJhY2tncm91bmQiOm51bGwsIklzVmlzaWJsZSI6dHJ1ZSwiV2lkdGgiOjAuMCwiSGVpZ2h0IjowLjAsIkJvcmRlclN0eWxlIjpudWxsLCJQYXJlbnRTdHlsZSI6bnVsbH0sIkJhY2tncm91bmRTdHlsZSI6eyIkaWQiOiI2NDYiLCJNYXJnaW4iOnsiJGlkIjoiNjQ3IiwiVG9wIjowLjAsIkxlZnQiOjAuMCwiUmlnaHQiOjAuMCwiQm90dG9tIjowLjB9LCJQYWRkaW5nIjp7IiRpZCI6IjY0OCIsIlRvcCI6MC4wLCJMZWZ0IjowLjAsIlJpZ2h0IjowLjAsIkJvdHRvbSI6MC4wfSwiQmFja2dyb3VuZCI6eyIkaWQiOiI2NDkiLCJDb2xvciI6eyIkaWQiOiI2NTAiLCJBIjo1MSwiUiI6MjUsIkciOjEwNywiQiI6MzZ9fSwiSXNWaXNpYmxlIjp0cnVlLCJXaWR0aCI6MC4wLCJIZWlnaHQiOjAuMCwiQm9yZGVyU3R5bGUiOnsiJGlkIjoiNjUxIiwiTGluZUNvbG9yIjp7IiRpZCI6IjY1MiIsIiR0eXBlIjoiTkxSRS5Db21tb24uRG9tLlNvbGlkQ29sb3JCcnVzaCwgTkxSRS5Db21tb24iLCJDb2xvciI6eyIkaWQiOiI2NTMiLCJBIjoyNTUsIlIiOjI1NSwiRyI6MCwiQiI6MH19LCJMaW5lV2VpZ2h0IjowLjAsIkxpbmVUeXBlIjowLCJQYXJlbnRTdHlsZSI6bnVsbH0sIlBhcmVudFN0eWxlIjpudWxsfSwiTWFyZ2luIjp7IiRpZCI6IjY1NCIsIlRvcCI6MC4wLCJMZWZ0IjowLjAsIlJpZ2h0IjowLjAsIkJvdHRvbSI6MC4wfSwiUGFkZGluZyI6eyIkaWQiOiI2NTUiLCJUb3AiOjAuMCwiTGVmdCI6MC4wLCJSaWdodCI6MC4wLCJCb3R0b20iOjAuMH0sIklzVmlzaWJsZSI6ZmFsc2UsIldpZHRoIjowLjAsIkhlaWdodCI6MC4wLCJCb3JkZXJTdHlsZSI6bnVsbCwiUGFyZW50U3R5bGUiOm51bGx9fV0sIklkIjoiZGRmMjA5OGQtZTBhOC00OTNkLWI5YjctYTQ5Y2VlYzI1ODYyIiwiSW5kZXgiOjIsIkhlYWRlclRleHQiOiJDYW1wYWlnbiBsYXVuY2giLCJTdHlsZSI6eyIkaWQiOiI2NTYiLCJTdHlsZUlkIjoiMDAwMDAwMDAtMDAwMC0wMDAwLTAwMDAtMDAwMDAwMDAwMDAwIiwiSGVhZGVyU3R5bGUiOnsiJGlkIjoiNjU3IiwiVGV4dElzVmVydGljYWwiOmZhbHNlLCJUZXh0U3R5bGUiOnsiJGlkIjoiNjU4IiwiRm9udFNldHRpbmdzIjp7IiRpZCI6IjY1OSIsIkZvbnRTaXplIjoxMiwiRm9udE5hbWUiOiJTZWdvZSBVSSIsIklzQm9sZCI6dHJ1ZSwiSXNJdGFsaWMiOmZhbHNlLCJJc1VuZGVybGluZWQiOmZhbHNlLCJQYXJlbnRTdHlsZSI6bnVsbH0sIkF1dG9TaXplIjoyLCJGb3JlZ3JvdW5kIjp7IiRpZCI6IjY2MCIsIkNvbG9yIjp7IiRpZCI6IjY2MSIsIkEiOjI1NSwiUiI6MjU1LCJHIjoyNTUsIkIiOjI1NX19LCJNYXhXaWR0aCI6MTM2LjA4OTg4NzY0MDQ1MDEyLCJNYXhIZWlnaHQiOiJJbmZpbml0eSIsIlNtYXJ0Rm9yZWdyb3VuZElzQWN0aXZlIjpmYWxzZSwiSG9yaXpvbnRhbEFsaWdubWVudCI6MCwiVmVydGljYWxBbGlnbm1lbnQiOjAsIlNtYXJ0Rm9yZWdyb3VuZCI6bnVsbCwiQmFja2dyb3VuZEZpbGxUeXBlIjowLCJNYXJnaW4iOnsiJGlkIjoiNjYyIiwiVG9wIjowLjAsIkxlZnQiOjAuMCwiUmlnaHQiOjAuMCwiQm90dG9tIjowLjB9LCJQYWRkaW5nIjp7IiRpZCI6IjY2MyIsIlRvcCI6MC4wLCJMZWZ0IjowLjAsIlJpZ2h0IjowLjAsIkJvdHRvbSI6MC4wfSwiQmFja2dyb3VuZCI6eyIkaWQiOiI2NjQiLCJDb2xvciI6eyIkaWQiOiI2NjUiLCJBIjowLCJSIjoyNTUsIkciOjI1NSwiQiI6MjU1fX0sIklzVmlzaWJsZSI6dHJ1ZSwiV2lkdGgiOjAuMCwiSGVpZ2h0IjowLjAsIkJvcmRlclN0eWxlIjpudWxsLCJQYXJlbnRTdHlsZSI6bnVsbH0sIlJlY3RhbmdsZVN0eWxlIjp7IiRpZCI6IjY2NiIsIk1hcmdpbiI6eyIkaWQiOiI2NjciLCJUb3AiOjAuMCwiTGVmdCI6MC4wLCJSaWdodCI6MC4wLCJCb3R0b20iOjAuMH0sIlBhZGRpbmciOnsiJGlkIjoiNjY4IiwiVG9wIjowLjAsIkxlZnQiOjAuMCwiUmlnaHQiOjAuMCwiQm90dG9tIjowLjB9LCJCYWNrZ3JvdW5kIjp7IiRpZCI6IjY2OSIsIkNvbG9yIjp7IiRpZCI6IjY3MCIsIkEiOjI1NSwiUiI6MjUxLCJHIjoxMzksIkIiOjM2fX0sIklzVmlzaWJsZSI6dHJ1ZSwiV2lkdGgiOjAuMCwiSGVpZ2h0IjowLjAsIkJvcmRlclN0eWxlIjp7IiRpZCI6IjY3MSIsIkxpbmVDb2xvciI6eyIkaWQiOiI2NzIiLCIkdHlwZSI6Ik5MUkUuQ29tbW9uLkRvbS5Tb2xpZENvbG9yQnJ1c2gsIE5MUkUuQ29tbW9uIiwiQ29sb3IiOnsiJGlkIjoiNjczIiwiQSI6MjU1LCJSIjoyNTUsIkciOjAsIkIiOjB9fSwiTGluZVdlaWdodCI6MC4wLCJMaW5lVHlwZSI6MCwiUGFyZW50U3R5bGUiOm51bGx9LCJQYXJlbnRTdHlsZSI6bnVsbH0sIk1hcmdpbiI6eyIkaWQiOiI2NzQiLCJUb3AiOjAuMCwiTGVmdCI6MC4wLCJSaWdodCI6MC4wLCJCb3R0b20iOjAuMH0sIlBhZGRpbmciOnsiJGlkIjoiNjc1IiwiVG9wIjowLjAsIkxlZnQiOjAuMCwiUmlnaHQiOjAuMCwiQm90dG9tIjowLjB9LCJCYWNrZ3JvdW5kIjpudWxsLCJJc1Zpc2libGUiOnRydWUsIldpZHRoIjowLjAsIkhlaWdodCI6MC4wLCJCb3JkZXJTdHlsZSI6bnVsbCwiUGFyZW50U3R5bGUiOm51bGx9LCJCYWNrZ3JvdW5kU3R5bGUiOnsiJGlkIjoiNjc2IiwiTWFyZ2luIjp7IiRpZCI6IjY3NyIsIlRvcCI6MC4wLCJMZWZ0IjowLjAsIlJpZ2h0IjowLjAsIkJvdHRvbSI6MC4wfSwiUGFkZGluZyI6eyIkaWQiOiI2NzgiLCJUb3AiOjAuMCwiTGVmdCI6MC4wLCJSaWdodCI6MC4wLCJCb3R0b20iOjAuMH0sIkJhY2tncm91bmQiOnsiJGlkIjoiNjc5IiwiQ29sb3IiOnsiJGlkIjoiNjgwIiwiQSI6NTEsIlIiOjI1MSwiRyI6MTM5LCJCIjozNn19LCJJc1Zpc2libGUiOnRydWUsIldpZHRoIjowLjAsIkhlaWdodCI6MC4wLCJCb3JkZXJTdHlsZSI6eyIkaWQiOiI2ODEiLCJMaW5lQ29sb3IiOnsiJGlkIjoiNjgyIiwiJHR5cGUiOiJOTFJFLkNvbW1vbi5Eb20uU29saWRDb2xvckJydXNoLCBOTFJFLkNvbW1vbiIsIkNvbG9yIjp7IiRpZCI6IjY4MyIsIkEiOjI1NSwiUiI6MjU1LCJHIjowLCJCIjowfX0sIkxpbmVXZWlnaHQiOjAuMCwiTGluZVR5cGUiOjAsIlBhcmVudFN0eWxlIjpudWxsfSwiUGFyZW50U3R5bGUiOm51bGx9LCJJc0Fib3ZlVGltZWJhbmQiOmZhbHNlLCJTcGFjaW5nIjo1LCJEZWZhdWx0U3dpbWxhbmVUYXNrU3R5bGUiOnsiJGlkIjoiNjg0IiwiJHR5cGUiOiJOTFJFLkNvbW1vbi5Eb20uU3R5bGVzLkV4cGxpY2l0U2V0YWJsZVRhc2tTdHlsZSwgTkxSRS5Db21tb24iLCJTaGFwZSI6MSwiU2hhcGVUaGlja25lc3MiOjAsIkR1cmF0aW9uRm9ybWF0IjowLCJJbmNsdWRlTm9uV29ya2luZ0RheXNJbkR1cmF0aW9uIjpmYWxzZSwiUGVyY2VudGFnZUNvbXBsZXRlU3R5bGUiOnsiJGlkIjoiNjg1IiwiRm9udFNldHRpbmdzIjp7IiRpZCI6IjY4NiIsIkZvbnRTaXplIjoxMCwiRm9udE5hbWUiOiJDYWxpYnJpIiwiSXNCb2xkIjpmYWxzZSwiSXNJdGFsaWMiOmZhbHNlLCJJc1VuZGVybGluZWQiOmZhbHNlLCJQYXJlbnRTdHlsZSI6bnVsbH0sIkF1dG9TaXplIjowLCJGb3JlZ3JvdW5kIjp7IiRpZCI6IjY4NyIsIkNvbG9yIjp7IiRpZCI6IjY4O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Y4OSIsIlRvcCI6MC4wLCJMZWZ0IjowLjAsIlJpZ2h0IjowLjAsIkJvdHRvbSI6MC4wfSwiUGFkZGluZyI6eyIkaWQiOiI2OTAiLCJUb3AiOjAuMCwiTGVmdCI6MC4wLCJSaWdodCI6MC4wLCJCb3R0b20iOjAuMH0sIkJhY2tncm91bmQiOnsiJGlkIjoiNjkxIiwiQ29sb3IiOnsiJGlkIjoiNjkyIiwiQSI6MCwiUiI6MCwiRyI6MCwiQiI6MH19LCJJc1Zpc2libGUiOnRydWUsIldpZHRoIjowLjAsIkhlaWdodCI6MC4wLCJCb3JkZXJTdHlsZSI6bnVsbCwiUGFyZW50U3R5bGUiOm51bGx9LCJEdXJhdGlvblN0eWxlIjp7IiRpZCI6IjY5MyIsIkZvbnRTZXR0aW5ncyI6eyIkaWQiOiI2OTQiLCJGb250U2l6ZSI6MTAsIkZvbnROYW1lIjoiQ2FsaWJyaSIsIklzQm9sZCI6ZmFsc2UsIklzSXRhbGljIjpmYWxzZSwiSXNVbmRlcmxpbmVkIjpmYWxzZSwiUGFyZW50U3R5bGUiOm51bGx9LCJBdXRvU2l6ZSI6MCwiRm9yZWdyb3VuZCI6eyIkaWQiOiI2OTUiLCJDb2xvciI6eyIkaWQiOiI2OTY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2OTciLCJUb3AiOjAuMCwiTGVmdCI6MC4wLCJSaWdodCI6MC4wLCJCb3R0b20iOjAuMH0sIlBhZGRpbmciOnsiJGlkIjoiNjk4IiwiVG9wIjowLjAsIkxlZnQiOjAuMCwiUmlnaHQiOjAuMCwiQm90dG9tIjowLjB9LCJCYWNrZ3JvdW5kIjp7IiRpZCI6IjY5OSIsIkNvbG9yIjp7IiRpZCI6IjcwMCIsIkEiOjAsIlIiOjAsIkciOjAsIkIiOjB9fSwiSXNWaXNpYmxlIjp0cnVlLCJXaWR0aCI6MC4wLCJIZWlnaHQiOjAuMCwiQm9yZGVyU3R5bGUiOm51bGwsIlBhcmVudFN0eWxlIjpudWxsfSwiSG9yaXpvbnRhbENvbm5lY3RvclN0eWxlIjp7IiRpZCI6IjcwMSIsIkxpbmVDb2xvciI6eyIkaWQiOiI3MDIiLCIkdHlwZSI6Ik5MUkUuQ29tbW9uLkRvbS5Tb2xpZENvbG9yQnJ1c2gsIE5MUkUuQ29tbW9uIiwiQ29sb3IiOnsiJGlkIjoiNzAzIiwiQSI6MjU1LCJSIjoyMDQsIkciOjIwNCwiQiI6MjA0fX0sIkxpbmVXZWlnaHQiOjEuMCwiTGluZVR5cGUiOjAsIlBhcmVudFN0eWxlIjpudWxsfSwiVmVydGljYWxDb25uZWN0b3JTdHlsZSI6eyIkaWQiOiI3MDQiLCJMaW5lQ29sb3IiOnsiJGlkIjoiNzA1IiwiJHR5cGUiOiJOTFJFLkNvbW1vbi5Eb20uU29saWRDb2xvckJydXNoLCBOTFJFLkNvbW1vbiIsIkNvbG9yIjp7IiRpZCI6IjcwNiIsIkEiOjI1NSwiUiI6MjA0LCJHIjoyMDQsIkIiOjIwNH19LCJMaW5lV2VpZ2h0IjowLjAsIkxpbmVUeXBlIjowLCJQYXJlbnRTdHlsZSI6bnVsbH0sIk1hcmdpbiI6bnVsbCwiU3RhcnREYXRlUG9zaXRpb24iOjMsIkVuZERhdGVQb3NpdGlvbiI6MywiRGF0ZUlzVmlzaWJsZSI6dHJ1ZSwiVGl0bGVQb3NpdGlvbiI6NCwiRHVyYXRpb25Qb3NpdGlvbiI6NiwiUGVyY2VudGFnZUNvbXBsZXRlZFBvc2l0aW9uIjo2LCJTcGFjaW5nIjozLCJJc0JlbG93VGltZWJhbmQiOmZhbHNlLCJQZXJjZW50YWdlQ29tcGxldGVTaGFwZU9wYWNpdHkiOjM1LCJTaGFwZVN0eWxlIjp7IiRpZCI6IjcwNyIsIk1hcmdpbiI6eyIkaWQiOiI3MDgiLCJUb3AiOjAuMCwiTGVmdCI6NC4wLCJSaWdodCI6NC4wLCJCb3R0b20iOjAuMH0sIlBhZGRpbmciOnsiJGlkIjoiNzA5IiwiVG9wIjowLjAsIkxlZnQiOjAuMCwiUmlnaHQiOjAuMCwiQm90dG9tIjowLjB9LCJCYWNrZ3JvdW5kIjp7IiRpZCI6IjcxMCIsIkNvbG9yIjp7IiRpZCI6IjcxMSIsIkEiOjI1NSwiUiI6MjUxLCJHIjoxMzksIkIiOjM2fX0sIklzVmlzaWJsZSI6dHJ1ZSwiV2lkdGgiOjAuMCwiSGVpZ2h0IjoxMC4wLCJCb3JkZXJTdHlsZSI6eyIkaWQiOiI3MTIiLCJMaW5lQ29sb3IiOnsiJGlkIjoiNzEzIiwiJHR5cGUiOiJOTFJFLkNvbW1vbi5Eb20uU29saWRDb2xvckJydXNoLCBOTFJFLkNvbW1vbiIsIkNvbG9yIjp7IiRpZCI6IjcxNCIsIkEiOjI1NSwiUiI6MjM0LCJHIjoyMiwiQiI6MzB9fSwiTGluZVdlaWdodCI6MC4wLCJMaW5lVHlwZSI6MCwiUGFyZW50U3R5bGUiOm51bGx9LCJQYXJlbnRTdHlsZSI6bnVsbH0sIlRpdGxlU3R5bGUiOnsiJGlkIjoiNzE1IiwiRm9udFNldHRpbmdzIjp7IiRpZCI6IjcxNiIsIkZvbnRTaXplIjoxMSwiRm9udE5hbWUiOiJDYWxpYnJpIiwiSXNCb2xkIjp0cnVlLCJJc0l0YWxpYyI6ZmFsc2UsIklzVW5kZXJsaW5lZCI6ZmFsc2UsIlBhcmVudFN0eWxlIjpudWxsfSwiQXV0b1NpemUiOjAsIkZvcmVncm91bmQiOnsiJGlkIjoiNzE3IiwiQ29sb3IiOnsiJGlkIjoiNzE4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cxOSIsIlRvcCI6MC4wLCJMZWZ0IjowLjAsIlJpZ2h0IjowLjAsIkJvdHRvbSI6MC4wfSwiUGFkZGluZyI6eyIkaWQiOiI3MjAiLCJUb3AiOjAuMCwiTGVmdCI6MC4wLCJSaWdodCI6MC4wLCJCb3R0b20iOjAuMH0sIkJhY2tncm91bmQiOnsiJGlkIjoiNzIxIiwiQ29sb3IiOnsiJGlkIjoiNzIyIiwiQSI6MCwiUiI6MCwiRyI6MCwiQiI6MH19LCJJc1Zpc2libGUiOnRydWUsIldpZHRoIjowLjAsIkhlaWdodCI6MC4wLCJCb3JkZXJTdHlsZSI6bnVsbCwiUGFyZW50U3R5bGUiOm51bGx9LCJEYXRlU3R5bGUiOnsiJGlkIjoiNzIzIiwiRm9udFNldHRpbmdzIjp7IiRpZCI6IjcyNCIsIkZvbnRTaXplIjoxMCwiRm9udE5hbWUiOiJDYWxpYnJpIiwiSXNCb2xkIjpmYWxzZSwiSXNJdGFsaWMiOmZhbHNlLCJJc1VuZGVybGluZWQiOmZhbHNlLCJQYXJlbnRTdHlsZSI6bnVsbH0sIkF1dG9TaXplIjowLCJGb3JlZ3JvdW5kIjp7IiRpZCI6IjcyNSIsIkNvbG9yIjp7IiRpZCI6IjcyN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NzI3IiwiVG9wIjowLjAsIkxlZnQiOjAuMCwiUmlnaHQiOjAuMCwiQm90dG9tIjowLjB9LCJQYWRkaW5nIjp7IiRpZCI6IjcyOCIsIlRvcCI6MC4wLCJMZWZ0IjowLjAsIlJpZ2h0IjowLjAsIkJvdHRvbSI6MC4wfSwiQmFja2dyb3VuZCI6eyIkaWQiOiI3MjkiLCJDb2xvciI6eyIkaWQiOiI3MzAiLCJBIjowLCJSIjowLCJHIjowLCJCIjowfX0sIklzVmlzaWJsZSI6dHJ1ZSwiV2lkdGgiOjAuMCwiSGVpZ2h0IjowLjAsIkJvcmRlclN0eWxlIjpudWxsLCJQYXJlbnRTdHlsZSI6bnVsbH0sIkRhdGVGb3JtYXQiOnsiJGlkIjoiNzM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zMiIsIkZvcm1hdCI6MCwiSXNWaXNpYmxlIjpmYWxzZSwiTGFzdEtub3duVmlzaWJpbGl0eVN0YXRlIjpmYWxzZX0sIklzVmlzaWJsZSI6dHJ1ZSwiUGFyZW50U3R5bGUiOm51bGwsIl9leHBsaWNpdGx5U2V0Ijp7IiRpZCI6IjczMy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b3RTdHlsZSI6eyIkaWQiOiI3MzQiLCJTaGFwZSI6MTksIkNvbm5lY3Rvck1hcmdpbiI6eyIkaWQiOiI3MzUiLCJUb3AiOjAuMCwiTGVmdCI6Mi4wLCJSaWdodCI6Mi4wLCJCb3R0b20iOjAuMH0sIkNvbm5lY3RvclN0eWxlIjp7IiRpZCI6IjczNiIsIkxpbmVDb2xvciI6eyIkaWQiOiI3MzciLCIkdHlwZSI6Ik5MUkUuQ29tbW9uLkRvbS5Tb2xpZENvbG9yQnJ1c2gsIE5MUkUuQ29tbW9uIiwiQ29sb3IiOnsiJGlkIjoiNzM4IiwiQSI6MTI3LCJSIjo3OSwiRyI6MTI5LCJCIjoxODl9fSwiTGluZVdlaWdodCI6MS4wLCJMaW5lVHlwZSI6MCwiUGFyZW50U3R5bGUiOm51bGx9LCJJc0JlbG93VGltZWJhbmQiOmZhbHNlLCJQb3NpdGlvbk9uVGFzayI6MSwiSGlkZURhdGUiOmZhbHNlLCJTaGFwZVNpemUiOjEsIlNwYWNpbmciOjIuMCwiUGFkZGluZyI6eyIkaWQiOiI3MzkiLCJUb3AiOjcuMCwiTGVmdCI6My4wLCJSaWdodCI6MC4wLCJCb3R0b20iOjIuMH0sIlNoYXBlU3R5bGUiOnsiJGlkIjoiNzQwIiwiTWFyZ2luIjp7IiRpZCI6Ijc0MSIsIlRvcCI6MC4wLCJMZWZ0IjowLjAsIlJpZ2h0IjowLjAsIkJvdHRvbSI6MC4wfSwiUGFkZGluZyI6eyIkaWQiOiI3NDIiLCJUb3AiOjAuMCwiTGVmdCI6MC4wLCJSaWdodCI6MC4wLCJCb3R0b20iOjAuMH0sIkJhY2tncm91bmQiOnsiJGlkIjoiNzQzIiwiQ29sb3IiOnsiJGlkIjoiNzQ0IiwiQSI6MjU1LCJSIjoyNTEsIkciOjEzOSwiQiI6MzZ9fSwiSXNWaXNpYmxlIjp0cnVlLCJXaWR0aCI6MTMuMCwiSGVpZ2h0IjoxMy4wLCJCb3JkZXJTdHlsZSI6eyIkaWQiOiI3NDUiLCJMaW5lQ29sb3IiOnsiJGlkIjoiNzQ2IiwiJHR5cGUiOiJOTFJFLkNvbW1vbi5Eb20uU29saWRDb2xvckJydXNoLCBOTFJFLkNvbW1vbiIsIkNvbG9yIjp7IiRpZCI6Ijc0NyIsIkEiOjI1NSwiUiI6MjM0LCJHIjoyMiwiQiI6MzB9fSwiTGluZVdlaWdodCI6MC4wLCJMaW5lVHlwZSI6MCwiUGFyZW50U3R5bGUiOm51bGx9LCJQYXJlbnRTdHlsZSI6bnVsbH0sIlRpdGxlU3R5bGUiOnsiJGlkIjoiNzQ4IiwiRm9udFNldHRpbmdzIjp7IiRpZCI6Ijc0OSIsIkZvbnRTaXplIjoxMSwiRm9udE5hbWUiOiJTZWdvZSBVSSIsIklzQm9sZCI6dHJ1ZSwiSXNJdGFsaWMiOmZhbHNlLCJJc1VuZGVybGluZWQiOmZhbHNlLCJQYXJlbnRTdHlsZSI6bnVsbH0sIkF1dG9TaXplIjowLCJGb3JlZ3JvdW5kIjp7IiRpZCI6Ijc1MCIsIkNvbG9yIjp7IiRpZCI6Ijc1MSIsIkEiOjI1NSwiUiI6OTUsIkciOjE1LCJCIjo2NH19LCJNYXhXaWR0aCI6MjAwLjAsIk1heEhlaWdodCI6IkluZmluaXR5IiwiU21hcnRGb3JlZ3JvdW5kSXNBY3RpdmUiOmZhbHNlLCJIb3Jpem9udGFsQWxpZ25tZW50IjowLCJWZXJ0aWNhbEFsaWdubWVudCI6MCwiU21hcnRGb3JlZ3JvdW5kIjpudWxsLCJCYWNrZ3JvdW5kRmlsbFR5cGUiOjAsIk1hcmdpbiI6eyIkaWQiOiI3NTIiLCJUb3AiOjAuMCwiTGVmdCI6MC4wLCJSaWdodCI6MC4wLCJCb3R0b20iOjAuMH0sIlBhZGRpbmciOnsiJGlkIjoiNzUzIiwiVG9wIjowLjAsIkxlZnQiOjAuMCwiUmlnaHQiOjAuMCwiQm90dG9tIjowLjB9LCJCYWNrZ3JvdW5kIjp7IiRpZCI6Ijc1NCIsIkNvbG9yIjp7IiRpZCI6Ijc1NSIsIkEiOjAsIlIiOjAsIkciOjAsIkIiOjB9fSwiSXNWaXNpYmxlIjp0cnVlLCJXaWR0aCI6MC4wLCJIZWlnaHQiOjAuMCwiQm9yZGVyU3R5bGUiOm51bGwsIlBhcmVudFN0eWxlIjpudWxsfSwiRGF0ZVN0eWxlIjp7IiRpZCI6Ijc1NiIsIkZvbnRTZXR0aW5ncyI6eyIkaWQiOiI3NTciLCJGb250U2l6ZSI6OSwiRm9udE5hbWUiOiJTZWdvZSBVSSBTZW1pYm9sZCIsIklzQm9sZCI6dHJ1ZSwiSXNJdGFsaWMiOmZhbHNlLCJJc1VuZGVybGluZWQiOmZhbHNlLCJQYXJlbnRTdHlsZSI6bnVsbH0sIkF1dG9TaXplIjowLCJGb3JlZ3JvdW5kIjp7IiRpZCI6Ijc1OCIsIkNvbG9yIjp7IiRpZCI6Ijc1OSIsIkEiOjI1NSwiUiI6MTUsIkciOjc2LCJCIjo5Mn19LCJNYXhXaWR0aCI6MjAwLjAsIk1heEhlaWdodCI6IkluZmluaXR5IiwiU21hcnRGb3JlZ3JvdW5kSXNBY3RpdmUiOmZhbHNlLCJIb3Jpem9udGFsQWxpZ25tZW50IjowLCJWZXJ0aWNhbEFsaWdubWVudCI6MCwiU21hcnRGb3JlZ3JvdW5kIjpudWxsLCJCYWNrZ3JvdW5kRmlsbFR5cGUiOjAsIk1hcmdpbiI6eyIkaWQiOiI3NjAiLCJUb3AiOjAuMCwiTGVmdCI6MC4wLCJSaWdodCI6MC4wLCJCb3R0b20iOjAuMH0sIlBhZGRpbmciOnsiJGlkIjoiNzYxIiwiVG9wIjowLjAsIkxlZnQiOjAuMCwiUmlnaHQiOjAuMCwiQm90dG9tIjowLjB9LCJCYWNrZ3JvdW5kIjp7IiRpZCI6Ijc2MiIsIkNvbG9yIjp7IiRpZCI6Ijc2MyIsIkEiOjAsIlIiOjAsIkciOjAsIkIiOjB9fSwiSXNWaXNpYmxlIjp0cnVlLCJXaWR0aCI6MC4wLCJIZWlnaHQiOjAuMCwiQm9yZGVyU3R5bGUiOm51bGwsIlBhcmVudFN0eWxlIjpudWxsfSwiRGF0ZUZvcm1hdCI6eyIkaWQiOiI3Nj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zY1IiwiRm9ybWF0IjowLCJJc1Zpc2libGUiOmZhbHNlLCJMYXN0S25vd25WaXNpYmlsaXR5U3RhdGUiOmZhbHNlfSwiSXNWaXNpYmxlIjp0cnVlLCJQYXJlbnRTdHlsZSI6bnVsbH0sIkRlZmF1bHRTd2ltbGFuZU1pbGVzdG9uZVN0eWxlIjp7IiRpZCI6Ijc2NiIsIlRpdGxlUG9zaXRpb24iOiJSaWdodCIsIkRhdGVQb3NpdGlvbiI6IkxlZnQiLCJTaGFwZVR5cGUiOjEsIlNoYXBlU2l6ZSI6MCwiU3BhY2luZyI6NSwiU2hhcGVTdHlsZSI6eyIkaWQiOiI3NjciLCJNYXJnaW4iOnsiJGlkIjoiNzY4IiwiVG9wIjowLjAsIkxlZnQiOjAuMCwiUmlnaHQiOjAuMCwiQm90dG9tIjowLjB9LCJQYWRkaW5nIjp7IiRpZCI6Ijc2OSIsIlRvcCI6MC4wLCJMZWZ0IjowLjAsIlJpZ2h0IjowLjAsIkJvdHRvbSI6MC4wfSwiQmFja2dyb3VuZCI6eyIkaWQiOiI3NzAiLCJDb2xvciI6eyIkaWQiOiI3NzEiLCJBIjoyNTUsIlIiOjIxLCJHIjo5NiwiQiI6MTMwfX0sIklzVmlzaWJsZSI6dHJ1ZSwiV2lkdGgiOjEyLjAsIkhlaWdodCI6MTQuMCwiQm9yZGVyU3R5bGUiOnsiJGlkIjoiNzcyIiwiTGluZUNvbG9yIjp7IiRpZCI6Ijc3MyIsIiR0eXBlIjoiTkxSRS5Db21tb24uRG9tLlNvbGlkQ29sb3JCcnVzaCwgTkxSRS5Db21tb24iLCJDb2xvciI6eyIkaWQiOiI3NzQiLCJBIjoyNTUsIlIiOjIzNCwiRyI6MjIsIkIiOjMwfX0sIkxpbmVXZWlnaHQiOjAuMCwiTGluZVR5cGUiOjAsIlBhcmVudFN0eWxlIjpudWxsfSwiUGFyZW50U3R5bGUiOm51bGx9LCJUaXRsZVN0eWxlIjp7IiRpZCI6Ijc3NSIsIkZvbnRTZXR0aW5ncyI6eyIkaWQiOiI3NzYiLCJGb250U2l6ZSI6MTEsIkZvbnROYW1lIjoiU2Vnb2UgVUkiLCJJc0JvbGQiOnRydWUsIklzSXRhbGljIjpmYWxzZSwiSXNVbmRlcmxpbmVkIjpmYWxzZSwiUGFyZW50U3R5bGUiOm51bGx9LCJBdXRvU2l6ZSI6MCwiRm9yZWdyb3VuZCI6eyIkaWQiOiI3NzciLCJDb2xvciI6eyIkaWQiOiI3NzgiLCJBIjoyNTUsIlIiOjk1LCJHIjoxNSwiQiI6NjR9fSwiTWF4V2lkdGgiOjIwMC4wLCJNYXhIZWlnaHQiOiJJbmZpbml0eSIsIlNtYXJ0Rm9yZWdyb3VuZElzQWN0aXZlIjpmYWxzZSwiSG9yaXpvbnRhbEFsaWdubWVudCI6MCwiVmVydGljYWxBbGlnbm1lbnQiOjAsIlNtYXJ0Rm9yZWdyb3VuZCI6bnVsbCwiQmFja2dyb3VuZEZpbGxUeXBlIjowLCJNYXJnaW4iOnsiJGlkIjoiNzc5IiwiVG9wIjowLjAsIkxlZnQiOjAuMCwiUmlnaHQiOjAuMCwiQm90dG9tIjowLjB9LCJQYWRkaW5nIjp7IiRpZCI6Ijc4MCIsIlRvcCI6MC4wLCJMZWZ0IjowLjAsIlJpZ2h0IjowLjAsIkJvdHRvbSI6MC4wfSwiQmFja2dyb3VuZCI6eyIkaWQiOiI3ODEiLCJDb2xvciI6eyIkaWQiOiI3ODIiLCJBIjowLCJSIjoyNTUsIkciOjI1NSwiQiI6MjU1fX0sIklzVmlzaWJsZSI6dHJ1ZSwiV2lkdGgiOjAuMCwiSGVpZ2h0IjowLjAsIkJvcmRlclN0eWxlIjpudWxsLCJQYXJlbnRTdHlsZSI6bnVsbH0sIkRhdGVTdHlsZSI6eyIkaWQiOiI3ODMiLCJGb250U2V0dGluZ3MiOnsiJGlkIjoiNzg0IiwiRm9udFNpemUiOjksIkZvbnROYW1lIjoiU2Vnb2UgVUkgU2VtaWJvbGQiLCJJc0JvbGQiOnRydWUsIklzSXRhbGljIjpmYWxzZSwiSXNVbmRlcmxpbmVkIjpmYWxzZSwiUGFyZW50U3R5bGUiOm51bGx9LCJBdXRvU2l6ZSI6MCwiRm9yZWdyb3VuZCI6eyIkaWQiOiI3ODUiLCJDb2xvciI6eyIkaWQiOiI3ODYiLCJBIjoyNTUsIlIiOjE1LCJHIjo3NiwiQiI6OTJ9fSwiTWF4V2lkdGgiOjIwMC4wLCJNYXhIZWlnaHQiOiJJbmZpbml0eSIsIlNtYXJ0Rm9yZWdyb3VuZElzQWN0aXZlIjpmYWxzZSwiSG9yaXpvbnRhbEFsaWdubWVudCI6MiwiVmVydGljYWxBbGlnbm1lbnQiOjAsIlNtYXJ0Rm9yZWdyb3VuZCI6bnVsbCwiQmFja2dyb3VuZEZpbGxUeXBlIjowLCJNYXJnaW4iOnsiJGlkIjoiNzg3IiwiVG9wIjowLjAsIkxlZnQiOjAuMCwiUmlnaHQiOjAuMCwiQm90dG9tIjowLjB9LCJQYWRkaW5nIjp7IiRpZCI6Ijc4OCIsIlRvcCI6MC4wLCJMZWZ0IjowLjAsIlJpZ2h0IjowLjAsIkJvdHRvbSI6MC4wfSwiQmFja2dyb3VuZCI6eyIkaWQiOiI3ODkiLCJDb2xvciI6eyIkaWQiOiI3OTAiLCJBIjowLCJSIjoyNTUsIkciOjI1NSwiQiI6MjU1fX0sIklzVmlzaWJsZSI6dHJ1ZSwiV2lkdGgiOjAuMCwiSGVpZ2h0IjowLjAsIkJvcmRlclN0eWxlIjpudWxsLCJQYXJlbnRTdHlsZSI6bnVsbH0sIkRhdGVGb3JtYXQiOnsiJGlkIjoiNzk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5MiIsIkZvcm1hdCI6MCwiSXNWaXNpYmxlIjpmYWxzZSwiTGFzdEtub3duVmlzaWJpbGl0eVN0YXRlIjpmYWxzZX0sIklzVmlzaWJsZSI6dHJ1ZSwiUGFyZW50U3R5bGUiOm51bGx9LCJEZWZhdWx0U3dpbWxhbmVBY3Rpdml0eVN0eWxlIjp7IiRpZCI6Ijc5MyIsIkhlYWRlclN0eWxlIjp7IiRpZCI6Ijc5NCIsIlRleHRTdHlsZSI6eyIkaWQiOiI3OTUiLCJGb250U2V0dGluZ3MiOnsiJGlkIjoiNzk2IiwiRm9udFNpemUiOjExLCJGb250TmFtZSI6IkNhbGlicmkiLCJJc0JvbGQiOmZhbHNlLCJJc0l0YWxpYyI6ZmFsc2UsIklzVW5kZXJsaW5lZCI6ZmFsc2UsIlBhcmVudFN0eWxlIjpudWxsfSwiQXV0b1NpemUiOjIsIkZvcmVncm91bmQiOnsiJGlkIjoiNzk3IiwiQ29sb3IiOnsiJGlkIjoiNzk4IiwiQSI6MjU1LCJSIjowLCJHIjowLCJCIjowfX0sIk1heFdpZHRoIjowLjAsIk1heEhlaWdodCI6IkluZmluaXR5IiwiU21hcnRGb3JlZ3JvdW5kSXNBY3RpdmUiOmZhbHNlLCJIb3Jpem9udGFsQWxpZ25tZW50IjowLCJWZXJ0aWNhbEFsaWdubWVudCI6MCwiU21hcnRGb3JlZ3JvdW5kIjpudWxsLCJCYWNrZ3JvdW5kRmlsbFR5cGUiOjAsIk1hcmdpbiI6eyIkaWQiOiI3OTkiLCJUb3AiOjAuMCwiTGVmdCI6MC4wLCJSaWdodCI6MC4wLCJCb3R0b20iOjAuMH0sIlBhZGRpbmciOnsiJGlkIjoiODAwIiwiVG9wIjowLjAsIkxlZnQiOjAuMCwiUmlnaHQiOjAuMCwiQm90dG9tIjowLjB9LCJCYWNrZ3JvdW5kIjp7IiRpZCI6IjgwMSIsIkNvbG9yIjp7IiRpZCI6IjgwMiIsIkEiOjAsIlIiOjI1NSwiRyI6MjU1LCJCIjoyNTV9fSwiSXNWaXNpYmxlIjp0cnVlLCJXaWR0aCI6MC4wLCJIZWlnaHQiOjAuMCwiQm9yZGVyU3R5bGUiOm51bGwsIlBhcmVudFN0eWxlIjpudWxsfSwiUmVjdGFuZ2xlU3R5bGUiOnsiJGlkIjoiODAzIiwiTWFyZ2luIjp7IiRpZCI6IjgwNCIsIlRvcCI6MC4wLCJMZWZ0IjowLjAsIlJpZ2h0IjowLjAsIkJvdHRvbSI6MC4wfSwiUGFkZGluZyI6eyIkaWQiOiI4MDUiLCJUb3AiOjAuMCwiTGVmdCI6MC4wLCJSaWdodCI6MC4wLCJCb3R0b20iOjAuMH0sIkJhY2tncm91bmQiOnsiJGlkIjoiODA2IiwiQ29sb3IiOnsiJGlkIjoiODA3IiwiQSI6NjMsIlIiOjI1MSwiRyI6MTM5LCJCIjozNn19LCJJc1Zpc2libGUiOnRydWUsIldpZHRoIjowLjAsIkhlaWdodCI6MC4wLCJCb3JkZXJTdHlsZSI6eyIkaWQiOiI4MDgiLCJMaW5lQ29sb3IiOnsiJGlkIjoiODA5IiwiJHR5cGUiOiJOTFJFLkNvbW1vbi5Eb20uU29saWRDb2xvckJydXNoLCBOTFJFLkNvbW1vbiIsIkNvbG9yIjp7IiRpZCI6IjgxMCIsIkEiOjI1NSwiUiI6MjU1LCJHIjowLCJCIjowfX0sIkxpbmVXZWlnaHQiOjAuMCwiTGluZVR5cGUiOjAsIlBhcmVudFN0eWxlIjpudWxsfSwiUGFyZW50U3R5bGUiOm51bGx9LCJNYXJnaW4iOnsiJGlkIjoiODExIiwiVG9wIjowLjAsIkxlZnQiOjAuMCwiUmlnaHQiOjAuMCwiQm90dG9tIjowLjB9LCJQYWRkaW5nIjp7IiRpZCI6IjgxMiIsIlRvcCI6MC4wLCJMZWZ0IjowLjAsIlJpZ2h0IjowLjAsIkJvdHRvbSI6MC4wfSwiQmFja2dyb3VuZCI6bnVsbCwiSXNWaXNpYmxlIjp0cnVlLCJXaWR0aCI6MC4wLCJIZWlnaHQiOjAuMCwiQm9yZGVyU3R5bGUiOm51bGwsIlBhcmVudFN0eWxlIjpudWxsfSwiQmFja2dyb3VuZFN0eWxlIjp7IiRpZCI6IjgxMyIsIk1hcmdpbiI6eyIkaWQiOiI4MTQiLCJUb3AiOjAuMCwiTGVmdCI6MC4wLCJSaWdodCI6MC4wLCJCb3R0b20iOjAuMH0sIlBhZGRpbmciOnsiJGlkIjoiODE1IiwiVG9wIjowLjAsIkxlZnQiOjAuMCwiUmlnaHQiOjAuMCwiQm90dG9tIjowLjB9LCJCYWNrZ3JvdW5kIjp7IiRpZCI6IjgxNiIsIkNvbG9yIjp7IiRpZCI6IjgxNyIsIkEiOjUxLCJSIjoyNTEsIkciOjEzOSwiQiI6MzZ9fSwiSXNWaXNpYmxlIjp0cnVlLCJXaWR0aCI6MC4wLCJIZWlnaHQiOjAuMCwiQm9yZGVyU3R5bGUiOnsiJGlkIjoiODE4IiwiTGluZUNvbG9yIjp7IiRpZCI6IjgxOSIsIiR0eXBlIjoiTkxSRS5Db21tb24uRG9tLlNvbGlkQ29sb3JCcnVzaCwgTkxSRS5Db21tb24iLCJDb2xvciI6eyIkaWQiOiI4MjAiLCJBIjoyNTUsIlIiOjIzNCwiRyI6MjIsIkIiOjMwfX0sIkxpbmVXZWlnaHQiOjAuMCwiTGluZVR5cGUiOjAsIlBhcmVudFN0eWxlIjpudWxsfSwiUGFyZW50U3R5bGUiOm51bGx9LCJNYXJnaW4iOnsiJGlkIjoiODIxIiwiVG9wIjowLjAsIkxlZnQiOjAuMCwiUmlnaHQiOjAuMCwiQm90dG9tIjowLjB9LCJQYWRkaW5nIjp7IiRpZCI6IjgyMiIsIlRvcCI6MC4wLCJMZWZ0IjowLjAsIlJpZ2h0IjowLjAsIkJvdHRvbSI6MC4wfSwiSXNWaXNpYmxlIjp0cnVlLCJXaWR0aCI6MC4wLCJIZWlnaHQiOjAuMCwiQm9yZGVyU3R5bGUiOm51bGwsIlBhcmVudFN0eWxlIjpudWxsfSwiTWFyZ2luIjp7IiRpZCI6IjgyMyIsIlRvcCI6MC4wLCJMZWZ0IjowLjAsIlJpZ2h0IjowLjAsIkJvdHRvbSI6MC4wfSwiUGFkZGluZyI6eyIkaWQiOiI4MjQiLCJUb3AiOjAuMCwiTGVmdCI6MC4wLCJSaWdodCI6MC4wLCJCb3R0b20iOjAuMH0sIklzVmlzaWJsZSI6dHJ1ZSwiV2lkdGgiOjAuMCwiSGVpZ2h0IjowLjAsIkJvcmRlclN0eWxlIjp7IiRpZCI6IjgyNSIsIkxpbmVDb2xvciI6bnVsbCwiTGluZVdlaWdodCI6MC4wLCJMaW5lVHlwZSI6MCwiUGFyZW50U3R5bGUiOm51bGx9LCJQYXJlbnRTdHlsZSI6bnVsbH19LHsiJGlkIjoiODI2IiwiX2FjdGl2aXRpZXMiOlt7IiRpZCI6IjgyNyIsIl9yb3dzIjpbeyIkaWQiOiI4MjgiLCJfdGFza3MiOltdLCJfbWlsZXN0b25lcyI6W3siJGlkIjoiODI5IiwiSWQiOiIxOWNkNmU2MC1mZmVjLTQxZGEtYjA3My1lZmY2MWIwZTYzMzQiLCJJbmRleCI6OCwiR3JvdXBJZCI6bnVsbCwiVGl0bGUiOiJQZXJmb3JtYW5jZSBldmFsdWF0aW9uIiwiRGF0ZVRpbWUiOiIyMDI2LTAyLTAxVDIzOjU5OjAwIiwiUGVyY2VudGFnZUNvbXBsZXRlIjpudWxsLCJOb3RlIjpudWxsLCJTdHlsZSI6eyIkaWQiOiI4MzAiLCJUaXRsZVBvc2l0aW9uIjoiUmlnaHQiLCJEYXRlUG9zaXRpb24iOiJMZWZ0IiwiU2hhcGVUeXBlIjoxMywiU2hhcGVTaXplIjowLCJTcGFjaW5nIjo1LCJTaGFwZVN0eWxlIjp7IiRpZCI6IjgzMSIsIk1hcmdpbiI6eyIkaWQiOiI4MzIiLCJUb3AiOjAuMCwiTGVmdCI6MC4wLCJSaWdodCI6MC4wLCJCb3R0b20iOjAuMH0sIlBhZGRpbmciOnsiJGlkIjoiODMzIiwiVG9wIjowLjAsIkxlZnQiOjAuMCwiUmlnaHQiOjAuMCwiQm90dG9tIjowLjB9LCJCYWNrZ3JvdW5kIjp7IiRpZCI6IjgzNCIsIkNvbG9yIjp7IiRpZCI6IjgzNSIsIkEiOjI1NSwiUiI6OTUsIkciOjE1LCJCIjo2NH19LCJJc1Zpc2libGUiOnRydWUsIldpZHRoIjoxMi4wLCJIZWlnaHQiOjE0LjAsIkJvcmRlclN0eWxlIjp7IiRpZCI6IjgzNiIsIkxpbmVDb2xvciI6eyIkcmVmIjoiMTMifSwiTGluZVdlaWdodCI6MC4wLCJMaW5lVHlwZSI6MCwiUGFyZW50U3R5bGUiOm51bGx9LCJQYXJlbnRTdHlsZSI6bnVsbH0sIlRpdGxlU3R5bGUiOnsiJGlkIjoiODM3IiwiRm9udFNldHRpbmdzIjp7IiRpZCI6IjgzOCIsIkZvbnRTaXplIjoxMSwiRm9udE5hbWUiOiJTZWdvZSBVSSIsIklzQm9sZCI6dHJ1ZSwiSXNJdGFsaWMiOmZhbHNlLCJJc1VuZGVybGluZWQiOmZhbHNlLCJQYXJlbnRTdHlsZSI6bnVsbH0sIkF1dG9TaXplIjowLCJGb3JlZ3JvdW5kIjp7IiRpZCI6IjgzOSIsIkNvbG9yIjp7IiRpZCI6Ijg0MCIsIkEiOjI1NSwiUiI6OTUsIkciOjE1LCJCIjo2NH19LCJNYXhXaWR0aCI6MjAwLjAsIk1heEhlaWdodCI6IkluZmluaXR5IiwiU21hcnRGb3JlZ3JvdW5kSXNBY3RpdmUiOmZhbHNlLCJIb3Jpem9udGFsQWxpZ25tZW50IjowLCJWZXJ0aWNhbEFsaWdubWVudCI6MCwiU21hcnRGb3JlZ3JvdW5kIjpudWxsLCJCYWNrZ3JvdW5kRmlsbFR5cGUiOjAsIk1hcmdpbiI6eyIkaWQiOiI4NDEiLCJUb3AiOjAuMCwiTGVmdCI6MC4wLCJSaWdodCI6MC4wLCJCb3R0b20iOjAuMH0sIlBhZGRpbmciOnsiJGlkIjoiODQyIiwiVG9wIjowLjAsIkxlZnQiOjAuMCwiUmlnaHQiOjAuMCwiQm90dG9tIjowLjB9LCJCYWNrZ3JvdW5kIjp7IiRpZCI6Ijg0MyIsIkNvbG9yIjp7IiRpZCI6Ijg0NCIsIkEiOjAsIlIiOjI1NSwiRyI6MjU1LCJCIjoyNTV9fSwiSXNWaXNpYmxlIjp0cnVlLCJXaWR0aCI6MC4wLCJIZWlnaHQiOjAuMCwiQm9yZGVyU3R5bGUiOm51bGwsIlBhcmVudFN0eWxlIjpudWxsfSwiRGF0ZVN0eWxlIjp7IiRpZCI6Ijg0NSIsIkZvbnRTZXR0aW5ncyI6eyIkaWQiOiI4NDYiLCJGb250U2l6ZSI6OSwiRm9udE5hbWUiOiJTZWdvZSBVSSBTZW1pYm9sZCIsIklzQm9sZCI6dHJ1ZSwiSXNJdGFsaWMiOmZhbHNlLCJJc1VuZGVybGluZWQiOmZhbHNlLCJQYXJlbnRTdHlsZSI6bnVsbH0sIkF1dG9TaXplIjowLCJGb3JlZ3JvdW5kIjp7IiRpZCI6Ijg0NyIsIkNvbG9yIjp7IiRpZCI6Ijg0OCIsIkEiOjI1NSwiUiI6MTUsIkciOjc2LCJCIjo5Mn19LCJNYXhXaWR0aCI6MjAwLjAsIk1heEhlaWdodCI6IkluZmluaXR5IiwiU21hcnRGb3JlZ3JvdW5kSXNBY3RpdmUiOmZhbHNlLCJIb3Jpem9udGFsQWxpZ25tZW50IjoyLCJWZXJ0aWNhbEFsaWdubWVudCI6MCwiU21hcnRGb3JlZ3JvdW5kIjpudWxsLCJCYWNrZ3JvdW5kRmlsbFR5cGUiOjAsIk1hcmdpbiI6eyIkaWQiOiI4NDkiLCJUb3AiOjAuMCwiTGVmdCI6MC4wLCJSaWdodCI6MC4wLCJCb3R0b20iOjAuMH0sIlBhZGRpbmciOnsiJGlkIjoiODUwIiwiVG9wIjowLjAsIkxlZnQiOjAuMCwiUmlnaHQiOjAuMCwiQm90dG9tIjowLjB9LCJCYWNrZ3JvdW5kIjp7IiRpZCI6Ijg1MSIsIkNvbG9yIjp7IiRpZCI6Ijg1MiIsIkEiOjAsIlIiOjI1NSwiRyI6MjU1LCJCIjoyNTV9fSwiSXNWaXNpYmxlIjp0cnVlLCJXaWR0aCI6MC4wLCJIZWlnaHQiOjAuMCwiQm9yZGVyU3R5bGUiOm51bGwsIlBhcmVudFN0eWxlIjpudWxsfSwiRGF0ZUZvcm1hdCI6eyIkaWQiOiI4NTM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DU0IiwiRm9ybWF0IjowLCJJc1Zpc2libGUiOmZhbHNlLCJMYXN0S25vd25WaXNpYmlsaXR5U3RhdGUiOmZhbHNlfSwiSXNWaXNpYmxlIjp0cnVlLCJQYXJlbnRTdHlsZSI6bnVsbH0sIkh5cGVybGluayI6bnVsbCwiSW1wb3J0SWQiOm51bGx9XSwiSWQiOiIwMDAwMDAwMC0wMDAwLTAwMDAtMDAwMC0wMDAwMDAwMDAwMDAiLCJJc1NpbmdsZUl0ZW1Sb3ciOnRydWV9LHsiJGlkIjoiODU1IiwiX3Rhc2tzIjpbXSwiX21pbGVzdG9uZXMiOlt7IiRpZCI6Ijg1NiIsIklkIjoiNDAzNTIyODUtMGI1Ni00YmIxLWE5Y2UtMDRjMTVhMGQ4ZTI2IiwiSW5kZXgiOjksIkdyb3VwSWQiOm51bGwsIlRpdGxlIjoiUmVwb3J0IGFuZCBmdXR1cmUgcmVjb21tZW5kYXRpb25zIiwiRGF0ZVRpbWUiOiIyMDI2LTAyLTE4VDIzOjU5OjAwIiwiUGVyY2VudGFnZUNvbXBsZXRlIjpudWxsLCJOb3RlIjpudWxsLCJTdHlsZSI6eyIkaWQiOiI4NTciLCJUaXRsZVBvc2l0aW9uIjoiUmlnaHQiLCJEYXRlUG9zaXRpb24iOiJMZWZ0IiwiU2hhcGVUeXBlIjoxMywiU2hhcGVTaXplIjowLCJTcGFjaW5nIjo1LCJTaGFwZVN0eWxlIjp7IiRpZCI6Ijg1OCIsIk1hcmdpbiI6eyIkaWQiOiI4NTkiLCJUb3AiOjAuMCwiTGVmdCI6MC4wLCJSaWdodCI6MC4wLCJCb3R0b20iOjAuMH0sIlBhZGRpbmciOnsiJGlkIjoiODYwIiwiVG9wIjowLjAsIkxlZnQiOjAuMCwiUmlnaHQiOjAuMCwiQm90dG9tIjowLjB9LCJCYWNrZ3JvdW5kIjp7IiRpZCI6Ijg2MSIsIkNvbG9yIjp7IiRpZCI6Ijg2MiIsIkEiOjI1NSwiUiI6OTUsIkciOjE1LCJCIjo2NH19LCJJc1Zpc2libGUiOnRydWUsIldpZHRoIjoxMi4wLCJIZWlnaHQiOjE0LjAsIkJvcmRlclN0eWxlIjp7IiRpZCI6Ijg2MyIsIkxpbmVDb2xvciI6eyIkcmVmIjoiMTMifSwiTGluZVdlaWdodCI6MC4wLCJMaW5lVHlwZSI6MCwiUGFyZW50U3R5bGUiOm51bGx9LCJQYXJlbnRTdHlsZSI6bnVsbH0sIlRpdGxlU3R5bGUiOnsiJGlkIjoiODY0IiwiRm9udFNldHRpbmdzIjp7IiRpZCI6Ijg2NSIsIkZvbnRTaXplIjoxMSwiRm9udE5hbWUiOiJTZWdvZSBVSSIsIklzQm9sZCI6dHJ1ZSwiSXNJdGFsaWMiOmZhbHNlLCJJc1VuZGVybGluZWQiOmZhbHNlLCJQYXJlbnRTdHlsZSI6bnVsbH0sIkF1dG9TaXplIjoyLCJGb3JlZ3JvdW5kIjp7IiRpZCI6Ijg2NiIsIkNvbG9yIjp7IiRpZCI6Ijg2NyIsIkEiOjI1NSwiUiI6OTUsIkciOjE1LCJCIjo2NH19LCJNYXhXaWR0aCI6MTQ4Ljk0NjI5OTIxMjU5ODQsIk1heEhlaWdodCI6IkluZmluaXR5IiwiU21hcnRGb3JlZ3JvdW5kSXNBY3RpdmUiOmZhbHNlLCJIb3Jpem9udGFsQWxpZ25tZW50IjowLCJWZXJ0aWNhbEFsaWdubWVudCI6MCwiU21hcnRGb3JlZ3JvdW5kIjpudWxsLCJCYWNrZ3JvdW5kRmlsbFR5cGUiOjAsIk1hcmdpbiI6eyIkaWQiOiI4NjgiLCJUb3AiOjAuMCwiTGVmdCI6MC4wLCJSaWdodCI6MC4wLCJCb3R0b20iOjAuMH0sIlBhZGRpbmciOnsiJGlkIjoiODY5IiwiVG9wIjowLjAsIkxlZnQiOjAuMCwiUmlnaHQiOjAuMCwiQm90dG9tIjowLjB9LCJCYWNrZ3JvdW5kIjp7IiRpZCI6Ijg3MCIsIkNvbG9yIjp7IiRpZCI6Ijg3MSIsIkEiOjAsIlIiOjI1NSwiRyI6MjU1LCJCIjoyNTV9fSwiSXNWaXNpYmxlIjp0cnVlLCJXaWR0aCI6MC4wLCJIZWlnaHQiOjAuMCwiQm9yZGVyU3R5bGUiOm51bGwsIlBhcmVudFN0eWxlIjpudWxsfSwiRGF0ZVN0eWxlIjp7IiRpZCI6Ijg3MiIsIkZvbnRTZXR0aW5ncyI6eyIkaWQiOiI4NzMiLCJGb250U2l6ZSI6OSwiRm9udE5hbWUiOiJTZWdvZSBVSSBTZW1pYm9sZCIsIklzQm9sZCI6dHJ1ZSwiSXNJdGFsaWMiOmZhbHNlLCJJc1VuZGVybGluZWQiOmZhbHNlLCJQYXJlbnRTdHlsZSI6bnVsbH0sIkF1dG9TaXplIjowLCJGb3JlZ3JvdW5kIjp7IiRpZCI6Ijg3NCIsIkNvbG9yIjp7IiRpZCI6Ijg3NSIsIkEiOjI1NSwiUiI6MTUsIkciOjc2LCJCIjo5Mn19LCJNYXhXaWR0aCI6MjAwLjAsIk1heEhlaWdodCI6IkluZmluaXR5IiwiU21hcnRGb3JlZ3JvdW5kSXNBY3RpdmUiOmZhbHNlLCJIb3Jpem9udGFsQWxpZ25tZW50IjoyLCJWZXJ0aWNhbEFsaWdubWVudCI6MCwiU21hcnRGb3JlZ3JvdW5kIjpudWxsLCJCYWNrZ3JvdW5kRmlsbFR5cGUiOjAsIk1hcmdpbiI6eyIkaWQiOiI4NzYiLCJUb3AiOjAuMCwiTGVmdCI6MC4wLCJSaWdodCI6MC4wLCJCb3R0b20iOjAuMH0sIlBhZGRpbmciOnsiJGlkIjoiODc3IiwiVG9wIjowLjAsIkxlZnQiOjAuMCwiUmlnaHQiOjAuMCwiQm90dG9tIjowLjB9LCJCYWNrZ3JvdW5kIjp7IiRpZCI6Ijg3OCIsIkNvbG9yIjp7IiRpZCI6Ijg3OSIsIkEiOjAsIlIiOjI1NSwiRyI6MjU1LCJCIjoyNTV9fSwiSXNWaXNpYmxlIjp0cnVlLCJXaWR0aCI6MC4wLCJIZWlnaHQiOjAuMCwiQm9yZGVyU3R5bGUiOm51bGwsIlBhcmVudFN0eWxlIjpudWxsfSwiRGF0ZUZvcm1hdCI6eyIkaWQiOiI4OD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DgxIiwiRm9ybWF0IjowLCJJc1Zpc2libGUiOmZhbHNlLCJMYXN0S25vd25WaXNpYmlsaXR5U3RhdGUiOmZhbHNlfSwiSXNWaXNpYmxlIjp0cnVlLCJQYXJlbnRTdHlsZSI6bnVsbH0sIkh5cGVybGluayI6bnVsbCwiSW1wb3J0SWQiOm51bGx9XSwiSWQiOiIwMDAwMDAwMC0wMDAwLTAwMDAtMDAwMC0wMDAwMDAwMDAwMDAiLCJJc1NpbmdsZUl0ZW1Sb3ciOnRydWV9XSwiSW5kZXgiOjAsIklkIjoiMWVmNzkwZWItYmUyMi00YjM3LWI2MGYtMjUzMTJiY2EzNzQxIiwiSGVhZGVyVGV4dCI6bnVsbCwiSXNEZWZhdWx0Ijp0cnVlLCJTdHlsZSI6eyIkaWQiOiI4ODIiLCJIZWFkZXJTdHlsZSI6eyIkaWQiOiI4ODMiLCJUZXh0U3R5bGUiOnsiJGlkIjoiODg0IiwiRm9udFNldHRpbmdzIjp7IiRpZCI6Ijg4NSIsIkZvbnRTaXplIjoxMSwiRm9udE5hbWUiOiJDYWxpYnJpIiwiSXNCb2xkIjpmYWxzZSwiSXNJdGFsaWMiOmZhbHNlLCJJc1VuZGVybGluZWQiOmZhbHNlLCJQYXJlbnRTdHlsZSI6bnVsbH0sIkF1dG9TaXplIjoyLCJGb3JlZ3JvdW5kIjp7IiRpZCI6Ijg4NiIsIkNvbG9yIjp7IiRpZCI6Ijg4NyIsIkEiOjI1NSwiUiI6MCwiRyI6MCwiQiI6MH19LCJNYXhXaWR0aCI6MC4wLCJNYXhIZWlnaHQiOiJJbmZpbml0eSIsIlNtYXJ0Rm9yZWdyb3VuZElzQWN0aXZlIjpmYWxzZSwiSG9yaXpvbnRhbEFsaWdubWVudCI6MCwiVmVydGljYWxBbGlnbm1lbnQiOjAsIlNtYXJ0Rm9yZWdyb3VuZCI6bnVsbCwiQmFja2dyb3VuZEZpbGxUeXBlIjowLCJNYXJnaW4iOnsiJGlkIjoiODg4IiwiVG9wIjowLjAsIkxlZnQiOjAuMCwiUmlnaHQiOjAuMCwiQm90dG9tIjowLjB9LCJQYWRkaW5nIjp7IiRpZCI6Ijg4OSIsIlRvcCI6MC4wLCJMZWZ0IjowLjAsIlJpZ2h0IjowLjAsIkJvdHRvbSI6MC4wfSwiQmFja2dyb3VuZCI6eyIkaWQiOiI4OTAiLCJDb2xvciI6eyIkaWQiOiI4OTEiLCJBIjowLCJSIjoyNTUsIkciOjI1NSwiQiI6MjU1fX0sIklzVmlzaWJsZSI6dHJ1ZSwiV2lkdGgiOjAuMCwiSGVpZ2h0IjowLjAsIkJvcmRlclN0eWxlIjpudWxsLCJQYXJlbnRTdHlsZSI6bnVsbH0sIlJlY3RhbmdsZVN0eWxlIjp7IiRpZCI6Ijg5MiIsIk1hcmdpbiI6eyIkaWQiOiI4OTMiLCJUb3AiOjAuMCwiTGVmdCI6MC4wLCJSaWdodCI6MC4wLCJCb3R0b20iOjAuMH0sIlBhZGRpbmciOnsiJGlkIjoiODk0IiwiVG9wIjowLjAsIkxlZnQiOjAuMCwiUmlnaHQiOjAuMCwiQm90dG9tIjowLjB9LCJCYWNrZ3JvdW5kIjp7IiRpZCI6Ijg5NSIsIkNvbG9yIjp7IiRpZCI6Ijg5NiIsIkEiOjYzLCJSIjoxNSwiRyI6MTU4LCJCIjoyMTN9fSwiSXNWaXNpYmxlIjp0cnVlLCJXaWR0aCI6MC4wLCJIZWlnaHQiOjAuMCwiQm9yZGVyU3R5bGUiOnsiJGlkIjoiODk3IiwiTGluZUNvbG9yIjp7IiRpZCI6Ijg5OCIsIiR0eXBlIjoiTkxSRS5Db21tb24uRG9tLlNvbGlkQ29sb3JCcnVzaCwgTkxSRS5Db21tb24iLCJDb2xvciI6eyIkaWQiOiI4OTkiLCJBIjoyNTUsIlIiOjI1NSwiRyI6MCwiQiI6MH19LCJMaW5lV2VpZ2h0IjowLjAsIkxpbmVUeXBlIjowLCJQYXJlbnRTdHlsZSI6bnVsbH0sIlBhcmVudFN0eWxlIjpudWxsfSwiTWFyZ2luIjp7IiRpZCI6IjkwMCIsIlRvcCI6MC4wLCJMZWZ0IjowLjAsIlJpZ2h0IjowLjAsIkJvdHRvbSI6MC4wfSwiUGFkZGluZyI6eyIkaWQiOiI5MDEiLCJUb3AiOjAuMCwiTGVmdCI6MC4wLCJSaWdodCI6MC4wLCJCb3R0b20iOjAuMH0sIkJhY2tncm91bmQiOm51bGwsIklzVmlzaWJsZSI6dHJ1ZSwiV2lkdGgiOjAuMCwiSGVpZ2h0IjowLjAsIkJvcmRlclN0eWxlIjpudWxsLCJQYXJlbnRTdHlsZSI6bnVsbH0sIkJhY2tncm91bmRTdHlsZSI6eyIkaWQiOiI5MDIiLCJNYXJnaW4iOnsiJGlkIjoiOTAzIiwiVG9wIjowLjAsIkxlZnQiOjAuMCwiUmlnaHQiOjAuMCwiQm90dG9tIjowLjB9LCJQYWRkaW5nIjp7IiRpZCI6IjkwNCIsIlRvcCI6MC4wLCJMZWZ0IjowLjAsIlJpZ2h0IjowLjAsIkJvdHRvbSI6MC4wfSwiQmFja2dyb3VuZCI6eyIkaWQiOiI5MDUiLCJDb2xvciI6eyIkaWQiOiI5MDYiLCJBIjo1MSwiUiI6MjUsIkciOjEwNywiQiI6MzZ9fSwiSXNWaXNpYmxlIjp0cnVlLCJXaWR0aCI6MC4wLCJIZWlnaHQiOjAuMCwiQm9yZGVyU3R5bGUiOnsiJGlkIjoiOTA3IiwiTGluZUNvbG9yIjp7IiRpZCI6IjkwOCIsIiR0eXBlIjoiTkxSRS5Db21tb24uRG9tLlNvbGlkQ29sb3JCcnVzaCwgTkxSRS5Db21tb24iLCJDb2xvciI6eyIkaWQiOiI5MDkiLCJBIjoyNTUsIlIiOjI1NSwiRyI6MCwiQiI6MH19LCJMaW5lV2VpZ2h0IjowLjAsIkxpbmVUeXBlIjowLCJQYXJlbnRTdHlsZSI6bnVsbH0sIlBhcmVudFN0eWxlIjpudWxsfSwiTWFyZ2luIjp7IiRpZCI6IjkxMCIsIlRvcCI6MC4wLCJMZWZ0IjowLjAsIlJpZ2h0IjowLjAsIkJvdHRvbSI6MC4wfSwiUGFkZGluZyI6eyIkaWQiOiI5MTEiLCJUb3AiOjAuMCwiTGVmdCI6MC4wLCJSaWdodCI6MC4wLCJCb3R0b20iOjAuMH0sIklzVmlzaWJsZSI6ZmFsc2UsIldpZHRoIjowLjAsIkhlaWdodCI6MC4wLCJCb3JkZXJTdHlsZSI6bnVsbCwiUGFyZW50U3R5bGUiOm51bGx9fV0sIklkIjoiNTQ5NzlmYzktNjQ3Ny00OGE5LWIzYTMtNTY0MWExMGU3YjFkIiwiSW5kZXgiOjMsIkhlYWRlclRleHQiOiJDYW1wYWlnbiByZXZpZXciLCJTdHlsZSI6eyIkaWQiOiI5MTIiLCJTdHlsZUlkIjoiMDAwMDAwMDAtMDAwMC0wMDAwLTAwMDAtMDAwMDAwMDAwMDAwIiwiSGVhZGVyU3R5bGUiOnsiJGlkIjoiOTEzIiwiVGV4dElzVmVydGljYWwiOmZhbHNlLCJUZXh0U3R5bGUiOnsiJGlkIjoiOTE0IiwiRm9udFNldHRpbmdzIjp7IiRpZCI6IjkxNSIsIkZvbnRTaXplIjoxMiwiRm9udE5hbWUiOiJTZWdvZSBVSSIsIklzQm9sZCI6dHJ1ZSwiSXNJdGFsaWMiOmZhbHNlLCJJc1VuZGVybGluZWQiOmZhbHNlLCJQYXJlbnRTdHlsZSI6bnVsbH0sIkF1dG9TaXplIjoyLCJGb3JlZ3JvdW5kIjp7IiRpZCI6IjkxNiIsIkNvbG9yIjp7IiRpZCI6IjkxNyIsIkEiOjI1NSwiUiI6MjU1LCJHIjoyNTUsIkIiOjI1NX19LCJNYXhXaWR0aCI6MTM2LjA4OTg4NzY0MDQ1MDEyLCJNYXhIZWlnaHQiOiJJbmZpbml0eSIsIlNtYXJ0Rm9yZWdyb3VuZElzQWN0aXZlIjpmYWxzZSwiSG9yaXpvbnRhbEFsaWdubWVudCI6MCwiVmVydGljYWxBbGlnbm1lbnQiOjAsIlNtYXJ0Rm9yZWdyb3VuZCI6bnVsbCwiQmFja2dyb3VuZEZpbGxUeXBlIjowLCJNYXJnaW4iOnsiJGlkIjoiOTE4IiwiVG9wIjowLjAsIkxlZnQiOjAuMCwiUmlnaHQiOjAuMCwiQm90dG9tIjowLjB9LCJQYWRkaW5nIjp7IiRpZCI6IjkxOSIsIlRvcCI6MC4wLCJMZWZ0IjowLjAsIlJpZ2h0IjowLjAsIkJvdHRvbSI6MC4wfSwiQmFja2dyb3VuZCI6eyIkaWQiOiI5MjAiLCJDb2xvciI6eyIkaWQiOiI5MjEiLCJBIjowLCJSIjoyNTUsIkciOjI1NSwiQiI6MjU1fX0sIklzVmlzaWJsZSI6dHJ1ZSwiV2lkdGgiOjAuMCwiSGVpZ2h0IjowLjAsIkJvcmRlclN0eWxlIjpudWxsLCJQYXJlbnRTdHlsZSI6bnVsbH0sIlJlY3RhbmdsZVN0eWxlIjp7IiRpZCI6IjkyMiIsIk1hcmdpbiI6eyIkaWQiOiI5MjMiLCJUb3AiOjAuMCwiTGVmdCI6MC4wLCJSaWdodCI6MC4wLCJCb3R0b20iOjAuMH0sIlBhZGRpbmciOnsiJGlkIjoiOTI0IiwiVG9wIjowLjAsIkxlZnQiOjAuMCwiUmlnaHQiOjAuMCwiQm90dG9tIjowLjB9LCJCYWNrZ3JvdW5kIjp7IiRpZCI6IjkyNSIsIkNvbG9yIjp7IiRpZCI6IjkyNiIsIkEiOjI1NSwiUiI6MjI3LCJHIjoxMDAsIkIiOjIwfX0sIklzVmlzaWJsZSI6dHJ1ZSwiV2lkdGgiOjAuMCwiSGVpZ2h0IjowLjAsIkJvcmRlclN0eWxlIjp7IiRpZCI6IjkyNyIsIkxpbmVDb2xvciI6eyIkaWQiOiI5MjgiLCIkdHlwZSI6Ik5MUkUuQ29tbW9uLkRvbS5Tb2xpZENvbG9yQnJ1c2gsIE5MUkUuQ29tbW9uIiwiQ29sb3IiOnsiJGlkIjoiOTI5IiwiQSI6MjU1LCJSIjoyNTUsIkciOjAsIkIiOjB9fSwiTGluZVdlaWdodCI6MC4wLCJMaW5lVHlwZSI6MCwiUGFyZW50U3R5bGUiOm51bGx9LCJQYXJlbnRTdHlsZSI6bnVsbH0sIk1hcmdpbiI6eyIkaWQiOiI5MzAiLCJUb3AiOjAuMCwiTGVmdCI6MC4wLCJSaWdodCI6MC4wLCJCb3R0b20iOjAuMH0sIlBhZGRpbmciOnsiJGlkIjoiOTMxIiwiVG9wIjowLjAsIkxlZnQiOjAuMCwiUmlnaHQiOjAuMCwiQm90dG9tIjowLjB9LCJCYWNrZ3JvdW5kIjpudWxsLCJJc1Zpc2libGUiOnRydWUsIldpZHRoIjowLjAsIkhlaWdodCI6MC4wLCJCb3JkZXJTdHlsZSI6bnVsbCwiUGFyZW50U3R5bGUiOm51bGx9LCJCYWNrZ3JvdW5kU3R5bGUiOnsiJGlkIjoiOTMyIiwiTWFyZ2luIjp7IiRpZCI6IjkzMyIsIlRvcCI6MC4wLCJMZWZ0IjowLjAsIlJpZ2h0IjowLjAsIkJvdHRvbSI6MC4wfSwiUGFkZGluZyI6eyIkaWQiOiI5MzQiLCJUb3AiOjAuMCwiTGVmdCI6MC4wLCJSaWdodCI6MC4wLCJCb3R0b20iOjAuMH0sIkJhY2tncm91bmQiOnsiJGlkIjoiOTM1IiwiQ29sb3IiOnsiJGlkIjoiOTM2IiwiQSI6NTEsIlIiOjIyNywiRyI6MTAwLCJCIjoyMH19LCJJc1Zpc2libGUiOnRydWUsIldpZHRoIjowLjAsIkhlaWdodCI6MC4wLCJCb3JkZXJTdHlsZSI6eyIkaWQiOiI5MzciLCJMaW5lQ29sb3IiOnsiJGlkIjoiOTM4IiwiJHR5cGUiOiJOTFJFLkNvbW1vbi5Eb20uU29saWRDb2xvckJydXNoLCBOTFJFLkNvbW1vbiIsIkNvbG9yIjp7IiRpZCI6IjkzOSIsIkEiOjI1NSwiUiI6MjU1LCJHIjowLCJCIjowfX0sIkxpbmVXZWlnaHQiOjAuMCwiTGluZVR5cGUiOjAsIlBhcmVudFN0eWxlIjpudWxsfSwiUGFyZW50U3R5bGUiOm51bGx9LCJJc0Fib3ZlVGltZWJhbmQiOmZhbHNlLCJTcGFjaW5nIjo1LCJEZWZhdWx0U3dpbWxhbmVUYXNrU3R5bGUiOnsiJGlkIjoiOTQwIiwiJHR5cGUiOiJOTFJFLkNvbW1vbi5Eb20uU3R5bGVzLkV4cGxpY2l0U2V0YWJsZVRhc2tTdHlsZSwgTkxSRS5Db21tb24iLCJTaGFwZSI6MSwiU2hhcGVUaGlja25lc3MiOjAsIkR1cmF0aW9uRm9ybWF0IjowLCJJbmNsdWRlTm9uV29ya2luZ0RheXNJbkR1cmF0aW9uIjpmYWxzZSwiUGVyY2VudGFnZUNvbXBsZXRlU3R5bGUiOnsiJGlkIjoiOTQxIiwiRm9udFNldHRpbmdzIjp7IiRpZCI6Ijk0MiIsIkZvbnRTaXplIjoxMCwiRm9udE5hbWUiOiJDYWxpYnJpIiwiSXNCb2xkIjpmYWxzZSwiSXNJdGFsaWMiOmZhbHNlLCJJc1VuZGVybGluZWQiOmZhbHNlLCJQYXJlbnRTdHlsZSI6bnVsbH0sIkF1dG9TaXplIjowLCJGb3JlZ3JvdW5kIjp7IiRpZCI6Ijk0MyIsIkNvbG9yIjp7IiRpZCI6Ijk0N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k0NSIsIlRvcCI6MC4wLCJMZWZ0IjowLjAsIlJpZ2h0IjowLjAsIkJvdHRvbSI6MC4wfSwiUGFkZGluZyI6eyIkaWQiOiI5NDYiLCJUb3AiOjAuMCwiTGVmdCI6MC4wLCJSaWdodCI6MC4wLCJCb3R0b20iOjAuMH0sIkJhY2tncm91bmQiOnsiJGlkIjoiOTQ3IiwiQ29sb3IiOnsiJGlkIjoiOTQ4IiwiQSI6MCwiUiI6MCwiRyI6MCwiQiI6MH19LCJJc1Zpc2libGUiOnRydWUsIldpZHRoIjowLjAsIkhlaWdodCI6MC4wLCJCb3JkZXJTdHlsZSI6bnVsbCwiUGFyZW50U3R5bGUiOm51bGx9LCJEdXJhdGlvblN0eWxlIjp7IiRpZCI6Ijk0OSIsIkZvbnRTZXR0aW5ncyI6eyIkaWQiOiI5NTAiLCJGb250U2l6ZSI6MTAsIkZvbnROYW1lIjoiQ2FsaWJyaSIsIklzQm9sZCI6ZmFsc2UsIklzSXRhbGljIjpmYWxzZSwiSXNVbmRlcmxpbmVkIjpmYWxzZSwiUGFyZW50U3R5bGUiOm51bGx9LCJBdXRvU2l6ZSI6MCwiRm9yZWdyb3VuZCI6eyIkaWQiOiI5NTEiLCJDb2xvciI6eyIkaWQiOiI5NTI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5NTMiLCJUb3AiOjAuMCwiTGVmdCI6MC4wLCJSaWdodCI6MC4wLCJCb3R0b20iOjAuMH0sIlBhZGRpbmciOnsiJGlkIjoiOTU0IiwiVG9wIjowLjAsIkxlZnQiOjAuMCwiUmlnaHQiOjAuMCwiQm90dG9tIjowLjB9LCJCYWNrZ3JvdW5kIjp7IiRpZCI6Ijk1NSIsIkNvbG9yIjp7IiRpZCI6Ijk1NiIsIkEiOjAsIlIiOjAsIkciOjAsIkIiOjB9fSwiSXNWaXNpYmxlIjp0cnVlLCJXaWR0aCI6MC4wLCJIZWlnaHQiOjAuMCwiQm9yZGVyU3R5bGUiOm51bGwsIlBhcmVudFN0eWxlIjpudWxsfSwiSG9yaXpvbnRhbENvbm5lY3RvclN0eWxlIjp7IiRpZCI6Ijk1NyIsIkxpbmVDb2xvciI6eyIkaWQiOiI5NTgiLCIkdHlwZSI6Ik5MUkUuQ29tbW9uLkRvbS5Tb2xpZENvbG9yQnJ1c2gsIE5MUkUuQ29tbW9uIiwiQ29sb3IiOnsiJGlkIjoiOTU5IiwiQSI6MjU1LCJSIjoyMDQsIkciOjIwNCwiQiI6MjA0fX0sIkxpbmVXZWlnaHQiOjEuMCwiTGluZVR5cGUiOjAsIlBhcmVudFN0eWxlIjpudWxsfSwiVmVydGljYWxDb25uZWN0b3JTdHlsZSI6eyIkaWQiOiI5NjAiLCJMaW5lQ29sb3IiOnsiJGlkIjoiOTYxIiwiJHR5cGUiOiJOTFJFLkNvbW1vbi5Eb20uU29saWRDb2xvckJydXNoLCBOTFJFLkNvbW1vbiIsIkNvbG9yIjp7IiRpZCI6Ijk2MiIsIkEiOjI1NSwiUiI6MjA0LCJHIjoyMDQsIkIiOjIwNH19LCJMaW5lV2VpZ2h0IjowLjAsIkxpbmVUeXBlIjowLCJQYXJlbnRTdHlsZSI6bnVsbH0sIk1hcmdpbiI6bnVsbCwiU3RhcnREYXRlUG9zaXRpb24iOjMsIkVuZERhdGVQb3NpdGlvbiI6MywiRGF0ZUlzVmlzaWJsZSI6dHJ1ZSwiVGl0bGVQb3NpdGlvbiI6NCwiRHVyYXRpb25Qb3NpdGlvbiI6NiwiUGVyY2VudGFnZUNvbXBsZXRlZFBvc2l0aW9uIjo2LCJTcGFjaW5nIjozLCJJc0JlbG93VGltZWJhbmQiOmZhbHNlLCJQZXJjZW50YWdlQ29tcGxldGVTaGFwZU9wYWNpdHkiOjM1LCJTaGFwZVN0eWxlIjp7IiRpZCI6Ijk2MyIsIk1hcmdpbiI6eyIkaWQiOiI5NjQiLCJUb3AiOjAuMCwiTGVmdCI6NC4wLCJSaWdodCI6NC4wLCJCb3R0b20iOjAuMH0sIlBhZGRpbmciOnsiJGlkIjoiOTY1IiwiVG9wIjowLjAsIkxlZnQiOjAuMCwiUmlnaHQiOjAuMCwiQm90dG9tIjowLjB9LCJCYWNrZ3JvdW5kIjp7IiRpZCI6Ijk2NiIsIkNvbG9yIjp7IiRpZCI6Ijk2NyIsIkEiOjI1NSwiUiI6MjI3LCJHIjoxMDAsIkIiOjIwfX0sIklzVmlzaWJsZSI6dHJ1ZSwiV2lkdGgiOjAuMCwiSGVpZ2h0IjoxMC4wLCJCb3JkZXJTdHlsZSI6eyIkaWQiOiI5NjgiLCJMaW5lQ29sb3IiOnsiJGlkIjoiOTY5IiwiJHR5cGUiOiJOTFJFLkNvbW1vbi5Eb20uU29saWRDb2xvckJydXNoLCBOTFJFLkNvbW1vbiIsIkNvbG9yIjp7IiRpZCI6Ijk3MCIsIkEiOjI1NSwiUiI6MjM0LCJHIjoyMiwiQiI6MzB9fSwiTGluZVdlaWdodCI6MC4wLCJMaW5lVHlwZSI6MCwiUGFyZW50U3R5bGUiOm51bGx9LCJQYXJlbnRTdHlsZSI6bnVsbH0sIlRpdGxlU3R5bGUiOnsiJGlkIjoiOTcxIiwiRm9udFNldHRpbmdzIjp7IiRpZCI6Ijk3MiIsIkZvbnRTaXplIjoxMSwiRm9udE5hbWUiOiJDYWxpYnJpIiwiSXNCb2xkIjp0cnVlLCJJc0l0YWxpYyI6ZmFsc2UsIklzVW5kZXJsaW5lZCI6ZmFsc2UsIlBhcmVudFN0eWxlIjpudWxsfSwiQXV0b1NpemUiOjAsIkZvcmVncm91bmQiOnsiJGlkIjoiOTczIiwiQ29sb3IiOnsiJGlkIjoiOTc0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k3NSIsIlRvcCI6MC4wLCJMZWZ0IjowLjAsIlJpZ2h0IjowLjAsIkJvdHRvbSI6MC4wfSwiUGFkZGluZyI6eyIkaWQiOiI5NzYiLCJUb3AiOjAuMCwiTGVmdCI6MC4wLCJSaWdodCI6MC4wLCJCb3R0b20iOjAuMH0sIkJhY2tncm91bmQiOnsiJGlkIjoiOTc3IiwiQ29sb3IiOnsiJGlkIjoiOTc4IiwiQSI6MCwiUiI6MCwiRyI6MCwiQiI6MH19LCJJc1Zpc2libGUiOnRydWUsIldpZHRoIjowLjAsIkhlaWdodCI6MC4wLCJCb3JkZXJTdHlsZSI6bnVsbCwiUGFyZW50U3R5bGUiOm51bGx9LCJEYXRlU3R5bGUiOnsiJGlkIjoiOTc5IiwiRm9udFNldHRpbmdzIjp7IiRpZCI6Ijk4MCIsIkZvbnRTaXplIjoxMCwiRm9udE5hbWUiOiJDYWxpYnJpIiwiSXNCb2xkIjpmYWxzZSwiSXNJdGFsaWMiOmZhbHNlLCJJc1VuZGVybGluZWQiOmZhbHNlLCJQYXJlbnRTdHlsZSI6bnVsbH0sIkF1dG9TaXplIjowLCJGb3JlZ3JvdW5kIjp7IiRpZCI6Ijk4MSIsIkNvbG9yIjp7IiRpZCI6Ijk4M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OTgzIiwiVG9wIjowLjAsIkxlZnQiOjAuMCwiUmlnaHQiOjAuMCwiQm90dG9tIjowLjB9LCJQYWRkaW5nIjp7IiRpZCI6Ijk4NCIsIlRvcCI6MC4wLCJMZWZ0IjowLjAsIlJpZ2h0IjowLjAsIkJvdHRvbSI6MC4wfSwiQmFja2dyb3VuZCI6eyIkaWQiOiI5ODUiLCJDb2xvciI6eyIkaWQiOiI5ODYiLCJBIjowLCJSIjowLCJHIjowLCJCIjowfX0sIklzVmlzaWJsZSI6dHJ1ZSwiV2lkdGgiOjAuMCwiSGVpZ2h0IjowLjAsIkJvcmRlclN0eWxlIjpudWxsLCJQYXJlbnRTdHlsZSI6bnVsbH0sIkRhdGVGb3JtYXQiOnsiJGlkIjoiOTg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k4OCIsIkZvcm1hdCI6MCwiSXNWaXNpYmxlIjpmYWxzZSwiTGFzdEtub3duVmlzaWJpbGl0eVN0YXRlIjpmYWxzZX0sIklzVmlzaWJsZSI6dHJ1ZSwiUGFyZW50U3R5bGUiOm51bGwsIl9leHBsaWNpdGx5U2V0Ijp7IiRpZCI6Ijk4OS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b3RTdHlsZSI6eyIkaWQiOiI5OTAiLCJTaGFwZSI6MTksIkNvbm5lY3Rvck1hcmdpbiI6eyIkaWQiOiI5OTEiLCJUb3AiOjAuMCwiTGVmdCI6Mi4wLCJSaWdodCI6Mi4wLCJCb3R0b20iOjAuMH0sIkNvbm5lY3RvclN0eWxlIjp7IiRpZCI6Ijk5MiIsIkxpbmVDb2xvciI6eyIkaWQiOiI5OTMiLCIkdHlwZSI6Ik5MUkUuQ29tbW9uLkRvbS5Tb2xpZENvbG9yQnJ1c2gsIE5MUkUuQ29tbW9uIiwiQ29sb3IiOnsiJGlkIjoiOTk0IiwiQSI6MTI3LCJSIjo3OSwiRyI6MTI5LCJCIjoxODl9fSwiTGluZVdlaWdodCI6MS4wLCJMaW5lVHlwZSI6MCwiUGFyZW50U3R5bGUiOm51bGx9LCJJc0JlbG93VGltZWJhbmQiOmZhbHNlLCJQb3NpdGlvbk9uVGFzayI6MSwiSGlkZURhdGUiOmZhbHNlLCJTaGFwZVNpemUiOjEsIlNwYWNpbmciOjIuMCwiUGFkZGluZyI6eyIkaWQiOiI5OTUiLCJUb3AiOjcuMCwiTGVmdCI6My4wLCJSaWdodCI6MC4wLCJCb3R0b20iOjIuMH0sIlNoYXBlU3R5bGUiOnsiJGlkIjoiOTk2IiwiTWFyZ2luIjp7IiRpZCI6Ijk5NyIsIlRvcCI6MC4wLCJMZWZ0IjowLjAsIlJpZ2h0IjowLjAsIkJvdHRvbSI6MC4wfSwiUGFkZGluZyI6eyIkaWQiOiI5OTgiLCJUb3AiOjAuMCwiTGVmdCI6MC4wLCJSaWdodCI6MC4wLCJCb3R0b20iOjAuMH0sIkJhY2tncm91bmQiOnsiJGlkIjoiOTk5IiwiQ29sb3IiOnsiJGlkIjoiMTAwMCIsIkEiOjI1NSwiUiI6MjI3LCJHIjoxMDAsIkIiOjIwfX0sIklzVmlzaWJsZSI6dHJ1ZSwiV2lkdGgiOjEzLjAsIkhlaWdodCI6MTMuMCwiQm9yZGVyU3R5bGUiOnsiJGlkIjoiMTAwMSIsIkxpbmVDb2xvciI6eyIkaWQiOiIxMDAyIiwiJHR5cGUiOiJOTFJFLkNvbW1vbi5Eb20uU29saWRDb2xvckJydXNoLCBOTFJFLkNvbW1vbiIsIkNvbG9yIjp7IiRpZCI6IjEwMDMiLCJBIjoyNTUsIlIiOjIzNCwiRyI6MjIsIkIiOjMwfX0sIkxpbmVXZWlnaHQiOjAuMCwiTGluZVR5cGUiOjAsIlBhcmVudFN0eWxlIjpudWxsfSwiUGFyZW50U3R5bGUiOm51bGx9LCJUaXRsZVN0eWxlIjp7IiRpZCI6IjEwMDQiLCJGb250U2V0dGluZ3MiOnsiJGlkIjoiMTAwNSIsIkZvbnRTaXplIjoxMSwiRm9udE5hbWUiOiJTZWdvZSBVSSIsIklzQm9sZCI6dHJ1ZSwiSXNJdGFsaWMiOmZhbHNlLCJJc1VuZGVybGluZWQiOmZhbHNlLCJQYXJlbnRTdHlsZSI6bnVsbH0sIkF1dG9TaXplIjowLCJGb3JlZ3JvdW5kIjp7IiRpZCI6IjEwMDYiLCJDb2xvciI6eyIkaWQiOiIxMDA3IiwiQSI6MjU1LCJSIjo5NSwiRyI6MTUsIkIiOjY0fX0sIk1heFdpZHRoIjoyMDAuMCwiTWF4SGVpZ2h0IjoiSW5maW5pdHkiLCJTbWFydEZvcmVncm91bmRJc0FjdGl2ZSI6ZmFsc2UsIkhvcml6b250YWxBbGlnbm1lbnQiOjAsIlZlcnRpY2FsQWxpZ25tZW50IjowLCJTbWFydEZvcmVncm91bmQiOm51bGwsIkJhY2tncm91bmRGaWxsVHlwZSI6MCwiTWFyZ2luIjp7IiRpZCI6IjEwMDgiLCJUb3AiOjAuMCwiTGVmdCI6MC4wLCJSaWdodCI6MC4wLCJCb3R0b20iOjAuMH0sIlBhZGRpbmciOnsiJGlkIjoiMTAwOSIsIlRvcCI6MC4wLCJMZWZ0IjowLjAsIlJpZ2h0IjowLjAsIkJvdHRvbSI6MC4wfSwiQmFja2dyb3VuZCI6eyIkaWQiOiIxMDEwIiwiQ29sb3IiOnsiJGlkIjoiMTAxMSIsIkEiOjAsIlIiOjAsIkciOjAsIkIiOjB9fSwiSXNWaXNpYmxlIjp0cnVlLCJXaWR0aCI6MC4wLCJIZWlnaHQiOjAuMCwiQm9yZGVyU3R5bGUiOm51bGwsIlBhcmVudFN0eWxlIjpudWxsfSwiRGF0ZVN0eWxlIjp7IiRpZCI6IjEwMTIiLCJGb250U2V0dGluZ3MiOnsiJGlkIjoiMTAxMyIsIkZvbnRTaXplIjo5LCJGb250TmFtZSI6IlNlZ29lIFVJIFNlbWlib2xkIiwiSXNCb2xkIjp0cnVlLCJJc0l0YWxpYyI6ZmFsc2UsIklzVW5kZXJsaW5lZCI6ZmFsc2UsIlBhcmVudFN0eWxlIjpudWxsfSwiQXV0b1NpemUiOjAsIkZvcmVncm91bmQiOnsiJGlkIjoiMTAxNCIsIkNvbG9yIjp7IiRpZCI6IjEwMTUiLCJBIjoyNTUsIlIiOjE1LCJHIjo3NiwiQiI6OTJ9fSwiTWF4V2lkdGgiOjIwMC4wLCJNYXhIZWlnaHQiOiJJbmZpbml0eSIsIlNtYXJ0Rm9yZWdyb3VuZElzQWN0aXZlIjpmYWxzZSwiSG9yaXpvbnRhbEFsaWdubWVudCI6MCwiVmVydGljYWxBbGlnbm1lbnQiOjAsIlNtYXJ0Rm9yZWdyb3VuZCI6bnVsbCwiQmFja2dyb3VuZEZpbGxUeXBlIjowLCJNYXJnaW4iOnsiJGlkIjoiMTAxNiIsIlRvcCI6MC4wLCJMZWZ0IjowLjAsIlJpZ2h0IjowLjAsIkJvdHRvbSI6MC4wfSwiUGFkZGluZyI6eyIkaWQiOiIxMDE3IiwiVG9wIjowLjAsIkxlZnQiOjAuMCwiUmlnaHQiOjAuMCwiQm90dG9tIjowLjB9LCJCYWNrZ3JvdW5kIjp7IiRpZCI6IjEwMTgiLCJDb2xvciI6eyIkaWQiOiIxMDE5IiwiQSI6MCwiUiI6MCwiRyI6MCwiQiI6MH19LCJJc1Zpc2libGUiOnRydWUsIldpZHRoIjowLjAsIkhlaWdodCI6MC4wLCJCb3JkZXJTdHlsZSI6bnVsbCwiUGFyZW50U3R5bGUiOm51bGx9LCJEYXRlRm9ybWF0Ijp7IiRpZCI6IjEwMj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yMSIsIkZvcm1hdCI6MCwiSXNWaXNpYmxlIjpmYWxzZSwiTGFzdEtub3duVmlzaWJpbGl0eVN0YXRlIjpmYWxzZX0sIklzVmlzaWJsZSI6dHJ1ZSwiUGFyZW50U3R5bGUiOm51bGx9LCJEZWZhdWx0U3dpbWxhbmVNaWxlc3RvbmVTdHlsZSI6eyIkaWQiOiIxMDIyIiwiVGl0bGVQb3NpdGlvbiI6IlJpZ2h0IiwiRGF0ZVBvc2l0aW9uIjoiTGVmdCIsIlNoYXBlVHlwZSI6MTMsIlNoYXBlU2l6ZSI6MCwiU3BhY2luZyI6NSwiU2hhcGVTdHlsZSI6eyIkaWQiOiIxMDIzIiwiTWFyZ2luIjp7IiRpZCI6IjEwMjQiLCJUb3AiOjAuMCwiTGVmdCI6MC4wLCJSaWdodCI6MC4wLCJCb3R0b20iOjAuMH0sIlBhZGRpbmciOnsiJGlkIjoiMTAyNSIsIlRvcCI6MC4wLCJMZWZ0IjowLjAsIlJpZ2h0IjowLjAsIkJvdHRvbSI6MC4wfSwiQmFja2dyb3VuZCI6eyIkaWQiOiIxMDI2IiwiQ29sb3IiOnsiJGlkIjoiMTAyNyIsIkEiOjI1NSwiUiI6OTUsIkciOjE1LCJCIjo2NH19LCJJc1Zpc2libGUiOnRydWUsIldpZHRoIjoxMi4wLCJIZWlnaHQiOjE0LjAsIkJvcmRlclN0eWxlIjp7IiRpZCI6IjEwMjgiLCJMaW5lQ29sb3IiOnsiJGlkIjoiMTAyOSIsIiR0eXBlIjoiTkxSRS5Db21tb24uRG9tLlNvbGlkQ29sb3JCcnVzaCwgTkxSRS5Db21tb24iLCJDb2xvciI6eyIkaWQiOiIxMDMwIiwiQSI6MjU1LCJSIjoyMzQsIkciOjIyLCJCIjozMH19LCJMaW5lV2VpZ2h0IjowLjAsIkxpbmVUeXBlIjowLCJQYXJlbnRTdHlsZSI6bnVsbH0sIlBhcmVudFN0eWxlIjpudWxsfSwiVGl0bGVTdHlsZSI6eyIkaWQiOiIxMDMxIiwiRm9udFNldHRpbmdzIjp7IiRpZCI6IjEwMzIiLCJGb250U2l6ZSI6MTEsIkZvbnROYW1lIjoiU2Vnb2UgVUkiLCJJc0JvbGQiOnRydWUsIklzSXRhbGljIjpmYWxzZSwiSXNVbmRlcmxpbmVkIjpmYWxzZSwiUGFyZW50U3R5bGUiOm51bGx9LCJBdXRvU2l6ZSI6MCwiRm9yZWdyb3VuZCI6eyIkaWQiOiIxMDMzIiwiQ29sb3IiOnsiJGlkIjoiMTAzNCIsIkEiOjI1NSwiUiI6MjEsIkciOjk2LCJCIjoxMzB9fSwiTWF4V2lkdGgiOjIwMC4wLCJNYXhIZWlnaHQiOiJJbmZpbml0eSIsIlNtYXJ0Rm9yZWdyb3VuZElzQWN0aXZlIjpmYWxzZSwiSG9yaXpvbnRhbEFsaWdubWVudCI6MCwiVmVydGljYWxBbGlnbm1lbnQiOjAsIlNtYXJ0Rm9yZWdyb3VuZCI6bnVsbCwiQmFja2dyb3VuZEZpbGxUeXBlIjowLCJNYXJnaW4iOnsiJGlkIjoiMTAzNSIsIlRvcCI6MC4wLCJMZWZ0IjowLjAsIlJpZ2h0IjowLjAsIkJvdHRvbSI6MC4wfSwiUGFkZGluZyI6eyIkaWQiOiIxMDM2IiwiVG9wIjowLjAsIkxlZnQiOjAuMCwiUmlnaHQiOjAuMCwiQm90dG9tIjowLjB9LCJCYWNrZ3JvdW5kIjp7IiRpZCI6IjEwMzciLCJDb2xvciI6eyIkaWQiOiIxMDM4IiwiQSI6MCwiUiI6MjU1LCJHIjoyNTUsIkIiOjI1NX19LCJJc1Zpc2libGUiOnRydWUsIldpZHRoIjowLjAsIkhlaWdodCI6MC4wLCJCb3JkZXJTdHlsZSI6bnVsbCwiUGFyZW50U3R5bGUiOm51bGx9LCJEYXRlU3R5bGUiOnsiJGlkIjoiMTAzOSIsIkZvbnRTZXR0aW5ncyI6eyIkaWQiOiIxMDQwIiwiRm9udFNpemUiOjksIkZvbnROYW1lIjoiU2Vnb2UgVUkgU2VtaWJvbGQiLCJJc0JvbGQiOnRydWUsIklzSXRhbGljIjpmYWxzZSwiSXNVbmRlcmxpbmVkIjpmYWxzZSwiUGFyZW50U3R5bGUiOm51bGx9LCJBdXRvU2l6ZSI6MCwiRm9yZWdyb3VuZCI6eyIkaWQiOiIxMDQxIiwiQ29sb3IiOnsiJGlkIjoiMTA0MiIsIkEiOjI1NSwiUiI6MTUsIkciOjc2LCJCIjo5Mn19LCJNYXhXaWR0aCI6MjAwLjAsIk1heEhlaWdodCI6IkluZmluaXR5IiwiU21hcnRGb3JlZ3JvdW5kSXNBY3RpdmUiOmZhbHNlLCJIb3Jpem9udGFsQWxpZ25tZW50IjoyLCJWZXJ0aWNhbEFsaWdubWVudCI6MCwiU21hcnRGb3JlZ3JvdW5kIjpudWxsLCJCYWNrZ3JvdW5kRmlsbFR5cGUiOjAsIk1hcmdpbiI6eyIkaWQiOiIxMDQzIiwiVG9wIjowLjAsIkxlZnQiOjAuMCwiUmlnaHQiOjAuMCwiQm90dG9tIjowLjB9LCJQYWRkaW5nIjp7IiRpZCI6IjEwNDQiLCJUb3AiOjAuMCwiTGVmdCI6MC4wLCJSaWdodCI6MC4wLCJCb3R0b20iOjAuMH0sIkJhY2tncm91bmQiOnsiJGlkIjoiMTA0NSIsIkNvbG9yIjp7IiRpZCI6IjEwNDYiLCJBIjowLCJSIjoyNTUsIkciOjI1NSwiQiI6MjU1fX0sIklzVmlzaWJsZSI6dHJ1ZSwiV2lkdGgiOjAuMCwiSGVpZ2h0IjowLjAsIkJvcmRlclN0eWxlIjpudWxsLCJQYXJlbnRTdHlsZSI6bnVsbH0sIkRhdGVGb3JtYXQiOnsiJGlkIjoiMTA0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DQ4IiwiRm9ybWF0IjowLCJJc1Zpc2libGUiOmZhbHNlLCJMYXN0S25vd25WaXNpYmlsaXR5U3RhdGUiOmZhbHNlfSwiSXNWaXNpYmxlIjp0cnVlLCJQYXJlbnRTdHlsZSI6bnVsbH0sIkRlZmF1bHRTd2ltbGFuZUFjdGl2aXR5U3R5bGUiOnsiJGlkIjoiMTA0OSIsIkhlYWRlclN0eWxlIjp7IiRpZCI6IjEwNTAiLCJUZXh0U3R5bGUiOnsiJGlkIjoiMTA1MSIsIkZvbnRTZXR0aW5ncyI6eyIkaWQiOiIxMDUyIiwiRm9udFNpemUiOjExLCJGb250TmFtZSI6IkNhbGlicmkiLCJJc0JvbGQiOmZhbHNlLCJJc0l0YWxpYyI6ZmFsc2UsIklzVW5kZXJsaW5lZCI6ZmFsc2UsIlBhcmVudFN0eWxlIjpudWxsfSwiQXV0b1NpemUiOjIsIkZvcmVncm91bmQiOnsiJGlkIjoiMTA1MyIsIkNvbG9yIjp7IiRpZCI6IjEwNTQiLCJBIjoyNTUsIlIiOjAsIkciOjAsIkIiOjB9fSwiTWF4V2lkdGgiOjAuMCwiTWF4SGVpZ2h0IjoiSW5maW5pdHkiLCJTbWFydEZvcmVncm91bmRJc0FjdGl2ZSI6ZmFsc2UsIkhvcml6b250YWxBbGlnbm1lbnQiOjAsIlZlcnRpY2FsQWxpZ25tZW50IjowLCJTbWFydEZvcmVncm91bmQiOm51bGwsIkJhY2tncm91bmRGaWxsVHlwZSI6MCwiTWFyZ2luIjp7IiRpZCI6IjEwNTUiLCJUb3AiOjAuMCwiTGVmdCI6MC4wLCJSaWdodCI6MC4wLCJCb3R0b20iOjAuMH0sIlBhZGRpbmciOnsiJGlkIjoiMTA1NiIsIlRvcCI6MC4wLCJMZWZ0IjowLjAsIlJpZ2h0IjowLjAsIkJvdHRvbSI6MC4wfSwiQmFja2dyb3VuZCI6eyIkaWQiOiIxMDU3IiwiQ29sb3IiOnsiJGlkIjoiMTA1OCIsIkEiOjAsIlIiOjI1NSwiRyI6MjU1LCJCIjoyNTV9fSwiSXNWaXNpYmxlIjp0cnVlLCJXaWR0aCI6MC4wLCJIZWlnaHQiOjAuMCwiQm9yZGVyU3R5bGUiOm51bGwsIlBhcmVudFN0eWxlIjpudWxsfSwiUmVjdGFuZ2xlU3R5bGUiOnsiJGlkIjoiMTA1OSIsIk1hcmdpbiI6eyIkaWQiOiIxMDYwIiwiVG9wIjowLjAsIkxlZnQiOjAuMCwiUmlnaHQiOjAuMCwiQm90dG9tIjowLjB9LCJQYWRkaW5nIjp7IiRpZCI6IjEwNjEiLCJUb3AiOjAuMCwiTGVmdCI6MC4wLCJSaWdodCI6MC4wLCJCb3R0b20iOjAuMH0sIkJhY2tncm91bmQiOnsiJGlkIjoiMTA2MiIsIkNvbG9yIjp7IiRpZCI6IjEwNjMiLCJBIjo2MywiUiI6MjI3LCJHIjoxMDAsIkIiOjIwfX0sIklzVmlzaWJsZSI6dHJ1ZSwiV2lkdGgiOjAuMCwiSGVpZ2h0IjowLjAsIkJvcmRlclN0eWxlIjp7IiRpZCI6IjEwNjQiLCJMaW5lQ29sb3IiOnsiJGlkIjoiMTA2NSIsIiR0eXBlIjoiTkxSRS5Db21tb24uRG9tLlNvbGlkQ29sb3JCcnVzaCwgTkxSRS5Db21tb24iLCJDb2xvciI6eyIkaWQiOiIxMDY2IiwiQSI6MjU1LCJSIjoyNTUsIkciOjAsIkIiOjB9fSwiTGluZVdlaWdodCI6MC4wLCJMaW5lVHlwZSI6MCwiUGFyZW50U3R5bGUiOm51bGx9LCJQYXJlbnRTdHlsZSI6bnVsbH0sIk1hcmdpbiI6eyIkaWQiOiIxMDY3IiwiVG9wIjowLjAsIkxlZnQiOjAuMCwiUmlnaHQiOjAuMCwiQm90dG9tIjowLjB9LCJQYWRkaW5nIjp7IiRpZCI6IjEwNjgiLCJUb3AiOjAuMCwiTGVmdCI6MC4wLCJSaWdodCI6MC4wLCJCb3R0b20iOjAuMH0sIkJhY2tncm91bmQiOm51bGwsIklzVmlzaWJsZSI6dHJ1ZSwiV2lkdGgiOjAuMCwiSGVpZ2h0IjowLjAsIkJvcmRlclN0eWxlIjpudWxsLCJQYXJlbnRTdHlsZSI6bnVsbH0sIkJhY2tncm91bmRTdHlsZSI6eyIkaWQiOiIxMDY5IiwiTWFyZ2luIjp7IiRpZCI6IjEwNzAiLCJUb3AiOjAuMCwiTGVmdCI6MC4wLCJSaWdodCI6MC4wLCJCb3R0b20iOjAuMH0sIlBhZGRpbmciOnsiJGlkIjoiMTA3MSIsIlRvcCI6MC4wLCJMZWZ0IjowLjAsIlJpZ2h0IjowLjAsIkJvdHRvbSI6MC4wfSwiQmFja2dyb3VuZCI6eyIkaWQiOiIxMDcyIiwiQ29sb3IiOnsiJGlkIjoiMTA3MyIsIkEiOjUxLCJSIjoyMjcsIkciOjEwMCwiQiI6MjB9fSwiSXNWaXNpYmxlIjp0cnVlLCJXaWR0aCI6MC4wLCJIZWlnaHQiOjAuMCwiQm9yZGVyU3R5bGUiOnsiJGlkIjoiMTA3NCIsIkxpbmVDb2xvciI6eyIkaWQiOiIxMDc1IiwiJHR5cGUiOiJOTFJFLkNvbW1vbi5Eb20uU29saWRDb2xvckJydXNoLCBOTFJFLkNvbW1vbiIsIkNvbG9yIjp7IiRpZCI6IjEwNzYiLCJBIjoyNTUsIlIiOjIzNCwiRyI6MjIsIkIiOjMwfX0sIkxpbmVXZWlnaHQiOjAuMCwiTGluZVR5cGUiOjAsIlBhcmVudFN0eWxlIjpudWxsfSwiUGFyZW50U3R5bGUiOm51bGx9LCJNYXJnaW4iOnsiJGlkIjoiMTA3NyIsIlRvcCI6MC4wLCJMZWZ0IjowLjAsIlJpZ2h0IjowLjAsIkJvdHRvbSI6MC4wfSwiUGFkZGluZyI6eyIkaWQiOiIxMDc4IiwiVG9wIjowLjAsIkxlZnQiOjAuMCwiUmlnaHQiOjAuMCwiQm90dG9tIjowLjB9LCJJc1Zpc2libGUiOnRydWUsIldpZHRoIjowLjAsIkhlaWdodCI6MC4wLCJCb3JkZXJTdHlsZSI6bnVsbCwiUGFyZW50U3R5bGUiOm51bGx9LCJNYXJnaW4iOnsiJGlkIjoiMTA3OSIsIlRvcCI6MC4wLCJMZWZ0IjowLjAsIlJpZ2h0IjowLjAsIkJvdHRvbSI6MC4wfSwiUGFkZGluZyI6eyIkaWQiOiIxMDgwIiwiVG9wIjowLjAsIkxlZnQiOjAuMCwiUmlnaHQiOjAuMCwiQm90dG9tIjowLjB9LCJJc1Zpc2libGUiOnRydWUsIldpZHRoIjowLjAsIkhlaWdodCI6MC4wLCJCb3JkZXJTdHlsZSI6eyIkaWQiOiIxMDgxIiwiTGluZUNvbG9yIjpudWxsLCJMaW5lV2VpZ2h0IjowLjAsIkxpbmVUeXBlIjowLCJQYXJlbnRTdHlsZSI6bnVsbH0sIlBhcmVudFN0eWxlIjpudWxsfX0seyIkaWQiOiIxMDgyIiwiX2FjdGl2aXRpZXMiOlt7IiRpZCI6IjEwODMiLCJfcm93cyI6W3siJGlkIjoiMTA4NCIsIl90YXNrcyI6W10sIl9taWxlc3RvbmVzIjpbeyIkaWQiOiIxMDg1IiwiSWQiOiJiNjMzODg0Yy1mNTQ2LTQ2YmQtYTc0OC1lNTM5NjNmZjg2MzgiLCJJbmRleCI6MTAsIkdyb3VwSWQiOm51bGwsIlRpdGxlIjoiRG9jdW1lbnQga2V5IGxlc3NvbnMiLCJEYXRlVGltZSI6IjIwMjYtMDMtMDdUMjM6NTk6MDAiLCJQZXJjZW50YWdlQ29tcGxldGUiOm51bGwsIk5vdGUiOm51bGwsIlN0eWxlIjp7IiRpZCI6IjEwODYiLCJUaXRsZVBvc2l0aW9uIjoiTGVmdCIsIkRhdGVQb3NpdGlvbiI6IlJpZ2h0IiwiU2hhcGVUeXBlIjoxNCwiU2hhcGVTaXplIjowLCJTcGFjaW5nIjo1LCJTaGFwZVN0eWxlIjp7IiRpZCI6IjEwODciLCJNYXJnaW4iOnsiJGlkIjoiMTA4OCIsIlRvcCI6MC4wLCJMZWZ0IjowLjAsIlJpZ2h0IjowLjAsIkJvdHRvbSI6MC4wfSwiUGFkZGluZyI6eyIkaWQiOiIxMDg5IiwiVG9wIjowLjAsIkxlZnQiOjAuMCwiUmlnaHQiOjAuMCwiQm90dG9tIjowLjB9LCJCYWNrZ3JvdW5kIjp7IiRpZCI6IjEwOTAiLCJDb2xvciI6eyIkaWQiOiIxMDkxIiwiQSI6MjU1LCJSIjoyMSwiRyI6OTYsIkIiOjEzMH19LCJJc1Zpc2libGUiOnRydWUsIldpZHRoIjoxMi4wLCJIZWlnaHQiOjE0LjAsIkJvcmRlclN0eWxlIjp7IiRpZCI6IjEwOTIiLCJMaW5lQ29sb3IiOnsiJHJlZiI6IjEzIn0sIkxpbmVXZWlnaHQiOjAuMCwiTGluZVR5cGUiOjAsIlBhcmVudFN0eWxlIjpudWxsfSwiUGFyZW50U3R5bGUiOm51bGx9LCJUaXRsZVN0eWxlIjp7IiRpZCI6IjEwOTMiLCJGb250U2V0dGluZ3MiOnsiJGlkIjoiMTA5NCIsIkZvbnRTaXplIjoxMSwiRm9udE5hbWUiOiJTZWdvZSBVSSIsIklzQm9sZCI6dHJ1ZSwiSXNJdGFsaWMiOmZhbHNlLCJJc1VuZGVybGluZWQiOmZhbHNlLCJQYXJlbnRTdHlsZSI6bnVsbH0sIkF1dG9TaXplIjowLCJGb3JlZ3JvdW5kIjp7IiRpZCI6IjEwOTUiLCJDb2xvciI6eyIkaWQiOiIxMDk2IiwiQSI6MjU1LCJSIjo5NSwiRyI6MTUsIkIiOjY0fX0sIk1heFdpZHRoIjoyMDAuMCwiTWF4SGVpZ2h0IjoiSW5maW5pdHkiLCJTbWFydEZvcmVncm91bmRJc0FjdGl2ZSI6ZmFsc2UsIkhvcml6b250YWxBbGlnbm1lbnQiOjIsIlZlcnRpY2FsQWxpZ25tZW50IjowLCJTbWFydEZvcmVncm91bmQiOm51bGwsIkJhY2tncm91bmRGaWxsVHlwZSI6MCwiTWFyZ2luIjp7IiRpZCI6IjEwOTciLCJUb3AiOjAuMCwiTGVmdCI6MC4wLCJSaWdodCI6MC4wLCJCb3R0b20iOjAuMH0sIlBhZGRpbmciOnsiJGlkIjoiMTA5OCIsIlRvcCI6MC4wLCJMZWZ0IjowLjAsIlJpZ2h0IjowLjAsIkJvdHRvbSI6MC4wfSwiQmFja2dyb3VuZCI6eyIkaWQiOiIxMDk5IiwiQ29sb3IiOnsiJGlkIjoiMTEwMCIsIkEiOjAsIlIiOjI1NSwiRyI6MjU1LCJCIjoyNTV9fSwiSXNWaXNpYmxlIjp0cnVlLCJXaWR0aCI6MC4wLCJIZWlnaHQiOjAuMCwiQm9yZGVyU3R5bGUiOm51bGwsIlBhcmVudFN0eWxlIjpudWxsfSwiRGF0ZVN0eWxlIjp7IiRpZCI6IjExMDEiLCJGb250U2V0dGluZ3MiOnsiJGlkIjoiMTEwMiIsIkZvbnRTaXplIjo5LCJGb250TmFtZSI6IlNlZ29lIFVJIFNlbWlib2xkIiwiSXNCb2xkIjp0cnVlLCJJc0l0YWxpYyI6ZmFsc2UsIklzVW5kZXJsaW5lZCI6ZmFsc2UsIlBhcmVudFN0eWxlIjpudWxsfSwiQXV0b1NpemUiOjAsIkZvcmVncm91bmQiOnsiJGlkIjoiMTEwMyIsIkNvbG9yIjp7IiRpZCI6IjExMDQiLCJBIjoyNTUsIlIiOjE1LCJHIjo3NiwiQiI6OTJ9fSwiTWF4V2lkdGgiOjIwMC4wLCJNYXhIZWlnaHQiOiJJbmZpbml0eSIsIlNtYXJ0Rm9yZWdyb3VuZElzQWN0aXZlIjpmYWxzZSwiSG9yaXpvbnRhbEFsaWdubWVudCI6MCwiVmVydGljYWxBbGlnbm1lbnQiOjAsIlNtYXJ0Rm9yZWdyb3VuZCI6bnVsbCwiQmFja2dyb3VuZEZpbGxUeXBlIjowLCJNYXJnaW4iOnsiJGlkIjoiMTEwNSIsIlRvcCI6MC4wLCJMZWZ0IjowLjAsIlJpZ2h0IjowLjAsIkJvdHRvbSI6MC4wfSwiUGFkZGluZyI6eyIkaWQiOiIxMTA2IiwiVG9wIjowLjAsIkxlZnQiOjAuMCwiUmlnaHQiOjAuMCwiQm90dG9tIjowLjB9LCJCYWNrZ3JvdW5kIjp7IiRpZCI6IjExMDciLCJDb2xvciI6eyIkaWQiOiIxMTA4IiwiQSI6MCwiUiI6MjU1LCJHIjoyNTUsIkIiOjI1NX19LCJJc1Zpc2libGUiOnRydWUsIldpZHRoIjowLjAsIkhlaWdodCI6MC4wLCJCb3JkZXJTdHlsZSI6bnVsbCwiUGFyZW50U3R5bGUiOm51bGx9LCJEYXRlRm9ybWF0Ijp7IiRpZCI6IjExMD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ExMCIsIkZvcm1hdCI6MCwiSXNWaXNpYmxlIjpmYWxzZSwiTGFzdEtub3duVmlzaWJpbGl0eVN0YXRlIjpmYWxzZX0sIklzVmlzaWJsZSI6dHJ1ZSwiUGFyZW50U3R5bGUiOm51bGx9LCJIeXBlcmxpbmsiOm51bGwsIkltcG9ydElkIjpudWxsfV0sIklkIjoiMDAwMDAwMDAtMDAwMC0wMDAwLTAwMDAtMDAwMDAwMDAwMDAwIiwiSXNTaW5nbGVJdGVtUm93Ijp0cnVlfSx7IiRpZCI6IjExMTEiLCJfdGFza3MiOltdLCJfbWlsZXN0b25lcyI6W3siJGlkIjoiMTExMiIsIklkIjoiZjExM2E4NWEtYmQxZi00NzVhLWI4MDMtN2I2MTNiNzI4Zjg5IiwiSW5kZXgiOjExLCJHcm91cElkIjpudWxsLCJUaXRsZSI6IkFyY2hpdmUgY2FtcGFpZ24gbWF0ZXJpYWxzIiwiRGF0ZVRpbWUiOiIyMDI2LTAzLTEzVDIzOjU5OjAwIiwiUGVyY2VudGFnZUNvbXBsZXRlIjpudWxsLCJOb3RlIjpudWxsLCJTdHlsZSI6eyIkaWQiOiIxMTEzIiwiVGl0bGVQb3NpdGlvbiI6IkxlZnQiLCJEYXRlUG9zaXRpb24iOiJSaWdodCIsIlNoYXBlVHlwZSI6MTQsIlNoYXBlU2l6ZSI6MCwiU3BhY2luZyI6NSwiU2hhcGVTdHlsZSI6eyIkaWQiOiIxMTE0IiwiTWFyZ2luIjp7IiRpZCI6IjExMTUiLCJUb3AiOjAuMCwiTGVmdCI6MC4wLCJSaWdodCI6MC4wLCJCb3R0b20iOjAuMH0sIlBhZGRpbmciOnsiJGlkIjoiMTExNiIsIlRvcCI6MC4wLCJMZWZ0IjowLjAsIlJpZ2h0IjowLjAsIkJvdHRvbSI6MC4wfSwiQmFja2dyb3VuZCI6eyIkaWQiOiIxMTE3IiwiQ29sb3IiOnsiJGlkIjoiMTExOCIsIkEiOjI1NSwiUiI6MjEsIkciOjk2LCJCIjoxMzB9fSwiSXNWaXNpYmxlIjp0cnVlLCJXaWR0aCI6MTIuMCwiSGVpZ2h0IjoxNC4wLCJCb3JkZXJTdHlsZSI6eyIkaWQiOiIxMTE5IiwiTGluZUNvbG9yIjp7IiRyZWYiOiIxMyJ9LCJMaW5lV2VpZ2h0IjowLjAsIkxpbmVUeXBlIjowLCJQYXJlbnRTdHlsZSI6bnVsbH0sIlBhcmVudFN0eWxlIjpudWxsfSwiVGl0bGVTdHlsZSI6eyIkaWQiOiIxMTIwIiwiRm9udFNldHRpbmdzIjp7IiRpZCI6IjExMjEiLCJGb250U2l6ZSI6MTEsIkZvbnROYW1lIjoiU2Vnb2UgVUkiLCJJc0JvbGQiOnRydWUsIklzSXRhbGljIjpmYWxzZSwiSXNVbmRlcmxpbmVkIjpmYWxzZSwiUGFyZW50U3R5bGUiOm51bGx9LCJBdXRvU2l6ZSI6MCwiRm9yZWdyb3VuZCI6eyIkaWQiOiIxMTIyIiwiQ29sb3IiOnsiJGlkIjoiMTEyMyIsIkEiOjI1NSwiUiI6OTUsIkciOjE1LCJCIjo2NH19LCJNYXhXaWR0aCI6MjAwLjAsIk1heEhlaWdodCI6IkluZmluaXR5IiwiU21hcnRGb3JlZ3JvdW5kSXNBY3RpdmUiOmZhbHNlLCJIb3Jpem9udGFsQWxpZ25tZW50IjoyLCJWZXJ0aWNhbEFsaWdubWVudCI6MCwiU21hcnRGb3JlZ3JvdW5kIjpudWxsLCJCYWNrZ3JvdW5kRmlsbFR5cGUiOjAsIk1hcmdpbiI6eyIkaWQiOiIxMTI0IiwiVG9wIjowLjAsIkxlZnQiOjAuMCwiUmlnaHQiOjAuMCwiQm90dG9tIjowLjB9LCJQYWRkaW5nIjp7IiRpZCI6IjExMjUiLCJUb3AiOjAuMCwiTGVmdCI6MC4wLCJSaWdodCI6MC4wLCJCb3R0b20iOjAuMH0sIkJhY2tncm91bmQiOnsiJGlkIjoiMTEyNiIsIkNvbG9yIjp7IiRpZCI6IjExMjciLCJBIjowLCJSIjoyNTUsIkciOjI1NSwiQiI6MjU1fX0sIklzVmlzaWJsZSI6dHJ1ZSwiV2lkdGgiOjAuMCwiSGVpZ2h0IjowLjAsIkJvcmRlclN0eWxlIjpudWxsLCJQYXJlbnRTdHlsZSI6bnVsbH0sIkRhdGVTdHlsZSI6eyIkaWQiOiIxMTI4IiwiRm9udFNldHRpbmdzIjp7IiRpZCI6IjExMjkiLCJGb250U2l6ZSI6OSwiRm9udE5hbWUiOiJTZWdvZSBVSSBTZW1pYm9sZCIsIklzQm9sZCI6dHJ1ZSwiSXNJdGFsaWMiOmZhbHNlLCJJc1VuZGVybGluZWQiOmZhbHNlLCJQYXJlbnRTdHlsZSI6bnVsbH0sIkF1dG9TaXplIjowLCJGb3JlZ3JvdW5kIjp7IiRpZCI6IjExMzAiLCJDb2xvciI6eyIkaWQiOiIxMTMxIiwiQSI6MjU1LCJSIjoxNSwiRyI6NzYsIkIiOjkyfX0sIk1heFdpZHRoIjoyMDAuMCwiTWF4SGVpZ2h0IjoiSW5maW5pdHkiLCJTbWFydEZvcmVncm91bmRJc0FjdGl2ZSI6ZmFsc2UsIkhvcml6b250YWxBbGlnbm1lbnQiOjAsIlZlcnRpY2FsQWxpZ25tZW50IjowLCJTbWFydEZvcmVncm91bmQiOm51bGwsIkJhY2tncm91bmRGaWxsVHlwZSI6MCwiTWFyZ2luIjp7IiRpZCI6IjExMzIiLCJUb3AiOjAuMCwiTGVmdCI6MC4wLCJSaWdodCI6MC4wLCJCb3R0b20iOjAuMH0sIlBhZGRpbmciOnsiJGlkIjoiMTEzMyIsIlRvcCI6MC4wLCJMZWZ0IjowLjAsIlJpZ2h0IjowLjAsIkJvdHRvbSI6MC4wfSwiQmFja2dyb3VuZCI6eyIkaWQiOiIxMTM0IiwiQ29sb3IiOnsiJGlkIjoiMTEzNSIsIkEiOjAsIlIiOjI1NSwiRyI6MjU1LCJCIjoyNTV9fSwiSXNWaXNpYmxlIjp0cnVlLCJXaWR0aCI6MC4wLCJIZWlnaHQiOjAuMCwiQm9yZGVyU3R5bGUiOm51bGwsIlBhcmVudFN0eWxlIjpudWxsfSwiRGF0ZUZvcm1hdCI6eyIkaWQiOiIxMTM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xMzciLCJGb3JtYXQiOjAsIklzVmlzaWJsZSI6ZmFsc2UsIkxhc3RLbm93blZpc2liaWxpdHlTdGF0ZSI6ZmFsc2V9LCJJc1Zpc2libGUiOnRydWUsIlBhcmVudFN0eWxlIjpudWxsfSwiSHlwZXJsaW5rIjpudWxsLCJJbXBvcnRJZCI6bnVsbH1dLCJJZCI6IjAwMDAwMDAwLTAwMDAtMDAwMC0wMDAwLTAwMDAwMDAwMDAwMCIsIklzU2luZ2xlSXRlbVJvdyI6dHJ1ZX0seyIkaWQiOiIxMTM4IiwiX3Rhc2tzIjpbXSwiX21pbGVzdG9uZXMiOlt7IiRpZCI6IjExMzkiLCJJZCI6Ijc3MzIyMzY3LTVmNTEtNDM4Yi04NTk5LTEyZGNlYzc4OWEyYyIsIkluZGV4IjoxMiwiR3JvdXBJZCI6bnVsbCwiVGl0bGUiOiJQb3N0LW1vcnRlbSIsIkRhdGVUaW1lIjoiMjAyNi0wMy0yMFQyMzo1OTowMCIsIlBlcmNlbnRhZ2VDb21wbGV0ZSI6bnVsbCwiTm90ZSI6bnVsbCwiU3R5bGUiOnsiJGlkIjoiMTE0MCIsIlRpdGxlUG9zaXRpb24iOiJMZWZ0IiwiRGF0ZVBvc2l0aW9uIjoiUmlnaHQiLCJTaGFwZVR5cGUiOjE0LCJTaGFwZVNpemUiOjAsIlNwYWNpbmciOjUsIlNoYXBlU3R5bGUiOnsiJGlkIjoiMTE0MSIsIk1hcmdpbiI6eyIkaWQiOiIxMTQyIiwiVG9wIjowLjAsIkxlZnQiOjAuMCwiUmlnaHQiOjAuMCwiQm90dG9tIjowLjB9LCJQYWRkaW5nIjp7IiRpZCI6IjExNDMiLCJUb3AiOjAuMCwiTGVmdCI6MC4wLCJSaWdodCI6MC4wLCJCb3R0b20iOjAuMH0sIkJhY2tncm91bmQiOnsiJGlkIjoiMTE0NCIsIkNvbG9yIjp7IiRpZCI6IjExNDUiLCJBIjoyNTUsIlIiOjIxLCJHIjo5NiwiQiI6MTMwfX0sIklzVmlzaWJsZSI6dHJ1ZSwiV2lkdGgiOjEyLjAsIkhlaWdodCI6MTQuMCwiQm9yZGVyU3R5bGUiOnsiJGlkIjoiMTE0NiIsIkxpbmVDb2xvciI6eyIkcmVmIjoiMTMifSwiTGluZVdlaWdodCI6MC4wLCJMaW5lVHlwZSI6MCwiUGFyZW50U3R5bGUiOm51bGx9LCJQYXJlbnRTdHlsZSI6bnVsbH0sIlRpdGxlU3R5bGUiOnsiJGlkIjoiMTE0NyIsIkZvbnRTZXR0aW5ncyI6eyIkaWQiOiIxMTQ4IiwiRm9udFNpemUiOjExLCJGb250TmFtZSI6IlNlZ29lIFVJIiwiSXNCb2xkIjp0cnVlLCJJc0l0YWxpYyI6ZmFsc2UsIklzVW5kZXJsaW5lZCI6ZmFsc2UsIlBhcmVudFN0eWxlIjpudWxsfSwiQXV0b1NpemUiOjAsIkZvcmVncm91bmQiOnsiJGlkIjoiMTE0OSIsIkNvbG9yIjp7IiRpZCI6IjExNTAiLCJBIjoyNTUsIlIiOjk1LCJHIjoxNSwiQiI6NjR9fSwiTWF4V2lkdGgiOjIwMC4wLCJNYXhIZWlnaHQiOiJJbmZpbml0eSIsIlNtYXJ0Rm9yZWdyb3VuZElzQWN0aXZlIjpmYWxzZSwiSG9yaXpvbnRhbEFsaWdubWVudCI6MiwiVmVydGljYWxBbGlnbm1lbnQiOjAsIlNtYXJ0Rm9yZWdyb3VuZCI6bnVsbCwiQmFja2dyb3VuZEZpbGxUeXBlIjowLCJNYXJnaW4iOnsiJGlkIjoiMTE1MSIsIlRvcCI6MC4wLCJMZWZ0IjowLjAsIlJpZ2h0IjowLjAsIkJvdHRvbSI6MC4wfSwiUGFkZGluZyI6eyIkaWQiOiIxMTUyIiwiVG9wIjowLjAsIkxlZnQiOjAuMCwiUmlnaHQiOjAuMCwiQm90dG9tIjowLjB9LCJCYWNrZ3JvdW5kIjp7IiRpZCI6IjExNTMiLCJDb2xvciI6eyIkaWQiOiIxMTU0IiwiQSI6MCwiUiI6MjU1LCJHIjoyNTUsIkIiOjI1NX19LCJJc1Zpc2libGUiOnRydWUsIldpZHRoIjowLjAsIkhlaWdodCI6MC4wLCJCb3JkZXJTdHlsZSI6bnVsbCwiUGFyZW50U3R5bGUiOm51bGx9LCJEYXRlU3R5bGUiOnsiJGlkIjoiMTE1NSIsIkZvbnRTZXR0aW5ncyI6eyIkaWQiOiIxMTU2IiwiRm9udFNpemUiOjksIkZvbnROYW1lIjoiU2Vnb2UgVUkgU2VtaWJvbGQiLCJJc0JvbGQiOnRydWUsIklzSXRhbGljIjpmYWxzZSwiSXNVbmRlcmxpbmVkIjpmYWxzZSwiUGFyZW50U3R5bGUiOm51bGx9LCJBdXRvU2l6ZSI6MCwiRm9yZWdyb3VuZCI6eyIkaWQiOiIxMTU3IiwiQ29sb3IiOnsiJGlkIjoiMTE1OCIsIkEiOjI1NSwiUiI6MTUsIkciOjc2LCJCIjo5Mn19LCJNYXhXaWR0aCI6MjAwLjAsIk1heEhlaWdodCI6IkluZmluaXR5IiwiU21hcnRGb3JlZ3JvdW5kSXNBY3RpdmUiOmZhbHNlLCJIb3Jpem9udGFsQWxpZ25tZW50IjowLCJWZXJ0aWNhbEFsaWdubWVudCI6MCwiU21hcnRGb3JlZ3JvdW5kIjpudWxsLCJCYWNrZ3JvdW5kRmlsbFR5cGUiOjAsIk1hcmdpbiI6eyIkaWQiOiIxMTU5IiwiVG9wIjowLjAsIkxlZnQiOjAuMCwiUmlnaHQiOjAuMCwiQm90dG9tIjowLjB9LCJQYWRkaW5nIjp7IiRpZCI6IjExNjAiLCJUb3AiOjAuMCwiTGVmdCI6MC4wLCJSaWdodCI6MC4wLCJCb3R0b20iOjAuMH0sIkJhY2tncm91bmQiOnsiJGlkIjoiMTE2MSIsIkNvbG9yIjp7IiRpZCI6IjExNjIiLCJBIjowLCJSIjoyNTUsIkciOjI1NSwiQiI6MjU1fX0sIklzVmlzaWJsZSI6dHJ1ZSwiV2lkdGgiOjAuMCwiSGVpZ2h0IjowLjAsIkJvcmRlclN0eWxlIjpudWxsLCJQYXJlbnRTdHlsZSI6bnVsbH0sIkRhdGVGb3JtYXQiOnsiJGlkIjoiMTE2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Y0IiwiRm9ybWF0IjowLCJJc1Zpc2libGUiOmZhbHNlLCJMYXN0S25vd25WaXNpYmlsaXR5U3RhdGUiOmZhbHNlfSwiSXNWaXNpYmxlIjp0cnVlLCJQYXJlbnRTdHlsZSI6bnVsbH0sIkh5cGVybGluayI6bnVsbCwiSW1wb3J0SWQiOm51bGx9XSwiSWQiOiIwMDAwMDAwMC0wMDAwLTAwMDAtMDAwMC0wMDAwMDAwMDAwMDAiLCJJc1NpbmdsZUl0ZW1Sb3ciOnRydWV9XSwiSW5kZXgiOjAsIklkIjoiNTNjZTgxMjMtYzY2Ny00ZWNmLTlmZjQtYjkxZDVlNTBiY2UyIiwiSGVhZGVyVGV4dCI6bnVsbCwiSXNEZWZhdWx0Ijp0cnVlLCJTdHlsZSI6eyIkaWQiOiIxMTY1IiwiSGVhZGVyU3R5bGUiOnsiJGlkIjoiMTE2NiIsIlRleHRTdHlsZSI6eyIkaWQiOiIxMTY3IiwiRm9udFNldHRpbmdzIjp7IiRpZCI6IjExNjgiLCJGb250U2l6ZSI6MTEsIkZvbnROYW1lIjoiQ2FsaWJyaSIsIklzQm9sZCI6ZmFsc2UsIklzSXRhbGljIjpmYWxzZSwiSXNVbmRlcmxpbmVkIjpmYWxzZSwiUGFyZW50U3R5bGUiOm51bGx9LCJBdXRvU2l6ZSI6MiwiRm9yZWdyb3VuZCI6eyIkaWQiOiIxMTY5IiwiQ29sb3IiOnsiJGlkIjoiMTE3MCIsIkEiOjI1NSwiUiI6MCwiRyI6MCwiQiI6MH19LCJNYXhXaWR0aCI6MC4wLCJNYXhIZWlnaHQiOiJJbmZpbml0eSIsIlNtYXJ0Rm9yZWdyb3VuZElzQWN0aXZlIjpmYWxzZSwiSG9yaXpvbnRhbEFsaWdubWVudCI6MCwiVmVydGljYWxBbGlnbm1lbnQiOjAsIlNtYXJ0Rm9yZWdyb3VuZCI6bnVsbCwiQmFja2dyb3VuZEZpbGxUeXBlIjowLCJNYXJnaW4iOnsiJGlkIjoiMTE3MSIsIlRvcCI6MC4wLCJMZWZ0IjowLjAsIlJpZ2h0IjowLjAsIkJvdHRvbSI6MC4wfSwiUGFkZGluZyI6eyIkaWQiOiIxMTcyIiwiVG9wIjowLjAsIkxlZnQiOjAuMCwiUmlnaHQiOjAuMCwiQm90dG9tIjowLjB9LCJCYWNrZ3JvdW5kIjp7IiRpZCI6IjExNzMiLCJDb2xvciI6eyIkaWQiOiIxMTc0IiwiQSI6MCwiUiI6MjU1LCJHIjoyNTUsIkIiOjI1NX19LCJJc1Zpc2libGUiOnRydWUsIldpZHRoIjowLjAsIkhlaWdodCI6MC4wLCJCb3JkZXJTdHlsZSI6bnVsbCwiUGFyZW50U3R5bGUiOm51bGx9LCJSZWN0YW5nbGVTdHlsZSI6eyIkaWQiOiIxMTc1IiwiTWFyZ2luIjp7IiRpZCI6IjExNzYiLCJUb3AiOjAuMCwiTGVmdCI6MC4wLCJSaWdodCI6MC4wLCJCb3R0b20iOjAuMH0sIlBhZGRpbmciOnsiJGlkIjoiMTE3NyIsIlRvcCI6MC4wLCJMZWZ0IjowLjAsIlJpZ2h0IjowLjAsIkJvdHRvbSI6MC4wfSwiQmFja2dyb3VuZCI6eyIkaWQiOiIxMTc4IiwiQ29sb3IiOnsiJGlkIjoiMTE3OSIsIkEiOjYzLCJSIjoxNjAsIkciOjQzLCJCIjoxNDd9fSwiSXNWaXNpYmxlIjp0cnVlLCJXaWR0aCI6MC4wLCJIZWlnaHQiOjAuMCwiQm9yZGVyU3R5bGUiOnsiJGlkIjoiMTE4MCIsIkxpbmVDb2xvciI6eyIkaWQiOiIxMTgxIiwiJHR5cGUiOiJOTFJFLkNvbW1vbi5Eb20uU29saWRDb2xvckJydXNoLCBOTFJFLkNvbW1vbiIsIkNvbG9yIjp7IiRpZCI6IjExODIiLCJBIjoyNTUsIlIiOjI1NSwiRyI6MCwiQiI6MH19LCJMaW5lV2VpZ2h0IjowLjAsIkxpbmVUeXBlIjowLCJQYXJlbnRTdHlsZSI6bnVsbH0sIlBhcmVudFN0eWxlIjpudWxsfSwiTWFyZ2luIjp7IiRpZCI6IjExODMiLCJUb3AiOjAuMCwiTGVmdCI6MC4wLCJSaWdodCI6MC4wLCJCb3R0b20iOjAuMH0sIlBhZGRpbmciOnsiJGlkIjoiMTE4NCIsIlRvcCI6MC4wLCJMZWZ0IjowLjAsIlJpZ2h0IjowLjAsIkJvdHRvbSI6MC4wfSwiQmFja2dyb3VuZCI6bnVsbCwiSXNWaXNpYmxlIjp0cnVlLCJXaWR0aCI6MC4wLCJIZWlnaHQiOjAuMCwiQm9yZGVyU3R5bGUiOm51bGwsIlBhcmVudFN0eWxlIjpudWxsfSwiQmFja2dyb3VuZFN0eWxlIjp7IiRpZCI6IjExODUiLCJNYXJnaW4iOnsiJGlkIjoiMTE4NiIsIlRvcCI6MC4wLCJMZWZ0IjowLjAsIlJpZ2h0IjowLjAsIkJvdHRvbSI6MC4wfSwiUGFkZGluZyI6eyIkaWQiOiIxMTg3IiwiVG9wIjowLjAsIkxlZnQiOjAuMCwiUmlnaHQiOjAuMCwiQm90dG9tIjowLjB9LCJCYWNrZ3JvdW5kIjp7IiRpZCI6IjExODgiLCJDb2xvciI6eyIkaWQiOiIxMTg5IiwiQSI6NTEsIlIiOjI1LCJHIjoxMDcsIkIiOjM2fX0sIklzVmlzaWJsZSI6dHJ1ZSwiV2lkdGgiOjAuMCwiSGVpZ2h0IjowLjAsIkJvcmRlclN0eWxlIjp7IiRpZCI6IjExOTAiLCJMaW5lQ29sb3IiOnsiJGlkIjoiMTE5MSIsIiR0eXBlIjoiTkxSRS5Db21tb24uRG9tLlNvbGlkQ29sb3JCcnVzaCwgTkxSRS5Db21tb24iLCJDb2xvciI6eyIkaWQiOiIxMTkyIiwiQSI6MjU1LCJSIjoyNTUsIkciOjAsIkIiOjB9fSwiTGluZVdlaWdodCI6MC4wLCJMaW5lVHlwZSI6MCwiUGFyZW50U3R5bGUiOm51bGx9LCJQYXJlbnRTdHlsZSI6bnVsbH0sIk1hcmdpbiI6eyIkaWQiOiIxMTkzIiwiVG9wIjowLjAsIkxlZnQiOjAuMCwiUmlnaHQiOjAuMCwiQm90dG9tIjowLjB9LCJQYWRkaW5nIjp7IiRpZCI6IjExOTQiLCJUb3AiOjAuMCwiTGVmdCI6MC4wLCJSaWdodCI6MC4wLCJCb3R0b20iOjAuMH0sIklzVmlzaWJsZSI6ZmFsc2UsIldpZHRoIjowLjAsIkhlaWdodCI6MC4wLCJCb3JkZXJTdHlsZSI6bnVsbCwiUGFyZW50U3R5bGUiOm51bGx9fV0sIklkIjoiMmYzMWM2ZGYtM2Y4MS00M2E1LTk2MTEtY2ExMGZhOGJkNGE3IiwiSW5kZXgiOjQsIkhlYWRlclRleHQiOiJEb2N1bWVudGF0aW9uIiwiU3R5bGUiOnsiJGlkIjoiMTE5NSIsIlN0eWxlSWQiOiIwMDAwMDAwMC0wMDAwLTAwMDAtMDAwMC0wMDAwMDAwMDAwMDAiLCJIZWFkZXJTdHlsZSI6eyIkaWQiOiIxMTk2IiwiVGV4dElzVmVydGljYWwiOmZhbHNlLCJUZXh0U3R5bGUiOnsiJGlkIjoiMTE5NyIsIkZvbnRTZXR0aW5ncyI6eyIkaWQiOiIxMTk4IiwiRm9udFNpemUiOjEyLCJGb250TmFtZSI6IlNlZ29lIFVJIiwiSXNCb2xkIjp0cnVlLCJJc0l0YWxpYyI6ZmFsc2UsIklzVW5kZXJsaW5lZCI6ZmFsc2UsIlBhcmVudFN0eWxlIjpudWxsfSwiQXV0b1NpemUiOjIsIkZvcmVncm91bmQiOnsiJGlkIjoiMTE5OSIsIkNvbG9yIjp7IiRpZCI6IjEyMDAiLCJBIjoyNTUsIlIiOjI1NSwiRyI6MjU1LCJCIjoyNTV9fSwiTWF4V2lkdGgiOjEzNi4wODk4ODc2NDA0NTAxMiwiTWF4SGVpZ2h0IjoiSW5maW5pdHkiLCJTbWFydEZvcmVncm91bmRJc0FjdGl2ZSI6ZmFsc2UsIkhvcml6b250YWxBbGlnbm1lbnQiOjAsIlZlcnRpY2FsQWxpZ25tZW50IjowLCJTbWFydEZvcmVncm91bmQiOm51bGwsIkJhY2tncm91bmRGaWxsVHlwZSI6MCwiTWFyZ2luIjp7IiRpZCI6IjEyMDEiLCJUb3AiOjAuMCwiTGVmdCI6MC4wLCJSaWdodCI6MC4wLCJCb3R0b20iOjAuMH0sIlBhZGRpbmciOnsiJGlkIjoiMTIwMiIsIlRvcCI6MC4wLCJMZWZ0IjowLjAsIlJpZ2h0IjowLjAsIkJvdHRvbSI6MC4wfSwiQmFja2dyb3VuZCI6eyIkaWQiOiIxMjAzIiwiQ29sb3IiOnsiJGlkIjoiMTIwNCIsIkEiOjAsIlIiOjI1NSwiRyI6MjU1LCJCIjoyNTV9fSwiSXNWaXNpYmxlIjp0cnVlLCJXaWR0aCI6MC4wLCJIZWlnaHQiOjAuMCwiQm9yZGVyU3R5bGUiOm51bGwsIlBhcmVudFN0eWxlIjpudWxsfSwiUmVjdGFuZ2xlU3R5bGUiOnsiJGlkIjoiMTIwNSIsIk1hcmdpbiI6eyIkaWQiOiIxMjA2IiwiVG9wIjowLjAsIkxlZnQiOjAuMCwiUmlnaHQiOjAuMCwiQm90dG9tIjowLjB9LCJQYWRkaW5nIjp7IiRpZCI6IjEyMDciLCJUb3AiOjAuMCwiTGVmdCI6MC4wLCJSaWdodCI6MC4wLCJCb3R0b20iOjAuMH0sIkJhY2tncm91bmQiOnsiJGlkIjoiMTIwOCIsIkNvbG9yIjp7IiRpZCI6IjEyMDkiLCJBIjoyNTUsIlIiOjE1LCJHIjo3NiwiQiI6OTJ9fSwiSXNWaXNpYmxlIjp0cnVlLCJXaWR0aCI6MC4wLCJIZWlnaHQiOjAuMCwiQm9yZGVyU3R5bGUiOnsiJGlkIjoiMTIxMCIsIkxpbmVDb2xvciI6eyIkaWQiOiIxMjExIiwiJHR5cGUiOiJOTFJFLkNvbW1vbi5Eb20uU29saWRDb2xvckJydXNoLCBOTFJFLkNvbW1vbiIsIkNvbG9yIjp7IiRpZCI6IjEyMTIiLCJBIjoyNTUsIlIiOjI1NSwiRyI6MCwiQiI6MH19LCJMaW5lV2VpZ2h0IjowLjAsIkxpbmVUeXBlIjowLCJQYXJlbnRTdHlsZSI6bnVsbH0sIlBhcmVudFN0eWxlIjpudWxsfSwiTWFyZ2luIjp7IiRpZCI6IjEyMTMiLCJUb3AiOjAuMCwiTGVmdCI6MC4wLCJSaWdodCI6MC4wLCJCb3R0b20iOjAuMH0sIlBhZGRpbmciOnsiJGlkIjoiMTIxNCIsIlRvcCI6MC4wLCJMZWZ0IjowLjAsIlJpZ2h0IjowLjAsIkJvdHRvbSI6MC4wfSwiQmFja2dyb3VuZCI6bnVsbCwiSXNWaXNpYmxlIjp0cnVlLCJXaWR0aCI6MC4wLCJIZWlnaHQiOjAuMCwiQm9yZGVyU3R5bGUiOm51bGwsIlBhcmVudFN0eWxlIjpudWxsfSwiQmFja2dyb3VuZFN0eWxlIjp7IiRpZCI6IjEyMTUiLCJNYXJnaW4iOnsiJGlkIjoiMTIxNiIsIlRvcCI6MC4wLCJMZWZ0IjowLjAsIlJpZ2h0IjowLjAsIkJvdHRvbSI6MC4wfSwiUGFkZGluZyI6eyIkaWQiOiIxMjE3IiwiVG9wIjowLjAsIkxlZnQiOjAuMCwiUmlnaHQiOjAuMCwiQm90dG9tIjowLjB9LCJCYWNrZ3JvdW5kIjp7IiRpZCI6IjEyMTgiLCJDb2xvciI6eyIkaWQiOiIxMjE5IiwiQSI6NTEsIlIiOjE1LCJHIjo3NiwiQiI6OTJ9fSwiSXNWaXNpYmxlIjp0cnVlLCJXaWR0aCI6MC4wLCJIZWlnaHQiOjAuMCwiQm9yZGVyU3R5bGUiOnsiJGlkIjoiMTIyMCIsIkxpbmVDb2xvciI6eyIkaWQiOiIxMjIxIiwiJHR5cGUiOiJOTFJFLkNvbW1vbi5Eb20uU29saWRDb2xvckJydXNoLCBOTFJFLkNvbW1vbiIsIkNvbG9yIjp7IiRpZCI6IjEyMjIiLCJBIjoyNTUsIlIiOjI1NSwiRyI6MCwiQiI6MH19LCJMaW5lV2VpZ2h0IjowLjAsIkxpbmVUeXBlIjowLCJQYXJlbnRTdHlsZSI6bnVsbH0sIlBhcmVudFN0eWxlIjpudWxsfSwiSXNBYm92ZVRpbWViYW5kIjpmYWxzZSwiU3BhY2luZyI6NSwiRGVmYXVsdFN3aW1sYW5lVGFza1N0eWxlIjp7IiRpZCI6IjEyMjMiLCIkdHlwZSI6Ik5MUkUuQ29tbW9uLkRvbS5TdHlsZXMuRXhwbGljaXRTZXRhYmxlVGFza1N0eWxlLCBOTFJFLkNvbW1vbiIsIlNoYXBlIjoxLCJTaGFwZVRoaWNrbmVzcyI6MCwiRHVyYXRpb25Gb3JtYXQiOjAsIkluY2x1ZGVOb25Xb3JraW5nRGF5c0luRHVyYXRpb24iOmZhbHNlLCJQZXJjZW50YWdlQ29tcGxldGVTdHlsZSI6eyIkaWQiOiIxMjI0IiwiRm9udFNldHRpbmdzIjp7IiRpZCI6IjEyMjUiLCJGb250U2l6ZSI6MTAsIkZvbnROYW1lIjoiQ2FsaWJyaSIsIklzQm9sZCI6ZmFsc2UsIklzSXRhbGljIjpmYWxzZSwiSXNVbmRlcmxpbmVkIjpmYWxzZSwiUGFyZW50U3R5bGUiOm51bGx9LCJBdXRvU2l6ZSI6MCwiRm9yZWdyb3VuZCI6eyIkaWQiOiIxMjI2IiwiQ29sb3IiOnsiJGlkIjoiMTIyN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yMjgiLCJUb3AiOjAuMCwiTGVmdCI6MC4wLCJSaWdodCI6MC4wLCJCb3R0b20iOjAuMH0sIlBhZGRpbmciOnsiJGlkIjoiMTIyOSIsIlRvcCI6MC4wLCJMZWZ0IjowLjAsIlJpZ2h0IjowLjAsIkJvdHRvbSI6MC4wfSwiQmFja2dyb3VuZCI6eyIkaWQiOiIxMjMwIiwiQ29sb3IiOnsiJGlkIjoiMTIzMSIsIkEiOjAsIlIiOjAsIkciOjAsIkIiOjB9fSwiSXNWaXNpYmxlIjp0cnVlLCJXaWR0aCI6MC4wLCJIZWlnaHQiOjAuMCwiQm9yZGVyU3R5bGUiOm51bGwsIlBhcmVudFN0eWxlIjpudWxsfSwiRHVyYXRpb25TdHlsZSI6eyIkaWQiOiIxMjMyIiwiRm9udFNldHRpbmdzIjp7IiRpZCI6IjEyMzMiLCJGb250U2l6ZSI6MTAsIkZvbnROYW1lIjoiQ2FsaWJyaSIsIklzQm9sZCI6ZmFsc2UsIklzSXRhbGljIjpmYWxzZSwiSXNVbmRlcmxpbmVkIjpmYWxzZSwiUGFyZW50U3R5bGUiOm51bGx9LCJBdXRvU2l6ZSI6MCwiRm9yZWdyb3VuZCI6eyIkaWQiOiIxMjM0IiwiQ29sb3IiOnsiJGlkIjoiMTIz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yMzYiLCJUb3AiOjAuMCwiTGVmdCI6MC4wLCJSaWdodCI6MC4wLCJCb3R0b20iOjAuMH0sIlBhZGRpbmciOnsiJGlkIjoiMTIzNyIsIlRvcCI6MC4wLCJMZWZ0IjowLjAsIlJpZ2h0IjowLjAsIkJvdHRvbSI6MC4wfSwiQmFja2dyb3VuZCI6eyIkaWQiOiIxMjM4IiwiQ29sb3IiOnsiJGlkIjoiMTIzOSIsIkEiOjAsIlIiOjAsIkciOjAsIkIiOjB9fSwiSXNWaXNpYmxlIjp0cnVlLCJXaWR0aCI6MC4wLCJIZWlnaHQiOjAuMCwiQm9yZGVyU3R5bGUiOm51bGwsIlBhcmVudFN0eWxlIjpudWxsfSwiSG9yaXpvbnRhbENvbm5lY3RvclN0eWxlIjp7IiRpZCI6IjEyNDAiLCJMaW5lQ29sb3IiOnsiJGlkIjoiMTI0MSIsIiR0eXBlIjoiTkxSRS5Db21tb24uRG9tLlNvbGlkQ29sb3JCcnVzaCwgTkxSRS5Db21tb24iLCJDb2xvciI6eyIkaWQiOiIxMjQyIiwiQSI6MjU1LCJSIjoyMDQsIkciOjIwNCwiQiI6MjA0fX0sIkxpbmVXZWlnaHQiOjEuMCwiTGluZVR5cGUiOjAsIlBhcmVudFN0eWxlIjpudWxsfSwiVmVydGljYWxDb25uZWN0b3JTdHlsZSI6eyIkaWQiOiIxMjQzIiwiTGluZUNvbG9yIjp7IiRpZCI6IjEyNDQiLCIkdHlwZSI6Ik5MUkUuQ29tbW9uLkRvbS5Tb2xpZENvbG9yQnJ1c2gsIE5MUkUuQ29tbW9uIiwiQ29sb3IiOnsiJGlkIjoiMTI0NSIsIkEiOjI1NSwiUiI6MjA0LCJHIjoyMDQsIkIiOjIwNH19LCJMaW5lV2VpZ2h0IjowLjAsIkxpbmVUeXBlIjowLCJQYXJlbnRTdHlsZSI6bnVsbH0sIk1hcmdpbiI6bnVsbCwiU3RhcnREYXRlUG9zaXRpb24iOjMsIkVuZERhdGVQb3NpdGlvbiI6MywiRGF0ZUlzVmlzaWJsZSI6dHJ1ZSwiVGl0bGVQb3NpdGlvbiI6NCwiRHVyYXRpb25Qb3NpdGlvbiI6NiwiUGVyY2VudGFnZUNvbXBsZXRlZFBvc2l0aW9uIjo2LCJTcGFjaW5nIjozLCJJc0JlbG93VGltZWJhbmQiOmZhbHNlLCJQZXJjZW50YWdlQ29tcGxldGVTaGFwZU9wYWNpdHkiOjM1LCJTaGFwZVN0eWxlIjp7IiRpZCI6IjEyNDYiLCJNYXJnaW4iOnsiJGlkIjoiMTI0NyIsIlRvcCI6MC4wLCJMZWZ0Ijo0LjAsIlJpZ2h0Ijo0LjAsIkJvdHRvbSI6MC4wfSwiUGFkZGluZyI6eyIkaWQiOiIxMjQ4IiwiVG9wIjowLjAsIkxlZnQiOjAuMCwiUmlnaHQiOjAuMCwiQm90dG9tIjowLjB9LCJCYWNrZ3JvdW5kIjp7IiRpZCI6IjEyNDkiLCJDb2xvciI6eyIkaWQiOiIxMjUwIiwiQSI6MjU1LCJSIjoxNSwiRyI6NzYsIkIiOjkyfX0sIklzVmlzaWJsZSI6dHJ1ZSwiV2lkdGgiOjAuMCwiSGVpZ2h0IjoxMC4wLCJCb3JkZXJTdHlsZSI6eyIkaWQiOiIxMjUxIiwiTGluZUNvbG9yIjp7IiRpZCI6IjEyNTIiLCIkdHlwZSI6Ik5MUkUuQ29tbW9uLkRvbS5Tb2xpZENvbG9yQnJ1c2gsIE5MUkUuQ29tbW9uIiwiQ29sb3IiOnsiJGlkIjoiMTI1MyIsIkEiOjI1NSwiUiI6MjM0LCJHIjoyMiwiQiI6MzB9fSwiTGluZVdlaWdodCI6MC4wLCJMaW5lVHlwZSI6MCwiUGFyZW50U3R5bGUiOm51bGx9LCJQYXJlbnRTdHlsZSI6bnVsbH0sIlRpdGxlU3R5bGUiOnsiJGlkIjoiMTI1NCIsIkZvbnRTZXR0aW5ncyI6eyIkaWQiOiIxMjU1IiwiRm9udFNpemUiOjExLCJGb250TmFtZSI6IkNhbGlicmkiLCJJc0JvbGQiOnRydWUsIklzSXRhbGljIjpmYWxzZSwiSXNVbmRlcmxpbmVkIjpmYWxzZSwiUGFyZW50U3R5bGUiOm51bGx9LCJBdXRvU2l6ZSI6MCwiRm9yZWdyb3VuZCI6eyIkaWQiOiIxMjU2IiwiQ29sb3IiOnsiJGlkIjoiMTI1NyIsIkEiOjI1NSwiUiI6MCwiRyI6MCwiQiI6MH19LCJNYXhXaWR0aCI6OTYwLjAsIk1heEhlaWdodCI6IkluZmluaXR5IiwiU21hcnRGb3JlZ3JvdW5kSXNBY3RpdmUiOmZhbHNlLCJIb3Jpem9udGFsQWxpZ25tZW50IjowLCJWZXJ0aWNhbEFsaWdubWVudCI6MCwiU21hcnRGb3JlZ3JvdW5kIjpudWxsLCJCYWNrZ3JvdW5kRmlsbFR5cGUiOjAsIk1hcmdpbiI6eyIkaWQiOiIxMjU4IiwiVG9wIjowLjAsIkxlZnQiOjAuMCwiUmlnaHQiOjAuMCwiQm90dG9tIjowLjB9LCJQYWRkaW5nIjp7IiRpZCI6IjEyNTkiLCJUb3AiOjAuMCwiTGVmdCI6MC4wLCJSaWdodCI6MC4wLCJCb3R0b20iOjAuMH0sIkJhY2tncm91bmQiOnsiJGlkIjoiMTI2MCIsIkNvbG9yIjp7IiRpZCI6IjEyNjEiLCJBIjowLCJSIjowLCJHIjowLCJCIjowfX0sIklzVmlzaWJsZSI6dHJ1ZSwiV2lkdGgiOjAuMCwiSGVpZ2h0IjowLjAsIkJvcmRlclN0eWxlIjpudWxsLCJQYXJlbnRTdHlsZSI6bnVsbH0sIkRhdGVTdHlsZSI6eyIkaWQiOiIxMjYyIiwiRm9udFNldHRpbmdzIjp7IiRpZCI6IjEyNjMiLCJGb250U2l6ZSI6MTAsIkZvbnROYW1lIjoiQ2FsaWJyaSIsIklzQm9sZCI6ZmFsc2UsIklzSXRhbGljIjpmYWxzZSwiSXNVbmRlcmxpbmVkIjpmYWxzZSwiUGFyZW50U3R5bGUiOm51bGx9LCJBdXRvU2l6ZSI6MCwiRm9yZWdyb3VuZCI6eyIkaWQiOiIxMjY0IiwiQ29sb3IiOnsiJGlkIjoiMTI2N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MTI2NiIsIlRvcCI6MC4wLCJMZWZ0IjowLjAsIlJpZ2h0IjowLjAsIkJvdHRvbSI6MC4wfSwiUGFkZGluZyI6eyIkaWQiOiIxMjY3IiwiVG9wIjowLjAsIkxlZnQiOjAuMCwiUmlnaHQiOjAuMCwiQm90dG9tIjowLjB9LCJCYWNrZ3JvdW5kIjp7IiRpZCI6IjEyNjgiLCJDb2xvciI6eyIkaWQiOiIxMjY5IiwiQSI6MCwiUiI6MCwiRyI6MCwiQiI6MH19LCJJc1Zpc2libGUiOnRydWUsIldpZHRoIjowLjAsIkhlaWdodCI6MC4wLCJCb3JkZXJTdHlsZSI6bnVsbCwiUGFyZW50U3R5bGUiOm51bGx9LCJEYXRlRm9ybWF0Ijp7IiRpZCI6IjEyNz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I3MSIsIkZvcm1hdCI6MCwiSXNWaXNpYmxlIjpmYWxzZSwiTGFzdEtub3duVmlzaWJpbGl0eVN0YXRlIjpmYWxzZX0sIklzVmlzaWJsZSI6dHJ1ZSwiUGFyZW50U3R5bGUiOm51bGwsIl9leHBsaWNpdGx5U2V0Ijp7IiRpZCI6IjEyNzI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90U3R5bGUiOnsiJGlkIjoiMTI3MyIsIlNoYXBlIjoxOSwiQ29ubmVjdG9yTWFyZ2luIjp7IiRpZCI6IjEyNzQiLCJUb3AiOjAuMCwiTGVmdCI6Mi4wLCJSaWdodCI6Mi4wLCJCb3R0b20iOjAuMH0sIkNvbm5lY3RvclN0eWxlIjp7IiRpZCI6IjEyNzUiLCJMaW5lQ29sb3IiOnsiJGlkIjoiMTI3NiIsIiR0eXBlIjoiTkxSRS5Db21tb24uRG9tLlNvbGlkQ29sb3JCcnVzaCwgTkxSRS5Db21tb24iLCJDb2xvciI6eyIkaWQiOiIxMjc3IiwiQSI6MTI3LCJSIjo3OSwiRyI6MTI5LCJCIjoxODl9fSwiTGluZVdlaWdodCI6MS4wLCJMaW5lVHlwZSI6MCwiUGFyZW50U3R5bGUiOm51bGx9LCJJc0JlbG93VGltZWJhbmQiOmZhbHNlLCJQb3NpdGlvbk9uVGFzayI6MSwiSGlkZURhdGUiOmZhbHNlLCJTaGFwZVNpemUiOjEsIlNwYWNpbmciOjIuMCwiUGFkZGluZyI6eyIkaWQiOiIxMjc4IiwiVG9wIjo3LjAsIkxlZnQiOjMuMCwiUmlnaHQiOjAuMCwiQm90dG9tIjoyLjB9LCJTaGFwZVN0eWxlIjp7IiRpZCI6IjEyNzkiLCJNYXJnaW4iOnsiJGlkIjoiMTI4MCIsIlRvcCI6MC4wLCJMZWZ0IjowLjAsIlJpZ2h0IjowLjAsIkJvdHRvbSI6MC4wfSwiUGFkZGluZyI6eyIkaWQiOiIxMjgxIiwiVG9wIjowLjAsIkxlZnQiOjAuMCwiUmlnaHQiOjAuMCwiQm90dG9tIjowLjB9LCJCYWNrZ3JvdW5kIjp7IiRpZCI6IjEyODIiLCJDb2xvciI6eyIkaWQiOiIxMjgzIiwiQSI6MjU1LCJSIjoxNSwiRyI6NzYsIkIiOjkyfX0sIklzVmlzaWJsZSI6dHJ1ZSwiV2lkdGgiOjEzLjAsIkhlaWdodCI6MTMuMCwiQm9yZGVyU3R5bGUiOnsiJGlkIjoiMTI4NCIsIkxpbmVDb2xvciI6eyIkaWQiOiIxMjg1IiwiJHR5cGUiOiJOTFJFLkNvbW1vbi5Eb20uU29saWRDb2xvckJydXNoLCBOTFJFLkNvbW1vbiIsIkNvbG9yIjp7IiRpZCI6IjEyODYiLCJBIjoyNTUsIlIiOjIzNCwiRyI6MjIsIkIiOjMwfX0sIkxpbmVXZWlnaHQiOjAuMCwiTGluZVR5cGUiOjAsIlBhcmVudFN0eWxlIjpudWxsfSwiUGFyZW50U3R5bGUiOm51bGx9LCJUaXRsZVN0eWxlIjp7IiRpZCI6IjEyODciLCJGb250U2V0dGluZ3MiOnsiJGlkIjoiMTI4OCIsIkZvbnRTaXplIjoxMSwiRm9udE5hbWUiOiJTZWdvZSBVSSIsIklzQm9sZCI6dHJ1ZSwiSXNJdGFsaWMiOmZhbHNlLCJJc1VuZGVybGluZWQiOmZhbHNlLCJQYXJlbnRTdHlsZSI6bnVsbH0sIkF1dG9TaXplIjowLCJGb3JlZ3JvdW5kIjp7IiRpZCI6IjEyODkiLCJDb2xvciI6eyIkaWQiOiIxMjkwIiwiQSI6MjU1LCJSIjo5NSwiRyI6MTUsIkIiOjY0fX0sIk1heFdpZHRoIjoyMDAuMCwiTWF4SGVpZ2h0IjoiSW5maW5pdHkiLCJTbWFydEZvcmVncm91bmRJc0FjdGl2ZSI6ZmFsc2UsIkhvcml6b250YWxBbGlnbm1lbnQiOjAsIlZlcnRpY2FsQWxpZ25tZW50IjowLCJTbWFydEZvcmVncm91bmQiOm51bGwsIkJhY2tncm91bmRGaWxsVHlwZSI6MCwiTWFyZ2luIjp7IiRpZCI6IjEyOTEiLCJUb3AiOjAuMCwiTGVmdCI6MC4wLCJSaWdodCI6MC4wLCJCb3R0b20iOjAuMH0sIlBhZGRpbmciOnsiJGlkIjoiMTI5MiIsIlRvcCI6MC4wLCJMZWZ0IjowLjAsIlJpZ2h0IjowLjAsIkJvdHRvbSI6MC4wfSwiQmFja2dyb3VuZCI6eyIkaWQiOiIxMjkzIiwiQ29sb3IiOnsiJGlkIjoiMTI5NCIsIkEiOjAsIlIiOjAsIkciOjAsIkIiOjB9fSwiSXNWaXNpYmxlIjp0cnVlLCJXaWR0aCI6MC4wLCJIZWlnaHQiOjAuMCwiQm9yZGVyU3R5bGUiOm51bGwsIlBhcmVudFN0eWxlIjpudWxsfSwiRGF0ZVN0eWxlIjp7IiRpZCI6IjEyOTUiLCJGb250U2V0dGluZ3MiOnsiJGlkIjoiMTI5NiIsIkZvbnRTaXplIjo5LCJGb250TmFtZSI6IlNlZ29lIFVJIFNlbWlib2xkIiwiSXNCb2xkIjp0cnVlLCJJc0l0YWxpYyI6ZmFsc2UsIklzVW5kZXJsaW5lZCI6ZmFsc2UsIlBhcmVudFN0eWxlIjpudWxsfSwiQXV0b1NpemUiOjAsIkZvcmVncm91bmQiOnsiJGlkIjoiMTI5NyIsIkNvbG9yIjp7IiRpZCI6IjEyOTgiLCJBIjoyNTUsIlIiOjE1LCJHIjo3NiwiQiI6OTJ9fSwiTWF4V2lkdGgiOjIwMC4wLCJNYXhIZWlnaHQiOiJJbmZpbml0eSIsIlNtYXJ0Rm9yZWdyb3VuZElzQWN0aXZlIjpmYWxzZSwiSG9yaXpvbnRhbEFsaWdubWVudCI6MCwiVmVydGljYWxBbGlnbm1lbnQiOjAsIlNtYXJ0Rm9yZWdyb3VuZCI6bnVsbCwiQmFja2dyb3VuZEZpbGxUeXBlIjowLCJNYXJnaW4iOnsiJGlkIjoiMTI5OSIsIlRvcCI6MC4wLCJMZWZ0IjowLjAsIlJpZ2h0IjowLjAsIkJvdHRvbSI6MC4wfSwiUGFkZGluZyI6eyIkaWQiOiIxMzAwIiwiVG9wIjowLjAsIkxlZnQiOjAuMCwiUmlnaHQiOjAuMCwiQm90dG9tIjowLjB9LCJCYWNrZ3JvdW5kIjp7IiRpZCI6IjEzMDEiLCJDb2xvciI6eyIkaWQiOiIxMzAyIiwiQSI6MCwiUiI6MCwiRyI6MCwiQiI6MH19LCJJc1Zpc2libGUiOnRydWUsIldpZHRoIjowLjAsIkhlaWdodCI6MC4wLCJCb3JkZXJTdHlsZSI6bnVsbCwiUGFyZW50U3R5bGUiOm51bGx9LCJEYXRlRm9ybWF0Ijp7IiRpZCI6IjEzMDM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MwNCIsIkZvcm1hdCI6MCwiSXNWaXNpYmxlIjpmYWxzZSwiTGFzdEtub3duVmlzaWJpbGl0eVN0YXRlIjpmYWxzZX0sIklzVmlzaWJsZSI6dHJ1ZSwiUGFyZW50U3R5bGUiOm51bGx9LCJEZWZhdWx0U3dpbWxhbmVNaWxlc3RvbmVTdHlsZSI6eyIkaWQiOiIxMzA1IiwiVGl0bGVQb3NpdGlvbiI6IkxlZnQiLCJEYXRlUG9zaXRpb24iOiJSaWdodCIsIlNoYXBlVHlwZSI6MTQsIlNoYXBlU2l6ZSI6MCwiU3BhY2luZyI6NSwiU2hhcGVTdHlsZSI6eyIkaWQiOiIxMzA2IiwiTWFyZ2luIjp7IiRpZCI6IjEzMDciLCJUb3AiOjAuMCwiTGVmdCI6MC4wLCJSaWdodCI6MC4wLCJCb3R0b20iOjAuMH0sIlBhZGRpbmciOnsiJGlkIjoiMTMwOCIsIlRvcCI6MC4wLCJMZWZ0IjowLjAsIlJpZ2h0IjowLjAsIkJvdHRvbSI6MC4wfSwiQmFja2dyb3VuZCI6eyIkaWQiOiIxMzA5IiwiQ29sb3IiOnsiJGlkIjoiMTMxMCIsIkEiOjI1NSwiUiI6MjEsIkciOjk2LCJCIjoxMzB9fSwiSXNWaXNpYmxlIjp0cnVlLCJXaWR0aCI6MTIuMCwiSGVpZ2h0IjoxNC4wLCJCb3JkZXJTdHlsZSI6eyIkaWQiOiIxMzExIiwiTGluZUNvbG9yIjp7IiRpZCI6IjEzMTIiLCIkdHlwZSI6Ik5MUkUuQ29tbW9uLkRvbS5Tb2xpZENvbG9yQnJ1c2gsIE5MUkUuQ29tbW9uIiwiQ29sb3IiOnsiJGlkIjoiMTMxMyIsIkEiOjI1NSwiUiI6MjM0LCJHIjoyMiwiQiI6MzB9fSwiTGluZVdlaWdodCI6MC4wLCJMaW5lVHlwZSI6MCwiUGFyZW50U3R5bGUiOm51bGx9LCJQYXJlbnRTdHlsZSI6bnVsbH0sIlRpdGxlU3R5bGUiOnsiJGlkIjoiMTMxNCIsIkZvbnRTZXR0aW5ncyI6eyIkaWQiOiIxMzE1IiwiRm9udFNpemUiOjExLCJGb250TmFtZSI6IlNlZ29lIFVJIiwiSXNCb2xkIjp0cnVlLCJJc0l0YWxpYyI6ZmFsc2UsIklzVW5kZXJsaW5lZCI6ZmFsc2UsIlBhcmVudFN0eWxlIjpudWxsfSwiQXV0b1NpemUiOjAsIkZvcmVncm91bmQiOnsiJGlkIjoiMTMxNiIsIkNvbG9yIjp7IiRpZCI6IjEzMTciLCJBIjoyNTUsIlIiOjk1LCJHIjoxNSwiQiI6NjR9fSwiTWF4V2lkdGgiOjIwMC4wLCJNYXhIZWlnaHQiOiJJbmZpbml0eSIsIlNtYXJ0Rm9yZWdyb3VuZElzQWN0aXZlIjpmYWxzZSwiSG9yaXpvbnRhbEFsaWdubWVudCI6MiwiVmVydGljYWxBbGlnbm1lbnQiOjAsIlNtYXJ0Rm9yZWdyb3VuZCI6bnVsbCwiQmFja2dyb3VuZEZpbGxUeXBlIjowLCJNYXJnaW4iOnsiJGlkIjoiMTMxOCIsIlRvcCI6MC4wLCJMZWZ0IjowLjAsIlJpZ2h0IjowLjAsIkJvdHRvbSI6MC4wfSwiUGFkZGluZyI6eyIkaWQiOiIxMzE5IiwiVG9wIjowLjAsIkxlZnQiOjAuMCwiUmlnaHQiOjAuMCwiQm90dG9tIjowLjB9LCJCYWNrZ3JvdW5kIjp7IiRpZCI6IjEzMjAiLCJDb2xvciI6eyIkaWQiOiIxMzIxIiwiQSI6MCwiUiI6MjU1LCJHIjoyNTUsIkIiOjI1NX19LCJJc1Zpc2libGUiOnRydWUsIldpZHRoIjowLjAsIkhlaWdodCI6MC4wLCJCb3JkZXJTdHlsZSI6bnVsbCwiUGFyZW50U3R5bGUiOm51bGx9LCJEYXRlU3R5bGUiOnsiJGlkIjoiMTMyMiIsIkZvbnRTZXR0aW5ncyI6eyIkaWQiOiIxMzIzIiwiRm9udFNpemUiOjksIkZvbnROYW1lIjoiU2Vnb2UgVUkgU2VtaWJvbGQiLCJJc0JvbGQiOnRydWUsIklzSXRhbGljIjpmYWxzZSwiSXNVbmRlcmxpbmVkIjpmYWxzZSwiUGFyZW50U3R5bGUiOm51bGx9LCJBdXRvU2l6ZSI6MCwiRm9yZWdyb3VuZCI6eyIkaWQiOiIxMzI0IiwiQ29sb3IiOnsiJGlkIjoiMTMyNSIsIkEiOjI1NSwiUiI6MTUsIkciOjc2LCJCIjo5Mn19LCJNYXhXaWR0aCI6MjAwLjAsIk1heEhlaWdodCI6IkluZmluaXR5IiwiU21hcnRGb3JlZ3JvdW5kSXNBY3RpdmUiOmZhbHNlLCJIb3Jpem9udGFsQWxpZ25tZW50IjowLCJWZXJ0aWNhbEFsaWdubWVudCI6MCwiU21hcnRGb3JlZ3JvdW5kIjpudWxsLCJCYWNrZ3JvdW5kRmlsbFR5cGUiOjAsIk1hcmdpbiI6eyIkaWQiOiIxMzI2IiwiVG9wIjowLjAsIkxlZnQiOjAuMCwiUmlnaHQiOjAuMCwiQm90dG9tIjowLjB9LCJQYWRkaW5nIjp7IiRpZCI6IjEzMjciLCJUb3AiOjAuMCwiTGVmdCI6MC4wLCJSaWdodCI6MC4wLCJCb3R0b20iOjAuMH0sIkJhY2tncm91bmQiOnsiJGlkIjoiMTMyOCIsIkNvbG9yIjp7IiRpZCI6IjEzMjkiLCJBIjowLCJSIjoyNTUsIkciOjI1NSwiQiI6MjU1fX0sIklzVmlzaWJsZSI6dHJ1ZSwiV2lkdGgiOjAuMCwiSGVpZ2h0IjowLjAsIkJvcmRlclN0eWxlIjpudWxsLCJQYXJlbnRTdHlsZSI6bnVsbH0sIkRhdGVGb3JtYXQiOnsiJGlkIjoiMTMz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MxIiwiRm9ybWF0IjowLCJJc1Zpc2libGUiOmZhbHNlLCJMYXN0S25vd25WaXNpYmlsaXR5U3RhdGUiOmZhbHNlfSwiSXNWaXNpYmxlIjp0cnVlLCJQYXJlbnRTdHlsZSI6bnVsbH0sIkRlZmF1bHRTd2ltbGFuZUFjdGl2aXR5U3R5bGUiOnsiJGlkIjoiMTMzMiIsIkhlYWRlclN0eWxlIjp7IiRpZCI6IjEzMzMiLCJUZXh0U3R5bGUiOnsiJGlkIjoiMTMzNCIsIkZvbnRTZXR0aW5ncyI6eyIkaWQiOiIxMzM1IiwiRm9udFNpemUiOjExLCJGb250TmFtZSI6IkNhbGlicmkiLCJJc0JvbGQiOmZhbHNlLCJJc0l0YWxpYyI6ZmFsc2UsIklzVW5kZXJsaW5lZCI6ZmFsc2UsIlBhcmVudFN0eWxlIjpudWxsfSwiQXV0b1NpemUiOjIsIkZvcmVncm91bmQiOnsiJGlkIjoiMTMzNiIsIkNvbG9yIjp7IiRpZCI6IjEzMzciLCJBIjoyNTUsIlIiOjAsIkciOjAsIkIiOjB9fSwiTWF4V2lkdGgiOjAuMCwiTWF4SGVpZ2h0IjoiSW5maW5pdHkiLCJTbWFydEZvcmVncm91bmRJc0FjdGl2ZSI6ZmFsc2UsIkhvcml6b250YWxBbGlnbm1lbnQiOjAsIlZlcnRpY2FsQWxpZ25tZW50IjowLCJTbWFydEZvcmVncm91bmQiOm51bGwsIkJhY2tncm91bmRGaWxsVHlwZSI6MCwiTWFyZ2luIjp7IiRpZCI6IjEzMzgiLCJUb3AiOjAuMCwiTGVmdCI6MC4wLCJSaWdodCI6MC4wLCJCb3R0b20iOjAuMH0sIlBhZGRpbmciOnsiJGlkIjoiMTMzOSIsIlRvcCI6MC4wLCJMZWZ0IjowLjAsIlJpZ2h0IjowLjAsIkJvdHRvbSI6MC4wfSwiQmFja2dyb3VuZCI6eyIkaWQiOiIxMzQwIiwiQ29sb3IiOnsiJGlkIjoiMTM0MSIsIkEiOjAsIlIiOjI1NSwiRyI6MjU1LCJCIjoyNTV9fSwiSXNWaXNpYmxlIjp0cnVlLCJXaWR0aCI6MC4wLCJIZWlnaHQiOjAuMCwiQm9yZGVyU3R5bGUiOm51bGwsIlBhcmVudFN0eWxlIjpudWxsfSwiUmVjdGFuZ2xlU3R5bGUiOnsiJGlkIjoiMTM0MiIsIk1hcmdpbiI6eyIkaWQiOiIxMzQzIiwiVG9wIjowLjAsIkxlZnQiOjAuMCwiUmlnaHQiOjAuMCwiQm90dG9tIjowLjB9LCJQYWRkaW5nIjp7IiRpZCI6IjEzNDQiLCJUb3AiOjAuMCwiTGVmdCI6MC4wLCJSaWdodCI6MC4wLCJCb3R0b20iOjAuMH0sIkJhY2tncm91bmQiOnsiJGlkIjoiMTM0NSIsIkNvbG9yIjp7IiRpZCI6IjEzNDYiLCJBIjo2MywiUiI6MTUsIkciOjc2LCJCIjo5Mn19LCJJc1Zpc2libGUiOnRydWUsIldpZHRoIjowLjAsIkhlaWdodCI6MC4wLCJCb3JkZXJTdHlsZSI6eyIkaWQiOiIxMzQ3IiwiTGluZUNvbG9yIjp7IiRpZCI6IjEzNDgiLCIkdHlwZSI6Ik5MUkUuQ29tbW9uLkRvbS5Tb2xpZENvbG9yQnJ1c2gsIE5MUkUuQ29tbW9uIiwiQ29sb3IiOnsiJGlkIjoiMTM0OSIsIkEiOjI1NSwiUiI6MjU1LCJHIjowLCJCIjowfX0sIkxpbmVXZWlnaHQiOjAuMCwiTGluZVR5cGUiOjAsIlBhcmVudFN0eWxlIjpudWxsfSwiUGFyZW50U3R5bGUiOm51bGx9LCJNYXJnaW4iOnsiJGlkIjoiMTM1MCIsIlRvcCI6MC4wLCJMZWZ0IjowLjAsIlJpZ2h0IjowLjAsIkJvdHRvbSI6MC4wfSwiUGFkZGluZyI6eyIkaWQiOiIxMzUxIiwiVG9wIjowLjAsIkxlZnQiOjAuMCwiUmlnaHQiOjAuMCwiQm90dG9tIjowLjB9LCJCYWNrZ3JvdW5kIjpudWxsLCJJc1Zpc2libGUiOnRydWUsIldpZHRoIjowLjAsIkhlaWdodCI6MC4wLCJCb3JkZXJTdHlsZSI6bnVsbCwiUGFyZW50U3R5bGUiOm51bGx9LCJCYWNrZ3JvdW5kU3R5bGUiOnsiJGlkIjoiMTM1MiIsIk1hcmdpbiI6eyIkaWQiOiIxMzUzIiwiVG9wIjowLjAsIkxlZnQiOjAuMCwiUmlnaHQiOjAuMCwiQm90dG9tIjowLjB9LCJQYWRkaW5nIjp7IiRpZCI6IjEzNTQiLCJUb3AiOjAuMCwiTGVmdCI6MC4wLCJSaWdodCI6MC4wLCJCb3R0b20iOjAuMH0sIkJhY2tncm91bmQiOnsiJGlkIjoiMTM1NSIsIkNvbG9yIjp7IiRpZCI6IjEzNTYiLCJBIjo1MSwiUiI6MTUsIkciOjc2LCJCIjo5Mn19LCJJc1Zpc2libGUiOnRydWUsIldpZHRoIjowLjAsIkhlaWdodCI6MC4wLCJCb3JkZXJTdHlsZSI6eyIkaWQiOiIxMzU3IiwiTGluZUNvbG9yIjp7IiRpZCI6IjEzNTgiLCIkdHlwZSI6Ik5MUkUuQ29tbW9uLkRvbS5Tb2xpZENvbG9yQnJ1c2gsIE5MUkUuQ29tbW9uIiwiQ29sb3IiOnsiJGlkIjoiMTM1OSIsIkEiOjI1NSwiUiI6MjM0LCJHIjoyMiwiQiI6MzB9fSwiTGluZVdlaWdodCI6MC4wLCJMaW5lVHlwZSI6MCwiUGFyZW50U3R5bGUiOm51bGx9LCJQYXJlbnRTdHlsZSI6bnVsbH0sIk1hcmdpbiI6eyIkaWQiOiIxMzYwIiwiVG9wIjowLjAsIkxlZnQiOjAuMCwiUmlnaHQiOjAuMCwiQm90dG9tIjowLjB9LCJQYWRkaW5nIjp7IiRpZCI6IjEzNjEiLCJUb3AiOjAuMCwiTGVmdCI6MC4wLCJSaWdodCI6MC4wLCJCb3R0b20iOjAuMH0sIklzVmlzaWJsZSI6dHJ1ZSwiV2lkdGgiOjAuMCwiSGVpZ2h0IjowLjAsIkJvcmRlclN0eWxlIjpudWxsLCJQYXJlbnRTdHlsZSI6bnVsbH0sIk1hcmdpbiI6eyIkaWQiOiIxMzYyIiwiVG9wIjowLjAsIkxlZnQiOjAuMCwiUmlnaHQiOjAuMCwiQm90dG9tIjowLjB9LCJQYWRkaW5nIjp7IiRpZCI6IjEzNjMiLCJUb3AiOjAuMCwiTGVmdCI6MC4wLCJSaWdodCI6MC4wLCJCb3R0b20iOjAuMH0sIklzVmlzaWJsZSI6dHJ1ZSwiV2lkdGgiOjAuMCwiSGVpZ2h0IjowLjAsIkJvcmRlclN0eWxlIjp7IiRpZCI6IjEzNjQiLCJMaW5lQ29sb3IiOm51bGwsIkxpbmVXZWlnaHQiOjAuMCwiTGluZVR5cGUiOjAsIlBhcmVudFN0eWxlIjpudWxsfSwiUGFyZW50U3R5bGUiOm51bGx9fV0sIkN1bHR1cmVJbmZvTmFtZSI6ImVuLVVTIiwiU3R5bGVOYW1lIjpudWxsLCJWZXJzaW9uIjp7IiRpZCI6IjEzNjUiLCJWZXJzaW9uIjoiNC4xLjAiLCJPcmlnaW5hbEFzc2VtYmx5VmVyc2lvbiI6IjcuMDAuMDEuMDAiLCJFZGl0aW9uIjpudWxsLCJMYXN0U2F2ZWRFZGl0aW9uIjo0LCJJc1BsdXNFZGl0aW9uIjpmYWxzZSwiSXNQcm9FZGl0aW9uIjpmYWxzZX0sIkVmZmVjdCI6MCwiU3R5bGUiOnsiJGlkIjoiMTM2NiIsIkRlZmF1bHREZXBlbmRlbmN5U3R5bGUiOnsiJGlkIjoiMTM2NyIsIkxpbmVTdHlsZSI6eyIkaWQiOiIxMzY4IiwiTGluZUNvbG9yIjp7IiRpZCI6IjEzNjkiLCIkdHlwZSI6Ik5MUkUuQ29tbW9uLkRvbS5Tb2xpZENvbG9yQnJ1c2gsIE5MUkUuQ29tbW9uIiwiQ29sb3IiOnsiJGlkIjoiMTM3MCIsIkEiOjI1NSwiUiI6MCwiRyI6MCwiQiI6MH19LCJMaW5lV2VpZ2h0IjoxLjAsIkxpbmVUeXBlIjowLCJQYXJlbnRTdHlsZSI6bnVsbH0sIkVuZEFycm93aGVhZExpbmVTdHlsZSI6eyIkaWQiOiIxMzcxIiwiS2luZCI6MSwiV2lkdGgiOjEsIkxlbmd0aCI6MCwiUGFyZW50U3R5bGUiOm51bGx9LCJCcmluZ1RvRnJvbnQiOnRydWUsIkVsYm93UmFkaXVzIjowLjAsIk1hcmdpbiI6eyIkaWQiOiIxMzcyIiwiVG9wIjowLjAsIkxlZnQiOjAuMCwiUmlnaHQiOjAuMCwiQm90dG9tIjowLjB9LCJQYWRkaW5nIjp7IiRpZCI6IjEzNzMiLCJUb3AiOjAuMCwiTGVmdCI6MC4wLCJSaWdodCI6MC4wLCJCb3R0b20iOjAuMH0sIkJhY2tncm91bmQiOm51bGwsIklzVmlzaWJsZSI6dHJ1ZSwiV2lkdGgiOjAuMCwiSGVpZ2h0IjowLjAsIkJvcmRlclN0eWxlIjpudWxsLCJQYXJlbnRTdHlsZSI6bnVsbH0sIkNyaXRpY2FsUGF0aFN0eWxlIjp7IiRpZCI6IjEzNzQiLCJDcml0aWNhbFBhdGhTdHlsZU9wdGlvbnMiOjExLCJMaW5lU3R5bGUiOnsiJGlkIjoiMTM3NSIsIkxpbmVDb2xvciI6eyIkaWQiOiIxMzc2IiwiJHR5cGUiOiJOTFJFLkNvbW1vbi5Eb20uU29saWRDb2xvckJydXNoLCBOTFJFLkNvbW1vbiIsIkNvbG9yIjp7IiRpZCI6IjEzNzciLCJBIjoyNTUsIlIiOjIyMiwiRyI6NTAsIkIiOjUwfX0sIkxpbmVXZWlnaHQiOjEuMCwiTGluZVR5cGUiOjAsIlBhcmVudFN0eWxlIjpudWxsfSwiVGl0bGVGb3JlZ3JvdW5kIjp7IiRpZCI6IjEzNzgiLCJDb2xvciI6eyIkaWQiOiIxMzc5IiwiQSI6MjU1LCJSIjoxNzYsIkciOjE5LCJCIjoyNX19LCJTaGFwZXNCYWNrZ3JvdW5kIjp7IiRpZCI6IjEzODAiLCJDb2xvciI6eyIkaWQiOiIxMzgxIiwiQSI6MjU1LCJSIjoyNTMsIkciOjIwMywiQiI6MjA4fX0sIlNoYXBlc0JvcmRlclN0eWxlIjp7IiRpZCI6IjEzODIiLCJMaW5lQ29sb3IiOnsiJGlkIjoiMTM4MyIsIiR0eXBlIjoiTkxSRS5Db21tb24uRG9tLlNvbGlkQ29sb3JCcnVzaCwgTkxSRS5Db21tb24iLCJDb2xvciI6eyIkaWQiOiIxMzg0IiwiQSI6MjU1LCJSIjoyMjIsIkciOjUwLCJCIjo1MH19LCJMaW5lV2VpZ2h0IjoxLjUsIkxpbmVUeXBlIjowLCJQYXJlbnRTdHlsZSI6bnVsbH0sIk1hcmdpbiI6eyIkaWQiOiIxMzg1IiwiVG9wIjowLjAsIkxlZnQiOjAuMCwiUmlnaHQiOjAuMCwiQm90dG9tIjowLjB9LCJQYWRkaW5nIjp7IiRpZCI6IjEzODYiLCJUb3AiOjAuMCwiTGVmdCI6MC4wLCJSaWdodCI6MC4wLCJCb3R0b20iOjAuMH0sIkJhY2tncm91bmQiOm51bGwsIklzVmlzaWJsZSI6ZmFsc2UsIldpZHRoIjowLjAsIkhlaWdodCI6MC4wLCJCb3JkZXJTdHlsZSI6bnVsbCwiUGFyZW50U3R5bGUiOm51bGx9LCJQYW5lbHNTcGFjaW5nRGVmaW5pdGlvbiI6eyIkaWQiOiIxMzg3IiwiU3BhY2luZ0Fib3ZlVGltZWJhbmQiOjE2LCJTcGFjaW5nQmVsb3dUaW1lYmFuZCI6MTYsIlNwYWNpbmdBYm92ZUJldHdlZW5Td2ltbGFuZXNBbmRUYXNrcyI6MTYsIlNwYWNpbmdCZWxvd0JldHdlZW5Td2ltbGFuZXNBbmRUYXNrcyI6MTZ9LCJUaW1lYmFuZFN0eWxlIjp7IiRpZCI6IjEzODgiLCJTY2FsZU1hcmtpbmciOjEsIlNoYXBlIjowLCJTaGFwZVN0eWxlIjp7IiRpZCI6IjEzODkiLCJNYXJnaW4iOnsiJGlkIjoiMTM5MCIsIlRvcCI6MC4wLCJMZWZ0IjoxMC4wLCJSaWdodCI6MTAuMCwiQm90dG9tIjowLjB9LCJQYWRkaW5nIjp7IiRpZCI6IjEzOTEiLCJUb3AiOjMuMCwiTGVmdCI6MC4wLCJSaWdodCI6MC4wLCJCb3R0b20iOjMuMH0sIkJhY2tncm91bmQiOnsiJGlkIjoiMTM5MiIsIkNvbG9yIjp7IiRpZCI6IjEzOTMiLCJBIjoyNTUsIlIiOjIyNywiRyI6MTAwLCJCIjoyMH19LCJJc1Zpc2libGUiOnRydWUsIldpZHRoIjo4NTguMCwiSGVpZ2h0IjoxNC4zOTk5OTk2MTg1MzAyNzMsIkJvcmRlclN0eWxlIjp7IiRpZCI6IjEzOTQiLCJMaW5lQ29sb3IiOnsiJGlkIjoiMTM5NSIsIiR0eXBlIjoiTkxSRS5Db21tb24uRG9tLlNvbGlkQ29sb3JCcnVzaCwgTkxSRS5Db21tb24iLCJDb2xvciI6eyIkaWQiOiIxMzk2IiwiQSI6MjU1LCJSIjoyNTUsIkciOjAsIkIiOjB9fSwiTGluZVdlaWdodCI6MC4wLCJMaW5lVHlwZSI6MCwiUGFyZW50U3R5bGUiOm51bGx9LCJQYXJlbnRTdHlsZSI6bnVsbH0sIk1pZGRsZVRpZXJTaGFwZVN0eWxlIjp7IiRpZCI6IjEzOTciLCJNYXJnaW4iOnsiJGlkIjoiMTM5OCIsIlRvcCI6MC4wLCJMZWZ0IjoxMC4wLCJSaWdodCI6MTAuMCwiQm90dG9tIjowLjB9LCJQYWRkaW5nIjp7IiRpZCI6IjEzOTkiLCJUb3AiOjMuMCwiTGVmdCI6MC4wLCJSaWdodCI6MC4wLCJCb3R0b20iOjMuMH0sIkJhY2tncm91bmQiOnsiJGlkIjoiMTQwMCIsIkNvbG9yIjp7IiRpZCI6IjE0MDEiLCJBIjoyNTUsIlIiOjI1MSwiRyI6MTM5LCJCIjozNn19LCJJc1Zpc2libGUiOnRydWUsIldpZHRoIjo4NTguMCwiSGVpZ2h0IjoxNC4zOTk5OTk2MTg1MzAyNzMsIkJvcmRlclN0eWxlIjp7IiRpZCI6IjE0MDIiLCJMaW5lQ29sb3IiOnsiJGlkIjoiMTQwMyIsIiR0eXBlIjoiTkxSRS5Db21tb24uRG9tLlNvbGlkQ29sb3JCcnVzaCwgTkxSRS5Db21tb24iLCJDb2xvciI6eyIkaWQiOiIxNDA0IiwiQSI6MjU1LCJSIjoyNTUsIkciOjAsIkIiOjB9fSwiTGluZVdlaWdodCI6MC4wLCJMaW5lVHlwZSI6MCwiUGFyZW50U3R5bGUiOm51bGx9LCJQYXJlbnRTdHlsZSI6bnVsbH0sIkJvdHRvbVRpZXJTaGFwZVN0eWxlIjp7IiRpZCI6IjE0MDUiLCJNYXJnaW4iOnsiJGlkIjoiMTQwNiIsIlRvcCI6MC4wLCJMZWZ0IjoxMC4wLCJSaWdodCI6MTAuMCwiQm90dG9tIjowLjB9LCJQYWRkaW5nIjp7IiRpZCI6IjE0MDciLCJUb3AiOjMuMCwiTGVmdCI6MC4wLCJSaWdodCI6MC4wLCJCb3R0b20iOjMuMH0sIkJhY2tncm91bmQiOnsiJGlkIjoiMTQwOCIsIkNvbG9yIjp7IiRpZCI6IjE0MDkiLCJBIjoyNTUsIlIiOjY4LCJHIjo4NCwiQiI6MTA2fX0sIklzVmlzaWJsZSI6dHJ1ZSwiV2lkdGgiOjg1OC4wLCJIZWlnaHQiOjE0LjM5OTk5OTYxODUzMDI3MywiQm9yZGVyU3R5bGUiOnsiJGlkIjoiMTQxMCIsIkxpbmVDb2xvciI6eyIkaWQiOiIxNDExIiwiJHR5cGUiOiJOTFJFLkNvbW1vbi5Eb20uU29saWRDb2xvckJydXNoLCBOTFJFLkNvbW1vbiIsIkNvbG9yIjp7IiRpZCI6IjE0MTIiLCJBIjoyNTUsIlIiOjI1NSwiRyI6MCwiQiI6MH19LCJMaW5lV2VpZ2h0IjowLjAsIkxpbmVUeXBlIjowLCJQYXJlbnRTdHlsZSI6bnVsbH0sIlBhcmVudFN0eWxlIjpudWxsfSwiUmlnaHRFbmRDYXBzU3R5bGUiOnsiJGlkIjoiMTQxMyIsIkZvbnRTZXR0aW5ncyI6eyIkaWQiOiIxNDE0IiwiRm9udFNpemUiOjE4LCJGb250TmFtZSI6IkNhbGlicmkiLCJJc0JvbGQiOnRydWUsIklzSXRhbGljIjpmYWxzZSwiSXNVbmRlcmxpbmVkIjpmYWxzZSwiUGFyZW50U3R5bGUiOm51bGx9LCJBdXRvU2l6ZSI6MCwiRm9yZWdyb3VuZCI6eyIkaWQiOiIxNDE1IiwiQ29sb3IiOnsiJGlkIjoiMTQxNi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TQxNyIsIlRvcCI6MC4wLCJMZWZ0IjowLjAsIlJpZ2h0IjoyMC4wLCJCb3R0b20iOjAuMH0sIlBhZGRpbmciOnsiJGlkIjoiMTQxOCIsIlRvcCI6MC4wLCJMZWZ0IjowLjAsIlJpZ2h0IjowLjAsIkJvdHRvbSI6MC4wfSwiQmFja2dyb3VuZCI6eyIkaWQiOiIxNDE5IiwiQ29sb3IiOnsiJGlkIjoiMTQyMCIsIkEiOjAsIlIiOjAsIkciOjAsIkIiOjB9fSwiSXNWaXNpYmxlIjpmYWxzZSwiV2lkdGgiOjAuMCwiSGVpZ2h0IjowLjAsIkJvcmRlclN0eWxlIjpudWxsLCJQYXJlbnRTdHlsZSI6bnVsbH0sIkxlZnRFbmRDYXBzU3R5bGUiOnsiJGlkIjoiMTQyMSIsIkZvbnRTZXR0aW5ncyI6eyIkaWQiOiIxNDIyIiwiRm9udFNpemUiOjE4LCJGb250TmFtZSI6IkNhbGlicmkiLCJJc0JvbGQiOnRydWUsIklzSXRhbGljIjpmYWxzZSwiSXNVbmRlcmxpbmVkIjpmYWxzZSwiUGFyZW50U3R5bGUiOm51bGx9LCJBdXRvU2l6ZSI6MCwiRm9yZWdyb3VuZCI6eyIkaWQiOiIxNDIzIiwiQ29sb3IiOnsiJGlkIjoiMTQyNC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TQyNSIsIlRvcCI6MC4wLCJMZWZ0IjoxMDQuNTk2NTU0MzA3MTE2NzgsIlJpZ2h0IjowLjAsIkJvdHRvbSI6MC4wfSwiUGFkZGluZyI6eyIkaWQiOiIxNDI2IiwiVG9wIjowLjAsIkxlZnQiOjAuMCwiUmlnaHQiOjAuMCwiQm90dG9tIjowLjB9LCJCYWNrZ3JvdW5kIjp7IiRpZCI6IjE0MjciLCJDb2xvciI6eyIkaWQiOiIxNDI4IiwiQSI6MCwiUiI6MCwiRyI6MCwiQiI6MH19LCJJc1Zpc2libGUiOmZhbHNlLCJXaWR0aCI6MC4wLCJIZWlnaHQiOjAuMCwiQm9yZGVyU3R5bGUiOm51bGwsIlBhcmVudFN0eWxlIjpudWxsfSwiVG9kYXlUZXh0U3R5bGUiOnsiJGlkIjoiMTQyOSIsIkZvbnRTZXR0aW5ncyI6eyIkaWQiOiIxNDMwIiwiRm9udFNpemUiOjEyLCJGb250TmFtZSI6IkNhbGlicmkiLCJJc0JvbGQiOmZhbHNlLCJJc0l0YWxpYyI6ZmFsc2UsIklzVW5kZXJsaW5lZCI6ZmFsc2UsIlBhcmVudFN0eWxlIjpudWxsfSwiQXV0b1NpemUiOjAsIkZvcmVncm91bmQiOnsiJGlkIjoiMTQzMSIsIkNvbG9yIjp7IiRpZCI6IjE0MzI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QzMyIsIlRvcCI6MC4wLCJMZWZ0IjowLjAsIlJpZ2h0IjowLjAsIkJvdHRvbSI6MC4wfSwiUGFkZGluZyI6eyIkaWQiOiIxNDM0IiwiVG9wIjowLjAsIkxlZnQiOjAuMCwiUmlnaHQiOjAuMCwiQm90dG9tIjowLjB9LCJCYWNrZ3JvdW5kIjp7IiRpZCI6IjE0MzUiLCJDb2xvciI6eyIkaWQiOiIxNDM2IiwiQSI6MCwiUiI6MCwiRyI6MCwiQiI6MH19LCJJc1Zpc2libGUiOmZhbHNlLCJXaWR0aCI6MC4wLCJIZWlnaHQiOjAuMCwiQm9yZGVyU3R5bGUiOm51bGwsIlBhcmVudFN0eWxlIjpudWxsfSwiVG9kYXlNYXJrZXJTdHlsZSI6eyIkaWQiOiIxNDM3IiwiTWFyZ2luIjp7IiRpZCI6IjE0MzgiLCJUb3AiOjAuMCwiTGVmdCI6MC4wLCJSaWdodCI6MC4wLCJCb3R0b20iOjAuMH0sIlBhZGRpbmciOnsiJGlkIjoiMTQzOSIsIlRvcCI6MC4wLCJMZWZ0IjowLjAsIlJpZ2h0IjowLjAsIkJvdHRvbSI6MC4wfSwiQmFja2dyb3VuZCI6eyIkaWQiOiIxNDQwIiwiQ29sb3IiOnsiJGlkIjoiMTQ0MSIsIkEiOjI1NSwiUiI6MjU1LCJHIjowLCJCIjowfX0sIklzVmlzaWJsZSI6dHJ1ZSwiV2lkdGgiOjAuMCwiSGVpZ2h0IjowLjAsIkJvcmRlclN0eWxlIjpudWxsLCJQYXJlbnRTdHlsZSI6bnVsbH0sIlNjYWxlU3R5bGUiOnsiJGlkIjoiMTQ0MiIsIlNoYXBlIjowLCJTaG93U2VnbWVudFNlcGFyYXRvcnMiOnRydWUsIlNlZ21lbnRTZXBhcmF0b3JPcGFjaXR5IjozMCwiSGFzQmVlblZpc2libGVCZWZvcmUiOnRydWUsIkZvbnRTZXR0aW5ncyI6eyIkaWQiOiIxNDQzIiwiRm9udFNpemUiOjE0LCJGb250TmFtZSI6IlNlZ29lIFVJIiwiSXNCb2xkIjpmYWxzZSwiSXNJdGFsaWMiOmZhbHNlLCJJc1VuZGVybGluZWQiOmZhbHNlLCJQYXJlbnRTdHlsZSI6bnVsbH0sIkF1dG9TaXplIjowLCJGb3JlZ3JvdW5kIjp7IiRpZCI6IjE0NDQiLCJDb2xvciI6eyIkaWQiOiIxNDQ1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E0NDYiLCJUb3AiOjAuMCwiTGVmdCI6NS4wLCJSaWdodCI6MC4wLCJCb3R0b20iOjAuMH0sIlBhZGRpbmciOnsiJGlkIjoiMTQ0NyIsIlRvcCI6MC4wLCJMZWZ0IjowLjAsIlJpZ2h0IjowLjAsIkJvdHRvbSI6MC4wfSwiQmFja2dyb3VuZCI6eyIkaWQiOiIxNDQ4IiwiQ29sb3IiOnsiJGlkIjoiMTQ0OSIsIkEiOjAsIlIiOjAsIkciOjAsIkIiOjB9fSwiSXNWaXNpYmxlIjp0cnVlLCJXaWR0aCI6MC4wLCJIZWlnaHQiOjAuMCwiQm9yZGVyU3R5bGUiOm51bGwsIlBhcmVudFN0eWxlIjpudWxsfSwiU2luZ2xlU2NhbGVTaGFwZVN0eWxlIjp7IiRpZCI6IjE0NTAiLCJTaGFwZSI6MywiSGVpZ2h0IjoyMC4wfSwiTWlkZGxlVGllclNjYWxlU3R5bGUiOnsiJGlkIjoiMTQ1MSIsIlNoYXBlIjowLCJTaG93U2VnbWVudFNlcGFyYXRvcnMiOnRydWUsIlNlZ21lbnRTZXBhcmF0b3JPcGFjaXR5IjozMCwiSGFzQmVlblZpc2libGVCZWZvcmUiOnRydWUsIkZvbnRTZXR0aW5ncyI6eyIkaWQiOiIxNDUyIiwiRm9udFNpemUiOjEyLCJGb250TmFtZSI6IlNlZ29lIFVJIiwiSXNCb2xkIjp0cnVlLCJJc0l0YWxpYyI6ZmFsc2UsIklzVW5kZXJsaW5lZCI6ZmFsc2UsIlBhcmVudFN0eWxlIjpudWxsfSwiQXV0b1NpemUiOjAsIkZvcmVncm91bmQiOnsiJGlkIjoiMTQ1MyIsIkNvbG9yIjp7IiRpZCI6IjE0NTQiLCJBIjoyNTUsIlIiOjAsIkciOjAsIkIiOjB9fSwiTWF4V2lkdGgiOjIwMC4wLCJNYXhIZWlnaHQiOiJJbmZpbml0eSIsIlNtYXJ0Rm9yZWdyb3VuZElzQWN0aXZlIjpmYWxzZSwiSG9yaXpvbnRhbEFsaWdubWVudCI6MCwiVmVydGljYWxBbGlnbm1lbnQiOjEsIlNtYXJ0Rm9yZWdyb3VuZCI6bnVsbCwiQmFja2dyb3VuZEZpbGxUeXBlIjowLCJNYXJnaW4iOnsiJGlkIjoiMTQ1NSIsIlRvcCI6MC4wLCJMZWZ0Ijo1LjAsIlJpZ2h0IjowLjAsIkJvdHRvbSI6MC4wfSwiUGFkZGluZyI6eyIkaWQiOiIxNDU2IiwiVG9wIjowLjAsIkxlZnQiOjAuMCwiUmlnaHQiOjAuMCwiQm90dG9tIjowLjB9LCJCYWNrZ3JvdW5kIjp7IiRpZCI6IjE0NTciLCJDb2xvciI6eyIkaWQiOiIxNDU4IiwiQSI6MCwiUiI6MCwiRyI6MCwiQiI6MH19LCJJc1Zpc2libGUiOnRydWUsIldpZHRoIjowLjAsIkhlaWdodCI6MC4wLCJCb3JkZXJTdHlsZSI6bnVsbCwiUGFyZW50U3R5bGUiOm51bGx9LCJCb3R0b21UaWVyU2NhbGVTdHlsZSI6eyIkaWQiOiIxNDU5IiwiU2hhcGUiOjAsIlNob3dTZWdtZW50U2VwYXJhdG9ycyI6ZmFsc2UsIlNlZ21lbnRTZXBhcmF0b3JPcGFjaXR5IjozMCwiSGFzQmVlblZpc2libGVCZWZvcmUiOnRydWUsIkZvbnRTZXR0aW5ncyI6eyIkaWQiOiIxNDYwIiwiRm9udFNpemUiOjEyLCJGb250TmFtZSI6IkNhbGlicmkiLCJJc0JvbGQiOmZhbHNlLCJJc0l0YWxpYyI6ZmFsc2UsIklzVW5kZXJsaW5lZCI6ZmFsc2UsIlBhcmVudFN0eWxlIjpudWxsfSwiQXV0b1NpemUiOjAsIkZvcmVncm91bmQiOnsiJGlkIjoiMTQ2MSIsIkNvbG9yIjp7IiRpZCI6IjE0NjI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MTQ2MyIsIlRvcCI6MC4wLCJMZWZ0Ijo1LjAsIlJpZ2h0IjowLjAsIkJvdHRvbSI6MC4wfSwiUGFkZGluZyI6eyIkaWQiOiIxNDY0IiwiVG9wIjowLjAsIkxlZnQiOjAuMCwiUmlnaHQiOjAuMCwiQm90dG9tIjowLjB9LCJCYWNrZ3JvdW5kIjp7IiRpZCI6IjE0NjUiLCJDb2xvciI6eyIkaWQiOiIxNDY2IiwiQSI6MCwiUiI6MCwiRyI6MCwiQiI6MH19LCJJc1Zpc2libGUiOmZhbHNlLCJXaWR0aCI6MC4wLCJIZWlnaHQiOjAuMCwiQm9yZGVyU3R5bGUiOm51bGwsIlBhcmVudFN0eWxlIjpudWxsfSwiRWxhcHNlZFRpbWVCYWNrZ3JvdW5kIjp7IiRpZCI6IjE0NjciLCJDb2xvciI6eyIkaWQiOiIxNDY4IiwiQSI6MTkxLCJSIjoyNTUsIkciOjAsIkIiOjB9fSwiQXBwZW5kWWVhck9uWWVhckNoYW5nZSI6ZmFsc2UsIkVsYXBzZWRUaW1lRm9ybWF0IjowLCJUb2RheU1hcmtlclBvc2l0aW9uIjowLCJRdWlja1Bvc2l0aW9uIjozLCJBYnNvbHV0ZVBvc2l0aW9uIjoxNzIuODEyNSwiTWFyZ2luIjp7IiRpZCI6IjE0NjkiLCJUb3AiOjAuMCwiTGVmdCI6MTAuMCwiUmlnaHQiOjEwLjAsIkJvdHRvbSI6MC4wfSwiUGFkZGluZyI6eyIkaWQiOiIxNDcwIiwiVG9wIjowLjAsIkxlZnQiOjAuMCwiUmlnaHQiOjAuMCwiQm90dG9tIjowLjB9LCJCYWNrZ3JvdW5kIjp7IiRpZCI6IjE0NzEiLCJDb2xvciI6eyIkaWQiOiIxNDcyIiwiQSI6MjU1LCJSIjo0NywiRyI6NTQsIkIiOjE1M319LCJJc1Zpc2libGUiOnRydWUsIldpZHRoIjowLjAsIkhlaWdodCI6MC4wLCJCb3JkZXJTdHlsZSI6bnVsbCwiUGFyZW50U3R5bGUiOm51bGx9LCJEZWZhdWx0TWlsZXN0b25lU3R5bGUiOnsiJGlkIjoiMTQ3MyIsIlNoYXBlIjoxOSwiQ29ubmVjdG9yTWFyZ2luIjp7IiRpZCI6IjE0NzQiLCJUb3AiOjAuMCwiTGVmdCI6Mi4wLCJSaWdodCI6Mi4wLCJCb3R0b20iOjAuMH0sIkNvbm5lY3RvclN0eWxlIjp7IiRpZCI6IjE0NzUiLCJMaW5lQ29sb3IiOnsiJGlkIjoiMTQ3NiIsIiR0eXBlIjoiTkxSRS5Db21tb24uRG9tLlNvbGlkQ29sb3JCcnVzaCwgTkxSRS5Db21tb24iLCJDb2xvciI6eyIkaWQiOiIxNDc3IiwiQSI6MTI3LCJSIjo3OSwiRyI6MTI5LCJCIjoxODl9fSwiTGluZVdlaWdodCI6MS4wLCJMaW5lVHlwZSI6MCwiUGFyZW50U3R5bGUiOm51bGx9LCJJc0JlbG93VGltZWJhbmQiOmZhbHNlLCJQb3NpdGlvbk9uVGFzayI6MCwiSGlkZURhdGUiOmZhbHNlLCJTaGFwZVNpemUiOjEsIlNwYWNpbmciOjIuMCwiUGFkZGluZyI6eyIkaWQiOiIxNDc4IiwiVG9wIjo3LjAsIkxlZnQiOjMuMCwiUmlnaHQiOjAuMCwiQm90dG9tIjoyLjB9LCJTaGFwZVN0eWxlIjp7IiRpZCI6IjE0NzkiLCJNYXJnaW4iOnsiJGlkIjoiMTQ4MCIsIlRvcCI6MC4wLCJMZWZ0IjowLjAsIlJpZ2h0IjowLjAsIkJvdHRvbSI6MC4wfSwiUGFkZGluZyI6eyIkaWQiOiIxNDgxIiwiVG9wIjowLjAsIkxlZnQiOjAuMCwiUmlnaHQiOjAuMCwiQm90dG9tIjowLjB9LCJCYWNrZ3JvdW5kIjp7IiRpZCI6IjE0ODIiLCJDb2xvciI6eyIkaWQiOiIxNDgzIiwiQSI6MjU1LCJSIjoxNTQsIkciOjMsIkIiOjMwfX0sIklzVmlzaWJsZSI6dHJ1ZSwiV2lkdGgiOjEzLjAsIkhlaWdodCI6MTMuMCwiQm9yZGVyU3R5bGUiOnsiJGlkIjoiMTQ4NCIsIkxpbmVDb2xvciI6eyIkaWQiOiIxNDg1IiwiJHR5cGUiOiJOTFJFLkNvbW1vbi5Eb20uU29saWRDb2xvckJydXNoLCBOTFJFLkNvbW1vbiIsIkNvbG9yIjp7IiRpZCI6IjE0ODYiLCJBIjoyNTUsIlIiOjIzNCwiRyI6MjIsIkIiOjMwfX0sIkxpbmVXZWlnaHQiOjAuMCwiTGluZVR5cGUiOjAsIlBhcmVudFN0eWxlIjpudWxsfSwiUGFyZW50U3R5bGUiOm51bGx9LCJUaXRsZVN0eWxlIjp7IiRpZCI6IjE0ODciLCJGb250U2V0dGluZ3MiOnsiJGlkIjoiMTQ4OCIsIkZvbnRTaXplIjoxMSwiRm9udE5hbWUiOiJTZWdvZSBVSSIsIklzQm9sZCI6dHJ1ZSwiSXNJdGFsaWMiOmZhbHNlLCJJc1VuZGVybGluZWQiOmZhbHNlLCJQYXJlbnRTdHlsZSI6bnVsbH0sIkF1dG9TaXplIjowLCJGb3JlZ3JvdW5kIjp7IiRpZCI6IjE0ODkiLCJDb2xvciI6eyIkaWQiOiIxNDkwIiwiQSI6MjU1LCJSIjoxNSwiRyI6NzYsIkIiOjkyfX0sIk1heFdpZHRoIjoyMDAuMCwiTWF4SGVpZ2h0IjoiSW5maW5pdHkiLCJTbWFydEZvcmVncm91bmRJc0FjdGl2ZSI6ZmFsc2UsIkhvcml6b250YWxBbGlnbm1lbnQiOjAsIlZlcnRpY2FsQWxpZ25tZW50IjowLCJTbWFydEZvcmVncm91bmQiOm51bGwsIkJhY2tncm91bmRGaWxsVHlwZSI6MCwiTWFyZ2luIjp7IiRpZCI6IjE0OTEiLCJUb3AiOjAuMCwiTGVmdCI6MC4wLCJSaWdodCI6MC4wLCJCb3R0b20iOjAuMH0sIlBhZGRpbmciOnsiJGlkIjoiMTQ5MiIsIlRvcCI6MC4wLCJMZWZ0IjowLjAsIlJpZ2h0IjowLjAsIkJvdHRvbSI6MC4wfSwiQmFja2dyb3VuZCI6eyIkaWQiOiIxNDkzIiwiQ29sb3IiOnsiJGlkIjoiMTQ5NCIsIkEiOjAsIlIiOjI1NSwiRyI6MjU1LCJCIjoyNTV9fSwiSXNWaXNpYmxlIjp0cnVlLCJXaWR0aCI6MC4wLCJIZWlnaHQiOjAuMCwiQm9yZGVyU3R5bGUiOm51bGwsIlBhcmVudFN0eWxlIjpudWxsfSwiRGF0ZVN0eWxlIjp7IiRpZCI6IjE0OTUiLCJGb250U2V0dGluZ3MiOnsiJGlkIjoiMTQ5NiIsIkZvbnRTaXplIjo5LCJGb250TmFtZSI6IlNlZ29lIFVJIFNlbWlib2xkIiwiSXNCb2xkIjp0cnVlLCJJc0l0YWxpYyI6ZmFsc2UsIklzVW5kZXJsaW5lZCI6ZmFsc2UsIlBhcmVudFN0eWxlIjpudWxsfSwiQXV0b1NpemUiOjAsIkZvcmVncm91bmQiOnsiJGlkIjoiMTQ5NyIsIkNvbG9yIjp7IiRpZCI6IjE0OTgiLCJBIjoyNTUsIlIiOjE1LCJHIjo3NiwiQiI6OTJ9fSwiTWF4V2lkdGgiOjIwMC4wLCJNYXhIZWlnaHQiOiJJbmZpbml0eSIsIlNtYXJ0Rm9yZWdyb3VuZElzQWN0aXZlIjpmYWxzZSwiSG9yaXpvbnRhbEFsaWdubWVudCI6MCwiVmVydGljYWxBbGlnbm1lbnQiOjAsIlNtYXJ0Rm9yZWdyb3VuZCI6bnVsbCwiQmFja2dyb3VuZEZpbGxUeXBlIjowLCJNYXJnaW4iOnsiJGlkIjoiMTQ5OSIsIlRvcCI6MC4wLCJMZWZ0IjowLjAsIlJpZ2h0IjowLjAsIkJvdHRvbSI6MC4wfSwiUGFkZGluZyI6eyIkaWQiOiIxNTAwIiwiVG9wIjowLjAsIkxlZnQiOjAuMCwiUmlnaHQiOjAuMCwiQm90dG9tIjowLjB9LCJCYWNrZ3JvdW5kIjp7IiRpZCI6IjE1MDEiLCJDb2xvciI6eyIkaWQiOiIxNTAyIiwiQSI6MCwiUiI6MjU1LCJHIjoyNTUsIkIiOjI1NX19LCJJc1Zpc2libGUiOnRydWUsIldpZHRoIjowLjAsIkhlaWdodCI6MC4wLCJCb3JkZXJTdHlsZSI6bnVsbCwiUGFyZW50U3R5bGUiOm51bGx9LCJEYXRlRm9ybWF0Ijp7IiRpZCI6IjE1MDM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UwNCIsIkZvcm1hdCI6MCwiSXNWaXNpYmxlIjpmYWxzZSwiTGFzdEtub3duVmlzaWJpbGl0eVN0YXRlIjpmYWxzZX0sIklzVmlzaWJsZSI6dHJ1ZSwiUGFyZW50U3R5bGUiOm51bGx9LCJEZWZhdWx0TW90U3R5bGUiOnsiJGlkIjoiMTUwNSIsIlNoYXBlIjoxOSwiQ29ubmVjdG9yTWFyZ2luIjp7IiRpZCI6IjE1MDYiLCJUb3AiOjAuMCwiTGVmdCI6Mi4wLCJSaWdodCI6Mi4wLCJCb3R0b20iOjAuMH0sIkNvbm5lY3RvclN0eWxlIjp7IiRpZCI6IjE1MDciLCJMaW5lQ29sb3IiOnsiJGlkIjoiMTUwOCIsIiR0eXBlIjoiTkxSRS5Db21tb24uRG9tLlNvbGlkQ29sb3JCcnVzaCwgTkxSRS5Db21tb24iLCJDb2xvciI6eyIkaWQiOiIxNTA5IiwiQSI6MTI3LCJSIjo3OSwiRyI6MTI5LCJCIjoxODl9fSwiTGluZVdlaWdodCI6MS4wLCJMaW5lVHlwZSI6MCwiUGFyZW50U3R5bGUiOm51bGx9LCJJc0JlbG93VGltZWJhbmQiOmZhbHNlLCJQb3NpdGlvbk9uVGFzayI6MSwiSGlkZURhdGUiOmZhbHNlLCJTaGFwZVNpemUiOjEsIlNwYWNpbmciOjIuMCwiUGFkZGluZyI6eyIkaWQiOiIxNTEwIiwiVG9wIjo3LjAsIkxlZnQiOjMuMCwiUmlnaHQiOjAuMCwiQm90dG9tIjoyLjB9LCJTaGFwZVN0eWxlIjp7IiRpZCI6IjE1MTEiLCJNYXJnaW4iOnsiJGlkIjoiMTUxMiIsIlRvcCI6MC4wLCJMZWZ0IjowLjAsIlJpZ2h0IjowLjAsIkJvdHRvbSI6MC4wfSwiUGFkZGluZyI6eyIkaWQiOiIxNTEzIiwiVG9wIjowLjAsIkxlZnQiOjAuMCwiUmlnaHQiOjAuMCwiQm90dG9tIjowLjB9LCJCYWNrZ3JvdW5kIjp7IiRpZCI6IjE1MTQiLCJDb2xvciI6eyIkaWQiOiIxNTE1IiwiQSI6MjU1LCJSIjoxNTQsIkciOjMsIkIiOjMwfX0sIklzVmlzaWJsZSI6dHJ1ZSwiV2lkdGgiOjEzLjAsIkhlaWdodCI6MTMuMCwiQm9yZGVyU3R5bGUiOnsiJGlkIjoiMTUxNiIsIkxpbmVDb2xvciI6eyIkaWQiOiIxNTE3IiwiJHR5cGUiOiJOTFJFLkNvbW1vbi5Eb20uU29saWRDb2xvckJydXNoLCBOTFJFLkNvbW1vbiIsIkNvbG9yIjp7IiRpZCI6IjE1MTgiLCJBIjoyNTUsIlIiOjIzNCwiRyI6MjIsIkIiOjMwfX0sIkxpbmVXZWlnaHQiOjAuMCwiTGluZVR5cGUiOjAsIlBhcmVudFN0eWxlIjpudWxsfSwiUGFyZW50U3R5bGUiOm51bGx9LCJUaXRsZVN0eWxlIjp7IiRpZCI6IjE1MTkiLCJGb250U2V0dGluZ3MiOnsiJGlkIjoiMTUyMCIsIkZvbnRTaXplIjoxMSwiRm9udE5hbWUiOiJTZWdvZSBVSSIsIklzQm9sZCI6dHJ1ZSwiSXNJdGFsaWMiOmZhbHNlLCJJc1VuZGVybGluZWQiOmZhbHNlLCJQYXJlbnRTdHlsZSI6bnVsbH0sIkF1dG9TaXplIjowLCJGb3JlZ3JvdW5kIjp7IiRpZCI6IjE1MjEiLCJDb2xvciI6eyIkaWQiOiIxNTIyIiwiQSI6MjU1LCJSIjoxNSwiRyI6NzYsIkIiOjkyfX0sIk1heFdpZHRoIjoyMDAuMCwiTWF4SGVpZ2h0IjoiSW5maW5pdHkiLCJTbWFydEZvcmVncm91bmRJc0FjdGl2ZSI6ZmFsc2UsIkhvcml6b250YWxBbGlnbm1lbnQiOjAsIlZlcnRpY2FsQWxpZ25tZW50IjowLCJTbWFydEZvcmVncm91bmQiOm51bGwsIkJhY2tncm91bmRGaWxsVHlwZSI6MCwiTWFyZ2luIjp7IiRpZCI6IjE1MjMiLCJUb3AiOjAuMCwiTGVmdCI6MC4wLCJSaWdodCI6MC4wLCJCb3R0b20iOjAuMH0sIlBhZGRpbmciOnsiJGlkIjoiMTUyNCIsIlRvcCI6MC4wLCJMZWZ0IjowLjAsIlJpZ2h0IjowLjAsIkJvdHRvbSI6MC4wfSwiQmFja2dyb3VuZCI6eyIkaWQiOiIxNTI1IiwiQ29sb3IiOnsiJGlkIjoiMTUyNiIsIkEiOjAsIlIiOjI1NSwiRyI6MjU1LCJCIjoyNTV9fSwiSXNWaXNpYmxlIjp0cnVlLCJXaWR0aCI6MC4wLCJIZWlnaHQiOjAuMCwiQm9yZGVyU3R5bGUiOm51bGwsIlBhcmVudFN0eWxlIjpudWxsfSwiRGF0ZVN0eWxlIjp7IiRpZCI6IjE1MjciLCJGb250U2V0dGluZ3MiOnsiJGlkIjoiMTUyOCIsIkZvbnRTaXplIjo5LCJGb250TmFtZSI6IlNlZ29lIFVJIFNlbWlib2xkIiwiSXNCb2xkIjp0cnVlLCJJc0l0YWxpYyI6ZmFsc2UsIklzVW5kZXJsaW5lZCI6ZmFsc2UsIlBhcmVudFN0eWxlIjpudWxsfSwiQXV0b1NpemUiOjAsIkZvcmVncm91bmQiOnsiJGlkIjoiMTUyOSIsIkNvbG9yIjp7IiRpZCI6IjE1MzAiLCJBIjoyNTUsIlIiOjE1LCJHIjo3NiwiQiI6OTJ9fSwiTWF4V2lkdGgiOjIwMC4wLCJNYXhIZWlnaHQiOiJJbmZpbml0eSIsIlNtYXJ0Rm9yZWdyb3VuZElzQWN0aXZlIjpmYWxzZSwiSG9yaXpvbnRhbEFsaWdubWVudCI6MCwiVmVydGljYWxBbGlnbm1lbnQiOjAsIlNtYXJ0Rm9yZWdyb3VuZCI6bnVsbCwiQmFja2dyb3VuZEZpbGxUeXBlIjowLCJNYXJnaW4iOnsiJGlkIjoiMTUzMSIsIlRvcCI6MC4wLCJMZWZ0IjowLjAsIlJpZ2h0IjowLjAsIkJvdHRvbSI6MC4wfSwiUGFkZGluZyI6eyIkaWQiOiIxNTMyIiwiVG9wIjowLjAsIkxlZnQiOjAuMCwiUmlnaHQiOjAuMCwiQm90dG9tIjowLjB9LCJCYWNrZ3JvdW5kIjp7IiRpZCI6IjE1MzMiLCJDb2xvciI6eyIkaWQiOiIxNTM0IiwiQSI6MCwiUiI6MjU1LCJHIjoyNTUsIkIiOjI1NX19LCJJc1Zpc2libGUiOnRydWUsIldpZHRoIjowLjAsIkhlaWdodCI6MC4wLCJCb3JkZXJTdHlsZSI6bnVsbCwiUGFyZW50U3R5bGUiOm51bGx9LCJEYXRlRm9ybWF0Ijp7IiRpZCI6IjE1Mz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UzNiIsIkZvcm1hdCI6MCwiSXNWaXNpYmxlIjpmYWxzZSwiTGFzdEtub3duVmlzaWJpbGl0eVN0YXRlIjpmYWxzZX0sIklzVmlzaWJsZSI6dHJ1ZSwiUGFyZW50U3R5bGUiOm51bGx9LCJEZWZhdWx0VGFza1N0eWxlIjp7IiRpZCI6IjE1MzciLCJTaGFwZSI6MSwiU2hhcGVUaGlja25lc3MiOjAsIkR1cmF0aW9uRm9ybWF0IjowLCJJbmNsdWRlTm9uV29ya2luZ0RheXNJbkR1cmF0aW9uIjpmYWxzZSwiUGVyY2VudGFnZUNvbXBsZXRlU3R5bGUiOnsiJGlkIjoiMTUzOCIsIkZvbnRTZXR0aW5ncyI6eyIkaWQiOiIxNTM5IiwiRm9udFNpemUiOjEwLCJGb250TmFtZSI6IkNhbGlicmkiLCJJc0JvbGQiOmZhbHNlLCJJc0l0YWxpYyI6ZmFsc2UsIklzVW5kZXJsaW5lZCI6ZmFsc2UsIlBhcmVudFN0eWxlIjpudWxsfSwiQXV0b1NpemUiOjAsIkZvcmVncm91bmQiOnsiJGlkIjoiMTU0MCIsIkNvbG9yIjp7IiRpZCI6IjE1NDE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NTQyIiwiVG9wIjowLjAsIkxlZnQiOjAuMCwiUmlnaHQiOjAuMCwiQm90dG9tIjowLjB9LCJQYWRkaW5nIjp7IiRpZCI6IjE1NDMiLCJUb3AiOjAuMCwiTGVmdCI6MC4wLCJSaWdodCI6MC4wLCJCb3R0b20iOjAuMH0sIkJhY2tncm91bmQiOnsiJGlkIjoiMTU0NCIsIkNvbG9yIjp7IiRpZCI6IjE1NDUiLCJBIjo4OSwiUiI6MCwiRyI6MCwiQiI6MH19LCJJc1Zpc2libGUiOnRydWUsIldpZHRoIjowLjAsIkhlaWdodCI6MC4wLCJCb3JkZXJTdHlsZSI6bnVsbCwiUGFyZW50U3R5bGUiOm51bGx9LCJEdXJhdGlvblN0eWxlIjp7IiRpZCI6IjE1NDYiLCJGb250U2V0dGluZ3MiOnsiJGlkIjoiMTU0NyIsIkZvbnRTaXplIjoxMCwiRm9udE5hbWUiOiJDYWxpYnJpIiwiSXNCb2xkIjpmYWxzZSwiSXNJdGFsaWMiOmZhbHNlLCJJc1VuZGVybGluZWQiOmZhbHNlLCJQYXJlbnRTdHlsZSI6bnVsbH0sIkF1dG9TaXplIjowLCJGb3JlZ3JvdW5kIjp7IiRpZCI6IjE1NDgiLCJDb2xvciI6eyIkaWQiOiIxNTQ5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U1MCIsIlRvcCI6MC4wLCJMZWZ0IjowLjAsIlJpZ2h0IjowLjAsIkJvdHRvbSI6MC4wfSwiUGFkZGluZyI6eyIkaWQiOiIxNTUxIiwiVG9wIjowLjAsIkxlZnQiOjAuMCwiUmlnaHQiOjAuMCwiQm90dG9tIjowLjB9LCJCYWNrZ3JvdW5kIjp7IiRpZCI6IjE1NTIiLCJDb2xvciI6eyIkaWQiOiIxNTUzIiwiQSI6MCwiUiI6MCwiRyI6MCwiQiI6MH19LCJJc1Zpc2libGUiOnRydWUsIldpZHRoIjowLjAsIkhlaWdodCI6MC4wLCJCb3JkZXJTdHlsZSI6bnVsbCwiUGFyZW50U3R5bGUiOm51bGx9LCJIb3Jpem9udGFsQ29ubmVjdG9yU3R5bGUiOnsiJGlkIjoiMTU1NCIsIkxpbmVDb2xvciI6eyIkaWQiOiIxNTU1IiwiJHR5cGUiOiJOTFJFLkNvbW1vbi5Eb20uU29saWRDb2xvckJydXNoLCBOTFJFLkNvbW1vbiIsIkNvbG9yIjp7IiRpZCI6IjE1NTYiLCJBIjoyNTUsIlIiOjIwNCwiRyI6MjA0LCJCIjoyMDR9fSwiTGluZVdlaWdodCI6MS4wLCJMaW5lVHlwZSI6MCwiUGFyZW50U3R5bGUiOm51bGx9LCJWZXJ0aWNhbENvbm5lY3RvclN0eWxlIjp7IiRpZCI6IjE1NTciLCJMaW5lQ29sb3IiOnsiJGlkIjoiMTU1OCIsIiR0eXBlIjoiTkxSRS5Db21tb24uRG9tLlNvbGlkQ29sb3JCcnVzaCwgTkxSRS5Db21tb24iLCJDb2xvciI6eyIkaWQiOiIxNTU5IiwiQSI6MjU1LCJSIjoyMDQsIkciOjIwNCwiQiI6MjA0fX0sIkxpbmVXZWlnaHQiOjAuMCwiTGluZVR5cGUiOjAsIlBhcmVudFN0eWxlIjpudWxsfSwiTWFyZ2luIjpudWxsLCJTdGFydERhdGVQb3NpdGlvbiI6MywiRW5kRGF0ZVBvc2l0aW9uIjozLCJEYXRlSXNWaXNpYmxlIjp0cnVlLCJUaXRsZVBvc2l0aW9uIjo0LCJEdXJhdGlvblBvc2l0aW9uIjo2LCJQZXJjZW50YWdlQ29tcGxldGVkUG9zaXRpb24iOjYsIlNwYWNpbmciOjMsIklzQmVsb3dUaW1lYmFuZCI6ZmFsc2UsIlBlcmNlbnRhZ2VDb21wbGV0ZVNoYXBlT3BhY2l0eSI6MzUsIlNoYXBlU3R5bGUiOnsiJGlkIjoiMTU2MCIsIk1hcmdpbiI6eyIkaWQiOiIxNTYxIiwiVG9wIjowLjAsIkxlZnQiOjQuMCwiUmlnaHQiOjQuMCwiQm90dG9tIjowLjB9LCJQYWRkaW5nIjp7IiRpZCI6IjE1NjIiLCJUb3AiOjAuMCwiTGVmdCI6MC4wLCJSaWdodCI6MC4wLCJCb3R0b20iOjAuMH0sIkJhY2tncm91bmQiOnsiJGlkIjoiMTU2MyIsIkNvbG9yIjp7IiRpZCI6IjE1NjQiLCJBIjoyNTUsIlIiOjk1LCJHIjoxNSwiQiI6NjR9fSwiSXNWaXNpYmxlIjp0cnVlLCJXaWR0aCI6MC4wLCJIZWlnaHQiOjEwLjAsIkJvcmRlclN0eWxlIjp7IiRpZCI6IjE1NjUiLCJMaW5lQ29sb3IiOnsiJGlkIjoiMTU2NiIsIiR0eXBlIjoiTkxSRS5Db21tb24uRG9tLlNvbGlkQ29sb3JCcnVzaCwgTkxSRS5Db21tb24iLCJDb2xvciI6eyIkaWQiOiIxNTY3IiwiQSI6MjU1LCJSIjoyMzQsIkciOjIyLCJCIjozMH19LCJMaW5lV2VpZ2h0IjowLjAsIkxpbmVUeXBlIjowLCJQYXJlbnRTdHlsZSI6bnVsbH0sIlBhcmVudFN0eWxlIjpudWxsfSwiVGl0bGVTdHlsZSI6eyIkaWQiOiIxNTY4IiwiRm9udFNldHRpbmdzIjp7IiRpZCI6IjE1NjkiLCJGb250U2l6ZSI6MTEsIkZvbnROYW1lIjoiQ2FsaWJyaSIsIklzQm9sZCI6dHJ1ZSwiSXNJdGFsaWMiOmZhbHNlLCJJc1VuZGVybGluZWQiOmZhbHNlLCJQYXJlbnRTdHlsZSI6bnVsbH0sIkF1dG9TaXplIjowLCJGb3JlZ3JvdW5kIjp7IiRpZCI6IjE1NzAiLCJDb2xvciI6eyIkaWQiOiIxNTc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1NzIiLCJUb3AiOjAuMCwiTGVmdCI6MC4wLCJSaWdodCI6MC4wLCJCb3R0b20iOjAuMH0sIlBhZGRpbmciOnsiJGlkIjoiMTU3MyIsIlRvcCI6MC4wLCJMZWZ0IjowLjAsIlJpZ2h0IjowLjAsIkJvdHRvbSI6MC4wfSwiQmFja2dyb3VuZCI6eyIkaWQiOiIxNTc0IiwiQ29sb3IiOnsiJGlkIjoiMTU3NSIsIkEiOjAsIlIiOjAsIkciOjAsIkIiOjB9fSwiSXNWaXNpYmxlIjp0cnVlLCJXaWR0aCI6MC4wLCJIZWlnaHQiOjAuMCwiQm9yZGVyU3R5bGUiOm51bGwsIlBhcmVudFN0eWxlIjpudWxsfSwiRGF0ZVN0eWxlIjp7IiRpZCI6IjE1NzYiLCJGb250U2V0dGluZ3MiOnsiJGlkIjoiMTU3NyIsIkZvbnRTaXplIjoxMCwiRm9udE5hbWUiOiJDYWxpYnJpIiwiSXNCb2xkIjpmYWxzZSwiSXNJdGFsaWMiOmZhbHNlLCJJc1VuZGVybGluZWQiOmZhbHNlLCJQYXJlbnRTdHlsZSI6bnVsbH0sIkF1dG9TaXplIjowLCJGb3JlZ3JvdW5kIjp7IiRpZCI6IjE1NzgiLCJDb2xvciI6eyIkaWQiOiIxNTc5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xNTgwIiwiVG9wIjowLjAsIkxlZnQiOjAuMCwiUmlnaHQiOjAuMCwiQm90dG9tIjowLjB9LCJQYWRkaW5nIjp7IiRpZCI6IjE1ODEiLCJUb3AiOjAuMCwiTGVmdCI6MC4wLCJSaWdodCI6MC4wLCJCb3R0b20iOjAuMH0sIkJhY2tncm91bmQiOnsiJGlkIjoiMTU4MiIsIkNvbG9yIjp7IiRpZCI6IjE1ODMiLCJBIjowLCJSIjowLCJHIjowLCJCIjowfX0sIklzVmlzaWJsZSI6dHJ1ZSwiV2lkdGgiOjAuMCwiSGVpZ2h0IjowLjAsIkJvcmRlclN0eWxlIjpudWxsLCJQYXJlbnRTdHlsZSI6bnVsbH0sIkRhdGVGb3JtYXQiOnsiJGlkIjoiMTU4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Tg1IiwiRm9ybWF0IjowLCJJc1Zpc2libGUiOmZhbHNlLCJMYXN0S25vd25WaXNpYmlsaXR5U3RhdGUiOmZhbHNlfSwiSXNWaXNpYmxlIjp0cnVlLCJQYXJlbnRTdHlsZSI6bnVsbCwiX2V4cGxpY2l0bHlTZXQiOnsiJGlkIjoiMTU4Ni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aWxlc3RvbmVTdHlsZSI6eyIkaWQiOiIxNTg3IiwiVGl0bGVQb3NpdGlvbiI6IlJpZ2h0IiwiRGF0ZVBvc2l0aW9uIjoiTGVmdCIsIlNoYXBlVHlwZSI6MTksIlNoYXBlU2l6ZSI6MSwiU3BhY2luZyI6NSwiU2hhcGVTdHlsZSI6eyIkaWQiOiIxNTg4IiwiTWFyZ2luIjp7IiRpZCI6IjE1ODkiLCJUb3AiOjAuMCwiTGVmdCI6MC4wLCJSaWdodCI6MC4wLCJCb3R0b20iOjAuMH0sIlBhZGRpbmciOnsiJGlkIjoiMTU5MCIsIlRvcCI6MC4wLCJMZWZ0IjowLjAsIlJpZ2h0IjowLjAsIkJvdHRvbSI6MC4wfSwiQmFja2dyb3VuZCI6eyIkaWQiOiIxNTkxIiwiQ29sb3IiOnsiJGlkIjoiMTU5MiIsIkEiOjI1NSwiUiI6MCwiRyI6MTE0LCJCIjoxODh9fSwiSXNWaXNpYmxlIjp0cnVlLCJXaWR0aCI6MTMuMCwiSGVpZ2h0IjoxMy4wLCJCb3JkZXJTdHlsZSI6eyIkaWQiOiIxNTkzIiwiTGluZUNvbG9yIjp7IiRpZCI6IjE1OTQiLCIkdHlwZSI6Ik5MUkUuQ29tbW9uLkRvbS5Tb2xpZENvbG9yQnJ1c2gsIE5MUkUuQ29tbW9uIiwiQ29sb3IiOnsiJGlkIjoiMTU5NSIsIkEiOjI1NSwiUiI6MjU1LCJHIjowLCJCIjowfX0sIkxpbmVXZWlnaHQiOjAuMCwiTGluZVR5cGUiOjAsIlBhcmVudFN0eWxlIjpudWxsfSwiUGFyZW50U3R5bGUiOm51bGx9LCJUaXRsZVN0eWxlIjp7IiRpZCI6IjE1OTYiLCJGb250U2V0dGluZ3MiOnsiJGlkIjoiMTU5NyIsIkZvbnRTaXplIjoxMSwiRm9udE5hbWUiOiJTZWdvZSBVSSIsIklzQm9sZCI6dHJ1ZSwiSXNJdGFsaWMiOmZhbHNlLCJJc1VuZGVybGluZWQiOmZhbHNlLCJQYXJlbnRTdHlsZSI6bnVsbH0sIkF1dG9TaXplIjowLCJGb3JlZ3JvdW5kIjp7IiRpZCI6IjE1OTgiLCJDb2xvciI6eyIkaWQiOiIxNTk5IiwiQSI6MjU1LCJSIjo5NSwiRyI6MTUsIkIiOjY0fX0sIk1heFdpZHRoIjoyMDAuMCwiTWF4SGVpZ2h0IjoiSW5maW5pdHkiLCJTbWFydEZvcmVncm91bmRJc0FjdGl2ZSI6ZmFsc2UsIkhvcml6b250YWxBbGlnbm1lbnQiOjAsIlZlcnRpY2FsQWxpZ25tZW50IjowLCJTbWFydEZvcmVncm91bmQiOm51bGwsIkJhY2tncm91bmRGaWxsVHlwZSI6MCwiTWFyZ2luIjp7IiRpZCI6IjE2MDAiLCJUb3AiOjAuMCwiTGVmdCI6MC4wLCJSaWdodCI6MC4wLCJCb3R0b20iOjAuMH0sIlBhZGRpbmciOnsiJGlkIjoiMTYwMSIsIlRvcCI6MC4wLCJMZWZ0IjowLjAsIlJpZ2h0IjowLjAsIkJvdHRvbSI6MC4wfSwiQmFja2dyb3VuZCI6eyIkaWQiOiIxNjAyIiwiQ29sb3IiOnsiJGlkIjoiMTYwMyIsIkEiOjAsIlIiOjAsIkciOjAsIkIiOjB9fSwiSXNWaXNpYmxlIjp0cnVlLCJXaWR0aCI6MC4wLCJIZWlnaHQiOjAuMCwiQm9yZGVyU3R5bGUiOm51bGwsIlBhcmVudFN0eWxlIjpudWxsfSwiRGF0ZVN0eWxlIjp7IiRpZCI6IjE2MDQiLCJGb250U2V0dGluZ3MiOnsiJGlkIjoiMTYwNSIsIkZvbnRTaXplIjo5LCJGb250TmFtZSI6IlNlZ29lIFVJIFNlbWlib2xkIiwiSXNCb2xkIjp0cnVlLCJJc0l0YWxpYyI6ZmFsc2UsIklzVW5kZXJsaW5lZCI6ZmFsc2UsIlBhcmVudFN0eWxlIjpudWxsfSwiQXV0b1NpemUiOjAsIkZvcmVncm91bmQiOnsiJGlkIjoiMTYwNiIsIkNvbG9yIjp7IiRpZCI6IjE2MDciLCJBIjoyNTUsIlIiOjE1LCJHIjo3NiwiQiI6OTJ9fSwiTWF4V2lkdGgiOjIwMC4wLCJNYXhIZWlnaHQiOiJJbmZpbml0eSIsIlNtYXJ0Rm9yZWdyb3VuZElzQWN0aXZlIjpmYWxzZSwiSG9yaXpvbnRhbEFsaWdubWVudCI6MCwiVmVydGljYWxBbGlnbm1lbnQiOjAsIlNtYXJ0Rm9yZWdyb3VuZCI6bnVsbCwiQmFja2dyb3VuZEZpbGxUeXBlIjowLCJNYXJnaW4iOnsiJGlkIjoiMTYwOCIsIlRvcCI6MC4wLCJMZWZ0IjowLjAsIlJpZ2h0IjowLjAsIkJvdHRvbSI6MC4wfSwiUGFkZGluZyI6eyIkaWQiOiIxNjA5IiwiVG9wIjowLjAsIkxlZnQiOjAuMCwiUmlnaHQiOjAuMCwiQm90dG9tIjowLjB9LCJCYWNrZ3JvdW5kIjp7IiRpZCI6IjE2MTAiLCJDb2xvciI6eyIkaWQiOiIxNjExIiwiQSI6MCwiUiI6MCwiRyI6MCwiQiI6MH19LCJJc1Zpc2libGUiOnRydWUsIldpZHRoIjowLjAsIkhlaWdodCI6MC4wLCJCb3JkZXJTdHlsZSI6bnVsbCwiUGFyZW50U3R5bGUiOm51bGx9LCJEYXRlRm9ybWF0Ijp7IiRpZCI6IjE2MT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YxMyIsIkZvcm1hdCI6MCwiSXNWaXNpYmxlIjpmYWxzZSwiTGFzdEtub3duVmlzaWJpbGl0eVN0YXRlIjpmYWxzZX0sIklzVmlzaWJsZSI6dHJ1ZSwiUGFyZW50U3R5bGUiOm51bGx9LCJHcmlkbGluZVBhbmVsU3R5bGUiOnsiJGlkIjoiMTYxNCIsIkdyaWRsaW5lU3R5bGUiOnsiJGlkIjoiMTYxNSIsIkxpbmVDb2xvciI6eyIkaWQiOiIxNjE2IiwiJHR5cGUiOiJOTFJFLkNvbW1vbi5Eb20uU29saWRDb2xvckJydXNoLCBOTFJFLkNvbW1vbiIsIkNvbG9yIjp7IiRpZCI6IjE2MTciLCJBIjozOCwiUiI6OTEsIkciOjE1NSwiQiI6MjEzfX0sIkxpbmVXZWlnaHQiOjEuMCwiTGluZVR5cGUiOjAsIlBhcmVudFN0eWxlIjpudWxsfSwiTWFyZ2luIjp7IiRpZCI6IjE2MTgiLCJUb3AiOjAuMCwiTGVmdCI6MC4wLCJSaWdodCI6MC4wLCJCb3R0b20iOjAuMH0sIlBhZGRpbmciOnsiJGlkIjoiMTYxOSIsIlRvcCI6MC4wLCJMZWZ0IjowLjAsIlJpZ2h0IjowLjAsIkJvdHRvbSI6MC4wfSwiQmFja2dyb3VuZCI6bnVsbCwiSXNWaXNpYmxlIjp0cnVlLCJXaWR0aCI6MC4wLCJIZWlnaHQiOjAuMCwiQm9yZGVyU3R5bGUiOnsiJGlkIjoiMTYyMCIsIkxpbmVDb2xvciI6bnVsbCwiTGluZVdlaWdodCI6MC4wLCJMaW5lVHlwZSI6MCwiUGFyZW50U3R5bGUiOm51bGx9LCJQYXJlbnRTdHlsZSI6bnVsbH0sIkFjdGl2aXR5TGluZVBhbmVsU3R5bGUiOnsiJGlkIjoiMTYyMSIsIkFjdGl2aXR5TGluZVN0eWxlIjp7IiRpZCI6IjE2MjIiLCJMaW5lQ29sb3IiOnsiJGlkIjoiMTYyMyIsIiR0eXBlIjoiTkxSRS5Db21tb24uRG9tLlNvbGlkQ29sb3JCcnVzaCwgTkxSRS5Db21tb24iLCJDb2xvciI6eyIkaWQiOiIxNjI0IiwiQSI6MzgsIlIiOjY4LCJHIjoxMTQsIkIiOjE5Nn19LCJMaW5lV2VpZ2h0IjoxLjAsIkxpbmVUeXBlIjowLCJQYXJlbnRTdHlsZSI6bnVsbH0sIk1hcmdpbiI6eyIkaWQiOiIxNjI1IiwiVG9wIjowLjAsIkxlZnQiOjAuMCwiUmlnaHQiOjAuMCwiQm90dG9tIjowLjB9LCJQYWRkaW5nIjp7IiRpZCI6IjE2MjYiLCJUb3AiOjAuMCwiTGVmdCI6MC4wLCJSaWdodCI6MC4wLCJCb3R0b20iOjAuMH0sIkJhY2tncm91bmQiOm51bGwsIklzVmlzaWJsZSI6dHJ1ZSwiV2lkdGgiOjAuMCwiSGVpZ2h0IjowLjAsIkJvcmRlclN0eWxlIjp7IiRpZCI6IjE2MjciLCJMaW5lQ29sb3IiOm51bGwsIkxpbmVXZWlnaHQiOjAuMCwiTGluZVR5cGUiOjAsIlBhcmVudFN0eWxlIjpudWxsfSwiUGFyZW50U3R5bGUiOm51bGx9LCJfc2VsZWN0ZWRUaGVtZVByZXNldENvbG9ycyI6eyIkaWQiOiIxNjI4IiwiVGV4dExpZ2h0Ijp7IiRpZCI6IjE2MjkiLCJBIjoyNTUsIlIiOjI1NSwiRyI6MjU1LCJCIjoyNTV9LCJUZXh0RGFyayI6eyIkaWQiOiIxNjMwIiwiQSI6MjU1LCJSIjowLCJHIjowLCJCIjowfSwiQWNjZW50MSI6eyIkcmVmIjoiMTQ0NSJ9LCJBY2NlbnQyIjp7IiRpZCI6IjE2MzEiLCJBIjoyNTUsIlIiOjIyNywiRyI6MTAwLCJCIjoyMH0sIkFjY2VudDMiOnsiJHJlZiI6IjEzMSJ9LCJBY2NlbnQ0Ijp7IiRyZWYiOiI0MTQifSwiQWNjZW50NSI6eyIkcmVmIjoiNjcwIn0sIkFjY2VudDYiOnsiJHJlZiI6IjkyNiJ9LCJBY2NlbnQ3Ijp7IiRyZWYiOiIxMjA5In0sIkFjY2VudDgiOnsiJGlkIjoiMTYzMiIsIkEiOjI1NSwiUiI6NzgsIkciOjE2NywiQiI6NDZ9fSwiU2hvd0VsYXBzZWRUaW1lR3JhZGllbnRTdHlsZSI6ZmFsc2UsIlRpbWViYW5kUmVzZXJ2ZWRMZWZ0QXJlYVN0eWxlIjp7IiRpZCI6IjE2MzMiLCJBY3Rpdml0eUhlYWRlcldpZHRoIjowLjAsIklzU2V0IjpmYWxzZX0sIkRlZmF1bHRTd2ltbGFuZVN0eWxlIjpudWxsLCJEZWZhdWx0U3dpbWxhbmVWMlN0eWxlIjp7IiRpZCI6IjE2MzQiLCJTdHlsZUlkIjoiMDAwMDAwMDAtMDAwMC0wMDAwLTAwMDAtMDAwMDAwMDAwMDAwIiwiSGVhZGVyU3R5bGUiOnsiJGlkIjoiMTYzNSIsIlRleHRJc1ZlcnRpY2FsIjpmYWxzZSwiVGV4dFN0eWxlIjp7IiRpZCI6IjE2MzYiLCJGb250U2V0dGluZ3MiOnsiJGlkIjoiMTYzNyIsIkZvbnRTaXplIjoxMiwiRm9udE5hbWUiOiJTZWdvZSBVSSIsIklzQm9sZCI6dHJ1ZSwiSXNJdGFsaWMiOmZhbHNlLCJJc1VuZGVybGluZWQiOmZhbHNlLCJQYXJlbnRTdHlsZSI6bnVsbH0sIkF1dG9TaXplIjoyLCJGb3JlZ3JvdW5kIjp7IiRpZCI6IjE2MzgiLCJDb2xvciI6eyIkaWQiOiIxNjM5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MTY0MCIsIlRvcCI6MC4wLCJMZWZ0IjowLjAsIlJpZ2h0IjowLjAsIkJvdHRvbSI6MC4wfSwiUGFkZGluZyI6eyIkaWQiOiIxNjQxIiwiVG9wIjowLjAsIkxlZnQiOjAuMCwiUmlnaHQiOjAuMCwiQm90dG9tIjowLjB9LCJCYWNrZ3JvdW5kIjp7IiRpZCI6IjE2NDIiLCJDb2xvciI6eyIkaWQiOiIxNjQzIiwiQSI6MCwiUiI6MjU1LCJHIjoyNTUsIkIiOjI1NX19LCJJc1Zpc2libGUiOnRydWUsIldpZHRoIjowLjAsIkhlaWdodCI6MC4wLCJCb3JkZXJTdHlsZSI6bnVsbCwiUGFyZW50U3R5bGUiOm51bGx9LCJSZWN0YW5nbGVTdHlsZSI6eyIkaWQiOiIxNjQ0IiwiTWFyZ2luIjp7IiRpZCI6IjE2NDUiLCJUb3AiOjAuMCwiTGVmdCI6MC4wLCJSaWdodCI6MC4wLCJCb3R0b20iOjAuMH0sIlBhZGRpbmciOnsiJGlkIjoiMTY0NiIsIlRvcCI6MC4wLCJMZWZ0IjowLjAsIlJpZ2h0IjowLjAsIkJvdHRvbSI6MC4wfSwiQmFja2dyb3VuZCI6eyIkaWQiOiIxNjQ3IiwiQ29sb3IiOnsiJGlkIjoiMTY0OCIsIkEiOjI1NSwiUiI6OTUsIkciOjE1LCJCIjo2NH19LCJJc1Zpc2libGUiOnRydWUsIldpZHRoIjowLjAsIkhlaWdodCI6MC4wLCJCb3JkZXJTdHlsZSI6eyIkaWQiOiIxNjQ5IiwiTGluZUNvbG9yIjp7IiRpZCI6IjE2NTAiLCIkdHlwZSI6Ik5MUkUuQ29tbW9uLkRvbS5Tb2xpZENvbG9yQnJ1c2gsIE5MUkUuQ29tbW9uIiwiQ29sb3IiOnsiJGlkIjoiMTY1MSIsIkEiOjI1NSwiUiI6MjU1LCJHIjowLCJCIjowfX0sIkxpbmVXZWlnaHQiOjAuMCwiTGluZVR5cGUiOjAsIlBhcmVudFN0eWxlIjpudWxsfSwiUGFyZW50U3R5bGUiOm51bGx9LCJNYXJnaW4iOnsiJGlkIjoiMTY1MiIsIlRvcCI6MC4wLCJMZWZ0IjowLjAsIlJpZ2h0IjowLjAsIkJvdHRvbSI6MC4wfSwiUGFkZGluZyI6eyIkaWQiOiIxNjUzIiwiVG9wIjowLjAsIkxlZnQiOjAuMCwiUmlnaHQiOjAuMCwiQm90dG9tIjowLjB9LCJCYWNrZ3JvdW5kIjpudWxsLCJJc1Zpc2libGUiOnRydWUsIldpZHRoIjowLjAsIkhlaWdodCI6MC4wLCJCb3JkZXJTdHlsZSI6bnVsbCwiUGFyZW50U3R5bGUiOm51bGx9LCJCYWNrZ3JvdW5kU3R5bGUiOnsiJGlkIjoiMTY1NCIsIk1hcmdpbiI6eyIkaWQiOiIxNjU1IiwiVG9wIjowLjAsIkxlZnQiOjAuMCwiUmlnaHQiOjAuMCwiQm90dG9tIjowLjB9LCJQYWRkaW5nIjp7IiRpZCI6IjE2NTYiLCJUb3AiOjAuMCwiTGVmdCI6MC4wLCJSaWdodCI6MC4wLCJCb3R0b20iOjAuMH0sIkJhY2tncm91bmQiOnsiJGlkIjoiMTY1NyIsIkNvbG9yIjp7IiRpZCI6IjE2NTgiLCJBIjo1MSwiUiI6OTUsIkciOjE1LCJCIjo2NH19LCJJc1Zpc2libGUiOnRydWUsIldpZHRoIjowLjAsIkhlaWdodCI6MC4wLCJCb3JkZXJTdHlsZSI6eyIkaWQiOiIxNjU5IiwiTGluZUNvbG9yIjp7IiRpZCI6IjE2NjAiLCIkdHlwZSI6Ik5MUkUuQ29tbW9uLkRvbS5Tb2xpZENvbG9yQnJ1c2gsIE5MUkUuQ29tbW9uIiwiQ29sb3IiOnsiJGlkIjoiMTY2MSIsIkEiOjI1NSwiUiI6MjM0LCJHIjoyMiwiQiI6MzB9fSwiTGluZVdlaWdodCI6MC4wLCJMaW5lVHlwZSI6MCwiUGFyZW50U3R5bGUiOm51bGx9LCJQYXJlbnRTdHlsZSI6bnVsbH0sIklzQWJvdmVUaW1lYmFuZCI6ZmFsc2UsIlNwYWNpbmciOjUsIkRlZmF1bHRTd2ltbGFuZVRhc2tTdHlsZSI6eyIkaWQiOiIxNjYyIiwiJHR5cGUiOiJOTFJFLkNvbW1vbi5Eb20uU3R5bGVzLkV4cGxpY2l0U2V0YWJsZVRhc2tTdHlsZSwgTkxSRS5Db21tb24iLCJTaGFwZSI6MSwiU2hhcGVUaGlja25lc3MiOjAsIkR1cmF0aW9uRm9ybWF0IjowLCJJbmNsdWRlTm9uV29ya2luZ0RheXNJbkR1cmF0aW9uIjpmYWxzZSwiUGVyY2VudGFnZUNvbXBsZXRlU3R5bGUiOnsiJGlkIjoiMTY2MyIsIkZvbnRTZXR0aW5ncyI6eyIkaWQiOiIxNjY0IiwiRm9udFNpemUiOjEwLCJGb250TmFtZSI6IkNhbGlicmkiLCJJc0JvbGQiOmZhbHNlLCJJc0l0YWxpYyI6ZmFsc2UsIklzVW5kZXJsaW5lZCI6ZmFsc2UsIlBhcmVudFN0eWxlIjpudWxsfSwiQXV0b1NpemUiOjAsIkZvcmVncm91bmQiOnsiJHJlZiI6IjE0OCJ9LCJNYXhXaWR0aCI6MjAwLjAsIk1heEhlaWdodCI6IkluZmluaXR5IiwiU21hcnRGb3JlZ3JvdW5kSXNBY3RpdmUiOmZhbHNlLCJIb3Jpem9udGFsQWxpZ25tZW50IjowLCJWZXJ0aWNhbEFsaWdubWVudCI6MCwiU21hcnRGb3JlZ3JvdW5kIjpudWxsLCJCYWNrZ3JvdW5kRmlsbFR5cGUiOjAsIk1hcmdpbiI6eyIkcmVmIjoiMTUwIn0sIlBhZGRpbmciOnsiJHJlZiI6IjE1MSJ9LCJCYWNrZ3JvdW5kIjp7IiRyZWYiOiIxNTIifSwiSXNWaXNpYmxlIjp0cnVlLCJXaWR0aCI6MC4wLCJIZWlnaHQiOjAuMCwiQm9yZGVyU3R5bGUiOm51bGwsIlBhcmVudFN0eWxlIjpudWxsfSwiRHVyYXRpb25TdHlsZSI6eyIkaWQiOiIxNjY1IiwiRm9udFNldHRpbmdzIjp7IiRpZCI6IjE2NjYiLCJGb250U2l6ZSI6MTAsIkZvbnROYW1lIjoiQ2FsaWJyaSIsIklzQm9sZCI6ZmFsc2UsIklzSXRhbGljIjpmYWxzZSwiSXNVbmRlcmxpbmVkIjpmYWxzZSwiUGFyZW50U3R5bGUiOm51bGx9LCJBdXRvU2l6ZSI6MCwiRm9yZWdyb3VuZCI6eyIkcmVmIjoiMTU2In0sIk1heFdpZHRoIjoyMDAuMCwiTWF4SGVpZ2h0IjoiSW5maW5pdHkiLCJTbWFydEZvcmVncm91bmRJc0FjdGl2ZSI6ZmFsc2UsIkhvcml6b250YWxBbGlnbm1lbnQiOjAsIlZlcnRpY2FsQWxpZ25tZW50IjowLCJTbWFydEZvcmVncm91bmQiOm51bGwsIkJhY2tncm91bmRGaWxsVHlwZSI6MCwiTWFyZ2luIjp7IiRyZWYiOiIxNTgifSwiUGFkZGluZyI6eyIkcmVmIjoiMTU5In0sIkJhY2tncm91bmQiOnsiJHJlZiI6IjE2MCJ9LCJJc1Zpc2libGUiOnRydWUsIldpZHRoIjowLjAsIkhlaWdodCI6MC4wLCJCb3JkZXJTdHlsZSI6bnVsbCwiUGFyZW50U3R5bGUiOm51bGx9LCJIb3Jpem9udGFsQ29ubmVjdG9yU3R5bGUiOnsiJGlkIjoiMTY2NyIsIkxpbmVDb2xvciI6eyIkcmVmIjoiMTYzIn0sIkxpbmVXZWlnaHQiOjEuMCwiTGluZVR5cGUiOjAsIlBhcmVudFN0eWxlIjpudWxsfSwiVmVydGljYWxDb25uZWN0b3JTdHlsZSI6eyIkaWQiOiIxNjY4IiwiTGluZUNvbG9yIjp7IiRyZWYiOiIxNjYi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MywiSXNCZWxvd1RpbWViYW5kIjpmYWxzZSwiUGVyY2VudGFnZUNvbXBsZXRlU2hhcGVPcGFjaXR5IjozNSwiU2hhcGVTdHlsZSI6eyIkaWQiOiIxNjY5IiwiTWFyZ2luIjp7IiRyZWYiOiIxNjkifSwiUGFkZGluZyI6eyIkcmVmIjoiMTcwIn0sIkJhY2tncm91bmQiOnsiJHJlZiI6IjE3MSJ9LCJJc1Zpc2libGUiOnRydWUsIldpZHRoIjowLjAsIkhlaWdodCI6MTAuMCwiQm9yZGVyU3R5bGUiOnsiJGlkIjoiMTY3MCIsIkxpbmVDb2xvciI6eyIkcmVmIjoiMTc0In0sIkxpbmVXZWlnaHQiOjAuMCwiTGluZVR5cGUiOjAsIlBhcmVudFN0eWxlIjpudWxsfSwiUGFyZW50U3R5bGUiOm51bGx9LCJUaXRsZVN0eWxlIjp7IiRpZCI6IjE2NzEiLCJGb250U2V0dGluZ3MiOnsiJGlkIjoiMTY3MiIsIkZvbnRTaXplIjoxMSwiRm9udE5hbWUiOiJDYWxpYnJpIiwiSXNCb2xkIjp0cnVlLCJJc0l0YWxpYyI6ZmFsc2UsIklzVW5kZXJsaW5lZCI6ZmFsc2UsIlBhcmVudFN0eWxlIjpudWxsfSwiQXV0b1NpemUiOjAsIkZvcmVncm91bmQiOnsiJHJlZiI6IjE3OCJ9LCJNYXhXaWR0aCI6OTYwLjAsIk1heEhlaWdodCI6IkluZmluaXR5IiwiU21hcnRGb3JlZ3JvdW5kSXNBY3RpdmUiOmZhbHNlLCJIb3Jpem9udGFsQWxpZ25tZW50IjowLCJWZXJ0aWNhbEFsaWdubWVudCI6MCwiU21hcnRGb3JlZ3JvdW5kIjpudWxsLCJCYWNrZ3JvdW5kRmlsbFR5cGUiOjAsIk1hcmdpbiI6eyIkcmVmIjoiMTgwIn0sIlBhZGRpbmciOnsiJHJlZiI6IjE4MSJ9LCJCYWNrZ3JvdW5kIjp7IiRyZWYiOiIxODIifSwiSXNWaXNpYmxlIjp0cnVlLCJXaWR0aCI6MC4wLCJIZWlnaHQiOjAuMCwiQm9yZGVyU3R5bGUiOm51bGwsIlBhcmVudFN0eWxlIjpudWxsfSwiRGF0ZVN0eWxlIjp7IiRpZCI6IjE2NzMiLCJGb250U2V0dGluZ3MiOnsiJGlkIjoiMTY3NCIsIkZvbnRTaXplIjoxMCwiRm9udE5hbWUiOiJDYWxpYnJpIiwiSXNCb2xkIjpmYWxzZSwiSXNJdGFsaWMiOmZhbHNlLCJJc1VuZGVybGluZWQiOmZhbHNlLCJQYXJlbnRTdHlsZSI6bnVsbH0sIkF1dG9TaXplIjowLCJGb3JlZ3JvdW5kIjp7IiRyZWYiOiIxODYifSwiTWF4V2lkdGgiOjIwMC4wLCJNYXhIZWlnaHQiOiJJbmZpbml0eSIsIlNtYXJ0Rm9yZWdyb3VuZElzQWN0aXZlIjpmYWxzZSwiSG9yaXpvbnRhbEFsaWdubWVudCI6MiwiVmVydGljYWxBbGlnbm1lbnQiOjAsIlNtYXJ0Rm9yZWdyb3VuZCI6bnVsbCwiQmFja2dyb3VuZEZpbGxUeXBlIjowLCJNYXJnaW4iOnsiJHJlZiI6IjE4OCJ9LCJQYWRkaW5nIjp7IiRyZWYiOiIxODkifSwiQmFja2dyb3VuZCI6eyIkcmVmIjoiMTkwIn0sIklzVmlzaWJsZSI6dHJ1ZSwiV2lkdGgiOjAuMCwiSGVpZ2h0IjowLjAsIkJvcmRlclN0eWxlIjpudWxsLCJQYXJlbnRTdHlsZSI6bnVsbH0sIkRhdGVGb3JtYXQiOnsiJHJlZiI6IjE5MiJ9LCJXZWVrTnVtYmVyaW5nIjp7IiRpZCI6IjE2NzUiLCJGb3JtYXQiOjAsIklzVmlzaWJsZSI6ZmFsc2UsIkxhc3RLbm93blZpc2liaWxpdHlTdGF0ZSI6ZmFsc2V9LCJJc1Zpc2libGUiOnRydWUsIlBhcmVudFN0eWxlIjpudWxsLCJfZXhwbGljaXRseVNldCI6eyIkaWQiOiIxNjc2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RlZmF1bHRTd2ltbGFuZU1vdFN0eWxlIjp7IiRpZCI6IjE2NzciLCJTaGFwZSI6MTksIkNvbm5lY3Rvck1hcmdpbiI6eyIkcmVmIjoiMTk2In0sIkNvbm5lY3RvclN0eWxlIjp7IiRpZCI6IjE2NzgiLCJMaW5lQ29sb3IiOnsiJHJlZiI6IjE5OCJ9LCJMaW5lV2VpZ2h0IjoxLjAsIkxpbmVUeXBlIjowLCJQYXJlbnRTdHlsZSI6bnVsbH0sIklzQmVsb3dUaW1lYmFuZCI6ZmFsc2UsIlBvc2l0aW9uT25UYXNrIjoxLCJIaWRlRGF0ZSI6ZmFsc2UsIlNoYXBlU2l6ZSI6MSwiU3BhY2luZyI6Mi4wLCJQYWRkaW5nIjp7IiRyZWYiOiIyMDAifSwiU2hhcGVTdHlsZSI6eyIkaWQiOiIxNjc5IiwiTWFyZ2luIjp7IiRyZWYiOiIyMDIifSwiUGFkZGluZyI6eyIkcmVmIjoiMjAzIn0sIkJhY2tncm91bmQiOnsiJHJlZiI6IjIwNCJ9LCJJc1Zpc2libGUiOnRydWUsIldpZHRoIjoxMy4wLCJIZWlnaHQiOjEzLjAsIkJvcmRlclN0eWxlIjp7IiRpZCI6IjE2ODAiLCJMaW5lQ29sb3IiOnsiJHJlZiI6IjIwNyJ9LCJMaW5lV2VpZ2h0IjowLjAsIkxpbmVUeXBlIjowLCJQYXJlbnRTdHlsZSI6bnVsbH0sIlBhcmVudFN0eWxlIjpudWxsfSwiVGl0bGVTdHlsZSI6eyIkaWQiOiIxNjgxIiwiRm9udFNldHRpbmdzIjp7IiRpZCI6IjE2ODIiLCJGb250U2l6ZSI6MTEsIkZvbnROYW1lIjoiU2Vnb2UgVUkiLCJJc0JvbGQiOnRydWUsIklzSXRhbGljIjpmYWxzZSwiSXNVbmRlcmxpbmVkIjpmYWxzZSwiUGFyZW50U3R5bGUiOm51bGx9LCJBdXRvU2l6ZSI6MCwiRm9yZWdyb3VuZCI6eyIkcmVmIjoiMjExIn0sIk1heFdpZHRoIjoyMDAuMCwiTWF4SGVpZ2h0IjoiSW5maW5pdHkiLCJTbWFydEZvcmVncm91bmRJc0FjdGl2ZSI6ZmFsc2UsIkhvcml6b250YWxBbGlnbm1lbnQiOjAsIlZlcnRpY2FsQWxpZ25tZW50IjowLCJTbWFydEZvcmVncm91bmQiOm51bGwsIkJhY2tncm91bmRGaWxsVHlwZSI6MCwiTWFyZ2luIjp7IiRyZWYiOiIyMTMifSwiUGFkZGluZyI6eyIkcmVmIjoiMjE0In0sIkJhY2tncm91bmQiOnsiJHJlZiI6IjIxNSJ9LCJJc1Zpc2libGUiOnRydWUsIldpZHRoIjowLjAsIkhlaWdodCI6MC4wLCJCb3JkZXJTdHlsZSI6bnVsbCwiUGFyZW50U3R5bGUiOm51bGx9LCJEYXRlU3R5bGUiOnsiJGlkIjoiMTY4MyIsIkZvbnRTZXR0aW5ncyI6eyIkaWQiOiIxNjg0IiwiRm9udFNpemUiOjksIkZvbnROYW1lIjoiU2Vnb2UgVUkgU2VtaWJvbGQiLCJJc0JvbGQiOnRydWUsIklzSXRhbGljIjpmYWxzZSwiSXNVbmRlcmxpbmVkIjpmYWxzZSwiUGFyZW50U3R5bGUiOm51bGx9LCJBdXRvU2l6ZSI6MCwiRm9yZWdyb3VuZCI6eyIkcmVmIjoiMjE5In0sIk1heFdpZHRoIjoyMDAuMCwiTWF4SGVpZ2h0IjoiSW5maW5pdHkiLCJTbWFydEZvcmVncm91bmRJc0FjdGl2ZSI6ZmFsc2UsIkhvcml6b250YWxBbGlnbm1lbnQiOjAsIlZlcnRpY2FsQWxpZ25tZW50IjowLCJTbWFydEZvcmVncm91bmQiOm51bGwsIkJhY2tncm91bmRGaWxsVHlwZSI6MCwiTWFyZ2luIjp7IiRyZWYiOiIyMjEifSwiUGFkZGluZyI6eyIkcmVmIjoiMjIyIn0sIkJhY2tncm91bmQiOnsiJHJlZiI6IjIyMyJ9LCJJc1Zpc2libGUiOnRydWUsIldpZHRoIjowLjAsIkhlaWdodCI6MC4wLCJCb3JkZXJTdHlsZSI6bnVsbCwiUGFyZW50U3R5bGUiOm51bGx9LCJEYXRlRm9ybWF0Ijp7IiRyZWYiOiIyMjUifSwiV2Vla051bWJlcmluZyI6eyIkaWQiOiIxNjg1IiwiRm9ybWF0IjowLCJJc1Zpc2libGUiOmZhbHNlLCJMYXN0S25vd25WaXNpYmlsaXR5U3RhdGUiOmZhbHNlfSwiSXNWaXNpYmxlIjp0cnVlLCJQYXJlbnRTdHlsZSI6bnVsbH0sIkRlZmF1bHRTd2ltbGFuZU1pbGVzdG9uZVN0eWxlIjp7IiRpZCI6IjE2ODYiLCJUaXRsZVBvc2l0aW9uIjoiTGVmdCIsIkRhdGVQb3NpdGlvbiI6IlJpZ2h0IiwiU2hhcGVUeXBlIjo3LCJTaGFwZVNpemUiOjAsIlNwYWNpbmciOjUsIlNoYXBlU3R5bGUiOnsiJGlkIjoiMTY4NyIsIk1hcmdpbiI6eyIkcmVmIjoiMjI5In0sIlBhZGRpbmciOnsiJHJlZiI6IjIzMCJ9LCJCYWNrZ3JvdW5kIjp7IiRyZWYiOiIyMzEifSwiSXNWaXNpYmxlIjp0cnVlLCJXaWR0aCI6MTIuMCwiSGVpZ2h0IjoxNC4wLCJCb3JkZXJTdHlsZSI6eyIkaWQiOiIxNjg4IiwiTGluZUNvbG9yIjp7IiRyZWYiOiIyMzQifSwiTGluZVdlaWdodCI6MC4wLCJMaW5lVHlwZSI6MCwiUGFyZW50U3R5bGUiOm51bGx9LCJQYXJlbnRTdHlsZSI6bnVsbH0sIlRpdGxlU3R5bGUiOnsiJGlkIjoiMTY4OSIsIkZvbnRTZXR0aW5ncyI6eyIkaWQiOiIxNjkwIiwiRm9udFNpemUiOjExLCJGb250TmFtZSI6IlNlZ29lIFVJIiwiSXNCb2xkIjp0cnVlLCJJc0l0YWxpYyI6ZmFsc2UsIklzVW5kZXJsaW5lZCI6ZmFsc2UsIlBhcmVudFN0eWxlIjpudWxsfSwiQXV0b1NpemUiOjAsIkZvcmVncm91bmQiOnsiJHJlZiI6IjIzOCJ9LCJNYXhXaWR0aCI6MjAwLjAsIk1heEhlaWdodCI6IkluZmluaXR5IiwiU21hcnRGb3JlZ3JvdW5kSXNBY3RpdmUiOmZhbHNlLCJIb3Jpem9udGFsQWxpZ25tZW50IjoyLCJWZXJ0aWNhbEFsaWdubWVudCI6MCwiU21hcnRGb3JlZ3JvdW5kIjpudWxsLCJCYWNrZ3JvdW5kRmlsbFR5cGUiOjAsIk1hcmdpbiI6eyIkcmVmIjoiMjQwIn0sIlBhZGRpbmciOnsiJHJlZiI6IjI0MSJ9LCJCYWNrZ3JvdW5kIjp7IiRyZWYiOiIyNDIifSwiSXNWaXNpYmxlIjp0cnVlLCJXaWR0aCI6MC4wLCJIZWlnaHQiOjAuMCwiQm9yZGVyU3R5bGUiOm51bGwsIlBhcmVudFN0eWxlIjpudWxsfSwiRGF0ZVN0eWxlIjp7IiRpZCI6IjE2OTEiLCJGb250U2V0dGluZ3MiOnsiJGlkIjoiMTY5MiIsIkZvbnRTaXplIjo5LCJGb250TmFtZSI6IlNlZ29lIFVJIFNlbWlib2xkIiwiSXNCb2xkIjp0cnVlLCJJc0l0YWxpYyI6ZmFsc2UsIklzVW5kZXJsaW5lZCI6ZmFsc2UsIlBhcmVudFN0eWxlIjpudWxsfSwiQXV0b1NpemUiOjAsIkZvcmVncm91bmQiOnsiJHJlZiI6IjI0NiJ9LCJNYXhXaWR0aCI6MjAwLjAsIk1heEhlaWdodCI6IkluZmluaXR5IiwiU21hcnRGb3JlZ3JvdW5kSXNBY3RpdmUiOmZhbHNlLCJIb3Jpem9udGFsQWxpZ25tZW50IjowLCJWZXJ0aWNhbEFsaWdubWVudCI6MCwiU21hcnRGb3JlZ3JvdW5kIjpudWxsLCJCYWNrZ3JvdW5kRmlsbFR5cGUiOjAsIk1hcmdpbiI6eyIkcmVmIjoiMjQ4In0sIlBhZGRpbmciOnsiJHJlZiI6IjI0OSJ9LCJCYWNrZ3JvdW5kIjp7IiRyZWYiOiIyNTAifSwiSXNWaXNpYmxlIjp0cnVlLCJXaWR0aCI6MC4wLCJIZWlnaHQiOjAuMCwiQm9yZGVyU3R5bGUiOm51bGwsIlBhcmVudFN0eWxlIjpudWxsfSwiRGF0ZUZvcm1hdCI6eyIkcmVmIjoiMjUyIn0sIldlZWtOdW1iZXJpbmciOnsiJGlkIjoiMTY5MyIsIkZvcm1hdCI6MCwiSXNWaXNpYmxlIjpmYWxzZSwiTGFzdEtub3duVmlzaWJpbGl0eVN0YXRlIjpmYWxzZX0sIklzVmlzaWJsZSI6dHJ1ZSwiUGFyZW50U3R5bGUiOm51bGx9LCJEZWZhdWx0U3dpbWxhbmVBY3Rpdml0eVN0eWxlIjp7IiRpZCI6IjE2OTQiLCJIZWFkZXJTdHlsZSI6eyIkaWQiOiIxNjk1IiwiVGV4dFN0eWxlIjp7IiRpZCI6IjE2OTYiLCJGb250U2V0dGluZ3MiOnsiJGlkIjoiMTY5NyIsIkZvbnRTaXplIjoxMSwiRm9udE5hbWUiOiJDYWxpYnJpIiwiSXNCb2xkIjpmYWxzZSwiSXNJdGFsaWMiOmZhbHNlLCJJc1VuZGVybGluZWQiOmZhbHNlLCJQYXJlbnRTdHlsZSI6bnVsbH0sIkF1dG9TaXplIjoyLCJGb3JlZ3JvdW5kIjp7IiRyZWYiOiIyNTgifSwiTWF4V2lkdGgiOjAuMCwiTWF4SGVpZ2h0IjoiSW5maW5pdHkiLCJTbWFydEZvcmVncm91bmRJc0FjdGl2ZSI6ZmFsc2UsIkhvcml6b250YWxBbGlnbm1lbnQiOjAsIlZlcnRpY2FsQWxpZ25tZW50IjowLCJTbWFydEZvcmVncm91bmQiOm51bGwsIkJhY2tncm91bmRGaWxsVHlwZSI6MCwiTWFyZ2luIjp7IiRyZWYiOiIyNjAifSwiUGFkZGluZyI6eyIkcmVmIjoiMjYxIn0sIkJhY2tncm91bmQiOnsiJHJlZiI6IjI2MiJ9LCJJc1Zpc2libGUiOnRydWUsIldpZHRoIjowLjAsIkhlaWdodCI6MC4wLCJCb3JkZXJTdHlsZSI6bnVsbCwiUGFyZW50U3R5bGUiOm51bGx9LCJSZWN0YW5nbGVTdHlsZSI6eyIkaWQiOiIxNjk4IiwiTWFyZ2luIjp7IiRyZWYiOiIyNjUifSwiUGFkZGluZyI6eyIkcmVmIjoiMjY2In0sIkJhY2tncm91bmQiOnsiJHJlZiI6IjI2NyJ9LCJJc1Zpc2libGUiOnRydWUsIldpZHRoIjowLjAsIkhlaWdodCI6MC4wLCJCb3JkZXJTdHlsZSI6eyIkaWQiOiIxNjk5IiwiTGluZUNvbG9yIjp7IiRyZWYiOiIyNzAifSwiTGluZVdlaWdodCI6MC4wLCJMaW5lVHlwZSI6MCwiUGFyZW50U3R5bGUiOm51bGx9LCJQYXJlbnRTdHlsZSI6bnVsbH0sIk1hcmdpbiI6eyIkcmVmIjoiMjcyIn0sIlBhZGRpbmciOnsiJHJlZiI6IjI3MyJ9LCJCYWNrZ3JvdW5kIjpudWxsLCJJc1Zpc2libGUiOnRydWUsIldpZHRoIjowLjAsIkhlaWdodCI6MC4wLCJCb3JkZXJTdHlsZSI6bnVsbCwiUGFyZW50U3R5bGUiOm51bGx9LCJCYWNrZ3JvdW5kU3R5bGUiOnsiJGlkIjoiMTcwMCIsIk1hcmdpbiI6eyIkcmVmIjoiMjc1In0sIlBhZGRpbmciOnsiJHJlZiI6IjI3NiJ9LCJCYWNrZ3JvdW5kIjp7IiRyZWYiOiIyNzcifSwiSXNWaXNpYmxlIjp0cnVlLCJXaWR0aCI6MC4wLCJIZWlnaHQiOjAuMCwiQm9yZGVyU3R5bGUiOnsiJGlkIjoiMTcwMSIsIkxpbmVDb2xvciI6eyIkcmVmIjoiMjgwIn0sIkxpbmVXZWlnaHQiOjAuMCwiTGluZVR5cGUiOjAsIlBhcmVudFN0eWxlIjpudWxsfSwiUGFyZW50U3R5bGUiOm51bGx9LCJNYXJnaW4iOnsiJHJlZiI6IjI4MiJ9LCJQYWRkaW5nIjp7IiRyZWYiOiIyODMifSwiSXNWaXNpYmxlIjp0cnVlLCJXaWR0aCI6MC4wLCJIZWlnaHQiOjAuMCwiQm9yZGVyU3R5bGUiOm51bGwsIlBhcmVudFN0eWxlIjpudWxsfSwiTWFyZ2luIjp7IiRpZCI6IjE3MDIiLCJUb3AiOjAuMCwiTGVmdCI6MC4wLCJSaWdodCI6MC4wLCJCb3R0b20iOjAuMH0sIlBhZGRpbmciOnsiJGlkIjoiMTcwMyIsIlRvcCI6MC4wLCJMZWZ0IjowLjAsIlJpZ2h0IjowLjAsIkJvdHRvbSI6MC4wfSwiSXNWaXNpYmxlIjp0cnVlLCJXaWR0aCI6MC4wLCJIZWlnaHQiOjAuMCwiQm9yZGVyU3R5bGUiOnsiJGlkIjoiMTcwNCIsIkxpbmVDb2xvciI6bnVsbCwiTGluZVdlaWdodCI6MC4wLCJMaW5lVHlwZSI6MCwiUGFyZW50U3R5bGUiOm51bGx9LCJQYXJlbnRTdHlsZSI6bnVsbH0sIl9hZGRpdGlvbmFsU3dpbWxhbmVWMlN0eWxlcyI6W3siJGlkIjoiMTcwNSIsIlN0eWxlSWQiOiIwMDAwMDAwMC0wMDAwLTAwMDAtMDAwMC0wMDAwMDAwMDAwMDAiLCJIZWFkZXJTdHlsZSI6eyIkaWQiOiIxNzA2IiwiVGV4dElzVmVydGljYWwiOmZhbHNlLCJUZXh0U3R5bGUiOnsiJGlkIjoiMTcwNyIsIkZvbnRTZXR0aW5ncyI6eyIkaWQiOiIxNzA4IiwiRm9udFNpemUiOjEyLCJGb250TmFtZSI6IlNlZ29lIFVJIiwiSXNCb2xkIjp0cnVlLCJJc0l0YWxpYyI6ZmFsc2UsIklzVW5kZXJsaW5lZCI6ZmFsc2UsIlBhcmVudFN0eWxlIjpudWxsfSwiQXV0b1NpemUiOjIsIkZvcmVncm91bmQiOnsiJGlkIjoiMTcwOSIsIkNvbG9yIjp7IiRpZCI6IjE3MTAiLCJBIjoyNTUsIlIiOjI1NSwiRyI6MjU1LCJCIjoyNTV9fSwiTWF4V2lkdGgiOjEzNi4wODk4ODc2NDA0NTAxMiwiTWF4SGVpZ2h0IjoiSW5maW5pdHkiLCJTbWFydEZvcmVncm91bmRJc0FjdGl2ZSI6ZmFsc2UsIkhvcml6b250YWxBbGlnbm1lbnQiOjAsIlZlcnRpY2FsQWxpZ25tZW50IjowLCJTbWFydEZvcmVncm91bmQiOm51bGwsIkJhY2tncm91bmRGaWxsVHlwZSI6MCwiTWFyZ2luIjp7IiRpZCI6IjE3MTEiLCJUb3AiOjAuMCwiTGVmdCI6MC4wLCJSaWdodCI6MC4wLCJCb3R0b20iOjAuMH0sIlBhZGRpbmciOnsiJGlkIjoiMTcxMiIsIlRvcCI6MC4wLCJMZWZ0IjowLjAsIlJpZ2h0IjowLjAsIkJvdHRvbSI6MC4wfSwiQmFja2dyb3VuZCI6eyIkaWQiOiIxNzEzIiwiQ29sb3IiOnsiJGlkIjoiMTcxNCIsIkEiOjAsIlIiOjI1NSwiRyI6MjU1LCJCIjoyNTV9fSwiSXNWaXNpYmxlIjp0cnVlLCJXaWR0aCI6MC4wLCJIZWlnaHQiOjAuMCwiQm9yZGVyU3R5bGUiOm51bGwsIlBhcmVudFN0eWxlIjpudWxsfSwiUmVjdGFuZ2xlU3R5bGUiOnsiJGlkIjoiMTcxNSIsIk1hcmdpbiI6eyIkaWQiOiIxNzE2IiwiVG9wIjowLjAsIkxlZnQiOjAuMCwiUmlnaHQiOjAuMCwiQm90dG9tIjowLjB9LCJQYWRkaW5nIjp7IiRpZCI6IjE3MTciLCJUb3AiOjAuMCwiTGVmdCI6MC4wLCJSaWdodCI6MC4wLCJCb3R0b20iOjAuMH0sIkJhY2tncm91bmQiOnsiJGlkIjoiMTcxOCIsIkNvbG9yIjp7IiRpZCI6IjE3MTkiLCJBIjoyNTUsIlIiOjE1NCwiRyI6MywiQiI6MzB9fSwiSXNWaXNpYmxlIjp0cnVlLCJXaWR0aCI6MC4wLCJIZWlnaHQiOjAuMCwiQm9yZGVyU3R5bGUiOnsiJGlkIjoiMTcyMCIsIkxpbmVDb2xvciI6eyIkaWQiOiIxNzIxIiwiJHR5cGUiOiJOTFJFLkNvbW1vbi5Eb20uU29saWRDb2xvckJydXNoLCBOTFJFLkNvbW1vbiIsIkNvbG9yIjp7IiRpZCI6IjE3MjIiLCJBIjoyNTUsIlIiOjI1NSwiRyI6MCwiQiI6MH19LCJMaW5lV2VpZ2h0IjowLjAsIkxpbmVUeXBlIjowLCJQYXJlbnRTdHlsZSI6bnVsbH0sIlBhcmVudFN0eWxlIjpudWxsfSwiTWFyZ2luIjp7IiRpZCI6IjE3MjMiLCJUb3AiOjAuMCwiTGVmdCI6MC4wLCJSaWdodCI6MC4wLCJCb3R0b20iOjAuMH0sIlBhZGRpbmciOnsiJGlkIjoiMTcyNCIsIlRvcCI6MC4wLCJMZWZ0IjowLjAsIlJpZ2h0IjowLjAsIkJvdHRvbSI6MC4wfSwiQmFja2dyb3VuZCI6bnVsbCwiSXNWaXNpYmxlIjp0cnVlLCJXaWR0aCI6MC4wLCJIZWlnaHQiOjAuMCwiQm9yZGVyU3R5bGUiOm51bGwsIlBhcmVudFN0eWxlIjpudWxsfSwiQmFja2dyb3VuZFN0eWxlIjp7IiRpZCI6IjE3MjUiLCJNYXJnaW4iOnsiJGlkIjoiMTcyNiIsIlRvcCI6MC4wLCJMZWZ0IjowLjAsIlJpZ2h0IjowLjAsIkJvdHRvbSI6MC4wfSwiUGFkZGluZyI6eyIkaWQiOiIxNzI3IiwiVG9wIjowLjAsIkxlZnQiOjAuMCwiUmlnaHQiOjAuMCwiQm90dG9tIjowLjB9LCJCYWNrZ3JvdW5kIjp7IiRpZCI6IjE3MjgiLCJDb2xvciI6eyIkaWQiOiIxNzI5IiwiQSI6NTEsIlIiOjE1NCwiRyI6MywiQiI6MzB9fSwiSXNWaXNpYmxlIjp0cnVlLCJXaWR0aCI6MC4wLCJIZWlnaHQiOjAuMCwiQm9yZGVyU3R5bGUiOnsiJGlkIjoiMTczMCIsIkxpbmVDb2xvciI6eyIkaWQiOiIxNzMxIiwiJHR5cGUiOiJOTFJFLkNvbW1vbi5Eb20uU29saWRDb2xvckJydXNoLCBOTFJFLkNvbW1vbiIsIkNvbG9yIjp7IiRpZCI6IjE3MzIiLCJBIjoyNTUsIlIiOjIzNCwiRyI6MjIsIkIiOjMwfX0sIkxpbmVXZWlnaHQiOjAuMCwiTGluZVR5cGUiOjAsIlBhcmVudFN0eWxlIjpudWxsfSwiUGFyZW50U3R5bGUiOm51bGx9LCJJc0Fib3ZlVGltZWJhbmQiOmZhbHNlLCJTcGFjaW5nIjo1LCJEZWZhdWx0U3dpbWxhbmVUYXNrU3R5bGUiOnsiJGlkIjoiMTczMyIsIiR0eXBlIjoiTkxSRS5Db21tb24uRG9tLlN0eWxlcy5FeHBsaWNpdFNldGFibGVUYXNrU3R5bGUsIE5MUkUuQ29tbW9uIiwiU2hhcGUiOjEsIlNoYXBlVGhpY2tuZXNzIjowLCJEdXJhdGlvbkZvcm1hdCI6MCwiSW5jbHVkZU5vbldvcmtpbmdEYXlzSW5EdXJhdGlvbiI6ZmFsc2UsIlBlcmNlbnRhZ2VDb21wbGV0ZVN0eWxlIjp7IiRpZCI6IjE3MzQiLCJGb250U2V0dGluZ3MiOnsiJGlkIjoiMTczNSIsIkZvbnRTaXplIjoxMCwiRm9udE5hbWUiOiJDYWxpYnJpIiwiSXNCb2xkIjpmYWxzZSwiSXNJdGFsaWMiOmZhbHNlLCJJc1VuZGVybGluZWQiOmZhbHNlLCJQYXJlbnRTdHlsZSI6bnVsbH0sIkF1dG9TaXplIjowLCJGb3JlZ3JvdW5kIjp7IiRyZWYiOiI0MzEifSwiTWF4V2lkdGgiOjIwMC4wLCJNYXhIZWlnaHQiOiJJbmZpbml0eSIsIlNtYXJ0Rm9yZWdyb3VuZElzQWN0aXZlIjpmYWxzZSwiSG9yaXpvbnRhbEFsaWdubWVudCI6MCwiVmVydGljYWxBbGlnbm1lbnQiOjAsIlNtYXJ0Rm9yZWdyb3VuZCI6bnVsbCwiQmFja2dyb3VuZEZpbGxUeXBlIjowLCJNYXJnaW4iOnsiJHJlZiI6IjQzMyJ9LCJQYWRkaW5nIjp7IiRyZWYiOiI0MzQifSwiQmFja2dyb3VuZCI6eyIkcmVmIjoiNDM1In0sIklzVmlzaWJsZSI6dHJ1ZSwiV2lkdGgiOjAuMCwiSGVpZ2h0IjowLjAsIkJvcmRlclN0eWxlIjpudWxsLCJQYXJlbnRTdHlsZSI6bnVsbH0sIkR1cmF0aW9uU3R5bGUiOnsiJGlkIjoiMTczNiIsIkZvbnRTZXR0aW5ncyI6eyIkaWQiOiIxNzM3IiwiRm9udFNpemUiOjEwLCJGb250TmFtZSI6IkNhbGlicmkiLCJJc0JvbGQiOmZhbHNlLCJJc0l0YWxpYyI6ZmFsc2UsIklzVW5kZXJsaW5lZCI6ZmFsc2UsIlBhcmVudFN0eWxlIjpudWxsfSwiQXV0b1NpemUiOjAsIkZvcmVncm91bmQiOnsiJHJlZiI6IjQzOSJ9LCJNYXhXaWR0aCI6MjAwLjAsIk1heEhlaWdodCI6IkluZmluaXR5IiwiU21hcnRGb3JlZ3JvdW5kSXNBY3RpdmUiOmZhbHNlLCJIb3Jpem9udGFsQWxpZ25tZW50IjowLCJWZXJ0aWNhbEFsaWdubWVudCI6MCwiU21hcnRGb3JlZ3JvdW5kIjpudWxsLCJCYWNrZ3JvdW5kRmlsbFR5cGUiOjAsIk1hcmdpbiI6eyIkcmVmIjoiNDQxIn0sIlBhZGRpbmciOnsiJHJlZiI6IjQ0MiJ9LCJCYWNrZ3JvdW5kIjp7IiRyZWYiOiI0NDMifSwiSXNWaXNpYmxlIjp0cnVlLCJXaWR0aCI6MC4wLCJIZWlnaHQiOjAuMCwiQm9yZGVyU3R5bGUiOm51bGwsIlBhcmVudFN0eWxlIjpudWxsfSwiSG9yaXpvbnRhbENvbm5lY3RvclN0eWxlIjp7IiRpZCI6IjE3MzgiLCJMaW5lQ29sb3IiOnsiJHJlZiI6IjQ0NiJ9LCJMaW5lV2VpZ2h0IjoxLjAsIkxpbmVUeXBlIjowLCJQYXJlbnRTdHlsZSI6bnVsbH0sIlZlcnRpY2FsQ29ubmVjdG9yU3R5bGUiOnsiJGlkIjoiMTczOSIsIkxpbmVDb2xvciI6eyIkcmVmIjoiNDQ5In0sIkxpbmVXZWlnaHQiOjAuMCwiTGluZVR5cGUiOjAsIlBhcmVudFN0eWxlIjpudWxsfSwiTWFyZ2luIjpudWxsLCJTdGFydERhdGVQb3NpdGlvbiI6MywiRW5kRGF0ZVBvc2l0aW9uIjozLCJEYXRlSXNWaXNpYmxlIjp0cnVlLCJUaXRsZVBvc2l0aW9uIjo0LCJEdXJhdGlvblBvc2l0aW9uIjo2LCJQZXJjZW50YWdlQ29tcGxldGVkUG9zaXRpb24iOjYsIlNwYWNpbmciOjMsIklzQmVsb3dUaW1lYmFuZCI6ZmFsc2UsIlBlcmNlbnRhZ2VDb21wbGV0ZVNoYXBlT3BhY2l0eSI6MzUsIlNoYXBlU3R5bGUiOnsiJGlkIjoiMTc0MCIsIk1hcmdpbiI6eyIkcmVmIjoiNDUyIn0sIlBhZGRpbmciOnsiJHJlZiI6IjQ1MyJ9LCJCYWNrZ3JvdW5kIjp7IiRyZWYiOiI0NTQifSwiSXNWaXNpYmxlIjp0cnVlLCJXaWR0aCI6MC4wLCJIZWlnaHQiOjEwLjAsIkJvcmRlclN0eWxlIjp7IiRpZCI6IjE3NDEiLCJMaW5lQ29sb3IiOnsiJHJlZiI6IjQ1NyJ9LCJMaW5lV2VpZ2h0IjowLjAsIkxpbmVUeXBlIjowLCJQYXJlbnRTdHlsZSI6bnVsbH0sIlBhcmVudFN0eWxlIjpudWxsfSwiVGl0bGVTdHlsZSI6eyIkaWQiOiIxNzQyIiwiRm9udFNldHRpbmdzIjp7IiRpZCI6IjE3NDMiLCJGb250U2l6ZSI6MTEsIkZvbnROYW1lIjoiQ2FsaWJyaSIsIklzQm9sZCI6dHJ1ZSwiSXNJdGFsaWMiOmZhbHNlLCJJc1VuZGVybGluZWQiOmZhbHNlLCJQYXJlbnRTdHlsZSI6bnVsbH0sIkF1dG9TaXplIjowLCJGb3JlZ3JvdW5kIjp7IiRyZWYiOiI0NjEifSwiTWF4V2lkdGgiOjk2MC4wLCJNYXhIZWlnaHQiOiJJbmZpbml0eSIsIlNtYXJ0Rm9yZWdyb3VuZElzQWN0aXZlIjpmYWxzZSwiSG9yaXpvbnRhbEFsaWdubWVudCI6MCwiVmVydGljYWxBbGlnbm1lbnQiOjAsIlNtYXJ0Rm9yZWdyb3VuZCI6bnVsbCwiQmFja2dyb3VuZEZpbGxUeXBlIjowLCJNYXJnaW4iOnsiJHJlZiI6IjQ2MyJ9LCJQYWRkaW5nIjp7IiRyZWYiOiI0NjQifSwiQmFja2dyb3VuZCI6eyIkcmVmIjoiNDY1In0sIklzVmlzaWJsZSI6dHJ1ZSwiV2lkdGgiOjAuMCwiSGVpZ2h0IjowLjAsIkJvcmRlclN0eWxlIjpudWxsLCJQYXJlbnRTdHlsZSI6bnVsbH0sIkRhdGVTdHlsZSI6eyIkaWQiOiIxNzQ0IiwiRm9udFNldHRpbmdzIjp7IiRpZCI6IjE3NDUiLCJGb250U2l6ZSI6MTAsIkZvbnROYW1lIjoiQ2FsaWJyaSIsIklzQm9sZCI6ZmFsc2UsIklzSXRhbGljIjpmYWxzZSwiSXNVbmRlcmxpbmVkIjpmYWxzZSwiUGFyZW50U3R5bGUiOm51bGx9LCJBdXRvU2l6ZSI6MCwiRm9yZWdyb3VuZCI6eyIkcmVmIjoiNDY5In0sIk1heFdpZHRoIjoyMDAuMCwiTWF4SGVpZ2h0IjoiSW5maW5pdHkiLCJTbWFydEZvcmVncm91bmRJc0FjdGl2ZSI6ZmFsc2UsIkhvcml6b250YWxBbGlnbm1lbnQiOjIsIlZlcnRpY2FsQWxpZ25tZW50IjowLCJTbWFydEZvcmVncm91bmQiOm51bGwsIkJhY2tncm91bmRGaWxsVHlwZSI6MCwiTWFyZ2luIjp7IiRyZWYiOiI0NzEifSwiUGFkZGluZyI6eyIkcmVmIjoiNDcyIn0sIkJhY2tncm91bmQiOnsiJHJlZiI6IjQ3MyJ9LCJJc1Zpc2libGUiOnRydWUsIldpZHRoIjowLjAsIkhlaWdodCI6MC4wLCJCb3JkZXJTdHlsZSI6bnVsbCwiUGFyZW50U3R5bGUiOm51bGx9LCJEYXRlRm9ybWF0Ijp7IiRyZWYiOiI0NzUifSwiV2Vla051bWJlcmluZyI6eyIkaWQiOiIxNzQ2IiwiRm9ybWF0IjowLCJJc1Zpc2libGUiOmZhbHNlLCJMYXN0S25vd25WaXNpYmlsaXR5U3RhdGUiOmZhbHNlfSwiSXNWaXNpYmxlIjp0cnVlLCJQYXJlbnRTdHlsZSI6bnVsbCwiX2V4cGxpY2l0bHlTZXQiOnsiJGlkIjoiMTc0Ny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b3RTdHlsZSI6eyIkaWQiOiIxNzQ4IiwiU2hhcGUiOjE5LCJDb25uZWN0b3JNYXJnaW4iOnsiJHJlZiI6IjQ3OSJ9LCJDb25uZWN0b3JTdHlsZSI6eyIkaWQiOiIxNzQ5IiwiTGluZUNvbG9yIjp7IiRyZWYiOiI0ODEifSwiTGluZVdlaWdodCI6MS4wLCJMaW5lVHlwZSI6MCwiUGFyZW50U3R5bGUiOm51bGx9LCJJc0JlbG93VGltZWJhbmQiOmZhbHNlLCJQb3NpdGlvbk9uVGFzayI6MSwiSGlkZURhdGUiOmZhbHNlLCJTaGFwZVNpemUiOjEsIlNwYWNpbmciOjIuMCwiUGFkZGluZyI6eyIkcmVmIjoiNDgzIn0sIlNoYXBlU3R5bGUiOnsiJGlkIjoiMTc1MCIsIk1hcmdpbiI6eyIkcmVmIjoiNDg1In0sIlBhZGRpbmciOnsiJHJlZiI6IjQ4NiJ9LCJCYWNrZ3JvdW5kIjp7IiRyZWYiOiI0ODcifSwiSXNWaXNpYmxlIjp0cnVlLCJXaWR0aCI6MTMuMCwiSGVpZ2h0IjoxMy4wLCJCb3JkZXJTdHlsZSI6eyIkaWQiOiIxNzUxIiwiTGluZUNvbG9yIjp7IiRyZWYiOiI0OTAifSwiTGluZVdlaWdodCI6MC4wLCJMaW5lVHlwZSI6MCwiUGFyZW50U3R5bGUiOm51bGx9LCJQYXJlbnRTdHlsZSI6bnVsbH0sIlRpdGxlU3R5bGUiOnsiJGlkIjoiMTc1MiIsIkZvbnRTZXR0aW5ncyI6eyIkaWQiOiIxNzUzIiwiRm9udFNpemUiOjExLCJGb250TmFtZSI6IlNlZ29lIFVJIiwiSXNCb2xkIjp0cnVlLCJJc0l0YWxpYyI6ZmFsc2UsIklzVW5kZXJsaW5lZCI6ZmFsc2UsIlBhcmVudFN0eWxlIjpudWxsfSwiQXV0b1NpemUiOjAsIkZvcmVncm91bmQiOnsiJHJlZiI6IjQ5NCJ9LCJNYXhXaWR0aCI6MjAwLjAsIk1heEhlaWdodCI6IkluZmluaXR5IiwiU21hcnRGb3JlZ3JvdW5kSXNBY3RpdmUiOmZhbHNlLCJIb3Jpem9udGFsQWxpZ25tZW50IjowLCJWZXJ0aWNhbEFsaWdubWVudCI6MCwiU21hcnRGb3JlZ3JvdW5kIjpudWxsLCJCYWNrZ3JvdW5kRmlsbFR5cGUiOjAsIk1hcmdpbiI6eyIkcmVmIjoiNDk2In0sIlBhZGRpbmciOnsiJHJlZiI6IjQ5NyJ9LCJCYWNrZ3JvdW5kIjp7IiRyZWYiOiI0OTgifSwiSXNWaXNpYmxlIjp0cnVlLCJXaWR0aCI6MC4wLCJIZWlnaHQiOjAuMCwiQm9yZGVyU3R5bGUiOm51bGwsIlBhcmVudFN0eWxlIjpudWxsfSwiRGF0ZVN0eWxlIjp7IiRpZCI6IjE3NTQiLCJGb250U2V0dGluZ3MiOnsiJGlkIjoiMTc1NSIsIkZvbnRTaXplIjo5LCJGb250TmFtZSI6IlNlZ29lIFVJIFNlbWlib2xkIiwiSXNCb2xkIjp0cnVlLCJJc0l0YWxpYyI6ZmFsc2UsIklzVW5kZXJsaW5lZCI6ZmFsc2UsIlBhcmVudFN0eWxlIjpudWxsfSwiQXV0b1NpemUiOjAsIkZvcmVncm91bmQiOnsiJHJlZiI6IjUwMiJ9LCJNYXhXaWR0aCI6MjAwLjAsIk1heEhlaWdodCI6IkluZmluaXR5IiwiU21hcnRGb3JlZ3JvdW5kSXNBY3RpdmUiOmZhbHNlLCJIb3Jpem9udGFsQWxpZ25tZW50IjowLCJWZXJ0aWNhbEFsaWdubWVudCI6MCwiU21hcnRGb3JlZ3JvdW5kIjpudWxsLCJCYWNrZ3JvdW5kRmlsbFR5cGUiOjAsIk1hcmdpbiI6eyIkcmVmIjoiNTA0In0sIlBhZGRpbmciOnsiJHJlZiI6IjUwNSJ9LCJCYWNrZ3JvdW5kIjp7IiRyZWYiOiI1MDYifSwiSXNWaXNpYmxlIjp0cnVlLCJXaWR0aCI6MC4wLCJIZWlnaHQiOjAuMCwiQm9yZGVyU3R5bGUiOm51bGwsIlBhcmVudFN0eWxlIjpudWxsfSwiRGF0ZUZvcm1hdCI6eyIkcmVmIjoiNTA4In0sIldlZWtOdW1iZXJpbmciOnsiJGlkIjoiMTc1NiIsIkZvcm1hdCI6MCwiSXNWaXNpYmxlIjpmYWxzZSwiTGFzdEtub3duVmlzaWJpbGl0eVN0YXRlIjpmYWxzZX0sIklzVmlzaWJsZSI6dHJ1ZSwiUGFyZW50U3R5bGUiOm51bGx9LCJEZWZhdWx0U3dpbWxhbmVNaWxlc3RvbmVTdHlsZSI6eyIkaWQiOiIxNzU3IiwiVGl0bGVQb3NpdGlvbiI6IkxlZnQiLCJEYXRlUG9zaXRpb24iOiJSaWdodCIsIlNoYXBlVHlwZSI6OCwiU2hhcGVTaXplIjowLCJTcGFjaW5nIjozLCJTaGFwZVN0eWxlIjp7IiRpZCI6IjE3NTgiLCJNYXJnaW4iOnsiJHJlZiI6IjUxMiJ9LCJQYWRkaW5nIjp7IiRyZWYiOiI1MTMifSwiQmFja2dyb3VuZCI6eyIkcmVmIjoiNTE0In0sIklzVmlzaWJsZSI6dHJ1ZSwiV2lkdGgiOjEyLjAsIkhlaWdodCI6MTQuMCwiQm9yZGVyU3R5bGUiOnsiJGlkIjoiMTc1OSIsIkxpbmVDb2xvciI6eyIkcmVmIjoiNTE3In0sIkxpbmVXZWlnaHQiOjAuMCwiTGluZVR5cGUiOjAsIlBhcmVudFN0eWxlIjpudWxsfSwiUGFyZW50U3R5bGUiOm51bGx9LCJUaXRsZVN0eWxlIjp7IiRpZCI6IjE3NjAiLCJGb250U2V0dGluZ3MiOnsiJGlkIjoiMTc2MSIsIkZvbnRTaXplIjoxMSwiRm9udE5hbWUiOiJTZWdvZSBVSSIsIklzQm9sZCI6dHJ1ZSwiSXNJdGFsaWMiOmZhbHNlLCJJc1VuZGVybGluZWQiOmZhbHNlLCJQYXJlbnRTdHlsZSI6bnVsbH0sIkF1dG9TaXplIjowLCJGb3JlZ3JvdW5kIjp7IiRyZWYiOiI1MjEifSwiTWF4V2lkdGgiOjIwMC4wLCJNYXhIZWlnaHQiOiJJbmZpbml0eSIsIlNtYXJ0Rm9yZWdyb3VuZElzQWN0aXZlIjpmYWxzZSwiSG9yaXpvbnRhbEFsaWdubWVudCI6MiwiVmVydGljYWxBbGlnbm1lbnQiOjAsIlNtYXJ0Rm9yZWdyb3VuZCI6bnVsbCwiQmFja2dyb3VuZEZpbGxUeXBlIjowLCJNYXJnaW4iOnsiJHJlZiI6IjUyMyJ9LCJQYWRkaW5nIjp7IiRyZWYiOiI1MjQifSwiQmFja2dyb3VuZCI6eyIkcmVmIjoiNTI1In0sIklzVmlzaWJsZSI6dHJ1ZSwiV2lkdGgiOjAuMCwiSGVpZ2h0IjowLjAsIkJvcmRlclN0eWxlIjpudWxsLCJQYXJlbnRTdHlsZSI6bnVsbH0sIkRhdGVTdHlsZSI6eyIkaWQiOiIxNzYyIiwiRm9udFNldHRpbmdzIjp7IiRpZCI6IjE3NjMiLCJGb250U2l6ZSI6OSwiRm9udE5hbWUiOiJTZWdvZSBVSSBTZW1pYm9sZCIsIklzQm9sZCI6dHJ1ZSwiSXNJdGFsaWMiOmZhbHNlLCJJc1VuZGVybGluZWQiOmZhbHNlLCJQYXJlbnRTdHlsZSI6bnVsbH0sIkF1dG9TaXplIjowLCJGb3JlZ3JvdW5kIjp7IiRyZWYiOiI1MjkifSwiTWF4V2lkdGgiOjIwMC4wLCJNYXhIZWlnaHQiOiJJbmZpbml0eSIsIlNtYXJ0Rm9yZWdyb3VuZElzQWN0aXZlIjpmYWxzZSwiSG9yaXpvbnRhbEFsaWdubWVudCI6MCwiVmVydGljYWxBbGlnbm1lbnQiOjAsIlNtYXJ0Rm9yZWdyb3VuZCI6bnVsbCwiQmFja2dyb3VuZEZpbGxUeXBlIjowLCJNYXJnaW4iOnsiJHJlZiI6IjUzMSJ9LCJQYWRkaW5nIjp7IiRyZWYiOiI1MzIifSwiQmFja2dyb3VuZCI6eyIkcmVmIjoiNTMzIn0sIklzVmlzaWJsZSI6dHJ1ZSwiV2lkdGgiOjAuMCwiSGVpZ2h0IjowLjAsIkJvcmRlclN0eWxlIjpudWxsLCJQYXJlbnRTdHlsZSI6bnVsbH0sIkRhdGVGb3JtYXQiOnsiJHJlZiI6IjUzNSJ9LCJXZWVrTnVtYmVyaW5nIjp7IiRpZCI6IjE3NjQiLCJGb3JtYXQiOjAsIklzVmlzaWJsZSI6ZmFsc2UsIkxhc3RLbm93blZpc2liaWxpdHlTdGF0ZSI6ZmFsc2V9LCJJc1Zpc2libGUiOnRydWUsIlBhcmVudFN0eWxlIjpudWxsfSwiRGVmYXVsdFN3aW1sYW5lQWN0aXZpdHlTdHlsZSI6eyIkaWQiOiIxNzY1IiwiSGVhZGVyU3R5bGUiOnsiJGlkIjoiMTc2NiIsIlRleHRTdHlsZSI6eyIkaWQiOiIxNzY3IiwiRm9udFNldHRpbmdzIjp7IiRpZCI6IjE3NjgiLCJGb250U2l6ZSI6MTEsIkZvbnROYW1lIjoiQ2FsaWJyaSIsIklzQm9sZCI6ZmFsc2UsIklzSXRhbGljIjpmYWxzZSwiSXNVbmRlcmxpbmVkIjpmYWxzZSwiUGFyZW50U3R5bGUiOm51bGx9LCJBdXRvU2l6ZSI6MiwiRm9yZWdyb3VuZCI6eyIkcmVmIjoiNTQxIn0sIk1heFdpZHRoIjowLjAsIk1heEhlaWdodCI6IkluZmluaXR5IiwiU21hcnRGb3JlZ3JvdW5kSXNBY3RpdmUiOmZhbHNlLCJIb3Jpem9udGFsQWxpZ25tZW50IjowLCJWZXJ0aWNhbEFsaWdubWVudCI6MCwiU21hcnRGb3JlZ3JvdW5kIjpudWxsLCJCYWNrZ3JvdW5kRmlsbFR5cGUiOjAsIk1hcmdpbiI6eyIkcmVmIjoiNTQzIn0sIlBhZGRpbmciOnsiJHJlZiI6IjU0NCJ9LCJCYWNrZ3JvdW5kIjp7IiRyZWYiOiI1NDUifSwiSXNWaXNpYmxlIjp0cnVlLCJXaWR0aCI6MC4wLCJIZWlnaHQiOjAuMCwiQm9yZGVyU3R5bGUiOm51bGwsIlBhcmVudFN0eWxlIjpudWxsfSwiUmVjdGFuZ2xlU3R5bGUiOnsiJGlkIjoiMTc2OSIsIk1hcmdpbiI6eyIkcmVmIjoiNTQ4In0sIlBhZGRpbmciOnsiJHJlZiI6IjU0OSJ9LCJCYWNrZ3JvdW5kIjp7IiRyZWYiOiI1NTAifSwiSXNWaXNpYmxlIjp0cnVlLCJXaWR0aCI6MC4wLCJIZWlnaHQiOjAuMCwiQm9yZGVyU3R5bGUiOnsiJGlkIjoiMTc3MCIsIkxpbmVDb2xvciI6eyIkcmVmIjoiNTUzIn0sIkxpbmVXZWlnaHQiOjAuMCwiTGluZVR5cGUiOjAsIlBhcmVudFN0eWxlIjpudWxsfSwiUGFyZW50U3R5bGUiOm51bGx9LCJNYXJnaW4iOnsiJHJlZiI6IjU1NSJ9LCJQYWRkaW5nIjp7IiRyZWYiOiI1NTYifSwiQmFja2dyb3VuZCI6bnVsbCwiSXNWaXNpYmxlIjp0cnVlLCJXaWR0aCI6MC4wLCJIZWlnaHQiOjAuMCwiQm9yZGVyU3R5bGUiOm51bGwsIlBhcmVudFN0eWxlIjpudWxsfSwiQmFja2dyb3VuZFN0eWxlIjp7IiRpZCI6IjE3NzEiLCJNYXJnaW4iOnsiJHJlZiI6IjU1OCJ9LCJQYWRkaW5nIjp7IiRyZWYiOiI1NTkifSwiQmFja2dyb3VuZCI6eyIkcmVmIjoiNTYwIn0sIklzVmlzaWJsZSI6dHJ1ZSwiV2lkdGgiOjAuMCwiSGVpZ2h0IjowLjAsIkJvcmRlclN0eWxlIjp7IiRpZCI6IjE3NzIiLCJMaW5lQ29sb3IiOnsiJHJlZiI6IjU2MyJ9LCJMaW5lV2VpZ2h0IjowLjAsIkxpbmVUeXBlIjowLCJQYXJlbnRTdHlsZSI6bnVsbH0sIlBhcmVudFN0eWxlIjpudWxsfSwiTWFyZ2luIjp7IiRyZWYiOiI1NjUifSwiUGFkZGluZyI6eyIkcmVmIjoiNTY2In0sIklzVmlzaWJsZSI6dHJ1ZSwiV2lkdGgiOjAuMCwiSGVpZ2h0IjowLjAsIkJvcmRlclN0eWxlIjpudWxsLCJQYXJlbnRTdHlsZSI6bnVsbH0sIk1hcmdpbiI6eyIkaWQiOiIxNzczIiwiVG9wIjowLjAsIkxlZnQiOjAuMCwiUmlnaHQiOjAuMCwiQm90dG9tIjowLjB9LCJQYWRkaW5nIjp7IiRpZCI6IjE3NzQiLCJUb3AiOjAuMCwiTGVmdCI6MC4wLCJSaWdodCI6MC4wLCJCb3R0b20iOjAuMH0sIklzVmlzaWJsZSI6dHJ1ZSwiV2lkdGgiOjAuMCwiSGVpZ2h0IjowLjAsIkJvcmRlclN0eWxlIjp7IiRpZCI6IjE3NzUiLCJMaW5lQ29sb3IiOm51bGwsIkxpbmVXZWlnaHQiOjAuMCwiTGluZVR5cGUiOjAsIlBhcmVudFN0eWxlIjpudWxsfSwiUGFyZW50U3R5bGUiOm51bGx9LHsiJGlkIjoiMTc3NiIsIlN0eWxlSWQiOiIwMDAwMDAwMC0wMDAwLTAwMDAtMDAwMC0wMDAwMDAwMDAwMDAiLCJIZWFkZXJTdHlsZSI6eyIkaWQiOiIxNzc3IiwiVGV4dElzVmVydGljYWwiOmZhbHNlLCJUZXh0U3R5bGUiOnsiJGlkIjoiMTc3OCIsIkZvbnRTZXR0aW5ncyI6eyIkaWQiOiIxNzc5IiwiRm9udFNpemUiOjEyLCJGb250TmFtZSI6IlNlZ29lIFVJIiwiSXNCb2xkIjp0cnVlLCJJc0l0YWxpYyI6ZmFsc2UsIklzVW5kZXJsaW5lZCI6ZmFsc2UsIlBhcmVudFN0eWxlIjpudWxsfSwiQXV0b1NpemUiOjIsIkZvcmVncm91bmQiOnsiJGlkIjoiMTc4MCIsIkNvbG9yIjp7IiRpZCI6IjE3ODEiLCJBIjoyNTUsIlIiOjI1NSwiRyI6MjU1LCJCIjoyNTV9fSwiTWF4V2lkdGgiOjEzNi4wODk4ODc2NDA0NTAxMiwiTWF4SGVpZ2h0IjoiSW5maW5pdHkiLCJTbWFydEZvcmVncm91bmRJc0FjdGl2ZSI6ZmFsc2UsIkhvcml6b250YWxBbGlnbm1lbnQiOjAsIlZlcnRpY2FsQWxpZ25tZW50IjowLCJTbWFydEZvcmVncm91bmQiOm51bGwsIkJhY2tncm91bmRGaWxsVHlwZSI6MCwiTWFyZ2luIjp7IiRpZCI6IjE3ODIiLCJUb3AiOjAuMCwiTGVmdCI6MC4wLCJSaWdodCI6MC4wLCJCb3R0b20iOjAuMH0sIlBhZGRpbmciOnsiJGlkIjoiMTc4MyIsIlRvcCI6MC4wLCJMZWZ0IjowLjAsIlJpZ2h0IjowLjAsIkJvdHRvbSI6MC4wfSwiQmFja2dyb3VuZCI6eyIkaWQiOiIxNzg0IiwiQ29sb3IiOnsiJGlkIjoiMTc4NSIsIkEiOjAsIlIiOjI1NSwiRyI6MjU1LCJCIjoyNTV9fSwiSXNWaXNpYmxlIjp0cnVlLCJXaWR0aCI6MC4wLCJIZWlnaHQiOjAuMCwiQm9yZGVyU3R5bGUiOm51bGwsIlBhcmVudFN0eWxlIjpudWxsfSwiUmVjdGFuZ2xlU3R5bGUiOnsiJGlkIjoiMTc4NiIsIk1hcmdpbiI6eyIkaWQiOiIxNzg3IiwiVG9wIjowLjAsIkxlZnQiOjAuMCwiUmlnaHQiOjAuMCwiQm90dG9tIjowLjB9LCJQYWRkaW5nIjp7IiRpZCI6IjE3ODgiLCJUb3AiOjAuMCwiTGVmdCI6MC4wLCJSaWdodCI6MC4wLCJCb3R0b20iOjAuMH0sIkJhY2tncm91bmQiOnsiJGlkIjoiMTc4OSIsIkNvbG9yIjp7IiRpZCI6IjE3OTAiLCJBIjoyNTUsIlIiOjI1MSwiRyI6MTM5LCJCIjozNn19LCJJc1Zpc2libGUiOnRydWUsIldpZHRoIjowLjAsIkhlaWdodCI6MC4wLCJCb3JkZXJTdHlsZSI6eyIkaWQiOiIxNzkxIiwiTGluZUNvbG9yIjp7IiRpZCI6IjE3OTIiLCIkdHlwZSI6Ik5MUkUuQ29tbW9uLkRvbS5Tb2xpZENvbG9yQnJ1c2gsIE5MUkUuQ29tbW9uIiwiQ29sb3IiOnsiJGlkIjoiMTc5MyIsIkEiOjI1NSwiUiI6MjU1LCJHIjowLCJCIjowfX0sIkxpbmVXZWlnaHQiOjAuMCwiTGluZVR5cGUiOjAsIlBhcmVudFN0eWxlIjpudWxsfSwiUGFyZW50U3R5bGUiOm51bGx9LCJNYXJnaW4iOnsiJGlkIjoiMTc5NCIsIlRvcCI6MC4wLCJMZWZ0IjowLjAsIlJpZ2h0IjowLjAsIkJvdHRvbSI6MC4wfSwiUGFkZGluZyI6eyIkaWQiOiIxNzk1IiwiVG9wIjowLjAsIkxlZnQiOjAuMCwiUmlnaHQiOjAuMCwiQm90dG9tIjowLjB9LCJCYWNrZ3JvdW5kIjpudWxsLCJJc1Zpc2libGUiOnRydWUsIldpZHRoIjowLjAsIkhlaWdodCI6MC4wLCJCb3JkZXJTdHlsZSI6bnVsbCwiUGFyZW50U3R5bGUiOm51bGx9LCJCYWNrZ3JvdW5kU3R5bGUiOnsiJGlkIjoiMTc5NiIsIk1hcmdpbiI6eyIkaWQiOiIxNzk3IiwiVG9wIjowLjAsIkxlZnQiOjAuMCwiUmlnaHQiOjAuMCwiQm90dG9tIjowLjB9LCJQYWRkaW5nIjp7IiRpZCI6IjE3OTgiLCJUb3AiOjAuMCwiTGVmdCI6MC4wLCJSaWdodCI6MC4wLCJCb3R0b20iOjAuMH0sIkJhY2tncm91bmQiOnsiJGlkIjoiMTc5OSIsIkNvbG9yIjp7IiRpZCI6IjE4MDAiLCJBIjo1MSwiUiI6MjUxLCJHIjoxMzksIkIiOjM2fX0sIklzVmlzaWJsZSI6dHJ1ZSwiV2lkdGgiOjAuMCwiSGVpZ2h0IjowLjAsIkJvcmRlclN0eWxlIjp7IiRpZCI6IjE4MDEiLCJMaW5lQ29sb3IiOnsiJGlkIjoiMTgwMiIsIiR0eXBlIjoiTkxSRS5Db21tb24uRG9tLlNvbGlkQ29sb3JCcnVzaCwgTkxSRS5Db21tb24iLCJDb2xvciI6eyIkaWQiOiIxODAzIiwiQSI6MjU1LCJSIjoyMzQsIkciOjIyLCJCIjozMH19LCJMaW5lV2VpZ2h0IjowLjAsIkxpbmVUeXBlIjowLCJQYXJlbnRTdHlsZSI6bnVsbH0sIlBhcmVudFN0eWxlIjpudWxsfSwiSXNBYm92ZVRpbWViYW5kIjpmYWxzZSwiU3BhY2luZyI6NSwiRGVmYXVsdFN3aW1sYW5lVGFza1N0eWxlIjp7IiRpZCI6IjE4MDQiLCIkdHlwZSI6Ik5MUkUuQ29tbW9uLkRvbS5TdHlsZXMuRXhwbGljaXRTZXRhYmxlVGFza1N0eWxlLCBOTFJFLkNvbW1vbiIsIlNoYXBlIjoxLCJTaGFwZVRoaWNrbmVzcyI6MCwiRHVyYXRpb25Gb3JtYXQiOjAsIkluY2x1ZGVOb25Xb3JraW5nRGF5c0luRHVyYXRpb24iOmZhbHNlLCJQZXJjZW50YWdlQ29tcGxldGVTdHlsZSI6eyIkaWQiOiIxODA1IiwiRm9udFNldHRpbmdzIjp7IiRpZCI6IjE4MDYiLCJGb250U2l6ZSI6MTAsIkZvbnROYW1lIjoiQ2FsaWJyaSIsIklzQm9sZCI6ZmFsc2UsIklzSXRhbGljIjpmYWxzZSwiSXNVbmRlcmxpbmVkIjpmYWxzZSwiUGFyZW50U3R5bGUiOm51bGx9LCJBdXRvU2l6ZSI6MCwiRm9yZWdyb3VuZCI6eyIkcmVmIjoiNjg3In0sIk1heFdpZHRoIjoyMDAuMCwiTWF4SGVpZ2h0IjoiSW5maW5pdHkiLCJTbWFydEZvcmVncm91bmRJc0FjdGl2ZSI6ZmFsc2UsIkhvcml6b250YWxBbGlnbm1lbnQiOjAsIlZlcnRpY2FsQWxpZ25tZW50IjowLCJTbWFydEZvcmVncm91bmQiOm51bGwsIkJhY2tncm91bmRGaWxsVHlwZSI6MCwiTWFyZ2luIjp7IiRyZWYiOiI2ODkifSwiUGFkZGluZyI6eyIkcmVmIjoiNjkwIn0sIkJhY2tncm91bmQiOnsiJHJlZiI6IjY5MSJ9LCJJc1Zpc2libGUiOnRydWUsIldpZHRoIjowLjAsIkhlaWdodCI6MC4wLCJCb3JkZXJTdHlsZSI6bnVsbCwiUGFyZW50U3R5bGUiOm51bGx9LCJEdXJhdGlvblN0eWxlIjp7IiRpZCI6IjE4MDciLCJGb250U2V0dGluZ3MiOnsiJGlkIjoiMTgwOCIsIkZvbnRTaXplIjoxMCwiRm9udE5hbWUiOiJDYWxpYnJpIiwiSXNCb2xkIjpmYWxzZSwiSXNJdGFsaWMiOmZhbHNlLCJJc1VuZGVybGluZWQiOmZhbHNlLCJQYXJlbnRTdHlsZSI6bnVsbH0sIkF1dG9TaXplIjowLCJGb3JlZ3JvdW5kIjp7IiRyZWYiOiI2OTUifSwiTWF4V2lkdGgiOjIwMC4wLCJNYXhIZWlnaHQiOiJJbmZpbml0eSIsIlNtYXJ0Rm9yZWdyb3VuZElzQWN0aXZlIjpmYWxzZSwiSG9yaXpvbnRhbEFsaWdubWVudCI6MCwiVmVydGljYWxBbGlnbm1lbnQiOjAsIlNtYXJ0Rm9yZWdyb3VuZCI6bnVsbCwiQmFja2dyb3VuZEZpbGxUeXBlIjowLCJNYXJnaW4iOnsiJHJlZiI6IjY5NyJ9LCJQYWRkaW5nIjp7IiRyZWYiOiI2OTgifSwiQmFja2dyb3VuZCI6eyIkcmVmIjoiNjk5In0sIklzVmlzaWJsZSI6dHJ1ZSwiV2lkdGgiOjAuMCwiSGVpZ2h0IjowLjAsIkJvcmRlclN0eWxlIjpudWxsLCJQYXJlbnRTdHlsZSI6bnVsbH0sIkhvcml6b250YWxDb25uZWN0b3JTdHlsZSI6eyIkaWQiOiIxODA5IiwiTGluZUNvbG9yIjp7IiRyZWYiOiI3MDIifSwiTGluZVdlaWdodCI6MS4wLCJMaW5lVHlwZSI6MCwiUGFyZW50U3R5bGUiOm51bGx9LCJWZXJ0aWNhbENvbm5lY3RvclN0eWxlIjp7IiRpZCI6IjE4MTAiLCJMaW5lQ29sb3IiOnsiJHJlZiI6IjcwNSJ9LCJMaW5lV2VpZ2h0IjowLjAsIkxpbmVUeXBlIjowLCJQYXJlbnRTdHlsZSI6bnVsbH0sIk1hcmdpbiI6bnVsbCwiU3RhcnREYXRlUG9zaXRpb24iOjMsIkVuZERhdGVQb3NpdGlvbiI6MywiRGF0ZUlzVmlzaWJsZSI6dHJ1ZSwiVGl0bGVQb3NpdGlvbiI6NCwiRHVyYXRpb25Qb3NpdGlvbiI6NiwiUGVyY2VudGFnZUNvbXBsZXRlZFBvc2l0aW9uIjo2LCJTcGFjaW5nIjozLCJJc0JlbG93VGltZWJhbmQiOmZhbHNlLCJQZXJjZW50YWdlQ29tcGxldGVTaGFwZU9wYWNpdHkiOjM1LCJTaGFwZVN0eWxlIjp7IiRpZCI6IjE4MTEiLCJNYXJnaW4iOnsiJHJlZiI6IjcwOCJ9LCJQYWRkaW5nIjp7IiRyZWYiOiI3MDkifSwiQmFja2dyb3VuZCI6eyIkcmVmIjoiNzEwIn0sIklzVmlzaWJsZSI6dHJ1ZSwiV2lkdGgiOjAuMCwiSGVpZ2h0IjoxMC4wLCJCb3JkZXJTdHlsZSI6eyIkaWQiOiIxODEyIiwiTGluZUNvbG9yIjp7IiRyZWYiOiI3MTMifSwiTGluZVdlaWdodCI6MC4wLCJMaW5lVHlwZSI6MCwiUGFyZW50U3R5bGUiOm51bGx9LCJQYXJlbnRTdHlsZSI6bnVsbH0sIlRpdGxlU3R5bGUiOnsiJGlkIjoiMTgxMyIsIkZvbnRTZXR0aW5ncyI6eyIkaWQiOiIxODE0IiwiRm9udFNpemUiOjExLCJGb250TmFtZSI6IkNhbGlicmkiLCJJc0JvbGQiOnRydWUsIklzSXRhbGljIjpmYWxzZSwiSXNVbmRlcmxpbmVkIjpmYWxzZSwiUGFyZW50U3R5bGUiOm51bGx9LCJBdXRvU2l6ZSI6MCwiRm9yZWdyb3VuZCI6eyIkcmVmIjoiNzE3In0sIk1heFdpZHRoIjo5NjAuMCwiTWF4SGVpZ2h0IjoiSW5maW5pdHkiLCJTbWFydEZvcmVncm91bmRJc0FjdGl2ZSI6ZmFsc2UsIkhvcml6b250YWxBbGlnbm1lbnQiOjAsIlZlcnRpY2FsQWxpZ25tZW50IjowLCJTbWFydEZvcmVncm91bmQiOm51bGwsIkJhY2tncm91bmRGaWxsVHlwZSI6MCwiTWFyZ2luIjp7IiRyZWYiOiI3MTkifSwiUGFkZGluZyI6eyIkcmVmIjoiNzIwIn0sIkJhY2tncm91bmQiOnsiJHJlZiI6IjcyMSJ9LCJJc1Zpc2libGUiOnRydWUsIldpZHRoIjowLjAsIkhlaWdodCI6MC4wLCJCb3JkZXJTdHlsZSI6bnVsbCwiUGFyZW50U3R5bGUiOm51bGx9LCJEYXRlU3R5bGUiOnsiJGlkIjoiMTgxNSIsIkZvbnRTZXR0aW5ncyI6eyIkaWQiOiIxODE2IiwiRm9udFNpemUiOjEwLCJGb250TmFtZSI6IkNhbGlicmkiLCJJc0JvbGQiOmZhbHNlLCJJc0l0YWxpYyI6ZmFsc2UsIklzVW5kZXJsaW5lZCI6ZmFsc2UsIlBhcmVudFN0eWxlIjpudWxsfSwiQXV0b1NpemUiOjAsIkZvcmVncm91bmQiOnsiJHJlZiI6IjcyNSJ9LCJNYXhXaWR0aCI6MjAwLjAsIk1heEhlaWdodCI6IkluZmluaXR5IiwiU21hcnRGb3JlZ3JvdW5kSXNBY3RpdmUiOmZhbHNlLCJIb3Jpem9udGFsQWxpZ25tZW50IjoyLCJWZXJ0aWNhbEFsaWdubWVudCI6MCwiU21hcnRGb3JlZ3JvdW5kIjpudWxsLCJCYWNrZ3JvdW5kRmlsbFR5cGUiOjAsIk1hcmdpbiI6eyIkcmVmIjoiNzI3In0sIlBhZGRpbmciOnsiJHJlZiI6IjcyOCJ9LCJCYWNrZ3JvdW5kIjp7IiRyZWYiOiI3MjkifSwiSXNWaXNpYmxlIjp0cnVlLCJXaWR0aCI6MC4wLCJIZWlnaHQiOjAuMCwiQm9yZGVyU3R5bGUiOm51bGwsIlBhcmVudFN0eWxlIjpudWxsfSwiRGF0ZUZvcm1hdCI6eyIkcmVmIjoiNzMxIn0sIldlZWtOdW1iZXJpbmciOnsiJGlkIjoiMTgxNyIsIkZvcm1hdCI6MCwiSXNWaXNpYmxlIjpmYWxzZSwiTGFzdEtub3duVmlzaWJpbGl0eVN0YXRlIjpmYWxzZX0sIklzVmlzaWJsZSI6dHJ1ZSwiUGFyZW50U3R5bGUiOm51bGwsIl9leHBsaWNpdGx5U2V0Ijp7IiRpZCI6IjE4MTg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90U3R5bGUiOnsiJGlkIjoiMTgxOSIsIlNoYXBlIjoxOSwiQ29ubmVjdG9yTWFyZ2luIjp7IiRyZWYiOiI3MzUifSwiQ29ubmVjdG9yU3R5bGUiOnsiJGlkIjoiMTgyMCIsIkxpbmVDb2xvciI6eyIkcmVmIjoiNzM3In0sIkxpbmVXZWlnaHQiOjEuMCwiTGluZVR5cGUiOjAsIlBhcmVudFN0eWxlIjpudWxsfSwiSXNCZWxvd1RpbWViYW5kIjpmYWxzZSwiUG9zaXRpb25PblRhc2siOjEsIkhpZGVEYXRlIjpmYWxzZSwiU2hhcGVTaXplIjoxLCJTcGFjaW5nIjoyLjAsIlBhZGRpbmciOnsiJHJlZiI6IjczOSJ9LCJTaGFwZVN0eWxlIjp7IiRpZCI6IjE4MjEiLCJNYXJnaW4iOnsiJHJlZiI6Ijc0MSJ9LCJQYWRkaW5nIjp7IiRyZWYiOiI3NDIifSwiQmFja2dyb3VuZCI6eyIkcmVmIjoiNzQzIn0sIklzVmlzaWJsZSI6dHJ1ZSwiV2lkdGgiOjEzLjAsIkhlaWdodCI6MTMuMCwiQm9yZGVyU3R5bGUiOnsiJGlkIjoiMTgyMiIsIkxpbmVDb2xvciI6eyIkcmVmIjoiNzQ2In0sIkxpbmVXZWlnaHQiOjAuMCwiTGluZVR5cGUiOjAsIlBhcmVudFN0eWxlIjpudWxsfSwiUGFyZW50U3R5bGUiOm51bGx9LCJUaXRsZVN0eWxlIjp7IiRpZCI6IjE4MjMiLCJGb250U2V0dGluZ3MiOnsiJGlkIjoiMTgyNCIsIkZvbnRTaXplIjoxMSwiRm9udE5hbWUiOiJTZWdvZSBVSSIsIklzQm9sZCI6dHJ1ZSwiSXNJdGFsaWMiOmZhbHNlLCJJc1VuZGVybGluZWQiOmZhbHNlLCJQYXJlbnRTdHlsZSI6bnVsbH0sIkF1dG9TaXplIjowLCJGb3JlZ3JvdW5kIjp7IiRyZWYiOiI3NTAifSwiTWF4V2lkdGgiOjIwMC4wLCJNYXhIZWlnaHQiOiJJbmZpbml0eSIsIlNtYXJ0Rm9yZWdyb3VuZElzQWN0aXZlIjpmYWxzZSwiSG9yaXpvbnRhbEFsaWdubWVudCI6MCwiVmVydGljYWxBbGlnbm1lbnQiOjAsIlNtYXJ0Rm9yZWdyb3VuZCI6bnVsbCwiQmFja2dyb3VuZEZpbGxUeXBlIjowLCJNYXJnaW4iOnsiJHJlZiI6Ijc1MiJ9LCJQYWRkaW5nIjp7IiRyZWYiOiI3NTMifSwiQmFja2dyb3VuZCI6eyIkcmVmIjoiNzU0In0sIklzVmlzaWJsZSI6dHJ1ZSwiV2lkdGgiOjAuMCwiSGVpZ2h0IjowLjAsIkJvcmRlclN0eWxlIjpudWxsLCJQYXJlbnRTdHlsZSI6bnVsbH0sIkRhdGVTdHlsZSI6eyIkaWQiOiIxODI1IiwiRm9udFNldHRpbmdzIjp7IiRpZCI6IjE4MjYiLCJGb250U2l6ZSI6OSwiRm9udE5hbWUiOiJTZWdvZSBVSSBTZW1pYm9sZCIsIklzQm9sZCI6dHJ1ZSwiSXNJdGFsaWMiOmZhbHNlLCJJc1VuZGVybGluZWQiOmZhbHNlLCJQYXJlbnRTdHlsZSI6bnVsbH0sIkF1dG9TaXplIjowLCJGb3JlZ3JvdW5kIjp7IiRyZWYiOiI3NTgifSwiTWF4V2lkdGgiOjIwMC4wLCJNYXhIZWlnaHQiOiJJbmZpbml0eSIsIlNtYXJ0Rm9yZWdyb3VuZElzQWN0aXZlIjpmYWxzZSwiSG9yaXpvbnRhbEFsaWdubWVudCI6MCwiVmVydGljYWxBbGlnbm1lbnQiOjAsIlNtYXJ0Rm9yZWdyb3VuZCI6bnVsbCwiQmFja2dyb3VuZEZpbGxUeXBlIjowLCJNYXJnaW4iOnsiJHJlZiI6Ijc2MCJ9LCJQYWRkaW5nIjp7IiRyZWYiOiI3NjEifSwiQmFja2dyb3VuZCI6eyIkcmVmIjoiNzYyIn0sIklzVmlzaWJsZSI6dHJ1ZSwiV2lkdGgiOjAuMCwiSGVpZ2h0IjowLjAsIkJvcmRlclN0eWxlIjpudWxsLCJQYXJlbnRTdHlsZSI6bnVsbH0sIkRhdGVGb3JtYXQiOnsiJHJlZiI6Ijc2NCJ9LCJXZWVrTnVtYmVyaW5nIjp7IiRpZCI6IjE4MjciLCJGb3JtYXQiOjAsIklzVmlzaWJsZSI6ZmFsc2UsIkxhc3RLbm93blZpc2liaWxpdHlTdGF0ZSI6ZmFsc2V9LCJJc1Zpc2libGUiOnRydWUsIlBhcmVudFN0eWxlIjpudWxsfSwiRGVmYXVsdFN3aW1sYW5lTWlsZXN0b25lU3R5bGUiOnsiJGlkIjoiMTgyOCIsIlRpdGxlUG9zaXRpb24iOiJSaWdodCIsIkRhdGVQb3NpdGlvbiI6IkxlZnQiLCJTaGFwZVR5cGUiOjEsIlNoYXBlU2l6ZSI6MCwiU3BhY2luZyI6NSwiU2hhcGVTdHlsZSI6eyIkaWQiOiIxODI5IiwiTWFyZ2luIjp7IiRyZWYiOiI3NjgifSwiUGFkZGluZyI6eyIkcmVmIjoiNzY5In0sIkJhY2tncm91bmQiOnsiJHJlZiI6Ijc3MCJ9LCJJc1Zpc2libGUiOnRydWUsIldpZHRoIjoxMi4wLCJIZWlnaHQiOjE0LjAsIkJvcmRlclN0eWxlIjp7IiRpZCI6IjE4MzAiLCJMaW5lQ29sb3IiOnsiJHJlZiI6Ijc3MyJ9LCJMaW5lV2VpZ2h0IjowLjAsIkxpbmVUeXBlIjowLCJQYXJlbnRTdHlsZSI6bnVsbH0sIlBhcmVudFN0eWxlIjpudWxsfSwiVGl0bGVTdHlsZSI6eyIkaWQiOiIxODMxIiwiRm9udFNldHRpbmdzIjp7IiRpZCI6IjE4MzIiLCJGb250U2l6ZSI6MTEsIkZvbnROYW1lIjoiU2Vnb2UgVUkiLCJJc0JvbGQiOnRydWUsIklzSXRhbGljIjpmYWxzZSwiSXNVbmRlcmxpbmVkIjpmYWxzZSwiUGFyZW50U3R5bGUiOm51bGx9LCJBdXRvU2l6ZSI6MCwiRm9yZWdyb3VuZCI6eyIkcmVmIjoiNzc3In0sIk1heFdpZHRoIjoyMDAuMCwiTWF4SGVpZ2h0IjoiSW5maW5pdHkiLCJTbWFydEZvcmVncm91bmRJc0FjdGl2ZSI6ZmFsc2UsIkhvcml6b250YWxBbGlnbm1lbnQiOjAsIlZlcnRpY2FsQWxpZ25tZW50IjowLCJTbWFydEZvcmVncm91bmQiOm51bGwsIkJhY2tncm91bmRGaWxsVHlwZSI6MCwiTWFyZ2luIjp7IiRyZWYiOiI3NzkifSwiUGFkZGluZyI6eyIkcmVmIjoiNzgwIn0sIkJhY2tncm91bmQiOnsiJHJlZiI6Ijc4MSJ9LCJJc1Zpc2libGUiOnRydWUsIldpZHRoIjowLjAsIkhlaWdodCI6MC4wLCJCb3JkZXJTdHlsZSI6bnVsbCwiUGFyZW50U3R5bGUiOm51bGx9LCJEYXRlU3R5bGUiOnsiJGlkIjoiMTgzMyIsIkZvbnRTZXR0aW5ncyI6eyIkaWQiOiIxODM0IiwiRm9udFNpemUiOjksIkZvbnROYW1lIjoiU2Vnb2UgVUkgU2VtaWJvbGQiLCJJc0JvbGQiOnRydWUsIklzSXRhbGljIjpmYWxzZSwiSXNVbmRlcmxpbmVkIjpmYWxzZSwiUGFyZW50U3R5bGUiOm51bGx9LCJBdXRvU2l6ZSI6MCwiRm9yZWdyb3VuZCI6eyIkcmVmIjoiNzg1In0sIk1heFdpZHRoIjoyMDAuMCwiTWF4SGVpZ2h0IjoiSW5maW5pdHkiLCJTbWFydEZvcmVncm91bmRJc0FjdGl2ZSI6ZmFsc2UsIkhvcml6b250YWxBbGlnbm1lbnQiOjIsIlZlcnRpY2FsQWxpZ25tZW50IjowLCJTbWFydEZvcmVncm91bmQiOm51bGwsIkJhY2tncm91bmRGaWxsVHlwZSI6MCwiTWFyZ2luIjp7IiRyZWYiOiI3ODcifSwiUGFkZGluZyI6eyIkcmVmIjoiNzg4In0sIkJhY2tncm91bmQiOnsiJHJlZiI6Ijc4OSJ9LCJJc1Zpc2libGUiOnRydWUsIldpZHRoIjowLjAsIkhlaWdodCI6MC4wLCJCb3JkZXJTdHlsZSI6bnVsbCwiUGFyZW50U3R5bGUiOm51bGx9LCJEYXRlRm9ybWF0Ijp7IiRyZWYiOiI3OTEifSwiV2Vla051bWJlcmluZyI6eyIkaWQiOiIxODM1IiwiRm9ybWF0IjowLCJJc1Zpc2libGUiOmZhbHNlLCJMYXN0S25vd25WaXNpYmlsaXR5U3RhdGUiOmZhbHNlfSwiSXNWaXNpYmxlIjp0cnVlLCJQYXJlbnRTdHlsZSI6bnVsbH0sIkRlZmF1bHRTd2ltbGFuZUFjdGl2aXR5U3R5bGUiOnsiJGlkIjoiMTgzNiIsIkhlYWRlclN0eWxlIjp7IiRpZCI6IjE4MzciLCJUZXh0U3R5bGUiOnsiJGlkIjoiMTgzOCIsIkZvbnRTZXR0aW5ncyI6eyIkaWQiOiIxODM5IiwiRm9udFNpemUiOjExLCJGb250TmFtZSI6IkNhbGlicmkiLCJJc0JvbGQiOmZhbHNlLCJJc0l0YWxpYyI6ZmFsc2UsIklzVW5kZXJsaW5lZCI6ZmFsc2UsIlBhcmVudFN0eWxlIjpudWxsfSwiQXV0b1NpemUiOjIsIkZvcmVncm91bmQiOnsiJHJlZiI6Ijc5NyJ9LCJNYXhXaWR0aCI6MC4wLCJNYXhIZWlnaHQiOiJJbmZpbml0eSIsIlNtYXJ0Rm9yZWdyb3VuZElzQWN0aXZlIjpmYWxzZSwiSG9yaXpvbnRhbEFsaWdubWVudCI6MCwiVmVydGljYWxBbGlnbm1lbnQiOjAsIlNtYXJ0Rm9yZWdyb3VuZCI6bnVsbCwiQmFja2dyb3VuZEZpbGxUeXBlIjowLCJNYXJnaW4iOnsiJHJlZiI6Ijc5OSJ9LCJQYWRkaW5nIjp7IiRyZWYiOiI4MDAifSwiQmFja2dyb3VuZCI6eyIkcmVmIjoiODAxIn0sIklzVmlzaWJsZSI6dHJ1ZSwiV2lkdGgiOjAuMCwiSGVpZ2h0IjowLjAsIkJvcmRlclN0eWxlIjpudWxsLCJQYXJlbnRTdHlsZSI6bnVsbH0sIlJlY3RhbmdsZVN0eWxlIjp7IiRpZCI6IjE4NDAiLCJNYXJnaW4iOnsiJHJlZiI6IjgwNCJ9LCJQYWRkaW5nIjp7IiRyZWYiOiI4MDUifSwiQmFja2dyb3VuZCI6eyIkcmVmIjoiODA2In0sIklzVmlzaWJsZSI6dHJ1ZSwiV2lkdGgiOjAuMCwiSGVpZ2h0IjowLjAsIkJvcmRlclN0eWxlIjp7IiRpZCI6IjE4NDEiLCJMaW5lQ29sb3IiOnsiJHJlZiI6IjgwOSJ9LCJMaW5lV2VpZ2h0IjowLjAsIkxpbmVUeXBlIjowLCJQYXJlbnRTdHlsZSI6bnVsbH0sIlBhcmVudFN0eWxlIjpudWxsfSwiTWFyZ2luIjp7IiRyZWYiOiI4MTEifSwiUGFkZGluZyI6eyIkcmVmIjoiODEyIn0sIkJhY2tncm91bmQiOm51bGwsIklzVmlzaWJsZSI6dHJ1ZSwiV2lkdGgiOjAuMCwiSGVpZ2h0IjowLjAsIkJvcmRlclN0eWxlIjpudWxsLCJQYXJlbnRTdHlsZSI6bnVsbH0sIkJhY2tncm91bmRTdHlsZSI6eyIkaWQiOiIxODQyIiwiTWFyZ2luIjp7IiRyZWYiOiI4MTQifSwiUGFkZGluZyI6eyIkcmVmIjoiODE1In0sIkJhY2tncm91bmQiOnsiJHJlZiI6IjgxNiJ9LCJJc1Zpc2libGUiOnRydWUsIldpZHRoIjowLjAsIkhlaWdodCI6MC4wLCJCb3JkZXJTdHlsZSI6eyIkaWQiOiIxODQzIiwiTGluZUNvbG9yIjp7IiRyZWYiOiI4MTkifSwiTGluZVdlaWdodCI6MC4wLCJMaW5lVHlwZSI6MCwiUGFyZW50U3R5bGUiOm51bGx9LCJQYXJlbnRTdHlsZSI6bnVsbH0sIk1hcmdpbiI6eyIkcmVmIjoiODIxIn0sIlBhZGRpbmciOnsiJHJlZiI6IjgyMiJ9LCJJc1Zpc2libGUiOnRydWUsIldpZHRoIjowLjAsIkhlaWdodCI6MC4wLCJCb3JkZXJTdHlsZSI6bnVsbCwiUGFyZW50U3R5bGUiOm51bGx9LCJNYXJnaW4iOnsiJGlkIjoiMTg0NCIsIlRvcCI6MC4wLCJMZWZ0IjowLjAsIlJpZ2h0IjowLjAsIkJvdHRvbSI6MC4wfSwiUGFkZGluZyI6eyIkaWQiOiIxODQ1IiwiVG9wIjowLjAsIkxlZnQiOjAuMCwiUmlnaHQiOjAuMCwiQm90dG9tIjowLjB9LCJJc1Zpc2libGUiOnRydWUsIldpZHRoIjowLjAsIkhlaWdodCI6MC4wLCJCb3JkZXJTdHlsZSI6eyIkaWQiOiIxODQ2IiwiTGluZUNvbG9yIjpudWxsLCJMaW5lV2VpZ2h0IjowLjAsIkxpbmVUeXBlIjowLCJQYXJlbnRTdHlsZSI6bnVsbH0sIlBhcmVudFN0eWxlIjpudWxsfSx7IiRpZCI6IjE4NDciLCJTdHlsZUlkIjoiMDAwMDAwMDAtMDAwMC0wMDAwLTAwMDAtMDAwMDAwMDAwMDAwIiwiSGVhZGVyU3R5bGUiOnsiJGlkIjoiMTg0OCIsIlRleHRJc1ZlcnRpY2FsIjpmYWxzZSwiVGV4dFN0eWxlIjp7IiRpZCI6IjE4NDkiLCJGb250U2V0dGluZ3MiOnsiJGlkIjoiMTg1MCIsIkZvbnRTaXplIjoxMiwiRm9udE5hbWUiOiJTZWdvZSBVSSIsIklzQm9sZCI6dHJ1ZSwiSXNJdGFsaWMiOmZhbHNlLCJJc1VuZGVybGluZWQiOmZhbHNlLCJQYXJlbnRTdHlsZSI6bnVsbH0sIkF1dG9TaXplIjoyLCJGb3JlZ3JvdW5kIjp7IiRpZCI6IjE4NTEiLCJDb2xvciI6eyIkaWQiOiIxODUyIiwiQSI6MjU1LCJSIjoyNTUsIkciOjI1NSwiQiI6MjU1fX0sIk1heFdpZHRoIjoxMzYuMDg5ODg3NjQwNDUwMTIsIk1heEhlaWdodCI6IkluZmluaXR5IiwiU21hcnRGb3JlZ3JvdW5kSXNBY3RpdmUiOmZhbHNlLCJIb3Jpem9udGFsQWxpZ25tZW50IjowLCJWZXJ0aWNhbEFsaWdubWVudCI6MCwiU21hcnRGb3JlZ3JvdW5kIjpudWxsLCJCYWNrZ3JvdW5kRmlsbFR5cGUiOjAsIk1hcmdpbiI6eyIkaWQiOiIxODUzIiwiVG9wIjowLjAsIkxlZnQiOjAuMCwiUmlnaHQiOjAuMCwiQm90dG9tIjowLjB9LCJQYWRkaW5nIjp7IiRpZCI6IjE4NTQiLCJUb3AiOjAuMCwiTGVmdCI6MC4wLCJSaWdodCI6MC4wLCJCb3R0b20iOjAuMH0sIkJhY2tncm91bmQiOnsiJGlkIjoiMTg1NSIsIkNvbG9yIjp7IiRpZCI6IjE4NTYiLCJBIjowLCJSIjoyNTUsIkciOjI1NSwiQiI6MjU1fX0sIklzVmlzaWJsZSI6dHJ1ZSwiV2lkdGgiOjAuMCwiSGVpZ2h0IjowLjAsIkJvcmRlclN0eWxlIjpudWxsLCJQYXJlbnRTdHlsZSI6bnVsbH0sIlJlY3RhbmdsZVN0eWxlIjp7IiRpZCI6IjE4NTciLCJNYXJnaW4iOnsiJGlkIjoiMTg1OCIsIlRvcCI6MC4wLCJMZWZ0IjowLjAsIlJpZ2h0IjowLjAsIkJvdHRvbSI6MC4wfSwiUGFkZGluZyI6eyIkaWQiOiIxODU5IiwiVG9wIjowLjAsIkxlZnQiOjAuMCwiUmlnaHQiOjAuMCwiQm90dG9tIjowLjB9LCJCYWNrZ3JvdW5kIjp7IiRpZCI6IjE4NjAiLCJDb2xvciI6eyIkaWQiOiIxODYxIiwiQSI6MjU1LCJSIjoyMjcsIkciOjEwMCwiQiI6MjB9fSwiSXNWaXNpYmxlIjp0cnVlLCJXaWR0aCI6MC4wLCJIZWlnaHQiOjAuMCwiQm9yZGVyU3R5bGUiOnsiJGlkIjoiMTg2MiIsIkxpbmVDb2xvciI6eyIkaWQiOiIxODYzIiwiJHR5cGUiOiJOTFJFLkNvbW1vbi5Eb20uU29saWRDb2xvckJydXNoLCBOTFJFLkNvbW1vbiIsIkNvbG9yIjp7IiRpZCI6IjE4NjQiLCJBIjoyNTUsIlIiOjI1NSwiRyI6MCwiQiI6MH19LCJMaW5lV2VpZ2h0IjowLjAsIkxpbmVUeXBlIjowLCJQYXJlbnRTdHlsZSI6bnVsbH0sIlBhcmVudFN0eWxlIjpudWxsfSwiTWFyZ2luIjp7IiRpZCI6IjE4NjUiLCJUb3AiOjAuMCwiTGVmdCI6MC4wLCJSaWdodCI6MC4wLCJCb3R0b20iOjAuMH0sIlBhZGRpbmciOnsiJGlkIjoiMTg2NiIsIlRvcCI6MC4wLCJMZWZ0IjowLjAsIlJpZ2h0IjowLjAsIkJvdHRvbSI6MC4wfSwiQmFja2dyb3VuZCI6bnVsbCwiSXNWaXNpYmxlIjp0cnVlLCJXaWR0aCI6MC4wLCJIZWlnaHQiOjAuMCwiQm9yZGVyU3R5bGUiOm51bGwsIlBhcmVudFN0eWxlIjpudWxsfSwiQmFja2dyb3VuZFN0eWxlIjp7IiRpZCI6IjE4NjciLCJNYXJnaW4iOnsiJGlkIjoiMTg2OCIsIlRvcCI6MC4wLCJMZWZ0IjowLjAsIlJpZ2h0IjowLjAsIkJvdHRvbSI6MC4wfSwiUGFkZGluZyI6eyIkaWQiOiIxODY5IiwiVG9wIjowLjAsIkxlZnQiOjAuMCwiUmlnaHQiOjAuMCwiQm90dG9tIjowLjB9LCJCYWNrZ3JvdW5kIjp7IiRpZCI6IjE4NzAiLCJDb2xvciI6eyIkaWQiOiIxODcxIiwiQSI6NTEsIlIiOjIyNywiRyI6MTAwLCJCIjoyMH19LCJJc1Zpc2libGUiOnRydWUsIldpZHRoIjowLjAsIkhlaWdodCI6MC4wLCJCb3JkZXJTdHlsZSI6eyIkaWQiOiIxODcyIiwiTGluZUNvbG9yIjp7IiRpZCI6IjE4NzMiLCIkdHlwZSI6Ik5MUkUuQ29tbW9uLkRvbS5Tb2xpZENvbG9yQnJ1c2gsIE5MUkUuQ29tbW9uIiwiQ29sb3IiOnsiJGlkIjoiMTg3NCIsIkEiOjI1NSwiUiI6MjM0LCJHIjoyMiwiQiI6MzB9fSwiTGluZVdlaWdodCI6MC4wLCJMaW5lVHlwZSI6MCwiUGFyZW50U3R5bGUiOm51bGx9LCJQYXJlbnRTdHlsZSI6bnVsbH0sIklzQWJvdmVUaW1lYmFuZCI6ZmFsc2UsIlNwYWNpbmciOjUsIkRlZmF1bHRTd2ltbGFuZVRhc2tTdHlsZSI6eyIkaWQiOiIxODc1IiwiJHR5cGUiOiJOTFJFLkNvbW1vbi5Eb20uU3R5bGVzLkV4cGxpY2l0U2V0YWJsZVRhc2tTdHlsZSwgTkxSRS5Db21tb24iLCJTaGFwZSI6MSwiU2hhcGVUaGlja25lc3MiOjAsIkR1cmF0aW9uRm9ybWF0IjowLCJJbmNsdWRlTm9uV29ya2luZ0RheXNJbkR1cmF0aW9uIjpmYWxzZSwiUGVyY2VudGFnZUNvbXBsZXRlU3R5bGUiOnsiJGlkIjoiMTg3NiIsIkZvbnRTZXR0aW5ncyI6eyIkaWQiOiIxODc3IiwiRm9udFNpemUiOjEwLCJGb250TmFtZSI6IkNhbGlicmkiLCJJc0JvbGQiOmZhbHNlLCJJc0l0YWxpYyI6ZmFsc2UsIklzVW5kZXJsaW5lZCI6ZmFsc2UsIlBhcmVudFN0eWxlIjpudWxsfSwiQXV0b1NpemUiOjAsIkZvcmVncm91bmQiOnsiJHJlZiI6Ijk0MyJ9LCJNYXhXaWR0aCI6MjAwLjAsIk1heEhlaWdodCI6IkluZmluaXR5IiwiU21hcnRGb3JlZ3JvdW5kSXNBY3RpdmUiOmZhbHNlLCJIb3Jpem9udGFsQWxpZ25tZW50IjowLCJWZXJ0aWNhbEFsaWdubWVudCI6MCwiU21hcnRGb3JlZ3JvdW5kIjpudWxsLCJCYWNrZ3JvdW5kRmlsbFR5cGUiOjAsIk1hcmdpbiI6eyIkcmVmIjoiOTQ1In0sIlBhZGRpbmciOnsiJHJlZiI6Ijk0NiJ9LCJCYWNrZ3JvdW5kIjp7IiRyZWYiOiI5NDcifSwiSXNWaXNpYmxlIjp0cnVlLCJXaWR0aCI6MC4wLCJIZWlnaHQiOjAuMCwiQm9yZGVyU3R5bGUiOm51bGwsIlBhcmVudFN0eWxlIjpudWxsfSwiRHVyYXRpb25TdHlsZSI6eyIkaWQiOiIxODc4IiwiRm9udFNldHRpbmdzIjp7IiRpZCI6IjE4NzkiLCJGb250U2l6ZSI6MTAsIkZvbnROYW1lIjoiQ2FsaWJyaSIsIklzQm9sZCI6ZmFsc2UsIklzSXRhbGljIjpmYWxzZSwiSXNVbmRlcmxpbmVkIjpmYWxzZSwiUGFyZW50U3R5bGUiOm51bGx9LCJBdXRvU2l6ZSI6MCwiRm9yZWdyb3VuZCI6eyIkcmVmIjoiOTUxIn0sIk1heFdpZHRoIjoyMDAuMCwiTWF4SGVpZ2h0IjoiSW5maW5pdHkiLCJTbWFydEZvcmVncm91bmRJc0FjdGl2ZSI6ZmFsc2UsIkhvcml6b250YWxBbGlnbm1lbnQiOjAsIlZlcnRpY2FsQWxpZ25tZW50IjowLCJTbWFydEZvcmVncm91bmQiOm51bGwsIkJhY2tncm91bmRGaWxsVHlwZSI6MCwiTWFyZ2luIjp7IiRyZWYiOiI5NTMifSwiUGFkZGluZyI6eyIkcmVmIjoiOTU0In0sIkJhY2tncm91bmQiOnsiJHJlZiI6Ijk1NSJ9LCJJc1Zpc2libGUiOnRydWUsIldpZHRoIjowLjAsIkhlaWdodCI6MC4wLCJCb3JkZXJTdHlsZSI6bnVsbCwiUGFyZW50U3R5bGUiOm51bGx9LCJIb3Jpem9udGFsQ29ubmVjdG9yU3R5bGUiOnsiJGlkIjoiMTg4MCIsIkxpbmVDb2xvciI6eyIkcmVmIjoiOTU4In0sIkxpbmVXZWlnaHQiOjEuMCwiTGluZVR5cGUiOjAsIlBhcmVudFN0eWxlIjpudWxsfSwiVmVydGljYWxDb25uZWN0b3JTdHlsZSI6eyIkaWQiOiIxODgxIiwiTGluZUNvbG9yIjp7IiRyZWYiOiI5NjEi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MywiSXNCZWxvd1RpbWViYW5kIjpmYWxzZSwiUGVyY2VudGFnZUNvbXBsZXRlU2hhcGVPcGFjaXR5IjozNSwiU2hhcGVTdHlsZSI6eyIkaWQiOiIxODgyIiwiTWFyZ2luIjp7IiRyZWYiOiI5NjQifSwiUGFkZGluZyI6eyIkcmVmIjoiOTY1In0sIkJhY2tncm91bmQiOnsiJHJlZiI6Ijk2NiJ9LCJJc1Zpc2libGUiOnRydWUsIldpZHRoIjowLjAsIkhlaWdodCI6MTAuMCwiQm9yZGVyU3R5bGUiOnsiJGlkIjoiMTg4MyIsIkxpbmVDb2xvciI6eyIkcmVmIjoiOTY5In0sIkxpbmVXZWlnaHQiOjAuMCwiTGluZVR5cGUiOjAsIlBhcmVudFN0eWxlIjpudWxsfSwiUGFyZW50U3R5bGUiOm51bGx9LCJUaXRsZVN0eWxlIjp7IiRpZCI6IjE4ODQiLCJGb250U2V0dGluZ3MiOnsiJGlkIjoiMTg4NSIsIkZvbnRTaXplIjoxMSwiRm9udE5hbWUiOiJDYWxpYnJpIiwiSXNCb2xkIjp0cnVlLCJJc0l0YWxpYyI6ZmFsc2UsIklzVW5kZXJsaW5lZCI6ZmFsc2UsIlBhcmVudFN0eWxlIjpudWxsfSwiQXV0b1NpemUiOjAsIkZvcmVncm91bmQiOnsiJHJlZiI6Ijk3MyJ9LCJNYXhXaWR0aCI6OTYwLjAsIk1heEhlaWdodCI6IkluZmluaXR5IiwiU21hcnRGb3JlZ3JvdW5kSXNBY3RpdmUiOmZhbHNlLCJIb3Jpem9udGFsQWxpZ25tZW50IjowLCJWZXJ0aWNhbEFsaWdubWVudCI6MCwiU21hcnRGb3JlZ3JvdW5kIjpudWxsLCJCYWNrZ3JvdW5kRmlsbFR5cGUiOjAsIk1hcmdpbiI6eyIkcmVmIjoiOTc1In0sIlBhZGRpbmciOnsiJHJlZiI6Ijk3NiJ9LCJCYWNrZ3JvdW5kIjp7IiRyZWYiOiI5NzcifSwiSXNWaXNpYmxlIjp0cnVlLCJXaWR0aCI6MC4wLCJIZWlnaHQiOjAuMCwiQm9yZGVyU3R5bGUiOm51bGwsIlBhcmVudFN0eWxlIjpudWxsfSwiRGF0ZVN0eWxlIjp7IiRpZCI6IjE4ODYiLCJGb250U2V0dGluZ3MiOnsiJGlkIjoiMTg4NyIsIkZvbnRTaXplIjoxMCwiRm9udE5hbWUiOiJDYWxpYnJpIiwiSXNCb2xkIjpmYWxzZSwiSXNJdGFsaWMiOmZhbHNlLCJJc1VuZGVybGluZWQiOmZhbHNlLCJQYXJlbnRTdHlsZSI6bnVsbH0sIkF1dG9TaXplIjowLCJGb3JlZ3JvdW5kIjp7IiRyZWYiOiI5ODEifSwiTWF4V2lkdGgiOjIwMC4wLCJNYXhIZWlnaHQiOiJJbmZpbml0eSIsIlNtYXJ0Rm9yZWdyb3VuZElzQWN0aXZlIjpmYWxzZSwiSG9yaXpvbnRhbEFsaWdubWVudCI6MiwiVmVydGljYWxBbGlnbm1lbnQiOjAsIlNtYXJ0Rm9yZWdyb3VuZCI6bnVsbCwiQmFja2dyb3VuZEZpbGxUeXBlIjowLCJNYXJnaW4iOnsiJHJlZiI6Ijk4MyJ9LCJQYWRkaW5nIjp7IiRyZWYiOiI5ODQifSwiQmFja2dyb3VuZCI6eyIkcmVmIjoiOTg1In0sIklzVmlzaWJsZSI6dHJ1ZSwiV2lkdGgiOjAuMCwiSGVpZ2h0IjowLjAsIkJvcmRlclN0eWxlIjpudWxsLCJQYXJlbnRTdHlsZSI6bnVsbH0sIkRhdGVGb3JtYXQiOnsiJHJlZiI6Ijk4NyJ9LCJXZWVrTnVtYmVyaW5nIjp7IiRpZCI6IjE4ODgiLCJGb3JtYXQiOjAsIklzVmlzaWJsZSI6ZmFsc2UsIkxhc3RLbm93blZpc2liaWxpdHlTdGF0ZSI6ZmFsc2V9LCJJc1Zpc2libGUiOnRydWUsIlBhcmVudFN0eWxlIjpudWxsLCJfZXhwbGljaXRseVNldCI6eyIkaWQiOiIxODg5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RlZmF1bHRTd2ltbGFuZU1vdFN0eWxlIjp7IiRpZCI6IjE4OTAiLCJTaGFwZSI6MTksIkNvbm5lY3Rvck1hcmdpbiI6eyIkcmVmIjoiOTkxIn0sIkNvbm5lY3RvclN0eWxlIjp7IiRpZCI6IjE4OTEiLCJMaW5lQ29sb3IiOnsiJHJlZiI6Ijk5MyJ9LCJMaW5lV2VpZ2h0IjoxLjAsIkxpbmVUeXBlIjowLCJQYXJlbnRTdHlsZSI6bnVsbH0sIklzQmVsb3dUaW1lYmFuZCI6ZmFsc2UsIlBvc2l0aW9uT25UYXNrIjoxLCJIaWRlRGF0ZSI6ZmFsc2UsIlNoYXBlU2l6ZSI6MSwiU3BhY2luZyI6Mi4wLCJQYWRkaW5nIjp7IiRyZWYiOiI5OTUifSwiU2hhcGVTdHlsZSI6eyIkaWQiOiIxODkyIiwiTWFyZ2luIjp7IiRyZWYiOiI5OTcifSwiUGFkZGluZyI6eyIkcmVmIjoiOTk4In0sIkJhY2tncm91bmQiOnsiJHJlZiI6Ijk5OSJ9LCJJc1Zpc2libGUiOnRydWUsIldpZHRoIjoxMy4wLCJIZWlnaHQiOjEzLjAsIkJvcmRlclN0eWxlIjp7IiRpZCI6IjE4OTMiLCJMaW5lQ29sb3IiOnsiJHJlZiI6IjEwMDIifSwiTGluZVdlaWdodCI6MC4wLCJMaW5lVHlwZSI6MCwiUGFyZW50U3R5bGUiOm51bGx9LCJQYXJlbnRTdHlsZSI6bnVsbH0sIlRpdGxlU3R5bGUiOnsiJGlkIjoiMTg5NCIsIkZvbnRTZXR0aW5ncyI6eyIkaWQiOiIxODk1IiwiRm9udFNpemUiOjExLCJGb250TmFtZSI6IlNlZ29lIFVJIiwiSXNCb2xkIjp0cnVlLCJJc0l0YWxpYyI6ZmFsc2UsIklzVW5kZXJsaW5lZCI6ZmFsc2UsIlBhcmVudFN0eWxlIjpudWxsfSwiQXV0b1NpemUiOjAsIkZvcmVncm91bmQiOnsiJHJlZiI6IjEwMDYifSwiTWF4V2lkdGgiOjIwMC4wLCJNYXhIZWlnaHQiOiJJbmZpbml0eSIsIlNtYXJ0Rm9yZWdyb3VuZElzQWN0aXZlIjpmYWxzZSwiSG9yaXpvbnRhbEFsaWdubWVudCI6MCwiVmVydGljYWxBbGlnbm1lbnQiOjAsIlNtYXJ0Rm9yZWdyb3VuZCI6bnVsbCwiQmFja2dyb3VuZEZpbGxUeXBlIjowLCJNYXJnaW4iOnsiJHJlZiI6IjEwMDgifSwiUGFkZGluZyI6eyIkcmVmIjoiMTAwOSJ9LCJCYWNrZ3JvdW5kIjp7IiRyZWYiOiIxMDEwIn0sIklzVmlzaWJsZSI6dHJ1ZSwiV2lkdGgiOjAuMCwiSGVpZ2h0IjowLjAsIkJvcmRlclN0eWxlIjpudWxsLCJQYXJlbnRTdHlsZSI6bnVsbH0sIkRhdGVTdHlsZSI6eyIkaWQiOiIxODk2IiwiRm9udFNldHRpbmdzIjp7IiRpZCI6IjE4OTciLCJGb250U2l6ZSI6OSwiRm9udE5hbWUiOiJTZWdvZSBVSSBTZW1pYm9sZCIsIklzQm9sZCI6dHJ1ZSwiSXNJdGFsaWMiOmZhbHNlLCJJc1VuZGVybGluZWQiOmZhbHNlLCJQYXJlbnRTdHlsZSI6bnVsbH0sIkF1dG9TaXplIjowLCJGb3JlZ3JvdW5kIjp7IiRyZWYiOiIxMDE0In0sIk1heFdpZHRoIjoyMDAuMCwiTWF4SGVpZ2h0IjoiSW5maW5pdHkiLCJTbWFydEZvcmVncm91bmRJc0FjdGl2ZSI6ZmFsc2UsIkhvcml6b250YWxBbGlnbm1lbnQiOjAsIlZlcnRpY2FsQWxpZ25tZW50IjowLCJTbWFydEZvcmVncm91bmQiOm51bGwsIkJhY2tncm91bmRGaWxsVHlwZSI6MCwiTWFyZ2luIjp7IiRyZWYiOiIxMDE2In0sIlBhZGRpbmciOnsiJHJlZiI6IjEwMTcifSwiQmFja2dyb3VuZCI6eyIkcmVmIjoiMTAxOCJ9LCJJc1Zpc2libGUiOnRydWUsIldpZHRoIjowLjAsIkhlaWdodCI6MC4wLCJCb3JkZXJTdHlsZSI6bnVsbCwiUGFyZW50U3R5bGUiOm51bGx9LCJEYXRlRm9ybWF0Ijp7IiRyZWYiOiIxMDIwIn0sIldlZWtOdW1iZXJpbmciOnsiJGlkIjoiMTg5OCIsIkZvcm1hdCI6MCwiSXNWaXNpYmxlIjpmYWxzZSwiTGFzdEtub3duVmlzaWJpbGl0eVN0YXRlIjpmYWxzZX0sIklzVmlzaWJsZSI6dHJ1ZSwiUGFyZW50U3R5bGUiOm51bGx9LCJEZWZhdWx0U3dpbWxhbmVNaWxlc3RvbmVTdHlsZSI6eyIkaWQiOiIxODk5IiwiVGl0bGVQb3NpdGlvbiI6IlJpZ2h0IiwiRGF0ZVBvc2l0aW9uIjoiTGVmdCIsIlNoYXBlVHlwZSI6MTMsIlNoYXBlU2l6ZSI6MCwiU3BhY2luZyI6NSwiU2hhcGVTdHlsZSI6eyIkaWQiOiIxOTAwIiwiTWFyZ2luIjp7IiRyZWYiOiIxMDI0In0sIlBhZGRpbmciOnsiJHJlZiI6IjEwMjUifSwiQmFja2dyb3VuZCI6eyIkcmVmIjoiMTAyNiJ9LCJJc1Zpc2libGUiOnRydWUsIldpZHRoIjoxMi4wLCJIZWlnaHQiOjE0LjAsIkJvcmRlclN0eWxlIjp7IiRpZCI6IjE5MDEiLCJMaW5lQ29sb3IiOnsiJHJlZiI6IjEwMjkifSwiTGluZVdlaWdodCI6MC4wLCJMaW5lVHlwZSI6MCwiUGFyZW50U3R5bGUiOm51bGx9LCJQYXJlbnRTdHlsZSI6bnVsbH0sIlRpdGxlU3R5bGUiOnsiJGlkIjoiMTkwMiIsIkZvbnRTZXR0aW5ncyI6eyIkaWQiOiIxOTAzIiwiRm9udFNpemUiOjExLCJGb250TmFtZSI6IlNlZ29lIFVJIiwiSXNCb2xkIjp0cnVlLCJJc0l0YWxpYyI6ZmFsc2UsIklzVW5kZXJsaW5lZCI6ZmFsc2UsIlBhcmVudFN0eWxlIjpudWxsfSwiQXV0b1NpemUiOjAsIkZvcmVncm91bmQiOnsiJHJlZiI6IjEwMzMifSwiTWF4V2lkdGgiOjIwMC4wLCJNYXhIZWlnaHQiOiJJbmZpbml0eSIsIlNtYXJ0Rm9yZWdyb3VuZElzQWN0aXZlIjpmYWxzZSwiSG9yaXpvbnRhbEFsaWdubWVudCI6MCwiVmVydGljYWxBbGlnbm1lbnQiOjAsIlNtYXJ0Rm9yZWdyb3VuZCI6bnVsbCwiQmFja2dyb3VuZEZpbGxUeXBlIjowLCJNYXJnaW4iOnsiJHJlZiI6IjEwMzUifSwiUGFkZGluZyI6eyIkcmVmIjoiMTAzNiJ9LCJCYWNrZ3JvdW5kIjp7IiRyZWYiOiIxMDM3In0sIklzVmlzaWJsZSI6dHJ1ZSwiV2lkdGgiOjAuMCwiSGVpZ2h0IjowLjAsIkJvcmRlclN0eWxlIjpudWxsLCJQYXJlbnRTdHlsZSI6bnVsbH0sIkRhdGVTdHlsZSI6eyIkaWQiOiIxOTA0IiwiRm9udFNldHRpbmdzIjp7IiRpZCI6IjE5MDUiLCJGb250U2l6ZSI6OSwiRm9udE5hbWUiOiJTZWdvZSBVSSBTZW1pYm9sZCIsIklzQm9sZCI6dHJ1ZSwiSXNJdGFsaWMiOmZhbHNlLCJJc1VuZGVybGluZWQiOmZhbHNlLCJQYXJlbnRTdHlsZSI6bnVsbH0sIkF1dG9TaXplIjowLCJGb3JlZ3JvdW5kIjp7IiRyZWYiOiIxMDQxIn0sIk1heFdpZHRoIjoyMDAuMCwiTWF4SGVpZ2h0IjoiSW5maW5pdHkiLCJTbWFydEZvcmVncm91bmRJc0FjdGl2ZSI6ZmFsc2UsIkhvcml6b250YWxBbGlnbm1lbnQiOjIsIlZlcnRpY2FsQWxpZ25tZW50IjowLCJTbWFydEZvcmVncm91bmQiOm51bGwsIkJhY2tncm91bmRGaWxsVHlwZSI6MCwiTWFyZ2luIjp7IiRyZWYiOiIxMDQzIn0sIlBhZGRpbmciOnsiJHJlZiI6IjEwNDQifSwiQmFja2dyb3VuZCI6eyIkcmVmIjoiMTA0NSJ9LCJJc1Zpc2libGUiOnRydWUsIldpZHRoIjowLjAsIkhlaWdodCI6MC4wLCJCb3JkZXJTdHlsZSI6bnVsbCwiUGFyZW50U3R5bGUiOm51bGx9LCJEYXRlRm9ybWF0Ijp7IiRyZWYiOiIxMDQ3In0sIldlZWtOdW1iZXJpbmciOnsiJGlkIjoiMTkwNiIsIkZvcm1hdCI6MCwiSXNWaXNpYmxlIjpmYWxzZSwiTGFzdEtub3duVmlzaWJpbGl0eVN0YXRlIjpmYWxzZX0sIklzVmlzaWJsZSI6dHJ1ZSwiUGFyZW50U3R5bGUiOm51bGx9LCJEZWZhdWx0U3dpbWxhbmVBY3Rpdml0eVN0eWxlIjp7IiRpZCI6IjE5MDciLCJIZWFkZXJTdHlsZSI6eyIkaWQiOiIxOTA4IiwiVGV4dFN0eWxlIjp7IiRpZCI6IjE5MDkiLCJGb250U2V0dGluZ3MiOnsiJGlkIjoiMTkxMCIsIkZvbnRTaXplIjoxMSwiRm9udE5hbWUiOiJDYWxpYnJpIiwiSXNCb2xkIjpmYWxzZSwiSXNJdGFsaWMiOmZhbHNlLCJJc1VuZGVybGluZWQiOmZhbHNlLCJQYXJlbnRTdHlsZSI6bnVsbH0sIkF1dG9TaXplIjoyLCJGb3JlZ3JvdW5kIjp7IiRyZWYiOiIxMDUzIn0sIk1heFdpZHRoIjowLjAsIk1heEhlaWdodCI6IkluZmluaXR5IiwiU21hcnRGb3JlZ3JvdW5kSXNBY3RpdmUiOmZhbHNlLCJIb3Jpem9udGFsQWxpZ25tZW50IjowLCJWZXJ0aWNhbEFsaWdubWVudCI6MCwiU21hcnRGb3JlZ3JvdW5kIjpudWxsLCJCYWNrZ3JvdW5kRmlsbFR5cGUiOjAsIk1hcmdpbiI6eyIkcmVmIjoiMTA1NSJ9LCJQYWRkaW5nIjp7IiRyZWYiOiIxMDU2In0sIkJhY2tncm91bmQiOnsiJHJlZiI6IjEwNTcifSwiSXNWaXNpYmxlIjp0cnVlLCJXaWR0aCI6MC4wLCJIZWlnaHQiOjAuMCwiQm9yZGVyU3R5bGUiOm51bGwsIlBhcmVudFN0eWxlIjpudWxsfSwiUmVjdGFuZ2xlU3R5bGUiOnsiJGlkIjoiMTkxMSIsIk1hcmdpbiI6eyIkcmVmIjoiMTA2MCJ9LCJQYWRkaW5nIjp7IiRyZWYiOiIxMDYxIn0sIkJhY2tncm91bmQiOnsiJHJlZiI6IjEwNjIifSwiSXNWaXNpYmxlIjp0cnVlLCJXaWR0aCI6MC4wLCJIZWlnaHQiOjAuMCwiQm9yZGVyU3R5bGUiOnsiJGlkIjoiMTkxMiIsIkxpbmVDb2xvciI6eyIkcmVmIjoiMTA2NSJ9LCJMaW5lV2VpZ2h0IjowLjAsIkxpbmVUeXBlIjowLCJQYXJlbnRTdHlsZSI6bnVsbH0sIlBhcmVudFN0eWxlIjpudWxsfSwiTWFyZ2luIjp7IiRyZWYiOiIxMDY3In0sIlBhZGRpbmciOnsiJHJlZiI6IjEwNjgifSwiQmFja2dyb3VuZCI6bnVsbCwiSXNWaXNpYmxlIjp0cnVlLCJXaWR0aCI6MC4wLCJIZWlnaHQiOjAuMCwiQm9yZGVyU3R5bGUiOm51bGwsIlBhcmVudFN0eWxlIjpudWxsfSwiQmFja2dyb3VuZFN0eWxlIjp7IiRpZCI6IjE5MTMiLCJNYXJnaW4iOnsiJHJlZiI6IjEwNzAifSwiUGFkZGluZyI6eyIkcmVmIjoiMTA3MSJ9LCJCYWNrZ3JvdW5kIjp7IiRyZWYiOiIxMDcyIn0sIklzVmlzaWJsZSI6dHJ1ZSwiV2lkdGgiOjAuMCwiSGVpZ2h0IjowLjAsIkJvcmRlclN0eWxlIjp7IiRpZCI6IjE5MTQiLCJMaW5lQ29sb3IiOnsiJHJlZiI6IjEwNzUifSwiTGluZVdlaWdodCI6MC4wLCJMaW5lVHlwZSI6MCwiUGFyZW50U3R5bGUiOm51bGx9LCJQYXJlbnRTdHlsZSI6bnVsbH0sIk1hcmdpbiI6eyIkcmVmIjoiMTA3NyJ9LCJQYWRkaW5nIjp7IiRyZWYiOiIxMDc4In0sIklzVmlzaWJsZSI6dHJ1ZSwiV2lkdGgiOjAuMCwiSGVpZ2h0IjowLjAsIkJvcmRlclN0eWxlIjpudWxsLCJQYXJlbnRTdHlsZSI6bnVsbH0sIk1hcmdpbiI6eyIkaWQiOiIxOTE1IiwiVG9wIjowLjAsIkxlZnQiOjAuMCwiUmlnaHQiOjAuMCwiQm90dG9tIjowLjB9LCJQYWRkaW5nIjp7IiRpZCI6IjE5MTYiLCJUb3AiOjAuMCwiTGVmdCI6MC4wLCJSaWdodCI6MC4wLCJCb3R0b20iOjAuMH0sIklzVmlzaWJsZSI6dHJ1ZSwiV2lkdGgiOjAuMCwiSGVpZ2h0IjowLjAsIkJvcmRlclN0eWxlIjp7IiRpZCI6IjE5MTciLCJMaW5lQ29sb3IiOm51bGwsIkxpbmVXZWlnaHQiOjAuMCwiTGluZVR5cGUiOjAsIlBhcmVudFN0eWxlIjpudWxsfSwiUGFyZW50U3R5bGUiOm51bGx9LHsiJGlkIjoiMTkxOCIsIlN0eWxlSWQiOiIwMDAwMDAwMC0wMDAwLTAwMDAtMDAwMC0wMDAwMDAwMDAwMDAiLCJIZWFkZXJTdHlsZSI6eyIkaWQiOiIxOTE5IiwiVGV4dElzVmVydGljYWwiOmZhbHNlLCJUZXh0U3R5bGUiOnsiJGlkIjoiMTkyMCIsIkZvbnRTZXR0aW5ncyI6eyIkaWQiOiIxOTIxIiwiRm9udFNpemUiOjEyLCJGb250TmFtZSI6IlNlZ29lIFVJIiwiSXNCb2xkIjp0cnVlLCJJc0l0YWxpYyI6ZmFsc2UsIklzVW5kZXJsaW5lZCI6ZmFsc2UsIlBhcmVudFN0eWxlIjpudWxsfSwiQXV0b1NpemUiOjIsIkZvcmVncm91bmQiOnsiJGlkIjoiMTkyMiIsIkNvbG9yIjp7IiRpZCI6IjE5MjMiLCJBIjoyNTUsIlIiOjI1NSwiRyI6MjU1LCJCIjoyNTV9fSwiTWF4V2lkdGgiOjEzNi4wODk4ODc2NDA0NTAxMiwiTWF4SGVpZ2h0IjoiSW5maW5pdHkiLCJTbWFydEZvcmVncm91bmRJc0FjdGl2ZSI6ZmFsc2UsIkhvcml6b250YWxBbGlnbm1lbnQiOjAsIlZlcnRpY2FsQWxpZ25tZW50IjowLCJTbWFydEZvcmVncm91bmQiOm51bGwsIkJhY2tncm91bmRGaWxsVHlwZSI6MCwiTWFyZ2luIjp7IiRpZCI6IjE5MjQiLCJUb3AiOjAuMCwiTGVmdCI6MC4wLCJSaWdodCI6MC4wLCJCb3R0b20iOjAuMH0sIlBhZGRpbmciOnsiJGlkIjoiMTkyNSIsIlRvcCI6MC4wLCJMZWZ0IjowLjAsIlJpZ2h0IjowLjAsIkJvdHRvbSI6MC4wfSwiQmFja2dyb3VuZCI6eyIkaWQiOiIxOTI2IiwiQ29sb3IiOnsiJGlkIjoiMTkyNyIsIkEiOjAsIlIiOjI1NSwiRyI6MjU1LCJCIjoyNTV9fSwiSXNWaXNpYmxlIjp0cnVlLCJXaWR0aCI6MC4wLCJIZWlnaHQiOjAuMCwiQm9yZGVyU3R5bGUiOm51bGwsIlBhcmVudFN0eWxlIjpudWxsfSwiUmVjdGFuZ2xlU3R5bGUiOnsiJGlkIjoiMTkyOCIsIk1hcmdpbiI6eyIkaWQiOiIxOTI5IiwiVG9wIjowLjAsIkxlZnQiOjAuMCwiUmlnaHQiOjAuMCwiQm90dG9tIjowLjB9LCJQYWRkaW5nIjp7IiRpZCI6IjE5MzAiLCJUb3AiOjAuMCwiTGVmdCI6MC4wLCJSaWdodCI6MC4wLCJCb3R0b20iOjAuMH0sIkJhY2tncm91bmQiOnsiJGlkIjoiMTkzMSIsIkNvbG9yIjp7IiRpZCI6IjE5MzIiLCJBIjoyNTUsIlIiOjE1LCJHIjo3NiwiQiI6OTJ9fSwiSXNWaXNpYmxlIjp0cnVlLCJXaWR0aCI6MC4wLCJIZWlnaHQiOjAuMCwiQm9yZGVyU3R5bGUiOnsiJGlkIjoiMTkzMyIsIkxpbmVDb2xvciI6eyIkaWQiOiIxOTM0IiwiJHR5cGUiOiJOTFJFLkNvbW1vbi5Eb20uU29saWRDb2xvckJydXNoLCBOTFJFLkNvbW1vbiIsIkNvbG9yIjp7IiRpZCI6IjE5MzUiLCJBIjoyNTUsIlIiOjI1NSwiRyI6MCwiQiI6MH19LCJMaW5lV2VpZ2h0IjowLjAsIkxpbmVUeXBlIjowLCJQYXJlbnRTdHlsZSI6bnVsbH0sIlBhcmVudFN0eWxlIjpudWxsfSwiTWFyZ2luIjp7IiRpZCI6IjE5MzYiLCJUb3AiOjAuMCwiTGVmdCI6MC4wLCJSaWdodCI6MC4wLCJCb3R0b20iOjAuMH0sIlBhZGRpbmciOnsiJGlkIjoiMTkzNyIsIlRvcCI6MC4wLCJMZWZ0IjowLjAsIlJpZ2h0IjowLjAsIkJvdHRvbSI6MC4wfSwiQmFja2dyb3VuZCI6bnVsbCwiSXNWaXNpYmxlIjp0cnVlLCJXaWR0aCI6MC4wLCJIZWlnaHQiOjAuMCwiQm9yZGVyU3R5bGUiOm51bGwsIlBhcmVudFN0eWxlIjpudWxsfSwiQmFja2dyb3VuZFN0eWxlIjp7IiRpZCI6IjE5MzgiLCJNYXJnaW4iOnsiJGlkIjoiMTkzOSIsIlRvcCI6MC4wLCJMZWZ0IjowLjAsIlJpZ2h0IjowLjAsIkJvdHRvbSI6MC4wfSwiUGFkZGluZyI6eyIkaWQiOiIxOTQwIiwiVG9wIjowLjAsIkxlZnQiOjAuMCwiUmlnaHQiOjAuMCwiQm90dG9tIjowLjB9LCJCYWNrZ3JvdW5kIjp7IiRpZCI6IjE5NDEiLCJDb2xvciI6eyIkaWQiOiIxOTQyIiwiQSI6NTEsIlIiOjE1LCJHIjo3NiwiQiI6OTJ9fSwiSXNWaXNpYmxlIjp0cnVlLCJXaWR0aCI6MC4wLCJIZWlnaHQiOjAuMCwiQm9yZGVyU3R5bGUiOnsiJGlkIjoiMTk0MyIsIkxpbmVDb2xvciI6eyIkaWQiOiIxOTQ0IiwiJHR5cGUiOiJOTFJFLkNvbW1vbi5Eb20uU29saWRDb2xvckJydXNoLCBOTFJFLkNvbW1vbiIsIkNvbG9yIjp7IiRpZCI6IjE5NDUiLCJBIjoyNTUsIlIiOjIzNCwiRyI6MjIsIkIiOjMwfX0sIkxpbmVXZWlnaHQiOjAuMCwiTGluZVR5cGUiOjAsIlBhcmVudFN0eWxlIjpudWxsfSwiUGFyZW50U3R5bGUiOm51bGx9LCJJc0Fib3ZlVGltZWJhbmQiOmZhbHNlLCJTcGFjaW5nIjo1LCJEZWZhdWx0U3dpbWxhbmVUYXNrU3R5bGUiOnsiJGlkIjoiMTk0NiIsIiR0eXBlIjoiTkxSRS5Db21tb24uRG9tLlN0eWxlcy5FeHBsaWNpdFNldGFibGVUYXNrU3R5bGUsIE5MUkUuQ29tbW9uIiwiU2hhcGUiOjEsIlNoYXBlVGhpY2tuZXNzIjowLCJEdXJhdGlvbkZvcm1hdCI6MCwiSW5jbHVkZU5vbldvcmtpbmdEYXlzSW5EdXJhdGlvbiI6ZmFsc2UsIlBlcmNlbnRhZ2VDb21wbGV0ZVN0eWxlIjp7IiRpZCI6IjE5NDciLCJGb250U2V0dGluZ3MiOnsiJGlkIjoiMTk0OCIsIkZvbnRTaXplIjoxMCwiRm9udE5hbWUiOiJDYWxpYnJpIiwiSXNCb2xkIjpmYWxzZSwiSXNJdGFsaWMiOmZhbHNlLCJJc1VuZGVybGluZWQiOmZhbHNlLCJQYXJlbnRTdHlsZSI6bnVsbH0sIkF1dG9TaXplIjowLCJGb3JlZ3JvdW5kIjp7IiRyZWYiOiIxMjI2In0sIk1heFdpZHRoIjoyMDAuMCwiTWF4SGVpZ2h0IjoiSW5maW5pdHkiLCJTbWFydEZvcmVncm91bmRJc0FjdGl2ZSI6ZmFsc2UsIkhvcml6b250YWxBbGlnbm1lbnQiOjAsIlZlcnRpY2FsQWxpZ25tZW50IjowLCJTbWFydEZvcmVncm91bmQiOm51bGwsIkJhY2tncm91bmRGaWxsVHlwZSI6MCwiTWFyZ2luIjp7IiRyZWYiOiIxMjI4In0sIlBhZGRpbmciOnsiJHJlZiI6IjEyMjkifSwiQmFja2dyb3VuZCI6eyIkcmVmIjoiMTIzMCJ9LCJJc1Zpc2libGUiOnRydWUsIldpZHRoIjowLjAsIkhlaWdodCI6MC4wLCJCb3JkZXJTdHlsZSI6bnVsbCwiUGFyZW50U3R5bGUiOm51bGx9LCJEdXJhdGlvblN0eWxlIjp7IiRpZCI6IjE5NDkiLCJGb250U2V0dGluZ3MiOnsiJGlkIjoiMTk1MCIsIkZvbnRTaXplIjoxMCwiRm9udE5hbWUiOiJDYWxpYnJpIiwiSXNCb2xkIjpmYWxzZSwiSXNJdGFsaWMiOmZhbHNlLCJJc1VuZGVybGluZWQiOmZhbHNlLCJQYXJlbnRTdHlsZSI6bnVsbH0sIkF1dG9TaXplIjowLCJGb3JlZ3JvdW5kIjp7IiRyZWYiOiIxMjM0In0sIk1heFdpZHRoIjoyMDAuMCwiTWF4SGVpZ2h0IjoiSW5maW5pdHkiLCJTbWFydEZvcmVncm91bmRJc0FjdGl2ZSI6ZmFsc2UsIkhvcml6b250YWxBbGlnbm1lbnQiOjAsIlZlcnRpY2FsQWxpZ25tZW50IjowLCJTbWFydEZvcmVncm91bmQiOm51bGwsIkJhY2tncm91bmRGaWxsVHlwZSI6MCwiTWFyZ2luIjp7IiRyZWYiOiIxMjM2In0sIlBhZGRpbmciOnsiJHJlZiI6IjEyMzcifSwiQmFja2dyb3VuZCI6eyIkcmVmIjoiMTIzOCJ9LCJJc1Zpc2libGUiOnRydWUsIldpZHRoIjowLjAsIkhlaWdodCI6MC4wLCJCb3JkZXJTdHlsZSI6bnVsbCwiUGFyZW50U3R5bGUiOm51bGx9LCJIb3Jpem9udGFsQ29ubmVjdG9yU3R5bGUiOnsiJGlkIjoiMTk1MSIsIkxpbmVDb2xvciI6eyIkcmVmIjoiMTI0MSJ9LCJMaW5lV2VpZ2h0IjoxLjAsIkxpbmVUeXBlIjowLCJQYXJlbnRTdHlsZSI6bnVsbH0sIlZlcnRpY2FsQ29ubmVjdG9yU3R5bGUiOnsiJGlkIjoiMTk1MiIsIkxpbmVDb2xvciI6eyIkcmVmIjoiMTI0NCJ9LCJMaW5lV2VpZ2h0IjowLjAsIkxpbmVUeXBlIjowLCJQYXJlbnRTdHlsZSI6bnVsbH0sIk1hcmdpbiI6bnVsbCwiU3RhcnREYXRlUG9zaXRpb24iOjMsIkVuZERhdGVQb3NpdGlvbiI6MywiRGF0ZUlzVmlzaWJsZSI6dHJ1ZSwiVGl0bGVQb3NpdGlvbiI6NCwiRHVyYXRpb25Qb3NpdGlvbiI6NiwiUGVyY2VudGFnZUNvbXBsZXRlZFBvc2l0aW9uIjo2LCJTcGFjaW5nIjozLCJJc0JlbG93VGltZWJhbmQiOmZhbHNlLCJQZXJjZW50YWdlQ29tcGxldGVTaGFwZU9wYWNpdHkiOjM1LCJTaGFwZVN0eWxlIjp7IiRpZCI6IjE5NTMiLCJNYXJnaW4iOnsiJHJlZiI6IjEyNDcifSwiUGFkZGluZyI6eyIkcmVmIjoiMTI0OCJ9LCJCYWNrZ3JvdW5kIjp7IiRyZWYiOiIxMjQ5In0sIklzVmlzaWJsZSI6dHJ1ZSwiV2lkdGgiOjAuMCwiSGVpZ2h0IjoxMC4wLCJCb3JkZXJTdHlsZSI6eyIkaWQiOiIxOTU0IiwiTGluZUNvbG9yIjp7IiRyZWYiOiIxMjUyIn0sIkxpbmVXZWlnaHQiOjAuMCwiTGluZVR5cGUiOjAsIlBhcmVudFN0eWxlIjpudWxsfSwiUGFyZW50U3R5bGUiOm51bGx9LCJUaXRsZVN0eWxlIjp7IiRpZCI6IjE5NTUiLCJGb250U2V0dGluZ3MiOnsiJGlkIjoiMTk1NiIsIkZvbnRTaXplIjoxMSwiRm9udE5hbWUiOiJDYWxpYnJpIiwiSXNCb2xkIjp0cnVlLCJJc0l0YWxpYyI6ZmFsc2UsIklzVW5kZXJsaW5lZCI6ZmFsc2UsIlBhcmVudFN0eWxlIjpudWxsfSwiQXV0b1NpemUiOjAsIkZvcmVncm91bmQiOnsiJHJlZiI6IjEyNTYifSwiTWF4V2lkdGgiOjk2MC4wLCJNYXhIZWlnaHQiOiJJbmZpbml0eSIsIlNtYXJ0Rm9yZWdyb3VuZElzQWN0aXZlIjpmYWxzZSwiSG9yaXpvbnRhbEFsaWdubWVudCI6MCwiVmVydGljYWxBbGlnbm1lbnQiOjAsIlNtYXJ0Rm9yZWdyb3VuZCI6bnVsbCwiQmFja2dyb3VuZEZpbGxUeXBlIjowLCJNYXJnaW4iOnsiJHJlZiI6IjEyNTgifSwiUGFkZGluZyI6eyIkcmVmIjoiMTI1OSJ9LCJCYWNrZ3JvdW5kIjp7IiRyZWYiOiIxMjYwIn0sIklzVmlzaWJsZSI6dHJ1ZSwiV2lkdGgiOjAuMCwiSGVpZ2h0IjowLjAsIkJvcmRlclN0eWxlIjpudWxsLCJQYXJlbnRTdHlsZSI6bnVsbH0sIkRhdGVTdHlsZSI6eyIkaWQiOiIxOTU3IiwiRm9udFNldHRpbmdzIjp7IiRpZCI6IjE5NTgiLCJGb250U2l6ZSI6MTAsIkZvbnROYW1lIjoiQ2FsaWJyaSIsIklzQm9sZCI6ZmFsc2UsIklzSXRhbGljIjpmYWxzZSwiSXNVbmRlcmxpbmVkIjpmYWxzZSwiUGFyZW50U3R5bGUiOm51bGx9LCJBdXRvU2l6ZSI6MCwiRm9yZWdyb3VuZCI6eyIkcmVmIjoiMTI2NCJ9LCJNYXhXaWR0aCI6MjAwLjAsIk1heEhlaWdodCI6IkluZmluaXR5IiwiU21hcnRGb3JlZ3JvdW5kSXNBY3RpdmUiOmZhbHNlLCJIb3Jpem9udGFsQWxpZ25tZW50IjoyLCJWZXJ0aWNhbEFsaWdubWVudCI6MCwiU21hcnRGb3JlZ3JvdW5kIjpudWxsLCJCYWNrZ3JvdW5kRmlsbFR5cGUiOjAsIk1hcmdpbiI6eyIkcmVmIjoiMTI2NiJ9LCJQYWRkaW5nIjp7IiRyZWYiOiIxMjY3In0sIkJhY2tncm91bmQiOnsiJHJlZiI6IjEyNjgifSwiSXNWaXNpYmxlIjp0cnVlLCJXaWR0aCI6MC4wLCJIZWlnaHQiOjAuMCwiQm9yZGVyU3R5bGUiOm51bGwsIlBhcmVudFN0eWxlIjpudWxsfSwiRGF0ZUZvcm1hdCI6eyIkcmVmIjoiMTI3MCJ9LCJXZWVrTnVtYmVyaW5nIjp7IiRpZCI6IjE5NTkiLCJGb3JtYXQiOjAsIklzVmlzaWJsZSI6ZmFsc2UsIkxhc3RLbm93blZpc2liaWxpdHlTdGF0ZSI6ZmFsc2V9LCJJc1Zpc2libGUiOnRydWUsIlBhcmVudFN0eWxlIjpudWxsLCJfZXhwbGljaXRseVNldCI6eyIkaWQiOiIxOTYw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RlZmF1bHRTd2ltbGFuZU1vdFN0eWxlIjp7IiRpZCI6IjE5NjEiLCJTaGFwZSI6MTksIkNvbm5lY3Rvck1hcmdpbiI6eyIkcmVmIjoiMTI3NCJ9LCJDb25uZWN0b3JTdHlsZSI6eyIkaWQiOiIxOTYyIiwiTGluZUNvbG9yIjp7IiRyZWYiOiIxMjc2In0sIkxpbmVXZWlnaHQiOjEuMCwiTGluZVR5cGUiOjAsIlBhcmVudFN0eWxlIjpudWxsfSwiSXNCZWxvd1RpbWViYW5kIjpmYWxzZSwiUG9zaXRpb25PblRhc2siOjEsIkhpZGVEYXRlIjpmYWxzZSwiU2hhcGVTaXplIjoxLCJTcGFjaW5nIjoyLjAsIlBhZGRpbmciOnsiJHJlZiI6IjEyNzgifSwiU2hhcGVTdHlsZSI6eyIkaWQiOiIxOTYzIiwiTWFyZ2luIjp7IiRyZWYiOiIxMjgwIn0sIlBhZGRpbmciOnsiJHJlZiI6IjEyODEifSwiQmFja2dyb3VuZCI6eyIkcmVmIjoiMTI4MiJ9LCJJc1Zpc2libGUiOnRydWUsIldpZHRoIjoxMy4wLCJIZWlnaHQiOjEzLjAsIkJvcmRlclN0eWxlIjp7IiRpZCI6IjE5NjQiLCJMaW5lQ29sb3IiOnsiJHJlZiI6IjEyODUifSwiTGluZVdlaWdodCI6MC4wLCJMaW5lVHlwZSI6MCwiUGFyZW50U3R5bGUiOm51bGx9LCJQYXJlbnRTdHlsZSI6bnVsbH0sIlRpdGxlU3R5bGUiOnsiJGlkIjoiMTk2NSIsIkZvbnRTZXR0aW5ncyI6eyIkaWQiOiIxOTY2IiwiRm9udFNpemUiOjExLCJGb250TmFtZSI6IlNlZ29lIFVJIiwiSXNCb2xkIjp0cnVlLCJJc0l0YWxpYyI6ZmFsc2UsIklzVW5kZXJsaW5lZCI6ZmFsc2UsIlBhcmVudFN0eWxlIjpudWxsfSwiQXV0b1NpemUiOjAsIkZvcmVncm91bmQiOnsiJHJlZiI6IjEyODkifSwiTWF4V2lkdGgiOjIwMC4wLCJNYXhIZWlnaHQiOiJJbmZpbml0eSIsIlNtYXJ0Rm9yZWdyb3VuZElzQWN0aXZlIjpmYWxzZSwiSG9yaXpvbnRhbEFsaWdubWVudCI6MCwiVmVydGljYWxBbGlnbm1lbnQiOjAsIlNtYXJ0Rm9yZWdyb3VuZCI6bnVsbCwiQmFja2dyb3VuZEZpbGxUeXBlIjowLCJNYXJnaW4iOnsiJHJlZiI6IjEyOTEifSwiUGFkZGluZyI6eyIkcmVmIjoiMTI5MiJ9LCJCYWNrZ3JvdW5kIjp7IiRyZWYiOiIxMjkzIn0sIklzVmlzaWJsZSI6dHJ1ZSwiV2lkdGgiOjAuMCwiSGVpZ2h0IjowLjAsIkJvcmRlclN0eWxlIjpudWxsLCJQYXJlbnRTdHlsZSI6bnVsbH0sIkRhdGVTdHlsZSI6eyIkaWQiOiIxOTY3IiwiRm9udFNldHRpbmdzIjp7IiRpZCI6IjE5NjgiLCJGb250U2l6ZSI6OSwiRm9udE5hbWUiOiJTZWdvZSBVSSBTZW1pYm9sZCIsIklzQm9sZCI6dHJ1ZSwiSXNJdGFsaWMiOmZhbHNlLCJJc1VuZGVybGluZWQiOmZhbHNlLCJQYXJlbnRTdHlsZSI6bnVsbH0sIkF1dG9TaXplIjowLCJGb3JlZ3JvdW5kIjp7IiRyZWYiOiIxMjk3In0sIk1heFdpZHRoIjoyMDAuMCwiTWF4SGVpZ2h0IjoiSW5maW5pdHkiLCJTbWFydEZvcmVncm91bmRJc0FjdGl2ZSI6ZmFsc2UsIkhvcml6b250YWxBbGlnbm1lbnQiOjAsIlZlcnRpY2FsQWxpZ25tZW50IjowLCJTbWFydEZvcmVncm91bmQiOm51bGwsIkJhY2tncm91bmRGaWxsVHlwZSI6MCwiTWFyZ2luIjp7IiRyZWYiOiIxMjk5In0sIlBhZGRpbmciOnsiJHJlZiI6IjEzMDAifSwiQmFja2dyb3VuZCI6eyIkcmVmIjoiMTMwMSJ9LCJJc1Zpc2libGUiOnRydWUsIldpZHRoIjowLjAsIkhlaWdodCI6MC4wLCJCb3JkZXJTdHlsZSI6bnVsbCwiUGFyZW50U3R5bGUiOm51bGx9LCJEYXRlRm9ybWF0Ijp7IiRyZWYiOiIxMzAzIn0sIldlZWtOdW1iZXJpbmciOnsiJGlkIjoiMTk2OSIsIkZvcm1hdCI6MCwiSXNWaXNpYmxlIjpmYWxzZSwiTGFzdEtub3duVmlzaWJpbGl0eVN0YXRlIjpmYWxzZX0sIklzVmlzaWJsZSI6dHJ1ZSwiUGFyZW50U3R5bGUiOm51bGx9LCJEZWZhdWx0U3dpbWxhbmVNaWxlc3RvbmVTdHlsZSI6eyIkaWQiOiIxOTcwIiwiVGl0bGVQb3NpdGlvbiI6IkxlZnQiLCJEYXRlUG9zaXRpb24iOiJSaWdodCIsIlNoYXBlVHlwZSI6MTQsIlNoYXBlU2l6ZSI6MCwiU3BhY2luZyI6NSwiU2hhcGVTdHlsZSI6eyIkaWQiOiIxOTcxIiwiTWFyZ2luIjp7IiRyZWYiOiIxMzA3In0sIlBhZGRpbmciOnsiJHJlZiI6IjEzMDgifSwiQmFja2dyb3VuZCI6eyIkcmVmIjoiMTMwOSJ9LCJJc1Zpc2libGUiOnRydWUsIldpZHRoIjoxMi4wLCJIZWlnaHQiOjE0LjAsIkJvcmRlclN0eWxlIjp7IiRpZCI6IjE5NzIiLCJMaW5lQ29sb3IiOnsiJHJlZiI6IjEzMTIifSwiTGluZVdlaWdodCI6MC4wLCJMaW5lVHlwZSI6MCwiUGFyZW50U3R5bGUiOm51bGx9LCJQYXJlbnRTdHlsZSI6bnVsbH0sIlRpdGxlU3R5bGUiOnsiJGlkIjoiMTk3MyIsIkZvbnRTZXR0aW5ncyI6eyIkaWQiOiIxOTc0IiwiRm9udFNpemUiOjExLCJGb250TmFtZSI6IlNlZ29lIFVJIiwiSXNCb2xkIjp0cnVlLCJJc0l0YWxpYyI6ZmFsc2UsIklzVW5kZXJsaW5lZCI6ZmFsc2UsIlBhcmVudFN0eWxlIjpudWxsfSwiQXV0b1NpemUiOjAsIkZvcmVncm91bmQiOnsiJHJlZiI6IjEzMTYifSwiTWF4V2lkdGgiOjIwMC4wLCJNYXhIZWlnaHQiOiJJbmZpbml0eSIsIlNtYXJ0Rm9yZWdyb3VuZElzQWN0aXZlIjpmYWxzZSwiSG9yaXpvbnRhbEFsaWdubWVudCI6MiwiVmVydGljYWxBbGlnbm1lbnQiOjAsIlNtYXJ0Rm9yZWdyb3VuZCI6bnVsbCwiQmFja2dyb3VuZEZpbGxUeXBlIjowLCJNYXJnaW4iOnsiJHJlZiI6IjEzMTgifSwiUGFkZGluZyI6eyIkcmVmIjoiMTMxOSJ9LCJCYWNrZ3JvdW5kIjp7IiRyZWYiOiIxMzIwIn0sIklzVmlzaWJsZSI6dHJ1ZSwiV2lkdGgiOjAuMCwiSGVpZ2h0IjowLjAsIkJvcmRlclN0eWxlIjpudWxsLCJQYXJlbnRTdHlsZSI6bnVsbH0sIkRhdGVTdHlsZSI6eyIkaWQiOiIxOTc1IiwiRm9udFNldHRpbmdzIjp7IiRpZCI6IjE5NzYiLCJGb250U2l6ZSI6OSwiRm9udE5hbWUiOiJTZWdvZSBVSSBTZW1pYm9sZCIsIklzQm9sZCI6dHJ1ZSwiSXNJdGFsaWMiOmZhbHNlLCJJc1VuZGVybGluZWQiOmZhbHNlLCJQYXJlbnRTdHlsZSI6bnVsbH0sIkF1dG9TaXplIjowLCJGb3JlZ3JvdW5kIjp7IiRyZWYiOiIxMzI0In0sIk1heFdpZHRoIjoyMDAuMCwiTWF4SGVpZ2h0IjoiSW5maW5pdHkiLCJTbWFydEZvcmVncm91bmRJc0FjdGl2ZSI6ZmFsc2UsIkhvcml6b250YWxBbGlnbm1lbnQiOjAsIlZlcnRpY2FsQWxpZ25tZW50IjowLCJTbWFydEZvcmVncm91bmQiOm51bGwsIkJhY2tncm91bmRGaWxsVHlwZSI6MCwiTWFyZ2luIjp7IiRyZWYiOiIxMzI2In0sIlBhZGRpbmciOnsiJHJlZiI6IjEzMjcifSwiQmFja2dyb3VuZCI6eyIkcmVmIjoiMTMyOCJ9LCJJc1Zpc2libGUiOnRydWUsIldpZHRoIjowLjAsIkhlaWdodCI6MC4wLCJCb3JkZXJTdHlsZSI6bnVsbCwiUGFyZW50U3R5bGUiOm51bGx9LCJEYXRlRm9ybWF0Ijp7IiRyZWYiOiIxMzMwIn0sIldlZWtOdW1iZXJpbmciOnsiJGlkIjoiMTk3NyIsIkZvcm1hdCI6MCwiSXNWaXNpYmxlIjpmYWxzZSwiTGFzdEtub3duVmlzaWJpbGl0eVN0YXRlIjpmYWxzZX0sIklzVmlzaWJsZSI6dHJ1ZSwiUGFyZW50U3R5bGUiOm51bGx9LCJEZWZhdWx0U3dpbWxhbmVBY3Rpdml0eVN0eWxlIjp7IiRpZCI6IjE5NzgiLCJIZWFkZXJTdHlsZSI6eyIkaWQiOiIxOTc5IiwiVGV4dFN0eWxlIjp7IiRpZCI6IjE5ODAiLCJGb250U2V0dGluZ3MiOnsiJGlkIjoiMTk4MSIsIkZvbnRTaXplIjoxMSwiRm9udE5hbWUiOiJDYWxpYnJpIiwiSXNCb2xkIjpmYWxzZSwiSXNJdGFsaWMiOmZhbHNlLCJJc1VuZGVybGluZWQiOmZhbHNlLCJQYXJlbnRTdHlsZSI6bnVsbH0sIkF1dG9TaXplIjoyLCJGb3JlZ3JvdW5kIjp7IiRyZWYiOiIxMzM2In0sIk1heFdpZHRoIjowLjAsIk1heEhlaWdodCI6IkluZmluaXR5IiwiU21hcnRGb3JlZ3JvdW5kSXNBY3RpdmUiOmZhbHNlLCJIb3Jpem9udGFsQWxpZ25tZW50IjowLCJWZXJ0aWNhbEFsaWdubWVudCI6MCwiU21hcnRGb3JlZ3JvdW5kIjpudWxsLCJCYWNrZ3JvdW5kRmlsbFR5cGUiOjAsIk1hcmdpbiI6eyIkcmVmIjoiMTMzOCJ9LCJQYWRkaW5nIjp7IiRyZWYiOiIxMzM5In0sIkJhY2tncm91bmQiOnsiJHJlZiI6IjEzNDAifSwiSXNWaXNpYmxlIjp0cnVlLCJXaWR0aCI6MC4wLCJIZWlnaHQiOjAuMCwiQm9yZGVyU3R5bGUiOm51bGwsIlBhcmVudFN0eWxlIjpudWxsfSwiUmVjdGFuZ2xlU3R5bGUiOnsiJGlkIjoiMTk4MiIsIk1hcmdpbiI6eyIkcmVmIjoiMTM0MyJ9LCJQYWRkaW5nIjp7IiRyZWYiOiIxMzQ0In0sIkJhY2tncm91bmQiOnsiJHJlZiI6IjEzNDUifSwiSXNWaXNpYmxlIjp0cnVlLCJXaWR0aCI6MC4wLCJIZWlnaHQiOjAuMCwiQm9yZGVyU3R5bGUiOnsiJGlkIjoiMTk4MyIsIkxpbmVDb2xvciI6eyIkcmVmIjoiMTM0OCJ9LCJMaW5lV2VpZ2h0IjowLjAsIkxpbmVUeXBlIjowLCJQYXJlbnRTdHlsZSI6bnVsbH0sIlBhcmVudFN0eWxlIjpudWxsfSwiTWFyZ2luIjp7IiRyZWYiOiIxMzUwIn0sIlBhZGRpbmciOnsiJHJlZiI6IjEzNTEifSwiQmFja2dyb3VuZCI6bnVsbCwiSXNWaXNpYmxlIjp0cnVlLCJXaWR0aCI6MC4wLCJIZWlnaHQiOjAuMCwiQm9yZGVyU3R5bGUiOm51bGwsIlBhcmVudFN0eWxlIjpudWxsfSwiQmFja2dyb3VuZFN0eWxlIjp7IiRpZCI6IjE5ODQiLCJNYXJnaW4iOnsiJHJlZiI6IjEzNTMifSwiUGFkZGluZyI6eyIkcmVmIjoiMTM1NCJ9LCJCYWNrZ3JvdW5kIjp7IiRyZWYiOiIxMzU1In0sIklzVmlzaWJsZSI6dHJ1ZSwiV2lkdGgiOjAuMCwiSGVpZ2h0IjowLjAsIkJvcmRlclN0eWxlIjp7IiRpZCI6IjE5ODUiLCJMaW5lQ29sb3IiOnsiJHJlZiI6IjEzNTgifSwiTGluZVdlaWdodCI6MC4wLCJMaW5lVHlwZSI6MCwiUGFyZW50U3R5bGUiOm51bGx9LCJQYXJlbnRTdHlsZSI6bnVsbH0sIk1hcmdpbiI6eyIkcmVmIjoiMTM2MCJ9LCJQYWRkaW5nIjp7IiRyZWYiOiIxMzYxIn0sIklzVmlzaWJsZSI6dHJ1ZSwiV2lkdGgiOjAuMCwiSGVpZ2h0IjowLjAsIkJvcmRlclN0eWxlIjpudWxsLCJQYXJlbnRTdHlsZSI6bnVsbH0sIk1hcmdpbiI6eyIkaWQiOiIxOTg2IiwiVG9wIjowLjAsIkxlZnQiOjAuMCwiUmlnaHQiOjAuMCwiQm90dG9tIjowLjB9LCJQYWRkaW5nIjp7IiRpZCI6IjE5ODciLCJUb3AiOjAuMCwiTGVmdCI6MC4wLCJSaWdodCI6MC4wLCJCb3R0b20iOjAuMH0sIklzVmlzaWJsZSI6dHJ1ZSwiV2lkdGgiOjAuMCwiSGVpZ2h0IjowLjAsIkJvcmRlclN0eWxlIjp7IiRpZCI6IjE5ODgiLCJMaW5lQ29sb3IiOm51bGwsIkxpbmVXZWlnaHQiOjAuMCwiTGluZVR5cGUiOjAsIlBhcmVudFN0eWxlIjpudWxsfSwiUGFyZW50U3R5bGUiOm51bGx9XX0sIlNjYWxlIjpudWxsLCJTY2FsZVYyIjp7IiRpZCI6IjE5ODkiLCJTdGFydERhdGUiOiIyMDI1LTA3LTAxVDIzOjU5OjAwIiwiRW5kRGF0ZSI6IjIwMjYtMDQtMDhUMjM6NTk6MDAiLCJBdXRvRGF0ZVJhbmdlIjpmYWxzZSwiV29ya2luZ0RheXMiOjMxLCJGaXNjYWxZZWFyIjp7IiRpZCI6IjE5OTAiLCJTdGFydE1vbnRoIjoxLCJVc2VTdGFydGluZ1llYXJGb3JOdW1iZXJpbmciOnRydWUsIlNob3dGaXNjYWxZZWFyTGFiZWwiOnRydWV9LCJUb2RheU1hcmtlclRleHQiOiJUb2RheSIsIkF1dG9TY2FsZVR5cGUiOmZhbHNlLCJUaW1lYmFuZFNjYWxlcyI6eyIkaWQiOiIxOTkxIiwiVG9wU2NhbGVMYXllciI6eyIkaWQiOiIxOTkyIiwiRm9ybWF0IjoiTU1NIiwiVHlwZSI6Mn0sIk1pZGRsZVNjYWxlTGF5ZXIiOnsiJGlkIjoiMTk5MyIsIkZvcm1hdCI6Ik1NTSIsIlR5cGUiOjN9LCJCb3R0b21TY2FsZUxheWVyIjp7IiRpZCI6IjE5OTQiLCJGb3JtYXQiOiJkIiwiVHlwZSI6MH19fSwiTWlsZXN0b25lcyI6W3siJGlkIjoiMTk5NSIsIkRhdGUiOiIyMDI1LTA3LTE0VDIzOjU5OjAwIiwiU3R5bGUiOnsiJGlkIjoiMTk5NiIsIlNoYXBlIjoxOSwiQ29ubmVjdG9yTWFyZ2luIjp7IiRpZCI6IjE5OTciLCJUb3AiOjAuMCwiTGVmdCI6Mi4wLCJSaWdodCI6Mi4wLCJCb3R0b20iOjAuMH0sIkNvbm5lY3RvclN0eWxlIjp7IiRpZCI6IjE5OTgiLCJMaW5lQ29sb3IiOnsiJGlkIjoiMTk5OSIsIiR0eXBlIjoiTkxSRS5Db21tb24uRG9tLlNvbGlkQ29sb3JCcnVzaCwgTkxSRS5Db21tb24iLCJDb2xvciI6eyIkaWQiOiIyMDAwIiwiQSI6MTI3LCJSIjo3OSwiRyI6MTI5LCJCIjoxODl9fSwiTGluZVdlaWdodCI6MS4wLCJMaW5lVHlwZSI6MCwiUGFyZW50U3R5bGUiOm51bGx9LCJJc0JlbG93VGltZWJhbmQiOmZhbHNlLCJQb3NpdGlvbk9uVGFzayI6MCwiSGlkZURhdGUiOmZhbHNlLCJTaGFwZVNpemUiOjEsIlNwYWNpbmciOjIuMCwiUGFkZGluZyI6eyIkaWQiOiIyMDAxIiwiVG9wIjo3LjAsIkxlZnQiOjMuMCwiUmlnaHQiOjAuMCwiQm90dG9tIjoyLjB9LCJTaGFwZVN0eWxlIjp7IiRpZCI6IjIwMDIiLCJNYXJnaW4iOnsiJGlkIjoiMjAwMyIsIlRvcCI6MC4wLCJMZWZ0IjowLjAsIlJpZ2h0IjowLjAsIkJvdHRvbSI6MC4wfSwiUGFkZGluZyI6eyIkaWQiOiIyMDA0IiwiVG9wIjowLjAsIkxlZnQiOjAuMCwiUmlnaHQiOjAuMCwiQm90dG9tIjowLjB9LCJCYWNrZ3JvdW5kIjp7IiRpZCI6IjIwMDUiLCJDb2xvciI6eyIkaWQiOiIyMDA2IiwiQSI6MjU1LCJSIjoxNTQsIkciOjMsIkIiOjMwfX0sIklzVmlzaWJsZSI6dHJ1ZSwiV2lkdGgiOjEzLjAsIkhlaWdodCI6MTMuMCwiQm9yZGVyU3R5bGUiOnsiJGlkIjoiMjAwNyIsIkxpbmVDb2xvciI6eyIkaWQiOiIyMDA4IiwiJHR5cGUiOiJOTFJFLkNvbW1vbi5Eb20uU29saWRDb2xvckJydXNoLCBOTFJFLkNvbW1vbiIsIkNvbG9yIjp7IiRpZCI6IjIwMDkiLCJBIjoyNTUsIlIiOjI1NSwiRyI6MCwiQiI6MH19LCJMaW5lV2VpZ2h0IjowLjAsIkxpbmVUeXBlIjowLCJQYXJlbnRTdHlsZSI6bnVsbH0sIlBhcmVudFN0eWxlIjpudWxsfSwiVGl0bGVTdHlsZSI6eyIkaWQiOiIyMDEwIiwiRm9udFNldHRpbmdzIjp7IiRpZCI6IjIwMTEiLCJGb250U2l6ZSI6MTEsIkZvbnROYW1lIjoiU2Vnb2UgVUkiLCJJc0JvbGQiOnRydWUsIklzSXRhbGljIjpmYWxzZSwiSXNVbmRlcmxpbmVkIjpmYWxzZSwiUGFyZW50U3R5bGUiOm51bGx9LCJBdXRvU2l6ZSI6MCwiRm9yZWdyb3VuZCI6eyIkaWQiOiIyMDEyIiwiQ29sb3IiOnsiJGlkIjoiMjAxMyIsIkEiOjI1NSwiUiI6OTUsIkciOjE1LCJCIjo2NH19LCJNYXhXaWR0aCI6MjAwLjAsIk1heEhlaWdodCI6IkluZmluaXR5IiwiU21hcnRGb3JlZ3JvdW5kSXNBY3RpdmUiOmZhbHNlLCJIb3Jpem9udGFsQWxpZ25tZW50IjowLCJWZXJ0aWNhbEFsaWdubWVudCI6MCwiU21hcnRGb3JlZ3JvdW5kIjpudWxsLCJCYWNrZ3JvdW5kRmlsbFR5cGUiOjAsIk1hcmdpbiI6eyIkaWQiOiIyMDE0IiwiVG9wIjowLjAsIkxlZnQiOjAuMCwiUmlnaHQiOjAuMCwiQm90dG9tIjowLjB9LCJQYWRkaW5nIjp7IiRpZCI6IjIwMTUiLCJUb3AiOjAuMCwiTGVmdCI6MC4wLCJSaWdodCI6MC4wLCJCb3R0b20iOjAuMH0sIkJhY2tncm91bmQiOnsiJGlkIjoiMjAxNiIsIkNvbG9yIjp7IiRpZCI6IjIwMTciLCJBIjowLCJSIjoyNTUsIkciOjI1NSwiQiI6MjU1fX0sIklzVmlzaWJsZSI6dHJ1ZSwiV2lkdGgiOjAuMCwiSGVpZ2h0IjowLjAsIkJvcmRlclN0eWxlIjp7IiRpZCI6IjIwMTgiLCJMaW5lQ29sb3IiOm51bGwsIkxpbmVXZWlnaHQiOjAuMCwiTGluZVR5cGUiOjAsIlBhcmVudFN0eWxlIjpudWxsfSwiUGFyZW50U3R5bGUiOm51bGx9LCJEYXRlU3R5bGUiOnsiJGlkIjoiMjAxOSIsIkZvbnRTZXR0aW5ncyI6eyIkaWQiOiIyMDIwIiwiRm9udFNpemUiOjksIkZvbnROYW1lIjoiU2Vnb2UgVUkgU2VtaWJvbGQiLCJJc0JvbGQiOnRydWUsIklzSXRhbGljIjpmYWxzZSwiSXNVbmRlcmxpbmVkIjpmYWxzZSwiUGFyZW50U3R5bGUiOm51bGx9LCJBdXRvU2l6ZSI6MCwiRm9yZWdyb3VuZCI6eyIkaWQiOiIyMDIxIiwiQ29sb3IiOnsiJGlkIjoiMjAyMiIsIkEiOjI1NSwiUiI6MTUsIkciOjc2LCJCIjo5Mn19LCJNYXhXaWR0aCI6MjAwLjAsIk1heEhlaWdodCI6IkluZmluaXR5IiwiU21hcnRGb3JlZ3JvdW5kSXNBY3RpdmUiOmZhbHNlLCJIb3Jpem9udGFsQWxpZ25tZW50IjowLCJWZXJ0aWNhbEFsaWdubWVudCI6MCwiU21hcnRGb3JlZ3JvdW5kIjpudWxsLCJCYWNrZ3JvdW5kRmlsbFR5cGUiOjAsIk1hcmdpbiI6eyIkaWQiOiIyMDIzIiwiVG9wIjowLjAsIkxlZnQiOjAuMCwiUmlnaHQiOjAuMCwiQm90dG9tIjowLjB9LCJQYWRkaW5nIjp7IiRpZCI6IjIwMjQiLCJUb3AiOjAuMCwiTGVmdCI6MC4wLCJSaWdodCI6MC4wLCJCb3R0b20iOjAuMH0sIkJhY2tncm91bmQiOnsiJGlkIjoiMjAyNSIsIkNvbG9yIjp7IiRpZCI6IjIwMjYiLCJBIjowLCJSIjoyNTUsIkciOjI1NSwiQiI6MjU1fX0sIklzVmlzaWJsZSI6dHJ1ZSwiV2lkdGgiOjAuMCwiSGVpZ2h0IjowLjAsIkJvcmRlclN0eWxlIjp7IiRpZCI6IjIwMjciLCJMaW5lQ29sb3IiOm51bGwsIkxpbmVXZWlnaHQiOjAuMCwiTGluZVR5cGUiOjAsIlBhcmVudFN0eWxlIjpudWxsfSwiUGFyZW50U3R5bGUiOm51bGx9LCJEYXRlRm9ybWF0Ijp7IiRpZCI6IjIwMj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AyOSIsIkZvcm1hdCI6MCwiSXNWaXNpYmxlIjpmYWxzZSwiTGFzdEtub3duVmlzaWJpbGl0eVN0YXRlIjpmYWxzZX0sIklzVmlzaWJsZSI6dHJ1ZSwiUGFyZW50U3R5bGUiOm51bGx9LCJJbmRleCI6MCwiUGVyY2VudGFnZUNvbXBsZXRlIjpudWxsLCJQb3NpdGlvbiI6eyJSYXRpbyI6MC4wLCJJc0N1c3RvbSI6ZmFsc2V9LCJEYXRlRm9ybWF0Ijp7IiRyZWYiOiIyMDI4In0sIldlZWtOdW1iZXJpbmciOnsiJGlkIjoiMjAzMCIsIkZvcm1hdCI6MCwiSXNWaXNpYmxlIjpmYWxzZSwiTGFzdEtub3duVmlzaWJpbGl0eVN0YXRlIjpmYWxzZX0sIlJlbGF0ZWRUYXNrSWQiOiIwMDAwMDAwMC0wMDAwLTAwMDAtMDAwMC0wMDAwMDAwMDAwMDAiLCJJZCI6ImQyZDgxOTVmLTEwYjgtNDAyZC1iZWExLTI3MzY1Zjk1ZGM5YiIsIkltcG9ydElkIjpudWxsLCJUaXRsZSI6IlByb2plY3QgS2lja29mZiIsIk5vdGUiOm51bGwsIkh5cGVybGluayI6eyIkaWQiOiIyMDMxIiwiQWRkcmVzcyI6bnVsbCwiU3ViQWRkcmVzcyI6bnVsbH0sIklzQ2hhbmdlZCI6ZmFsc2UsIklzTmV3IjpmYWxzZX0seyIkaWQiOiIyMDMyIiwiRGF0ZSI6IjIwMjUtMDgtMDJUMjM6NTk6MDAiLCJTdHlsZSI6eyIkaWQiOiIyMDMzIiwiU2hhcGUiOjE5LCJDb25uZWN0b3JNYXJnaW4iOnsiJGlkIjoiMjAzNCIsIlRvcCI6MC4wLCJMZWZ0IjoyLjAsIlJpZ2h0IjoyLjAsIkJvdHRvbSI6MC4wfSwiQ29ubmVjdG9yU3R5bGUiOnsiJGlkIjoiMjAzNSIsIkxpbmVDb2xvciI6eyIkaWQiOiIyMDM2IiwiJHR5cGUiOiJOTFJFLkNvbW1vbi5Eb20uU29saWRDb2xvckJydXNoLCBOTFJFLkNvbW1vbiIsIkNvbG9yIjp7IiRpZCI6IjIwMzciLCJBIjoxMjcsIlIiOjc5LCJHIjoxMjksIkIiOjE4OX19LCJMaW5lV2VpZ2h0IjoxLjAsIkxpbmVUeXBlIjowLCJQYXJlbnRTdHlsZSI6bnVsbH0sIklzQmVsb3dUaW1lYmFuZCI6ZmFsc2UsIlBvc2l0aW9uT25UYXNrIjowLCJIaWRlRGF0ZSI6ZmFsc2UsIlNoYXBlU2l6ZSI6MSwiU3BhY2luZyI6Mi4wLCJQYWRkaW5nIjp7IiRpZCI6IjIwMzgiLCJUb3AiOjcuMCwiTGVmdCI6My4wLCJSaWdodCI6MC4wLCJCb3R0b20iOjIuMH0sIlNoYXBlU3R5bGUiOnsiJGlkIjoiMjAzOSIsIk1hcmdpbiI6eyIkaWQiOiIyMDQwIiwiVG9wIjowLjAsIkxlZnQiOjAuMCwiUmlnaHQiOjAuMCwiQm90dG9tIjowLjB9LCJQYWRkaW5nIjp7IiRpZCI6IjIwNDEiLCJUb3AiOjAuMCwiTGVmdCI6MC4wLCJSaWdodCI6MC4wLCJCb3R0b20iOjAuMH0sIkJhY2tncm91bmQiOnsiJGlkIjoiMjA0MiIsIkNvbG9yIjp7IiRpZCI6IjIwNDMiLCJBIjoyNTUsIlIiOjE1NCwiRyI6MywiQiI6MzB9fSwiSXNWaXNpYmxlIjp0cnVlLCJXaWR0aCI6MTMuMCwiSGVpZ2h0IjoxMy4wLCJCb3JkZXJTdHlsZSI6eyIkaWQiOiIyMDQ0IiwiTGluZUNvbG9yIjp7IiRpZCI6IjIwNDUiLCIkdHlwZSI6Ik5MUkUuQ29tbW9uLkRvbS5Tb2xpZENvbG9yQnJ1c2gsIE5MUkUuQ29tbW9uIiwiQ29sb3IiOnsiJGlkIjoiMjA0NiIsIkEiOjI1NSwiUiI6MjU1LCJHIjowLCJCIjowfX0sIkxpbmVXZWlnaHQiOjAuMCwiTGluZVR5cGUiOjAsIlBhcmVudFN0eWxlIjpudWxsfSwiUGFyZW50U3R5bGUiOm51bGx9LCJUaXRsZVN0eWxlIjp7IiRpZCI6IjIwNDciLCJGb250U2V0dGluZ3MiOnsiJGlkIjoiMjA0OCIsIkZvbnRTaXplIjoxMSwiRm9udE5hbWUiOiJTZWdvZSBVSSIsIklzQm9sZCI6dHJ1ZSwiSXNJdGFsaWMiOmZhbHNlLCJJc1VuZGVybGluZWQiOmZhbHNlLCJQYXJlbnRTdHlsZSI6bnVsbH0sIkF1dG9TaXplIjowLCJGb3JlZ3JvdW5kIjp7IiRpZCI6IjIwNDkiLCJDb2xvciI6eyIkaWQiOiIyMDUwIiwiQSI6MjU1LCJSIjo5NSwiRyI6MTUsIkIiOjY0fX0sIk1heFdpZHRoIjoyMDAuMCwiTWF4SGVpZ2h0IjoiSW5maW5pdHkiLCJTbWFydEZvcmVncm91bmRJc0FjdGl2ZSI6ZmFsc2UsIkhvcml6b250YWxBbGlnbm1lbnQiOjAsIlZlcnRpY2FsQWxpZ25tZW50IjowLCJTbWFydEZvcmVncm91bmQiOm51bGwsIkJhY2tncm91bmRGaWxsVHlwZSI6MCwiTWFyZ2luIjp7IiRpZCI6IjIwNTEiLCJUb3AiOjAuMCwiTGVmdCI6MC4wLCJSaWdodCI6MC4wLCJCb3R0b20iOjAuMH0sIlBhZGRpbmciOnsiJGlkIjoiMjA1MiIsIlRvcCI6MC4wLCJMZWZ0IjowLjAsIlJpZ2h0IjowLjAsIkJvdHRvbSI6MC4wfSwiQmFja2dyb3VuZCI6eyIkaWQiOiIyMDUzIiwiQ29sb3IiOnsiJGlkIjoiMjA1NCIsIkEiOjAsIlIiOjI1NSwiRyI6MjU1LCJCIjoyNTV9fSwiSXNWaXNpYmxlIjp0cnVlLCJXaWR0aCI6MC4wLCJIZWlnaHQiOjAuMCwiQm9yZGVyU3R5bGUiOnsiJGlkIjoiMjA1NSIsIkxpbmVDb2xvciI6bnVsbCwiTGluZVdlaWdodCI6MC4wLCJMaW5lVHlwZSI6MCwiUGFyZW50U3R5bGUiOm51bGx9LCJQYXJlbnRTdHlsZSI6bnVsbH0sIkRhdGVTdHlsZSI6eyIkaWQiOiIyMDU2IiwiRm9udFNldHRpbmdzIjp7IiRpZCI6IjIwNTciLCJGb250U2l6ZSI6OSwiRm9udE5hbWUiOiJTZWdvZSBVSSBTZW1pYm9sZCIsIklzQm9sZCI6dHJ1ZSwiSXNJdGFsaWMiOmZhbHNlLCJJc1VuZGVybGluZWQiOmZhbHNlLCJQYXJlbnRTdHlsZSI6bnVsbH0sIkF1dG9TaXplIjowLCJGb3JlZ3JvdW5kIjp7IiRpZCI6IjIwNTgiLCJDb2xvciI6eyIkaWQiOiIyMDU5IiwiQSI6MjU1LCJSIjoxNSwiRyI6NzYsIkIiOjkyfX0sIk1heFdpZHRoIjoyMDAuMCwiTWF4SGVpZ2h0IjoiSW5maW5pdHkiLCJTbWFydEZvcmVncm91bmRJc0FjdGl2ZSI6ZmFsc2UsIkhvcml6b250YWxBbGlnbm1lbnQiOjAsIlZlcnRpY2FsQWxpZ25tZW50IjowLCJTbWFydEZvcmVncm91bmQiOm51bGwsIkJhY2tncm91bmRGaWxsVHlwZSI6MCwiTWFyZ2luIjp7IiRpZCI6IjIwNjAiLCJUb3AiOjAuMCwiTGVmdCI6MC4wLCJSaWdodCI6MC4wLCJCb3R0b20iOjAuMH0sIlBhZGRpbmciOnsiJGlkIjoiMjA2MSIsIlRvcCI6MC4wLCJMZWZ0IjowLjAsIlJpZ2h0IjowLjAsIkJvdHRvbSI6MC4wfSwiQmFja2dyb3VuZCI6eyIkaWQiOiIyMDYyIiwiQ29sb3IiOnsiJGlkIjoiMjA2MyIsIkEiOjAsIlIiOjI1NSwiRyI6MjU1LCJCIjoyNTV9fSwiSXNWaXNpYmxlIjp0cnVlLCJXaWR0aCI6MC4wLCJIZWlnaHQiOjAuMCwiQm9yZGVyU3R5bGUiOnsiJGlkIjoiMjA2NCIsIkxpbmVDb2xvciI6bnVsbCwiTGluZVdlaWdodCI6MC4wLCJMaW5lVHlwZSI6MCwiUGFyZW50U3R5bGUiOm51bGx9LCJQYXJlbnRTdHlsZSI6bnVsbH0sIkRhdGVGb3JtYXQiOnsiJGlkIjoiMjA2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DY2IiwiRm9ybWF0IjowLCJJc1Zpc2libGUiOmZhbHNlLCJMYXN0S25vd25WaXNpYmlsaXR5U3RhdGUiOmZhbHNlfSwiSXNWaXNpYmxlIjp0cnVlLCJQYXJlbnRTdHlsZSI6bnVsbH0sIkluZGV4IjoxLCJQZXJjZW50YWdlQ29tcGxldGUiOm51bGwsIlBvc2l0aW9uIjp7IlJhdGlvIjowLjAsIklzQ3VzdG9tIjpmYWxzZX0sIkRhdGVGb3JtYXQiOnsiJHJlZiI6IjIwNjUifSwiV2Vla051bWJlcmluZyI6eyIkaWQiOiIyMDY3IiwiRm9ybWF0IjowLCJJc1Zpc2libGUiOmZhbHNlLCJMYXN0S25vd25WaXNpYmlsaXR5U3RhdGUiOmZhbHNlfSwiUmVsYXRlZFRhc2tJZCI6IjAwMDAwMDAwLTAwMDAtMDAwMC0wMDAwLTAwMDAwMDAwMDAwMCIsIklkIjoiMDBjZjJmOTEtMWU3My00ODFmLTkwZGUtMmNhMjlhZWFjMjAxIiwiSW1wb3J0SWQiOm51bGwsIlRpdGxlIjoiTWFya2V0IHJlc2VhcmNoIGNvbXBsZXRpb24iLCJOb3RlIjpudWxsLCJIeXBlcmxpbmsiOnsiJGlkIjoiMjA2OCIsIkFkZHJlc3MiOm51bGwsIlN1YkFkZHJlc3MiOm51bGx9LCJJc0NoYW5nZWQiOmZhbHNlLCJJc05ldyI6ZmFsc2V9LHsiJGlkIjoiMjA2OSIsIkRhdGUiOiIyMDI1LTA5LTAxVDIzOjU5OjAwIiwiU3R5bGUiOnsiJGlkIjoiMjA3MCIsIlNoYXBlIjoxOSwiQ29ubmVjdG9yTWFyZ2luIjp7IiRpZCI6IjIwNzEiLCJUb3AiOjAuMCwiTGVmdCI6Mi4wLCJSaWdodCI6Mi4wLCJCb3R0b20iOjAuMH0sIkNvbm5lY3RvclN0eWxlIjp7IiRpZCI6IjIwNzIiLCJMaW5lQ29sb3IiOnsiJGlkIjoiMjA3MyIsIiR0eXBlIjoiTkxSRS5Db21tb24uRG9tLlNvbGlkQ29sb3JCcnVzaCwgTkxSRS5Db21tb24iLCJDb2xvciI6eyIkaWQiOiIyMDc0IiwiQSI6MTI3LCJSIjo3OSwiRyI6MTI5LCJCIjoxODl9fSwiTGluZVdlaWdodCI6MS4wLCJMaW5lVHlwZSI6MCwiUGFyZW50U3R5bGUiOm51bGx9LCJJc0JlbG93VGltZWJhbmQiOmZhbHNlLCJQb3NpdGlvbk9uVGFzayI6MCwiSGlkZURhdGUiOmZhbHNlLCJTaGFwZVNpemUiOjEsIlNwYWNpbmciOjIuMCwiUGFkZGluZyI6eyIkaWQiOiIyMDc1IiwiVG9wIjo3LjAsIkxlZnQiOjMuMCwiUmlnaHQiOjAuMCwiQm90dG9tIjoyLjB9LCJTaGFwZVN0eWxlIjp7IiRpZCI6IjIwNzYiLCJNYXJnaW4iOnsiJGlkIjoiMjA3NyIsIlRvcCI6MC4wLCJMZWZ0IjowLjAsIlJpZ2h0IjowLjAsIkJvdHRvbSI6MC4wfSwiUGFkZGluZyI6eyIkaWQiOiIyMDc4IiwiVG9wIjowLjAsIkxlZnQiOjAuMCwiUmlnaHQiOjAuMCwiQm90dG9tIjowLjB9LCJCYWNrZ3JvdW5kIjp7IiRpZCI6IjIwNzkiLCJDb2xvciI6eyIkaWQiOiIyMDgwIiwiQSI6MjU1LCJSIjoxNTQsIkciOjMsIkIiOjMwfX0sIklzVmlzaWJsZSI6dHJ1ZSwiV2lkdGgiOjEzLjAsIkhlaWdodCI6MTMuMCwiQm9yZGVyU3R5bGUiOnsiJGlkIjoiMjA4MSIsIkxpbmVDb2xvciI6eyIkaWQiOiIyMDgyIiwiJHR5cGUiOiJOTFJFLkNvbW1vbi5Eb20uU29saWRDb2xvckJydXNoLCBOTFJFLkNvbW1vbiIsIkNvbG9yIjp7IiRpZCI6IjIwODMiLCJBIjoyNTUsIlIiOjI1NSwiRyI6MCwiQiI6MH19LCJMaW5lV2VpZ2h0IjowLjAsIkxpbmVUeXBlIjowLCJQYXJlbnRTdHlsZSI6bnVsbH0sIlBhcmVudFN0eWxlIjpudWxsfSwiVGl0bGVTdHlsZSI6eyIkaWQiOiIyMDg0IiwiRm9udFNldHRpbmdzIjp7IiRpZCI6IjIwODUiLCJGb250U2l6ZSI6MTEsIkZvbnROYW1lIjoiU2Vnb2UgVUkiLCJJc0JvbGQiOnRydWUsIklzSXRhbGljIjpmYWxzZSwiSXNVbmRlcmxpbmVkIjpmYWxzZSwiUGFyZW50U3R5bGUiOm51bGx9LCJBdXRvU2l6ZSI6MCwiRm9yZWdyb3VuZCI6eyIkaWQiOiIyMDg2IiwiQ29sb3IiOnsiJGlkIjoiMjA4NyIsIkEiOjI1NSwiUiI6OTUsIkciOjE1LCJCIjo2NH19LCJNYXhXaWR0aCI6MjAwLjAsIk1heEhlaWdodCI6IkluZmluaXR5IiwiU21hcnRGb3JlZ3JvdW5kSXNBY3RpdmUiOmZhbHNlLCJIb3Jpem9udGFsQWxpZ25tZW50IjowLCJWZXJ0aWNhbEFsaWdubWVudCI6MCwiU21hcnRGb3JlZ3JvdW5kIjpudWxsLCJCYWNrZ3JvdW5kRmlsbFR5cGUiOjAsIk1hcmdpbiI6eyIkaWQiOiIyMDg4IiwiVG9wIjowLjAsIkxlZnQiOjAuMCwiUmlnaHQiOjAuMCwiQm90dG9tIjowLjB9LCJQYWRkaW5nIjp7IiRpZCI6IjIwODkiLCJUb3AiOjAuMCwiTGVmdCI6MC4wLCJSaWdodCI6MC4wLCJCb3R0b20iOjAuMH0sIkJhY2tncm91bmQiOnsiJGlkIjoiMjA5MCIsIkNvbG9yIjp7IiRpZCI6IjIwOTEiLCJBIjowLCJSIjoyNTUsIkciOjI1NSwiQiI6MjU1fX0sIklzVmlzaWJsZSI6dHJ1ZSwiV2lkdGgiOjAuMCwiSGVpZ2h0IjowLjAsIkJvcmRlclN0eWxlIjp7IiRpZCI6IjIwOTIiLCJMaW5lQ29sb3IiOm51bGwsIkxpbmVXZWlnaHQiOjAuMCwiTGluZVR5cGUiOjAsIlBhcmVudFN0eWxlIjpudWxsfSwiUGFyZW50U3R5bGUiOm51bGx9LCJEYXRlU3R5bGUiOnsiJGlkIjoiMjA5MyIsIkZvbnRTZXR0aW5ncyI6eyIkaWQiOiIyMDk0IiwiRm9udFNpemUiOjksIkZvbnROYW1lIjoiU2Vnb2UgVUkgU2VtaWJvbGQiLCJJc0JvbGQiOnRydWUsIklzSXRhbGljIjpmYWxzZSwiSXNVbmRlcmxpbmVkIjpmYWxzZSwiUGFyZW50U3R5bGUiOm51bGx9LCJBdXRvU2l6ZSI6MCwiRm9yZWdyb3VuZCI6eyIkaWQiOiIyMDk1IiwiQ29sb3IiOnsiJGlkIjoiMjA5NiIsIkEiOjI1NSwiUiI6MTUsIkciOjc2LCJCIjo5Mn19LCJNYXhXaWR0aCI6MjAwLjAsIk1heEhlaWdodCI6IkluZmluaXR5IiwiU21hcnRGb3JlZ3JvdW5kSXNBY3RpdmUiOmZhbHNlLCJIb3Jpem9udGFsQWxpZ25tZW50IjowLCJWZXJ0aWNhbEFsaWdubWVudCI6MCwiU21hcnRGb3JlZ3JvdW5kIjpudWxsLCJCYWNrZ3JvdW5kRmlsbFR5cGUiOjAsIk1hcmdpbiI6eyIkaWQiOiIyMDk3IiwiVG9wIjowLjAsIkxlZnQiOjAuMCwiUmlnaHQiOjAuMCwiQm90dG9tIjowLjB9LCJQYWRkaW5nIjp7IiRpZCI6IjIwOTgiLCJUb3AiOjAuMCwiTGVmdCI6MC4wLCJSaWdodCI6MC4wLCJCb3R0b20iOjAuMH0sIkJhY2tncm91bmQiOnsiJGlkIjoiMjA5OSIsIkNvbG9yIjp7IiRpZCI6IjIxMDAiLCJBIjowLCJSIjoyNTUsIkciOjI1NSwiQiI6MjU1fX0sIklzVmlzaWJsZSI6dHJ1ZSwiV2lkdGgiOjAuMCwiSGVpZ2h0IjowLjAsIkJvcmRlclN0eWxlIjp7IiRpZCI6IjIxMDEiLCJMaW5lQ29sb3IiOm51bGwsIkxpbmVXZWlnaHQiOjAuMCwiTGluZVR5cGUiOjAsIlBhcmVudFN0eWxlIjpudWxsfSwiUGFyZW50U3R5bGUiOm51bGx9LCJEYXRlRm9ybWF0Ijp7IiRpZCI6IjIxMD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EwMyIsIkZvcm1hdCI6MCwiSXNWaXNpYmxlIjpmYWxzZSwiTGFzdEtub3duVmlzaWJpbGl0eVN0YXRlIjpmYWxzZX0sIklzVmlzaWJsZSI6dHJ1ZSwiUGFyZW50U3R5bGUiOm51bGx9LCJJbmRleCI6MiwiUGVyY2VudGFnZUNvbXBsZXRlIjpudWxsLCJQb3NpdGlvbiI6eyJSYXRpbyI6MC4wLCJJc0N1c3RvbSI6ZmFsc2V9LCJEYXRlRm9ybWF0Ijp7IiRyZWYiOiIyMTAyIn0sIldlZWtOdW1iZXJpbmciOnsiJGlkIjoiMjEwNCIsIkZvcm1hdCI6MCwiSXNWaXNpYmxlIjpmYWxzZSwiTGFzdEtub3duVmlzaWJpbGl0eVN0YXRlIjpmYWxzZX0sIlJlbGF0ZWRUYXNrSWQiOiIwMDAwMDAwMC0wMDAwLTAwMDAtMDAwMC0wMDAwMDAwMDAwMDAiLCJJZCI6IjA3NDllYTM2LTM5NWUtNDFmNi05NTI2LWNjMGIzMDNlZmJhZCIsIkltcG9ydElkIjpudWxsLCJUaXRsZSI6IlN0cmF0ZWd5IGRldmVsb3BtZW50IGZpbmFsaXplZCIsIk5vdGUiOm51bGwsIkh5cGVybGluayI6eyIkaWQiOiIyMTA1IiwiQWRkcmVzcyI6bnVsbCwiU3ViQWRkcmVzcyI6bnVsbH0sIklzQ2hhbmdlZCI6ZmFsc2UsIklzTmV3IjpmYWxzZX0seyIkaWQiOiIyMTA2IiwiRGF0ZSI6IjIwMjUtMTAtMDRUMjM6NTk6MDAiLCJTdHlsZSI6eyIkaWQiOiIyMTA3IiwiU2hhcGUiOjE5LCJDb25uZWN0b3JNYXJnaW4iOnsiJGlkIjoiMjEwOCIsIlRvcCI6MC4wLCJMZWZ0IjoyLjAsIlJpZ2h0IjoyLjAsIkJvdHRvbSI6MC4wfSwiQ29ubmVjdG9yU3R5bGUiOnsiJGlkIjoiMjEwOSIsIkxpbmVDb2xvciI6eyIkaWQiOiIyMTEwIiwiJHR5cGUiOiJOTFJFLkNvbW1vbi5Eb20uU29saWRDb2xvckJydXNoLCBOTFJFLkNvbW1vbiIsIkNvbG9yIjp7IiRpZCI6IjIxMTEiLCJBIjoxMjcsIlIiOjc5LCJHIjoxMjksIkIiOjE4OX19LCJMaW5lV2VpZ2h0IjoxLjAsIkxpbmVUeXBlIjowLCJQYXJlbnRTdHlsZSI6bnVsbH0sIklzQmVsb3dUaW1lYmFuZCI6ZmFsc2UsIlBvc2l0aW9uT25UYXNrIjowLCJIaWRlRGF0ZSI6ZmFsc2UsIlNoYXBlU2l6ZSI6MSwiU3BhY2luZyI6Mi4wLCJQYWRkaW5nIjp7IiRpZCI6IjIxMTIiLCJUb3AiOjcuMCwiTGVmdCI6My4wLCJSaWdodCI6MC4wLCJCb3R0b20iOjIuMH0sIlNoYXBlU3R5bGUiOnsiJGlkIjoiMjExMyIsIk1hcmdpbiI6eyIkaWQiOiIyMTE0IiwiVG9wIjowLjAsIkxlZnQiOjAuMCwiUmlnaHQiOjAuMCwiQm90dG9tIjowLjB9LCJQYWRkaW5nIjp7IiRpZCI6IjIxMTUiLCJUb3AiOjAuMCwiTGVmdCI6MC4wLCJSaWdodCI6MC4wLCJCb3R0b20iOjAuMH0sIkJhY2tncm91bmQiOnsiJGlkIjoiMjExNiIsIkNvbG9yIjp7IiRpZCI6IjIxMTciLCJBIjoyNTUsIlIiOjE1NCwiRyI6MywiQiI6MzB9fSwiSXNWaXNpYmxlIjp0cnVlLCJXaWR0aCI6MTMuMCwiSGVpZ2h0IjoxMy4wLCJCb3JkZXJTdHlsZSI6eyIkaWQiOiIyMTE4IiwiTGluZUNvbG9yIjp7IiRpZCI6IjIxMTkiLCIkdHlwZSI6Ik5MUkUuQ29tbW9uLkRvbS5Tb2xpZENvbG9yQnJ1c2gsIE5MUkUuQ29tbW9uIiwiQ29sb3IiOnsiJGlkIjoiMjEyMCIsIkEiOjI1NSwiUiI6MjU1LCJHIjowLCJCIjowfX0sIkxpbmVXZWlnaHQiOjAuMCwiTGluZVR5cGUiOjAsIlBhcmVudFN0eWxlIjpudWxsfSwiUGFyZW50U3R5bGUiOm51bGx9LCJUaXRsZVN0eWxlIjp7IiRpZCI6IjIxMjEiLCJGb250U2V0dGluZ3MiOnsiJGlkIjoiMjEyMiIsIkZvbnRTaXplIjoxMSwiRm9udE5hbWUiOiJTZWdvZSBVSSIsIklzQm9sZCI6dHJ1ZSwiSXNJdGFsaWMiOmZhbHNlLCJJc1VuZGVybGluZWQiOmZhbHNlLCJQYXJlbnRTdHlsZSI6bnVsbH0sIkF1dG9TaXplIjowLCJGb3JlZ3JvdW5kIjp7IiRpZCI6IjIxMjMiLCJDb2xvciI6eyIkaWQiOiIyMTI0IiwiQSI6MjU1LCJSIjo5NSwiRyI6MTUsIkIiOjY0fX0sIk1heFdpZHRoIjoyMDAuMCwiTWF4SGVpZ2h0IjoiSW5maW5pdHkiLCJTbWFydEZvcmVncm91bmRJc0FjdGl2ZSI6ZmFsc2UsIkhvcml6b250YWxBbGlnbm1lbnQiOjAsIlZlcnRpY2FsQWxpZ25tZW50IjowLCJTbWFydEZvcmVncm91bmQiOm51bGwsIkJhY2tncm91bmRGaWxsVHlwZSI6MCwiTWFyZ2luIjp7IiRpZCI6IjIxMjUiLCJUb3AiOjAuMCwiTGVmdCI6MC4wLCJSaWdodCI6MC4wLCJCb3R0b20iOjAuMH0sIlBhZGRpbmciOnsiJGlkIjoiMjEyNiIsIlRvcCI6MC4wLCJMZWZ0IjowLjAsIlJpZ2h0IjowLjAsIkJvdHRvbSI6MC4wfSwiQmFja2dyb3VuZCI6eyIkaWQiOiIyMTI3IiwiQ29sb3IiOnsiJGlkIjoiMjEyOCIsIkEiOjAsIlIiOjI1NSwiRyI6MjU1LCJCIjoyNTV9fSwiSXNWaXNpYmxlIjp0cnVlLCJXaWR0aCI6MC4wLCJIZWlnaHQiOjAuMCwiQm9yZGVyU3R5bGUiOnsiJGlkIjoiMjEyOSIsIkxpbmVDb2xvciI6bnVsbCwiTGluZVdlaWdodCI6MC4wLCJMaW5lVHlwZSI6MCwiUGFyZW50U3R5bGUiOm51bGx9LCJQYXJlbnRTdHlsZSI6bnVsbH0sIkRhdGVTdHlsZSI6eyIkaWQiOiIyMTMwIiwiRm9udFNldHRpbmdzIjp7IiRpZCI6IjIxMzEiLCJGb250U2l6ZSI6OSwiRm9udE5hbWUiOiJTZWdvZSBVSSBTZW1pYm9sZCIsIklzQm9sZCI6dHJ1ZSwiSXNJdGFsaWMiOmZhbHNlLCJJc1VuZGVybGluZWQiOmZhbHNlLCJQYXJlbnRTdHlsZSI6bnVsbH0sIkF1dG9TaXplIjowLCJGb3JlZ3JvdW5kIjp7IiRpZCI6IjIxMzIiLCJDb2xvciI6eyIkaWQiOiIyMTMzIiwiQSI6MjU1LCJSIjoxNSwiRyI6NzYsIkIiOjkyfX0sIk1heFdpZHRoIjoyMDAuMCwiTWF4SGVpZ2h0IjoiSW5maW5pdHkiLCJTbWFydEZvcmVncm91bmRJc0FjdGl2ZSI6ZmFsc2UsIkhvcml6b250YWxBbGlnbm1lbnQiOjAsIlZlcnRpY2FsQWxpZ25tZW50IjowLCJTbWFydEZvcmVncm91bmQiOm51bGwsIkJhY2tncm91bmRGaWxsVHlwZSI6MCwiTWFyZ2luIjp7IiRpZCI6IjIxMzQiLCJUb3AiOjAuMCwiTGVmdCI6MC4wLCJSaWdodCI6MC4wLCJCb3R0b20iOjAuMH0sIlBhZGRpbmciOnsiJGlkIjoiMjEzNSIsIlRvcCI6MC4wLCJMZWZ0IjowLjAsIlJpZ2h0IjowLjAsIkJvdHRvbSI6MC4wfSwiQmFja2dyb3VuZCI6eyIkaWQiOiIyMTM2IiwiQ29sb3IiOnsiJGlkIjoiMjEzNyIsIkEiOjAsIlIiOjI1NSwiRyI6MjU1LCJCIjoyNTV9fSwiSXNWaXNpYmxlIjp0cnVlLCJXaWR0aCI6MC4wLCJIZWlnaHQiOjAuMCwiQm9yZGVyU3R5bGUiOnsiJGlkIjoiMjEzOCIsIkxpbmVDb2xvciI6bnVsbCwiTGluZVdlaWdodCI6MC4wLCJMaW5lVHlwZSI6MCwiUGFyZW50U3R5bGUiOm51bGx9LCJQYXJlbnRTdHlsZSI6bnVsbH0sIkRhdGVGb3JtYXQiOnsiJGlkIjoiMjEz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TQwIiwiRm9ybWF0IjowLCJJc1Zpc2libGUiOmZhbHNlLCJMYXN0S25vd25WaXNpYmlsaXR5U3RhdGUiOmZhbHNlfSwiSXNWaXNpYmxlIjp0cnVlLCJQYXJlbnRTdHlsZSI6bnVsbH0sIkluZGV4IjozLCJQZXJjZW50YWdlQ29tcGxldGUiOm51bGwsIlBvc2l0aW9uIjp7IlJhdGlvIjowLjAsIklzQ3VzdG9tIjpmYWxzZX0sIkRhdGVGb3JtYXQiOnsiJHJlZiI6IjIxMzkifSwiV2Vla051bWJlcmluZyI6eyIkaWQiOiIyMTQxIiwiRm9ybWF0IjowLCJJc1Zpc2libGUiOmZhbHNlLCJMYXN0S25vd25WaXNpYmlsaXR5U3RhdGUiOmZhbHNlfSwiUmVsYXRlZFRhc2tJZCI6IjAwMDAwMDAwLTAwMDAtMDAwMC0wMDAwLTAwMDAwMDAwMDAwMCIsIklkIjoiMmE0YmZkN2EtMjMxNC00ZWQyLTk5MjctMDc1Y2Q4MjE2YzVmIiwiSW1wb3J0SWQiOm51bGwsIlRpdGxlIjoiQ29udGVudCBjcmVhdGVkIiwiTm90ZSI6bnVsbCwiSHlwZXJsaW5rIjp7IiRpZCI6IjIxNDIiLCJBZGRyZXNzIjpudWxsLCJTdWJBZGRyZXNzIjpudWxsfSwiSXNDaGFuZ2VkIjpmYWxzZSwiSXNOZXciOmZhbHNlfSx7IiRpZCI6IjIxNDMiLCJEYXRlIjoiMjAyNS0xMS0wMlQyMzo1OTowMCIsIlN0eWxlIjp7IiRpZCI6IjIxNDQiLCJTaGFwZSI6MTksIkNvbm5lY3Rvck1hcmdpbiI6eyIkaWQiOiIyMTQ1IiwiVG9wIjowLjAsIkxlZnQiOjIuMCwiUmlnaHQiOjIuMCwiQm90dG9tIjowLjB9LCJDb25uZWN0b3JTdHlsZSI6eyIkaWQiOiIyMTQ2IiwiTGluZUNvbG9yIjp7IiRpZCI6IjIxNDciLCIkdHlwZSI6Ik5MUkUuQ29tbW9uLkRvbS5Tb2xpZENvbG9yQnJ1c2gsIE5MUkUuQ29tbW9uIiwiQ29sb3IiOnsiJGlkIjoiMjE0OCIsIkEiOjEyNywiUiI6NzksIkciOjEyOSwiQiI6MTg5fX0sIkxpbmVXZWlnaHQiOjEuMCwiTGluZVR5cGUiOjAsIlBhcmVudFN0eWxlIjpudWxsfSwiSXNCZWxvd1RpbWViYW5kIjpmYWxzZSwiUG9zaXRpb25PblRhc2siOjAsIkhpZGVEYXRlIjpmYWxzZSwiU2hhcGVTaXplIjoxLCJTcGFjaW5nIjoyLjAsIlBhZGRpbmciOnsiJGlkIjoiMjE0OSIsIlRvcCI6Ny4wLCJMZWZ0IjozLjAsIlJpZ2h0IjowLjAsIkJvdHRvbSI6Mi4wfSwiU2hhcGVTdHlsZSI6eyIkaWQiOiIyMTUwIiwiTWFyZ2luIjp7IiRpZCI6IjIxNTEiLCJUb3AiOjAuMCwiTGVmdCI6MC4wLCJSaWdodCI6MC4wLCJCb3R0b20iOjAuMH0sIlBhZGRpbmciOnsiJGlkIjoiMjE1MiIsIlRvcCI6MC4wLCJMZWZ0IjowLjAsIlJpZ2h0IjowLjAsIkJvdHRvbSI6MC4wfSwiQmFja2dyb3VuZCI6eyIkaWQiOiIyMTUzIiwiQ29sb3IiOnsiJGlkIjoiMjE1NCIsIkEiOjI1NSwiUiI6MTU0LCJHIjozLCJCIjozMH19LCJJc1Zpc2libGUiOnRydWUsIldpZHRoIjoxMy4wLCJIZWlnaHQiOjEzLjAsIkJvcmRlclN0eWxlIjp7IiRpZCI6IjIxNTUiLCJMaW5lQ29sb3IiOnsiJGlkIjoiMjE1NiIsIiR0eXBlIjoiTkxSRS5Db21tb24uRG9tLlNvbGlkQ29sb3JCcnVzaCwgTkxSRS5Db21tb24iLCJDb2xvciI6eyIkaWQiOiIyMTU3IiwiQSI6MjU1LCJSIjoyNTUsIkciOjAsIkIiOjB9fSwiTGluZVdlaWdodCI6MC4wLCJMaW5lVHlwZSI6MCwiUGFyZW50U3R5bGUiOm51bGx9LCJQYXJlbnRTdHlsZSI6bnVsbH0sIlRpdGxlU3R5bGUiOnsiJGlkIjoiMjE1OCIsIkZvbnRTZXR0aW5ncyI6eyIkaWQiOiIyMTU5IiwiRm9udFNpemUiOjExLCJGb250TmFtZSI6IlNlZ29lIFVJIiwiSXNCb2xkIjp0cnVlLCJJc0l0YWxpYyI6ZmFsc2UsIklzVW5kZXJsaW5lZCI6ZmFsc2UsIlBhcmVudFN0eWxlIjpudWxsfSwiQXV0b1NpemUiOjIsIkZvcmVncm91bmQiOnsiJGlkIjoiMjE2MCIsIkNvbG9yIjp7IiRpZCI6IjIxNjEiLCJBIjoyNTUsIlIiOjk1LCJHIjoxNSwiQiI6NjR9fSwiTWF4V2lkdGgiOjEyMi41MzY2ODk3NTgzMDA3OCwiTWF4SGVpZ2h0IjoiSW5maW5pdHkiLCJTbWFydEZvcmVncm91bmRJc0FjdGl2ZSI6ZmFsc2UsIkhvcml6b250YWxBbGlnbm1lbnQiOjAsIlZlcnRpY2FsQWxpZ25tZW50IjowLCJTbWFydEZvcmVncm91bmQiOm51bGwsIkJhY2tncm91bmRGaWxsVHlwZSI6MCwiTWFyZ2luIjp7IiRpZCI6IjIxNjIiLCJUb3AiOjAuMCwiTGVmdCI6MC4wLCJSaWdodCI6MC4wLCJCb3R0b20iOjAuMH0sIlBhZGRpbmciOnsiJGlkIjoiMjE2MyIsIlRvcCI6MC4wLCJMZWZ0IjowLjAsIlJpZ2h0IjowLjAsIkJvdHRvbSI6MC4wfSwiQmFja2dyb3VuZCI6eyIkaWQiOiIyMTY0IiwiQ29sb3IiOnsiJGlkIjoiMjE2NSIsIkEiOjAsIlIiOjI1NSwiRyI6MjU1LCJCIjoyNTV9fSwiSXNWaXNpYmxlIjp0cnVlLCJXaWR0aCI6MC4wLCJIZWlnaHQiOjAuMCwiQm9yZGVyU3R5bGUiOnsiJGlkIjoiMjE2NiIsIkxpbmVDb2xvciI6bnVsbCwiTGluZVdlaWdodCI6MC4wLCJMaW5lVHlwZSI6MCwiUGFyZW50U3R5bGUiOm51bGx9LCJQYXJlbnRTdHlsZSI6bnVsbH0sIkRhdGVTdHlsZSI6eyIkaWQiOiIyMTY3IiwiRm9udFNldHRpbmdzIjp7IiRpZCI6IjIxNjgiLCJGb250U2l6ZSI6OSwiRm9udE5hbWUiOiJTZWdvZSBVSSBTZW1pYm9sZCIsIklzQm9sZCI6dHJ1ZSwiSXNJdGFsaWMiOmZhbHNlLCJJc1VuZGVybGluZWQiOmZhbHNlLCJQYXJlbnRTdHlsZSI6bnVsbH0sIkF1dG9TaXplIjowLCJGb3JlZ3JvdW5kIjp7IiRpZCI6IjIxNjkiLCJDb2xvciI6eyIkaWQiOiIyMTcwIiwiQSI6MjU1LCJSIjoxNSwiRyI6NzYsIkIiOjkyfX0sIk1heFdpZHRoIjoyMDAuMCwiTWF4SGVpZ2h0IjoiSW5maW5pdHkiLCJTbWFydEZvcmVncm91bmRJc0FjdGl2ZSI6ZmFsc2UsIkhvcml6b250YWxBbGlnbm1lbnQiOjAsIlZlcnRpY2FsQWxpZ25tZW50IjowLCJTbWFydEZvcmVncm91bmQiOm51bGwsIkJhY2tncm91bmRGaWxsVHlwZSI6MCwiTWFyZ2luIjp7IiRpZCI6IjIxNzEiLCJUb3AiOjAuMCwiTGVmdCI6MC4wLCJSaWdodCI6MC4wLCJCb3R0b20iOjAuMH0sIlBhZGRpbmciOnsiJGlkIjoiMjE3MiIsIlRvcCI6MC4wLCJMZWZ0IjowLjAsIlJpZ2h0IjowLjAsIkJvdHRvbSI6MC4wfSwiQmFja2dyb3VuZCI6eyIkaWQiOiIyMTczIiwiQ29sb3IiOnsiJGlkIjoiMjE3NCIsIkEiOjAsIlIiOjI1NSwiRyI6MjU1LCJCIjoyNTV9fSwiSXNWaXNpYmxlIjp0cnVlLCJXaWR0aCI6MC4wLCJIZWlnaHQiOjAuMCwiQm9yZGVyU3R5bGUiOnsiJGlkIjoiMjE3NSIsIkxpbmVDb2xvciI6bnVsbCwiTGluZVdlaWdodCI6MC4wLCJMaW5lVHlwZSI6MCwiUGFyZW50U3R5bGUiOm51bGx9LCJQYXJlbnRTdHlsZSI6bnVsbH0sIkRhdGVGb3JtYXQiOnsiJGlkIjoiMjE3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Tc3IiwiRm9ybWF0IjowLCJJc1Zpc2libGUiOmZhbHNlLCJMYXN0S25vd25WaXNpYmlsaXR5U3RhdGUiOmZhbHNlfSwiSXNWaXNpYmxlIjp0cnVlLCJQYXJlbnRTdHlsZSI6bnVsbH0sIkluZGV4Ijo0LCJQZXJjZW50YWdlQ29tcGxldGUiOm51bGwsIlBvc2l0aW9uIjp7IlJhdGlvIjowLjAsIklzQ3VzdG9tIjpmYWxzZX0sIkRhdGVGb3JtYXQiOnsiJHJlZiI6IjIxNzYifSwiV2Vla051bWJlcmluZyI6eyIkaWQiOiIyMTc4IiwiRm9ybWF0IjowLCJJc1Zpc2libGUiOmZhbHNlLCJMYXN0S25vd25WaXNpYmlsaXR5U3RhdGUiOmZhbHNlfSwiUmVsYXRlZFRhc2tJZCI6IjAwMDAwMDAwLTAwMDAtMDAwMC0wMDAwLTAwMDAwMDAwMDAwMCIsIklkIjoiNzY2OTg4MTUtZTJiNi00MTIxLTgwODEtYjk1YzdiZTFlZjE0IiwiSW1wb3J0SWQiOm51bGwsIlRpdGxlIjoiQ2FtcGFpZ24gbGF1bmNoZWQiLCJOb3RlIjpudWxsLCJIeXBlcmxpbmsiOnsiJGlkIjoiMjE3OSIsIkFkZHJlc3MiOm51bGwsIlN1YkFkZHJlc3MiOm51bGx9LCJJc0NoYW5nZWQiOmZhbHNlLCJJc05ldyI6ZmFsc2V9LHsiJGlkIjoiMjE4MCIsIkRhdGUiOiIyMDI1LTEyLTAxVDIzOjU5OjAwIiwiU3R5bGUiOnsiJGlkIjoiMjE4MSIsIlNoYXBlIjoxOSwiQ29ubmVjdG9yTWFyZ2luIjp7IiRpZCI6IjIxODIiLCJUb3AiOjAuMCwiTGVmdCI6Mi4wLCJSaWdodCI6Mi4wLCJCb3R0b20iOjAuMH0sIkNvbm5lY3RvclN0eWxlIjp7IiRpZCI6IjIxODMiLCJMaW5lQ29sb3IiOnsiJGlkIjoiMjE4NCIsIiR0eXBlIjoiTkxSRS5Db21tb24uRG9tLlNvbGlkQ29sb3JCcnVzaCwgTkxSRS5Db21tb24iLCJDb2xvciI6eyIkaWQiOiIyMTg1IiwiQSI6MTI3LCJSIjo3OSwiRyI6MTI5LCJCIjoxODl9fSwiTGluZVdlaWdodCI6MS4wLCJMaW5lVHlwZSI6MCwiUGFyZW50U3R5bGUiOm51bGx9LCJJc0JlbG93VGltZWJhbmQiOmZhbHNlLCJQb3NpdGlvbk9uVGFzayI6MCwiSGlkZURhdGUiOmZhbHNlLCJTaGFwZVNpemUiOjEsIlNwYWNpbmciOjIuMCwiUGFkZGluZyI6eyIkaWQiOiIyMTg2IiwiVG9wIjo3LjAsIkxlZnQiOjMuMCwiUmlnaHQiOjAuMCwiQm90dG9tIjoyLjB9LCJTaGFwZVN0eWxlIjp7IiRpZCI6IjIxODciLCJNYXJnaW4iOnsiJGlkIjoiMjE4OCIsIlRvcCI6MC4wLCJMZWZ0IjowLjAsIlJpZ2h0IjowLjAsIkJvdHRvbSI6MC4wfSwiUGFkZGluZyI6eyIkaWQiOiIyMTg5IiwiVG9wIjowLjAsIkxlZnQiOjAuMCwiUmlnaHQiOjAuMCwiQm90dG9tIjowLjB9LCJCYWNrZ3JvdW5kIjp7IiRpZCI6IjIxOTAiLCJDb2xvciI6eyIkaWQiOiIyMTkxIiwiQSI6MjU1LCJSIjoxNTQsIkciOjMsIkIiOjMwfX0sIklzVmlzaWJsZSI6dHJ1ZSwiV2lkdGgiOjEzLjAsIkhlaWdodCI6MTMuMCwiQm9yZGVyU3R5bGUiOnsiJGlkIjoiMjE5MiIsIkxpbmVDb2xvciI6eyIkaWQiOiIyMTkzIiwiJHR5cGUiOiJOTFJFLkNvbW1vbi5Eb20uU29saWRDb2xvckJydXNoLCBOTFJFLkNvbW1vbiIsIkNvbG9yIjp7IiRpZCI6IjIxOTQiLCJBIjoyNTUsIlIiOjI1NSwiRyI6MCwiQiI6MH19LCJMaW5lV2VpZ2h0IjowLjAsIkxpbmVUeXBlIjowLCJQYXJlbnRTdHlsZSI6bnVsbH0sIlBhcmVudFN0eWxlIjpudWxsfSwiVGl0bGVTdHlsZSI6eyIkaWQiOiIyMTk1IiwiRm9udFNldHRpbmdzIjp7IiRpZCI6IjIxOTYiLCJGb250U2l6ZSI6MTEsIkZvbnROYW1lIjoiU2Vnb2UgVUkiLCJJc0JvbGQiOnRydWUsIklzSXRhbGljIjpmYWxzZSwiSXNVbmRlcmxpbmVkIjpmYWxzZSwiUGFyZW50U3R5bGUiOm51bGx9LCJBdXRvU2l6ZSI6MCwiRm9yZWdyb3VuZCI6eyIkaWQiOiIyMTk3IiwiQ29sb3IiOnsiJGlkIjoiMjE5OCIsIkEiOjI1NSwiUiI6OTUsIkciOjE1LCJCIjo2NH19LCJNYXhXaWR0aCI6MjAwLjAsIk1heEhlaWdodCI6IkluZmluaXR5IiwiU21hcnRGb3JlZ3JvdW5kSXNBY3RpdmUiOmZhbHNlLCJIb3Jpem9udGFsQWxpZ25tZW50IjowLCJWZXJ0aWNhbEFsaWdubWVudCI6MCwiU21hcnRGb3JlZ3JvdW5kIjpudWxsLCJCYWNrZ3JvdW5kRmlsbFR5cGUiOjAsIk1hcmdpbiI6eyIkaWQiOiIyMTk5IiwiVG9wIjowLjAsIkxlZnQiOjAuMCwiUmlnaHQiOjAuMCwiQm90dG9tIjowLjB9LCJQYWRkaW5nIjp7IiRpZCI6IjIyMDAiLCJUb3AiOjAuMCwiTGVmdCI6MC4wLCJSaWdodCI6MC4wLCJCb3R0b20iOjAuMH0sIkJhY2tncm91bmQiOnsiJGlkIjoiMjIwMSIsIkNvbG9yIjp7IiRpZCI6IjIyMDIiLCJBIjowLCJSIjoyNTUsIkciOjI1NSwiQiI6MjU1fX0sIklzVmlzaWJsZSI6dHJ1ZSwiV2lkdGgiOjAuMCwiSGVpZ2h0IjowLjAsIkJvcmRlclN0eWxlIjp7IiRpZCI6IjIyMDMiLCJMaW5lQ29sb3IiOm51bGwsIkxpbmVXZWlnaHQiOjAuMCwiTGluZVR5cGUiOjAsIlBhcmVudFN0eWxlIjpudWxsfSwiUGFyZW50U3R5bGUiOm51bGx9LCJEYXRlU3R5bGUiOnsiJGlkIjoiMjIwNCIsIkZvbnRTZXR0aW5ncyI6eyIkaWQiOiIyMjA1IiwiRm9udFNpemUiOjksIkZvbnROYW1lIjoiU2Vnb2UgVUkgU2VtaWJvbGQiLCJJc0JvbGQiOnRydWUsIklzSXRhbGljIjpmYWxzZSwiSXNVbmRlcmxpbmVkIjpmYWxzZSwiUGFyZW50U3R5bGUiOm51bGx9LCJBdXRvU2l6ZSI6MCwiRm9yZWdyb3VuZCI6eyIkaWQiOiIyMjA2IiwiQ29sb3IiOnsiJGlkIjoiMjIwNyIsIkEiOjI1NSwiUiI6MTUsIkciOjc2LCJCIjo5Mn19LCJNYXhXaWR0aCI6MjAwLjAsIk1heEhlaWdodCI6IkluZmluaXR5IiwiU21hcnRGb3JlZ3JvdW5kSXNBY3RpdmUiOmZhbHNlLCJIb3Jpem9udGFsQWxpZ25tZW50IjowLCJWZXJ0aWNhbEFsaWdubWVudCI6MCwiU21hcnRGb3JlZ3JvdW5kIjpudWxsLCJCYWNrZ3JvdW5kRmlsbFR5cGUiOjAsIk1hcmdpbiI6eyIkaWQiOiIyMjA4IiwiVG9wIjowLjAsIkxlZnQiOjAuMCwiUmlnaHQiOjAuMCwiQm90dG9tIjowLjB9LCJQYWRkaW5nIjp7IiRpZCI6IjIyMDkiLCJUb3AiOjAuMCwiTGVmdCI6MC4wLCJSaWdodCI6MC4wLCJCb3R0b20iOjAuMH0sIkJhY2tncm91bmQiOnsiJGlkIjoiMjIxMCIsIkNvbG9yIjp7IiRpZCI6IjIyMTEiLCJBIjowLCJSIjoyNTUsIkciOjI1NSwiQiI6MjU1fX0sIklzVmlzaWJsZSI6dHJ1ZSwiV2lkdGgiOjAuMCwiSGVpZ2h0IjowLjAsIkJvcmRlclN0eWxlIjp7IiRpZCI6IjIyMTIiLCJMaW5lQ29sb3IiOm51bGwsIkxpbmVXZWlnaHQiOjAuMCwiTGluZVR5cGUiOjAsIlBhcmVudFN0eWxlIjpudWxsfSwiUGFyZW50U3R5bGUiOm51bGx9LCJEYXRlRm9ybWF0Ijp7IiRpZCI6IjIyMTM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IxNCIsIkZvcm1hdCI6MCwiSXNWaXNpYmxlIjpmYWxzZSwiTGFzdEtub3duVmlzaWJpbGl0eVN0YXRlIjpmYWxzZX0sIklzVmlzaWJsZSI6dHJ1ZSwiUGFyZW50U3R5bGUiOm51bGx9LCJJbmRleCI6NSwiUGVyY2VudGFnZUNvbXBsZXRlIjpudWxsLCJQb3NpdGlvbiI6eyJSYXRpbyI6MC4yNDE1NTM5MzUyOTgyMTMyNiwiSXNDdXN0b20iOmZhbHNlfSwiRGF0ZUZvcm1hdCI6eyIkcmVmIjoiMjIxMyJ9LCJXZWVrTnVtYmVyaW5nIjp7IiRpZCI6IjIyMTUiLCJGb3JtYXQiOjAsIklzVmlzaWJsZSI6ZmFsc2UsIkxhc3RLbm93blZpc2liaWxpdHlTdGF0ZSI6ZmFsc2V9LCJSZWxhdGVkVGFza0lkIjoiMDAwMDAwMDAtMDAwMC0wMDAwLTAwMDAtMDAwMDAwMDAwMDAwIiwiSWQiOiI0ZTZjZTRlNi0wN2IwLTQwZjgtYjY1Yi00NGU3NDc4MmMyOTQiLCJJbXBvcnRJZCI6bnVsbCwiVGl0bGUiOiJNaWQtY2FtcGFpZ24gYW5hbHlzaXMiLCJOb3RlIjpudWxsLCJIeXBlcmxpbmsiOnsiJGlkIjoiMjIxNiIsIkFkZHJlc3MiOm51bGwsIlN1YkFkZHJlc3MiOm51bGx9LCJJc0NoYW5nZWQiOmZhbHNlLCJJc05ldyI6ZmFsc2V9LHsiJGlkIjoiMjIxNyIsIkRhdGUiOiIyMDI1LTEyLTIzVDIzOjU5OjAwIiwiU3R5bGUiOnsiJGlkIjoiMjIxOCIsIlNoYXBlIjoxOSwiQ29ubmVjdG9yTWFyZ2luIjp7IiRpZCI6IjIyMTkiLCJUb3AiOjAuMCwiTGVmdCI6Mi4wLCJSaWdodCI6Mi4wLCJCb3R0b20iOjAuMH0sIkNvbm5lY3RvclN0eWxlIjp7IiRpZCI6IjIyMjAiLCJMaW5lQ29sb3IiOnsiJGlkIjoiMjIyMSIsIiR0eXBlIjoiTkxSRS5Db21tb24uRG9tLlNvbGlkQ29sb3JCcnVzaCwgTkxSRS5Db21tb24iLCJDb2xvciI6eyIkaWQiOiIyMjIyIiwiQSI6MTI3LCJSIjo3OSwiRyI6MTI5LCJCIjoxODl9fSwiTGluZVdlaWdodCI6MS4wLCJMaW5lVHlwZSI6MCwiUGFyZW50U3R5bGUiOm51bGx9LCJJc0JlbG93VGltZWJhbmQiOmZhbHNlLCJQb3NpdGlvbk9uVGFzayI6MCwiSGlkZURhdGUiOmZhbHNlLCJTaGFwZVNpemUiOjEsIlNwYWNpbmciOjIuMCwiUGFkZGluZyI6eyIkaWQiOiIyMjIzIiwiVG9wIjo3LjAsIkxlZnQiOjMuMCwiUmlnaHQiOjAuMCwiQm90dG9tIjoyLjB9LCJTaGFwZVN0eWxlIjp7IiRpZCI6IjIyMjQiLCJNYXJnaW4iOnsiJGlkIjoiMjIyNSIsIlRvcCI6MC4wLCJMZWZ0IjowLjAsIlJpZ2h0IjowLjAsIkJvdHRvbSI6MC4wfSwiUGFkZGluZyI6eyIkaWQiOiIyMjI2IiwiVG9wIjowLjAsIkxlZnQiOjAuMCwiUmlnaHQiOjAuMCwiQm90dG9tIjowLjB9LCJCYWNrZ3JvdW5kIjp7IiRpZCI6IjIyMjciLCJDb2xvciI6eyIkaWQiOiIyMjI4IiwiQSI6MjU1LCJSIjoxNTQsIkciOjMsIkIiOjMwfX0sIklzVmlzaWJsZSI6dHJ1ZSwiV2lkdGgiOjEzLjAsIkhlaWdodCI6MTMuMCwiQm9yZGVyU3R5bGUiOnsiJGlkIjoiMjIyOSIsIkxpbmVDb2xvciI6eyIkaWQiOiIyMjMwIiwiJHR5cGUiOiJOTFJFLkNvbW1vbi5Eb20uU29saWRDb2xvckJydXNoLCBOTFJFLkNvbW1vbiIsIkNvbG9yIjp7IiRpZCI6IjIyMzEiLCJBIjoyNTUsIlIiOjI1NSwiRyI6MCwiQiI6MH19LCJMaW5lV2VpZ2h0IjowLjAsIkxpbmVUeXBlIjowLCJQYXJlbnRTdHlsZSI6bnVsbH0sIlBhcmVudFN0eWxlIjpudWxsfSwiVGl0bGVTdHlsZSI6eyIkaWQiOiIyMjMyIiwiRm9udFNldHRpbmdzIjp7IiRpZCI6IjIyMzMiLCJGb250U2l6ZSI6MTEsIkZvbnROYW1lIjoiU2Vnb2UgVUkiLCJJc0JvbGQiOnRydWUsIklzSXRhbGljIjpmYWxzZSwiSXNVbmRlcmxpbmVkIjpmYWxzZSwiUGFyZW50U3R5bGUiOm51bGx9LCJBdXRvU2l6ZSI6MCwiRm9yZWdyb3VuZCI6eyIkaWQiOiIyMjM0IiwiQ29sb3IiOnsiJGlkIjoiMjIzNSIsIkEiOjI1NSwiUiI6OTUsIkciOjE1LCJCIjo2NH19LCJNYXhXaWR0aCI6MjAwLjAsIk1heEhlaWdodCI6IkluZmluaXR5IiwiU21hcnRGb3JlZ3JvdW5kSXNBY3RpdmUiOmZhbHNlLCJIb3Jpem9udGFsQWxpZ25tZW50IjowLCJWZXJ0aWNhbEFsaWdubWVudCI6MCwiU21hcnRGb3JlZ3JvdW5kIjpudWxsLCJCYWNrZ3JvdW5kRmlsbFR5cGUiOjAsIk1hcmdpbiI6eyIkaWQiOiIyMjM2IiwiVG9wIjowLjAsIkxlZnQiOjAuMCwiUmlnaHQiOjAuMCwiQm90dG9tIjowLjB9LCJQYWRkaW5nIjp7IiRpZCI6IjIyMzciLCJUb3AiOjAuMCwiTGVmdCI6MC4wLCJSaWdodCI6MC4wLCJCb3R0b20iOjAuMH0sIkJhY2tncm91bmQiOnsiJGlkIjoiMjIzOCIsIkNvbG9yIjp7IiRpZCI6IjIyMzkiLCJBIjowLCJSIjoyNTUsIkciOjI1NSwiQiI6MjU1fX0sIklzVmlzaWJsZSI6dHJ1ZSwiV2lkdGgiOjAuMCwiSGVpZ2h0IjowLjAsIkJvcmRlclN0eWxlIjp7IiRpZCI6IjIyNDAiLCJMaW5lQ29sb3IiOm51bGwsIkxpbmVXZWlnaHQiOjAuMCwiTGluZVR5cGUiOjAsIlBhcmVudFN0eWxlIjpudWxsfSwiUGFyZW50U3R5bGUiOm51bGx9LCJEYXRlU3R5bGUiOnsiJGlkIjoiMjI0MSIsIkZvbnRTZXR0aW5ncyI6eyIkaWQiOiIyMjQyIiwiRm9udFNpemUiOjksIkZvbnROYW1lIjoiU2Vnb2UgVUkgU2VtaWJvbGQiLCJJc0JvbGQiOnRydWUsIklzSXRhbGljIjpmYWxzZSwiSXNVbmRlcmxpbmVkIjpmYWxzZSwiUGFyZW50U3R5bGUiOm51bGx9LCJBdXRvU2l6ZSI6MCwiRm9yZWdyb3VuZCI6eyIkaWQiOiIyMjQzIiwiQ29sb3IiOnsiJGlkIjoiMjI0NCIsIkEiOjI1NSwiUiI6MTUsIkciOjc2LCJCIjo5Mn19LCJNYXhXaWR0aCI6MjAwLjAsIk1heEhlaWdodCI6IkluZmluaXR5IiwiU21hcnRGb3JlZ3JvdW5kSXNBY3RpdmUiOmZhbHNlLCJIb3Jpem9udGFsQWxpZ25tZW50IjowLCJWZXJ0aWNhbEFsaWdubWVudCI6MCwiU21hcnRGb3JlZ3JvdW5kIjpudWxsLCJCYWNrZ3JvdW5kRmlsbFR5cGUiOjAsIk1hcmdpbiI6eyIkaWQiOiIyMjQ1IiwiVG9wIjowLjAsIkxlZnQiOjAuMCwiUmlnaHQiOjAuMCwiQm90dG9tIjowLjB9LCJQYWRkaW5nIjp7IiRpZCI6IjIyNDYiLCJUb3AiOjAuMCwiTGVmdCI6MC4wLCJSaWdodCI6MC4wLCJCb3R0b20iOjAuMH0sIkJhY2tncm91bmQiOnsiJGlkIjoiMjI0NyIsIkNvbG9yIjp7IiRpZCI6IjIyNDgiLCJBIjowLCJSIjoyNTUsIkciOjI1NSwiQiI6MjU1fX0sIklzVmlzaWJsZSI6dHJ1ZSwiV2lkdGgiOjAuMCwiSGVpZ2h0IjowLjAsIkJvcmRlclN0eWxlIjp7IiRpZCI6IjIyNDkiLCJMaW5lQ29sb3IiOm51bGwsIkxpbmVXZWlnaHQiOjAuMCwiTGluZVR5cGUiOjAsIlBhcmVudFN0eWxlIjpudWxsfSwiUGFyZW50U3R5bGUiOm51bGx9LCJEYXRlRm9ybWF0Ijp7IiRpZCI6IjIyNT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I1MSIsIkZvcm1hdCI6MCwiSXNWaXNpYmxlIjpmYWxzZSwiTGFzdEtub3duVmlzaWJpbGl0eVN0YXRlIjpmYWxzZX0sIklzVmlzaWJsZSI6dHJ1ZSwiUGFyZW50U3R5bGUiOm51bGx9LCJJbmRleCI6NiwiUGVyY2VudGFnZUNvbXBsZXRlIjpudWxsLCJQb3NpdGlvbiI6eyJSYXRpbyI6MC4zMDkzOTM1NDM2NjcyNjM0NiwiSXNDdXN0b20iOmZhbHNlfSwiRGF0ZUZvcm1hdCI6eyIkcmVmIjoiMjI1MCJ9LCJXZWVrTnVtYmVyaW5nIjp7IiRpZCI6IjIyNTIiLCJGb3JtYXQiOjAsIklzVmlzaWJsZSI6ZmFsc2UsIkxhc3RLbm93blZpc2liaWxpdHlTdGF0ZSI6ZmFsc2V9LCJSZWxhdGVkVGFza0lkIjoiMDAwMDAwMDAtMDAwMC0wMDAwLTAwMDAtMDAwMDAwMDAwMDAwIiwiSWQiOiI4ODY4ODFiZC0xMzVhLTQ3MDYtYmJmOC1iNjQxMzY5NTBhNmUiLCJJbXBvcnRJZCI6bnVsbCwiVGl0bGUiOiJQcm9tb3Rpb25hbCBldmVudCIsIk5vdGUiOm51bGwsIkh5cGVybGluayI6eyIkaWQiOiIyMjUzIiwiQWRkcmVzcyI6bnVsbCwiU3ViQWRkcmVzcyI6bnVsbH0sIklzQ2hhbmdlZCI6ZmFsc2UsIklzTmV3IjpmYWxzZX0seyIkaWQiOiIyMjU0IiwiRGF0ZSI6IjIwMjYtMDEtMDRUMjM6NTk6MDAiLCJTdHlsZSI6eyIkaWQiOiIyMjU1IiwiU2hhcGUiOjE5LCJDb25uZWN0b3JNYXJnaW4iOnsiJGlkIjoiMjI1NiIsIlRvcCI6MC4wLCJMZWZ0IjoyLjAsIlJpZ2h0IjoyLjAsIkJvdHRvbSI6MC4wfSwiQ29ubmVjdG9yU3R5bGUiOnsiJGlkIjoiMjI1NyIsIkxpbmVDb2xvciI6eyIkaWQiOiIyMjU4IiwiJHR5cGUiOiJOTFJFLkNvbW1vbi5Eb20uU29saWRDb2xvckJydXNoLCBOTFJFLkNvbW1vbiIsIkNvbG9yIjp7IiRpZCI6IjIyNTkiLCJBIjoxMjcsIlIiOjc5LCJHIjoxMjksIkIiOjE4OX19LCJMaW5lV2VpZ2h0IjoxLjAsIkxpbmVUeXBlIjowLCJQYXJlbnRTdHlsZSI6bnVsbH0sIklzQmVsb3dUaW1lYmFuZCI6ZmFsc2UsIlBvc2l0aW9uT25UYXNrIjowLCJIaWRlRGF0ZSI6ZmFsc2UsIlNoYXBlU2l6ZSI6MSwiU3BhY2luZyI6Mi4wLCJQYWRkaW5nIjp7IiRpZCI6IjIyNjAiLCJUb3AiOjcuMCwiTGVmdCI6My4wLCJSaWdodCI6MC4wLCJCb3R0b20iOjIuMH0sIlNoYXBlU3R5bGUiOnsiJGlkIjoiMjI2MSIsIk1hcmdpbiI6eyIkaWQiOiIyMjYyIiwiVG9wIjowLjAsIkxlZnQiOjAuMCwiUmlnaHQiOjAuMCwiQm90dG9tIjowLjB9LCJQYWRkaW5nIjp7IiRpZCI6IjIyNjMiLCJUb3AiOjAuMCwiTGVmdCI6MC4wLCJSaWdodCI6MC4wLCJCb3R0b20iOjAuMH0sIkJhY2tncm91bmQiOnsiJGlkIjoiMjI2NCIsIkNvbG9yIjp7IiRpZCI6IjIyNjUiLCJBIjoyNTUsIlIiOjE1NCwiRyI6MywiQiI6MzB9fSwiSXNWaXNpYmxlIjp0cnVlLCJXaWR0aCI6MTMuMCwiSGVpZ2h0IjoxMy4wLCJCb3JkZXJTdHlsZSI6eyIkaWQiOiIyMjY2IiwiTGluZUNvbG9yIjp7IiRpZCI6IjIyNjciLCIkdHlwZSI6Ik5MUkUuQ29tbW9uLkRvbS5Tb2xpZENvbG9yQnJ1c2gsIE5MUkUuQ29tbW9uIiwiQ29sb3IiOnsiJGlkIjoiMjI2OCIsIkEiOjI1NSwiUiI6MjU1LCJHIjowLCJCIjowfX0sIkxpbmVXZWlnaHQiOjAuMCwiTGluZVR5cGUiOjAsIlBhcmVudFN0eWxlIjpudWxsfSwiUGFyZW50U3R5bGUiOm51bGx9LCJUaXRsZVN0eWxlIjp7IiRpZCI6IjIyNjkiLCJGb250U2V0dGluZ3MiOnsiJGlkIjoiMjI3MCIsIkZvbnRTaXplIjoxMSwiRm9udE5hbWUiOiJTZWdvZSBVSSIsIklzQm9sZCI6dHJ1ZSwiSXNJdGFsaWMiOmZhbHNlLCJJc1VuZGVybGluZWQiOmZhbHNlLCJQYXJlbnRTdHlsZSI6bnVsbH0sIkF1dG9TaXplIjowLCJGb3JlZ3JvdW5kIjp7IiRpZCI6IjIyNzEiLCJDb2xvciI6eyIkaWQiOiIyMjcyIiwiQSI6MjU1LCJSIjo5NSwiRyI6MTUsIkIiOjY0fX0sIk1heFdpZHRoIjoyMDAuMCwiTWF4SGVpZ2h0IjoiSW5maW5pdHkiLCJTbWFydEZvcmVncm91bmRJc0FjdGl2ZSI6ZmFsc2UsIkhvcml6b250YWxBbGlnbm1lbnQiOjAsIlZlcnRpY2FsQWxpZ25tZW50IjowLCJTbWFydEZvcmVncm91bmQiOm51bGwsIkJhY2tncm91bmRGaWxsVHlwZSI6MCwiTWFyZ2luIjp7IiRpZCI6IjIyNzMiLCJUb3AiOjAuMCwiTGVmdCI6MC4wLCJSaWdodCI6MC4wLCJCb3R0b20iOjAuMH0sIlBhZGRpbmciOnsiJGlkIjoiMjI3NCIsIlRvcCI6MC4wLCJMZWZ0IjowLjAsIlJpZ2h0IjowLjAsIkJvdHRvbSI6MC4wfSwiQmFja2dyb3VuZCI6eyIkaWQiOiIyMjc1IiwiQ29sb3IiOnsiJGlkIjoiMjI3NiIsIkEiOjAsIlIiOjI1NSwiRyI6MjU1LCJCIjoyNTV9fSwiSXNWaXNpYmxlIjp0cnVlLCJXaWR0aCI6MC4wLCJIZWlnaHQiOjAuMCwiQm9yZGVyU3R5bGUiOnsiJGlkIjoiMjI3NyIsIkxpbmVDb2xvciI6bnVsbCwiTGluZVdlaWdodCI6MC4wLCJMaW5lVHlwZSI6MCwiUGFyZW50U3R5bGUiOm51bGx9LCJQYXJlbnRTdHlsZSI6bnVsbH0sIkRhdGVTdHlsZSI6eyIkaWQiOiIyMjc4IiwiRm9udFNldHRpbmdzIjp7IiRpZCI6IjIyNzkiLCJGb250U2l6ZSI6OSwiRm9udE5hbWUiOiJTZWdvZSBVSSBTZW1pYm9sZCIsIklzQm9sZCI6dHJ1ZSwiSXNJdGFsaWMiOmZhbHNlLCJJc1VuZGVybGluZWQiOmZhbHNlLCJQYXJlbnRTdHlsZSI6bnVsbH0sIkF1dG9TaXplIjowLCJGb3JlZ3JvdW5kIjp7IiRpZCI6IjIyODAiLCJDb2xvciI6eyIkaWQiOiIyMjgxIiwiQSI6MjU1LCJSIjoxNSwiRyI6NzYsIkIiOjkyfX0sIk1heFdpZHRoIjoyMDAuMCwiTWF4SGVpZ2h0IjoiSW5maW5pdHkiLCJTbWFydEZvcmVncm91bmRJc0FjdGl2ZSI6ZmFsc2UsIkhvcml6b250YWxBbGlnbm1lbnQiOjAsIlZlcnRpY2FsQWxpZ25tZW50IjowLCJTbWFydEZvcmVncm91bmQiOm51bGwsIkJhY2tncm91bmRGaWxsVHlwZSI6MCwiTWFyZ2luIjp7IiRpZCI6IjIyODIiLCJUb3AiOjAuMCwiTGVmdCI6MC4wLCJSaWdodCI6MC4wLCJCb3R0b20iOjAuMH0sIlBhZGRpbmciOnsiJGlkIjoiMjI4MyIsIlRvcCI6MC4wLCJMZWZ0IjowLjAsIlJpZ2h0IjowLjAsIkJvdHRvbSI6MC4wfSwiQmFja2dyb3VuZCI6eyIkaWQiOiIyMjg0IiwiQ29sb3IiOnsiJGlkIjoiMjI4NSIsIkEiOjAsIlIiOjI1NSwiRyI6MjU1LCJCIjoyNTV9fSwiSXNWaXNpYmxlIjp0cnVlLCJXaWR0aCI6MC4wLCJIZWlnaHQiOjAuMCwiQm9yZGVyU3R5bGUiOnsiJGlkIjoiMjI4NiIsIkxpbmVDb2xvciI6bnVsbCwiTGluZVdlaWdodCI6MC4wLCJMaW5lVHlwZSI6MCwiUGFyZW50U3R5bGUiOm51bGx9LCJQYXJlbnRTdHlsZSI6bnVsbH0sIkRhdGVGb3JtYXQiOnsiJGlkIjoiMjI4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jg4IiwiRm9ybWF0IjowLCJJc1Zpc2libGUiOmZhbHNlLCJMYXN0S25vd25WaXNpYmlsaXR5U3RhdGUiOmZhbHNlfSwiSXNWaXNpYmxlIjp0cnVlLCJQYXJlbnRTdHlsZSI6bnVsbH0sIkluZGV4Ijo3LCJQZXJjZW50YWdlQ29tcGxldGUiOm51bGwsIlBvc2l0aW9uIjp7IlJhdGlvIjowLjEyNDU2NzA3NDI0NTg3Njc0LCJJc0N1c3RvbSI6ZmFsc2V9LCJEYXRlRm9ybWF0Ijp7IiRyZWYiOiIyMjg3In0sIldlZWtOdW1iZXJpbmciOnsiJGlkIjoiMjI4OSIsIkZvcm1hdCI6MCwiSXNWaXNpYmxlIjpmYWxzZSwiTGFzdEtub3duVmlzaWJpbGl0eVN0YXRlIjpmYWxzZX0sIlJlbGF0ZWRUYXNrSWQiOiIwMDAwMDAwMC0wMDAwLTAwMDAtMDAwMC0wMDAwMDAwMDAwMDAiLCJJZCI6IjYxNGMzNWZkLWUyM2EtNDZlZi1hN2RiLTI5NWI4MDEzZjA5YyIsIkltcG9ydElkIjpudWxsLCJUaXRsZSI6IkN1c3RvbWVyIGZlZWRiYWNrIGNvbGxlY3RlZCIsIk5vdGUiOm51bGwsIkh5cGVybGluayI6eyIkaWQiOiIyMjkwIiwiQWRkcmVzcyI6bnVsbCwiU3ViQWRkcmVzcyI6bnVsbH0sIklzQ2hhbmdlZCI6ZmFsc2UsIklzTmV3IjpmYWxzZX0seyIkaWQiOiIyMjkxIiwiRGF0ZSI6IjIwMjYtMDItMTFUMjM6NTk6MDAiLCJTdHlsZSI6eyIkaWQiOiIyMjkyIiwiU2hhcGUiOjE5LCJDb25uZWN0b3JNYXJnaW4iOnsiJGlkIjoiMjI5MyIsIlRvcCI6MC4wLCJMZWZ0IjoyLjAsIlJpZ2h0IjoyLjAsIkJvdHRvbSI6MC4wfSwiQ29ubmVjdG9yU3R5bGUiOnsiJGlkIjoiMjI5NCIsIkxpbmVDb2xvciI6eyIkaWQiOiIyMjk1IiwiJHR5cGUiOiJOTFJFLkNvbW1vbi5Eb20uU29saWRDb2xvckJydXNoLCBOTFJFLkNvbW1vbiIsIkNvbG9yIjp7IiRpZCI6IjIyOTYiLCJBIjoxMjcsIlIiOjc5LCJHIjoxMjksIkIiOjE4OX19LCJMaW5lV2VpZ2h0IjoxLjAsIkxpbmVUeXBlIjowLCJQYXJlbnRTdHlsZSI6bnVsbH0sIklzQmVsb3dUaW1lYmFuZCI6ZmFsc2UsIlBvc2l0aW9uT25UYXNrIjowLCJIaWRlRGF0ZSI6ZmFsc2UsIlNoYXBlU2l6ZSI6MSwiU3BhY2luZyI6Mi4wLCJQYWRkaW5nIjp7IiRpZCI6IjIyOTciLCJUb3AiOjcuMCwiTGVmdCI6My4wLCJSaWdodCI6MC4wLCJCb3R0b20iOjIuMH0sIlNoYXBlU3R5bGUiOnsiJGlkIjoiMjI5OCIsIk1hcmdpbiI6eyIkaWQiOiIyMjk5IiwiVG9wIjowLjAsIkxlZnQiOjAuMCwiUmlnaHQiOjAuMCwiQm90dG9tIjowLjB9LCJQYWRkaW5nIjp7IiRpZCI6IjIzMDAiLCJUb3AiOjAuMCwiTGVmdCI6MC4wLCJSaWdodCI6MC4wLCJCb3R0b20iOjAuMH0sIkJhY2tncm91bmQiOnsiJGlkIjoiMjMwMSIsIkNvbG9yIjp7IiRpZCI6IjIzMDIiLCJBIjoyNTUsIlIiOjE1NCwiRyI6MywiQiI6MzB9fSwiSXNWaXNpYmxlIjp0cnVlLCJXaWR0aCI6MTMuMCwiSGVpZ2h0IjoxMy4wLCJCb3JkZXJTdHlsZSI6eyIkaWQiOiIyMzAzIiwiTGluZUNvbG9yIjp7IiRpZCI6IjIzMDQiLCIkdHlwZSI6Ik5MUkUuQ29tbW9uLkRvbS5Tb2xpZENvbG9yQnJ1c2gsIE5MUkUuQ29tbW9uIiwiQ29sb3IiOnsiJGlkIjoiMjMwNSIsIkEiOjI1NSwiUiI6MjU1LCJHIjowLCJCIjowfX0sIkxpbmVXZWlnaHQiOjAuMCwiTGluZVR5cGUiOjAsIlBhcmVudFN0eWxlIjpudWxsfSwiUGFyZW50U3R5bGUiOm51bGx9LCJUaXRsZVN0eWxlIjp7IiRpZCI6IjIzMDYiLCJGb250U2V0dGluZ3MiOnsiJGlkIjoiMjMwNyIsIkZvbnRTaXplIjoxMSwiRm9udE5hbWUiOiJTZWdvZSBVSSIsIklzQm9sZCI6dHJ1ZSwiSXNJdGFsaWMiOmZhbHNlLCJJc1VuZGVybGluZWQiOmZhbHNlLCJQYXJlbnRTdHlsZSI6bnVsbH0sIkF1dG9TaXplIjowLCJGb3JlZ3JvdW5kIjp7IiRpZCI6IjIzMDgiLCJDb2xvciI6eyIkaWQiOiIyMzA5IiwiQSI6MjU1LCJSIjo5NSwiRyI6MTUsIkIiOjY0fX0sIk1heFdpZHRoIjoyMDAuMCwiTWF4SGVpZ2h0IjoiSW5maW5pdHkiLCJTbWFydEZvcmVncm91bmRJc0FjdGl2ZSI6ZmFsc2UsIkhvcml6b250YWxBbGlnbm1lbnQiOjAsIlZlcnRpY2FsQWxpZ25tZW50IjowLCJTbWFydEZvcmVncm91bmQiOm51bGwsIkJhY2tncm91bmRGaWxsVHlwZSI6MCwiTWFyZ2luIjp7IiRpZCI6IjIzMTAiLCJUb3AiOjAuMCwiTGVmdCI6MC4wLCJSaWdodCI6MC4wLCJCb3R0b20iOjAuMH0sIlBhZGRpbmciOnsiJGlkIjoiMjMxMSIsIlRvcCI6MC4wLCJMZWZ0IjowLjAsIlJpZ2h0IjowLjAsIkJvdHRvbSI6MC4wfSwiQmFja2dyb3VuZCI6eyIkaWQiOiIyMzEyIiwiQ29sb3IiOnsiJGlkIjoiMjMxMyIsIkEiOjAsIlIiOjI1NSwiRyI6MjU1LCJCIjoyNTV9fSwiSXNWaXNpYmxlIjp0cnVlLCJXaWR0aCI6MC4wLCJIZWlnaHQiOjAuMCwiQm9yZGVyU3R5bGUiOnsiJGlkIjoiMjMxNCIsIkxpbmVDb2xvciI6bnVsbCwiTGluZVdlaWdodCI6MC4wLCJMaW5lVHlwZSI6MCwiUGFyZW50U3R5bGUiOm51bGx9LCJQYXJlbnRTdHlsZSI6bnVsbH0sIkRhdGVTdHlsZSI6eyIkaWQiOiIyMzE1IiwiRm9udFNldHRpbmdzIjp7IiRpZCI6IjIzMTYiLCJGb250U2l6ZSI6OSwiRm9udE5hbWUiOiJTZWdvZSBVSSBTZW1pYm9sZCIsIklzQm9sZCI6dHJ1ZSwiSXNJdGFsaWMiOmZhbHNlLCJJc1VuZGVybGluZWQiOmZhbHNlLCJQYXJlbnRTdHlsZSI6bnVsbH0sIkF1dG9TaXplIjowLCJGb3JlZ3JvdW5kIjp7IiRpZCI6IjIzMTciLCJDb2xvciI6eyIkaWQiOiIyMzE4IiwiQSI6MjU1LCJSIjoxNSwiRyI6NzYsIkIiOjkyfX0sIk1heFdpZHRoIjoyMDAuMCwiTWF4SGVpZ2h0IjoiSW5maW5pdHkiLCJTbWFydEZvcmVncm91bmRJc0FjdGl2ZSI6ZmFsc2UsIkhvcml6b250YWxBbGlnbm1lbnQiOjAsIlZlcnRpY2FsQWxpZ25tZW50IjowLCJTbWFydEZvcmVncm91bmQiOm51bGwsIkJhY2tncm91bmRGaWxsVHlwZSI6MCwiTWFyZ2luIjp7IiRpZCI6IjIzMTkiLCJUb3AiOjAuMCwiTGVmdCI6MC4wLCJSaWdodCI6MC4wLCJCb3R0b20iOjAuMH0sIlBhZGRpbmciOnsiJGlkIjoiMjMyMCIsIlRvcCI6MC4wLCJMZWZ0IjowLjAsIlJpZ2h0IjowLjAsIkJvdHRvbSI6MC4wfSwiQmFja2dyb3VuZCI6eyIkaWQiOiIyMzIxIiwiQ29sb3IiOnsiJGlkIjoiMjMyMiIsIkEiOjAsIlIiOjI1NSwiRyI6MjU1LCJCIjoyNTV9fSwiSXNWaXNpYmxlIjp0cnVlLCJXaWR0aCI6MC4wLCJIZWlnaHQiOjAuMCwiQm9yZGVyU3R5bGUiOnsiJGlkIjoiMjMyMyIsIkxpbmVDb2xvciI6bnVsbCwiTGluZVdlaWdodCI6MC4wLCJMaW5lVHlwZSI6MCwiUGFyZW50U3R5bGUiOm51bGx9LCJQYXJlbnRTdHlsZSI6bnVsbH0sIkRhdGVGb3JtYXQiOnsiJGlkIjoiMjMy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zI1IiwiRm9ybWF0IjowLCJJc1Zpc2libGUiOmZhbHNlLCJMYXN0S25vd25WaXNpYmlsaXR5U3RhdGUiOmZhbHNlfSwiSXNWaXNpYmxlIjp0cnVlLCJQYXJlbnRTdHlsZSI6bnVsbH0sIkluZGV4Ijo4LCJQZXJjZW50YWdlQ29tcGxldGUiOm51bGwsIlBvc2l0aW9uIjp7IlJhdGlvIjowLjIyNjkxNTI3NDcyNjAxOTk3LCJJc0N1c3RvbSI6ZmFsc2V9LCJEYXRlRm9ybWF0Ijp7IiRyZWYiOiIyMzI0In0sIldlZWtOdW1iZXJpbmciOnsiJGlkIjoiMjMyNiIsIkZvcm1hdCI6MCwiSXNWaXNpYmxlIjpmYWxzZSwiTGFzdEtub3duVmlzaWJpbGl0eVN0YXRlIjpmYWxzZX0sIlJlbGF0ZWRUYXNrSWQiOiIwMDAwMDAwMC0wMDAwLTAwMDAtMDAwMC0wMDAwMDAwMDAwMDAiLCJJZCI6IjY1NWZmZTUxLTAxYzYtNDJkYS1hNWQwLWZkZDU3ZWIyZmFlYSIsIkltcG9ydElkIjpudWxsLCJUaXRsZSI6IkNhbXBhaWduIGVuZGVkIGFuZCBmaW5hbCByZXZpZXciLCJOb3RlIjpudWxsLCJIeXBlcmxpbmsiOnsiJGlkIjoiMjMyNyIsIkFkZHJlc3MiOm51bGwsIlN1YkFkZHJlc3MiOm51bGx9LCJJc0NoYW5nZWQiOmZhbHNlLCJJc05ldyI6ZmFsc2V9LHsiJGlkIjoiMjMyOCIsIkRhdGUiOiIyMDI2LTAyLTI1VDIzOjU5OjAwIiwiU3R5bGUiOnsiJGlkIjoiMjMyOSIsIlNoYXBlIjoxOSwiQ29ubmVjdG9yTWFyZ2luIjp7IiRpZCI6IjIzMzAiLCJUb3AiOjAuMCwiTGVmdCI6Mi4wLCJSaWdodCI6Mi4wLCJCb3R0b20iOjAuMH0sIkNvbm5lY3RvclN0eWxlIjp7IiRpZCI6IjIzMzEiLCJMaW5lQ29sb3IiOnsiJGlkIjoiMjMzMiIsIiR0eXBlIjoiTkxSRS5Db21tb24uRG9tLlNvbGlkQ29sb3JCcnVzaCwgTkxSRS5Db21tb24iLCJDb2xvciI6eyIkaWQiOiIyMzMzIiwiQSI6MTI3LCJSIjo3OSwiRyI6MTI5LCJCIjoxODl9fSwiTGluZVdlaWdodCI6MS4wLCJMaW5lVHlwZSI6MCwiUGFyZW50U3R5bGUiOm51bGx9LCJJc0JlbG93VGltZWJhbmQiOmZhbHNlLCJQb3NpdGlvbk9uVGFzayI6MCwiSGlkZURhdGUiOmZhbHNlLCJTaGFwZVNpemUiOjEsIlNwYWNpbmciOjIuMCwiUGFkZGluZyI6eyIkaWQiOiIyMzM0IiwiVG9wIjo3LjAsIkxlZnQiOjMuMCwiUmlnaHQiOjAuMCwiQm90dG9tIjoyLjB9LCJTaGFwZVN0eWxlIjp7IiRpZCI6IjIzMzUiLCJNYXJnaW4iOnsiJGlkIjoiMjMzNiIsIlRvcCI6MC4wLCJMZWZ0IjowLjAsIlJpZ2h0IjowLjAsIkJvdHRvbSI6MC4wfSwiUGFkZGluZyI6eyIkaWQiOiIyMzM3IiwiVG9wIjowLjAsIkxlZnQiOjAuMCwiUmlnaHQiOjAuMCwiQm90dG9tIjowLjB9LCJCYWNrZ3JvdW5kIjp7IiRpZCI6IjIzMzgiLCJDb2xvciI6eyIkaWQiOiIyMzM5IiwiQSI6MjU1LCJSIjoxNTQsIkciOjMsIkIiOjMwfX0sIklzVmlzaWJsZSI6dHJ1ZSwiV2lkdGgiOjEzLjAsIkhlaWdodCI6MTMuMCwiQm9yZGVyU3R5bGUiOnsiJGlkIjoiMjM0MCIsIkxpbmVDb2xvciI6eyIkaWQiOiIyMzQxIiwiJHR5cGUiOiJOTFJFLkNvbW1vbi5Eb20uU29saWRDb2xvckJydXNoLCBOTFJFLkNvbW1vbiIsIkNvbG9yIjp7IiRpZCI6IjIzNDIiLCJBIjoyNTUsIlIiOjI1NSwiRyI6MCwiQiI6MH19LCJMaW5lV2VpZ2h0IjowLjAsIkxpbmVUeXBlIjowLCJQYXJlbnRTdHlsZSI6bnVsbH0sIlBhcmVudFN0eWxlIjpudWxsfSwiVGl0bGVTdHlsZSI6eyIkaWQiOiIyMzQzIiwiRm9udFNldHRpbmdzIjp7IiRpZCI6IjIzNDQiLCJGb250U2l6ZSI6MTEsIkZvbnROYW1lIjoiU2Vnb2UgVUkiLCJJc0JvbGQiOnRydWUsIklzSXRhbGljIjpmYWxzZSwiSXNVbmRlcmxpbmVkIjpmYWxzZSwiUGFyZW50U3R5bGUiOm51bGx9LCJBdXRvU2l6ZSI6MCwiRm9yZWdyb3VuZCI6eyIkaWQiOiIyMzQ1IiwiQ29sb3IiOnsiJGlkIjoiMjM0NiIsIkEiOjI1NSwiUiI6OTUsIkciOjE1LCJCIjo2NH19LCJNYXhXaWR0aCI6MjAwLjAsIk1heEhlaWdodCI6IkluZmluaXR5IiwiU21hcnRGb3JlZ3JvdW5kSXNBY3RpdmUiOmZhbHNlLCJIb3Jpem9udGFsQWxpZ25tZW50IjowLCJWZXJ0aWNhbEFsaWdubWVudCI6MCwiU21hcnRGb3JlZ3JvdW5kIjpudWxsLCJCYWNrZ3JvdW5kRmlsbFR5cGUiOjAsIk1hcmdpbiI6eyIkaWQiOiIyMzQ3IiwiVG9wIjowLjAsIkxlZnQiOjAuMCwiUmlnaHQiOjAuMCwiQm90dG9tIjowLjB9LCJQYWRkaW5nIjp7IiRpZCI6IjIzNDgiLCJUb3AiOjAuMCwiTGVmdCI6MC4wLCJSaWdodCI6MC4wLCJCb3R0b20iOjAuMH0sIkJhY2tncm91bmQiOnsiJGlkIjoiMjM0OSIsIkNvbG9yIjp7IiRpZCI6IjIzNTAiLCJBIjowLCJSIjoyNTUsIkciOjI1NSwiQiI6MjU1fX0sIklzVmlzaWJsZSI6dHJ1ZSwiV2lkdGgiOjAuMCwiSGVpZ2h0IjowLjAsIkJvcmRlclN0eWxlIjp7IiRpZCI6IjIzNTEiLCJMaW5lQ29sb3IiOm51bGwsIkxpbmVXZWlnaHQiOjAuMCwiTGluZVR5cGUiOjAsIlBhcmVudFN0eWxlIjpudWxsfSwiUGFyZW50U3R5bGUiOm51bGx9LCJEYXRlU3R5bGUiOnsiJGlkIjoiMjM1MiIsIkZvbnRTZXR0aW5ncyI6eyIkaWQiOiIyMzUzIiwiRm9udFNpemUiOjksIkZvbnROYW1lIjoiU2Vnb2UgVUkgU2VtaWJvbGQiLCJJc0JvbGQiOnRydWUsIklzSXRhbGljIjpmYWxzZSwiSXNVbmRlcmxpbmVkIjpmYWxzZSwiUGFyZW50U3R5bGUiOm51bGx9LCJBdXRvU2l6ZSI6MCwiRm9yZWdyb3VuZCI6eyIkaWQiOiIyMzU0IiwiQ29sb3IiOnsiJGlkIjoiMjM1NSIsIkEiOjI1NSwiUiI6MTUsIkciOjc2LCJCIjo5Mn19LCJNYXhXaWR0aCI6MjAwLjAsIk1heEhlaWdodCI6IkluZmluaXR5IiwiU21hcnRGb3JlZ3JvdW5kSXNBY3RpdmUiOmZhbHNlLCJIb3Jpem9udGFsQWxpZ25tZW50IjowLCJWZXJ0aWNhbEFsaWdubWVudCI6MCwiU21hcnRGb3JlZ3JvdW5kIjpudWxsLCJCYWNrZ3JvdW5kRmlsbFR5cGUiOjAsIk1hcmdpbiI6eyIkaWQiOiIyMzU2IiwiVG9wIjowLjAsIkxlZnQiOjAuMCwiUmlnaHQiOjAuMCwiQm90dG9tIjowLjB9LCJQYWRkaW5nIjp7IiRpZCI6IjIzNTciLCJUb3AiOjAuMCwiTGVmdCI6MC4wLCJSaWdodCI6MC4wLCJCb3R0b20iOjAuMH0sIkJhY2tncm91bmQiOnsiJGlkIjoiMjM1OCIsIkNvbG9yIjp7IiRpZCI6IjIzNTkiLCJBIjowLCJSIjoyNTUsIkciOjI1NSwiQiI6MjU1fX0sIklzVmlzaWJsZSI6dHJ1ZSwiV2lkdGgiOjAuMCwiSGVpZ2h0IjowLjAsIkJvcmRlclN0eWxlIjp7IiRpZCI6IjIzNjAiLCJMaW5lQ29sb3IiOm51bGwsIkxpbmVXZWlnaHQiOjAuMCwiTGluZVR5cGUiOjAsIlBhcmVudFN0eWxlIjpudWxsfSwiUGFyZW50U3R5bGUiOm51bGx9LCJEYXRlRm9ybWF0Ijp7IiRpZCI6IjIzNj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M2MiIsIkZvcm1hdCI6MCwiSXNWaXNpYmxlIjpmYWxzZSwiTGFzdEtub3duVmlzaWJpbGl0eVN0YXRlIjpmYWxzZX0sIklzVmlzaWJsZSI6dHJ1ZSwiUGFyZW50U3R5bGUiOm51bGx9LCJJbmRleCI6OSwiUGVyY2VudGFnZUNvbXBsZXRlIjpudWxsLCJQb3NpdGlvbiI6eyJSYXRpbyI6MC4wOTE5MTM1ODAyNDY5MTM2MjMsIklzQ3VzdG9tIjpmYWxzZX0sIkRhdGVGb3JtYXQiOnsiJHJlZiI6IjIzNjEifSwiV2Vla051bWJlcmluZyI6eyIkaWQiOiIyMzYzIiwiRm9ybWF0IjowLCJJc1Zpc2libGUiOmZhbHNlLCJMYXN0S25vd25WaXNpYmlsaXR5U3RhdGUiOmZhbHNlfSwiUmVsYXRlZFRhc2tJZCI6IjAwMDAwMDAwLTAwMDAtMDAwMC0wMDAwLTAwMDAwMDAwMDAwMCIsIklkIjoiNDA4NzM1NjAtYjZjMC00YWU4LWE0ZjItY2I3NDEwYWUwZjNlIiwiSW1wb3J0SWQiOm51bGwsIlRpdGxlIjoiTGVzc29ucyBsZWFybmVkIGFuZCBkb2N1bWVudGVkIiwiTm90ZSI6bnVsbCwiSHlwZXJsaW5rIjp7IiRpZCI6IjIzNjQiLCJBZGRyZXNzIjpudWxsLCJTdWJBZGRyZXNzIjpudWxsfSwiSXNDaGFuZ2VkIjpmYWxzZSwiSXNOZXciOmZhbHNlfV0sIlRhc2tzIjpbXSwiU3dpbWxhbmVzIjpbXSwiTXNQcm9qZWN0SXRlbXNUcmVlIjp7IiRpZCI6IjIzNjUiLCJSb290Ijp7IkltcG9ydElkIjpudWxsLCJJc0ltcG9ydGVkIjpmYWxzZSwiQ2hpbGRyZW4iOltdfX0sIk1ldGFkYXRhIjp7IiRpZCI6IjIzNjYiLCJSZWNlbnRDb2xvcnNDb2xsZWN0aW9uIjoiW10iLCJTb3VyY2VUZW1wbGF0ZSI6IntcIiRpZFwiOlwiMVwiLFwiSWRcIjpcImNjMjZmODYzLTI3Y2UtNDgwZS1hNTg5LWIzZjEyZjJkNmViMFwiLFwiQ3VsdHVyZUluZm9OYW1lXCI6XCJlbi1VU1wiLFwiVmVyc2lvblwiOntcIiRpZFwiOlwiMlwiLFwiVGVtcGxhdGVEb21WZXJzaW9uXCI6XCIxLjMuMVwifSxcIkVmZmVjdFwiOjEsXCJTdHlsZVwiOntcIiRpZFwiOlwiM1wiLFwiVGltZWJhbmRTdHlsZVwiOntcIiRpZFwiOlwiNFwiLFwiU2NhbGVNYXJraW5nXCI6MSxcIlNoYXBlXCI6MTAsXCJTaGFwZVN0eWxlXCI6e1wiJGlkXCI6XCI1XCIsXCJNYXJnaW5cIjp7XCIkaWRcIjpcIjZcIixcIlRvcFwiOjAuMCxcIkxlZnRcIjoxMC4wLFwiUmlnaHRcIjoxMC4wLFwiQm90dG9tXCI6MC4wfSxcIlBhZGRpbmdcIjp7XCIkaWRcIjpcIjdcIixcIlRvcFwiOjMuMCxcIkxlZnRcIjowLjAsXCJSaWdodFwiOjAuMCxcIkJvdHRvbVwiOjMuMH0sXCJCYWNrZ3JvdW5kXCI6e1wiJGlkXCI6XCI4XCIsXCJDb2xvclwiOntcIiRpZFwiOlwiOVwiLFwiQVwiOjI1NSxcIlJcIjo2OCxcIkdcIjo4NCxcIkJcIjoxMDZ9fSxcIklzVmlzaWJsZVwiOnRydWUsXCJXaWR0aFwiOjg1OC4wLFwiSGVpZ2h0XCI6MjAuMCxcIkJvcmRlclN0eWxlXCI6e1wiJGlkXCI6XCIxMFwiLFwiTGluZUNvbG9yXCI6e1wiJGlkXCI6XCIxMVwiLFwiJHR5cGVcIjpcIk5MUkUuQ29tbW9uLkRvbS5Tb2xpZENvbG9yQnJ1c2gsIE5MUkUuQ29tbW9uXCIsXCJDb2xvclwiOntcIiRpZFwiOlwiMTJcIixcIkFcIjoyNTUsXCJSXCI6MjU1LFwiR1wiOjAsXCJCXCI6MH19LFwiTGluZVdlaWdodFwiOjAuMCxcIkxpbmVUeXBlXCI6MH19LFwiTWlkZGxlVGllclNoYXBlU3R5bGVcIjp7XCIkaWRcIjpcIjEzXCIsXCJNYXJnaW5cIjp7XCIkaWRcIjpcIjE0XCIsXCJUb3BcIjowLjAsXCJMZWZ0XCI6MTAuMCxcIlJpZ2h0XCI6MTAuMCxcIkJvdHRvbVwiOjAuMH0sXCJQYWRkaW5nXCI6e1wiJGlkXCI6XCIxNVwiLFwiVG9wXCI6My4wLFwiTGVmdFwiOjAuMCxcIlJpZ2h0XCI6MC4wLFwiQm90dG9tXCI6My4wfSxcIkJhY2tncm91bmRcIjp7XCIkaWRcIjpcIjE2XCIsXCJDb2xvclwiOntcIiRpZFwiOlwiMTdcIixcIkFcIjoyNTUsXCJSXCI6NjgsXCJHXCI6ODQsXCJCXCI6MTA2fX0sXCJJc1Zpc2libGVcIjp0cnVlLFwiV2lkdGhcIjo4NTguMCxcIkhlaWdodFwiOjIwLjAsXCJCb3JkZXJTdHlsZVwiOntcIiRpZFwiOlwiMThcIixcIkxpbmVDb2xvclwiOntcIiRpZFwiOlwiMTlcIixcIiR0eXBlXCI6XCJOTFJFLkNvbW1vbi5Eb20uU29saWRDb2xvckJydXNoLCBOTFJFLkNvbW1vblwiLFwiQ29sb3JcIjp7XCIkaWRcIjpcIjIwXCIsXCJBXCI6MjU1LFwiUlwiOjI1NSxcIkdcIjowLFwiQlwiOjB9fSxcIkxpbmVXZWlnaHRcIjowLjAsXCJMaW5lVHlwZVwiOjB9fSxcIkJvdHRvbVRpZXJTaGFwZVN0eWxlXCI6e1wiJGlkXCI6XCIyMVwiLFwiTWFyZ2luXCI6e1wiJGlkXCI6XCIyMlwiLFwiVG9wXCI6MC4wLFwiTGVmdFwiOjEwLjAsXCJSaWdodFwiOjEwLjAsXCJCb3R0b21cIjowLjB9LFwiUGFkZGluZ1wiOntcIiRpZFwiOlwiMjNcIixcIlRvcFwiOjMuMCxcIkxlZnRcIjowLjAsXCJSaWdodFwiOjAuMCxcIkJvdHRvbVwiOjMuMH0sXCJCYWNrZ3JvdW5kXCI6e1wiJGlkXCI6XCIyNFwiLFwiQ29sb3JcIjp7XCIkaWRcIjpcIjI1XCIsXCJBXCI6MjU1LFwiUlwiOjY4LFwiR1wiOjg0LFwiQlwiOjEwNn19LFwiSXNWaXNpYmxlXCI6dHJ1ZSxcIldpZHRoXCI6ODU4LjAsXCJIZWlnaHRcIjoyMC4wLFwiQm9yZGVyU3R5bGVcIjp7XCIkaWRcIjpcIjI2XCIsXCJMaW5lQ29sb3JcIjp7XCIkaWRcIjpcIjI3XCIsXCIkdHlwZVwiOlwiTkxSRS5Db21tb24uRG9tLlNvbGlkQ29sb3JCcnVzaCwgTkxSRS5Db21tb25cIixcIkNvbG9yXCI6e1wiJGlkXCI6XCIyOFwiLFwiQVwiOjI1NSxcIlJcIjoyNTUsXCJHXCI6MCxcIkJcIjowfX0sXCJMaW5lV2VpZ2h0XCI6MC4wLFwiTGluZVR5cGVcIjowfX0sXCJSaWdodEVuZENhcHNTdHlsZVwiOntcIiRpZFwiOlwiMjlcIixcIkZvbnRTZXR0aW5nc1wiOntcIiRpZFwiOlwiMzBcIixcIkZvbnRTaXplXCI6MTgsXCJGb250TmFtZVwiOlwiQ2FsaWJyaVwiLFwiSXNCb2xkXCI6dHJ1ZSxcIklzSXRhbGljXCI6ZmFsc2UsXCJJc1VuZGVybGluZWRcIjpmYWxzZX0sXCJBdXRvU2l6ZVwiOjAsXCJGb3JlZ3JvdW5kXCI6e1wiJGlkXCI6XCIzMVwiLFwiQ29sb3JcIjp7XCIkaWRcIjpcIjMy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MzXCIsXCJUb3BcIjowLjAsXCJMZWZ0XCI6MC4wLFwiUmlnaHRcIjoyMC4wLFwiQm90dG9tXCI6MC4wfSxcIlBhZGRpbmdcIjp7XCIkaWRcIjpcIjM0XCIsXCJUb3BcIjowLjAsXCJMZWZ0XCI6MC4wLFwiUmlnaHRcIjowLjAsXCJCb3R0b21cIjowLjB9LFwiQmFja2dyb3VuZFwiOntcIiRpZFwiOlwiMzVcIixcIkNvbG9yXCI6e1wiJGlkXCI6XCIzNlwiLFwiQVwiOjAsXCJSXCI6MCxcIkdcIjowLFwiQlwiOjB9fSxcIklzVmlzaWJsZVwiOnRydWUsXCJXaWR0aFwiOjAuMCxcIkhlaWdodFwiOjAuMCxcIkJvcmRlclN0eWxlXCI6bnVsbH0sXCJMZWZ0RW5kQ2Fwc1N0eWxlXCI6e1wiJGlkXCI6XCIzN1wiLFwiRm9udFNldHRpbmdzXCI6e1wiJGlkXCI6XCIzOFwiLFwiRm9udFNpemVcIjoxOCxcIkZvbnROYW1lXCI6XCJDYWxpYnJpXCIsXCJJc0JvbGRcIjp0cnVlLFwiSXNJdGFsaWNcIjpmYWxzZSxcIklzVW5kZXJsaW5lZFwiOmZhbHNlfSxcIkF1dG9TaXplXCI6MCxcIkZvcmVncm91bmRcIjp7XCIkaWRcIjpcIjM5XCIsXCJDb2xvclwiOntcIiRpZFwiOlwiNDB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NDFcIixcIlRvcFwiOjAuMCxcIkxlZnRcIjoyMC4wLFwiUmlnaHRcIjowLjAsXCJCb3R0b21cIjowLjB9LFwiUGFkZGluZ1wiOntcIiRpZFwiOlwiNDJcIixcIlRvcFwiOjAuMCxcIkxlZnRcIjowLjAsXCJSaWdodFwiOjAuMCxcIkJvdHRvbVwiOjAuMH0sXCJCYWNrZ3JvdW5kXCI6e1wiJGlkXCI6XCI0M1wiLFwiQ29sb3JcIjp7XCIkcmVmXCI6XCIzNlwifX0sXCJJc1Zpc2libGVcIjpmYWxzZSxcIldpZHRoXCI6MC4wLFwiSGVpZ2h0XCI6MC4wLFwiQm9yZGVyU3R5bGVcIjpudWxsfSxcIlRvZGF5VGV4dFN0eWxlXCI6e1wiJGlkXCI6XCI0NFwiLFwiRm9udFNldHRpbmdzXCI6e1wiJGlkXCI6XCI0NVwiLFwiRm9udFNpemVcIjoxMixcIkZvbnROYW1lXCI6XCJDYWxpYnJpXCIsXCJJc0JvbGRcIjpmYWxzZSxcIklzSXRhbGljXCI6ZmFsc2UsXCJJc1VuZGVybGluZWRcIjpmYWxzZX0sXCJBdXRvU2l6ZVwiOjAsXCJGb3JlZ3JvdW5kXCI6e1wiJGlkXCI6XCI0NlwiLFwiQ29sb3JcIjp7XCIkaWRcIjpcIjQ3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Q4XCIsXCJUb3BcIjowLjAsXCJMZWZ0XCI6MC4wLFwiUmlnaHRcIjowLjAsXCJCb3R0b21cIjowLjB9LFwiUGFkZGluZ1wiOntcIiRpZFwiOlwiNDlcIixcIlRvcFwiOjAuMCxcIkxlZnRcIjowLjAsXCJSaWdodFwiOjAuMCxcIkJvdHRvbVwiOjAuMH0sXCJCYWNrZ3JvdW5kXCI6e1wiJGlkXCI6XCI1MFwiLFwiQ29sb3JcIjp7XCIkcmVmXCI6XCIzNlwifX0sXCJJc1Zpc2libGVcIjp0cnVlLFwiV2lkdGhcIjowLjAsXCJIZWlnaHRcIjowLjAsXCJCb3JkZXJTdHlsZVwiOm51bGx9LFwiVG9kYXlNYXJrZXJTdHlsZVwiOntcIiRpZFwiOlwiNTFcIixcIk1hcmdpblwiOntcIiRpZFwiOlwiNTJcIixcIlRvcFwiOjAuMCxcIkxlZnRcIjowLjAsXCJSaWdodFwiOjAuMCxcIkJvdHRvbVwiOjAuMH0sXCJQYWRkaW5nXCI6e1wiJGlkXCI6XCI1M1wiLFwiVG9wXCI6MC4wLFwiTGVmdFwiOjAuMCxcIlJpZ2h0XCI6MC4wLFwiQm90dG9tXCI6MC4wfSxcIkJhY2tncm91bmRcIjp7XCIkaWRcIjpcIjU0XCIsXCJDb2xvclwiOntcIiRpZFwiOlwiNTVcIixcIkFcIjoyNTUsXCJSXCI6MjU1LFwiR1wiOjAsXCJCXCI6MH19LFwiSXNWaXNpYmxlXCI6dHJ1ZSxcIldpZHRoXCI6MC4wLFwiSGVpZ2h0XCI6MC4wLFwiQm9yZGVyU3R5bGVcIjpudWxsfSxcIlNjYWxlU3R5bGVcIjp7XCIkaWRcIjpcIjU2XCIsXCJTaG93U2VnbWVudFNlcGFyYXRvcnNcIjpmYWxzZSxcIlNlZ21lbnRTZXBhcmF0b3JPcGFjaXR5XCI6MzAsXCJTaGFwZVwiOjMsXCJIYXNCZWVuVmlzaWJsZUJlZm9yZVwiOnRydWUsXCJGb250U2V0dGluZ3NcIjp7XCIkaWRcIjpcIjU3XCIsXCJGb250U2l6ZVwiOjEyLFwiRm9udE5hbWVcIjpcIkNhbGlicmlcIixcIklzQm9sZFwiOmZhbHNlLFwiSXNJdGFsaWNcIjpmYWxzZSxcIklzVW5kZXJsaW5lZFwiOmZhbHNlfSxcIkF1dG9TaXplXCI6MCxcIkZvcmVncm91bmRcIjp7XCIkaWRcIjpcIjU4XCIsXCJDb2xvclwiOntcIiRpZFwiOlwiNTl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BcIixcIlRvcFwiOjAuMCxcIkxlZnRcIjo1LjAsXCJSaWdodFwiOjAuMCxcIkJvdHRvbVwiOjAuMH0sXCJQYWRkaW5nXCI6e1wiJGlkXCI6XCI2MVwiLFwiVG9wXCI6MC4wLFwiTGVmdFwiOjAuMCxcIlJpZ2h0XCI6MC4wLFwiQm90dG9tXCI6MC4wfSxcIkJhY2tncm91bmRcIjp7XCIkaWRcIjpcIjYyXCIsXCJDb2xvclwiOntcIiRyZWZcIjpcIjM2XCJ9fSxcIklzVmlzaWJsZVwiOnRydWUsXCJXaWR0aFwiOjAuMCxcIkhlaWdodFwiOjAuMCxcIkJvcmRlclN0eWxlXCI6bnVsbH0sXCJNaWRkbGVUaWVyU2NhbGVTdHlsZVwiOntcIiRpZFwiOlwiNjNcIixcIlNob3dTZWdtZW50U2VwYXJhdG9yc1wiOmZhbHNlLFwiU2VnbWVudFNlcGFyYXRvck9wYWNpdHlcIjozMCxcIlNoYXBlXCI6MyxcIkhhc0JlZW5WaXNpYmxlQmVmb3JlXCI6ZmFsc2UsXCJGb250U2V0dGluZ3NcIjp7XCIkaWRcIjpcIjY0XCIsXCJGb250U2l6ZVwiOjEyLFwiRm9udE5hbWVcIjpcIkNhbGlicmlcIixcIklzQm9sZFwiOmZhbHNlLFwiSXNJdGFsaWNcIjpmYWxzZSxcIklzVW5kZXJsaW5lZFwiOmZhbHNlfSxcIkF1dG9TaXplXCI6MCxcIkZvcmVncm91bmRcIjp7XCIkaWRcIjpcIjY1XCIsXCJDb2xvclwiOntcIiRpZFwiOlwiNjZ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dcIixcIlRvcFwiOjAuMCxcIkxlZnRcIjo1LjAsXCJSaWdodFwiOjAuMCxcIkJvdHRvbVwiOjAuMH0sXCJQYWRkaW5nXCI6e1wiJGlkXCI6XCI2OFwiLFwiVG9wXCI6MC4wLFwiTGVmdFwiOjAuMCxcIlJpZ2h0XCI6MC4wLFwiQm90dG9tXCI6MC4wfSxcIkJhY2tncm91bmRcIjp7XCIkaWRcIjpcIjY5XCIsXCJDb2xvclwiOntcIiRpZFwiOlwiNzBcIixcIkFcIjowLFwiUlwiOjAsXCJHXCI6MCxcIkJcIjowfX0sXCJJc1Zpc2libGVcIjpmYWxzZSxcIldpZHRoXCI6MC4wLFwiSGVpZ2h0XCI6MC4wLFwiQm9yZGVyU3R5bGVcIjpudWxsfSxcIkJvdHRvbVRpZXJTY2FsZVN0eWxlXCI6e1wiJGlkXCI6XCI3MVwiLFwiU2hvd1NlZ21lbnRTZXBhcmF0b3JzXCI6ZmFsc2UsXCJTZWdtZW50U2VwYXJhdG9yT3BhY2l0eVwiOjMwLFwiU2hhcGVcIjozLFwiSGFzQmVlblZpc2libGVCZWZvcmVcIjpmYWxzZSxcIkZvbnRTZXR0aW5nc1wiOntcIiRpZFwiOlwiNzJcIixcIkZvbnRTaXplXCI6MTIsXCJGb250TmFtZVwiOlwiQ2FsaWJyaVwiLFwiSXNCb2xkXCI6ZmFsc2UsXCJJc0l0YWxpY1wiOmZhbHNlLFwiSXNVbmRlcmxpbmVkXCI6ZmFsc2V9LFwiQXV0b1NpemVcIjowLFwiRm9yZWdyb3VuZFwiOntcIiRpZFwiOlwiNzNcIixcIkNvbG9yXCI6e1wiJGlkXCI6XCI3NF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3NVwiLFwiVG9wXCI6MC4wLFwiTGVmdFwiOjUuMCxcIlJpZ2h0XCI6MC4wLFwiQm90dG9tXCI6MC4wfSxcIlBhZGRpbmdcIjp7XCIkaWRcIjpcIjc2XCIsXCJUb3BcIjowLjAsXCJMZWZ0XCI6MC4wLFwiUmlnaHRcIjowLjAsXCJCb3R0b21cIjowLjB9LFwiQmFja2dyb3VuZFwiOntcIiRpZFwiOlwiNzdcIixcIkNvbG9yXCI6e1wiJGlkXCI6XCI3OFwiLFwiQVwiOjAsXCJSXCI6MCxcIkdcIjowLFwiQlwiOjB9fSxcIklzVmlzaWJsZVwiOmZhbHNlLFwiV2lkdGhcIjowLjAsXCJIZWlnaHRcIjowLjAsXCJCb3JkZXJTdHlsZVwiOm51bGx9LFwiU2luZ2xlU2NhbGVTaGFwZVN0eWxlXCI6bnVsbCxcIkVsYXBzZWRUaW1lQmFja2dyb3VuZFwiOntcIiRpZFwiOlwiNzlcIixcIkNvbG9yXCI6e1wiJGlkXCI6XCI4MFwiLFwiQVwiOjE5MSxcIlJcIjoyNTUsXCJHXCI6MCxcIkJcIjowfX0sXCJBcHBlbmRZZWFyT25ZZWFyQ2hhbmdlXCI6ZmFsc2UsXCJFbGFwc2VkVGltZUZvcm1hdFwiOjIsXCJUb2RheU1hcmtlclBvc2l0aW9uXCI6MyxcIlF1aWNrUG9zaXRpb25cIjoyLFwiQWJzb2x1dGVQb3NpdGlvblwiOjQwNS4wLFwiTWFyZ2luXCI6e1wiJGlkXCI6XCI4MVwiLFwiVG9wXCI6MC4wLFwiTGVmdFwiOjEwLjAsXCJSaWdodFwiOjEwLjAsXCJCb3R0b21cIjowLjB9LFwiUGFkZGluZ1wiOntcIiRpZFwiOlwiODJcIixcIlRvcFwiOjAuMCxcIkxlZnRcIjowLjAsXCJSaWdodFwiOjAuMCxcIkJvdHRvbVwiOjAuMH0sXCJCYWNrZ3JvdW5kXCI6e1wiJGlkXCI6XCI4M1wiLFwiQ29sb3JcIjp7XCIkaWRcIjpcIjg0XCIsXCJBXCI6MjU1LFwiUlwiOjQ3LFwiR1wiOjU0LFwiQlwiOjE1M319LFwiSXNWaXNpYmxlXCI6dHJ1ZSxcIldpZHRoXCI6MC4wLFwiSGVpZ2h0XCI6MC4wLFwiQm9yZGVyU3R5bGVcIjpudWxsfSxcIkRlZmF1bHRNaWxlc3RvbmVTdHlsZVwiOntcIiRpZFwiOlwiODVcIixcIlNoYXBlXCI6MixcIkNvbm5lY3Rvck1hcmdpblwiOntcIiRpZFwiOlwiODZcIixcIlRvcFwiOjAuMCxcIkxlZnRcIjoyLjAsXCJSaWdodFwiOjIuMCxcIkJvdHRvbVwiOjAuMH0sXCJDb25uZWN0b3JTdHlsZVwiOntcIiRpZFwiOlwiODdcIixcIkxpbmVDb2xvclwiOntcIiRpZFwiOlwiODhcIixcIiR0eXBlXCI6XCJOTFJFLkNvbW1vbi5Eb20uU29saWRDb2xvckJydXNoLCBOTFJFLkNvbW1vblwiLFwiQ29sb3JcIjp7XCIkaWRcIjpcIjg5XCIsXCJBXCI6MTI3LFwiUlwiOjc5LFwiR1wiOjEyOSxcIkJcIjoxODl9fSxcIkxpbmVXZWlnaHRcIjoxLjAsXCJMaW5lVHlwZVwiOjB9LFwiSXNCZWxvd1RpbWViYW5kXCI6ZmFsc2UsXCJIaWRlRGF0ZVwiOmZhbHNlLFwiU2hhcGVTaXplXCI6MSxcIlNwYWNpbmdcIjoyLjAsXCJQYWRkaW5nXCI6e1wiJGlkXCI6XCI5MFwiLFwiVG9wXCI6Ny4wLFwiTGVmdFwiOjMuMCxcIlJpZ2h0XCI6MC4wLFwiQm90dG9tXCI6Mi4wfSxcIlBvc2l0aW9uXCI6bnVsbCxcIlBvc2l0aW9uT25UYXNrXCI6MCxcIlNoYXBlU3R5bGVcIjp7XCIkaWRcIjpcIjkxXCIsXCJNYXJnaW5cIjp7XCIkaWRcIjpcIjkyXCIsXCJUb3BcIjowLjAsXCJMZWZ0XCI6MC4wLFwiUmlnaHRcIjowLjAsXCJCb3R0b21cIjowLjB9LFwiUGFkZGluZ1wiOntcIiRpZFwiOlwiOTNcIixcIlRvcFwiOjAuMCxcIkxlZnRcIjowLjAsXCJSaWdodFwiOjAuMCxcIkJvdHRvbVwiOjAuMH0sXCJCYWNrZ3JvdW5kXCI6e1wiJGlkXCI6XCI5NFwiLFwiQ29sb3JcIjp7XCIkaWRcIjpcIjk1XCIsXCJBXCI6MjU1LFwiUlwiOjAsXCJHXCI6MTE0LFwiQlwiOjE4OH19LFwiSXNWaXNpYmxlXCI6dHJ1ZSxcIldpZHRoXCI6MTMuMCxcIkhlaWdodFwiOjEzLjAsXCJCb3JkZXJTdHlsZVwiOntcIiRpZFwiOlwiOTZcIixcIkxpbmVDb2xvclwiOntcIiRpZFwiOlwiOTdcIixcIiR0eXBlXCI6XCJOTFJFLkNvbW1vbi5Eb20uU29saWRDb2xvckJydXNoLCBOTFJFLkNvbW1vblwiLFwiQ29sb3JcIjp7XCIkaWRcIjpcIjk4XCIsXCJBXCI6MjU1LFwiUlwiOjI1NSxcIkdcIjowLFwiQlwiOjB9fSxcIkxpbmVXZWlnaHRcIjowLjAsXCJMaW5lVHlwZVwiOjB9fSxcIlRpdGxlU3R5bGVcIjp7XCIkaWRcIjpcIjk5XCIsXCJGb250U2V0dGluZ3NcIjp7XCIkaWRcIjpcIjEwMFwiLFwiRm9udFNpemVcIjoxMSxcIkZvbnROYW1lXCI6XCJDYWxpYnJpXCIsXCJJc0JvbGRcIjp0cnVlLFwiSXNJdGFsaWNcIjpmYWxzZSxcIklzVW5kZXJsaW5lZFwiOmZhbHNlfSxcIkF1dG9TaXplXCI6MCxcIkZvcmVncm91bmRcIjp7XCIkaWRcIjpcIjEwMVwiLFwiQ29sb3JcIjp7XCIkaWRcIjpcIjEwMl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xMDNcIixcIlRvcFwiOjAuMCxcIkxlZnRcIjowLjAsXCJSaWdodFwiOjAuMCxcIkJvdHRvbVwiOjAuMH0sXCJQYWRkaW5nXCI6e1wiJGlkXCI6XCIxMDRcIixcIlRvcFwiOjAuMCxcIkxlZnRcIjowLjAsXCJSaWdodFwiOjAuMCxcIkJvdHRvbVwiOjAuMH0sXCJCYWNrZ3JvdW5kXCI6e1wiJGlkXCI6XCIxMDVcIixcIkNvbG9yXCI6e1wiJHJlZlwiOlwiMzZcIn19LFwiSXNWaXNpYmxlXCI6dHJ1ZSxcIldpZHRoXCI6MC4wLFwiSGVpZ2h0XCI6MC4wLFwiQm9yZGVyU3R5bGVcIjpudWxsfSxcIkRhdGVTdHlsZVwiOntcIiRpZFwiOlwiMTA2XCIsXCJGb250U2V0dGluZ3NcIjp7XCIkaWRcIjpcIjEwN1wiLFwiRm9udFNpemVcIjoxMCxcIkZvbnROYW1lXCI6XCJDYWxpYnJpXCIsXCJJc0JvbGRcIjpmYWxzZSxcIklzSXRhbGljXCI6ZmFsc2UsXCJJc1VuZGVybGluZWRcIjpmYWxzZX0sXCJBdXRvU2l6ZVwiOjAsXCJGb3JlZ3JvdW5kXCI6e1wiJGlkXCI6XCIxMDhcIixcIkNvbG9yXCI6e1wiJGlkXCI6XCIxMDl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ExMFwiLFwiVG9wXCI6MC4wLFwiTGVmdFwiOjAuMCxcIlJpZ2h0XCI6MC4wLFwiQm90dG9tXCI6MC4wfSxcIlBhZGRpbmdcIjp7XCIkaWRcIjpcIjExMVwiLFwiVG9wXCI6MC4wLFwiTGVmdFwiOjAuMCxcIlJpZ2h0XCI6MC4wLFwiQm90dG9tXCI6MC4wfSxcIkJhY2tncm91bmRcIjp7XCIkaWRcIjpcIjExMlwiLFwiQ29sb3JcIjp7XCIkcmVmXCI6XCIzNlwifX0sXCJJc1Zpc2libGVcIjp0cnVlLFwiV2lkdGhcIjowLjAsXCJIZWlnaHRcIjowLjAsXCJCb3JkZXJTdHlsZVwiOm51bGx9LFwiRGF0ZUZvcm1hdFwiOntcIiRpZFwiOlwiMTEz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kRlZmF1bHRUYXNrU3R5bGVcIjp7XCIkaWRcIjpcIjExNFwiLFwiU2hhcGVcIjoxLFwiU2hhcGVUaGlja25lc3NcIjowLFwiRHVyYXRpb25Gb3JtYXRcIjowLFwiUGVyY2VudGFnZUNvbXBsZXRlU3R5bGVcIjp7XCIkaWRcIjpcIjExNVwiLFwiRm9udFNldHRpbmdzXCI6e1wiJGlkXCI6XCIxMTZcIixcIkZvbnRTaXplXCI6MTAsXCJGb250TmFtZVwiOlwiQ2FsaWJyaVwiLFwiSXNCb2xkXCI6ZmFsc2UsXCJJc0l0YWxpY1wiOmZhbHNlLFwiSXNVbmRlcmxpbmVkXCI6ZmFsc2V9LFwiQXV0b1NpemVcIjowLFwiRm9yZWdyb3VuZFwiOntcIiRpZFwiOlwiMTE3XCIsXCJDb2xvclwiOntcIiRpZFwiOlwiMTE4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E5XCIsXCJUb3BcIjowLjAsXCJMZWZ0XCI6MC4wLFwiUmlnaHRcIjowLjAsXCJCb3R0b21cIjowLjB9LFwiUGFkZGluZ1wiOntcIiRpZFwiOlwiMTIwXCIsXCJUb3BcIjowLjAsXCJMZWZ0XCI6MC4wLFwiUmlnaHRcIjowLjAsXCJCb3R0b21cIjowLjB9LFwiQmFja2dyb3VuZFwiOntcIiRpZFwiOlwiMTIxXCIsXCJDb2xvclwiOntcIiRyZWZcIjpcIjM2XCJ9fSxcIklzVmlzaWJsZVwiOnRydWUsXCJXaWR0aFwiOjAuMCxcIkhlaWdodFwiOjAuMCxcIkJvcmRlclN0eWxlXCI6bnVsbH0sXCJEdXJhdGlvblN0eWxlXCI6e1wiJGlkXCI6XCIxMjJcIixcIkZvbnRTZXR0aW5nc1wiOntcIiRpZFwiOlwiMTIzXCIsXCJGb250U2l6ZVwiOjEwLFwiRm9udE5hbWVcIjpcIkNhbGlicmlcIixcIklzQm9sZFwiOmZhbHNlLFwiSXNJdGFsaWNcIjpmYWxzZSxcIklzVW5kZXJsaW5lZFwiOmZhbHNlfSxcIkF1dG9TaXplXCI6MCxcIkZvcmVncm91bmRcIjp7XCIkaWRcIjpcIjEyNFwiLFwiQ29sb3JcIjp7XCIkaWRcIjpcIjEyNV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yNlwiLFwiVG9wXCI6MC4wLFwiTGVmdFwiOjAuMCxcIlJpZ2h0XCI6MC4wLFwiQm90dG9tXCI6MC4wfSxcIlBhZGRpbmdcIjp7XCIkaWRcIjpcIjEyN1wiLFwiVG9wXCI6MC4wLFwiTGVmdFwiOjAuMCxcIlJpZ2h0XCI6MC4wLFwiQm90dG9tXCI6MC4wfSxcIkJhY2tncm91bmRcIjp7XCIkaWRcIjpcIjEyOFwiLFwiQ29sb3JcIjp7XCIkcmVmXCI6XCIzNlwifX0sXCJJc1Zpc2libGVcIjp0cnVlLFwiV2lkdGhcIjowLjAsXCJIZWlnaHRcIjowLjAsXCJCb3JkZXJTdHlsZVwiOm51bGx9LFwiSG9yaXpvbnRhbENvbm5lY3RvclN0eWxlXCI6e1wiJGlkXCI6XCIxMjlcIixcIkxpbmVDb2xvclwiOntcIiRpZFwiOlwiMTMwXCIsXCIkdHlwZVwiOlwiTkxSRS5Db21tb24uRG9tLlNvbGlkQ29sb3JCcnVzaCwgTkxSRS5Db21tb25cIixcIkNvbG9yXCI6e1wiJGlkXCI6XCIxMzFcIixcIkFcIjoyNTUsXCJSXCI6MjA0LFwiR1wiOjIwNCxcIkJcIjoyMDR9fSxcIkxpbmVXZWlnaHRcIjoxLjAsXCJMaW5lVHlwZVwiOjB9LFwiVmVydGljYWxDb25uZWN0b3JTdHlsZVwiOntcIiRpZFwiOlwiMTMyXCIsXCJMaW5lQ29sb3JcIjp7XCIkaWRcIjpcIjEzM1wiLFwiJHR5cGVcIjpcIk5MUkUuQ29tbW9uLkRvbS5Tb2xpZENvbG9yQnJ1c2gsIE5MUkUuQ29tbW9uXCIsXCJDb2xvclwiOntcIiRpZFwiOlwiMTM0XCIsXCJBXCI6MjU1LFwiUlwiOjIwNCxcIkdcIjoyMDQsXCJCXCI6MjA0fX0sXCJMaW5lV2VpZ2h0XCI6MC4wLFwiTGluZVR5cGVcIjowfSxcIk1hcmdpblwiOm51bGwsXCJTdGFydERhdGVQb3NpdGlvblwiOjMsXCJFbmREYXRlUG9zaXRpb25cIjozLFwiVGl0bGVQb3NpdGlvblwiOjQsXCJEdXJhdGlvblBvc2l0aW9uXCI6NixcIlBlcmNlbnRhZ2VDb21wbGV0ZWRQb3NpdGlvblwiOjYsXCJTcGFjaW5nXCI6NSxcIklzQmVsb3dUaW1lYmFuZFwiOmZhbHNlLFwiUGVyY2VudGFnZUNvbXBsZXRlU2hhcGVPcGFjaXR5XCI6MzUsXCJHcm91cE5hbWVcIjpudWxsLFwiQXR0YWNoZWRNaWxlc3RvbmVzU3R5bGVzXCI6bnVsbCxcIlNoYXBlU3R5bGVcIjp7XCIkaWRcIjpcIjEzNVwiLFwiTWFyZ2luXCI6e1wiJGlkXCI6XCIxMzZcIixcIlRvcFwiOjAuMCxcIkxlZnRcIjo0LjAsXCJSaWdodFwiOjQuMCxcIkJvdHRvbVwiOjAuMH0sXCJQYWRkaW5nXCI6e1wiJGlkXCI6XCIxMzdcIixcIlRvcFwiOjAuMCxcIkxlZnRcIjowLjAsXCJSaWdodFwiOjAuMCxcIkJvdHRvbVwiOjAuMH0sXCJCYWNrZ3JvdW5kXCI6e1wiJGlkXCI6XCIxMzhcIixcIkNvbG9yXCI6e1wiJGlkXCI6XCIxMzlcIixcIkFcIjoyNTUsXCJSXCI6MCxcIkdcIjoxMTQsXCJCXCI6MTg4fX0sXCJJc1Zpc2libGVcIjp0cnVlLFwiV2lkdGhcIjowLjAsXCJIZWlnaHRcIjoxMC4wLFwiQm9yZGVyU3R5bGVcIjp7XCIkaWRcIjpcIjE0MFwiLFwiTGluZUNvbG9yXCI6e1wiJGlkXCI6XCIxNDFcIixcIiR0eXBlXCI6XCJOTFJFLkNvbW1vbi5Eb20uU29saWRDb2xvckJydXNoLCBOTFJFLkNvbW1vblwiLFwiQ29sb3JcIjp7XCIkaWRcIjpcIjE0MlwiLFwiQVwiOjI1NSxcIlJcIjoyNTUsXCJHXCI6MCxcIkJcIjowfX0sXCJMaW5lV2VpZ2h0XCI6MC4wLFwiTGluZVR5cGVcIjowfX0sXCJUaXRsZVN0eWxlXCI6e1wiJGlkXCI6XCIxNDNcIixcIkZvbnRTZXR0aW5nc1wiOntcIiRpZFwiOlwiMTQ0XCIsXCJGb250U2l6ZVwiOjExLFwiRm9udE5hbWVcIjpcIkNhbGlicmlcIixcIklzQm9sZFwiOnRydWUsXCJJc0l0YWxpY1wiOmZhbHNlLFwiSXNVbmRlcmxpbmVkXCI6ZmFsc2V9LFwiQXV0b1NpemVcIjowLFwiRm9yZWdyb3VuZFwiOntcIiRpZFwiOlwiMTQ1XCIsXCJDb2xvclwiOntcIiRpZFwiOlwiMTQ2XCIsXCJBXCI6MjU1LFwiUlwiOjAsXCJHXCI6MCxcIkJcIjowfX0sXCJCYWNrZ3JvdW5kRmlsbFR5cGVcIjowLFwiTWF4V2lkdGhcIjo5NjAuMCxcIk1heEhlaWdodFwiOlwiSW5maW5pdHlcIixcIlNtYXJ0Rm9yZWdyb3VuZElzQWN0aXZlXCI6ZmFsc2UsXCJIb3Jpem9udGFsQWxpZ25tZW50XCI6MCxcIlZlcnRpY2FsQWxpZ25tZW50XCI6MCxcIlNtYXJ0Rm9yZWdyb3VuZFwiOm51bGwsXCJNYXJnaW5cIjp7XCIkaWRcIjpcIjE0N1wiLFwiVG9wXCI6MC4wLFwiTGVmdFwiOjAuMCxcIlJpZ2h0XCI6MC4wLFwiQm90dG9tXCI6MC4wfSxcIlBhZGRpbmdcIjp7XCIkaWRcIjpcIjE0OFwiLFwiVG9wXCI6MC4wLFwiTGVmdFwiOjAuMCxcIlJpZ2h0XCI6MC4wLFwiQm90dG9tXCI6MC4wfSxcIkJhY2tncm91bmRcIjp7XCIkaWRcIjpcIjE0OVwiLFwiQ29sb3JcIjp7XCIkcmVmXCI6XCIzNlwifX0sXCJJc1Zpc2libGVcIjp0cnVlLFwiV2lkdGhcIjowLjAsXCJIZWlnaHRcIjowLjAsXCJCb3JkZXJTdHlsZVwiOm51bGx9LFwiRGF0ZVN0eWxlXCI6e1wiJGlkXCI6XCIxNTBcIixcIkZvbnRTZXR0aW5nc1wiOntcIiRpZFwiOlwiMTUxXCIsXCJGb250U2l6ZVwiOjEwLFwiRm9udE5hbWVcIjpcIkNhbGlicmlcIixcIklzQm9sZFwiOmZhbHNlLFwiSXNJdGFsaWNcIjpmYWxzZSxcIklzVW5kZXJsaW5lZFwiOmZhbHNlfSxcIkF1dG9TaXplXCI6MCxcIkZvcmVncm91bmRcIjp7XCIkaWRcIjpcIjE1MlwiLFwiQ29sb3JcIjp7XCIkaWRcIjpcIjE1M1wiLFwiQVwiOjI1NSxcIlJcIjo2OCxcIkdcIjo4NCxcIkJcIjoxMDZ9fSxcIkJhY2tncm91bmRGaWxsVHlwZVwiOjAsXCJNYXhXaWR0aFwiOjIwMC4wLFwiTWF4SGVpZ2h0XCI6XCJJbmZpbml0eVwiLFwiU21hcnRGb3JlZ3JvdW5kSXNBY3RpdmVcIjpmYWxzZSxcIkhvcml6b250YWxBbGlnbm1lbnRcIjoyLFwiVmVydGljYWxBbGlnbm1lbnRcIjowLFwiU21hcnRGb3JlZ3JvdW5kXCI6bnVsbCxcIk1hcmdpblwiOntcIiRpZFwiOlwiMTU0XCIsXCJUb3BcIjowLjAsXCJMZWZ0XCI6MC4wLFwiUmlnaHRcIjowLjAsXCJCb3R0b21cIjowLjB9LFwiUGFkZGluZ1wiOntcIiRpZFwiOlwiMTU1XCIsXCJUb3BcIjowLjAsXCJMZWZ0XCI6MC4wLFwiUmlnaHRcIjowLjAsXCJCb3R0b21cIjowLjB9LFwiQmFja2dyb3VuZFwiOntcIiRpZFwiOlwiMTU2XCIsXCJDb2xvclwiOntcIiRyZWZcIjpcIjM2XCJ9fSxcIklzVmlzaWJsZVwiOnRydWUsXCJXaWR0aFwiOjAuMCxcIkhlaWdodFwiOjAuMCxcIkJvcmRlclN0eWxlXCI6bnVsbH0sXCJEYXRlRm9ybWF0XCI6e1wiJGlkXCI6XCIxNTd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U2hvd0VsYXBzZWRUaW1lR3JhZGllbnRTdHlsZVwiOmZhbHNlLFwiVGltZWJhbmRSZXNlcnZlZExlZnRBcmVhU3R5bGVcIjpudWxsLFwiRGVmYXVsdFN3aW1sYW5lU3R5bGVcIjp7XCIkaWRcIjpcIjE1OFwiLFwiSGVhZGVyU3R5bGVcIjp7XCIkaWRcIjpcIjE1OVwiLFwiVGV4dFN0eWxlXCI6e1wiJGlkXCI6XCIxNjBcIixcIkZvbnRTZXR0aW5nc1wiOntcIiRpZFwiOlwiMTYxXCIsXCJGb250U2l6ZVwiOjEyLFwiRm9udE5hbWVcIjpcIkNhbGlicmlcIixcIklzQm9sZFwiOmZhbHNlLFwiSXNJdGFsaWNcIjpmYWxzZSxcIklzVW5kZXJsaW5lZFwiOmZhbHNlfSxcIkF1dG9TaXplXCI6MCxcIkZvcmVncm91bmRcIjp7XCIkaWRcIjpcIjE2MlwiLFwiQ29sb3JcIjp7XCIkaWRcIjpcIjE2M1wiLFwiQVwiOjI1NSxcIlJcIjozMixcIkdcIjo1NixcIkJcIjoxMDB9fSxcIkJhY2tncm91bmRGaWxsVHlwZVwiOjAsXCJNYXhXaWR0aFwiOjAuMCxcIk1heEhlaWdodFwiOjAuMCxcIlNtYXJ0Rm9yZWdyb3VuZElzQWN0aXZlXCI6ZmFsc2UsXCJIb3Jpem9udGFsQWxpZ25tZW50XCI6MCxcIlZlcnRpY2FsQWxpZ25tZW50XCI6MCxcIlNtYXJ0Rm9yZWdyb3VuZFwiOm51bGwsXCJNYXJnaW5cIjp7XCIkaWRcIjpcIjE2NFwiLFwiVG9wXCI6MC4wLFwiTGVmdFwiOjAuMCxcIlJpZ2h0XCI6MC4wLFwiQm90dG9tXCI6MC4wfSxcIlBhZGRpbmdcIjp7XCIkaWRcIjpcIjE2NVwiLFwiVG9wXCI6MC4wLFwiTGVmdFwiOjAuMCxcIlJpZ2h0XCI6MC4wLFwiQm90dG9tXCI6MC4wfSxcIkJhY2tncm91bmRcIjpudWxsLFwiSXNWaXNpYmxlXCI6ZmFsc2UsXCJXaWR0aFwiOjAuMCxcIkhlaWdodFwiOjAuMCxcIkJvcmRlclN0eWxlXCI6bnVsbH0sXCJSZWN0YW5nbGVTdHlsZVwiOntcIiRpZFwiOlwiMTY2XCIsXCJNYXJnaW5cIjp7XCIkaWRcIjpcIjE2N1wiLFwiVG9wXCI6MC4wLFwiTGVmdFwiOjAuMCxcIlJpZ2h0XCI6MC4wLFwiQm90dG9tXCI6MC4wfSxcIlBhZGRpbmdcIjp7XCIkaWRcIjpcIjE2OFwiLFwiVG9wXCI6MC4wLFwiTGVmdFwiOjAuMCxcIlJpZ2h0XCI6MC4wLFwiQm90dG9tXCI6MC4wfSxcIkJhY2tncm91bmRcIjp7XCIkaWRcIjpcIjE2OVwiLFwiQ29sb3JcIjp7XCIkaWRcIjpcIjE3MFwiLFwiQVwiOjEyNyxcIlJcIjo5MSxcIkdcIjoxNTUsXCJCXCI6MjEzfX0sXCJJc1Zpc2libGVcIjpmYWxzZSxcIldpZHRoXCI6MC4wLFwiSGVpZ2h0XCI6MC4wLFwiQm9yZGVyU3R5bGVcIjp7XCIkaWRcIjpcIjE3MVwiLFwiTGluZUNvbG9yXCI6e1wiJGlkXCI6XCIxNzJcIixcIiR0eXBlXCI6XCJOTFJFLkNvbW1vbi5Eb20uU29saWRDb2xvckJydXNoLCBOTFJFLkNvbW1vblwiLFwiQ29sb3JcIjp7XCIkaWRcIjpcIjE3M1wiLFwiQVwiOjI1NSxcIlJcIjoyNTUsXCJHXCI6MCxcIkJcIjowfX0sXCJMaW5lV2VpZ2h0XCI6MC4wLFwiTGluZVR5cGVcIjowfX0sXCJUZXh0SXNWZXJ0aWNhbFwiOmZhbHNlfSxcIkJhY2tncm91bmRTdHlsZVwiOntcIiRpZFwiOlwiMTc0XCIsXCJNYXJnaW5cIjp7XCIkaWRcIjpcIjE3NVwiLFwiVG9wXCI6MC4wLFwiTGVmdFwiOjAuMCxcIlJpZ2h0XCI6MC4wLFwiQm90dG9tXCI6MC4wfSxcIlBhZGRpbmdcIjp7XCIkaWRcIjpcIjE3NlwiLFwiVG9wXCI6MC4wLFwiTGVmdFwiOjAuMCxcIlJpZ2h0XCI6MC4wLFwiQm90dG9tXCI6MC4wfSxcIkJhY2tncm91bmRcIjp7XCIkaWRcIjpcIjE3N1wiLFwiQ29sb3JcIjp7XCIkaWRcIjpcIjE3OFwiLFwiQVwiOjM4LFwiUlwiOjkxLFwiR1wiOjE1NSxcIkJcIjoyMTN9fSxcIklzVmlzaWJsZVwiOnRydWUsXCJXaWR0aFwiOjAuMCxcIkhlaWdodFwiOjAuMCxcIkJvcmRlclN0eWxlXCI6e1wiJGlkXCI6XCIxNzlcIixcIkxpbmVDb2xvclwiOntcIiRpZFwiOlwiMTgwXCIsXCIkdHlwZVwiOlwiTkxSRS5Db21tb24uRG9tLlNvbGlkQ29sb3JCcnVzaCwgTkxSRS5Db21tb25cIixcIkNvbG9yXCI6e1wiJGlkXCI6XCIxODFcIixcIkFcIjoyNTUsXCJSXCI6MjU1LFwiR1wiOjAsXCJCXCI6MH19LFwiTGluZVdlaWdodFwiOjAuMCxcIkxpbmVUeXBlXCI6MH19LFwiSXNBYm92ZVRpbWViYW5kXCI6ZmFsc2V9LFwiQ3VzdG9tTWlsZXN0b25lU3R5bGVMaXN0XCI6W10sXCJDdXN0b21UYXNrU3R5bGVMaXN0XCI6W10sXCJDdXN0b21Td2ltbGFuZURlZmluaXRpb25TdHlsZUxpc3RcIjpbXSxcIkN1c3RvbVN3aW1sYW5lVjJTdHlsZUxpc3RcIjpbXSxcIkdyaWRsaW5lUGFuZWxTdHlsZVwiOntcIiRpZFwiOlwiMTgyXCIsXCJHcmlkbGluZVN0eWxlXCI6e1wiJGlkXCI6XCIxODNcIixcIkxpbmVDb2xvclwiOntcIiRpZFwiOlwiMTg0XCIsXCIkdHlwZVwiOlwiTkxSRS5Db21tb24uRG9tLlNvbGlkQ29sb3JCcnVzaCwgTkxSRS5Db21tb25cIixcIkNvbG9yXCI6e1wiJGlkXCI6XCIxODVcIixcIkFcIjozOCxcIlJcIjo5MSxcIkdcIjoxNTUsXCJCXCI6MjEzfX0sXCJMaW5lV2VpZ2h0XCI6MS4wLFwiTGluZVR5cGVcIjowfSxcIklzVmlzaWJsZVwiOnRydWV9LFwiQWN0aXZpdHlMaW5lUGFuZWxTdHlsZVwiOntcIiRpZFwiOlwiMTg2XCIsXCJBY3Rpdml0eUxpbmVTdHlsZVwiOntcIiRpZFwiOlwiMTg3XCIsXCJMaW5lQ29sb3JcIjp7XCIkaWRcIjpcIjE4OFwiLFwiJHR5cGVcIjpcIk5MUkUuQ29tbW9uLkRvbS5Tb2xpZENvbG9yQnJ1c2gsIE5MUkUuQ29tbW9uXCIsXCJDb2xvclwiOntcIiRpZFwiOlwiMTg5XCIsXCJBXCI6MzgsXCJSXCI6NjgsXCJHXCI6MTE0LFwiQlwiOjE5Nn19LFwiTGluZVdlaWdodFwiOjEuMCxcIkxpbmVUeXBlXCI6MH0sXCJJc1Zpc2libGVcIjp0cnVlfSxcIkRlZmF1bHREZXBlbmRlbmN5U3R5bGVcIjp7XCIkaWRcIjpcIjE5MFwiLFwiTGluZVN0eWxlXCI6e1wiJGlkXCI6XCIxOTFcIixcIkxpbmVDb2xvclwiOntcIiRpZFwiOlwiMTkyXCIsXCIkdHlwZVwiOlwiTkxSRS5Db21tb24uRG9tLlNvbGlkQ29sb3JCcnVzaCwgTkxSRS5Db21tb25cIixcIkNvbG9yXCI6e1wiJGlkXCI6XCIxOTNcIixcIkFcIjoyNTUsXCJSXCI6MCxcIkdcIjowLFwiQlwiOjB9fSxcIkxpbmVXZWlnaHRcIjoxLjAsXCJMaW5lVHlwZVwiOjB9LFwiRW5kQXJyb3doZWFkTGluZVN0eWxlXCI6e1wiJGlkXCI6XCIxOTRcIixcIktpbmRcIjoxLFwiV2lkdGhcIjoxLFwiTGVuZ3RoXCI6MCxcIlBhcmVudFN0eWxlXCI6bnVsbH0sXCJCcmluZ1RvRnJvbnRcIjp0cnVlLFwiSXNWaXNpYmxlXCI6dHJ1ZX0sXCJDcml0aWNhbFBhdGhTdHlsZVwiOntcIiRpZFwiOlwiMTk1XCIsXCJDcml0aWNhbFBhdGhTdHlsZU9wdGlvbnNcIjoxMSxcIkxpbmVTdHlsZVwiOntcIiRpZFwiOlwiMTk2XCIsXCJMaW5lQ29sb3JcIjp7XCIkaWRcIjpcIjE5N1wiLFwiJHR5cGVcIjpcIk5MUkUuQ29tbW9uLkRvbS5Tb2xpZENvbG9yQnJ1c2gsIE5MUkUuQ29tbW9uXCIsXCJDb2xvclwiOntcIiRpZFwiOlwiMTk4XCIsXCJBXCI6MjU1LFwiUlwiOjIyMixcIkdcIjo1MCxcIkJcIjo1MH19LFwiTGluZVdlaWdodFwiOjEuMCxcIkxpbmVUeXBlXCI6MH0sXCJUaXRsZUZvcmVncm91bmRcIjp7XCIkaWRcIjpcIjE5OVwiLFwiQ29sb3JcIjp7XCIkaWRcIjpcIjIwMFwiLFwiQVwiOjI1NSxcIlJcIjoxNzYsXCJHXCI6MTksXCJCXCI6MjV9fSxcIlNoYXBlc0JhY2tncm91bmRcIjp7XCIkaWRcIjpcIjIwMVwiLFwiQ29sb3JcIjp7XCIkaWRcIjpcIjIwMlwiLFwiQVwiOjI1NSxcIlJcIjoyNTMsXCJHXCI6MjAzLFwiQlwiOjIwOH19LFwiU2hhcGVzQm9yZGVyU3R5bGVcIjp7XCIkaWRcIjpcIjIwM1wiLFwiTGluZUNvbG9yXCI6e1wiJGlkXCI6XCIyMDRcIixcIiR0eXBlXCI6XCJOTFJFLkNvbW1vbi5Eb20uU29saWRDb2xvckJydXNoLCBOTFJFLkNvbW1vblwiLFwiQ29sb3JcIjp7XCIkaWRcIjpcIjIwNVwiLFwiQVwiOjI1NSxcIlJcIjoyMjIsXCJHXCI6NTAsXCJCXCI6NTB9fSxcIkxpbmVXZWlnaHRcIjoxLjUsXCJMaW5lVHlwZVwiOjB9LFwiSXNWaXNpYmxlXCI6ZmFsc2V9fSxcIlNjYWxlXCI6e1wiJGlkXCI6XCIyMDZcIixcIlN0YXJ0RGF0ZVwiOlwiMDAwMS0wMS0wMVQwMDowMDowMFwiLFwiRW5kRGF0ZVwiOlwiMDAwMS0wMS0wMVQwMDowMDowMFwiLFwiRm9ybWF0XCI6XCJ3XCIsXCJUeXBlXCI6MSxcIkF1dG9EYXRlUmFuZ2VcIjp0cnVlLFwiV29ya2luZ0RheXNcIjozMSxcIlRvZGF5TWFya2VyVGV4dFwiOlwiVG9kYXlcIixcIkF1dG9TY2FsZVR5cGVcIjp0cnVlfSxcIlNjYWxlVjJcIjp7XCIkaWRcIjpcIjIwN1wiLFwiU3RhcnREYXRlXCI6XCIwMDAxLTAxLTAxVDAwOjAwOjAwXCIsXCJFbmREYXRlXCI6XCIwMDAxLTAxLTAxVDAwOjAwOjAwXCIsXCJBdXRvRGF0ZVJhbmdlXCI6dHJ1ZSxcIldvcmtpbmdEYXlzXCI6MzEsXCJUb2RheU1hcmtlclRleHRcIjpcIlRvZGF5XCIsXCJBdXRvU2NhbGVUeXBlXCI6dHJ1ZSxcIlRpbWViYW5kU2NhbGVzXCI6e1wiJGlkXCI6XCIyMDhcIixcIlRvcFNjYWxlTGF5ZXJcIjp7XCIkaWRcIjpcIjIwOVwiLFwiRm9ybWF0XCI6XCJ3XCIsXCJUeXBlXCI6MX0sXCJNaWRkbGVTY2FsZUxheWVyXCI6e1wiJGlkXCI6XCIyMTBcIixcIkZvcm1hdFwiOm51bGwsXCJUeXBlXCI6MH0sXCJCb3R0b21TY2FsZUxheWVyXCI6e1wiJGlkXCI6XCIyMTFcIixcIkZvcm1hdFwiOm51bGwsXCJUeXBlXCI6MH19fSxcIk1pbGVzdG9uZXNcIjpbXSxcIlRhc2tzXCI6W10sXCJTd2ltbGFuZXNcIjpbXSxcIlN3aW1sYW5lc1YyXCI6W10sXCJEZXBlbmRlbmNpZXNcIjpbXSxcIkRlcGVuZGVuY3lTZXR0aW5nc1wiOntcIiRpZFwiOlwiMjEyXCIsXCJEZXBlbmRlbmN5TW9kdWxlRW5hYmxlZFwiOmZhbHNlLFwiU2NoZWR1bGluZ1NldHRpbmdzXCI6e1wiJGlkXCI6XCIyMTNcIixcIkRlcGVuZGVuY2llc1NjaGVkdWxpbmdNb2RlU2V0dGluZ1wiOjEsXCJEZXBlbmRlbmNpZXNQcmV2aW91c1NjaGVkdWxpbmdNb2RlXCI6MSxcIk9uQnJlYWtpbmdGbGV4aWJsZVNjaGVkdWxpbmdNb2RlU2V0dGluZ1wiOjAsXCJPbkJyZWFraW5nU3RyaWN0U2NoZWR1bGluZ01vZGVTZXR0aW5nXCI6MH19LFwiU2V0dGluZ3NcIjp7XCIkaWRcIjpcIjIxNFwiLFwiSW1wYU9wdGlvbnNcIjp7XCIkaWRcIjpcIjIxNVwiLFwiTGVmdFRvUmlnaHRcIjpmYWxzZSxcIlBheWxvYWRPcHRpb25zXCI6Mn19LFwiVGltZUNvbmZpZ3VyYXRpb25cIjp7XCIkaWRcIjpcIjIxNlwiLFwiVXNlVGltZVwiOmZhbHNlLFwiV29ya0RheVN0YXJ0XCI6XCIwMDowMDowMFwiLFwiV29ya0RheUVuZFwiOlwiMjM6NTk6MDBcIn19IiwiU291cmNlVGhlbWUiOiJ7XCIkaWRcIjpcIjFcIixcIklkXCI6XCJiNzFlODkzOC1hOGE3LTQ1MTEtODMwYy01YjcyYWE5MGQxMmJcIixcIkNhdGVnb3J5XCI6MixcIkN1bHR1cmVJbmZvTmFtZVwiOlwiZW4tVVNcIixcIlZlcnNpb25cIjp7XCIkaWRcIjpcIjJcIixcIlRoZW1lRG9tVmVyc2lvblwiOlwiMS4xLjBcIn0sXCJTdHlsZVwiOntcIiRpZFwiOlwiM1wiLFwiVGltZWJhbmRTdHlsZVwiOntcIiRpZFwiOlwiNFwiLFwiUmlnaHRFbmRDYXBzU3R5bGVcIjp7XCIkaWRcIjpcIjVcIixcIkZvbnRTZXR0aW5nc1wiOntcIiRpZFwiOlwiNlwiLFwiRm9udFNpemVcIjoxOCxcIkZvbnROYW1lXCI6XCJDYWxpYnJpXCIsXCJJc0JvbGRcIjp0cnVlLFwiSXNJdGFsaWNcIjpmYWxzZSxcIklzVW5kZXJsaW5lZFwiOmZhbHNlfSxcIkZvcmVncm91bmRcIjp7XCIkaWRcIjpcIjdcIixcIkNvbG9yXCI6e1wiJGlkXCI6XCI4XCIsXCJBXCI6MjU1LFwiUlwiOjIzNyxcIkdcIjoxMjUsXCJCXCI6NDl9fSxcIkhvcml6b250YWxBbGlnbm1lbnRcIjowLFwiSXNWaXNpYmxlXCI6ZmFsc2V9LFwiTGVmdEVuZENhcHNTdHlsZVwiOntcIiRpZFwiOlwiOVwiLFwiRm9udFNldHRpbmdzXCI6e1wiJGlkXCI6XCIxMFwiLFwiRm9udFNpemVcIjoxOCxcIkZvbnROYW1lXCI6XCJDYWxpYnJpXCIsXCJJc0JvbGRcIjp0cnVlLFwiSXNJdGFsaWNcIjpmYWxzZSxcIklzVW5kZXJsaW5lZFwiOmZhbHNlfSxcIkZvcmVncm91bmRcIjp7XCIkaWRcIjpcIjExXCIsXCJDb2xvclwiOntcIiRpZFwiOlwiMTJcIixcIkFcIjoyNTUsXCJSXCI6MjM3LFwiR1wiOjEyNSxcIkJcIjo0OX19LFwiSG9yaXpvbnRhbEFsaWdubWVudFwiOjAsXCJJc1Zpc2libGVcIjpmYWxzZX0sXCJUb2RheU1hcmtlclN0eWxlXCI6e1wiJGlkXCI6XCIxM1wiLFwiVG9kYXlUZXh0U3R5bGVcIjp7XCIkaWRcIjpcIjE0XCIsXCJGb250U2V0dGluZ3NcIjp7XCIkaWRcIjpcIjE1XCIsXCJGb250U2l6ZVwiOjEyLFwiRm9udE5hbWVcIjpcIkNhbGlicmlcIixcIklzQm9sZFwiOmZhbHNlLFwiSXNJdGFsaWNcIjpmYWxzZSxcIklzVW5kZXJsaW5lZFwiOmZhbHNlfSxcIkZvcmVncm91bmRcIjp7XCIkaWRcIjpcIjE2XCIsXCJDb2xvclwiOntcIiRpZFwiOlwiMTdcIixcIkFcIjoyNTUsXCJSXCI6MCxcIkdcIjowLFwiQlwiOjB9fSxcIkhvcml6b250YWxBbGlnbm1lbnRcIjowLFwiSXNWaXNpYmxlXCI6dHJ1ZX0sXCJUb2RheU1hcmtlclNoYXBlU3R5bGVcIjp7XCIkaWRcIjpcIjE4XCIsXCJNYXJnaW5cIjp7XCIkaWRcIjpcIjE5XCIsXCJUb3BcIjowLjAsXCJMZWZ0XCI6MC4wLFwiUmlnaHRcIjowLjAsXCJCb3R0b21cIjowLjB9LFwiUGFkZGluZ1wiOntcIiRpZFwiOlwiMjBcIixcIlRvcFwiOjAuMCxcIkxlZnRcIjowLjAsXCJSaWdodFwiOjAuMCxcIkJvdHRvbVwiOjAuMH0sXCJCYWNrZ3JvdW5kXCI6e1wiJGlkXCI6XCIyMVwiLFwiQ29sb3JcIjp7XCIkaWRcIjpcIjIyXCIsXCJBXCI6MjU1LFwiUlwiOjI1NSxcIkdcIjowLFwiQlwiOjB9fSxcIklzVmlzaWJsZVwiOnRydWUsXCJXaWR0aFwiOjAuMCxcIkhlaWdodFwiOjAuMCxcIkJvcmRlclN0eWxlXCI6bnVsbH0sXCJUb2RheU1hcmtlclBvc2l0aW9uXCI6MyxcIklzVmlzaWJsZVwiOnRydWV9LFwiU2NhbGVTdHlsZVwiOntcIiRpZFwiOlwiMjNcIixcIlNob3dTZWdtZW50U2VwYXJhdG9yc1wiOmZhbHNlLFwiU2VnbWVudFNlcGFyYXRvck9wYWNpdHlcIjozMCxcIlNoYXBlXCI6MyxcIlNlZ21lbnRUZXh0U3R5bGVcIjp7XCIkaWRcIjpcIjI0XCIsXCJGb250U2V0dGluZ3NcIjp7XCIkaWRcIjpcIjI1XCIsXCJGb250U2l6ZVwiOjE0LFwiRm9udE5hbWVcIjpcIlNlZ29lIFVJXCIsXCJJc0JvbGRcIjpmYWxzZSxcIklzSXRhbGljXCI6ZmFsc2UsXCJJc1VuZGVybGluZWRcIjpmYWxzZX0sXCJGb3JlZ3JvdW5kXCI6e1wiJGlkXCI6XCIyNlwiLFwiQ29sb3JcIjp7XCIkaWRcIjpcIjI3XCIsXCJBXCI6MjU1LFwiUlwiOjI1NSxcIkdcIjoyNTUsXCJCXCI6MjU1fX0sXCJIb3Jpem9udGFsQWxpZ25tZW50XCI6MCxcIklzVmlzaWJsZVwiOnRydWV9LFwiU2hhcGVTdHlsZVwiOntcIiRpZFwiOlwiMjhcIixcIk1hcmdpblwiOntcIiRpZFwiOlwiMjlcIixcIlRvcFwiOjAuMCxcIkxlZnRcIjoxMC4wLFwiUmlnaHRcIjoxMC4wLFwiQm90dG9tXCI6MC4wfSxcIlBhZGRpbmdcIjp7XCIkaWRcIjpcIjMwXCIsXCJUb3BcIjowLjAsXCJMZWZ0XCI6MC4wLFwiUmlnaHRcIjowLjAsXCJCb3R0b21cIjowLjB9LFwiQmFja2dyb3VuZFwiOntcIiRpZFwiOlwiMzFcIixcIkNvbG9yXCI6e1wiJGlkXCI6XCIzMlwiLFwiQVwiOjI1NSxcIlJcIjoyMjcsXCJHXCI6MTAwLFwiQlwiOjIwfX0sXCJJc1Zpc2libGVcIjp0cnVlLFwiV2lkdGhcIjo4NTguMCxcIkhlaWdodFwiOjIwLjAsXCJCb3JkZXJTdHlsZVwiOntcIiRpZFwiOlwiMzNcIixcIkxpbmVTdHlsZVwiOntcIiRpZFwiOlwiMzRcIixcIkxpbmVDb2xvclwiOntcIiRpZFwiOlwiMzVcIixcIkNvbG9yXCI6e1wiJGlkXCI6XCIzNlwiLFwiQVwiOjI1NSxcIlJcIjoyNTUsXCJHXCI6MCxcIkJcIjowfX0sXCJMaW5lV2VpZ2h0XCI6MC4wLFwiTGluZVR5cGVcIjowfSxcIklzVmlzaWJsZVwiOmZhbHNlfX19LFwiRWxhcHNlZFRpbWVTdHlsZVwiOntcIiRpZFwiOlwiMzdcIixcIkVsYXBzZWRUaW1lQmFja2dyb3VuZFwiOntcIiRpZFwiOlwiMzhcIixcIkNvbG9yXCI6e1wiJGlkXCI6XCIzOVwiLFwiQVwiOjE5MSxcIlJcIjoyNTUsXCJHXCI6MCxcIkJcIjowfX0sXCJFbGFwc2VkVGltZUZvcm1hdFwiOjEsXCJJc1Zpc2libGVcIjp0cnVlfSxcIk1hcmdpblwiOntcIiRpZFwiOlwiNDBcIixcIlRvcFwiOjAuMCxcIkxlZnRcIjoxMC4wLFwiUmlnaHRcIjoxMC4wLFwiQm90dG9tXCI6MC4wfSxcIlBhZGRpbmdcIjp7XCIkaWRcIjpcIjQxXCIsXCJUb3BcIjowLjAsXCJMZWZ0XCI6MC4wLFwiUmlnaHRcIjowLjAsXCJCb3R0b21cIjowLjB9LFwiQmFja2dyb3VuZFwiOntcIiRpZFwiOlwiNDJcIixcIkNvbG9yXCI6e1wiJGlkXCI6XCI0M1wiLFwiQVwiOjI1NSxcIlJcIjo0NyxcIkdcIjo1NCxcIkJcIjoxNTN9fSxcIklzVmlzaWJsZVwiOmZhbHNlLFwiV2lkdGhcIjowLjAsXCJIZWlnaHRcIjowLjAsXCJCb3JkZXJTdHlsZVwiOm51bGx9LFwiVGFza1N0eWxlXCI6e1wiJGlkXCI6XCI0NFwiLFwiU2hhcGVcIjoxLFwiU2hhcGVUaGlja25lc3NcIjowLFwiRHVyYXRpb25Gb3JtYXRcIjowLFwiUGVyY2VudGFnZUNvbXBsZXRlVGV4dFN0eWxlXCI6e1wiJGlkXCI6XCI0NVwiLFwiRm9udFNldHRpbmdzXCI6e1wiJGlkXCI6XCI0NlwiLFwiRm9udFNpemVcIjoxMCxcIkZvbnROYW1lXCI6XCJDYWxpYnJpXCIsXCJJc0JvbGRcIjpmYWxzZSxcIklzSXRhbGljXCI6ZmFsc2UsXCJJc1VuZGVybGluZWRcIjpmYWxzZX0sXCJGb3JlZ3JvdW5kXCI6e1wiJGlkXCI6XCI0N1wiLFwiQ29sb3JcIjp7XCIkaWRcIjpcIjQ4XCIsXCJBXCI6MjU1LFwiUlwiOjIzNyxcIkdcIjoxMjUsXCJCXCI6NDl9fSxcIkhvcml6b250YWxBbGlnbm1lbnRcIjowLFwiSXNWaXNpYmxlXCI6ZmFsc2V9LFwiUGVyY2VudGFnZUNvbXBsZXRlSGlnaGxpZ2h0U3R5bGVcIjp7XCIkaWRcIjpcIjQ5XCIsXCJCYWNrZ3JvdW5kXCI6e1wiJGlkXCI6XCI1MFwiLFwiQ29sb3JcIjp7XCIkaWRcIjpcIjUxXCIsXCJBXCI6ODksXCJSXCI6MCxcIkdcIjowLFwiQlwiOjB9fX0sXCJEdXJhdGlvblN0eWxlXCI6e1wiJGlkXCI6XCI1MlwiLFwiRm9udFNldHRpbmdzXCI6e1wiJGlkXCI6XCI1M1wiLFwiRm9udFNpemVcIjoxMCxcIkZvbnROYW1lXCI6XCJDYWxpYnJpXCIsXCJJc0JvbGRcIjpmYWxzZSxcIklzSXRhbGljXCI6ZmFsc2UsXCJJc1VuZGVybGluZWRcIjpmYWxzZX0sXCJGb3JlZ3JvdW5kXCI6e1wiJGlkXCI6XCI1NFwiLFwiQ29sb3JcIjp7XCIkaWRcIjpcIjU1XCIsXCJBXCI6MjU1LFwiUlwiOjIzNyxcIkdcIjoxMjUsXCJCXCI6NDl9fSxcIkhvcml6b250YWxBbGlnbm1lbnRcIjowLFwiSXNWaXNpYmxlXCI6ZmFsc2V9LFwiSG9yaXpvbnRhbENvbm5lY3RvclN0eWxlXCI6e1wiJGlkXCI6XCI1NlwiLFwiTGluZVN0eWxlXCI6e1wiJGlkXCI6XCI1N1wiLFwiTGluZUNvbG9yXCI6e1wiJGlkXCI6XCI1OFwiLFwiQ29sb3JcIjp7XCIkaWRcIjpcIjU5XCIsXCJBXCI6MjU1LFwiUlwiOjIwNCxcIkdcIjoyMDQsXCJCXCI6MjA0fX0sXCJMaW5lV2VpZ2h0XCI6MS4wLFwiTGluZVR5cGVcIjowfSxcIklzVmlzaWJsZVwiOnRydWV9LFwiVmVydGljYWxDb25uZWN0b3JTdHlsZVwiOntcIiRpZFwiOlwiNjBcIixcIkxpbmVTdHlsZVwiOntcIiRpZFwiOlwiNjFcIixcIkxpbmVDb2xvclwiOntcIiRpZFwiOlwiNjJcIixcIkNvbG9yXCI6e1wiJGlkXCI6XCI2M1wiLFwiQVwiOjI1NSxcIlJcIjoyMDQsXCJHXCI6MjA0LFwiQlwiOjIwNH19LFwiTGluZVdlaWdodFwiOjAuMCxcIkxpbmVUeXBlXCI6MH0sXCJJc1Zpc2libGVcIjpmYWxzZX0sXCJNYXJnaW5cIjp7XCIkaWRcIjpcIjY0XCIsXCJUb3BcIjowLjAsXCJMZWZ0XCI6MC4wLFwiUmlnaHRcIjowLjAsXCJCb3R0b21cIjowLjB9LFwiU3RhcnREYXRlUG9zaXRpb25cIjozLFwiRW5kRGF0ZVBvc2l0aW9uXCI6MyxcIlRpdGxlUG9zaXRpb25cIjo0LFwiRHVyYXRpb25Qb3NpdGlvblwiOjAsXCJQZXJjZW50YWdlQ29tcGxldGVkUG9zaXRpb25cIjowLFwiU3BhY2luZ1wiOjMsXCJJc0JlbG93VGltZWJhbmRcIjpmYWxzZSxcIlNoYXBlU3R5bGVcIjp7XCIkaWRcIjpcIjY1XCIsXCJNYXJnaW5cIjp7XCIkaWRcIjpcIjY2XCIsXCJUb3BcIjowLjAsXCJMZWZ0XCI6NC4wLFwiUmlnaHRcIjo0LjAsXCJCb3R0b21cIjowLjB9LFwiUGFkZGluZ1wiOntcIiRpZFwiOlwiNjdcIixcIlRvcFwiOjAuMCxcIkxlZnRcIjowLjAsXCJSaWdodFwiOjAuMCxcIkJvdHRvbVwiOjAuMH0sXCJCYWNrZ3JvdW5kXCI6e1wiJGlkXCI6XCI2OFwiLFwiQ29sb3JcIjp7XCIkaWRcIjpcIjY5XCIsXCJBXCI6MjU1LFwiUlwiOjk1LFwiR1wiOjE1LFwiQlwiOjY0fX0sXCJJc1Zpc2libGVcIjp0cnVlLFwiV2lkdGhcIjowLjAsXCJIZWlnaHRcIjoxMC4wLFwiQm9yZGVyU3R5bGVcIjp7XCIkaWRcIjpcIjcwXCIsXCJMaW5lU3R5bGVcIjp7XCIkaWRcIjpcIjcxXCIsXCJMaW5lQ29sb3JcIjp7XCIkaWRcIjpcIjcyXCIsXCJDb2xvclwiOntcIiRpZFwiOlwiNzNcIixcIkFcIjoyNTUsXCJSXCI6MjM0LFwiR1wiOjIyLFwiQlwiOjMwfX0sXCJMaW5lV2VpZ2h0XCI6Mi4wLFwiTGluZVR5cGVcIjowfSxcIklzVmlzaWJsZVwiOmZhbHNlfX0sXCJUaXRsZVN0eWxlXCI6e1wiJGlkXCI6XCI3NFwiLFwiRm9udFNldHRpbmdzXCI6e1wiJGlkXCI6XCI3NVwiLFwiRm9udFNpemVcIjoxMSxcIkZvbnROYW1lXCI6XCJDYWxpYnJpXCIsXCJJc0JvbGRcIjp0cnVlLFwiSXNJdGFsaWNcIjpmYWxzZSxcIklzVW5kZXJsaW5lZFwiOmZhbHNlfSxcIkZvcmVncm91bmRcIjp7XCIkaWRcIjpcIjc2XCIsXCJDb2xvclwiOntcIiRpZFwiOlwiNzdcIixcIkFcIjoyNTUsXCJSXCI6MCxcIkdcIjowLFwiQlwiOjB9fSxcIkhvcml6b250YWxBbGlnbm1lbnRcIjowLFwiSXNWaXNpYmxlXCI6dHJ1ZX0sXCJEYXRlU3R5bGVcIjp7XCIkaWRcIjpcIjc4XCIsXCJGb250U2V0dGluZ3NcIjp7XCIkaWRcIjpcIjc5XCIsXCJGb250U2l6ZVwiOjEwLFwiRm9udE5hbWVcIjpcIkNhbGlicmlcIixcIklzQm9sZFwiOmZhbHNlLFwiSXNJdGFsaWNcIjpmYWxzZSxcIklzVW5kZXJsaW5lZFwiOmZhbHNlfSxcIkZvcmVncm91bmRcIjp7XCIkaWRcIjpcIjgwXCIsXCJDb2xvclwiOntcIiRpZFwiOlwiODFcIixcIkFcIjoyNTUsXCJSXCI6NjgsXCJHXCI6ODQsXCJCXCI6MTA2fX0sXCJIb3Jpem9udGFsQWxpZ25tZW50XCI6MixcIklzVmlzaWJsZVwiOnRydWV9LFwiRGF0ZUZvcm1hdFwiOntcIiRpZFwiOlwiODJ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ODNcIixcIkZvcm1hdFwiOjAsXCJJc1Zpc2libGVcIjpmYWxzZSxcIkxhc3RLbm93blZpc2liaWxpdHlTdGF0ZVwiOmZhbHNlfX0sXCJNaWxlc3RvbmVTdHlsZVwiOntcIiRpZFwiOlwiODRcIixcIlNoYXBlXCI6MTksXCJJc0JlbG93VGltZWJhbmRcIjpmYWxzZSxcIlNoYXBlU2l6ZVwiOjEsXCJQYWRkaW5nXCI6e1wiJGlkXCI6XCI4NVwiLFwiVG9wXCI6Ny4wLFwiTGVmdFwiOjMuMCxcIlJpZ2h0XCI6MC4wLFwiQm90dG9tXCI6Mi4wfSxcIlNoYXBlU3R5bGVcIjp7XCIkaWRcIjpcIjg2XCIsXCJNYXJnaW5cIjp7XCIkaWRcIjpcIjg3XCIsXCJUb3BcIjowLjAsXCJMZWZ0XCI6MC4wLFwiUmlnaHRcIjowLjAsXCJCb3R0b21cIjowLjB9LFwiUGFkZGluZ1wiOntcIiRpZFwiOlwiODhcIixcIlRvcFwiOjAuMCxcIkxlZnRcIjowLjAsXCJSaWdodFwiOjAuMCxcIkJvdHRvbVwiOjAuMH0sXCJCYWNrZ3JvdW5kXCI6e1wiJGlkXCI6XCI4OVwiLFwiQ29sb3JcIjp7XCIkaWRcIjpcIjkwXCIsXCJBXCI6MjU1LFwiUlwiOjE1NCxcIkdcIjozLFwiQlwiOjMwfX0sXCJJc1Zpc2libGVcIjp0cnVlLFwiV2lkdGhcIjoxMy4wLFwiSGVpZ2h0XCI6MTMuMCxcIkJvcmRlclN0eWxlXCI6e1wiJGlkXCI6XCI5MVwiLFwiTGluZVN0eWxlXCI6e1wiJGlkXCI6XCI5MlwiLFwiTGluZUNvbG9yXCI6e1wiJGlkXCI6XCI5M1wiLFwiQ29sb3JcIjp7XCIkaWRcIjpcIjk0XCIsXCJBXCI6MjU1LFwiUlwiOjIzNCxcIkdcIjoyMixcIkJcIjozMH19LFwiTGluZVdlaWdodFwiOjIuMCxcIkxpbmVUeXBlXCI6MH0sXCJJc1Zpc2libGVcIjpmYWxzZX19LFwiVGl0bGVTdHlsZVwiOntcIiRpZFwiOlwiOTVcIixcIkZvbnRTZXR0aW5nc1wiOntcIiRpZFwiOlwiOTZcIixcIkZvbnRTaXplXCI6MTEsXCJGb250TmFtZVwiOlwiU2Vnb2UgVUlcIixcIklzQm9sZFwiOnRydWUsXCJJc0l0YWxpY1wiOmZhbHNlLFwiSXNVbmRlcmxpbmVkXCI6ZmFsc2V9LFwiRm9yZWdyb3VuZFwiOntcIiRpZFwiOlwiOTdcIixcIkNvbG9yXCI6e1wiJGlkXCI6XCI5OFwiLFwiQVwiOjI1NSxcIlJcIjoxNSxcIkdcIjo3NixcIkJcIjo5Mn19LFwiSG9yaXpvbnRhbEFsaWdubWVudFwiOjAsXCJJc1Zpc2libGVcIjp0cnVlfSxcIkRhdGVTdHlsZVwiOntcIiRpZFwiOlwiOTlcIixcIkZvbnRTZXR0aW5nc1wiOntcIiRpZFwiOlwiMTAwXCIsXCJGb250U2l6ZVwiOjksXCJGb250TmFtZVwiOlwiU2Vnb2UgVUkgU2VtaWJvbGRcIixcIklzQm9sZFwiOnRydWUsXCJJc0l0YWxpY1wiOmZhbHNlLFwiSXNVbmRlcmxpbmVkXCI6ZmFsc2V9LFwiRm9yZWdyb3VuZFwiOntcIiRpZFwiOlwiMTAxXCIsXCJDb2xvclwiOntcIiRpZFwiOlwiMTAyXCIsXCJBXCI6MjU1LFwiUlwiOjE1LFwiR1wiOjc2LFwiQlwiOjkyfX0sXCJIb3Jpem9udGFsQWxpZ25tZW50XCI6MCxcIklzVmlzaWJsZVwiOnRydWV9LFwiRGF0ZUZvcm1hdFwiOntcIiRpZFwiOlwiMTAz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EwNFwiLFwiRm9ybWF0XCI6MCxcIklzVmlzaWJsZVwiOmZhbHNlLFwiTGFzdEtub3duVmlzaWJpbGl0eVN0YXRlXCI6ZmFsc2V9fSxcIk1vdFN0eWxlXCI6e1wiJGlkXCI6XCIxMDVcIixcIlNoYXBlXCI6MTksXCJTaGFwZVNpemVcIjoxLFwiRGV0YWlsc1NwYWNpbmdcIjoyLjAsXCJQYWRkaW5nXCI6e1wiJGlkXCI6XCIxMDZcIixcIlRvcFwiOjcuMCxcIkxlZnRcIjozLjAsXCJSaWdodFwiOjAuMCxcIkJvdHRvbVwiOjIuMH0sXCJQb3NpdGlvbk9uVGFza1wiOjEsXCJTaGFwZVN0eWxlXCI6e1wiJGlkXCI6XCIxMDdcIixcIk1hcmdpblwiOntcIiRpZFwiOlwiMTA4XCIsXCJUb3BcIjowLjAsXCJMZWZ0XCI6MC4wLFwiUmlnaHRcIjowLjAsXCJCb3R0b21cIjowLjB9LFwiUGFkZGluZ1wiOntcIiRpZFwiOlwiMTA5XCIsXCJUb3BcIjowLjAsXCJMZWZ0XCI6MC4wLFwiUmlnaHRcIjowLjAsXCJCb3R0b21cIjowLjB9LFwiQmFja2dyb3VuZFwiOntcIiRpZFwiOlwiMTEwXCIsXCJDb2xvclwiOntcIiRpZFwiOlwiMTExXCIsXCJBXCI6MjU1LFwiUlwiOjE1NCxcIkdcIjozLFwiQlwiOjMwfX0sXCJJc1Zpc2libGVcIjp0cnVlLFwiV2lkdGhcIjoxMy4wLFwiSGVpZ2h0XCI6MTMuMCxcIkJvcmRlclN0eWxlXCI6e1wiJGlkXCI6XCIxMTJcIixcIkxpbmVTdHlsZVwiOntcIiRpZFwiOlwiMTEzXCIsXCJMaW5lQ29sb3JcIjp7XCIkaWRcIjpcIjExNFwiLFwiQ29sb3JcIjp7XCIkaWRcIjpcIjExNVwiLFwiQVwiOjI1NSxcIlJcIjoyMzQsXCJHXCI6MjIsXCJCXCI6MzB9fSxcIkxpbmVXZWlnaHRcIjowLjAsXCJMaW5lVHlwZVwiOjB9LFwiSXNWaXNpYmxlXCI6ZmFsc2V9fSxcIlRpdGxlU3R5bGVcIjp7XCIkaWRcIjpcIjExNlwiLFwiRm9udFNldHRpbmdzXCI6e1wiJGlkXCI6XCIxMTdcIixcIkZvbnRTaXplXCI6MTEsXCJGb250TmFtZVwiOlwiU2Vnb2UgVUlcIixcIklzQm9sZFwiOnRydWUsXCJJc0l0YWxpY1wiOmZhbHNlLFwiSXNVbmRlcmxpbmVkXCI6ZmFsc2V9LFwiRm9yZWdyb3VuZFwiOntcIiRpZFwiOlwiMTE4XCIsXCJDb2xvclwiOntcIiRpZFwiOlwiMTE5XCIsXCJBXCI6MjU1LFwiUlwiOjE1LFwiR1wiOjc2LFwiQlwiOjkyfX0sXCJIb3Jpem9udGFsQWxpZ25tZW50XCI6MCxcIklzVmlzaWJsZVwiOnRydWV9LFwiRGF0ZVN0eWxlXCI6e1wiJGlkXCI6XCIxMjBcIixcIkZvbnRTZXR0aW5nc1wiOntcIiRpZFwiOlwiMTIxXCIsXCJGb250U2l6ZVwiOjksXCJGb250TmFtZVwiOlwiU2Vnb2UgVUkgU2VtaWJvbGRcIixcIklzQm9sZFwiOnRydWUsXCJJc0l0YWxpY1wiOmZhbHNlLFwiSXNVbmRlcmxpbmVkXCI6ZmFsc2V9LFwiRm9yZWdyb3VuZFwiOntcIiRpZFwiOlwiMTIyXCIsXCJDb2xvclwiOntcIiRpZFwiOlwiMTIzXCIsXCJBXCI6MjU1LFwiUlwiOjE1LFwiR1wiOjc2LFwiQlwiOjkyfX0sXCJIb3Jpem9udGFsQWxpZ25tZW50XCI6MCxcIklzVmlzaWJsZVwiOnRydWV9LFwiRGF0ZUZvcm1hdFwiOntcIiRpZFwiOlwiMTI0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EyNVwiLFwiRm9ybWF0XCI6MCxcIklzVmlzaWJsZVwiOmZhbHNlLFwiTGFzdEtub3duVmlzaWJpbGl0eVN0YXRlXCI6ZmFsc2V9fSxcIlN3aW1sYW5lVjJTdHlsZVwiOntcIiRpZFwiOlwiMTI2XCIsXCJTdHlsZUlkXCI6XCJiOWUxZDdhMS00YmE2LTRkMmUtYjg1MS03MDI0N2M0NmE0ZTlcIixcIk5hbWVcIjpcIlN3aW1sYW5lIFN0eWxlIDFcIixcIkhlYWRlclN0eWxlXCI6e1wiJGlkXCI6XCIxMjdcIixcIlRleHRTdHlsZVwiOntcIiRpZFwiOlwiMTI4XCIsXCJGb250U2V0dGluZ3NcIjp7XCIkaWRcIjpcIjEyOVwiLFwiRm9udFNpemVcIjoxMixcIkZvbnROYW1lXCI6XCJTZWdvZSBVSVwiLFwiSXNCb2xkXCI6dHJ1ZSxcIklzSXRhbGljXCI6ZmFsc2UsXCJJc1VuZGVybGluZWRcIjpmYWxzZX0sXCJGb3JlZ3JvdW5kXCI6e1wiJGlkXCI6XCIxMzBcIixcIkNvbG9yXCI6e1wiJGlkXCI6XCIxMzFcIixcIkFcIjoyNTUsXCJSXCI6MjU1LFwiR1wiOjI1NSxcIkJcIjoyNTV9fSxcIkhvcml6b250YWxBbGlnbm1lbnRcIjowLFwiSXNWaXNpYmxlXCI6dHJ1ZX0sXCJSZWN0YW5nbGVTdHlsZVwiOntcIiRpZFwiOlwiMTMyXCIsXCJNYXJnaW5cIjp7XCIkaWRcIjpcIjEzM1wiLFwiVG9wXCI6MC4wLFwiTGVmdFwiOjAuMCxcIlJpZ2h0XCI6MC4wLFwiQm90dG9tXCI6MC4wfSxcIlBhZGRpbmdcIjp7XCIkaWRcIjpcIjEzNFwiLFwiVG9wXCI6MC4wLFwiTGVmdFwiOjAuMCxcIlJpZ2h0XCI6MC4wLFwiQm90dG9tXCI6MC4wfSxcIkJhY2tncm91bmRcIjp7XCIkaWRcIjpcIjEzNVwiLFwiQ29sb3JcIjp7XCIkaWRcIjpcIjEzNlwiLFwiQVwiOjI1NSxcIlJcIjo5NSxcIkdcIjoxNSxcIkJcIjo2NH19LFwiSXNWaXNpYmxlXCI6dHJ1ZSxcIldpZHRoXCI6MC4wLFwiSGVpZ2h0XCI6MC4wLFwiQm9yZGVyU3R5bGVcIjp7XCIkaWRcIjpcIjEzN1wiLFwiTGluZVN0eWxlXCI6e1wiJGlkXCI6XCIxMzhcIixcIkxpbmVDb2xvclwiOntcIiRpZFwiOlwiMTM5XCIsXCJDb2xvclwiOntcIiRpZFwiOlwiMTQwXCIsXCJBXCI6MjU1LFwiUlwiOjI1NSxcIkdcIjowLFwiQlwiOjB9fSxcIkxpbmVXZWlnaHRcIjowLjAsXCJMaW5lVHlwZVwiOjB9LFwiSXNWaXNpYmxlXCI6ZmFsc2V9fX0sXCJCYWNrZ3JvdW5kU3R5bGVcIjp7XCIkaWRcIjpcIjE0MVwiLFwiTWFyZ2luXCI6e1wiJGlkXCI6XCIxNDJcIixcIlRvcFwiOjAuMCxcIkxlZnRcIjowLjAsXCJSaWdodFwiOjAuMCxcIkJvdHRvbVwiOjAuMH0sXCJQYWRkaW5nXCI6e1wiJGlkXCI6XCIxNDNcIixcIlRvcFwiOjAuMCxcIkxlZnRcIjowLjAsXCJSaWdodFwiOjAuMCxcIkJvdHRvbVwiOjAuMH0sXCJCYWNrZ3JvdW5kXCI6e1wiJGlkXCI6XCIxNDRcIixcIkNvbG9yXCI6e1wiJGlkXCI6XCIxNDVcIixcIkFcIjo1MSxcIlJcIjo5NSxcIkdcIjoxNSxcIkJcIjo2NH19LFwiSXNWaXNpYmxlXCI6dHJ1ZSxcIldpZHRoXCI6MC4wLFwiSGVpZ2h0XCI6MC4wLFwiQm9yZGVyU3R5bGVcIjp7XCIkaWRcIjpcIjE0NlwiLFwiTGluZVN0eWxlXCI6e1wiJGlkXCI6XCIxNDdcIixcIkxpbmVDb2xvclwiOntcIiRpZFwiOlwiMTQ4XCIsXCJDb2xvclwiOntcIiRpZFwiOlwiMTQ5XCIsXCJBXCI6MjU1LFwiUlwiOjIzNCxcIkdcIjoyMixcIkJcIjozMH19LFwiTGluZVdlaWdodFwiOjAuMCxcIkxpbmVUeXBlXCI6MH0sXCJJc1Zpc2libGVcIjpmYWxzZX19LFwiSXNBYm92ZVRpbWViYW5kXCI6ZmFsc2UsXCJTcGFjaW5nXCI6NSxcIkRlZmF1bHRTd2ltbGFuZUFjdGl2aXR5U3R5bGVcIjp7XCIkaWRcIjpcIjE1MFwiLFwiSGVhZGVyU3R5bGVcIjp7XCIkaWRcIjpcIjE1MVwiLFwiVGV4dFN0eWxlXCI6e1wiJGlkXCI6XCIxNTJcIixcIkZvbnRTZXR0aW5nc1wiOntcIiRpZFwiOlwiMTUzXCIsXCJGb250U2l6ZVwiOjExLFwiRm9udE5hbWVcIjpcIkNhbGlicmlcIixcIklzQm9sZFwiOmZhbHNlLFwiSXNJdGFsaWNcIjpmYWxzZSxcIklzVW5kZXJsaW5lZFwiOmZhbHNlfSxcIkZvcmVncm91bmRcIjp7XCIkaWRcIjpcIjE1NFwiLFwiQ29sb3JcIjp7XCIkaWRcIjpcIjE1NVwiLFwiQVwiOjI1NSxcIlJcIjowLFwiR1wiOjAsXCJCXCI6MH19LFwiSG9yaXpvbnRhbEFsaWdubWVudFwiOjAsXCJJc1Zpc2libGVcIjp0cnVlfSxcIlJlY3RhbmdsZVN0eWxlXCI6e1wiJGlkXCI6XCIxNTZcIixcIk1hcmdpblwiOntcIiRpZFwiOlwiMTU3XCIsXCJUb3BcIjowLjAsXCJMZWZ0XCI6MC4wLFwiUmlnaHRcIjowLjAsXCJCb3R0b21cIjowLjB9LFwiUGFkZGluZ1wiOntcIiRpZFwiOlwiMTU4XCIsXCJUb3BcIjowLjAsXCJMZWZ0XCI6MC4wLFwiUmlnaHRcIjowLjAsXCJCb3R0b21cIjowLjB9LFwiQmFja2dyb3VuZFwiOntcIiRpZFwiOlwiMTU5XCIsXCJDb2xvclwiOntcIiRpZFwiOlwiMTYwXCIsXCJBXCI6NjMsXCJSXCI6OTUsXCJHXCI6MTUsXCJCXCI6NjR9fSxcIklzVmlzaWJsZVwiOnRydWUsXCJXaWR0aFwiOjAuMCxcIkhlaWdodFwiOjAuMCxcIkJvcmRlclN0eWxlXCI6e1wiJGlkXCI6XCIxNjFcIixcIkxpbmVTdHlsZVwiOntcIiRpZFwiOlwiMTYyXCIsXCJMaW5lQ29sb3JcIjp7XCIkaWRcIjpcIjE2M1wiLFwiQ29sb3JcIjp7XCIkaWRcIjpcIjE2NFwiLFwiQVwiOjI1NSxcIlJcIjoyNTUsXCJHXCI6MCxcIkJcIjowfX0sXCJMaW5lV2VpZ2h0XCI6MC4wLFwiTGluZVR5cGVcIjowfSxcIklzVmlzaWJsZVwiOmZhbHNlfX19LFwiQmFja2dyb3VuZFN0eWxlXCI6e1wiJGlkXCI6XCIxNjVcIixcIk1hcmdpblwiOntcIiRpZFwiOlwiMTY2XCIsXCJUb3BcIjowLjAsXCJMZWZ0XCI6MC4wLFwiUmlnaHRcIjowLjAsXCJCb3R0b21cIjowLjB9LFwiUGFkZGluZ1wiOntcIiRpZFwiOlwiMTY3XCIsXCJUb3BcIjowLjAsXCJMZWZ0XCI6MC4wLFwiUmlnaHRcIjowLjAsXCJCb3R0b21cIjowLjB9LFwiQmFja2dyb3VuZFwiOntcIiRpZFwiOlwiMTY4XCIsXCJDb2xvclwiOntcIiRpZFwiOlwiMTY5XCIsXCJBXCI6NTEsXCJSXCI6OTUsXCJHXCI6MTUsXCJCXCI6NjR9fSxcIklzVmlzaWJsZVwiOnRydWUsXCJXaWR0aFwiOjAuMCxcIkhlaWdodFwiOjAuMCxcIkJvcmRlclN0eWxlXCI6e1wiJGlkXCI6XCIxNzBcIixcIkxpbmVTdHlsZVwiOntcIiRpZFwiOlwiMTcxXCIsXCJMaW5lQ29sb3JcIjp7XCIkaWRcIjpcIjE3MlwiLFwiQ29sb3JcIjp7XCIkaWRcIjpcIjE3M1wiLFwiQVwiOjI1NSxcIlJcIjoyMzQsXCJHXCI6MjIsXCJCXCI6MzB9fSxcIkxpbmVXZWlnaHRcIjowLjAsXCJMaW5lVHlwZVwiOjB9LFwiSXNWaXNpYmxlXCI6ZmFsc2V9fX0sXCJEZWZhdWx0U3dpbWxhbmVNaWxlc3RvbmVTdHlsZVwiOntcIiRpZFwiOlwiMTc0XCIsXCJUaXRsZVBvc2l0aW9uXCI6MCxcIkRhdGVQb3NpdGlvblwiOjIsXCJTaGFwZVR5cGVcIjo3LFwiU2hhcGVTaXplXCI6MCxcIlNwYWNpbmdcIjo1LFwiU2hhcGVTdHlsZVwiOntcIiRpZFwiOlwiMTc1XCIsXCJNYXJnaW5cIjp7XCIkaWRcIjpcIjE3NlwiLFwiVG9wXCI6MC4wLFwiTGVmdFwiOjAuMCxcIlJpZ2h0XCI6MC4wLFwiQm90dG9tXCI6MC4wfSxcIlBhZGRpbmdcIjp7XCIkaWRcIjpcIjE3N1wiLFwiVG9wXCI6MC4wLFwiTGVmdFwiOjAuMCxcIlJpZ2h0XCI6MC4wLFwiQm90dG9tXCI6MC4wfSxcIkJhY2tncm91bmRcIjp7XCIkaWRcIjpcIjE3OFwiLFwiQ29sb3JcIjp7XCIkaWRcIjpcIjE3OVwiLFwiQVwiOjI1NSxcIlJcIjoyMSxcIkdcIjo5NixcIkJcIjoxMzB9fSxcIklzVmlzaWJsZVwiOnRydWUsXCJXaWR0aFwiOjEyLjAsXCJIZWlnaHRcIjoxNC4wLFwiQm9yZGVyU3R5bGVcIjp7XCIkaWRcIjpcIjE4MFwiLFwiTGluZVN0eWxlXCI6e1wiJGlkXCI6XCIxODFcIixcIkxpbmVDb2xvclwiOntcIiRpZFwiOlwiMTgyXCIsXCJDb2xvclwiOntcIiRpZFwiOlwiMTgzXCIsXCJBXCI6MjU1LFwiUlwiOjIzNCxcIkdcIjoyMixcIkJcIjozMH19LFwiTGluZVdlaWdodFwiOjIuMCxcIkxpbmVUeXBlXCI6MH0sXCJJc1Zpc2libGVcIjpmYWxzZX19LFwiVGl0bGVTdHlsZVwiOntcIiRpZFwiOlwiMTg0XCIsXCJGb250U2V0dGluZ3NcIjp7XCIkaWRcIjpcIjE4NVwiLFwiRm9udFNpemVcIjoxMSxcIkZvbnROYW1lXCI6XCJTZWdvZSBVSVwiLFwiSXNCb2xkXCI6dHJ1ZSxcIklzSXRhbGljXCI6ZmFsc2UsXCJJc1VuZGVybGluZWRcIjpmYWxzZX0sXCJGb3JlZ3JvdW5kXCI6e1wiJGlkXCI6XCIxODZcIixcIkNvbG9yXCI6e1wiJGlkXCI6XCIxODdcIixcIkFcIjoyNTUsXCJSXCI6OTUsXCJHXCI6MTUsXCJCXCI6NjR9fSxcIkhvcml6b250YWxBbGlnbm1lbnRcIjoyLFwiSXNWaXNpYmxlXCI6dHJ1ZX0sXCJEYXRlU3R5bGVcIjp7XCIkaWRcIjpcIjE4OFwiLFwiRm9udFNldHRpbmdzXCI6e1wiJGlkXCI6XCIxODlcIixcIkZvbnRTaXplXCI6OSxcIkZvbnROYW1lXCI6XCJTZWdvZSBVSSBTZW1pYm9sZFwiLFwiSXNCb2xkXCI6dHJ1ZSxcIklzSXRhbGljXCI6ZmFsc2UsXCJJc1VuZGVybGluZWRcIjpmYWxzZX0sXCJGb3JlZ3JvdW5kXCI6e1wiJGlkXCI6XCIxOTBcIixcIkNvbG9yXCI6e1wiJGlkXCI6XCIxOTFcIixcIkFcIjoyNTUsXCJSXCI6MTUsXCJHXCI6NzYsXCJCXCI6OTJ9fSxcIkhvcml6b250YWxBbGlnbm1lbnRcIjowLFwiSXNWaXNpYmxlXCI6dHJ1ZX0sXCJEYXRlRm9ybWF0XCI6e1wiJGlkXCI6XCIxOTJ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MTkzXCIsXCJGb3JtYXRcIjowLFwiSXNWaXNpYmxlXCI6ZmFsc2UsXCJMYXN0S25vd25WaXNpYmlsaXR5U3RhdGVcIjpmYWxzZX19LFwiRGVmYXVsdFN3aW1sYW5lVGFza1N0eWxlXCI6e1wiJGlkXCI6XCIxOTRcIixcIlNoYXBlXCI6MSxcIlNoYXBlVGhpY2tuZXNzXCI6MCxcIkR1cmF0aW9uRm9ybWF0XCI6MCxcIlBlcmNlbnRhZ2VDb21wbGV0ZVRleHRTdHlsZVwiOntcIiRpZFwiOlwiMTk1XCIsXCJGb250U2V0dGluZ3NcIjp7XCIkaWRcIjpcIjE5NlwiLFwiRm9udFNpemVcIjoxMCxcIkZvbnROYW1lXCI6XCJDYWxpYnJpXCIsXCJJc0JvbGRcIjpmYWxzZSxcIklzSXRhbGljXCI6ZmFsc2UsXCJJc1VuZGVybGluZWRcIjpmYWxzZX0sXCJGb3JlZ3JvdW5kXCI6e1wiJGlkXCI6XCIxOTdcIixcIkNvbG9yXCI6e1wiJGlkXCI6XCIxOThcIixcIkFcIjoyNTUsXCJSXCI6MjM3LFwiR1wiOjEyNSxcIkJcIjo0OX19LFwiSG9yaXpvbnRhbEFsaWdubWVudFwiOjAsXCJJc1Zpc2libGVcIjpmYWxzZX0sXCJQZXJjZW50YWdlQ29tcGxldGVIaWdobGlnaHRTdHlsZVwiOntcIiRpZFwiOlwiMTk5XCIsXCJCYWNrZ3JvdW5kXCI6e1wiJGlkXCI6XCIyMDBcIixcIkNvbG9yXCI6e1wiJGlkXCI6XCIyMDFcIixcIkFcIjowLFwiUlwiOjAsXCJHXCI6MCxcIkJcIjowfX19LFwiRHVyYXRpb25TdHlsZVwiOntcIiRpZFwiOlwiMjAyXCIsXCJGb250U2V0dGluZ3NcIjp7XCIkaWRcIjpcIjIwM1wiLFwiRm9udFNpemVcIjoxMCxcIkZvbnROYW1lXCI6XCJDYWxpYnJpXCIsXCJJc0JvbGRcIjpmYWxzZSxcIklzSXRhbGljXCI6ZmFsc2UsXCJJc1VuZGVybGluZWRcIjpmYWxzZX0sXCJGb3JlZ3JvdW5kXCI6e1wiJGlkXCI6XCIyMDRcIixcIkNvbG9yXCI6e1wiJGlkXCI6XCIyMDVcIixcIkFcIjoyNTUsXCJSXCI6MjM3LFwiR1wiOjEyNSxcIkJcIjo0OX19LFwiSG9yaXpvbnRhbEFsaWdubWVudFwiOjAsXCJJc1Zpc2libGVcIjpmYWxzZX0sXCJNYXJnaW5cIjp7XCIkaWRcIjpcIjIwNlwiLFwiVG9wXCI6MC4wLFwiTGVmdFwiOjAuMCxcIlJpZ2h0XCI6MC4wLFwiQm90dG9tXCI6MC4wfSxcIlN0YXJ0RGF0ZVBvc2l0aW9uXCI6MyxcIkVuZERhdGVQb3NpdGlvblwiOjMsXCJUaXRsZVBvc2l0aW9uXCI6NCxcIkR1cmF0aW9uUG9zaXRpb25cIjowLFwiUGVyY2VudGFnZUNvbXBsZXRlZFBvc2l0aW9uXCI6MCxcIlNwYWNpbmdcIjozLFwiU2hhcGVTdHlsZVwiOntcIiRpZFwiOlwiMjA3XCIsXCJNYXJnaW5cIjp7XCIkaWRcIjpcIjIwOFwiLFwiVG9wXCI6MC4wLFwiTGVmdFwiOjQuMCxcIlJpZ2h0XCI6NC4wLFwiQm90dG9tXCI6MC4wfSxcIlBhZGRpbmdcIjp7XCIkaWRcIjpcIjIwOVwiLFwiVG9wXCI6MC4wLFwiTGVmdFwiOjAuMCxcIlJpZ2h0XCI6MC4wLFwiQm90dG9tXCI6MC4wfSxcIkJhY2tncm91bmRcIjp7XCIkaWRcIjpcIjIxMFwiLFwiQ29sb3JcIjp7XCIkaWRcIjpcIjIxMVwiLFwiQVwiOjI1NSxcIlJcIjo5NSxcIkdcIjoxNSxcIkJcIjo2NH19LFwiSXNWaXNpYmxlXCI6dHJ1ZSxcIldpZHRoXCI6MC4wLFwiSGVpZ2h0XCI6MTAuMCxcIkJvcmRlclN0eWxlXCI6e1wiJGlkXCI6XCIyMTJcIixcIkxpbmVTdHlsZVwiOntcIiRpZFwiOlwiMjEzXCIsXCJMaW5lQ29sb3JcIjp7XCIkaWRcIjpcIjIxNFwiLFwiQ29sb3JcIjp7XCIkaWRcIjpcIjIxNVwiLFwiQVwiOjI1NSxcIlJcIjoyMzQsXCJHXCI6MjIsXCJCXCI6MzB9fSxcIkxpbmVXZWlnaHRcIjoyLjAsXCJMaW5lVHlwZVwiOjB9LFwiSXNWaXNpYmxlXCI6ZmFsc2V9fSxcIlRpdGxlU3R5bGVcIjp7XCIkaWRcIjpcIjIxNlwiLFwiRm9udFNldHRpbmdzXCI6e1wiJGlkXCI6XCIyMTdcIixcIkZvbnRTaXplXCI6MTEsXCJGb250TmFtZVwiOlwiQ2FsaWJyaVwiLFwiSXNCb2xkXCI6dHJ1ZSxcIklzSXRhbGljXCI6ZmFsc2UsXCJJc1VuZGVybGluZWRcIjpmYWxzZX0sXCJGb3JlZ3JvdW5kXCI6e1wiJGlkXCI6XCIyMThcIixcIkNvbG9yXCI6e1wiJGlkXCI6XCIyMTlcIixcIkFcIjoyNTUsXCJSXCI6MCxcIkdcIjowLFwiQlwiOjB9fSxcIkhvcml6b250YWxBbGlnbm1lbnRcIjowLFwiSXNWaXNpYmxlXCI6dHJ1ZX0sXCJEYXRlU3R5bGVcIjp7XCIkaWRcIjpcIjIyMFwiLFwiRm9udFNldHRpbmdzXCI6e1wiJGlkXCI6XCIyMjFcIixcIkZvbnRTaXplXCI6MTAsXCJGb250TmFtZVwiOlwiQ2FsaWJyaVwiLFwiSXNCb2xkXCI6ZmFsc2UsXCJJc0l0YWxpY1wiOmZhbHNlLFwiSXNVbmRlcmxpbmVkXCI6ZmFsc2V9LFwiRm9yZWdyb3VuZFwiOntcIiRpZFwiOlwiMjIyXCIsXCJDb2xvclwiOntcIiRpZFwiOlwiMjIzXCIsXCJBXCI6MjU1LFwiUlwiOjY4LFwiR1wiOjg0LFwiQlwiOjEwNn19LFwiSG9yaXpvbnRhbEFsaWdubWVudFwiOjIsXCJJc1Zpc2libGVcIjp0cnVlfSxcIkRhdGVGb3JtYXRcIjp7XCIkaWRcIjpcIjIyNF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yMjVcIixcIkZvcm1hdFwiOjAsXCJJc1Zpc2libGVcIjpmYWxzZSxcIkxhc3RLbm93blZpc2liaWxpdHlTdGF0ZVwiOmZhbHNlfX0sXCJEZWZhdWx0U3dpbWxhbmVNb3RTdHlsZVwiOntcIiRpZFwiOlwiMjI2XCIsXCJTaGFwZVwiOjE5LFwiU2hhcGVTaXplXCI6MSxcIkRldGFpbHNTcGFjaW5nXCI6Mi4wLFwiUGFkZGluZ1wiOntcIiRpZFwiOlwiMjI3XCIsXCJUb3BcIjo3LjAsXCJMZWZ0XCI6My4wLFwiUmlnaHRcIjowLjAsXCJCb3R0b21cIjoyLjB9LFwiUG9zaXRpb25PblRhc2tcIjoxLFwiU2hhcGVTdHlsZVwiOntcIiRpZFwiOlwiMjI4XCIsXCJNYXJnaW5cIjp7XCIkaWRcIjpcIjIyOVwiLFwiVG9wXCI6MC4wLFwiTGVmdFwiOjAuMCxcIlJpZ2h0XCI6MC4wLFwiQm90dG9tXCI6MC4wfSxcIlBhZGRpbmdcIjp7XCIkaWRcIjpcIjIzMFwiLFwiVG9wXCI6MC4wLFwiTGVmdFwiOjAuMCxcIlJpZ2h0XCI6MC4wLFwiQm90dG9tXCI6MC4wfSxcIkJhY2tncm91bmRcIjp7XCIkaWRcIjpcIjIzMVwiLFwiQ29sb3JcIjp7XCIkaWRcIjpcIjIzMlwiLFwiQVwiOjI1NSxcIlJcIjo5NSxcIkdcIjoxNSxcIkJcIjo2NH19LFwiSXNWaXNpYmxlXCI6dHJ1ZSxcIldpZHRoXCI6MTMuMCxcIkhlaWdodFwiOjEzLjAsXCJCb3JkZXJTdHlsZVwiOntcIiRpZFwiOlwiMjMzXCIsXCJMaW5lU3R5bGVcIjp7XCIkaWRcIjpcIjIzNFwiLFwiTGluZUNvbG9yXCI6e1wiJGlkXCI6XCIyMzVcIixcIkNvbG9yXCI6e1wiJGlkXCI6XCIyMzZcIixcIkFcIjoyNTUsXCJSXCI6MjM0LFwiR1wiOjIyLFwiQlwiOjMwfX0sXCJMaW5lV2VpZ2h0XCI6MC4wLFwiTGluZVR5cGVcIjowfSxcIklzVmlzaWJsZVwiOmZhbHNlfX0sXCJUaXRsZVN0eWxlXCI6e1wiJGlkXCI6XCIyMzdcIixcIkZvbnRTZXR0aW5nc1wiOntcIiRpZFwiOlwiMjM4XCIsXCJGb250U2l6ZVwiOjExLFwiRm9udE5hbWVcIjpcIlNlZ29lIFVJXCIsXCJJc0JvbGRcIjp0cnVlLFwiSXNJdGFsaWNcIjpmYWxzZSxcIklzVW5kZXJsaW5lZFwiOmZhbHNlfSxcIkZvcmVncm91bmRcIjp7XCIkaWRcIjpcIjIzOVwiLFwiQ29sb3JcIjp7XCIkaWRcIjpcIjI0MFwiLFwiQVwiOjI1NSxcIlJcIjo5NSxcIkdcIjoxNSxcIkJcIjo2NH19LFwiSG9yaXpvbnRhbEFsaWdubWVudFwiOjAsXCJJc1Zpc2libGVcIjp0cnVlfSxcIkRhdGVTdHlsZVwiOntcIiRpZFwiOlwiMjQxXCIsXCJGb250U2V0dGluZ3NcIjp7XCIkaWRcIjpcIjI0MlwiLFwiRm9udFNpemVcIjo5LFwiRm9udE5hbWVcIjpcIlNlZ29lIFVJIFNlbWlib2xkXCIsXCJJc0JvbGRcIjp0cnVlLFwiSXNJdGFsaWNcIjpmYWxzZSxcIklzVW5kZXJsaW5lZFwiOmZhbHNlfSxcIkZvcmVncm91bmRcIjp7XCIkaWRcIjpcIjI0M1wiLFwiQ29sb3JcIjp7XCIkaWRcIjpcIjI0NFwiLFwiQVwiOjI1NSxcIlJcIjoxNSxcIkdcIjo3NixcIkJcIjo5Mn19LFwiSG9yaXpvbnRhbEFsaWdubWVudFwiOjAsXCJJc1Zpc2libGVcIjp0cnVlfSxcIkRhdGVGb3JtYXRcIjp7XCIkaWRcIjpcIjI0NV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yNDZcIixcIkZvcm1hdFwiOjAsXCJJc1Zpc2libGVcIjpmYWxzZSxcIkxhc3RLbm93blZpc2liaWxpdHlTdGF0ZVwiOmZhbHNlfX19LFwiX2FkZGl0aW9uYWxTd2ltbGFuZVYyU3R5bGVzXCI6W3tcIiRpZFwiOlwiMjQ3XCIsXCJTdHlsZUlkXCI6XCJjYWE1NmM3NS0yZDIwLTRlMjMtYjRkYy02OWMxNmZhYjkzZWZcIixcIk5hbWVcIjpcIlN3aW1sYW5lIFN0eWxlIDJcIixcIkhlYWRlclN0eWxlXCI6e1wiJGlkXCI6XCIyNDhcIixcIlRleHRTdHlsZVwiOntcIiRpZFwiOlwiMjQ5XCIsXCJGb250U2V0dGluZ3NcIjp7XCIkaWRcIjpcIjI1MFwiLFwiRm9udFNpemVcIjoxMixcIkZvbnROYW1lXCI6XCJTZWdvZSBVSVwiLFwiSXNCb2xkXCI6dHJ1ZSxcIklzSXRhbGljXCI6ZmFsc2UsXCJJc1VuZGVybGluZWRcIjpmYWxzZX0sXCJGb3JlZ3JvdW5kXCI6e1wiJGlkXCI6XCIyNTFcIixcIkNvbG9yXCI6e1wiJGlkXCI6XCIyNTJcIixcIkFcIjoyNTUsXCJSXCI6MjU1LFwiR1wiOjI1NSxcIkJcIjoyNTV9fSxcIkhvcml6b250YWxBbGlnbm1lbnRcIjowLFwiSXNWaXNpYmxlXCI6dHJ1ZX0sXCJSZWN0YW5nbGVTdHlsZVwiOntcIiRpZFwiOlwiMjUzXCIsXCJNYXJnaW5cIjp7XCIkaWRcIjpcIjI1NFwiLFwiVG9wXCI6MC4wLFwiTGVmdFwiOjAuMCxcIlJpZ2h0XCI6MC4wLFwiQm90dG9tXCI6MC4wfSxcIlBhZGRpbmdcIjp7XCIkaWRcIjpcIjI1NVwiLFwiVG9wXCI6MC4wLFwiTGVmdFwiOjAuMCxcIlJpZ2h0XCI6MC4wLFwiQm90dG9tXCI6MC4wfSxcIkJhY2tncm91bmRcIjp7XCIkaWRcIjpcIjI1NlwiLFwiQ29sb3JcIjp7XCIkaWRcIjpcIjI1N1wiLFwiQVwiOjI1NSxcIlJcIjoxNTQsXCJHXCI6MyxcIkJcIjozMH19LFwiSXNWaXNpYmxlXCI6dHJ1ZSxcIldpZHRoXCI6MC4wLFwiSGVpZ2h0XCI6MC4wLFwiQm9yZGVyU3R5bGVcIjp7XCIkaWRcIjpcIjI1OFwiLFwiTGluZVN0eWxlXCI6e1wiJGlkXCI6XCIyNTlcIixcIkxpbmVDb2xvclwiOntcIiRpZFwiOlwiMjYwXCIsXCJDb2xvclwiOntcIiRpZFwiOlwiMjYxXCIsXCJBXCI6MjU1LFwiUlwiOjI1NSxcIkdcIjowLFwiQlwiOjB9fSxcIkxpbmVXZWlnaHRcIjowLjAsXCJMaW5lVHlwZVwiOjB9LFwiSXNWaXNpYmxlXCI6ZmFsc2V9fX0sXCJCYWNrZ3JvdW5kU3R5bGVcIjp7XCIkaWRcIjpcIjI2MlwiLFwiTWFyZ2luXCI6e1wiJGlkXCI6XCIyNjNcIixcIlRvcFwiOjAuMCxcIkxlZnRcIjowLjAsXCJSaWdodFwiOjAuMCxcIkJvdHRvbVwiOjAuMH0sXCJQYWRkaW5nXCI6e1wiJGlkXCI6XCIyNjRcIixcIlRvcFwiOjAuMCxcIkxlZnRcIjowLjAsXCJSaWdodFwiOjAuMCxcIkJvdHRvbVwiOjAuMH0sXCJCYWNrZ3JvdW5kXCI6e1wiJGlkXCI6XCIyNjVcIixcIkNvbG9yXCI6e1wiJGlkXCI6XCIyNjZcIixcIkFcIjo1MSxcIlJcIjoxNTQsXCJHXCI6MyxcIkJcIjozMH19LFwiSXNWaXNpYmxlXCI6dHJ1ZSxcIldpZHRoXCI6MC4wLFwiSGVpZ2h0XCI6MC4wLFwiQm9yZGVyU3R5bGVcIjp7XCIkaWRcIjpcIjI2N1wiLFwiTGluZVN0eWxlXCI6e1wiJGlkXCI6XCIyNjhcIixcIkxpbmVDb2xvclwiOntcIiRpZFwiOlwiMjY5XCIsXCJDb2xvclwiOntcIiRpZFwiOlwiMjcwXCIsXCJBXCI6MjU1LFwiUlwiOjIzNCxcIkdcIjoyMixcIkJcIjozMH19LFwiTGluZVdlaWdodFwiOjAuMCxcIkxpbmVUeXBlXCI6MH0sXCJJc1Zpc2libGVcIjpmYWxzZX19LFwiSXNBYm92ZVRpbWViYW5kXCI6ZmFsc2UsXCJTcGFjaW5nXCI6NSxcIkRlZmF1bHRTd2ltbGFuZUFjdGl2aXR5U3R5bGVcIjp7XCIkaWRcIjpcIjI3MVwiLFwiSGVhZGVyU3R5bGVcIjp7XCIkaWRcIjpcIjI3MlwiLFwiVGV4dFN0eWxlXCI6e1wiJGlkXCI6XCIyNzNcIixcIkZvbnRTZXR0aW5nc1wiOntcIiRpZFwiOlwiMjc0XCIsXCJGb250U2l6ZVwiOjExLFwiRm9udE5hbWVcIjpcIkNhbGlicmlcIixcIklzQm9sZFwiOmZhbHNlLFwiSXNJdGFsaWNcIjpmYWxzZSxcIklzVW5kZXJsaW5lZFwiOmZhbHNlfSxcIkZvcmVncm91bmRcIjp7XCIkaWRcIjpcIjI3NVwiLFwiQ29sb3JcIjp7XCIkaWRcIjpcIjI3NlwiLFwiQVwiOjI1NSxcIlJcIjowLFwiR1wiOjAsXCJCXCI6MH19LFwiSG9yaXpvbnRhbEFsaWdubWVudFwiOjAsXCJJc1Zpc2libGVcIjp0cnVlfSxcIlJlY3RhbmdsZVN0eWxlXCI6e1wiJGlkXCI6XCIyNzdcIixcIk1hcmdpblwiOntcIiRpZFwiOlwiMjc4XCIsXCJUb3BcIjowLjAsXCJMZWZ0XCI6MC4wLFwiUmlnaHRcIjowLjAsXCJCb3R0b21cIjowLjB9LFwiUGFkZGluZ1wiOntcIiRpZFwiOlwiMjc5XCIsXCJUb3BcIjowLjAsXCJMZWZ0XCI6MC4wLFwiUmlnaHRcIjowLjAsXCJCb3R0b21cIjowLjB9LFwiQmFja2dyb3VuZFwiOntcIiRpZFwiOlwiMjgwXCIsXCJDb2xvclwiOntcIiRpZFwiOlwiMjgxXCIsXCJBXCI6NjMsXCJSXCI6MTU0LFwiR1wiOjMsXCJCXCI6MzB9fSxcIklzVmlzaWJsZVwiOnRydWUsXCJXaWR0aFwiOjAuMCxcIkhlaWdodFwiOjAuMCxcIkJvcmRlclN0eWxlXCI6e1wiJGlkXCI6XCIyODJcIixcIkxpbmVTdHlsZVwiOntcIiRpZFwiOlwiMjgzXCIsXCJMaW5lQ29sb3JcIjp7XCIkaWRcIjpcIjI4NFwiLFwiQ29sb3JcIjp7XCIkaWRcIjpcIjI4NVwiLFwiQVwiOjI1NSxcIlJcIjoyNTUsXCJHXCI6MCxcIkJcIjowfX0sXCJMaW5lV2VpZ2h0XCI6MC4wLFwiTGluZVR5cGVcIjowfSxcIklzVmlzaWJsZVwiOmZhbHNlfX19LFwiQmFja2dyb3VuZFN0eWxlXCI6e1wiJGlkXCI6XCIyODZcIixcIk1hcmdpblwiOntcIiRpZFwiOlwiMjg3XCIsXCJUb3BcIjowLjAsXCJMZWZ0XCI6MC4wLFwiUmlnaHRcIjowLjAsXCJCb3R0b21cIjowLjB9LFwiUGFkZGluZ1wiOntcIiRpZFwiOlwiMjg4XCIsXCJUb3BcIjowLjAsXCJMZWZ0XCI6MC4wLFwiUmlnaHRcIjowLjAsXCJCb3R0b21cIjowLjB9LFwiQmFja2dyb3VuZFwiOntcIiRpZFwiOlwiMjg5XCIsXCJDb2xvclwiOntcIiRpZFwiOlwiMjkwXCIsXCJBXCI6NTEsXCJSXCI6MTU0LFwiR1wiOjMsXCJCXCI6MzB9fSxcIklzVmlzaWJsZVwiOnRydWUsXCJXaWR0aFwiOjAuMCxcIkhlaWdodFwiOjAuMCxcIkJvcmRlclN0eWxlXCI6e1wiJGlkXCI6XCIyOTFcIixcIkxpbmVTdHlsZVwiOntcIiRpZFwiOlwiMjkyXCIsXCJMaW5lQ29sb3JcIjp7XCIkaWRcIjpcIjI5M1wiLFwiQ29sb3JcIjp7XCIkaWRcIjpcIjI5NFwiLFwiQVwiOjI1NSxcIlJcIjoyMzQsXCJHXCI6MjIsXCJCXCI6MzB9fSxcIkxpbmVXZWlnaHRcIjowLjAsXCJMaW5lVHlwZVwiOjB9LFwiSXNWaXNpYmxlXCI6ZmFsc2V9fX0sXCJEZWZhdWx0U3dpbWxhbmVNaWxlc3RvbmVTdHlsZVwiOntcIiRpZFwiOlwiMjk1XCIsXCJUaXRsZVBvc2l0aW9uXCI6MCxcIkRhdGVQb3NpdGlvblwiOjIsXCJTaGFwZVR5cGVcIjo4LFwiU2hhcGVTaXplXCI6MCxcIlNwYWNpbmdcIjozLFwiU2hhcGVTdHlsZVwiOntcIiRpZFwiOlwiMjk2XCIsXCJNYXJnaW5cIjp7XCIkaWRcIjpcIjI5N1wiLFwiVG9wXCI6MC4wLFwiTGVmdFwiOjAuMCxcIlJpZ2h0XCI6MC4wLFwiQm90dG9tXCI6MC4wfSxcIlBhZGRpbmdcIjp7XCIkaWRcIjpcIjI5OFwiLFwiVG9wXCI6MC4wLFwiTGVmdFwiOjAuMCxcIlJpZ2h0XCI6MC4wLFwiQm90dG9tXCI6MC4wfSxcIkJhY2tncm91bmRcIjp7XCIkaWRcIjpcIjI5OVwiLFwiQ29sb3JcIjp7XCIkaWRcIjpcIjMwMFwiLFwiQVwiOjI1NSxcIlJcIjo5NSxcIkdcIjoxNSxcIkJcIjo2NH19LFwiSXNWaXNpYmxlXCI6dHJ1ZSxcIldpZHRoXCI6MTIuMCxcIkhlaWdodFwiOjE0LjAsXCJCb3JkZXJTdHlsZVwiOntcIiRpZFwiOlwiMzAxXCIsXCJMaW5lU3R5bGVcIjp7XCIkaWRcIjpcIjMwMlwiLFwiTGluZUNvbG9yXCI6e1wiJGlkXCI6XCIzMDNcIixcIkNvbG9yXCI6e1wiJGlkXCI6XCIzMDRcIixcIkFcIjoyNTUsXCJSXCI6MjM0LFwiR1wiOjIyLFwiQlwiOjMwfX0sXCJMaW5lV2VpZ2h0XCI6Mi4wLFwiTGluZVR5cGVcIjowfSxcIklzVmlzaWJsZVwiOmZhbHNlfX0sXCJUaXRsZVN0eWxlXCI6e1wiJGlkXCI6XCIzMDVcIixcIkZvbnRTZXR0aW5nc1wiOntcIiRpZFwiOlwiMzA2XCIsXCJGb250U2l6ZVwiOjExLFwiRm9udE5hbWVcIjpcIlNlZ29lIFVJXCIsXCJJc0JvbGRcIjp0cnVlLFwiSXNJdGFsaWNcIjpmYWxzZSxcIklzVW5kZXJsaW5lZFwiOmZhbHNlfSxcIkZvcmVncm91bmRcIjp7XCIkaWRcIjpcIjMwN1wiLFwiQ29sb3JcIjp7XCIkaWRcIjpcIjMwOFwiLFwiQVwiOjI1NSxcIlJcIjoxNSxcIkdcIjo3NixcIkJcIjo5Mn19LFwiSG9yaXpvbnRhbEFsaWdubWVudFwiOjIsXCJJc1Zpc2libGVcIjp0cnVlfSxcIkRhdGVTdHlsZVwiOntcIiRpZFwiOlwiMzA5XCIsXCJGb250U2V0dGluZ3NcIjp7XCIkaWRcIjpcIjMxMFwiLFwiRm9udFNpemVcIjo5LFwiRm9udE5hbWVcIjpcIlNlZ29lIFVJIFNlbWlib2xkXCIsXCJJc0JvbGRcIjp0cnVlLFwiSXNJdGFsaWNcIjpmYWxzZSxcIklzVW5kZXJsaW5lZFwiOmZhbHNlfSxcIkZvcmVncm91bmRcIjp7XCIkaWRcIjpcIjMxMVwiLFwiQ29sb3JcIjp7XCIkaWRcIjpcIjMxMlwiLFwiQVwiOjI1NSxcIlJcIjoxNSxcIkdcIjo3NixcIkJcIjo5Mn19LFwiSG9yaXpvbnRhbEFsaWdubWVudFwiOjAsXCJJc1Zpc2libGVcIjp0cnVlfSxcIkRhdGVGb3JtYXRcIjp7XCIkaWRcIjpcIjMxM1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zMTRcIixcIkZvcm1hdFwiOjAsXCJJc1Zpc2libGVcIjpmYWxzZSxcIkxhc3RLbm93blZpc2liaWxpdHlTdGF0ZVwiOmZhbHNlfX0sXCJEZWZhdWx0U3dpbWxhbmVUYXNrU3R5bGVcIjp7XCIkaWRcIjpcIjMxNVwiLFwiU2hhcGVcIjoxLFwiU2hhcGVUaGlja25lc3NcIjowLFwiRHVyYXRpb25Gb3JtYXRcIjowLFwiUGVyY2VudGFnZUNvbXBsZXRlVGV4dFN0eWxlXCI6e1wiJGlkXCI6XCIzMTZcIixcIkZvbnRTZXR0aW5nc1wiOntcIiRpZFwiOlwiMzE3XCIsXCJGb250U2l6ZVwiOjEwLFwiRm9udE5hbWVcIjpcIkNhbGlicmlcIixcIklzQm9sZFwiOmZhbHNlLFwiSXNJdGFsaWNcIjpmYWxzZSxcIklzVW5kZXJsaW5lZFwiOmZhbHNlfSxcIkZvcmVncm91bmRcIjp7XCIkaWRcIjpcIjMxOFwiLFwiQ29sb3JcIjp7XCIkaWRcIjpcIjMxOVwiLFwiQVwiOjI1NSxcIlJcIjoyMzcsXCJHXCI6MTI1LFwiQlwiOjQ5fX0sXCJIb3Jpem9udGFsQWxpZ25tZW50XCI6MCxcIklzVmlzaWJsZVwiOmZhbHNlfSxcIlBlcmNlbnRhZ2VDb21wbGV0ZUhpZ2hsaWdodFN0eWxlXCI6e1wiJGlkXCI6XCIzMjBcIixcIkJhY2tncm91bmRcIjp7XCIkaWRcIjpcIjMyMVwiLFwiQ29sb3JcIjp7XCIkaWRcIjpcIjMyMlwiLFwiQVwiOjAsXCJSXCI6MCxcIkdcIjowLFwiQlwiOjB9fX0sXCJEdXJhdGlvblN0eWxlXCI6e1wiJGlkXCI6XCIzMjNcIixcIkZvbnRTZXR0aW5nc1wiOntcIiRpZFwiOlwiMzI0XCIsXCJGb250U2l6ZVwiOjEwLFwiRm9udE5hbWVcIjpcIkNhbGlicmlcIixcIklzQm9sZFwiOmZhbHNlLFwiSXNJdGFsaWNcIjpmYWxzZSxcIklzVW5kZXJsaW5lZFwiOmZhbHNlfSxcIkZvcmVncm91bmRcIjp7XCIkaWRcIjpcIjMyNVwiLFwiQ29sb3JcIjp7XCIkaWRcIjpcIjMyNlwiLFwiQVwiOjI1NSxcIlJcIjoyMzcsXCJHXCI6MTI1LFwiQlwiOjQ5fX0sXCJIb3Jpem9udGFsQWxpZ25tZW50XCI6MCxcIklzVmlzaWJsZVwiOmZhbHNlfSxcIk1hcmdpblwiOntcIiRpZFwiOlwiMzI3XCIsXCJUb3BcIjowLjAsXCJMZWZ0XCI6MC4wLFwiUmlnaHRcIjowLjAsXCJCb3R0b21cIjowLjB9LFwiU3RhcnREYXRlUG9zaXRpb25cIjozLFwiRW5kRGF0ZVBvc2l0aW9uXCI6MyxcIlRpdGxlUG9zaXRpb25cIjo0LFwiRHVyYXRpb25Qb3NpdGlvblwiOjAsXCJQZXJjZW50YWdlQ29tcGxldGVkUG9zaXRpb25cIjowLFwiU3BhY2luZ1wiOjMsXCJTaGFwZVN0eWxlXCI6e1wiJGlkXCI6XCIzMjhcIixcIk1hcmdpblwiOntcIiRpZFwiOlwiMzI5XCIsXCJUb3BcIjowLjAsXCJMZWZ0XCI6NC4wLFwiUmlnaHRcIjo0LjAsXCJCb3R0b21cIjowLjB9LFwiUGFkZGluZ1wiOntcIiRpZFwiOlwiMzMwXCIsXCJUb3BcIjowLjAsXCJMZWZ0XCI6MC4wLFwiUmlnaHRcIjowLjAsXCJCb3R0b21cIjowLjB9LFwiQmFja2dyb3VuZFwiOntcIiRpZFwiOlwiMzMxXCIsXCJDb2xvclwiOntcIiRpZFwiOlwiMzMyXCIsXCJBXCI6MjU1LFwiUlwiOjE1NCxcIkdcIjozLFwiQlwiOjMwfX0sXCJJc1Zpc2libGVcIjp0cnVlLFwiV2lkdGhcIjowLjAsXCJIZWlnaHRcIjoxMC4wLFwiQm9yZGVyU3R5bGVcIjp7XCIkaWRcIjpcIjMzM1wiLFwiTGluZVN0eWxlXCI6e1wiJGlkXCI6XCIzMzRcIixcIkxpbmVDb2xvclwiOntcIiRpZFwiOlwiMzM1XCIsXCJDb2xvclwiOntcIiRpZFwiOlwiMzM2XCIsXCJBXCI6MjU1LFwiUlwiOjIzNCxcIkdcIjoyMixcIkJcIjozMH19LFwiTGluZVdlaWdodFwiOjIuMCxcIkxpbmVUeXBlXCI6MH0sXCJJc1Zpc2libGVcIjpmYWxzZX19LFwiVGl0bGVTdHlsZVwiOntcIiRpZFwiOlwiMzM3XCIsXCJGb250U2V0dGluZ3NcIjp7XCIkaWRcIjpcIjMzOFwiLFwiRm9udFNpemVcIjoxMSxcIkZvbnROYW1lXCI6XCJDYWxpYnJpXCIsXCJJc0JvbGRcIjp0cnVlLFwiSXNJdGFsaWNcIjpmYWxzZSxcIklzVW5kZXJsaW5lZFwiOmZhbHNlfSxcIkZvcmVncm91bmRcIjp7XCIkaWRcIjpcIjMzOVwiLFwiQ29sb3JcIjp7XCIkaWRcIjpcIjM0MFwiLFwiQVwiOjI1NSxcIlJcIjowLFwiR1wiOjAsXCJCXCI6MH19LFwiSG9yaXpvbnRhbEFsaWdubWVudFwiOjAsXCJJc1Zpc2libGVcIjp0cnVlfSxcIkRhdGVTdHlsZVwiOntcIiRpZFwiOlwiMzQxXCIsXCJGb250U2V0dGluZ3NcIjp7XCIkaWRcIjpcIjM0MlwiLFwiRm9udFNpemVcIjoxMCxcIkZvbnROYW1lXCI6XCJDYWxpYnJpXCIsXCJJc0JvbGRcIjpmYWxzZSxcIklzSXRhbGljXCI6ZmFsc2UsXCJJc1VuZGVybGluZWRcIjpmYWxzZX0sXCJGb3JlZ3JvdW5kXCI6e1wiJGlkXCI6XCIzNDNcIixcIkNvbG9yXCI6e1wiJGlkXCI6XCIzNDRcIixcIkFcIjoyNTUsXCJSXCI6NjgsXCJHXCI6ODQsXCJCXCI6MTA2fX0sXCJIb3Jpem9udGFsQWxpZ25tZW50XCI6MixcIklzVmlzaWJsZVwiOnRydWV9LFwiRGF0ZUZvcm1hdFwiOntcIiRpZFwiOlwiMzQ1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M0NlwiLFwiRm9ybWF0XCI6MCxcIklzVmlzaWJsZVwiOmZhbHNlLFwiTGFzdEtub3duVmlzaWJpbGl0eVN0YXRlXCI6ZmFsc2V9fSxcIkRlZmF1bHRTd2ltbGFuZU1vdFN0eWxlXCI6e1wiJGlkXCI6XCIzNDdcIixcIlNoYXBlXCI6MTksXCJTaGFwZVNpemVcIjoxLFwiRGV0YWlsc1NwYWNpbmdcIjoyLjAsXCJQYWRkaW5nXCI6e1wiJGlkXCI6XCIzNDhcIixcIlRvcFwiOjcuMCxcIkxlZnRcIjozLjAsXCJSaWdodFwiOjAuMCxcIkJvdHRvbVwiOjIuMH0sXCJQb3NpdGlvbk9uVGFza1wiOjEsXCJTaGFwZVN0eWxlXCI6e1wiJGlkXCI6XCIzNDlcIixcIk1hcmdpblwiOntcIiRpZFwiOlwiMzUwXCIsXCJUb3BcIjowLjAsXCJMZWZ0XCI6MC4wLFwiUmlnaHRcIjowLjAsXCJCb3R0b21cIjowLjB9LFwiUGFkZGluZ1wiOntcIiRpZFwiOlwiMzUxXCIsXCJUb3BcIjowLjAsXCJMZWZ0XCI6MC4wLFwiUmlnaHRcIjowLjAsXCJCb3R0b21cIjowLjB9LFwiQmFja2dyb3VuZFwiOntcIiRpZFwiOlwiMzUyXCIsXCJDb2xvclwiOntcIiRpZFwiOlwiMzUzXCIsXCJBXCI6MjU1LFwiUlwiOjE1NCxcIkdcIjozLFwiQlwiOjMwfX0sXCJJc1Zpc2libGVcIjp0cnVlLFwiV2lkdGhcIjoxMy4wLFwiSGVpZ2h0XCI6MTMuMCxcIkJvcmRlclN0eWxlXCI6e1wiJGlkXCI6XCIzNTRcIixcIkxpbmVTdHlsZVwiOntcIiRpZFwiOlwiMzU1XCIsXCJMaW5lQ29sb3JcIjp7XCIkaWRcIjpcIjM1NlwiLFwiQ29sb3JcIjp7XCIkaWRcIjpcIjM1N1wiLFwiQVwiOjI1NSxcIlJcIjoyMzQsXCJHXCI6MjIsXCJCXCI6MzB9fSxcIkxpbmVXZWlnaHRcIjowLjAsXCJMaW5lVHlwZVwiOjB9LFwiSXNWaXNpYmxlXCI6ZmFsc2V9fSxcIlRpdGxlU3R5bGVcIjp7XCIkaWRcIjpcIjM1OFwiLFwiRm9udFNldHRpbmdzXCI6e1wiJGlkXCI6XCIzNTlcIixcIkZvbnRTaXplXCI6MTEsXCJGb250TmFtZVwiOlwiU2Vnb2UgVUlcIixcIklzQm9sZFwiOnRydWUsXCJJc0l0YWxpY1wiOmZhbHNlLFwiSXNVbmRlcmxpbmVkXCI6ZmFsc2V9LFwiRm9yZWdyb3VuZFwiOntcIiRpZFwiOlwiMzYwXCIsXCJDb2xvclwiOntcIiRpZFwiOlwiMzYxXCIsXCJBXCI6MjU1LFwiUlwiOjk1LFwiR1wiOjE1LFwiQlwiOjY0fX0sXCJIb3Jpem9udGFsQWxpZ25tZW50XCI6MCxcIklzVmlzaWJsZVwiOnRydWV9LFwiRGF0ZVN0eWxlXCI6e1wiJGlkXCI6XCIzNjJcIixcIkZvbnRTZXR0aW5nc1wiOntcIiRpZFwiOlwiMzYzXCIsXCJGb250U2l6ZVwiOjksXCJGb250TmFtZVwiOlwiU2Vnb2UgVUkgU2VtaWJvbGRcIixcIklzQm9sZFwiOnRydWUsXCJJc0l0YWxpY1wiOmZhbHNlLFwiSXNVbmRlcmxpbmVkXCI6ZmFsc2V9LFwiRm9yZWdyb3VuZFwiOntcIiRpZFwiOlwiMzY0XCIsXCJDb2xvclwiOntcIiRpZFwiOlwiMzY1XCIsXCJBXCI6MjU1LFwiUlwiOjE1LFwiR1wiOjc2LFwiQlwiOjkyfX0sXCJIb3Jpem9udGFsQWxpZ25tZW50XCI6MCxcIklzVmlzaWJsZVwiOnRydWV9LFwiRGF0ZUZvcm1hdFwiOntcIiRpZFwiOlwiMzY2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M2N1wiLFwiRm9ybWF0XCI6MCxcIklzVmlzaWJsZVwiOmZhbHNlLFwiTGFzdEtub3duVmlzaWJpbGl0eVN0YXRlXCI6ZmFsc2V9fX0se1wiJGlkXCI6XCIzNjhcIixcIlN0eWxlSWRcIjpcIjlhNzEzYjNlLWVlOTEtNDc4ZS1iZWEwLTQzNGYwODA2NjEwY1wiLFwiTmFtZVwiOlwiU3dpbWxhbmUgU3R5bGUgM1wiLFwiSGVhZGVyU3R5bGVcIjp7XCIkaWRcIjpcIjM2OVwiLFwiVGV4dFN0eWxlXCI6e1wiJGlkXCI6XCIzNzBcIixcIkZvbnRTZXR0aW5nc1wiOntcIiRpZFwiOlwiMzcxXCIsXCJGb250U2l6ZVwiOjEyLFwiRm9udE5hbWVcIjpcIlNlZ29lIFVJXCIsXCJJc0JvbGRcIjp0cnVlLFwiSXNJdGFsaWNcIjpmYWxzZSxcIklzVW5kZXJsaW5lZFwiOmZhbHNlfSxcIkZvcmVncm91bmRcIjp7XCIkaWRcIjpcIjM3MlwiLFwiQ29sb3JcIjp7XCIkaWRcIjpcIjM3M1wiLFwiQVwiOjI1NSxcIlJcIjoyNTUsXCJHXCI6MjU1LFwiQlwiOjI1NX19LFwiSG9yaXpvbnRhbEFsaWdubWVudFwiOjAsXCJJc1Zpc2libGVcIjp0cnVlfSxcIlJlY3RhbmdsZVN0eWxlXCI6e1wiJGlkXCI6XCIzNzRcIixcIk1hcmdpblwiOntcIiRpZFwiOlwiMzc1XCIsXCJUb3BcIjowLjAsXCJMZWZ0XCI6MC4wLFwiUmlnaHRcIjowLjAsXCJCb3R0b21cIjowLjB9LFwiUGFkZGluZ1wiOntcIiRpZFwiOlwiMzc2XCIsXCJUb3BcIjowLjAsXCJMZWZ0XCI6MC4wLFwiUmlnaHRcIjowLjAsXCJCb3R0b21cIjowLjB9LFwiQmFja2dyb3VuZFwiOntcIiRpZFwiOlwiMzc3XCIsXCJDb2xvclwiOntcIiRpZFwiOlwiMzc4XCIsXCJBXCI6MjU1LFwiUlwiOjI1MSxcIkdcIjoxMzksXCJCXCI6MzZ9fSxcIklzVmlzaWJsZVwiOnRydWUsXCJXaWR0aFwiOjAuMCxcIkhlaWdodFwiOjAuMCxcIkJvcmRlclN0eWxlXCI6e1wiJGlkXCI6XCIzNzlcIixcIkxpbmVTdHlsZVwiOntcIiRpZFwiOlwiMzgwXCIsXCJMaW5lQ29sb3JcIjp7XCIkaWRcIjpcIjM4MVwiLFwiQ29sb3JcIjp7XCIkaWRcIjpcIjM4MlwiLFwiQVwiOjI1NSxcIlJcIjoyNTUsXCJHXCI6MCxcIkJcIjowfX0sXCJMaW5lV2VpZ2h0XCI6MC4wLFwiTGluZVR5cGVcIjowfSxcIklzVmlzaWJsZVwiOmZhbHNlfX19LFwiQmFja2dyb3VuZFN0eWxlXCI6e1wiJGlkXCI6XCIzODNcIixcIk1hcmdpblwiOntcIiRpZFwiOlwiMzg0XCIsXCJUb3BcIjowLjAsXCJMZWZ0XCI6MC4wLFwiUmlnaHRcIjowLjAsXCJCb3R0b21cIjowLjB9LFwiUGFkZGluZ1wiOntcIiRpZFwiOlwiMzg1XCIsXCJUb3BcIjowLjAsXCJMZWZ0XCI6MC4wLFwiUmlnaHRcIjowLjAsXCJCb3R0b21cIjowLjB9LFwiQmFja2dyb3VuZFwiOntcIiRpZFwiOlwiMzg2XCIsXCJDb2xvclwiOntcIiRpZFwiOlwiMzg3XCIsXCJBXCI6NTEsXCJSXCI6MjUxLFwiR1wiOjEzOSxcIkJcIjozNn19LFwiSXNWaXNpYmxlXCI6dHJ1ZSxcIldpZHRoXCI6MC4wLFwiSGVpZ2h0XCI6MC4wLFwiQm9yZGVyU3R5bGVcIjp7XCIkaWRcIjpcIjM4OFwiLFwiTGluZVN0eWxlXCI6e1wiJGlkXCI6XCIzODlcIixcIkxpbmVDb2xvclwiOntcIiRpZFwiOlwiMzkwXCIsXCJDb2xvclwiOntcIiRpZFwiOlwiMzkxXCIsXCJBXCI6MjU1LFwiUlwiOjIzNCxcIkdcIjoyMixcIkJcIjozMH19LFwiTGluZVdlaWdodFwiOjAuMCxcIkxpbmVUeXBlXCI6MH0sXCJJc1Zpc2libGVcIjpmYWxzZX19LFwiSXNBYm92ZVRpbWViYW5kXCI6ZmFsc2UsXCJTcGFjaW5nXCI6NSxcIkRlZmF1bHRTd2ltbGFuZUFjdGl2aXR5U3R5bGVcIjp7XCIkaWRcIjpcIjM5MlwiLFwiSGVhZGVyU3R5bGVcIjp7XCIkaWRcIjpcIjM5M1wiLFwiVGV4dFN0eWxlXCI6e1wiJGlkXCI6XCIzOTRcIixcIkZvbnRTZXR0aW5nc1wiOntcIiRpZFwiOlwiMzk1XCIsXCJGb250U2l6ZVwiOjExLFwiRm9udE5hbWVcIjpcIkNhbGlicmlcIixcIklzQm9sZFwiOmZhbHNlLFwiSXNJdGFsaWNcIjpmYWxzZSxcIklzVW5kZXJsaW5lZFwiOmZhbHNlfSxcIkZvcmVncm91bmRcIjp7XCIkaWRcIjpcIjM5NlwiLFwiQ29sb3JcIjp7XCIkaWRcIjpcIjM5N1wiLFwiQVwiOjI1NSxcIlJcIjowLFwiR1wiOjAsXCJCXCI6MH19LFwiSG9yaXpvbnRhbEFsaWdubWVudFwiOjAsXCJJc1Zpc2libGVcIjp0cnVlfSxcIlJlY3RhbmdsZVN0eWxlXCI6e1wiJGlkXCI6XCIzOThcIixcIk1hcmdpblwiOntcIiRpZFwiOlwiMzk5XCIsXCJUb3BcIjowLjAsXCJMZWZ0XCI6MC4wLFwiUmlnaHRcIjowLjAsXCJCb3R0b21cIjowLjB9LFwiUGFkZGluZ1wiOntcIiRpZFwiOlwiNDAwXCIsXCJUb3BcIjowLjAsXCJMZWZ0XCI6MC4wLFwiUmlnaHRcIjowLjAsXCJCb3R0b21cIjowLjB9LFwiQmFja2dyb3VuZFwiOntcIiRpZFwiOlwiNDAxXCIsXCJDb2xvclwiOntcIiRpZFwiOlwiNDAyXCIsXCJBXCI6NjMsXCJSXCI6MjUxLFwiR1wiOjEzOSxcIkJcIjozNn19LFwiSXNWaXNpYmxlXCI6dHJ1ZSxcIldpZHRoXCI6MC4wLFwiSGVpZ2h0XCI6MC4wLFwiQm9yZGVyU3R5bGVcIjp7XCIkaWRcIjpcIjQwM1wiLFwiTGluZVN0eWxlXCI6e1wiJGlkXCI6XCI0MDRcIixcIkxpbmVDb2xvclwiOntcIiRpZFwiOlwiNDA1XCIsXCJDb2xvclwiOntcIiRpZFwiOlwiNDA2XCIsXCJBXCI6MjU1LFwiUlwiOjI1NSxcIkdcIjowLFwiQlwiOjB9fSxcIkxpbmVXZWlnaHRcIjowLjAsXCJMaW5lVHlwZVwiOjB9LFwiSXNWaXNpYmxlXCI6ZmFsc2V9fX0sXCJCYWNrZ3JvdW5kU3R5bGVcIjp7XCIkaWRcIjpcIjQwN1wiLFwiTWFyZ2luXCI6e1wiJGlkXCI6XCI0MDhcIixcIlRvcFwiOjAuMCxcIkxlZnRcIjowLjAsXCJSaWdodFwiOjAuMCxcIkJvdHRvbVwiOjAuMH0sXCJQYWRkaW5nXCI6e1wiJGlkXCI6XCI0MDlcIixcIlRvcFwiOjAuMCxcIkxlZnRcIjowLjAsXCJSaWdodFwiOjAuMCxcIkJvdHRvbVwiOjAuMH0sXCJCYWNrZ3JvdW5kXCI6e1wiJGlkXCI6XCI0MTBcIixcIkNvbG9yXCI6e1wiJGlkXCI6XCI0MTFcIixcIkFcIjo1MSxcIlJcIjoyNTEsXCJHXCI6MTM5LFwiQlwiOjM2fX0sXCJJc1Zpc2libGVcIjp0cnVlLFwiV2lkdGhcIjowLjAsXCJIZWlnaHRcIjowLjAsXCJCb3JkZXJTdHlsZVwiOntcIiRpZFwiOlwiNDEyXCIsXCJMaW5lU3R5bGVcIjp7XCIkaWRcIjpcIjQxM1wiLFwiTGluZUNvbG9yXCI6e1wiJGlkXCI6XCI0MTRcIixcIkNvbG9yXCI6e1wiJGlkXCI6XCI0MTVcIixcIkFcIjoyNTUsXCJSXCI6MjM0LFwiR1wiOjIyLFwiQlwiOjMwfX0sXCJMaW5lV2VpZ2h0XCI6MC4wLFwiTGluZVR5cGVcIjowfSxcIklzVmlzaWJsZVwiOmZhbHNlfX19LFwiRGVmYXVsdFN3aW1sYW5lTWlsZXN0b25lU3R5bGVcIjp7XCIkaWRcIjpcIjQxNlwiLFwiVGl0bGVQb3NpdGlvblwiOjIsXCJEYXRlUG9zaXRpb25cIjowLFwiU2hhcGVUeXBlXCI6MSxcIlNoYXBlU2l6ZVwiOjAsXCJTcGFjaW5nXCI6NSxcIlNoYXBlU3R5bGVcIjp7XCIkaWRcIjpcIjQxN1wiLFwiTWFyZ2luXCI6e1wiJGlkXCI6XCI0MThcIixcIlRvcFwiOjAuMCxcIkxlZnRcIjowLjAsXCJSaWdodFwiOjAuMCxcIkJvdHRvbVwiOjAuMH0sXCJQYWRkaW5nXCI6e1wiJGlkXCI6XCI0MTlcIixcIlRvcFwiOjAuMCxcIkxlZnRcIjowLjAsXCJSaWdodFwiOjAuMCxcIkJvdHRvbVwiOjAuMH0sXCJCYWNrZ3JvdW5kXCI6e1wiJGlkXCI6XCI0MjBcIixcIkNvbG9yXCI6e1wiJGlkXCI6XCI0MjFcIixcIkFcIjoyNTUsXCJSXCI6MjEsXCJHXCI6OTYsXCJCXCI6MTMwfX0sXCJJc1Zpc2libGVcIjp0cnVlLFwiV2lkdGhcIjoxMi4wLFwiSGVpZ2h0XCI6MTQuMCxcIkJvcmRlclN0eWxlXCI6e1wiJGlkXCI6XCI0MjJcIixcIkxpbmVTdHlsZVwiOntcIiRpZFwiOlwiNDIzXCIsXCJMaW5lQ29sb3JcIjp7XCIkaWRcIjpcIjQyNFwiLFwiQ29sb3JcIjp7XCIkaWRcIjpcIjQyNVwiLFwiQVwiOjI1NSxcIlJcIjoyMzQsXCJHXCI6MjIsXCJCXCI6MzB9fSxcIkxpbmVXZWlnaHRcIjoyLjAsXCJMaW5lVHlwZVwiOjB9LFwiSXNWaXNpYmxlXCI6ZmFsc2V9fSxcIlRpdGxlU3R5bGVcIjp7XCIkaWRcIjpcIjQyNlwiLFwiRm9udFNldHRpbmdzXCI6e1wiJGlkXCI6XCI0MjdcIixcIkZvbnRTaXplXCI6MTEsXCJGb250TmFtZVwiOlwiU2Vnb2UgVUlcIixcIklzQm9sZFwiOnRydWUsXCJJc0l0YWxpY1wiOmZhbHNlLFwiSXNVbmRlcmxpbmVkXCI6ZmFsc2V9LFwiRm9yZWdyb3VuZFwiOntcIiRpZFwiOlwiNDI4XCIsXCJDb2xvclwiOntcIiRpZFwiOlwiNDI5XCIsXCJBXCI6MjU1LFwiUlwiOjk1LFwiR1wiOjE1LFwiQlwiOjY0fX0sXCJIb3Jpem9udGFsQWxpZ25tZW50XCI6MCxcIklzVmlzaWJsZVwiOnRydWV9LFwiRGF0ZVN0eWxlXCI6e1wiJGlkXCI6XCI0MzBcIixcIkZvbnRTZXR0aW5nc1wiOntcIiRpZFwiOlwiNDMxXCIsXCJGb250U2l6ZVwiOjksXCJGb250TmFtZVwiOlwiU2Vnb2UgVUkgU2VtaWJvbGRcIixcIklzQm9sZFwiOnRydWUsXCJJc0l0YWxpY1wiOmZhbHNlLFwiSXNVbmRlcmxpbmVkXCI6ZmFsc2V9LFwiRm9yZWdyb3VuZFwiOntcIiRpZFwiOlwiNDMyXCIsXCJDb2xvclwiOntcIiRpZFwiOlwiNDMzXCIsXCJBXCI6MjU1LFwiUlwiOjE1LFwiR1wiOjc2LFwiQlwiOjkyfX0sXCJIb3Jpem9udGFsQWxpZ25tZW50XCI6MixcIklzVmlzaWJsZVwiOnRydWV9LFwiRGF0ZUZvcm1hdFwiOntcIiRpZFwiOlwiNDM0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QzNVwiLFwiRm9ybWF0XCI6MCxcIklzVmlzaWJsZVwiOmZhbHNlLFwiTGFzdEtub3duVmlzaWJpbGl0eVN0YXRlXCI6ZmFsc2V9fSxcIkRlZmF1bHRTd2ltbGFuZVRhc2tTdHlsZVwiOntcIiRpZFwiOlwiNDM2XCIsXCJTaGFwZVwiOjEsXCJTaGFwZVRoaWNrbmVzc1wiOjAsXCJEdXJhdGlvbkZvcm1hdFwiOjAsXCJQZXJjZW50YWdlQ29tcGxldGVUZXh0U3R5bGVcIjp7XCIkaWRcIjpcIjQzN1wiLFwiRm9udFNldHRpbmdzXCI6e1wiJGlkXCI6XCI0MzhcIixcIkZvbnRTaXplXCI6MTAsXCJGb250TmFtZVwiOlwiQ2FsaWJyaVwiLFwiSXNCb2xkXCI6ZmFsc2UsXCJJc0l0YWxpY1wiOmZhbHNlLFwiSXNVbmRlcmxpbmVkXCI6ZmFsc2V9LFwiRm9yZWdyb3VuZFwiOntcIiRpZFwiOlwiNDM5XCIsXCJDb2xvclwiOntcIiRpZFwiOlwiNDQwXCIsXCJBXCI6MjU1LFwiUlwiOjIzNyxcIkdcIjoxMjUsXCJCXCI6NDl9fSxcIkhvcml6b250YWxBbGlnbm1lbnRcIjowLFwiSXNWaXNpYmxlXCI6ZmFsc2V9LFwiUGVyY2VudGFnZUNvbXBsZXRlSGlnaGxpZ2h0U3R5bGVcIjp7XCIkaWRcIjpcIjQ0MVwiLFwiQmFja2dyb3VuZFwiOntcIiRpZFwiOlwiNDQyXCIsXCJDb2xvclwiOntcIiRpZFwiOlwiNDQzXCIsXCJBXCI6MCxcIlJcIjowLFwiR1wiOjAsXCJCXCI6MH19fSxcIkR1cmF0aW9uU3R5bGVcIjp7XCIkaWRcIjpcIjQ0NFwiLFwiRm9udFNldHRpbmdzXCI6e1wiJGlkXCI6XCI0NDVcIixcIkZvbnRTaXplXCI6MTAsXCJGb250TmFtZVwiOlwiQ2FsaWJyaVwiLFwiSXNCb2xkXCI6ZmFsc2UsXCJJc0l0YWxpY1wiOmZhbHNlLFwiSXNVbmRlcmxpbmVkXCI6ZmFsc2V9LFwiRm9yZWdyb3VuZFwiOntcIiRpZFwiOlwiNDQ2XCIsXCJDb2xvclwiOntcIiRpZFwiOlwiNDQ3XCIsXCJBXCI6MjU1LFwiUlwiOjIzNyxcIkdcIjoxMjUsXCJCXCI6NDl9fSxcIkhvcml6b250YWxBbGlnbm1lbnRcIjowLFwiSXNWaXNpYmxlXCI6ZmFsc2V9LFwiTWFyZ2luXCI6e1wiJGlkXCI6XCI0NDhcIixcIlRvcFwiOjAuMCxcIkxlZnRcIjowLjAsXCJSaWdodFwiOjAuMCxcIkJvdHRvbVwiOjAuMH0sXCJTdGFydERhdGVQb3NpdGlvblwiOjMsXCJFbmREYXRlUG9zaXRpb25cIjozLFwiVGl0bGVQb3NpdGlvblwiOjQsXCJEdXJhdGlvblBvc2l0aW9uXCI6MCxcIlBlcmNlbnRhZ2VDb21wbGV0ZWRQb3NpdGlvblwiOjAsXCJTcGFjaW5nXCI6MyxcIlNoYXBlU3R5bGVcIjp7XCIkaWRcIjpcIjQ0OVwiLFwiTWFyZ2luXCI6e1wiJGlkXCI6XCI0NTBcIixcIlRvcFwiOjAuMCxcIkxlZnRcIjo0LjAsXCJSaWdodFwiOjQuMCxcIkJvdHRvbVwiOjAuMH0sXCJQYWRkaW5nXCI6e1wiJGlkXCI6XCI0NTFcIixcIlRvcFwiOjAuMCxcIkxlZnRcIjowLjAsXCJSaWdodFwiOjAuMCxcIkJvdHRvbVwiOjAuMH0sXCJCYWNrZ3JvdW5kXCI6e1wiJGlkXCI6XCI0NTJcIixcIkNvbG9yXCI6e1wiJGlkXCI6XCI0NTNcIixcIkFcIjoyNTUsXCJSXCI6MjUxLFwiR1wiOjEzOSxcIkJcIjozNn19LFwiSXNWaXNpYmxlXCI6dHJ1ZSxcIldpZHRoXCI6MC4wLFwiSGVpZ2h0XCI6MTAuMCxcIkJvcmRlclN0eWxlXCI6e1wiJGlkXCI6XCI0NTRcIixcIkxpbmVTdHlsZVwiOntcIiRpZFwiOlwiNDU1XCIsXCJMaW5lQ29sb3JcIjp7XCIkaWRcIjpcIjQ1NlwiLFwiQ29sb3JcIjp7XCIkaWRcIjpcIjQ1N1wiLFwiQVwiOjI1NSxcIlJcIjoyMzQsXCJHXCI6MjIsXCJCXCI6MzB9fSxcIkxpbmVXZWlnaHRcIjoyLjAsXCJMaW5lVHlwZVwiOjB9LFwiSXNWaXNpYmxlXCI6ZmFsc2V9fSxcIlRpdGxlU3R5bGVcIjp7XCIkaWRcIjpcIjQ1OFwiLFwiRm9udFNldHRpbmdzXCI6e1wiJGlkXCI6XCI0NTlcIixcIkZvbnRTaXplXCI6MTEsXCJGb250TmFtZVwiOlwiQ2FsaWJyaVwiLFwiSXNCb2xkXCI6dHJ1ZSxcIklzSXRhbGljXCI6ZmFsc2UsXCJJc1VuZGVybGluZWRcIjpmYWxzZX0sXCJGb3JlZ3JvdW5kXCI6e1wiJGlkXCI6XCI0NjBcIixcIkNvbG9yXCI6e1wiJGlkXCI6XCI0NjFcIixcIkFcIjoyNTUsXCJSXCI6MCxcIkdcIjowLFwiQlwiOjB9fSxcIkhvcml6b250YWxBbGlnbm1lbnRcIjowLFwiSXNWaXNpYmxlXCI6dHJ1ZX0sXCJEYXRlU3R5bGVcIjp7XCIkaWRcIjpcIjQ2MlwiLFwiRm9udFNldHRpbmdzXCI6e1wiJGlkXCI6XCI0NjNcIixcIkZvbnRTaXplXCI6MTAsXCJGb250TmFtZVwiOlwiQ2FsaWJyaVwiLFwiSXNCb2xkXCI6ZmFsc2UsXCJJc0l0YWxpY1wiOmZhbHNlLFwiSXNVbmRlcmxpbmVkXCI6ZmFsc2V9LFwiRm9yZWdyb3VuZFwiOntcIiRpZFwiOlwiNDY0XCIsXCJDb2xvclwiOntcIiRpZFwiOlwiNDY1XCIsXCJBXCI6MjU1LFwiUlwiOjY4LFwiR1wiOjg0LFwiQlwiOjEwNn19LFwiSG9yaXpvbnRhbEFsaWdubWVudFwiOjIsXCJJc1Zpc2libGVcIjp0cnVlfSxcIkRhdGVGb3JtYXRcIjp7XCIkaWRcIjpcIjQ2Nl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0NjdcIixcIkZvcm1hdFwiOjAsXCJJc1Zpc2libGVcIjpmYWxzZSxcIkxhc3RLbm93blZpc2liaWxpdHlTdGF0ZVwiOmZhbHNlfX0sXCJEZWZhdWx0U3dpbWxhbmVNb3RTdHlsZVwiOntcIiRpZFwiOlwiNDY4XCIsXCJTaGFwZVwiOjE5LFwiU2hhcGVTaXplXCI6MSxcIkRldGFpbHNTcGFjaW5nXCI6Mi4wLFwiUGFkZGluZ1wiOntcIiRpZFwiOlwiNDY5XCIsXCJUb3BcIjo3LjAsXCJMZWZ0XCI6My4wLFwiUmlnaHRcIjowLjAsXCJCb3R0b21cIjoyLjB9LFwiUG9zaXRpb25PblRhc2tcIjoxLFwiU2hhcGVTdHlsZVwiOntcIiRpZFwiOlwiNDcwXCIsXCJNYXJnaW5cIjp7XCIkaWRcIjpcIjQ3MVwiLFwiVG9wXCI6MC4wLFwiTGVmdFwiOjAuMCxcIlJpZ2h0XCI6MC4wLFwiQm90dG9tXCI6MC4wfSxcIlBhZGRpbmdcIjp7XCIkaWRcIjpcIjQ3MlwiLFwiVG9wXCI6MC4wLFwiTGVmdFwiOjAuMCxcIlJpZ2h0XCI6MC4wLFwiQm90dG9tXCI6MC4wfSxcIkJhY2tncm91bmRcIjp7XCIkaWRcIjpcIjQ3M1wiLFwiQ29sb3JcIjp7XCIkaWRcIjpcIjQ3NFwiLFwiQVwiOjI1NSxcIlJcIjoyNTEsXCJHXCI6MTM5LFwiQlwiOjM2fX0sXCJJc1Zpc2libGVcIjp0cnVlLFwiV2lkdGhcIjoxMy4wLFwiSGVpZ2h0XCI6MTMuMCxcIkJvcmRlclN0eWxlXCI6e1wiJGlkXCI6XCI0NzVcIixcIkxpbmVTdHlsZVwiOntcIiRpZFwiOlwiNDc2XCIsXCJMaW5lQ29sb3JcIjp7XCIkaWRcIjpcIjQ3N1wiLFwiQ29sb3JcIjp7XCIkaWRcIjpcIjQ3OFwiLFwiQVwiOjI1NSxcIlJcIjoyMzQsXCJHXCI6MjIsXCJCXCI6MzB9fSxcIkxpbmVXZWlnaHRcIjowLjAsXCJMaW5lVHlwZVwiOjB9LFwiSXNWaXNpYmxlXCI6ZmFsc2V9fSxcIlRpdGxlU3R5bGVcIjp7XCIkaWRcIjpcIjQ3OVwiLFwiRm9udFNldHRpbmdzXCI6e1wiJGlkXCI6XCI0ODBcIixcIkZvbnRTaXplXCI6MTEsXCJGb250TmFtZVwiOlwiU2Vnb2UgVUlcIixcIklzQm9sZFwiOnRydWUsXCJJc0l0YWxpY1wiOmZhbHNlLFwiSXNVbmRlcmxpbmVkXCI6ZmFsc2V9LFwiRm9yZWdyb3VuZFwiOntcIiRpZFwiOlwiNDgxXCIsXCJDb2xvclwiOntcIiRpZFwiOlwiNDgyXCIsXCJBXCI6MjU1LFwiUlwiOjk1LFwiR1wiOjE1LFwiQlwiOjY0fX0sXCJIb3Jpem9udGFsQWxpZ25tZW50XCI6MCxcIklzVmlzaWJsZVwiOnRydWV9LFwiRGF0ZVN0eWxlXCI6e1wiJGlkXCI6XCI0ODNcIixcIkZvbnRTZXR0aW5nc1wiOntcIiRpZFwiOlwiNDg0XCIsXCJGb250U2l6ZVwiOjksXCJGb250TmFtZVwiOlwiU2Vnb2UgVUkgU2VtaWJvbGRcIixcIklzQm9sZFwiOnRydWUsXCJJc0l0YWxpY1wiOmZhbHNlLFwiSXNVbmRlcmxpbmVkXCI6ZmFsc2V9LFwiRm9yZWdyb3VuZFwiOntcIiRpZFwiOlwiNDg1XCIsXCJDb2xvclwiOntcIiRpZFwiOlwiNDg2XCIsXCJBXCI6MjU1LFwiUlwiOjE1LFwiR1wiOjc2LFwiQlwiOjkyfX0sXCJIb3Jpem9udGFsQWxpZ25tZW50XCI6MCxcIklzVmlzaWJsZVwiOnRydWV9LFwiRGF0ZUZvcm1hdFwiOntcIiRpZFwiOlwiNDg3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Q4OFwiLFwiRm9ybWF0XCI6MCxcIklzVmlzaWJsZVwiOmZhbHNlLFwiTGFzdEtub3duVmlzaWJpbGl0eVN0YXRlXCI6ZmFsc2V9fX0se1wiJGlkXCI6XCI0ODlcIixcIlN0eWxlSWRcIjpcIjNmODA5NDM1LTU4OTktNDU3Ni1hMDEzLWY1MWNhYWZmNzVmYlwiLFwiTmFtZVwiOlwiU3dpbWxhbmUgU3R5bGUgNFwiLFwiSGVhZGVyU3R5bGVcIjp7XCIkaWRcIjpcIjQ5MFwiLFwiVGV4dFN0eWxlXCI6e1wiJGlkXCI6XCI0OTFcIixcIkZvbnRTZXR0aW5nc1wiOntcIiRpZFwiOlwiNDkyXCIsXCJGb250U2l6ZVwiOjEyLFwiRm9udE5hbWVcIjpcIlNlZ29lIFVJXCIsXCJJc0JvbGRcIjp0cnVlLFwiSXNJdGFsaWNcIjpmYWxzZSxcIklzVW5kZXJsaW5lZFwiOmZhbHNlfSxcIkZvcmVncm91bmRcIjp7XCIkaWRcIjpcIjQ5M1wiLFwiQ29sb3JcIjp7XCIkaWRcIjpcIjQ5NFwiLFwiQVwiOjI1NSxcIlJcIjoyNTUsXCJHXCI6MjU1LFwiQlwiOjI1NX19LFwiSG9yaXpvbnRhbEFsaWdubWVudFwiOjAsXCJJc1Zpc2libGVcIjp0cnVlfSxcIlJlY3RhbmdsZVN0eWxlXCI6e1wiJGlkXCI6XCI0OTVcIixcIk1hcmdpblwiOntcIiRpZFwiOlwiNDk2XCIsXCJUb3BcIjowLjAsXCJMZWZ0XCI6MC4wLFwiUmlnaHRcIjowLjAsXCJCb3R0b21cIjowLjB9LFwiUGFkZGluZ1wiOntcIiRpZFwiOlwiNDk3XCIsXCJUb3BcIjowLjAsXCJMZWZ0XCI6MC4wLFwiUmlnaHRcIjowLjAsXCJCb3R0b21cIjowLjB9LFwiQmFja2dyb3VuZFwiOntcIiRpZFwiOlwiNDk4XCIsXCJDb2xvclwiOntcIiRpZFwiOlwiNDk5XCIsXCJBXCI6MjU1LFwiUlwiOjIyNyxcIkdcIjoxMDAsXCJCXCI6MjB9fSxcIklzVmlzaWJsZVwiOnRydWUsXCJXaWR0aFwiOjAuMCxcIkhlaWdodFwiOjAuMCxcIkJvcmRlclN0eWxlXCI6e1wiJGlkXCI6XCI1MDBcIixcIkxpbmVTdHlsZVwiOntcIiRpZFwiOlwiNTAxXCIsXCJMaW5lQ29sb3JcIjp7XCIkaWRcIjpcIjUwMlwiLFwiQ29sb3JcIjp7XCIkaWRcIjpcIjUwM1wiLFwiQVwiOjI1NSxcIlJcIjoyNTUsXCJHXCI6MCxcIkJcIjowfX0sXCJMaW5lV2VpZ2h0XCI6MC4wLFwiTGluZVR5cGVcIjowfSxcIklzVmlzaWJsZVwiOmZhbHNlfX19LFwiQmFja2dyb3VuZFN0eWxlXCI6e1wiJGlkXCI6XCI1MDRcIixcIk1hcmdpblwiOntcIiRpZFwiOlwiNTA1XCIsXCJUb3BcIjowLjAsXCJMZWZ0XCI6MC4wLFwiUmlnaHRcIjowLjAsXCJCb3R0b21cIjowLjB9LFwiUGFkZGluZ1wiOntcIiRpZFwiOlwiNTA2XCIsXCJUb3BcIjowLjAsXCJMZWZ0XCI6MC4wLFwiUmlnaHRcIjowLjAsXCJCb3R0b21cIjowLjB9LFwiQmFja2dyb3VuZFwiOntcIiRpZFwiOlwiNTA3XCIsXCJDb2xvclwiOntcIiRpZFwiOlwiNTA4XCIsXCJBXCI6NTEsXCJSXCI6MjI3LFwiR1wiOjEwMCxcIkJcIjoyMH19LFwiSXNWaXNpYmxlXCI6dHJ1ZSxcIldpZHRoXCI6MC4wLFwiSGVpZ2h0XCI6MC4wLFwiQm9yZGVyU3R5bGVcIjp7XCIkaWRcIjpcIjUwOVwiLFwiTGluZVN0eWxlXCI6e1wiJGlkXCI6XCI1MTBcIixcIkxpbmVDb2xvclwiOntcIiRpZFwiOlwiNTExXCIsXCJDb2xvclwiOntcIiRpZFwiOlwiNTEyXCIsXCJBXCI6MjU1LFwiUlwiOjIzNCxcIkdcIjoyMixcIkJcIjozMH19LFwiTGluZVdlaWdodFwiOjAuMCxcIkxpbmVUeXBlXCI6MH0sXCJJc1Zpc2libGVcIjpmYWxzZX19LFwiSXNBYm92ZVRpbWViYW5kXCI6ZmFsc2UsXCJTcGFjaW5nXCI6NSxcIkRlZmF1bHRTd2ltbGFuZUFjdGl2aXR5U3R5bGVcIjp7XCIkaWRcIjpcIjUxM1wiLFwiSGVhZGVyU3R5bGVcIjp7XCIkaWRcIjpcIjUxNFwiLFwiVGV4dFN0eWxlXCI6e1wiJGlkXCI6XCI1MTVcIixcIkZvbnRTZXR0aW5nc1wiOntcIiRpZFwiOlwiNTE2XCIsXCJGb250U2l6ZVwiOjExLFwiRm9udE5hbWVcIjpcIkNhbGlicmlcIixcIklzQm9sZFwiOmZhbHNlLFwiSXNJdGFsaWNcIjpmYWxzZSxcIklzVW5kZXJsaW5lZFwiOmZhbHNlfSxcIkZvcmVncm91bmRcIjp7XCIkaWRcIjpcIjUxN1wiLFwiQ29sb3JcIjp7XCIkaWRcIjpcIjUxOFwiLFwiQVwiOjI1NSxcIlJcIjowLFwiR1wiOjAsXCJCXCI6MH19LFwiSG9yaXpvbnRhbEFsaWdubWVudFwiOjAsXCJJc1Zpc2libGVcIjp0cnVlfSxcIlJlY3RhbmdsZVN0eWxlXCI6e1wiJGlkXCI6XCI1MTlcIixcIk1hcmdpblwiOntcIiRpZFwiOlwiNTIwXCIsXCJUb3BcIjowLjAsXCJMZWZ0XCI6MC4wLFwiUmlnaHRcIjowLjAsXCJCb3R0b21cIjowLjB9LFwiUGFkZGluZ1wiOntcIiRpZFwiOlwiNTIxXCIsXCJUb3BcIjowLjAsXCJMZWZ0XCI6MC4wLFwiUmlnaHRcIjowLjAsXCJCb3R0b21cIjowLjB9LFwiQmFja2dyb3VuZFwiOntcIiRpZFwiOlwiNTIyXCIsXCJDb2xvclwiOntcIiRpZFwiOlwiNTIzXCIsXCJBXCI6NjMsXCJSXCI6MjI3LFwiR1wiOjEwMCxcIkJcIjoyMH19LFwiSXNWaXNpYmxlXCI6dHJ1ZSxcIldpZHRoXCI6MC4wLFwiSGVpZ2h0XCI6MC4wLFwiQm9yZGVyU3R5bGVcIjp7XCIkaWRcIjpcIjUyNFwiLFwiTGluZVN0eWxlXCI6e1wiJGlkXCI6XCI1MjVcIixcIkxpbmVDb2xvclwiOntcIiRpZFwiOlwiNTI2XCIsXCJDb2xvclwiOntcIiRpZFwiOlwiNTI3XCIsXCJBXCI6MjU1LFwiUlwiOjI1NSxcIkdcIjowLFwiQlwiOjB9fSxcIkxpbmVXZWlnaHRcIjowLjAsXCJMaW5lVHlwZVwiOjB9LFwiSXNWaXNpYmxlXCI6ZmFsc2V9fX0sXCJCYWNrZ3JvdW5kU3R5bGVcIjp7XCIkaWRcIjpcIjUyOFwiLFwiTWFyZ2luXCI6e1wiJGlkXCI6XCI1MjlcIixcIlRvcFwiOjAuMCxcIkxlZnRcIjowLjAsXCJSaWdodFwiOjAuMCxcIkJvdHRvbVwiOjAuMH0sXCJQYWRkaW5nXCI6e1wiJGlkXCI6XCI1MzBcIixcIlRvcFwiOjAuMCxcIkxlZnRcIjowLjAsXCJSaWdodFwiOjAuMCxcIkJvdHRvbVwiOjAuMH0sXCJCYWNrZ3JvdW5kXCI6e1wiJGlkXCI6XCI1MzFcIixcIkNvbG9yXCI6e1wiJGlkXCI6XCI1MzJcIixcIkFcIjo1MSxcIlJcIjoyMjcsXCJHXCI6MTAwLFwiQlwiOjIwfX0sXCJJc1Zpc2libGVcIjp0cnVlLFwiV2lkdGhcIjowLjAsXCJIZWlnaHRcIjowLjAsXCJCb3JkZXJTdHlsZVwiOntcIiRpZFwiOlwiNTMzXCIsXCJMaW5lU3R5bGVcIjp7XCIkaWRcIjpcIjUzNFwiLFwiTGluZUNvbG9yXCI6e1wiJGlkXCI6XCI1MzVcIixcIkNvbG9yXCI6e1wiJGlkXCI6XCI1MzZcIixcIkFcIjoyNTUsXCJSXCI6MjM0LFwiR1wiOjIyLFwiQlwiOjMwfX0sXCJMaW5lV2VpZ2h0XCI6MC4wLFwiTGluZVR5cGVcIjowfSxcIklzVmlzaWJsZVwiOmZhbHNlfX19LFwiRGVmYXVsdFN3aW1sYW5lTWlsZXN0b25lU3R5bGVcIjp7XCIkaWRcIjpcIjUzN1wiLFwiVGl0bGVQb3NpdGlvblwiOjIsXCJEYXRlUG9zaXRpb25cIjowLFwiU2hhcGVUeXBlXCI6MTMsXCJTaGFwZVNpemVcIjowLFwiU3BhY2luZ1wiOjUsXCJTaGFwZVN0eWxlXCI6e1wiJGlkXCI6XCI1MzhcIixcIk1hcmdpblwiOntcIiRpZFwiOlwiNTM5XCIsXCJUb3BcIjowLjAsXCJMZWZ0XCI6MC4wLFwiUmlnaHRcIjowLjAsXCJCb3R0b21cIjowLjB9LFwiUGFkZGluZ1wiOntcIiRpZFwiOlwiNTQwXCIsXCJUb3BcIjowLjAsXCJMZWZ0XCI6MC4wLFwiUmlnaHRcIjowLjAsXCJCb3R0b21cIjowLjB9LFwiQmFja2dyb3VuZFwiOntcIiRpZFwiOlwiNTQxXCIsXCJDb2xvclwiOntcIiRpZFwiOlwiNTQyXCIsXCJBXCI6MjU1LFwiUlwiOjk1LFwiR1wiOjE1LFwiQlwiOjY0fX0sXCJJc1Zpc2libGVcIjp0cnVlLFwiV2lkdGhcIjoxMi4wLFwiSGVpZ2h0XCI6MTQuMCxcIkJvcmRlclN0eWxlXCI6e1wiJGlkXCI6XCI1NDNcIixcIkxpbmVTdHlsZVwiOntcIiRpZFwiOlwiNTQ0XCIsXCJMaW5lQ29sb3JcIjp7XCIkaWRcIjpcIjU0NVwiLFwiQ29sb3JcIjp7XCIkaWRcIjpcIjU0NlwiLFwiQVwiOjI1NSxcIlJcIjoyMzQsXCJHXCI6MjIsXCJCXCI6MzB9fSxcIkxpbmVXZWlnaHRcIjoyLjAsXCJMaW5lVHlwZVwiOjB9LFwiSXNWaXNpYmxlXCI6ZmFsc2V9fSxcIlRpdGxlU3R5bGVcIjp7XCIkaWRcIjpcIjU0N1wiLFwiRm9udFNldHRpbmdzXCI6e1wiJGlkXCI6XCI1NDhcIixcIkZvbnRTaXplXCI6MTEsXCJGb250TmFtZVwiOlwiU2Vnb2UgVUlcIixcIklzQm9sZFwiOnRydWUsXCJJc0l0YWxpY1wiOmZhbHNlLFwiSXNVbmRlcmxpbmVkXCI6ZmFsc2V9LFwiRm9yZWdyb3VuZFwiOntcIiRpZFwiOlwiNTQ5XCIsXCJDb2xvclwiOntcIiRpZFwiOlwiNTUwXCIsXCJBXCI6MjU1LFwiUlwiOjIxLFwiR1wiOjk2LFwiQlwiOjEzMH19LFwiSG9yaXpvbnRhbEFsaWdubWVudFwiOjAsXCJJc1Zpc2libGVcIjp0cnVlfSxcIkRhdGVTdHlsZVwiOntcIiRpZFwiOlwiNTUxXCIsXCJGb250U2V0dGluZ3NcIjp7XCIkaWRcIjpcIjU1MlwiLFwiRm9udFNpemVcIjo5LFwiRm9udE5hbWVcIjpcIlNlZ29lIFVJIFNlbWlib2xkXCIsXCJJc0JvbGRcIjp0cnVlLFwiSXNJdGFsaWNcIjpmYWxzZSxcIklzVW5kZXJsaW5lZFwiOmZhbHNlfSxcIkZvcmVncm91bmRcIjp7XCIkaWRcIjpcIjU1M1wiLFwiQ29sb3JcIjp7XCIkaWRcIjpcIjU1NFwiLFwiQVwiOjI1NSxcIlJcIjoxNSxcIkdcIjo3NixcIkJcIjo5Mn19LFwiSG9yaXpvbnRhbEFsaWdubWVudFwiOjIsXCJJc1Zpc2libGVcIjp0cnVlfSxcIkRhdGVGb3JtYXRcIjp7XCIkaWRcIjpcIjU1NV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1NTZcIixcIkZvcm1hdFwiOjAsXCJJc1Zpc2libGVcIjpmYWxzZSxcIkxhc3RLbm93blZpc2liaWxpdHlTdGF0ZVwiOmZhbHNlfX0sXCJEZWZhdWx0U3dpbWxhbmVUYXNrU3R5bGVcIjp7XCIkaWRcIjpcIjU1N1wiLFwiU2hhcGVcIjoxLFwiU2hhcGVUaGlja25lc3NcIjowLFwiRHVyYXRpb25Gb3JtYXRcIjowLFwiUGVyY2VudGFnZUNvbXBsZXRlVGV4dFN0eWxlXCI6e1wiJGlkXCI6XCI1NThcIixcIkZvbnRTZXR0aW5nc1wiOntcIiRpZFwiOlwiNTU5XCIsXCJGb250U2l6ZVwiOjEwLFwiRm9udE5hbWVcIjpcIkNhbGlicmlcIixcIklzQm9sZFwiOmZhbHNlLFwiSXNJdGFsaWNcIjpmYWxzZSxcIklzVW5kZXJsaW5lZFwiOmZhbHNlfSxcIkZvcmVncm91bmRcIjp7XCIkaWRcIjpcIjU2MFwiLFwiQ29sb3JcIjp7XCIkaWRcIjpcIjU2MVwiLFwiQVwiOjI1NSxcIlJcIjoyMzcsXCJHXCI6MTI1LFwiQlwiOjQ5fX0sXCJIb3Jpem9udGFsQWxpZ25tZW50XCI6MCxcIklzVmlzaWJsZVwiOmZhbHNlfSxcIlBlcmNlbnRhZ2VDb21wbGV0ZUhpZ2hsaWdodFN0eWxlXCI6e1wiJGlkXCI6XCI1NjJcIixcIkJhY2tncm91bmRcIjp7XCIkaWRcIjpcIjU2M1wiLFwiQ29sb3JcIjp7XCIkaWRcIjpcIjU2NFwiLFwiQVwiOjAsXCJSXCI6MCxcIkdcIjowLFwiQlwiOjB9fX0sXCJEdXJhdGlvblN0eWxlXCI6e1wiJGlkXCI6XCI1NjVcIixcIkZvbnRTZXR0aW5nc1wiOntcIiRpZFwiOlwiNTY2XCIsXCJGb250U2l6ZVwiOjEwLFwiRm9udE5hbWVcIjpcIkNhbGlicmlcIixcIklzQm9sZFwiOmZhbHNlLFwiSXNJdGFsaWNcIjpmYWxzZSxcIklzVW5kZXJsaW5lZFwiOmZhbHNlfSxcIkZvcmVncm91bmRcIjp7XCIkaWRcIjpcIjU2N1wiLFwiQ29sb3JcIjp7XCIkaWRcIjpcIjU2OFwiLFwiQVwiOjI1NSxcIlJcIjoyMzcsXCJHXCI6MTI1LFwiQlwiOjQ5fX0sXCJIb3Jpem9udGFsQWxpZ25tZW50XCI6MCxcIklzVmlzaWJsZVwiOmZhbHNlfSxcIk1hcmdpblwiOntcIiRpZFwiOlwiNTY5XCIsXCJUb3BcIjowLjAsXCJMZWZ0XCI6MC4wLFwiUmlnaHRcIjowLjAsXCJCb3R0b21cIjowLjB9LFwiU3RhcnREYXRlUG9zaXRpb25cIjozLFwiRW5kRGF0ZVBvc2l0aW9uXCI6MyxcIlRpdGxlUG9zaXRpb25cIjo0LFwiRHVyYXRpb25Qb3NpdGlvblwiOjAsXCJQZXJjZW50YWdlQ29tcGxldGVkUG9zaXRpb25cIjowLFwiU3BhY2luZ1wiOjMsXCJTaGFwZVN0eWxlXCI6e1wiJGlkXCI6XCI1NzBcIixcIk1hcmdpblwiOntcIiRpZFwiOlwiNTcxXCIsXCJUb3BcIjowLjAsXCJMZWZ0XCI6NC4wLFwiUmlnaHRcIjo0LjAsXCJCb3R0b21cIjowLjB9LFwiUGFkZGluZ1wiOntcIiRpZFwiOlwiNTcyXCIsXCJUb3BcIjowLjAsXCJMZWZ0XCI6MC4wLFwiUmlnaHRcIjowLjAsXCJCb3R0b21cIjowLjB9LFwiQmFja2dyb3VuZFwiOntcIiRpZFwiOlwiNTczXCIsXCJDb2xvclwiOntcIiRpZFwiOlwiNTc0XCIsXCJBXCI6MjU1LFwiUlwiOjIyNyxcIkdcIjoxMDAsXCJCXCI6MjB9fSxcIklzVmlzaWJsZVwiOnRydWUsXCJXaWR0aFwiOjAuMCxcIkhlaWdodFwiOjEwLjAsXCJCb3JkZXJTdHlsZVwiOntcIiRpZFwiOlwiNTc1XCIsXCJMaW5lU3R5bGVcIjp7XCIkaWRcIjpcIjU3NlwiLFwiTGluZUNvbG9yXCI6e1wiJGlkXCI6XCI1NzdcIixcIkNvbG9yXCI6e1wiJGlkXCI6XCI1NzhcIixcIkFcIjoyNTUsXCJSXCI6MjM0LFwiR1wiOjIyLFwiQlwiOjMwfX0sXCJMaW5lV2VpZ2h0XCI6Mi4wLFwiTGluZVR5cGVcIjowfSxcIklzVmlzaWJsZVwiOmZhbHNlfX0sXCJUaXRsZVN0eWxlXCI6e1wiJGlkXCI6XCI1NzlcIixcIkZvbnRTZXR0aW5nc1wiOntcIiRpZFwiOlwiNTgwXCIsXCJGb250U2l6ZVwiOjExLFwiRm9udE5hbWVcIjpcIkNhbGlicmlcIixcIklzQm9sZFwiOnRydWUsXCJJc0l0YWxpY1wiOmZhbHNlLFwiSXNVbmRlcmxpbmVkXCI6ZmFsc2V9LFwiRm9yZWdyb3VuZFwiOntcIiRpZFwiOlwiNTgxXCIsXCJDb2xvclwiOntcIiRpZFwiOlwiNTgyXCIsXCJBXCI6MjU1LFwiUlwiOjAsXCJHXCI6MCxcIkJcIjowfX0sXCJIb3Jpem9udGFsQWxpZ25tZW50XCI6MCxcIklzVmlzaWJsZVwiOnRydWV9LFwiRGF0ZVN0eWxlXCI6e1wiJGlkXCI6XCI1ODNcIixcIkZvbnRTZXR0aW5nc1wiOntcIiRpZFwiOlwiNTg0XCIsXCJGb250U2l6ZVwiOjEwLFwiRm9udE5hbWVcIjpcIkNhbGlicmlcIixcIklzQm9sZFwiOmZhbHNlLFwiSXNJdGFsaWNcIjpmYWxzZSxcIklzVW5kZXJsaW5lZFwiOmZhbHNlfSxcIkZvcmVncm91bmRcIjp7XCIkaWRcIjpcIjU4NVwiLFwiQ29sb3JcIjp7XCIkaWRcIjpcIjU4NlwiLFwiQVwiOjI1NSxcIlJcIjo2OCxcIkdcIjo4NCxcIkJcIjoxMDZ9fSxcIkhvcml6b250YWxBbGlnbm1lbnRcIjoyLFwiSXNWaXNpYmxlXCI6dHJ1ZX0sXCJEYXRlRm9ybWF0XCI6e1wiJGlkXCI6XCI1ODd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NTg4XCIsXCJGb3JtYXRcIjowLFwiSXNWaXNpYmxlXCI6ZmFsc2UsXCJMYXN0S25vd25WaXNpYmlsaXR5U3RhdGVcIjpmYWxzZX19LFwiRGVmYXVsdFN3aW1sYW5lTW90U3R5bGVcIjp7XCIkaWRcIjpcIjU4OVwiLFwiU2hhcGVcIjoxOSxcIlNoYXBlU2l6ZVwiOjEsXCJEZXRhaWxzU3BhY2luZ1wiOjIuMCxcIlBhZGRpbmdcIjp7XCIkaWRcIjpcIjU5MFwiLFwiVG9wXCI6Ny4wLFwiTGVmdFwiOjMuMCxcIlJpZ2h0XCI6MC4wLFwiQm90dG9tXCI6Mi4wfSxcIlBvc2l0aW9uT25UYXNrXCI6MSxcIlNoYXBlU3R5bGVcIjp7XCIkaWRcIjpcIjU5MVwiLFwiTWFyZ2luXCI6e1wiJGlkXCI6XCI1OTJcIixcIlRvcFwiOjAuMCxcIkxlZnRcIjowLjAsXCJSaWdodFwiOjAuMCxcIkJvdHRvbVwiOjAuMH0sXCJQYWRkaW5nXCI6e1wiJGlkXCI6XCI1OTNcIixcIlRvcFwiOjAuMCxcIkxlZnRcIjowLjAsXCJSaWdodFwiOjAuMCxcIkJvdHRvbVwiOjAuMH0sXCJCYWNrZ3JvdW5kXCI6e1wiJGlkXCI6XCI1OTRcIixcIkNvbG9yXCI6e1wiJGlkXCI6XCI1OTVcIixcIkFcIjoyNTUsXCJSXCI6MjI3LFwiR1wiOjEwMCxcIkJcIjoyMH19LFwiSXNWaXNpYmxlXCI6dHJ1ZSxcIldpZHRoXCI6MTMuMCxcIkhlaWdodFwiOjEzLjAsXCJCb3JkZXJTdHlsZVwiOntcIiRpZFwiOlwiNTk2XCIsXCJMaW5lU3R5bGVcIjp7XCIkaWRcIjpcIjU5N1wiLFwiTGluZUNvbG9yXCI6e1wiJGlkXCI6XCI1OThcIixcIkNvbG9yXCI6e1wiJGlkXCI6XCI1OTlcIixcIkFcIjoyNTUsXCJSXCI6MjM0LFwiR1wiOjIyLFwiQlwiOjMwfX0sXCJMaW5lV2VpZ2h0XCI6MC4wLFwiTGluZVR5cGVcIjowfSxcIklzVmlzaWJsZVwiOmZhbHNlfX0sXCJUaXRsZVN0eWxlXCI6e1wiJGlkXCI6XCI2MDBcIixcIkZvbnRTZXR0aW5nc1wiOntcIiRpZFwiOlwiNjAxXCIsXCJGb250U2l6ZVwiOjExLFwiRm9udE5hbWVcIjpcIlNlZ29lIFVJXCIsXCJJc0JvbGRcIjp0cnVlLFwiSXNJdGFsaWNcIjpmYWxzZSxcIklzVW5kZXJsaW5lZFwiOmZhbHNlfSxcIkZvcmVncm91bmRcIjp7XCIkaWRcIjpcIjYwMlwiLFwiQ29sb3JcIjp7XCIkaWRcIjpcIjYwM1wiLFwiQVwiOjI1NSxcIlJcIjo5NSxcIkdcIjoxNSxcIkJcIjo2NH19LFwiSG9yaXpvbnRhbEFsaWdubWVudFwiOjAsXCJJc1Zpc2libGVcIjp0cnVlfSxcIkRhdGVTdHlsZVwiOntcIiRpZFwiOlwiNjA0XCIsXCJGb250U2V0dGluZ3NcIjp7XCIkaWRcIjpcIjYwNVwiLFwiRm9udFNpemVcIjo5LFwiRm9udE5hbWVcIjpcIlNlZ29lIFVJIFNlbWlib2xkXCIsXCJJc0JvbGRcIjp0cnVlLFwiSXNJdGFsaWNcIjpmYWxzZSxcIklzVW5kZXJsaW5lZFwiOmZhbHNlfSxcIkZvcmVncm91bmRcIjp7XCIkaWRcIjpcIjYwNlwiLFwiQ29sb3JcIjp7XCIkaWRcIjpcIjYwN1wiLFwiQVwiOjI1NSxcIlJcIjoxNSxcIkdcIjo3NixcIkJcIjo5Mn19LFwiSG9yaXpvbnRhbEFsaWdubWVudFwiOjAsXCJJc1Zpc2libGVcIjp0cnVlfSxcIkRhdGVGb3JtYXRcIjp7XCIkaWRcIjpcIjYwOF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2MDlcIixcIkZvcm1hdFwiOjAsXCJJc1Zpc2libGVcIjpmYWxzZSxcIkxhc3RLbm93blZpc2liaWxpdHlTdGF0ZVwiOmZhbHNlfX19LHtcIiRpZFwiOlwiNjEwXCIsXCJTdHlsZUlkXCI6XCI5MmVhN2Q5Zi0xNDM1LTRiYjUtOWYwZS0zODBiMTgzODhlZWVcIixcIk5hbWVcIjpcIlN3aW1sYW5lIFN0eWxlIDVcIixcIkhlYWRlclN0eWxlXCI6e1wiJGlkXCI6XCI2MTFcIixcIlRleHRTdHlsZVwiOntcIiRpZFwiOlwiNjEyXCIsXCJGb250U2V0dGluZ3NcIjp7XCIkaWRcIjpcIjYxM1wiLFwiRm9udFNpemVcIjoxMixcIkZvbnROYW1lXCI6XCJTZWdvZSBVSVwiLFwiSXNCb2xkXCI6dHJ1ZSxcIklzSXRhbGljXCI6ZmFsc2UsXCJJc1VuZGVybGluZWRcIjpmYWxzZX0sXCJGb3JlZ3JvdW5kXCI6e1wiJGlkXCI6XCI2MTRcIixcIkNvbG9yXCI6e1wiJGlkXCI6XCI2MTVcIixcIkFcIjoyNTUsXCJSXCI6MjU1LFwiR1wiOjI1NSxcIkJcIjoyNTV9fSxcIkhvcml6b250YWxBbGlnbm1lbnRcIjowLFwiSXNWaXNpYmxlXCI6dHJ1ZX0sXCJSZWN0YW5nbGVTdHlsZVwiOntcIiRpZFwiOlwiNjE2XCIsXCJNYXJnaW5cIjp7XCIkaWRcIjpcIjYxN1wiLFwiVG9wXCI6MC4wLFwiTGVmdFwiOjAuMCxcIlJpZ2h0XCI6MC4wLFwiQm90dG9tXCI6MC4wfSxcIlBhZGRpbmdcIjp7XCIkaWRcIjpcIjYxOFwiLFwiVG9wXCI6MC4wLFwiTGVmdFwiOjAuMCxcIlJpZ2h0XCI6MC4wLFwiQm90dG9tXCI6MC4wfSxcIkJhY2tncm91bmRcIjp7XCIkaWRcIjpcIjYxOVwiLFwiQ29sb3JcIjp7XCIkaWRcIjpcIjYyMFwiLFwiQVwiOjI1NSxcIlJcIjoxNSxcIkdcIjo3NixcIkJcIjo5Mn19LFwiSXNWaXNpYmxlXCI6dHJ1ZSxcIldpZHRoXCI6MC4wLFwiSGVpZ2h0XCI6MC4wLFwiQm9yZGVyU3R5bGVcIjp7XCIkaWRcIjpcIjYyMVwiLFwiTGluZVN0eWxlXCI6e1wiJGlkXCI6XCI2MjJcIixcIkxpbmVDb2xvclwiOntcIiRpZFwiOlwiNjIzXCIsXCJDb2xvclwiOntcIiRpZFwiOlwiNjI0XCIsXCJBXCI6MjU1LFwiUlwiOjI1NSxcIkdcIjowLFwiQlwiOjB9fSxcIkxpbmVXZWlnaHRcIjowLjAsXCJMaW5lVHlwZVwiOjB9LFwiSXNWaXNpYmxlXCI6ZmFsc2V9fX0sXCJCYWNrZ3JvdW5kU3R5bGVcIjp7XCIkaWRcIjpcIjYyNVwiLFwiTWFyZ2luXCI6e1wiJGlkXCI6XCI2MjZcIixcIlRvcFwiOjAuMCxcIkxlZnRcIjowLjAsXCJSaWdodFwiOjAuMCxcIkJvdHRvbVwiOjAuMH0sXCJQYWRkaW5nXCI6e1wiJGlkXCI6XCI2MjdcIixcIlRvcFwiOjAuMCxcIkxlZnRcIjowLjAsXCJSaWdodFwiOjAuMCxcIkJvdHRvbVwiOjAuMH0sXCJCYWNrZ3JvdW5kXCI6e1wiJGlkXCI6XCI2MjhcIixcIkNvbG9yXCI6e1wiJGlkXCI6XCI2MjlcIixcIkFcIjo1MSxcIlJcIjoxNSxcIkdcIjo3NixcIkJcIjo5Mn19LFwiSXNWaXNpYmxlXCI6dHJ1ZSxcIldpZHRoXCI6MC4wLFwiSGVpZ2h0XCI6MC4wLFwiQm9yZGVyU3R5bGVcIjp7XCIkaWRcIjpcIjYzMFwiLFwiTGluZVN0eWxlXCI6e1wiJGlkXCI6XCI2MzFcIixcIkxpbmVDb2xvclwiOntcIiRpZFwiOlwiNjMyXCIsXCJDb2xvclwiOntcIiRpZFwiOlwiNjMzXCIsXCJBXCI6MjU1LFwiUlwiOjIzNCxcIkdcIjoyMixcIkJcIjozMH19LFwiTGluZVdlaWdodFwiOjAuMCxcIkxpbmVUeXBlXCI6MH0sXCJJc1Zpc2libGVcIjpmYWxzZX19LFwiSXNBYm92ZVRpbWViYW5kXCI6ZmFsc2UsXCJTcGFjaW5nXCI6NSxcIkRlZmF1bHRTd2ltbGFuZUFjdGl2aXR5U3R5bGVcIjp7XCIkaWRcIjpcIjYzNFwiLFwiSGVhZGVyU3R5bGVcIjp7XCIkaWRcIjpcIjYzNVwiLFwiVGV4dFN0eWxlXCI6e1wiJGlkXCI6XCI2MzZcIixcIkZvbnRTZXR0aW5nc1wiOntcIiRpZFwiOlwiNjM3XCIsXCJGb250U2l6ZVwiOjExLFwiRm9udE5hbWVcIjpcIkNhbGlicmlcIixcIklzQm9sZFwiOmZhbHNlLFwiSXNJdGFsaWNcIjpmYWxzZSxcIklzVW5kZXJsaW5lZFwiOmZhbHNlfSxcIkZvcmVncm91bmRcIjp7XCIkaWRcIjpcIjYzOFwiLFwiQ29sb3JcIjp7XCIkaWRcIjpcIjYzOVwiLFwiQVwiOjI1NSxcIlJcIjowLFwiR1wiOjAsXCJCXCI6MH19LFwiSG9yaXpvbnRhbEFsaWdubWVudFwiOjAsXCJJc1Zpc2libGVcIjp0cnVlfSxcIlJlY3RhbmdsZVN0eWxlXCI6e1wiJGlkXCI6XCI2NDBcIixcIk1hcmdpblwiOntcIiRpZFwiOlwiNjQxXCIsXCJUb3BcIjowLjAsXCJMZWZ0XCI6MC4wLFwiUmlnaHRcIjowLjAsXCJCb3R0b21cIjowLjB9LFwiUGFkZGluZ1wiOntcIiRpZFwiOlwiNjQyXCIsXCJUb3BcIjowLjAsXCJMZWZ0XCI6MC4wLFwiUmlnaHRcIjowLjAsXCJCb3R0b21cIjowLjB9LFwiQmFja2dyb3VuZFwiOntcIiRpZFwiOlwiNjQzXCIsXCJDb2xvclwiOntcIiRpZFwiOlwiNjQ0XCIsXCJBXCI6NjMsXCJSXCI6MTUsXCJHXCI6NzYsXCJCXCI6OTJ9fSxcIklzVmlzaWJsZVwiOnRydWUsXCJXaWR0aFwiOjAuMCxcIkhlaWdodFwiOjAuMCxcIkJvcmRlclN0eWxlXCI6e1wiJGlkXCI6XCI2NDVcIixcIkxpbmVTdHlsZVwiOntcIiRpZFwiOlwiNjQ2XCIsXCJMaW5lQ29sb3JcIjp7XCIkaWRcIjpcIjY0N1wiLFwiQ29sb3JcIjp7XCIkaWRcIjpcIjY0OFwiLFwiQVwiOjI1NSxcIlJcIjoyNTUsXCJHXCI6MCxcIkJcIjowfX0sXCJMaW5lV2VpZ2h0XCI6MC4wLFwiTGluZVR5cGVcIjowfSxcIklzVmlzaWJsZVwiOmZhbHNlfX19LFwiQmFja2dyb3VuZFN0eWxlXCI6e1wiJGlkXCI6XCI2NDlcIixcIk1hcmdpblwiOntcIiRpZFwiOlwiNjUwXCIsXCJUb3BcIjowLjAsXCJMZWZ0XCI6MC4wLFwiUmlnaHRcIjowLjAsXCJCb3R0b21cIjowLjB9LFwiUGFkZGluZ1wiOntcIiRpZFwiOlwiNjUxXCIsXCJUb3BcIjowLjAsXCJMZWZ0XCI6MC4wLFwiUmlnaHRcIjowLjAsXCJCb3R0b21cIjowLjB9LFwiQmFja2dyb3VuZFwiOntcIiRpZFwiOlwiNjUyXCIsXCJDb2xvclwiOntcIiRpZFwiOlwiNjUzXCIsXCJBXCI6NTEsXCJSXCI6MTUsXCJHXCI6NzYsXCJCXCI6OTJ9fSxcIklzVmlzaWJsZVwiOnRydWUsXCJXaWR0aFwiOjAuMCxcIkhlaWdodFwiOjAuMCxcIkJvcmRlclN0eWxlXCI6e1wiJGlkXCI6XCI2NTRcIixcIkxpbmVTdHlsZVwiOntcIiRpZFwiOlwiNjU1XCIsXCJMaW5lQ29sb3JcIjp7XCIkaWRcIjpcIjY1NlwiLFwiQ29sb3JcIjp7XCIkaWRcIjpcIjY1N1wiLFwiQVwiOjI1NSxcIlJcIjoyMzQsXCJHXCI6MjIsXCJCXCI6MzB9fSxcIkxpbmVXZWlnaHRcIjowLjAsXCJMaW5lVHlwZVwiOjB9LFwiSXNWaXNpYmxlXCI6ZmFsc2V9fX0sXCJEZWZhdWx0U3dpbWxhbmVNaWxlc3RvbmVTdHlsZVwiOntcIiRpZFwiOlwiNjU4XCIsXCJUaXRsZVBvc2l0aW9uXCI6MCxcIkRhdGVQb3NpdGlvblwiOjIsXCJTaGFwZVR5cGVcIjoxNCxcIlNoYXBlU2l6ZVwiOjAsXCJTcGFjaW5nXCI6NSxcIlNoYXBlU3R5bGVcIjp7XCIkaWRcIjpcIjY1OVwiLFwiTWFyZ2luXCI6e1wiJGlkXCI6XCI2NjBcIixcIlRvcFwiOjAuMCxcIkxlZnRcIjowLjAsXCJSaWdodFwiOjAuMCxcIkJvdHRvbVwiOjAuMH0sXCJQYWRkaW5nXCI6e1wiJGlkXCI6XCI2NjFcIixcIlRvcFwiOjAuMCxcIkxlZnRcIjowLjAsXCJSaWdodFwiOjAuMCxcIkJvdHRvbVwiOjAuMH0sXCJCYWNrZ3JvdW5kXCI6e1wiJGlkXCI6XCI2NjJcIixcIkNvbG9yXCI6e1wiJGlkXCI6XCI2NjNcIixcIkFcIjoyNTUsXCJSXCI6MjEsXCJHXCI6OTYsXCJCXCI6MTMwfX0sXCJJc1Zpc2libGVcIjp0cnVlLFwiV2lkdGhcIjoxMi4wLFwiSGVpZ2h0XCI6MTQuMCxcIkJvcmRlclN0eWxlXCI6e1wiJGlkXCI6XCI2NjRcIixcIkxpbmVTdHlsZVwiOntcIiRpZFwiOlwiNjY1XCIsXCJMaW5lQ29sb3JcIjp7XCIkaWRcIjpcIjY2NlwiLFwiQ29sb3JcIjp7XCIkaWRcIjpcIjY2N1wiLFwiQVwiOjI1NSxcIlJcIjoyMzQsXCJHXCI6MjIsXCJCXCI6MzB9fSxcIkxpbmVXZWlnaHRcIjoyLjAsXCJMaW5lVHlwZVwiOjB9LFwiSXNWaXNpYmxlXCI6ZmFsc2V9fSxcIlRpdGxlU3R5bGVcIjp7XCIkaWRcIjpcIjY2OFwiLFwiRm9udFNldHRpbmdzXCI6e1wiJGlkXCI6XCI2NjlcIixcIkZvbnRTaXplXCI6MTEsXCJGb250TmFtZVwiOlwiU2Vnb2UgVUlcIixcIklzQm9sZFwiOnRydWUsXCJJc0l0YWxpY1wiOmZhbHNlLFwiSXNVbmRlcmxpbmVkXCI6ZmFsc2V9LFwiRm9yZWdyb3VuZFwiOntcIiRpZFwiOlwiNjcwXCIsXCJDb2xvclwiOntcIiRpZFwiOlwiNjcxXCIsXCJBXCI6MjU1LFwiUlwiOjk1LFwiR1wiOjE1LFwiQlwiOjY0fX0sXCJIb3Jpem9udGFsQWxpZ25tZW50XCI6MixcIklzVmlzaWJsZVwiOnRydWV9LFwiRGF0ZVN0eWxlXCI6e1wiJGlkXCI6XCI2NzJcIixcIkZvbnRTZXR0aW5nc1wiOntcIiRpZFwiOlwiNjczXCIsXCJGb250U2l6ZVwiOjksXCJGb250TmFtZVwiOlwiU2Vnb2UgVUkgU2VtaWJvbGRcIixcIklzQm9sZFwiOnRydWUsXCJJc0l0YWxpY1wiOmZhbHNlLFwiSXNVbmRlcmxpbmVkXCI6ZmFsc2V9LFwiRm9yZWdyb3VuZFwiOntcIiRpZFwiOlwiNjc0XCIsXCJDb2xvclwiOntcIiRpZFwiOlwiNjc1XCIsXCJBXCI6MjU1LFwiUlwiOjE1LFwiR1wiOjc2LFwiQlwiOjkyfX0sXCJIb3Jpem9udGFsQWxpZ25tZW50XCI6MCxcIklzVmlzaWJsZVwiOnRydWV9LFwiRGF0ZUZvcm1hdFwiOntcIiRpZFwiOlwiNjc2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Y3N1wiLFwiRm9ybWF0XCI6MCxcIklzVmlzaWJsZVwiOmZhbHNlLFwiTGFzdEtub3duVmlzaWJpbGl0eVN0YXRlXCI6ZmFsc2V9fSxcIkRlZmF1bHRTd2ltbGFuZVRhc2tTdHlsZVwiOntcIiRpZFwiOlwiNjc4XCIsXCJTaGFwZVwiOjEsXCJTaGFwZVRoaWNrbmVzc1wiOjAsXCJEdXJhdGlvbkZvcm1hdFwiOjAsXCJQZXJjZW50YWdlQ29tcGxldGVUZXh0U3R5bGVcIjp7XCIkaWRcIjpcIjY3OVwiLFwiRm9udFNldHRpbmdzXCI6e1wiJGlkXCI6XCI2ODBcIixcIkZvbnRTaXplXCI6MTAsXCJGb250TmFtZVwiOlwiQ2FsaWJyaVwiLFwiSXNCb2xkXCI6ZmFsc2UsXCJJc0l0YWxpY1wiOmZhbHNlLFwiSXNVbmRlcmxpbmVkXCI6ZmFsc2V9LFwiRm9yZWdyb3VuZFwiOntcIiRpZFwiOlwiNjgxXCIsXCJDb2xvclwiOntcIiRpZFwiOlwiNjgyXCIsXCJBXCI6MjU1LFwiUlwiOjIzNyxcIkdcIjoxMjUsXCJCXCI6NDl9fSxcIkhvcml6b250YWxBbGlnbm1lbnRcIjowLFwiSXNWaXNpYmxlXCI6ZmFsc2V9LFwiUGVyY2VudGFnZUNvbXBsZXRlSGlnaGxpZ2h0U3R5bGVcIjp7XCIkaWRcIjpcIjY4M1wiLFwiQmFja2dyb3VuZFwiOntcIiRpZFwiOlwiNjg0XCIsXCJDb2xvclwiOntcIiRpZFwiOlwiNjg1XCIsXCJBXCI6MCxcIlJcIjowLFwiR1wiOjAsXCJCXCI6MH19fSxcIkR1cmF0aW9uU3R5bGVcIjp7XCIkaWRcIjpcIjY4NlwiLFwiRm9udFNldHRpbmdzXCI6e1wiJGlkXCI6XCI2ODdcIixcIkZvbnRTaXplXCI6MTAsXCJGb250TmFtZVwiOlwiQ2FsaWJyaVwiLFwiSXNCb2xkXCI6ZmFsc2UsXCJJc0l0YWxpY1wiOmZhbHNlLFwiSXNVbmRlcmxpbmVkXCI6ZmFsc2V9LFwiRm9yZWdyb3VuZFwiOntcIiRpZFwiOlwiNjg4XCIsXCJDb2xvclwiOntcIiRpZFwiOlwiNjg5XCIsXCJBXCI6MjU1LFwiUlwiOjIzNyxcIkdcIjoxMjUsXCJCXCI6NDl9fSxcIkhvcml6b250YWxBbGlnbm1lbnRcIjowLFwiSXNWaXNpYmxlXCI6ZmFsc2V9LFwiTWFyZ2luXCI6e1wiJGlkXCI6XCI2OTBcIixcIlRvcFwiOjAuMCxcIkxlZnRcIjowLjAsXCJSaWdodFwiOjAuMCxcIkJvdHRvbVwiOjAuMH0sXCJTdGFydERhdGVQb3NpdGlvblwiOjMsXCJFbmREYXRlUG9zaXRpb25cIjozLFwiVGl0bGVQb3NpdGlvblwiOjQsXCJEdXJhdGlvblBvc2l0aW9uXCI6MCxcIlBlcmNlbnRhZ2VDb21wbGV0ZWRQb3NpdGlvblwiOjAsXCJTcGFjaW5nXCI6MyxcIlNoYXBlU3R5bGVcIjp7XCIkaWRcIjpcIjY5MVwiLFwiTWFyZ2luXCI6e1wiJGlkXCI6XCI2OTJcIixcIlRvcFwiOjAuMCxcIkxlZnRcIjo0LjAsXCJSaWdodFwiOjQuMCxcIkJvdHRvbVwiOjAuMH0sXCJQYWRkaW5nXCI6e1wiJGlkXCI6XCI2OTNcIixcIlRvcFwiOjAuMCxcIkxlZnRcIjowLjAsXCJSaWdodFwiOjAuMCxcIkJvdHRvbVwiOjAuMH0sXCJCYWNrZ3JvdW5kXCI6e1wiJGlkXCI6XCI2OTRcIixcIkNvbG9yXCI6e1wiJGlkXCI6XCI2OTVcIixcIkFcIjoyNTUsXCJSXCI6MTUsXCJHXCI6NzYsXCJCXCI6OTJ9fSxcIklzVmlzaWJsZVwiOnRydWUsXCJXaWR0aFwiOjAuMCxcIkhlaWdodFwiOjEwLjAsXCJCb3JkZXJTdHlsZVwiOntcIiRpZFwiOlwiNjk2XCIsXCJMaW5lU3R5bGVcIjp7XCIkaWRcIjpcIjY5N1wiLFwiTGluZUNvbG9yXCI6e1wiJGlkXCI6XCI2OThcIixcIkNvbG9yXCI6e1wiJGlkXCI6XCI2OTlcIixcIkFcIjoyNTUsXCJSXCI6MjM0LFwiR1wiOjIyLFwiQlwiOjMwfX0sXCJMaW5lV2VpZ2h0XCI6Mi4wLFwiTGluZVR5cGVcIjowfSxcIklzVmlzaWJsZVwiOmZhbHNlfX0sXCJUaXRsZVN0eWxlXCI6e1wiJGlkXCI6XCI3MDBcIixcIkZvbnRTZXR0aW5nc1wiOntcIiRpZFwiOlwiNzAxXCIsXCJGb250U2l6ZVwiOjExLFwiRm9udE5hbWVcIjpcIkNhbGlicmlcIixcIklzQm9sZFwiOnRydWUsXCJJc0l0YWxpY1wiOmZhbHNlLFwiSXNVbmRlcmxpbmVkXCI6ZmFsc2V9LFwiRm9yZWdyb3VuZFwiOntcIiRpZFwiOlwiNzAyXCIsXCJDb2xvclwiOntcIiRpZFwiOlwiNzAzXCIsXCJBXCI6MjU1LFwiUlwiOjAsXCJHXCI6MCxcIkJcIjowfX0sXCJIb3Jpem9udGFsQWxpZ25tZW50XCI6MCxcIklzVmlzaWJsZVwiOnRydWV9LFwiRGF0ZVN0eWxlXCI6e1wiJGlkXCI6XCI3MDRcIixcIkZvbnRTZXR0aW5nc1wiOntcIiRpZFwiOlwiNzA1XCIsXCJGb250U2l6ZVwiOjEwLFwiRm9udE5hbWVcIjpcIkNhbGlicmlcIixcIklzQm9sZFwiOmZhbHNlLFwiSXNJdGFsaWNcIjpmYWxzZSxcIklzVW5kZXJsaW5lZFwiOmZhbHNlfSxcIkZvcmVncm91bmRcIjp7XCIkaWRcIjpcIjcwNlwiLFwiQ29sb3JcIjp7XCIkaWRcIjpcIjcwN1wiLFwiQVwiOjI1NSxcIlJcIjo2OCxcIkdcIjo4NCxcIkJcIjoxMDZ9fSxcIkhvcml6b250YWxBbGlnbm1lbnRcIjoyLFwiSXNWaXNpYmxlXCI6dHJ1ZX0sXCJEYXRlRm9ybWF0XCI6e1wiJGlkXCI6XCI3MDh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NzA5XCIsXCJGb3JtYXRcIjowLFwiSXNWaXNpYmxlXCI6ZmFsc2UsXCJMYXN0S25vd25WaXNpYmlsaXR5U3RhdGVcIjpmYWxzZX19LFwiRGVmYXVsdFN3aW1sYW5lTW90U3R5bGVcIjp7XCIkaWRcIjpcIjcxMFwiLFwiU2hhcGVcIjoxOSxcIlNoYXBlU2l6ZVwiOjEsXCJEZXRhaWxzU3BhY2luZ1wiOjIuMCxcIlBhZGRpbmdcIjp7XCIkaWRcIjpcIjcxMVwiLFwiVG9wXCI6Ny4wLFwiTGVmdFwiOjMuMCxcIlJpZ2h0XCI6MC4wLFwiQm90dG9tXCI6Mi4wfSxcIlBvc2l0aW9uT25UYXNrXCI6MSxcIlNoYXBlU3R5bGVcIjp7XCIkaWRcIjpcIjcxMlwiLFwiTWFyZ2luXCI6e1wiJGlkXCI6XCI3MTNcIixcIlRvcFwiOjAuMCxcIkxlZnRcIjowLjAsXCJSaWdodFwiOjAuMCxcIkJvdHRvbVwiOjAuMH0sXCJQYWRkaW5nXCI6e1wiJGlkXCI6XCI3MTRcIixcIlRvcFwiOjAuMCxcIkxlZnRcIjowLjAsXCJSaWdodFwiOjAuMCxcIkJvdHRvbVwiOjAuMH0sXCJCYWNrZ3JvdW5kXCI6e1wiJGlkXCI6XCI3MTVcIixcIkNvbG9yXCI6e1wiJGlkXCI6XCI3MTZcIixcIkFcIjoyNTUsXCJSXCI6MTUsXCJHXCI6NzYsXCJCXCI6OTJ9fSxcIklzVmlzaWJsZVwiOnRydWUsXCJXaWR0aFwiOjEzLjAsXCJIZWlnaHRcIjoxMy4wLFwiQm9yZGVyU3R5bGVcIjp7XCIkaWRcIjpcIjcxN1wiLFwiTGluZVN0eWxlXCI6e1wiJGlkXCI6XCI3MThcIixcIkxpbmVDb2xvclwiOntcIiRpZFwiOlwiNzE5XCIsXCJDb2xvclwiOntcIiRpZFwiOlwiNzIwXCIsXCJBXCI6MjU1LFwiUlwiOjIzNCxcIkdcIjoyMixcIkJcIjozMH19LFwiTGluZVdlaWdodFwiOjAuMCxcIkxpbmVUeXBlXCI6MH0sXCJJc1Zpc2libGVcIjpmYWxzZX19LFwiVGl0bGVTdHlsZVwiOntcIiRpZFwiOlwiNzIxXCIsXCJGb250U2V0dGluZ3NcIjp7XCIkaWRcIjpcIjcyMlwiLFwiRm9udFNpemVcIjoxMSxcIkZvbnROYW1lXCI6XCJTZWdvZSBVSVwiLFwiSXNCb2xkXCI6dHJ1ZSxcIklzSXRhbGljXCI6ZmFsc2UsXCJJc1VuZGVybGluZWRcIjpmYWxzZX0sXCJGb3JlZ3JvdW5kXCI6e1wiJGlkXCI6XCI3MjNcIixcIkNvbG9yXCI6e1wiJGlkXCI6XCI3MjRcIixcIkFcIjoyNTUsXCJSXCI6OTUsXCJHXCI6MTUsXCJCXCI6NjR9fSxcIkhvcml6b250YWxBbGlnbm1lbnRcIjowLFwiSXNWaXNpYmxlXCI6dHJ1ZX0sXCJEYXRlU3R5bGVcIjp7XCIkaWRcIjpcIjcyNVwiLFwiRm9udFNldHRpbmdzXCI6e1wiJGlkXCI6XCI3MjZcIixcIkZvbnRTaXplXCI6OSxcIkZvbnROYW1lXCI6XCJTZWdvZSBVSSBTZW1pYm9sZFwiLFwiSXNCb2xkXCI6dHJ1ZSxcIklzSXRhbGljXCI6ZmFsc2UsXCJJc1VuZGVybGluZWRcIjpmYWxzZX0sXCJGb3JlZ3JvdW5kXCI6e1wiJGlkXCI6XCI3MjdcIixcIkNvbG9yXCI6e1wiJGlkXCI6XCI3MjhcIixcIkFcIjoyNTUsXCJSXCI6MTUsXCJHXCI6NzYsXCJCXCI6OTJ9fSxcIkhvcml6b250YWxBbGlnbm1lbnRcIjowLFwiSXNWaXNpYmxlXCI6dHJ1ZX0sXCJEYXRlRm9ybWF0XCI6e1wiJGlkXCI6XCI3Mjl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NzMwXCIsXCJGb3JtYXRcIjowLFwiSXNWaXNpYmxlXCI6ZmFsc2UsXCJMYXN0S25vd25WaXNpYmlsaXR5U3RhdGVcIjpmYWxzZX19fV0sXCJHcmlkbGluZVBhbmVsU3R5bGVcIjp7XCIkaWRcIjpcIjczMVwiLFwiR3JpZGxpbmVTdHlsZVwiOntcIiRpZFwiOlwiNzMyXCIsXCJMaW5lQ29sb3JcIjp7XCIkaWRcIjpcIjczM1wiLFwiQ29sb3JcIjp7XCIkaWRcIjpcIjczNFwiLFwiQVwiOjM4LFwiUlwiOjkxLFwiR1wiOjE1NSxcIkJcIjoyMTN9fSxcIkxpbmVXZWlnaHRcIjoxLjAsXCJMaW5lVHlwZVwiOjB9LFwiSXNWaXNpYmxlXCI6dHJ1ZX0sXCJBY3Rpdml0eUxpbmVQYW5lbFN0eWxlXCI6e1wiJGlkXCI6XCI3MzVcIixcIkFjdGl2aXR5TGluZVN0eWxlXCI6e1wiJGlkXCI6XCI3MzZcIixcIkxpbmVDb2xvclwiOntcIiRpZFwiOlwiNzM3XCIsXCJDb2xvclwiOntcIiRpZFwiOlwiNzM4XCIsXCJBXCI6MzgsXCJSXCI6NjgsXCJHXCI6MTE0LFwiQlwiOjE5Nn19LFwiTGluZVdlaWdodFwiOjEuMCxcIkxpbmVUeXBlXCI6MH0sXCJJc1Zpc2libGVcIjp0cnVlfSxcIkRlZmF1bHREZXBlbmRlbmN5U3R5bGVcIjp7XCIkaWRcIjpcIjczOVwiLFwiTGluZVN0eWxlXCI6e1wiJGlkXCI6XCI3NDBcIixcIkxpbmVDb2xvclwiOntcIiRpZFwiOlwiNzQxXCIsXCJDb2xvclwiOntcIiRpZFwiOlwiNzQyXCIsXCJBXCI6MjU1LFwiUlwiOjAsXCJHXCI6MCxcIkJcIjowfX0sXCJMaW5lV2VpZ2h0XCI6MS4wLFwiTGluZVR5cGVcIjowfSxcIkVuZEFycm93aGVhZExpbmVTdHlsZVwiOntcIiRpZFwiOlwiNzQzXCIsXCJLaW5kXCI6MSxcIldpZHRoXCI6MSxcIkxlbmd0aFwiOjB9LFwiQnJpbmdUb0Zyb250XCI6dHJ1ZSxcIlJhZGl1c1wiOjAuMH0sXCJDcml0aWNhbFBhdGhTdHlsZVwiOntcIiRpZFwiOlwiNzQ0XCIsXCJDcml0aWNhbFBhdGhTdHlsZU9wdGlvbnNcIjoxMSxcIkxpbmVTdHlsZVwiOntcIiRpZFwiOlwiNzQ1XCIsXCJMaW5lQ29sb3JcIjp7XCIkaWRcIjpcIjc0NlwiLFwiQ29sb3JcIjp7XCIkaWRcIjpcIjc0N1wiLFwiQVwiOjI1NSxcIlJcIjoyMjIsXCJHXCI6NTAsXCJCXCI6NTB9fSxcIkxpbmVXZWlnaHRcIjoxLjAsXCJMaW5lVHlwZVwiOjB9LFwiVGl0bGVGb3JlZ3JvdW5kXCI6e1wiJGlkXCI6XCI3NDhcIixcIkNvbG9yXCI6e1wiJGlkXCI6XCI3NDlcIixcIkFcIjoyNTUsXCJSXCI6MTc2LFwiR1wiOjE5LFwiQlwiOjI1fX0sXCJTaGFwZXNCYWNrZ3JvdW5kXCI6e1wiJGlkXCI6XCI3NTBcIixcIkNvbG9yXCI6e1wiJGlkXCI6XCI3NTFcIixcIkFcIjoyNTUsXCJSXCI6MjUzLFwiR1wiOjIwMyxcIkJcIjoyMDh9fSxcIlNoYXBlc0JvcmRlclN0eWxlXCI6e1wiJGlkXCI6XCI3NTJcIixcIkxpbmVDb2xvclwiOntcIiRpZFwiOlwiNzUzXCIsXCJDb2xvclwiOntcIiRpZFwiOlwiNzU0XCIsXCJBXCI6MjU1LFwiUlwiOjIyMixcIkdcIjo1MCxcIkJcIjo1MH19LFwiTGluZVdlaWdodFwiOjIuMCxcIkxpbmVUeXBlXCI6MH19LFwiUGFuZWxzU3BhY2luZ0RlZmluaXRpb25cIjp7XCIkaWRcIjpcIjc1NVwiLFwiU3BhY2luZ0Fib3ZlVGltZWJhbmRcIjoxNixcIlNwYWNpbmdCZWxvd1RpbWViYW5kXCI6MTYsXCJTcGFjaW5nQWJvdmVCZXR3ZWVuU3dpbWxhbmVzQW5kVGFza3NcIjoxNixcIlNwYWNpbmdCZWxvd0JldHdlZW5Td2ltbGFuZXNBbmRUYXNrc1wiOjE2fSxcIl9zZWxlY3RlZFRoZW1lUHJlc2V0Q29sb3JzXCI6e1wiJGlkXCI6XCI3NTZcIixcIlRleHRMaWdodFwiOntcIiRpZFwiOlwiNzU3XCIsXCJBXCI6MjU1LFwiUlwiOjI1NSxcIkdcIjoyNTUsXCJCXCI6MjU1fSxcIlRleHREYXJrXCI6e1wiJGlkXCI6XCI3NThcIixcIkFcIjoyNTUsXCJSXCI6MCxcIkdcIjowLFwiQlwiOjB9LFwiQWNjZW50MVwiOntcIiRpZFwiOlwiNzU5XCIsXCJBXCI6MjU1LFwiUlwiOjI1NSxcIkdcIjoyNTUsXCJCXCI6MjU1fSxcIkFjY2VudDJcIjp7XCIkaWRcIjpcIjc2MFwiLFwiQVwiOjI1NSxcIlJcIjoyMjcsXCJHXCI6MTAwLFwiQlwiOjIwfSxcIkFjY2VudDNcIjp7XCIkaWRcIjpcIjc2MVwiLFwiQVwiOjI1NSxcIlJcIjo5NSxcIkdcIjoxNSxcIkJcIjo2NH0sXCJBY2NlbnQ0XCI6e1wiJGlkXCI6XCI3NjJcIixcIkFcIjoyNTUsXCJSXCI6MTU0LFwiR1wiOjMsXCJCXCI6MzB9LFwiQWNjZW50NVwiOntcIiRpZFwiOlwiNzYzXCIsXCJBXCI6MjU1LFwiUlwiOjI1MSxcIkdcIjoxMzksXCJCXCI6MzZ9LFwiQWNjZW50NlwiOntcIiRpZFwiOlwiNzY0XCIsXCJBXCI6MjU1LFwiUlwiOjIyNyxcIkdcIjoxMDAsXCJCXCI6MjB9LFwiQWNjZW50N1wiOntcIiRpZFwiOlwiNzY1XCIsXCJBXCI6MjU1LFwiUlwiOjE1LFwiR1wiOjc2LFwiQlwiOjkyfSxcIkFjY2VudDhcIjp7XCIkaWRcIjpcIjc2NlwiLFwiQVwiOjI1NSxcIlJcIjo3OCxcIkdcIjoxNjcsXCJCXCI6NDZ9fSxcIl9jdXN0b21QcmVzZXRDb2xvcnNcIjp7XCIkaWRcIjpcIjc2N1wifX19In0sIlNldHRpbmdzIjp7IiRpZCI6IjIzNjciLCJJbXBhT3B0aW9ucyI6eyIkaWQiOiIyMzY4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wLCJGaWxlUGF0aCI6bnVsbCwiVGltZUNvbmZpZ3VyYXRpb24iOnsiJGlkIjoiMjM2OSIsIlVzZVRpbWUiOmZhbHNlLCJXb3JrRGF5U3RhcnQiOiIwMDowMDowMCIsIldvcmtEYXlFbmQiOiIyMzo1OTowMCJ9LCJMYXN0VXNlZFRlbXBsYXRlSWQiOiJjYzI2Zjg2My0yN2NlLTQ4MGUtYTU4OS1iM2YxMmYyZDZlYjAiLCJMYXN0VXNlZFRoZW1lRGV0YWlscyI6eyIkaWQiOiIyMzcwIiwiSWQiOiJiNzFlODkzOC1hOGE3LTQ1MTEtODMwYy01YjcyYWE5MGQxMmIiLCJUaXRsZSI6IlVudGl0bGVkIHRoZW1lIiwiQ2F0ZWdvcnkiOjJ9LCJGaXJzdFdlZWtPZlllYXIiOjAsIlBsYWNlTWlsZXN0b25lQXRUaGVCZWdpbm5pbmdPZlRoZURheSI6ZmFsc2UsIkRlcGVuZGVuY3lTY2hlZHVsaW5nU2V0dGluZ3MiOnsiJGlkIjoiMjM3MSIsIkRlcGVuZGVuY2llc1NjaGVkdWxpbmdNb2RlU2V0dGluZyI6IkZsZXhpYmxlIiwiRGVwZW5kZW5jaWVzUHJldmlvdXNTY2hlZHVsaW5nTW9kZSI6IkZsZXhpYmxlIiwiT25CcmVha2luZ0ZsZXhpYmxlU2NoZWR1bGluZ01vZGVTZXR0aW5nIjoiQXNrRXZlcnl0aW1lIiwiT25CcmVha2luZ1N0cmljdFNjaGVkdWxpbmdNb2RlU2V0dGluZyI6IkFza0V2ZXJ5dGltZSJ9LCJEZXBlbmRlbmN5TW9kdWxlRW5hYmxlZCI6ZmFsc2UsIkRlcGVuZGVuY2llcyI6eyJfZGVwZW5kZW5jaWVzIjpbXX1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Project Kickoff"/>
  <p:tag name="OTLDATE" val="2025-07-14T23:59:00.0000000"/>
  <p:tag name="OTLPOSITIONONTASK" val="None"/>
  <p:tag name="OTLRELATEDTASKID" val="00000000-0000-0000-0000-000000000000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arket research completion"/>
  <p:tag name="OTLDATE" val="2025-08-02T23:59:00.0000000"/>
  <p:tag name="OTLPOSITIONONTASK" val="None"/>
  <p:tag name="OTLRELATEDTASKID" val="00000000-0000-0000-0000-000000000000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trategy development finalized"/>
  <p:tag name="OTLDATE" val="2025-09-01T23:59:00.0000000"/>
  <p:tag name="OTLPOSITIONONTASK" val="None"/>
  <p:tag name="OTLRELATEDTASKID" val="00000000-0000-0000-0000-000000000000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ontent created"/>
  <p:tag name="OTLDATE" val="2025-10-04T23:59:00.0000000"/>
  <p:tag name="OTLPOSITIONONTASK" val="None"/>
  <p:tag name="OTLRELATEDTASKID" val="00000000-0000-0000-0000-000000000000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5-11-02T23:59:00.0000000"/>
  <p:tag name="OTLPOSITIONONTASK" val="None"/>
  <p:tag name="OTLRELATEDTASKID" val="00000000-0000-0000-0000-000000000000"/>
  <p:tag name="OTLMTITLE" val="Campaign launched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id-campaign analysis"/>
  <p:tag name="OTLDATE" val="2025-12-01T23:59:00.0000000"/>
  <p:tag name="OTLPOSITIONONTASK" val="None"/>
  <p:tag name="OTLRELATEDTASKID" val="00000000-0000-0000-0000-000000000000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Promotional event"/>
  <p:tag name="OTLDATE" val="2025-12-23T23:59:00.0000000"/>
  <p:tag name="OTLPOSITIONONTASK" val="None"/>
  <p:tag name="OTLRELATEDTASKID" val="00000000-0000-0000-0000-000000000000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ustomer feedback collected"/>
  <p:tag name="OTLDATE" val="2026-01-04T23:59:00.0000000"/>
  <p:tag name="OTLPOSITIONONTASK" val="None"/>
  <p:tag name="OTLRELATEDTASKID" val="00000000-0000-0000-0000-000000000000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ampaign ended and final review"/>
  <p:tag name="OTLDATE" val="2026-02-11T23:59:00.0000000"/>
  <p:tag name="OTLPOSITIONONTASK" val="None"/>
  <p:tag name="OTLRELATEDTASKID" val="00000000-0000-0000-0000-000000000000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Lessons learned and documented"/>
  <p:tag name="OTLDATE" val="2026-02-25T23:59:00.0000000"/>
  <p:tag name="OTLPOSITIONONTASK" val="None"/>
  <p:tag name="OTLRELATEDTASKID" val="00000000-0000-0000-0000-00000000000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Month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False"/>
  <p:tag name="OTLTIMEBANDENDDATE" val="2026-04-08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LEFTENDCAPSMARGINLEFT" val="104.596554307117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16"/>
  <p:tag name="OTLTIMEBANDSPACINGBELOW" val="16"/>
  <p:tag name="OTLTIMEBANDSPACINGABOVEFORSWLANDTASKS" val="16"/>
  <p:tag name="OTLTIMEBANDSPACINGBELOWFORSWLANDTASKS" val="16"/>
  <p:tag name="OTLTIMEBANDSTARTDATE" val="2025-07-01T23:59:00.000000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Quarter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False"/>
  <p:tag name="OTLTIMEBANDENDDATE" val="2026-04-08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LEFTENDCAPSMARGINLEFT" val="104.596554307117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16"/>
  <p:tag name="OTLTIMEBANDSPACINGBELOW" val="16"/>
  <p:tag name="OTLTIMEBANDSPACINGABOVEFORSWLANDTASKS" val="16"/>
  <p:tag name="OTLTIMEBANDSPACINGBELOWFORSWLANDTASKS" val="16"/>
  <p:tag name="OTLTIMEBANDSTARTDATE" val="2025-07-01T23:59:00.000000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Days"/>
  <p:tag name="OTLTIMEBANDSCALEFORMAT" val="d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False"/>
  <p:tag name="OTLTIMEBANDSTARTDATE" val="2025-07-01T23:59:00.0000000"/>
  <p:tag name="OTLTIMEBANDENDDATE" val="2026-04-08T23:59:00.0000000"/>
  <p:tag name="OTLTIMEBANDWORKINGDAYS" val="Standard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LEFTENDCAPSMARGINLEFT" val="104.596554307117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16"/>
  <p:tag name="OTLTIMEBANDSPACINGBELOW" val="16"/>
  <p:tag name="OTLTIMEBANDSPACINGABOVEFORSWLANDTASKS" val="16"/>
  <p:tag name="OTLTIMEBANDSPACINGBELOWFORSWLANDTASKS" val="16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Target audience defined"/>
  <p:tag name="OTLDATE" val="2025-08-26T23:59:00.0000000"/>
  <p:tag name="OTLPOSITIONONTASK" val="None"/>
  <p:tag name="OTLRELATEDTASKID" val="00000000-0000-0000-0000-000000000000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Market analysis"/>
  <p:tag name="OTLDATE" val="2025-08-10T23:59:00.0000000"/>
  <p:tag name="OTLPOSITIONONTASK" val="None"/>
  <p:tag name="OTLRELATEDTASKID" val="00000000-0000-0000-0000-000000000000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Competitors analyzed"/>
  <p:tag name="OTLDATE" val="2025-08-19T23:59:00.0000000"/>
  <p:tag name="OTLPOSITIONONTASK" val="None"/>
  <p:tag name="OTLRELATEDTASKID" val="00000000-0000-0000-0000-000000000000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ampaign planned"/>
  <p:tag name="OTLDATE" val="2025-09-08T23:59:00.0000000"/>
  <p:tag name="OTLPOSITIONONTASK" val="None"/>
  <p:tag name="OTLRELATEDTASKID" val="00000000-0000-0000-0000-000000000000"/>
  <p:tag name="OTLMILESTONESPACING" val="3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Marketing materials produced"/>
  <p:tag name="OTLDATE" val="2025-10-22T23:59:00.0000000"/>
  <p:tag name="OTLPOSITIONONTASK" val="None"/>
  <p:tag name="OTLRELATEDTASKID" val="00000000-0000-0000-0000-000000000000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Budget approved"/>
  <p:tag name="OTLDATE" val="2025-09-23T23:59:00.0000000"/>
  <p:tag name="OTLPOSITIONONTASK" val="None"/>
  <p:tag name="OTLRELATEDTASKID" val="00000000-0000-0000-0000-000000000000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DATE" val="2025-11-07T23:59:00.0000000"/>
  <p:tag name="OTLPOSITIONONTASK" val="None"/>
  <p:tag name="OTLRELATEDTASKID" val="00000000-0000-0000-0000-000000000000"/>
  <p:tag name="OTLMTITLE" val="Digital marketing initiated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Prints and events"/>
  <p:tag name="OTLDATE" val="2025-11-24T23:59:00.0000000"/>
  <p:tag name="OTLPOSITIONONTASK" val="None"/>
  <p:tag name="OTLRELATEDTASKID" val="00000000-0000-0000-0000-00000000000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Performance evaluation"/>
  <p:tag name="OTLPOSITIONONTASK" val="None"/>
  <p:tag name="OTLRELATEDTASKID" val="00000000-0000-0000-0000-000000000000"/>
  <p:tag name="OTLDATE" val="2026-02-01T23:59:00.0000000"/>
  <p:tag name="OTLMILESTONESPACING" val="5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port and future recommendations"/>
  <p:tag name="OTLDATE" val="2026-02-18T23:59:00.0000000"/>
  <p:tag name="OTLPOSITIONONTASK" val="None"/>
  <p:tag name="OTLRELATEDTASKID" val="00000000-0000-0000-0000-000000000000"/>
  <p:tag name="OTLMILESTONESPACING" val="5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DATE" val="2026-03-07T23:59:00.0000000"/>
  <p:tag name="OTLPOSITIONONTASK" val="None"/>
  <p:tag name="OTLRELATEDTASKID" val="00000000-0000-0000-0000-000000000000"/>
  <p:tag name="OTLMTITLE" val="Document key lessons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Archive campaign materials"/>
  <p:tag name="OTLDATE" val="2026-03-13T23:59:00.0000000"/>
  <p:tag name="OTLPOSITIONONTASK" val="None"/>
  <p:tag name="OTLRELATEDTASKID" val="00000000-0000-0000-0000-000000000000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Post-mortem"/>
  <p:tag name="OTLDATE" val="2026-03-20T23:59:00.0000000"/>
  <p:tag name="OTLPOSITIONONTASK" val="None"/>
  <p:tag name="OTLRELATEDTASKID" val="00000000-0000-0000-0000-000000000000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ELAPSEDSTYLE" val="Hid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ODAYPOSITION" val="Hid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238</Words>
  <Application>Microsoft Office PowerPoint</Application>
  <PresentationFormat>Widescreen</PresentationFormat>
  <Paragraphs>78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2024-06-07T14:45:31Z</dcterms:created>
  <dcterms:modified xsi:type="dcterms:W3CDTF">2024-10-22T13:33:51Z</dcterms:modified>
</cp:coreProperties>
</file>