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2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3E4"/>
    <a:srgbClr val="A0A1A4"/>
    <a:srgbClr val="7C7E81"/>
    <a:srgbClr val="050505"/>
    <a:srgbClr val="ECEEF3"/>
    <a:srgbClr val="98999C"/>
    <a:srgbClr val="16A9FD"/>
    <a:srgbClr val="0667E1"/>
    <a:srgbClr val="B4E6DF"/>
    <a:srgbClr val="E8E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68" autoAdjust="0"/>
    <p:restoredTop sz="94660"/>
  </p:normalViewPr>
  <p:slideViewPr>
    <p:cSldViewPr snapToGrid="0">
      <p:cViewPr>
        <p:scale>
          <a:sx n="75" d="100"/>
          <a:sy n="75" d="100"/>
        </p:scale>
        <p:origin x="2268" y="11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5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0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07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60AB-928F-4602-A8B6-F39C51854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E1725-7BDA-4156-91C1-7E2A937DC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0983-C74F-49B1-A4A1-6606BF9ED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65838-7C15-47B9-A98E-5353FC17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2C29-65B0-4A4A-8107-9F87C9E4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687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101E-C58D-4558-8F44-8C8649DC5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F7577-2433-49F9-9D51-64292CAE0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CC11E-255C-4136-9D8E-1CA7C433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8D570-DF9B-4022-BA14-531B41EB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CE251-5071-47D6-A1AC-C3AAA1A0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198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D1EE-C505-45C8-924F-B9461F2E6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02E57-0051-4B40-8D0F-B1931A3A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7D12D-F230-4DA9-9252-D07CD767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2C963-7700-46AF-8430-B3336820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7691B-A20A-4B2D-8FD5-FA37BA44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474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1888-DB25-4C13-9ABA-056C2D3D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89383-84B1-4538-9084-FBB46B588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FFDE-0D44-413A-BC7D-07AEC4DD2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BDC7D-1F57-46BC-A11C-698CA013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6D15F-CC93-4BDF-ABDE-30F0425E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20205-4297-4858-ACB2-71C66F92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57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262CD-4062-4985-ADE0-83A352B2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1438C-AFA9-48B6-BB52-351959689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9D6D2-45F5-44B2-9DA7-6C6CB41F1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E26EF-13AA-4D53-B4D3-F38FAF886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51DC7D-1517-4B8C-8FC0-DD8FFA18C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D5184-4914-4BF2-A070-1DE5018D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E1F58-55F5-44C3-B3AA-918DD51F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BEF75-49B3-4C01-BEBE-AC7B0E15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840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F3675-39EA-4609-8C75-B6FD3AB1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E5DD0-7586-4C18-BD47-8025BDA0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19C84-6ABA-4C55-9380-CFDFA9EA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0E79E-9B43-4480-AEEF-17262E562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45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556164-7609-4880-BB63-DB589FBD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100E4-A139-4972-A479-ED466871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B0A16-CB2A-4EA8-99CF-D14860E30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912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FE36-5BD5-4C4E-AFE1-3AC4BCD0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335F5-33EF-4B50-AFBB-8BD2DC44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5270-AAE4-436E-8889-07A998590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50AEE-D3E4-408F-9338-FEB35F098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6221F-D902-49D3-A886-8A844F56E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8F62B-ED02-4A66-94DE-AD585C41B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17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38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A9607-10B1-4F26-8E92-625E18AB1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45722-B13F-49A2-9480-E10A83DB4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1AA31-63C6-46B6-9FA1-282243BA1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9DC22-F071-420A-96B9-9852C86F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D6D1-34F5-435F-964F-E0BDF300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C4A86-1141-4995-930D-E35ACEDA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995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B8A77-A07C-4D93-BB08-3817B2D01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0B044-E5EC-4CA2-869E-590C1F3FF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FCEED-7E21-4350-BE10-64697EF7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B4EE8-F2FD-40C5-90D5-71A0D447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DBAB3-2848-4D1A-BACA-3436C7AD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17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E10359-A85E-4911-9C9E-8B6FC62C3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8E1672-AE98-4227-9D4E-2400FAC74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1899-DD4A-408D-A37D-4EDB9F11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E9ABA-B811-4F24-BAC8-1DDC4FD6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EEBBC-7D32-4EC2-814B-9188510A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4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1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82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90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4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3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34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4441-EA54-4F75-9935-AC506D25CC53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F7FE-A26F-4190-B6F6-71C20A45FF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5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1E77DB-5579-4496-A8AE-E9063CBCD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7E26E-A5CE-4151-8983-319865F31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589CF-186A-4B47-8686-AEC085D8C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3DF4-FC65-4116-9ED1-787E8E235FEF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8CE9B-14CC-4AE9-AA89-4A21C81617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75C41-E182-4B26-B601-B8A05AD5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image" Target="../media/image4.png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image" Target="../media/image5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8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image" Target="../media/image3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image" Target="../media/image6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image" Target="../media/image7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2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E21A7B-42FD-913B-DBB7-0851FCC59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A2A3F97-BE68-97E4-05E5-145A1F50512D}"/>
              </a:ext>
            </a:extLst>
          </p:cNvPr>
          <p:cNvSpPr/>
          <p:nvPr/>
        </p:nvSpPr>
        <p:spPr>
          <a:xfrm>
            <a:off x="63500" y="607800"/>
            <a:ext cx="12064999" cy="6126375"/>
          </a:xfrm>
          <a:prstGeom prst="roundRect">
            <a:avLst>
              <a:gd name="adj" fmla="val 2921"/>
            </a:avLst>
          </a:prstGeom>
          <a:solidFill>
            <a:srgbClr val="FFFFFF"/>
          </a:solidFill>
          <a:ln>
            <a:noFill/>
          </a:ln>
          <a:effectLst>
            <a:outerShdw blurRad="76200" dist="25400" dir="5400000" algn="t" rotWithShape="0">
              <a:srgbClr val="C7C9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D86D6EE-1B21-66F9-B35C-B7F24BACC547}"/>
              </a:ext>
            </a:extLst>
          </p:cNvPr>
          <p:cNvCxnSpPr>
            <a:cxnSpLocks/>
          </p:cNvCxnSpPr>
          <p:nvPr/>
        </p:nvCxnSpPr>
        <p:spPr>
          <a:xfrm>
            <a:off x="349151" y="6203307"/>
            <a:ext cx="11458918" cy="0"/>
          </a:xfrm>
          <a:prstGeom prst="line">
            <a:avLst/>
          </a:prstGeom>
          <a:ln w="12700">
            <a:solidFill>
              <a:srgbClr val="DCDEE1"/>
            </a:solidFill>
          </a:ln>
          <a:effectLst>
            <a:glow rad="19050">
              <a:srgbClr val="DDDFE2">
                <a:alpha val="1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A6BAB30-E16F-74E1-3365-21144D54C33E}"/>
              </a:ext>
            </a:extLst>
          </p:cNvPr>
          <p:cNvPicPr>
            <a:picLocks noChangeAspect="1"/>
          </p:cNvPicPr>
          <p:nvPr/>
        </p:nvPicPr>
        <p:blipFill>
          <a:blip r:embed="rId116"/>
          <a:stretch>
            <a:fillRect/>
          </a:stretch>
        </p:blipFill>
        <p:spPr>
          <a:xfrm>
            <a:off x="11447300" y="756946"/>
            <a:ext cx="561975" cy="4667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A5E7CE-C5D2-F95C-9A9A-E9825ED0D00F}"/>
              </a:ext>
            </a:extLst>
          </p:cNvPr>
          <p:cNvPicPr>
            <a:picLocks noChangeAspect="1"/>
          </p:cNvPicPr>
          <p:nvPr/>
        </p:nvPicPr>
        <p:blipFill>
          <a:blip r:embed="rId117"/>
          <a:stretch>
            <a:fillRect/>
          </a:stretch>
        </p:blipFill>
        <p:spPr>
          <a:xfrm>
            <a:off x="291601" y="6262753"/>
            <a:ext cx="2324100" cy="4095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B282428-6C10-ED61-E719-79E3203EE75C}"/>
              </a:ext>
            </a:extLst>
          </p:cNvPr>
          <p:cNvPicPr>
            <a:picLocks noChangeAspect="1"/>
          </p:cNvPicPr>
          <p:nvPr/>
        </p:nvPicPr>
        <p:blipFill>
          <a:blip r:embed="rId118"/>
          <a:stretch>
            <a:fillRect/>
          </a:stretch>
        </p:blipFill>
        <p:spPr>
          <a:xfrm>
            <a:off x="5398130" y="6288959"/>
            <a:ext cx="1409700" cy="4000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600F668-BE34-9021-EE61-44F8CBBE7364}"/>
              </a:ext>
            </a:extLst>
          </p:cNvPr>
          <p:cNvPicPr>
            <a:picLocks noChangeAspect="1"/>
          </p:cNvPicPr>
          <p:nvPr/>
        </p:nvPicPr>
        <p:blipFill>
          <a:blip r:embed="rId119"/>
          <a:stretch>
            <a:fillRect/>
          </a:stretch>
        </p:blipFill>
        <p:spPr>
          <a:xfrm>
            <a:off x="10113382" y="6303246"/>
            <a:ext cx="1066800" cy="37147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A51F289-58D9-8A06-3050-C70862148F00}"/>
              </a:ext>
            </a:extLst>
          </p:cNvPr>
          <p:cNvPicPr>
            <a:picLocks noChangeAspect="1"/>
          </p:cNvPicPr>
          <p:nvPr/>
        </p:nvPicPr>
        <p:blipFill>
          <a:blip r:embed="rId120"/>
          <a:stretch>
            <a:fillRect/>
          </a:stretch>
        </p:blipFill>
        <p:spPr>
          <a:xfrm>
            <a:off x="12504" y="-1714"/>
            <a:ext cx="12180952" cy="5714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C5091CE-07FA-1880-43CB-5DB0FCE1AF99}"/>
              </a:ext>
            </a:extLst>
          </p:cNvPr>
          <p:cNvPicPr>
            <a:picLocks noChangeAspect="1"/>
          </p:cNvPicPr>
          <p:nvPr/>
        </p:nvPicPr>
        <p:blipFill>
          <a:blip r:embed="rId121"/>
          <a:stretch>
            <a:fillRect/>
          </a:stretch>
        </p:blipFill>
        <p:spPr>
          <a:xfrm>
            <a:off x="340050" y="756597"/>
            <a:ext cx="1752600" cy="552450"/>
          </a:xfrm>
          <a:prstGeom prst="rect">
            <a:avLst/>
          </a:prstGeom>
        </p:spPr>
      </p:pic>
      <p:sp>
        <p:nvSpPr>
          <p:cNvPr id="30" name="OTLSHAPE_SL_cf3758dc05604053ab9b03d88ca557af_BackgroundRectangle">
            <a:extLst>
              <a:ext uri="{FF2B5EF4-FFF2-40B4-BE49-F238E27FC236}">
                <a16:creationId xmlns:a16="http://schemas.microsoft.com/office/drawing/2014/main" id="{4EAD7C0A-EA64-4C14-779A-2623BDB52E6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965960"/>
            <a:ext cx="11290300" cy="197510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_facbc5ef5d504938965106718646000d_BackgroundRectangle">
            <a:extLst>
              <a:ext uri="{FF2B5EF4-FFF2-40B4-BE49-F238E27FC236}">
                <a16:creationId xmlns:a16="http://schemas.microsoft.com/office/drawing/2014/main" id="{0FDA7597-0F47-7989-251C-1F761DC0BE2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004564"/>
            <a:ext cx="11290300" cy="178756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solidFill>
              <a:srgbClr val="02B2E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1" name="OTLSHAPE_TB_00000000000000000000000000000000_ScaleContainer">
            <a:extLst>
              <a:ext uri="{FF2B5EF4-FFF2-40B4-BE49-F238E27FC236}">
                <a16:creationId xmlns:a16="http://schemas.microsoft.com/office/drawing/2014/main" id="{9DB68ECC-B2C8-8602-636D-3FFB2511D4B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55700" y="1508760"/>
            <a:ext cx="10198100" cy="254000"/>
          </a:xfrm>
          <a:prstGeom prst="roundRect">
            <a:avLst/>
          </a:prstGeom>
          <a:solidFill>
            <a:srgbClr val="D8DAD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1" name="OTLSHAPE_SL_cf3758dc05604053ab9b03d88ca557af_HeaderRectangle">
            <a:extLst>
              <a:ext uri="{FF2B5EF4-FFF2-40B4-BE49-F238E27FC236}">
                <a16:creationId xmlns:a16="http://schemas.microsoft.com/office/drawing/2014/main" id="{C12E3A2B-E0ED-9017-BB17-A55A6EC3BEA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1965960"/>
            <a:ext cx="965200" cy="1975104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TLSHAPE_SL_facbc5ef5d504938965106718646000d_HeaderRectangle">
            <a:extLst>
              <a:ext uri="{FF2B5EF4-FFF2-40B4-BE49-F238E27FC236}">
                <a16:creationId xmlns:a16="http://schemas.microsoft.com/office/drawing/2014/main" id="{F7DEE468-CBC3-28DD-4C8F-F2413012879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004564"/>
            <a:ext cx="965200" cy="1787567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6" name="OTLSHAPE_SLM_8897a42cc74c4f8ba1f99707d40d4a0a_Shape">
            <a:extLst>
              <a:ext uri="{FF2B5EF4-FFF2-40B4-BE49-F238E27FC236}">
                <a16:creationId xmlns:a16="http://schemas.microsoft.com/office/drawing/2014/main" id="{D65343C4-DED2-45D1-1CDE-6659D24E51C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26001" y="204694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9" name="OTLSHAPE_SLM_714cc5a61a9e40de9fff0bbdd097dff3_Shape">
            <a:extLst>
              <a:ext uri="{FF2B5EF4-FFF2-40B4-BE49-F238E27FC236}">
                <a16:creationId xmlns:a16="http://schemas.microsoft.com/office/drawing/2014/main" id="{C7A3204C-F729-FA23-0A4F-519AEA7896F6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608760" y="2046944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0" name="OTLSHAPE_SLM_0fa3760019474747adf4f7e6bf64e8fa_Shape">
            <a:extLst>
              <a:ext uri="{FF2B5EF4-FFF2-40B4-BE49-F238E27FC236}">
                <a16:creationId xmlns:a16="http://schemas.microsoft.com/office/drawing/2014/main" id="{8CBDD438-B89E-A726-3CAA-45123D7A3D3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981223" y="2046944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2" name="OTLSHAPE_SLM_6e8c9d2e7a7848f8b35caa9f053039a4_Shape">
            <a:extLst>
              <a:ext uri="{FF2B5EF4-FFF2-40B4-BE49-F238E27FC236}">
                <a16:creationId xmlns:a16="http://schemas.microsoft.com/office/drawing/2014/main" id="{88590D61-F6BE-8693-D9D1-B0C340D3B07E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877999" y="2374011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7" name="OTLSHAPE_SLM_52f318d318b74ca9befc339d561a2660_Shape">
            <a:extLst>
              <a:ext uri="{FF2B5EF4-FFF2-40B4-BE49-F238E27FC236}">
                <a16:creationId xmlns:a16="http://schemas.microsoft.com/office/drawing/2014/main" id="{4273061E-FDF8-34D4-B46B-E6680E9FAF37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560030" y="2374011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4" name="OTLSHAPE_SLM_18baf02ea8974700bcbef0f4276908d4_Shape">
            <a:extLst>
              <a:ext uri="{FF2B5EF4-FFF2-40B4-BE49-F238E27FC236}">
                <a16:creationId xmlns:a16="http://schemas.microsoft.com/office/drawing/2014/main" id="{BD1E708D-6C06-0AE2-5B14-75DB6369956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4814246" y="2374011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5" name="OTLSHAPE_SLM_0ba210e789ba4a70a304207e3fc1f9cf_Shape">
            <a:extLst>
              <a:ext uri="{FF2B5EF4-FFF2-40B4-BE49-F238E27FC236}">
                <a16:creationId xmlns:a16="http://schemas.microsoft.com/office/drawing/2014/main" id="{7E8F36C8-A657-E834-BB49-E528462C21B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979445" y="2701078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7" name="OTLSHAPE_SLM_3fb2e78b31e74fd694a156bca36770fa_Shape">
            <a:extLst>
              <a:ext uri="{FF2B5EF4-FFF2-40B4-BE49-F238E27FC236}">
                <a16:creationId xmlns:a16="http://schemas.microsoft.com/office/drawing/2014/main" id="{624C44E0-0D14-BE0E-A29C-1BF32B66997A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010861" y="3028146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8" name="OTLSHAPE_SLM_d6cb581c3f1c40aeb6c82a39e2210095_Shape">
            <a:extLst>
              <a:ext uri="{FF2B5EF4-FFF2-40B4-BE49-F238E27FC236}">
                <a16:creationId xmlns:a16="http://schemas.microsoft.com/office/drawing/2014/main" id="{D3F35AEF-4290-EFED-8680-6F820C59ACF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9857684" y="2046944"/>
            <a:ext cx="152400" cy="177800"/>
          </a:xfrm>
          <a:prstGeom prst="downArrow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9" name="OTLSHAPE_SLM_69f8970f806a4fa0be0e22b82f4a799e_Shape">
            <a:extLst>
              <a:ext uri="{FF2B5EF4-FFF2-40B4-BE49-F238E27FC236}">
                <a16:creationId xmlns:a16="http://schemas.microsoft.com/office/drawing/2014/main" id="{D8FC9530-B916-C144-2595-4B93533DD23C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2381546" y="3355213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2" name="OTLSHAPE_SLM_14f099edf87b4e5d9378e5c28c803f2e_Shape">
            <a:extLst>
              <a:ext uri="{FF2B5EF4-FFF2-40B4-BE49-F238E27FC236}">
                <a16:creationId xmlns:a16="http://schemas.microsoft.com/office/drawing/2014/main" id="{3ED6A7AC-CA3E-E9D1-595A-9C146B64F2A0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4975010" y="3028146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9" name="OTLSHAPE_SLM_0549c82534f045d7bbc67b4d8e1dfc1c_Shape">
            <a:extLst>
              <a:ext uri="{FF2B5EF4-FFF2-40B4-BE49-F238E27FC236}">
                <a16:creationId xmlns:a16="http://schemas.microsoft.com/office/drawing/2014/main" id="{F1F62F2A-967E-4283-07C2-3A59776E75D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518864" y="3355213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0" name="OTLSHAPE_SLM_8aa83c5c34094acdb57c92832b0c3748_Shape">
            <a:extLst>
              <a:ext uri="{FF2B5EF4-FFF2-40B4-BE49-F238E27FC236}">
                <a16:creationId xmlns:a16="http://schemas.microsoft.com/office/drawing/2014/main" id="{4F9D20C1-5232-B6C7-831F-6D9BD5B4FDFA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2726986" y="3682280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1" name="OTLSHAPE_SLM_ce5600b09c5a47c8b6f08f977a509404_Shape">
            <a:extLst>
              <a:ext uri="{FF2B5EF4-FFF2-40B4-BE49-F238E27FC236}">
                <a16:creationId xmlns:a16="http://schemas.microsoft.com/office/drawing/2014/main" id="{80B4ED15-9686-3C0A-5E3B-018B7A0830C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0156623" y="2374011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3" name="OTLSHAPE_SLM_f8cfc9c8a1594214bae2a2b47d7685ba_Shape">
            <a:extLst>
              <a:ext uri="{FF2B5EF4-FFF2-40B4-BE49-F238E27FC236}">
                <a16:creationId xmlns:a16="http://schemas.microsoft.com/office/drawing/2014/main" id="{ED9E8336-E562-DEDA-516C-403413F0F522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0351929" y="2701078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6" name="OTLSHAPE_SLM_fef3589432fe401f9f2d433a4f799a48_Shape">
            <a:extLst>
              <a:ext uri="{FF2B5EF4-FFF2-40B4-BE49-F238E27FC236}">
                <a16:creationId xmlns:a16="http://schemas.microsoft.com/office/drawing/2014/main" id="{F8FBC4DA-D7E4-B13C-1979-EBE39317714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0401088" y="3028146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9" name="OTLSHAPE_SLM_62077daed4754660bb1b9d8c42f1c04c_Shape">
            <a:extLst>
              <a:ext uri="{FF2B5EF4-FFF2-40B4-BE49-F238E27FC236}">
                <a16:creationId xmlns:a16="http://schemas.microsoft.com/office/drawing/2014/main" id="{A1B613A0-873D-1AF6-4C26-663A3BC4F101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0547237" y="3355213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1" name="OTLSHAPE_SLM_f1dee91bb3f4423bb775aa282f2c4906_Shape">
            <a:extLst>
              <a:ext uri="{FF2B5EF4-FFF2-40B4-BE49-F238E27FC236}">
                <a16:creationId xmlns:a16="http://schemas.microsoft.com/office/drawing/2014/main" id="{D29754A5-C30E-8924-4A3D-AF2E3ABE629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658841" y="3682280"/>
            <a:ext cx="1524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3" name="OTLSHAPE_SLM_bb5095d56bc34c6385c7c166e71bab00_Shape">
            <a:extLst>
              <a:ext uri="{FF2B5EF4-FFF2-40B4-BE49-F238E27FC236}">
                <a16:creationId xmlns:a16="http://schemas.microsoft.com/office/drawing/2014/main" id="{049C7BC5-0DBB-D250-38B6-A66F969151A5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217675" y="4085548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0" name="OTLSHAPE_SLM_edd6500356574760b0c2fb558d40e2fe_Shape">
            <a:extLst>
              <a:ext uri="{FF2B5EF4-FFF2-40B4-BE49-F238E27FC236}">
                <a16:creationId xmlns:a16="http://schemas.microsoft.com/office/drawing/2014/main" id="{6CCFBE1C-19D1-6561-2EB4-D1A8F27C62E2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548951" y="4085548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1" name="OTLSHAPE_SLM_c91e5c42f5804e7da07d05ca95a475cc_Shape">
            <a:extLst>
              <a:ext uri="{FF2B5EF4-FFF2-40B4-BE49-F238E27FC236}">
                <a16:creationId xmlns:a16="http://schemas.microsoft.com/office/drawing/2014/main" id="{E02E4632-EBA7-5013-6D99-744B61BB439B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4714600" y="4085548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2" name="OTLSHAPE_SLM_d87c647254fc4fce9f9b62568f5db87b_Shape">
            <a:extLst>
              <a:ext uri="{FF2B5EF4-FFF2-40B4-BE49-F238E27FC236}">
                <a16:creationId xmlns:a16="http://schemas.microsoft.com/office/drawing/2014/main" id="{51018673-392E-43B1-ED35-07CBFA8ADA29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975459" y="4739682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4" name="OTLSHAPE_SLM_e5e1a83e6f7044dc91a8b253ed1d5015_Shape">
            <a:extLst>
              <a:ext uri="{FF2B5EF4-FFF2-40B4-BE49-F238E27FC236}">
                <a16:creationId xmlns:a16="http://schemas.microsoft.com/office/drawing/2014/main" id="{9C3C8FE8-D769-501D-3567-91F33EAAD536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006039" y="4085548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6" name="OTLSHAPE_SLM_a160973ec7df4ce8848e8b16f00ab206_Shape">
            <a:extLst>
              <a:ext uri="{FF2B5EF4-FFF2-40B4-BE49-F238E27FC236}">
                <a16:creationId xmlns:a16="http://schemas.microsoft.com/office/drawing/2014/main" id="{3C9B1015-7A38-12EC-C846-0377F7817D03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083956" y="5136515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4" name="OTLSHAPE_SLM_0f9c609791d443c88517ff2666f9bba5_Shape">
            <a:extLst>
              <a:ext uri="{FF2B5EF4-FFF2-40B4-BE49-F238E27FC236}">
                <a16:creationId xmlns:a16="http://schemas.microsoft.com/office/drawing/2014/main" id="{B80F6E5E-CDEE-89C6-2D2D-4F7B1695AA95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975030" y="5136515"/>
            <a:ext cx="152400" cy="177800"/>
          </a:xfrm>
          <a:prstGeom prst="star8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5" name="OTLSHAPE_SLM_8d835b82baa84ddfa9f3b89f9688d14b_Shape">
            <a:extLst>
              <a:ext uri="{FF2B5EF4-FFF2-40B4-BE49-F238E27FC236}">
                <a16:creationId xmlns:a16="http://schemas.microsoft.com/office/drawing/2014/main" id="{0AEB000D-98D4-6C92-5CAE-E04E4537DBF3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 flipV="1">
            <a:off x="9490984" y="4739682"/>
            <a:ext cx="152400" cy="177800"/>
          </a:xfrm>
          <a:prstGeom prst="triangl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1" name="OTLSHAPE_SLM_220e69d9213a4492993526fe4067e4e3_Shape">
            <a:extLst>
              <a:ext uri="{FF2B5EF4-FFF2-40B4-BE49-F238E27FC236}">
                <a16:creationId xmlns:a16="http://schemas.microsoft.com/office/drawing/2014/main" id="{18878D98-3CC4-3E7C-B6F8-CA2A1992D2D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282778" y="4412615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2" name="OTLSHAPE_SLM_dcf263375499406fb3e22094322e6b8f_Shape">
            <a:extLst>
              <a:ext uri="{FF2B5EF4-FFF2-40B4-BE49-F238E27FC236}">
                <a16:creationId xmlns:a16="http://schemas.microsoft.com/office/drawing/2014/main" id="{3CABC9F8-FCD2-B62B-4063-8EE583FB1098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3385981" y="4739682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3" name="OTLSHAPE_SLM_0985c40f2a314c90a62a19f0082bf068_Shape">
            <a:extLst>
              <a:ext uri="{FF2B5EF4-FFF2-40B4-BE49-F238E27FC236}">
                <a16:creationId xmlns:a16="http://schemas.microsoft.com/office/drawing/2014/main" id="{E9E2E4D4-B209-27D3-201B-E3E2B06482E9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5327093" y="5533348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6" name="OTLSHAPE_SLM_c747a4998453482199f5c8e1e3191851_Shape">
            <a:extLst>
              <a:ext uri="{FF2B5EF4-FFF2-40B4-BE49-F238E27FC236}">
                <a16:creationId xmlns:a16="http://schemas.microsoft.com/office/drawing/2014/main" id="{E115636D-7CE9-D8BC-60F3-081074738F5D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711535" y="441261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7" name="OTLSHAPE_SLM_1012b725fbc640da8c7373e858d468ad_Shape">
            <a:extLst>
              <a:ext uri="{FF2B5EF4-FFF2-40B4-BE49-F238E27FC236}">
                <a16:creationId xmlns:a16="http://schemas.microsoft.com/office/drawing/2014/main" id="{B7E2D80C-4C48-5CFB-E05A-160CDAE3B2A1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138429" y="441261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1" name="OTLSHAPE_SLM_88e7c2bd0fe04e35ae570b97794f9117_Shape">
            <a:extLst>
              <a:ext uri="{FF2B5EF4-FFF2-40B4-BE49-F238E27FC236}">
                <a16:creationId xmlns:a16="http://schemas.microsoft.com/office/drawing/2014/main" id="{4EC09A54-F9D2-BD24-66EC-CD51305C392C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0220396" y="5136515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2" name="OTLSHAPE_SLM_1876aec0a61c4c4b8f037ff96f3100a7_Shape">
            <a:extLst>
              <a:ext uri="{FF2B5EF4-FFF2-40B4-BE49-F238E27FC236}">
                <a16:creationId xmlns:a16="http://schemas.microsoft.com/office/drawing/2014/main" id="{1978ACB5-EAB9-5D5F-84E5-79025C85FE1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0488778" y="5533348"/>
            <a:ext cx="152400" cy="177800"/>
          </a:xfrm>
          <a:prstGeom prst="round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TLSHAPE_SL_cf3758dc05604053ab9b03d88ca557af_Header">
            <a:extLst>
              <a:ext uri="{FF2B5EF4-FFF2-40B4-BE49-F238E27FC236}">
                <a16:creationId xmlns:a16="http://schemas.microsoft.com/office/drawing/2014/main" id="{10F75ACF-7D84-7F7F-7217-28E2E9C3CE6F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2860485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Product</a:t>
            </a:r>
          </a:p>
        </p:txBody>
      </p:sp>
      <p:sp>
        <p:nvSpPr>
          <p:cNvPr id="35" name="OTLSHAPE_SL_facbc5ef5d504938965106718646000d_Header">
            <a:extLst>
              <a:ext uri="{FF2B5EF4-FFF2-40B4-BE49-F238E27FC236}">
                <a16:creationId xmlns:a16="http://schemas.microsoft.com/office/drawing/2014/main" id="{AC9274DA-53C6-03C2-045A-9A705D323BF9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3500" y="4805320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Company</a:t>
            </a:r>
          </a:p>
        </p:txBody>
      </p:sp>
      <p:sp>
        <p:nvSpPr>
          <p:cNvPr id="8145" name="OTLSHAPE_TB_00000000000000000000000000000000_TimescaleInterval1">
            <a:extLst>
              <a:ext uri="{FF2B5EF4-FFF2-40B4-BE49-F238E27FC236}">
                <a16:creationId xmlns:a16="http://schemas.microsoft.com/office/drawing/2014/main" id="{40E2EA92-A5DC-5800-4070-585486043E57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219200" y="154273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rgbClr val="1B1B1C"/>
                </a:solidFill>
                <a:latin typeface="Calibri" panose="020F0502020204030204" pitchFamily="34" charset="0"/>
              </a:rPr>
              <a:t>2004</a:t>
            </a:r>
          </a:p>
        </p:txBody>
      </p:sp>
      <p:sp>
        <p:nvSpPr>
          <p:cNvPr id="8146" name="OTLSHAPE_TB_00000000000000000000000000000000_TimescaleInterval2">
            <a:extLst>
              <a:ext uri="{FF2B5EF4-FFF2-40B4-BE49-F238E27FC236}">
                <a16:creationId xmlns:a16="http://schemas.microsoft.com/office/drawing/2014/main" id="{91AC7BD1-41BE-5A64-1E18-EAB98E2A9C31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2675366" y="154273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8147" name="OTLSHAPE_TB_00000000000000000000000000000000_TimescaleInterval3">
            <a:extLst>
              <a:ext uri="{FF2B5EF4-FFF2-40B4-BE49-F238E27FC236}">
                <a16:creationId xmlns:a16="http://schemas.microsoft.com/office/drawing/2014/main" id="{37E6F678-4765-A00C-A5D3-1497F1181740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4131532" y="154273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2010</a:t>
            </a:r>
            <a:endParaRPr lang="en-US" sz="1200" b="1" spc="-20" dirty="0">
              <a:solidFill>
                <a:srgbClr val="1B1B1C"/>
              </a:solidFill>
              <a:latin typeface="Calibri" panose="020F0502020204030204" pitchFamily="34" charset="0"/>
            </a:endParaRPr>
          </a:p>
        </p:txBody>
      </p:sp>
      <p:sp>
        <p:nvSpPr>
          <p:cNvPr id="8148" name="OTLSHAPE_TB_00000000000000000000000000000000_TimescaleInterval4">
            <a:extLst>
              <a:ext uri="{FF2B5EF4-FFF2-40B4-BE49-F238E27FC236}">
                <a16:creationId xmlns:a16="http://schemas.microsoft.com/office/drawing/2014/main" id="{7A79420F-E282-C31B-79F7-96716FA06035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5587698" y="154273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8149" name="OTLSHAPE_TB_00000000000000000000000000000000_TimescaleInterval5">
            <a:extLst>
              <a:ext uri="{FF2B5EF4-FFF2-40B4-BE49-F238E27FC236}">
                <a16:creationId xmlns:a16="http://schemas.microsoft.com/office/drawing/2014/main" id="{659E13D0-00E6-4B3D-6E7A-F116D4B779C3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7042536" y="154273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8150" name="OTLSHAPE_TB_00000000000000000000000000000000_TimescaleInterval6">
            <a:extLst>
              <a:ext uri="{FF2B5EF4-FFF2-40B4-BE49-F238E27FC236}">
                <a16:creationId xmlns:a16="http://schemas.microsoft.com/office/drawing/2014/main" id="{0DDCCFAD-D7A1-98A6-B52D-45CCB3A8F857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8498702" y="154273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2019</a:t>
            </a:r>
            <a:endParaRPr lang="en-US" sz="1200" b="1" spc="-20" dirty="0">
              <a:solidFill>
                <a:srgbClr val="1B1B1C"/>
              </a:solidFill>
              <a:latin typeface="Calibri" panose="020F0502020204030204" pitchFamily="34" charset="0"/>
            </a:endParaRPr>
          </a:p>
        </p:txBody>
      </p:sp>
      <p:sp>
        <p:nvSpPr>
          <p:cNvPr id="8151" name="OTLSHAPE_TB_00000000000000000000000000000000_TimescaleInterval7">
            <a:extLst>
              <a:ext uri="{FF2B5EF4-FFF2-40B4-BE49-F238E27FC236}">
                <a16:creationId xmlns:a16="http://schemas.microsoft.com/office/drawing/2014/main" id="{78438B86-FE14-8CD4-8A33-3BCA22ABB39C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9954868" y="154273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1B1B1C"/>
                </a:solidFill>
                <a:latin typeface="Calibri" panose="020F0502020204030204" pitchFamily="34" charset="0"/>
              </a:rPr>
              <a:t>2022</a:t>
            </a:r>
            <a:endParaRPr lang="en-US" sz="1200" b="1" spc="-20" dirty="0">
              <a:solidFill>
                <a:srgbClr val="1B1B1C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OTLSHAPE_SLM_8897a42cc74c4f8ba1f99707d40d4a0a_Date">
            <a:extLst>
              <a:ext uri="{FF2B5EF4-FFF2-40B4-BE49-F238E27FC236}">
                <a16:creationId xmlns:a16="http://schemas.microsoft.com/office/drawing/2014/main" id="{610042A3-4DE4-2152-CD97-61786FEFCE52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329201" y="2143591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Feb 2004</a:t>
            </a:r>
          </a:p>
        </p:txBody>
      </p:sp>
      <p:sp>
        <p:nvSpPr>
          <p:cNvPr id="41" name="OTLSHAPE_SLM_8897a42cc74c4f8ba1f99707d40d4a0a_Title">
            <a:extLst>
              <a:ext uri="{FF2B5EF4-FFF2-40B4-BE49-F238E27FC236}">
                <a16:creationId xmlns:a16="http://schemas.microsoft.com/office/drawing/2014/main" id="{49F2A9E5-C71F-BB95-7C9B-D0466FEE7405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329201" y="2004060"/>
            <a:ext cx="1155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“TheFacebook” launches</a:t>
            </a:r>
          </a:p>
        </p:txBody>
      </p:sp>
      <p:sp>
        <p:nvSpPr>
          <p:cNvPr id="46" name="OTLSHAPE_SLM_714cc5a61a9e40de9fff0bbdd097dff3_Date">
            <a:extLst>
              <a:ext uri="{FF2B5EF4-FFF2-40B4-BE49-F238E27FC236}">
                <a16:creationId xmlns:a16="http://schemas.microsoft.com/office/drawing/2014/main" id="{BF28EC40-E1AB-47C1-9315-50F4600A1762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811960" y="2143591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2013</a:t>
            </a:r>
          </a:p>
        </p:txBody>
      </p:sp>
      <p:sp>
        <p:nvSpPr>
          <p:cNvPr id="48" name="OTLSHAPE_SLM_714cc5a61a9e40de9fff0bbdd097dff3_Title">
            <a:extLst>
              <a:ext uri="{FF2B5EF4-FFF2-40B4-BE49-F238E27FC236}">
                <a16:creationId xmlns:a16="http://schemas.microsoft.com/office/drawing/2014/main" id="{E07C522A-DC78-7A2A-7394-7125E7548F5D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811960" y="2004060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>
                <a:solidFill>
                  <a:schemeClr val="dk1"/>
                </a:solidFill>
                <a:latin typeface="Calibri" panose="020F0502020204030204" pitchFamily="34" charset="0"/>
              </a:rPr>
              <a:t>Stickers</a:t>
            </a:r>
          </a:p>
        </p:txBody>
      </p:sp>
      <p:sp>
        <p:nvSpPr>
          <p:cNvPr id="50" name="OTLSHAPE_SLM_0fa3760019474747adf4f7e6bf64e8fa_Date">
            <a:extLst>
              <a:ext uri="{FF2B5EF4-FFF2-40B4-BE49-F238E27FC236}">
                <a16:creationId xmlns:a16="http://schemas.microsoft.com/office/drawing/2014/main" id="{0C4EEF1D-9A7C-BE81-1920-B6C1E084E8F0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7184423" y="2143591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Feb 2016</a:t>
            </a:r>
          </a:p>
        </p:txBody>
      </p:sp>
      <p:sp>
        <p:nvSpPr>
          <p:cNvPr id="51" name="OTLSHAPE_SLM_0fa3760019474747adf4f7e6bf64e8fa_Title">
            <a:extLst>
              <a:ext uri="{FF2B5EF4-FFF2-40B4-BE49-F238E27FC236}">
                <a16:creationId xmlns:a16="http://schemas.microsoft.com/office/drawing/2014/main" id="{C973DCE8-0371-3A6C-D4C7-21668DD8744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7184423" y="2004060"/>
            <a:ext cx="901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Facebook reactions</a:t>
            </a:r>
          </a:p>
        </p:txBody>
      </p:sp>
      <p:sp>
        <p:nvSpPr>
          <p:cNvPr id="56" name="OTLSHAPE_SLM_6e8c9d2e7a7848f8b35caa9f053039a4_Date">
            <a:extLst>
              <a:ext uri="{FF2B5EF4-FFF2-40B4-BE49-F238E27FC236}">
                <a16:creationId xmlns:a16="http://schemas.microsoft.com/office/drawing/2014/main" id="{8DE04972-2E90-9F2A-2745-1156EABEAF90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2081199" y="2470658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Aug 2005</a:t>
            </a:r>
          </a:p>
        </p:txBody>
      </p:sp>
      <p:sp>
        <p:nvSpPr>
          <p:cNvPr id="57" name="OTLSHAPE_SLM_6e8c9d2e7a7848f8b35caa9f053039a4_Title">
            <a:extLst>
              <a:ext uri="{FF2B5EF4-FFF2-40B4-BE49-F238E27FC236}">
                <a16:creationId xmlns:a16="http://schemas.microsoft.com/office/drawing/2014/main" id="{AED7B568-FA88-E639-F254-2E4238240F16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2081199" y="2331127"/>
            <a:ext cx="1041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facebook.com domain</a:t>
            </a:r>
          </a:p>
        </p:txBody>
      </p:sp>
      <p:sp>
        <p:nvSpPr>
          <p:cNvPr id="59" name="OTLSHAPE_SLM_52f318d318b74ca9befc339d561a2660_Date">
            <a:extLst>
              <a:ext uri="{FF2B5EF4-FFF2-40B4-BE49-F238E27FC236}">
                <a16:creationId xmlns:a16="http://schemas.microsoft.com/office/drawing/2014/main" id="{CD58C310-33A0-F371-DBD5-8CFA3D18BB9D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763230" y="2470658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Feb 2009</a:t>
            </a:r>
          </a:p>
        </p:txBody>
      </p:sp>
      <p:sp>
        <p:nvSpPr>
          <p:cNvPr id="60" name="OTLSHAPE_SLM_52f318d318b74ca9befc339d561a2660_Title">
            <a:extLst>
              <a:ext uri="{FF2B5EF4-FFF2-40B4-BE49-F238E27FC236}">
                <a16:creationId xmlns:a16="http://schemas.microsoft.com/office/drawing/2014/main" id="{E0BDAE55-C27A-6734-DFE3-F14A645AA423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3763230" y="2331127"/>
            <a:ext cx="635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>
                <a:solidFill>
                  <a:schemeClr val="dk1"/>
                </a:solidFill>
                <a:latin typeface="Calibri" panose="020F0502020204030204" pitchFamily="34" charset="0"/>
              </a:rPr>
              <a:t> "Like" button</a:t>
            </a:r>
          </a:p>
        </p:txBody>
      </p:sp>
      <p:sp>
        <p:nvSpPr>
          <p:cNvPr id="62" name="OTLSHAPE_SLM_18baf02ea8974700bcbef0f4276908d4_Date">
            <a:extLst>
              <a:ext uri="{FF2B5EF4-FFF2-40B4-BE49-F238E27FC236}">
                <a16:creationId xmlns:a16="http://schemas.microsoft.com/office/drawing/2014/main" id="{7E0EFE6F-F1D8-C30E-2291-E79B8F1510EA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017446" y="2470658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Sep 2011</a:t>
            </a:r>
          </a:p>
        </p:txBody>
      </p:sp>
      <p:sp>
        <p:nvSpPr>
          <p:cNvPr id="63" name="OTLSHAPE_SLM_18baf02ea8974700bcbef0f4276908d4_Title">
            <a:extLst>
              <a:ext uri="{FF2B5EF4-FFF2-40B4-BE49-F238E27FC236}">
                <a16:creationId xmlns:a16="http://schemas.microsoft.com/office/drawing/2014/main" id="{49192A54-AF40-907A-5ABD-8F05A58C1B12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017446" y="2331127"/>
            <a:ext cx="876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Facebook Timeline</a:t>
            </a:r>
          </a:p>
        </p:txBody>
      </p:sp>
      <p:sp>
        <p:nvSpPr>
          <p:cNvPr id="7617" name="OTLSHAPE_SLM_0ba210e789ba4a70a304207e3fc1f9cf_Date">
            <a:extLst>
              <a:ext uri="{FF2B5EF4-FFF2-40B4-BE49-F238E27FC236}">
                <a16:creationId xmlns:a16="http://schemas.microsoft.com/office/drawing/2014/main" id="{10C5FD5D-B23B-E40B-86B4-5FBB264FBE0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6182645" y="2797725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Feb 2014</a:t>
            </a:r>
          </a:p>
        </p:txBody>
      </p:sp>
      <p:sp>
        <p:nvSpPr>
          <p:cNvPr id="7618" name="OTLSHAPE_SLM_0ba210e789ba4a70a304207e3fc1f9cf_Title">
            <a:extLst>
              <a:ext uri="{FF2B5EF4-FFF2-40B4-BE49-F238E27FC236}">
                <a16:creationId xmlns:a16="http://schemas.microsoft.com/office/drawing/2014/main" id="{7AB9DA4A-7ECA-4372-CE44-928FB8D3E4AC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182645" y="2658195"/>
            <a:ext cx="800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Look Back videos</a:t>
            </a:r>
          </a:p>
        </p:txBody>
      </p:sp>
      <p:sp>
        <p:nvSpPr>
          <p:cNvPr id="7627" name="OTLSHAPE_SLM_3fb2e78b31e74fd694a156bca36770fa_Date">
            <a:extLst>
              <a:ext uri="{FF2B5EF4-FFF2-40B4-BE49-F238E27FC236}">
                <a16:creationId xmlns:a16="http://schemas.microsoft.com/office/drawing/2014/main" id="{122B5460-4004-55E2-E630-FE3764431D68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214061" y="3124793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Dec 2005</a:t>
            </a:r>
          </a:p>
        </p:txBody>
      </p:sp>
      <p:sp>
        <p:nvSpPr>
          <p:cNvPr id="7632" name="OTLSHAPE_SLM_3fb2e78b31e74fd694a156bca36770fa_Title">
            <a:extLst>
              <a:ext uri="{FF2B5EF4-FFF2-40B4-BE49-F238E27FC236}">
                <a16:creationId xmlns:a16="http://schemas.microsoft.com/office/drawing/2014/main" id="{206B5381-3C67-C2D7-C8F3-072098B2DD5E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214061" y="2985262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10">
                <a:solidFill>
                  <a:schemeClr val="dk1"/>
                </a:solidFill>
                <a:latin typeface="Calibri" panose="020F0502020204030204" pitchFamily="34" charset="0"/>
              </a:rPr>
              <a:t>Tagging</a:t>
            </a:r>
          </a:p>
        </p:txBody>
      </p:sp>
      <p:sp>
        <p:nvSpPr>
          <p:cNvPr id="7651" name="OTLSHAPE_SLM_d6cb581c3f1c40aeb6c82a39e2210095_Date">
            <a:extLst>
              <a:ext uri="{FF2B5EF4-FFF2-40B4-BE49-F238E27FC236}">
                <a16:creationId xmlns:a16="http://schemas.microsoft.com/office/drawing/2014/main" id="{2FB3AFC2-9556-4EB4-1A39-47F8698DB65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060884" y="2143591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Feb 2022</a:t>
            </a:r>
          </a:p>
        </p:txBody>
      </p:sp>
      <p:sp>
        <p:nvSpPr>
          <p:cNvPr id="7652" name="OTLSHAPE_SLM_d6cb581c3f1c40aeb6c82a39e2210095_Title">
            <a:extLst>
              <a:ext uri="{FF2B5EF4-FFF2-40B4-BE49-F238E27FC236}">
                <a16:creationId xmlns:a16="http://schemas.microsoft.com/office/drawing/2014/main" id="{2DDD29D6-C37E-475D-333F-CA78C677BD0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0060884" y="2004060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1st drop in daily users</a:t>
            </a:r>
          </a:p>
        </p:txBody>
      </p:sp>
      <p:sp>
        <p:nvSpPr>
          <p:cNvPr id="7654" name="OTLSHAPE_SLM_69f8970f806a4fa0be0e22b82f4a799e_Date">
            <a:extLst>
              <a:ext uri="{FF2B5EF4-FFF2-40B4-BE49-F238E27FC236}">
                <a16:creationId xmlns:a16="http://schemas.microsoft.com/office/drawing/2014/main" id="{373D67EC-9D29-6CA7-1B36-DE19F7F70D8D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2584746" y="3451860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Sep 2006</a:t>
            </a:r>
          </a:p>
        </p:txBody>
      </p:sp>
      <p:sp>
        <p:nvSpPr>
          <p:cNvPr id="7655" name="OTLSHAPE_SLM_69f8970f806a4fa0be0e22b82f4a799e_Title">
            <a:extLst>
              <a:ext uri="{FF2B5EF4-FFF2-40B4-BE49-F238E27FC236}">
                <a16:creationId xmlns:a16="http://schemas.microsoft.com/office/drawing/2014/main" id="{8913F85C-A6A5-832F-B54B-90B8188B8B4C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584746" y="3312329"/>
            <a:ext cx="1066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News Feed is launched</a:t>
            </a:r>
          </a:p>
        </p:txBody>
      </p:sp>
      <p:sp>
        <p:nvSpPr>
          <p:cNvPr id="7657" name="OTLSHAPE_SLM_14f099edf87b4e5d9378e5c28c803f2e_Date">
            <a:extLst>
              <a:ext uri="{FF2B5EF4-FFF2-40B4-BE49-F238E27FC236}">
                <a16:creationId xmlns:a16="http://schemas.microsoft.com/office/drawing/2014/main" id="{9528F35E-A652-FFD0-5122-D5331DCF582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178210" y="3124793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Jan 2012</a:t>
            </a:r>
          </a:p>
        </p:txBody>
      </p:sp>
      <p:sp>
        <p:nvSpPr>
          <p:cNvPr id="7658" name="OTLSHAPE_SLM_14f099edf87b4e5d9378e5c28c803f2e_Title">
            <a:extLst>
              <a:ext uri="{FF2B5EF4-FFF2-40B4-BE49-F238E27FC236}">
                <a16:creationId xmlns:a16="http://schemas.microsoft.com/office/drawing/2014/main" id="{75601533-A03A-E39E-0F37-9A409062AA4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178210" y="2985262"/>
            <a:ext cx="685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Featured Posts</a:t>
            </a:r>
          </a:p>
        </p:txBody>
      </p:sp>
      <p:sp>
        <p:nvSpPr>
          <p:cNvPr id="7666" name="OTLSHAPE_SLM_0549c82534f045d7bbc67b4d8e1dfc1c_Date">
            <a:extLst>
              <a:ext uri="{FF2B5EF4-FFF2-40B4-BE49-F238E27FC236}">
                <a16:creationId xmlns:a16="http://schemas.microsoft.com/office/drawing/2014/main" id="{EEEC65AA-28E0-B3D5-B031-7C5E4980F70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722064" y="3451860"/>
            <a:ext cx="406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Mar 2015</a:t>
            </a:r>
          </a:p>
        </p:txBody>
      </p:sp>
      <p:sp>
        <p:nvSpPr>
          <p:cNvPr id="7667" name="OTLSHAPE_SLM_0549c82534f045d7bbc67b4d8e1dfc1c_Title">
            <a:extLst>
              <a:ext uri="{FF2B5EF4-FFF2-40B4-BE49-F238E27FC236}">
                <a16:creationId xmlns:a16="http://schemas.microsoft.com/office/drawing/2014/main" id="{5F15D59E-C107-2FEE-6483-8DE9AC946DD8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722064" y="3312329"/>
            <a:ext cx="1104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Payments in Messenger</a:t>
            </a:r>
          </a:p>
        </p:txBody>
      </p:sp>
      <p:sp>
        <p:nvSpPr>
          <p:cNvPr id="7669" name="OTLSHAPE_SLM_8aa83c5c34094acdb57c92832b0c3748_Date">
            <a:extLst>
              <a:ext uri="{FF2B5EF4-FFF2-40B4-BE49-F238E27FC236}">
                <a16:creationId xmlns:a16="http://schemas.microsoft.com/office/drawing/2014/main" id="{CDD7EDA3-8172-D3B9-2318-CFCC7C4FACF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930186" y="3778927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2007</a:t>
            </a:r>
          </a:p>
        </p:txBody>
      </p:sp>
      <p:sp>
        <p:nvSpPr>
          <p:cNvPr id="7670" name="OTLSHAPE_SLM_8aa83c5c34094acdb57c92832b0c3748_Title">
            <a:extLst>
              <a:ext uri="{FF2B5EF4-FFF2-40B4-BE49-F238E27FC236}">
                <a16:creationId xmlns:a16="http://schemas.microsoft.com/office/drawing/2014/main" id="{7F454D67-2340-7CDB-3FC8-6B4624C6000C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2930186" y="3639397"/>
            <a:ext cx="1092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>
                <a:solidFill>
                  <a:schemeClr val="dk1"/>
                </a:solidFill>
                <a:latin typeface="Calibri" panose="020F0502020204030204" pitchFamily="34" charset="0"/>
              </a:rPr>
              <a:t>Platform for developers</a:t>
            </a:r>
          </a:p>
        </p:txBody>
      </p:sp>
      <p:sp>
        <p:nvSpPr>
          <p:cNvPr id="8129" name="OTLSHAPE_SLM_ce5600b09c5a47c8b6f08f977a509404_Date">
            <a:extLst>
              <a:ext uri="{FF2B5EF4-FFF2-40B4-BE49-F238E27FC236}">
                <a16:creationId xmlns:a16="http://schemas.microsoft.com/office/drawing/2014/main" id="{486366A3-AD52-0DC4-6E38-C49032B3DA09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9726304" y="2470658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Sep 2022</a:t>
            </a:r>
          </a:p>
        </p:txBody>
      </p:sp>
      <p:sp>
        <p:nvSpPr>
          <p:cNvPr id="8132" name="OTLSHAPE_SLM_ce5600b09c5a47c8b6f08f977a509404_Title">
            <a:extLst>
              <a:ext uri="{FF2B5EF4-FFF2-40B4-BE49-F238E27FC236}">
                <a16:creationId xmlns:a16="http://schemas.microsoft.com/office/drawing/2014/main" id="{4C2F3569-70AF-3C4E-DFE9-592E6E575556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256235" y="2331127"/>
            <a:ext cx="850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 Community Chats</a:t>
            </a:r>
          </a:p>
        </p:txBody>
      </p:sp>
      <p:sp>
        <p:nvSpPr>
          <p:cNvPr id="8142" name="OTLSHAPE_SLM_f8cfc9c8a1594214bae2a2b47d7685ba_Date">
            <a:extLst>
              <a:ext uri="{FF2B5EF4-FFF2-40B4-BE49-F238E27FC236}">
                <a16:creationId xmlns:a16="http://schemas.microsoft.com/office/drawing/2014/main" id="{01F83193-C6E0-E175-A67F-8965226F9C43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923093" y="2797725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Feb 2023</a:t>
            </a:r>
          </a:p>
        </p:txBody>
      </p:sp>
      <p:sp>
        <p:nvSpPr>
          <p:cNvPr id="8143" name="OTLSHAPE_SLM_f8cfc9c8a1594214bae2a2b47d7685ba_Title">
            <a:extLst>
              <a:ext uri="{FF2B5EF4-FFF2-40B4-BE49-F238E27FC236}">
                <a16:creationId xmlns:a16="http://schemas.microsoft.com/office/drawing/2014/main" id="{49C2F0AA-85C4-3E80-E4AE-7570BD36E526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842958" y="2658195"/>
            <a:ext cx="1460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Creator Studio &amp; Business Suite</a:t>
            </a:r>
          </a:p>
        </p:txBody>
      </p:sp>
      <p:sp>
        <p:nvSpPr>
          <p:cNvPr id="8159" name="OTLSHAPE_SLM_fef3589432fe401f9f2d433a4f799a48_Date">
            <a:extLst>
              <a:ext uri="{FF2B5EF4-FFF2-40B4-BE49-F238E27FC236}">
                <a16:creationId xmlns:a16="http://schemas.microsoft.com/office/drawing/2014/main" id="{29662B27-7DBE-C414-3AB5-8764DF334909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9950408" y="3124793"/>
            <a:ext cx="406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Mar 2023</a:t>
            </a:r>
          </a:p>
        </p:txBody>
      </p:sp>
      <p:sp>
        <p:nvSpPr>
          <p:cNvPr id="8161" name="OTLSHAPE_SLM_fef3589432fe401f9f2d433a4f799a48_Title">
            <a:extLst>
              <a:ext uri="{FF2B5EF4-FFF2-40B4-BE49-F238E27FC236}">
                <a16:creationId xmlns:a16="http://schemas.microsoft.com/office/drawing/2014/main" id="{102ED9F8-DE7E-9632-11FC-9418465B532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9358207" y="2985262"/>
            <a:ext cx="1003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 Meta Verified launch</a:t>
            </a:r>
          </a:p>
        </p:txBody>
      </p:sp>
      <p:sp>
        <p:nvSpPr>
          <p:cNvPr id="8175" name="OTLSHAPE_SLM_62077daed4754660bb1b9d8c42f1c04c_Date">
            <a:extLst>
              <a:ext uri="{FF2B5EF4-FFF2-40B4-BE49-F238E27FC236}">
                <a16:creationId xmlns:a16="http://schemas.microsoft.com/office/drawing/2014/main" id="{C5E40ABC-8330-0856-E1BF-71A06A3948E9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158447" y="3451860"/>
            <a:ext cx="342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Jul 2023</a:t>
            </a:r>
          </a:p>
        </p:txBody>
      </p:sp>
      <p:sp>
        <p:nvSpPr>
          <p:cNvPr id="8176" name="OTLSHAPE_SLM_62077daed4754660bb1b9d8c42f1c04c_Title">
            <a:extLst>
              <a:ext uri="{FF2B5EF4-FFF2-40B4-BE49-F238E27FC236}">
                <a16:creationId xmlns:a16="http://schemas.microsoft.com/office/drawing/2014/main" id="{90EF54FA-C486-C519-4B63-1859DAD16699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125935" y="3312329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Threads</a:t>
            </a:r>
          </a:p>
        </p:txBody>
      </p:sp>
      <p:sp>
        <p:nvSpPr>
          <p:cNvPr id="8182" name="OTLSHAPE_SLM_f1dee91bb3f4423bb775aa282f2c4906_Date">
            <a:extLst>
              <a:ext uri="{FF2B5EF4-FFF2-40B4-BE49-F238E27FC236}">
                <a16:creationId xmlns:a16="http://schemas.microsoft.com/office/drawing/2014/main" id="{F642A56E-29A5-B997-1137-1854A8DD210F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0228522" y="3778927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Sep 2023</a:t>
            </a:r>
          </a:p>
        </p:txBody>
      </p:sp>
      <p:sp>
        <p:nvSpPr>
          <p:cNvPr id="8183" name="OTLSHAPE_SLM_f1dee91bb3f4423bb775aa282f2c4906_Title">
            <a:extLst>
              <a:ext uri="{FF2B5EF4-FFF2-40B4-BE49-F238E27FC236}">
                <a16:creationId xmlns:a16="http://schemas.microsoft.com/office/drawing/2014/main" id="{EB0CFDF8-5CF1-E25F-2D8A-B1A1B1CEA0F2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9694572" y="3639397"/>
            <a:ext cx="914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New AI Experiences</a:t>
            </a:r>
          </a:p>
        </p:txBody>
      </p:sp>
      <p:sp>
        <p:nvSpPr>
          <p:cNvPr id="159" name="OTLSHAPE_SLM_bb5095d56bc34c6385c7c166e71bab00_Date">
            <a:extLst>
              <a:ext uri="{FF2B5EF4-FFF2-40B4-BE49-F238E27FC236}">
                <a16:creationId xmlns:a16="http://schemas.microsoft.com/office/drawing/2014/main" id="{C9762607-23C4-AC0C-4D38-90712CFC33E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420875" y="4182195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Apr 2004</a:t>
            </a:r>
          </a:p>
        </p:txBody>
      </p:sp>
      <p:sp>
        <p:nvSpPr>
          <p:cNvPr id="163" name="OTLSHAPE_SLM_bb5095d56bc34c6385c7c166e71bab00_Title">
            <a:extLst>
              <a:ext uri="{FF2B5EF4-FFF2-40B4-BE49-F238E27FC236}">
                <a16:creationId xmlns:a16="http://schemas.microsoft.com/office/drawing/2014/main" id="{36709FFF-C22D-B73A-F113-76A6F458B956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420875" y="4042664"/>
            <a:ext cx="622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LLC is formed</a:t>
            </a:r>
          </a:p>
        </p:txBody>
      </p:sp>
      <p:sp>
        <p:nvSpPr>
          <p:cNvPr id="169" name="OTLSHAPE_SLM_edd6500356574760b0c2fb558d40e2fe_Date">
            <a:extLst>
              <a:ext uri="{FF2B5EF4-FFF2-40B4-BE49-F238E27FC236}">
                <a16:creationId xmlns:a16="http://schemas.microsoft.com/office/drawing/2014/main" id="{81888729-F5AB-5C81-7DD0-23C7E29732B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2752151" y="4182195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Jan 2007</a:t>
            </a:r>
          </a:p>
        </p:txBody>
      </p:sp>
      <p:sp>
        <p:nvSpPr>
          <p:cNvPr id="172" name="OTLSHAPE_SLM_edd6500356574760b0c2fb558d40e2fe_Title">
            <a:extLst>
              <a:ext uri="{FF2B5EF4-FFF2-40B4-BE49-F238E27FC236}">
                <a16:creationId xmlns:a16="http://schemas.microsoft.com/office/drawing/2014/main" id="{A659B773-3741-4888-5E04-A1E88D4BB333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2752151" y="4042664"/>
            <a:ext cx="1041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Facebook goes mobile</a:t>
            </a:r>
          </a:p>
        </p:txBody>
      </p:sp>
      <p:sp>
        <p:nvSpPr>
          <p:cNvPr id="174" name="OTLSHAPE_SLM_c91e5c42f5804e7da07d05ca95a475cc_Date">
            <a:extLst>
              <a:ext uri="{FF2B5EF4-FFF2-40B4-BE49-F238E27FC236}">
                <a16:creationId xmlns:a16="http://schemas.microsoft.com/office/drawing/2014/main" id="{72A40296-185B-8733-012C-3CC1B00CF558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917800" y="4182195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Jun 2011</a:t>
            </a:r>
          </a:p>
        </p:txBody>
      </p:sp>
      <p:sp>
        <p:nvSpPr>
          <p:cNvPr id="175" name="OTLSHAPE_SLM_c91e5c42f5804e7da07d05ca95a475cc_Title">
            <a:extLst>
              <a:ext uri="{FF2B5EF4-FFF2-40B4-BE49-F238E27FC236}">
                <a16:creationId xmlns:a16="http://schemas.microsoft.com/office/drawing/2014/main" id="{87C667B1-BD91-38E0-608B-A1C58EF1C32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917800" y="4042664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Skype partnership</a:t>
            </a:r>
          </a:p>
        </p:txBody>
      </p:sp>
      <p:sp>
        <p:nvSpPr>
          <p:cNvPr id="181" name="OTLSHAPE_SLM_d87c647254fc4fce9f9b62568f5db87b_Date">
            <a:extLst>
              <a:ext uri="{FF2B5EF4-FFF2-40B4-BE49-F238E27FC236}">
                <a16:creationId xmlns:a16="http://schemas.microsoft.com/office/drawing/2014/main" id="{C7189C2F-C0DF-18B1-7F45-2E6E5816931D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178659" y="4836329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Feb 2014</a:t>
            </a:r>
          </a:p>
        </p:txBody>
      </p:sp>
      <p:sp>
        <p:nvSpPr>
          <p:cNvPr id="184" name="OTLSHAPE_SLM_d87c647254fc4fce9f9b62568f5db87b_Title">
            <a:extLst>
              <a:ext uri="{FF2B5EF4-FFF2-40B4-BE49-F238E27FC236}">
                <a16:creationId xmlns:a16="http://schemas.microsoft.com/office/drawing/2014/main" id="{D3029A6C-E326-82A1-9830-4C3F9FD79D6D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178659" y="4696799"/>
            <a:ext cx="914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Acquires WhatsApp</a:t>
            </a:r>
          </a:p>
        </p:txBody>
      </p:sp>
      <p:sp>
        <p:nvSpPr>
          <p:cNvPr id="8192" name="OTLSHAPE_SLM_e5e1a83e6f7044dc91a8b253ed1d5015_Date">
            <a:extLst>
              <a:ext uri="{FF2B5EF4-FFF2-40B4-BE49-F238E27FC236}">
                <a16:creationId xmlns:a16="http://schemas.microsoft.com/office/drawing/2014/main" id="{35ADC1AD-D3D0-18F9-CBBA-271A189088A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209239" y="4182195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2020</a:t>
            </a:r>
          </a:p>
        </p:txBody>
      </p:sp>
      <p:sp>
        <p:nvSpPr>
          <p:cNvPr id="8193" name="OTLSHAPE_SLM_e5e1a83e6f7044dc91a8b253ed1d5015_Title">
            <a:extLst>
              <a:ext uri="{FF2B5EF4-FFF2-40B4-BE49-F238E27FC236}">
                <a16:creationId xmlns:a16="http://schemas.microsoft.com/office/drawing/2014/main" id="{AAB444E4-5B07-D2AF-915E-02E78CFF6EB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9209239" y="4042664"/>
            <a:ext cx="723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Acquires GIPHY</a:t>
            </a:r>
          </a:p>
        </p:txBody>
      </p:sp>
      <p:sp>
        <p:nvSpPr>
          <p:cNvPr id="8201" name="OTLSHAPE_SLM_a160973ec7df4ce8848e8b16f00ab206_Date">
            <a:extLst>
              <a:ext uri="{FF2B5EF4-FFF2-40B4-BE49-F238E27FC236}">
                <a16:creationId xmlns:a16="http://schemas.microsoft.com/office/drawing/2014/main" id="{6F3D5A1F-AB03-06AE-545A-BE70BA651E2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5287156" y="5233162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Apr 2012</a:t>
            </a:r>
          </a:p>
        </p:txBody>
      </p:sp>
      <p:sp>
        <p:nvSpPr>
          <p:cNvPr id="8202" name="OTLSHAPE_SLM_a160973ec7df4ce8848e8b16f00ab206_Title">
            <a:extLst>
              <a:ext uri="{FF2B5EF4-FFF2-40B4-BE49-F238E27FC236}">
                <a16:creationId xmlns:a16="http://schemas.microsoft.com/office/drawing/2014/main" id="{16BEF49F-BC53-1FED-B5AC-5275A4EE7718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287156" y="5093631"/>
            <a:ext cx="889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Acquires Instagram</a:t>
            </a:r>
          </a:p>
        </p:txBody>
      </p:sp>
      <p:sp>
        <p:nvSpPr>
          <p:cNvPr id="8207" name="OTLSHAPE_SLM_0f9c609791d443c88517ff2666f9bba5_Date">
            <a:extLst>
              <a:ext uri="{FF2B5EF4-FFF2-40B4-BE49-F238E27FC236}">
                <a16:creationId xmlns:a16="http://schemas.microsoft.com/office/drawing/2014/main" id="{27F6627C-247D-CCB8-0DCF-C49DB6DCCF74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8178230" y="5302927"/>
            <a:ext cx="406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Mar 2018</a:t>
            </a:r>
          </a:p>
        </p:txBody>
      </p:sp>
      <p:sp>
        <p:nvSpPr>
          <p:cNvPr id="8208" name="OTLSHAPE_SLM_0f9c609791d443c88517ff2666f9bba5_Title">
            <a:extLst>
              <a:ext uri="{FF2B5EF4-FFF2-40B4-BE49-F238E27FC236}">
                <a16:creationId xmlns:a16="http://schemas.microsoft.com/office/drawing/2014/main" id="{596C4B36-5ED1-9A67-7C95-60AA5E7EBF6F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178230" y="5023866"/>
            <a:ext cx="8001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Cambridge Analytica scandal</a:t>
            </a:r>
          </a:p>
        </p:txBody>
      </p:sp>
      <p:sp>
        <p:nvSpPr>
          <p:cNvPr id="8210" name="OTLSHAPE_SLM_8d835b82baa84ddfa9f3b89f9688d14b_Date">
            <a:extLst>
              <a:ext uri="{FF2B5EF4-FFF2-40B4-BE49-F238E27FC236}">
                <a16:creationId xmlns:a16="http://schemas.microsoft.com/office/drawing/2014/main" id="{8B87A63A-9140-F4B7-1E23-72CCBE4B4B76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694184" y="4836329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2021</a:t>
            </a:r>
          </a:p>
        </p:txBody>
      </p:sp>
      <p:sp>
        <p:nvSpPr>
          <p:cNvPr id="8211" name="OTLSHAPE_SLM_8d835b82baa84ddfa9f3b89f9688d14b_Title">
            <a:extLst>
              <a:ext uri="{FF2B5EF4-FFF2-40B4-BE49-F238E27FC236}">
                <a16:creationId xmlns:a16="http://schemas.microsoft.com/office/drawing/2014/main" id="{7336BE2E-1279-58C7-56CB-6E82931FD842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694184" y="4696799"/>
            <a:ext cx="154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Data breach exposes 530m users </a:t>
            </a:r>
          </a:p>
        </p:txBody>
      </p:sp>
      <p:sp>
        <p:nvSpPr>
          <p:cNvPr id="8216" name="OTLSHAPE_SLM_220e69d9213a4492993526fe4067e4e3_Date">
            <a:extLst>
              <a:ext uri="{FF2B5EF4-FFF2-40B4-BE49-F238E27FC236}">
                <a16:creationId xmlns:a16="http://schemas.microsoft.com/office/drawing/2014/main" id="{AD7385F4-579D-4034-BB91-C7463918BD6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485978" y="4509262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Jun 2004</a:t>
            </a:r>
          </a:p>
        </p:txBody>
      </p:sp>
      <p:sp>
        <p:nvSpPr>
          <p:cNvPr id="8217" name="OTLSHAPE_SLM_220e69d9213a4492993526fe4067e4e3_Title">
            <a:extLst>
              <a:ext uri="{FF2B5EF4-FFF2-40B4-BE49-F238E27FC236}">
                <a16:creationId xmlns:a16="http://schemas.microsoft.com/office/drawing/2014/main" id="{00DFC722-0346-5654-D529-CFB786376AC3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485978" y="4369731"/>
            <a:ext cx="1244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First investment: $500,000</a:t>
            </a:r>
          </a:p>
        </p:txBody>
      </p:sp>
      <p:sp>
        <p:nvSpPr>
          <p:cNvPr id="8219" name="OTLSHAPE_SLM_dcf263375499406fb3e22094322e6b8f_Date">
            <a:extLst>
              <a:ext uri="{FF2B5EF4-FFF2-40B4-BE49-F238E27FC236}">
                <a16:creationId xmlns:a16="http://schemas.microsoft.com/office/drawing/2014/main" id="{149A3233-A49D-604D-E006-D4172060FA09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589181" y="4836329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Oct 2008</a:t>
            </a:r>
          </a:p>
        </p:txBody>
      </p:sp>
      <p:sp>
        <p:nvSpPr>
          <p:cNvPr id="8220" name="OTLSHAPE_SLM_dcf263375499406fb3e22094322e6b8f_Title">
            <a:extLst>
              <a:ext uri="{FF2B5EF4-FFF2-40B4-BE49-F238E27FC236}">
                <a16:creationId xmlns:a16="http://schemas.microsoft.com/office/drawing/2014/main" id="{636C8722-38C0-81EA-75BF-7AAE55F3523A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3589181" y="4696799"/>
            <a:ext cx="1219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International HQ in Dublin</a:t>
            </a:r>
          </a:p>
        </p:txBody>
      </p:sp>
      <p:sp>
        <p:nvSpPr>
          <p:cNvPr id="8222" name="OTLSHAPE_SLM_0985c40f2a314c90a62a19f0082bf068_Date">
            <a:extLst>
              <a:ext uri="{FF2B5EF4-FFF2-40B4-BE49-F238E27FC236}">
                <a16:creationId xmlns:a16="http://schemas.microsoft.com/office/drawing/2014/main" id="{C9F82720-056D-52D0-288C-72DE976B015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530293" y="5629995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Oct 2012</a:t>
            </a:r>
          </a:p>
        </p:txBody>
      </p:sp>
      <p:sp>
        <p:nvSpPr>
          <p:cNvPr id="8223" name="OTLSHAPE_SLM_0985c40f2a314c90a62a19f0082bf068_Title">
            <a:extLst>
              <a:ext uri="{FF2B5EF4-FFF2-40B4-BE49-F238E27FC236}">
                <a16:creationId xmlns:a16="http://schemas.microsoft.com/office/drawing/2014/main" id="{3DB8FA38-D5C8-3FD5-DDC7-306CD382070B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530293" y="5490464"/>
            <a:ext cx="939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1 billion active users</a:t>
            </a:r>
          </a:p>
        </p:txBody>
      </p:sp>
      <p:sp>
        <p:nvSpPr>
          <p:cNvPr id="8225" name="OTLSHAPE_SLM_c747a4998453482199f5c8e1e3191851_Date">
            <a:extLst>
              <a:ext uri="{FF2B5EF4-FFF2-40B4-BE49-F238E27FC236}">
                <a16:creationId xmlns:a16="http://schemas.microsoft.com/office/drawing/2014/main" id="{BC61ABD6-89CB-1654-00D2-037B1180989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914735" y="4509262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Oct 2021</a:t>
            </a:r>
          </a:p>
        </p:txBody>
      </p:sp>
      <p:sp>
        <p:nvSpPr>
          <p:cNvPr id="8226" name="OTLSHAPE_SLM_c747a4998453482199f5c8e1e3191851_Title">
            <a:extLst>
              <a:ext uri="{FF2B5EF4-FFF2-40B4-BE49-F238E27FC236}">
                <a16:creationId xmlns:a16="http://schemas.microsoft.com/office/drawing/2014/main" id="{6DBBD57F-4C0E-3A86-6106-C4E701B4D476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914735" y="4369731"/>
            <a:ext cx="1219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Facebook becomes  Meta </a:t>
            </a:r>
            <a:endParaRPr lang="en-US" sz="900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229" name="OTLSHAPE_SLM_1012b725fbc640da8c7373e858d468ad_Date">
            <a:extLst>
              <a:ext uri="{FF2B5EF4-FFF2-40B4-BE49-F238E27FC236}">
                <a16:creationId xmlns:a16="http://schemas.microsoft.com/office/drawing/2014/main" id="{D922A530-91A3-6596-5CB6-B07462DABE51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341629" y="4509262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2012</a:t>
            </a:r>
          </a:p>
        </p:txBody>
      </p:sp>
      <p:sp>
        <p:nvSpPr>
          <p:cNvPr id="8231" name="OTLSHAPE_SLM_1012b725fbc640da8c7373e858d468ad_Title">
            <a:extLst>
              <a:ext uri="{FF2B5EF4-FFF2-40B4-BE49-F238E27FC236}">
                <a16:creationId xmlns:a16="http://schemas.microsoft.com/office/drawing/2014/main" id="{F08A0A78-DAE6-6092-FA82-6D4004B5E28F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341629" y="4369731"/>
            <a:ext cx="1193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Facebook Inc. goes public</a:t>
            </a:r>
          </a:p>
        </p:txBody>
      </p:sp>
      <p:sp>
        <p:nvSpPr>
          <p:cNvPr id="8242" name="OTLSHAPE_SLM_88e7c2bd0fe04e35ae570b97794f9117_Date">
            <a:extLst>
              <a:ext uri="{FF2B5EF4-FFF2-40B4-BE49-F238E27FC236}">
                <a16:creationId xmlns:a16="http://schemas.microsoft.com/office/drawing/2014/main" id="{77A38111-E6D9-AA29-DDFC-3FBD25A52303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0423596" y="5233162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Nov 2022</a:t>
            </a:r>
          </a:p>
        </p:txBody>
      </p:sp>
      <p:sp>
        <p:nvSpPr>
          <p:cNvPr id="8243" name="OTLSHAPE_SLM_88e7c2bd0fe04e35ae570b97794f9117_Title">
            <a:extLst>
              <a:ext uri="{FF2B5EF4-FFF2-40B4-BE49-F238E27FC236}">
                <a16:creationId xmlns:a16="http://schemas.microsoft.com/office/drawing/2014/main" id="{7346763C-7F17-8829-9042-DB721E607560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0423596" y="5093631"/>
            <a:ext cx="736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Historic job cut </a:t>
            </a:r>
          </a:p>
        </p:txBody>
      </p:sp>
      <p:sp>
        <p:nvSpPr>
          <p:cNvPr id="8245" name="OTLSHAPE_SLM_1876aec0a61c4c4b8f037ff96f3100a7_Date">
            <a:extLst>
              <a:ext uri="{FF2B5EF4-FFF2-40B4-BE49-F238E27FC236}">
                <a16:creationId xmlns:a16="http://schemas.microsoft.com/office/drawing/2014/main" id="{16AC4ACF-F6B0-4EAB-4359-E7114B06AE39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0691978" y="5629995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2023</a:t>
            </a:r>
          </a:p>
        </p:txBody>
      </p:sp>
      <p:sp>
        <p:nvSpPr>
          <p:cNvPr id="8246" name="OTLSHAPE_SLM_1876aec0a61c4c4b8f037ff96f3100a7_Title">
            <a:extLst>
              <a:ext uri="{FF2B5EF4-FFF2-40B4-BE49-F238E27FC236}">
                <a16:creationId xmlns:a16="http://schemas.microsoft.com/office/drawing/2014/main" id="{A5A0F32F-AEBA-CBED-A262-00C23DE489E5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0691978" y="5490464"/>
            <a:ext cx="342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EU fine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53302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4ODk3YTQyYy1jNzRjLTRmOGItYTFmOS05NzA3ZDQwZDRhMGEiLCJJbmRleCI6MCwiR3JvdXBJZCI6bnVsbCwiVGl0bGUiOiLigJxUaGVGYWNlYm9va+KAnSBsYXVuY2hlcyIsIkRhdGVUaW1lIjoiMjAwNC0wMi0wNFQyMzo1OTowMCIsIlBlcmNlbnRhZ2VDb21wbGV0ZSI6bnVsbCwiTm90ZSI6bnVsbCwiU3R5bGUiOnsiJGlkIjoiNiIsIlRpdGxlUG9zaXRpb24iOiJSaWdodCIsIkRhdGVQb3NpdGlvbiI6IlJpZ2h0IiwiU2hhcGVUeXBlIjoxMywiU2hhcGVTaXplIjozLCJTcGFjaW5nIjo1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zNCwiRyI6MjIsIkIiOjMwfX0sIklzVmlzaWJsZSI6dHJ1ZSwiV2lkdGgiOjEyLjAsIkhlaWdodCI6MTQuMCwiQm9yZGVyU3R5bGUiOnsiJGlkIjoiMTIiLCJMaW5lQ29sb3IiOnsiJGlkIjoiMTMiLCIkdHlwZSI6Ik5MUkUuQ29tbW9uLkRvbS5Tb2xpZENvbG9yQnJ1c2gsIE5MUkUuQ29tbW9uIiwiQ29sb3IiOnsiJGlkIjoiMTQiLCJBIjoyNTUsIlIiOjI1NSwiRyI6MCwiQiI6MH19LCJMaW5lV2VpZ2h0IjowLjAsIkxpbmVUeXBlIjowLCJQYXJlbnRTdHlsZSI6bnVsbH0sIlBhcmVudFN0eWxlIjpudWxsfSwiVGl0bGVTdHlsZSI6eyIkaWQiOiIxNSIsIkZvbnRTZXR0aW5ncyI6eyIkaWQiOiIxNiIsIkZvbnRTaXplIjo5LCJGb250TmFtZSI6IkNhbGlicmkiLCJJc0JvbGQiOmZhbHNlLCJJc0l0YWxpYyI6ZmFsc2UsIklzVW5kZXJsaW5lZCI6ZmFsc2UsIlBhcmVudFN0eWxlIjpudWxsfSwiQXV0b1NpemUiOjAsIkZvcmVncm91bmQiOnsiJGlkIjoiMTciLCJDb2xvciI6eyIkaWQiOiIx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bnVsbCwiUGFyZW50U3R5bGUiOm51bGx9LCJEYXRlU3R5bGUiOnsiJGlkIjoiMjMiLCJGb250U2V0dGluZ3MiOnsiJGlkIjoiMjQiLCJGb250U2l6ZSI6OCwiRm9udE5hbWUiOiJDYWxpYnJpIiwiSXNCb2xkIjpmYWxzZSwiSXNJdGFsaWMiOmZhbHNlLCJJc1VuZGVybGluZWQiOmZhbHNlLCJQYXJlbnRTdHlsZSI6bnVsbH0sIkF1dG9TaXplIjowLCJGb3JlZ3JvdW5kIjp7IiRpZCI6IjI1IiwiQ29sb3IiOnsiJGlkIjoiMjY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jciLCJUb3AiOjAuMCwiTGVmdCI6MC4wLCJSaWdodCI6MC4wLCJCb3R0b20iOjAuMH0sIlBhZGRpbmciOnsiJGlkIjoiMjgiLCJUb3AiOjAuMCwiTGVmdCI6MC4wLCJSaWdodCI6MC4wLCJCb3R0b20iOjAuMH0sIkJhY2tncm91bmQiOnsiJGlkIjoiMjkiLCJDb2xvciI6eyIkaWQiOiIzMCIsIkEiOjAsIlIiOjI1NSwiRyI6MjU1LCJCIjoyNTV9fSwiSXNWaXNpYmxlIjp0cnVlLCJXaWR0aCI6MC4wLCJIZWlnaHQiOjAuMCwiQm9yZGVyU3R5bGUiOm51bGwsIlBhcmVudFN0eWxlIjpudWxsfSwiRGF0ZUZvcm1hdCI6eyIkaWQiOiIzM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iIsIkZvcm1hdCI6MCwiSXNWaXNpYmxlIjpmYWxzZSwiTGFzdEtub3duVmlzaWJpbGl0eVN0YXRlIjpmYWxzZX0sIklzVmlzaWJsZSI6dHJ1ZSwiUGFyZW50U3R5bGUiOm51bGx9LCJIeXBlcmxpbmsiOm51bGwsIkltcG9ydElkIjoiIn0seyIkaWQiOiIzMyIsIklkIjoiMGZhMzc2MDAtMTk0Ny00NzQ3LWFkZjQtZjdlNmJmNjRlOGZhIiwiSW5kZXgiOjIsIkdyb3VwSWQiOm51bGwsIlRpdGxlIjoiRmFjZWJvb2sgcmVhY3Rpb25zIiwiRGF0ZVRpbWUiOiIyMDE2LTAyLTI4VDIzOjU5OjAwIiwiUGVyY2VudGFnZUNvbXBsZXRlIjpudWxsLCJOb3RlIjpudWxsLCJTdHlsZSI6eyIkaWQiOiIzNCIsIlRpdGxlUG9zaXRpb24iOiJSaWdodCIsIkRhdGVQb3NpdGlvbiI6IlJpZ2h0IiwiU2hhcGVUeXBlIjoxNywiU2hhcGVTaXplIjozLCJTcGFjaW5nIjo1LCJTaGFwZVN0eWxlIjp7IiRpZCI6IjM1IiwiTWFyZ2luIjp7IiRyZWYiOiI4In0sIlBhZGRpbmciOnsiJHJlZiI6IjkifSwiQmFja2dyb3VuZCI6eyIkaWQiOiIzNiIsIkNvbG9yIjp7IiRpZCI6IjM3IiwiQSI6MjU1LCJSIjo2OCwiRyI6MTE0LCJCIjoxOTZ9fSwiSXNWaXNpYmxlIjp0cnVlLCJXaWR0aCI6MTIuMCwiSGVpZ2h0IjoxNC4wLCJCb3JkZXJTdHlsZSI6eyIkaWQiOiIzOCIsIkxpbmVDb2xvciI6eyIkcmVmIjoiMTMifSwiTGluZVdlaWdodCI6MC4wLCJMaW5lVHlwZSI6MCwiUGFyZW50U3R5bGUiOm51bGx9LCJQYXJlbnRTdHlsZSI6bnVsbH0sIlRpdGxlU3R5bGUiOnsiJGlkIjoiMzkiLCJGb250U2V0dGluZ3MiOnsiJGlkIjoiNDAiLCJGb250U2l6ZSI6OSwiRm9udE5hbWUiOiJDYWxpYnJpIiwiSXNCb2xkIjpmYWxzZSwiSXNJdGFsaWMiOmZhbHNlLCJJc1VuZGVybGluZWQiOmZhbHNlLCJQYXJlbnRTdHlsZSI6bnVsbH0sIkF1dG9TaXplIjowLCJGb3JlZ3JvdW5kIjp7IiRpZCI6IjQxIiwiQ29sb3IiOnsiJGlkIjoiNDI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MiLCJDb2xvciI6eyIkaWQiOiI0NCIsIkEiOjAsIlIiOjI1NSwiRyI6MjU1LCJCIjoyNTV9fSwiSXNWaXNpYmxlIjp0cnVlLCJXaWR0aCI6MC4wLCJIZWlnaHQiOjAuMCwiQm9yZGVyU3R5bGUiOm51bGwsIlBhcmVudFN0eWxlIjpudWxsfSwiRGF0ZVN0eWxlIjp7IiRpZCI6IjQ1IiwiRm9udFNldHRpbmdzIjp7IiRpZCI6IjQ2IiwiRm9udFNpemUiOjgsIkZvbnROYW1lIjoiQ2FsaWJyaSIsIklzQm9sZCI6ZmFsc2UsIklzSXRhbGljIjpmYWxzZSwiSXNVbmRlcmxpbmVkIjpmYWxzZSwiUGFyZW50U3R5bGUiOm51bGx9LCJBdXRvU2l6ZSI6MCwiRm9yZWdyb3VuZCI6eyIkaWQiOiI0NyIsIkNvbG9yIjp7IiRpZCI6IjQ4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5IiwiQ29sb3IiOnsiJGlkIjoiNTAiLCJBIjowLCJSIjoyNTUsIkciOjI1NSwiQiI6MjU1fX0sIklzVmlzaWJsZSI6dHJ1ZSwiV2lkdGgiOjAuMCwiSGVpZ2h0IjowLjAsIkJvcmRlclN0eWxlIjpudWxsLCJQYXJlbnRTdHlsZSI6bnVsbH0sIkRhdGVGb3JtYXQiOnsiJHJlZiI6IjMxIn0sIldlZWtOdW1iZXJpbmciOnsiJGlkIjoiNTEiLCJGb3JtYXQiOjAsIklzVmlzaWJsZSI6ZmFsc2UsIkxhc3RLbm93blZpc2liaWxpdHlTdGF0ZSI6ZmFsc2V9LCJJc1Zpc2libGUiOnRydWUsIlBhcmVudFN0eWxlIjpudWxsfSwiSHlwZXJsaW5rIjpudWxsLCJJbXBvcnRJZCI6IiJ9LHsiJGlkIjoiNTIiLCJJZCI6IjcxNGNjNWE2LTFhOWUtNDBkZS05ZmZmLTBiYmRkMDk3ZGZmMyIsIkluZGV4IjozLCJHcm91cElkIjpudWxsLCJUaXRsZSI6IlN0aWNrZXJzIiwiRGF0ZVRpbWUiOiIyMDEzLTA1LTAxVDIzOjU5OjAwIiwiUGVyY2VudGFnZUNvbXBsZXRlIjpudWxsLCJOb3RlIjpudWxsLCJTdHlsZSI6eyIkaWQiOiI1MyIsIlRpdGxlUG9zaXRpb24iOiJSaWdodCIsIkRhdGVQb3NpdGlvbiI6IlJpZ2h0IiwiU2hhcGVUeXBlIjoxNywiU2hhcGVTaXplIjozLCJTcGFjaW5nIjo1LCJTaGFwZVN0eWxlIjp7IiRpZCI6IjU0IiwiTWFyZ2luIjp7IiRyZWYiOiI4In0sIlBhZGRpbmciOnsiJHJlZiI6IjkifSwiQmFja2dyb3VuZCI6eyIkaWQiOiI1NSIsIkNvbG9yIjp7IiRpZCI6IjU2IiwiQSI6MjU1LCJSIjo2OCwiRyI6MTE0LCJCIjoxOTZ9fSwiSXNWaXNpYmxlIjp0cnVlLCJXaWR0aCI6MTIuMCwiSGVpZ2h0IjoxNC4wLCJCb3JkZXJTdHlsZSI6eyIkaWQiOiI1NyIsIkxpbmVDb2xvciI6eyIkcmVmIjoiMTMifSwiTGluZVdlaWdodCI6MC4wLCJMaW5lVHlwZSI6MCwiUGFyZW50U3R5bGUiOm51bGx9LCJQYXJlbnRTdHlsZSI6bnVsbH0sIlRpdGxlU3R5bGUiOnsiJGlkIjoiNTgiLCJGb250U2V0dGluZ3MiOnsiJGlkIjoiNTkiLCJGb250U2l6ZSI6OSwiRm9udE5hbWUiOiJDYWxpYnJpIiwiSXNCb2xkIjpmYWxzZSwiSXNJdGFsaWMiOmZhbHNlLCJJc1VuZGVybGluZWQiOmZhbHNlLCJQYXJlbnRTdHlsZSI6bnVsbH0sIkF1dG9TaXplIjowLCJGb3JlZ3JvdW5kIjp7IiRpZCI6IjYwIiwiQ29sb3IiOnsiJGlkIjoiNjE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IiLCJDb2xvciI6eyIkaWQiOiI2MyIsIkEiOjAsIlIiOjI1NSwiRyI6MjU1LCJCIjoyNTV9fSwiSXNWaXNpYmxlIjp0cnVlLCJXaWR0aCI6MC4wLCJIZWlnaHQiOjAuMCwiQm9yZGVyU3R5bGUiOm51bGwsIlBhcmVudFN0eWxlIjpudWxsfSwiRGF0ZVN0eWxlIjp7IiRpZCI6IjY0IiwiRm9udFNldHRpbmdzIjp7IiRpZCI6IjY1IiwiRm9udFNpemUiOjgsIkZvbnROYW1lIjoiQ2FsaWJyaSIsIklzQm9sZCI6ZmFsc2UsIklzSXRhbGljIjpmYWxzZSwiSXNVbmRlcmxpbmVkIjpmYWxzZSwiUGFyZW50U3R5bGUiOm51bGx9LCJBdXRvU2l6ZSI6MCwiRm9yZWdyb3VuZCI6eyIkaWQiOiI2NiIsIkNvbG9yIjp7IiRpZCI6IjY3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Y4IiwiQ29sb3IiOnsiJGlkIjoiNjkiLCJBIjowLCJSIjoyNTUsIkciOjI1NSwiQiI6MjU1fX0sIklzVmlzaWJsZSI6dHJ1ZSwiV2lkdGgiOjAuMCwiSGVpZ2h0IjowLjAsIkJvcmRlclN0eWxlIjpudWxsLCJQYXJlbnRTdHlsZSI6bnVsbH0sIkRhdGVGb3JtYXQiOnsiJHJlZiI6IjMxIn0sIldlZWtOdW1iZXJpbmciOnsiJGlkIjoiNzAiLCJGb3JtYXQiOjAsIklzVmlzaWJsZSI6ZmFsc2UsIkxhc3RLbm93blZpc2liaWxpdHlTdGF0ZSI6ZmFsc2V9LCJJc1Zpc2libGUiOnRydWUsIlBhcmVudFN0eWxlIjpudWxsfSwiSHlwZXJsaW5rIjpudWxsLCJJbXBvcnRJZCI6IiJ9LHsiJGlkIjoiNzEiLCJJZCI6ImQ2Y2I1ODFjLTNmMWMtNDBhZS1iNmM4LTJhMzllMjIxMDA5NSIsIkluZGV4Ijo1LCJHcm91cElkIjpudWxsLCJUaXRsZSI6IjFzdCBkcm9wIGluIGRhaWx5IHVzZXJzIiwiRGF0ZVRpbWUiOiIyMDIyLTAyLTAxVDIzOjU5OjAwIiwiUGVyY2VudGFnZUNvbXBsZXRlIjpudWxsLCJOb3RlIjpudWxsLCJTdHlsZSI6eyIkaWQiOiI3MiIsIlRpdGxlUG9zaXRpb24iOiJSaWdodCIsIkRhdGVQb3NpdGlvbiI6IlJpZ2h0IiwiU2hhcGVUeXBlIjoxMSwiU2hhcGVTaXplIjozLCJTcGFjaW5nIjo1LCJTaGFwZVN0eWxlIjp7IiRpZCI6IjczIiwiTWFyZ2luIjp7IiRyZWYiOiI4In0sIlBhZGRpbmciOnsiJHJlZiI6IjkifSwiQmFja2dyb3VuZCI6eyIkaWQiOiI3NCIsIkNvbG9yIjp7IiRpZCI6Ijc1IiwiQSI6MjU1LCJSIjoyMzQsIkciOjIyLCJCIjozMH19LCJJc1Zpc2libGUiOnRydWUsIldpZHRoIjoxMi4wLCJIZWlnaHQiOjE0LjAsIkJvcmRlclN0eWxlIjp7IiRpZCI6Ijc2IiwiTGluZUNvbG9yIjp7IiRyZWYiOiIxMyJ9LCJMaW5lV2VpZ2h0IjowLjAsIkxpbmVUeXBlIjowLCJQYXJlbnRTdHlsZSI6bnVsbH0sIlBhcmVudFN0eWxlIjpudWxsfSwiVGl0bGVTdHlsZSI6eyIkaWQiOiI3NyIsIkZvbnRTZXR0aW5ncyI6eyIkaWQiOiI3OCIsIkZvbnRTaXplIjo5LCJGb250TmFtZSI6IkNhbGlicmkiLCJJc0JvbGQiOmZhbHNlLCJJc0l0YWxpYyI6ZmFsc2UsIklzVW5kZXJsaW5lZCI6ZmFsc2UsIlBhcmVudFN0eWxlIjpudWxsfSwiQXV0b1NpemUiOjAsIkZvcmVncm91bmQiOnsiJGlkIjoiNzkiLCJDb2xvciI6eyIkaWQiOiI4M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4MSIsIkNvbG9yIjp7IiRpZCI6IjgyIiwiQSI6MCwiUiI6MjU1LCJHIjoyNTUsIkIiOjI1NX19LCJJc1Zpc2libGUiOnRydWUsIldpZHRoIjowLjAsIkhlaWdodCI6MC4wLCJCb3JkZXJTdHlsZSI6bnVsbCwiUGFyZW50U3R5bGUiOm51bGx9LCJEYXRlU3R5bGUiOnsiJGlkIjoiODMiLCJGb250U2V0dGluZ3MiOnsiJGlkIjoiODQiLCJGb250U2l6ZSI6OCwiRm9udE5hbWUiOiJDYWxpYnJpIiwiSXNCb2xkIjpmYWxzZSwiSXNJdGFsaWMiOmZhbHNlLCJJc1VuZGVybGluZWQiOmZhbHNlLCJQYXJlbnRTdHlsZSI6bnVsbH0sIkF1dG9TaXplIjowLCJGb3JlZ3JvdW5kIjp7IiRpZCI6Ijg1IiwiQ29sb3IiOnsiJGlkIjoiODY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ODciLCJDb2xvciI6eyIkaWQiOiI4OCIsIkEiOjAsIlIiOjI1NSwiRyI6MjU1LCJCIjoyNTV9fSwiSXNWaXNpYmxlIjp0cnVlLCJXaWR0aCI6MC4wLCJIZWlnaHQiOjAuMCwiQm9yZGVyU3R5bGUiOm51bGwsIlBhcmVudFN0eWxlIjpudWxsfSwiRGF0ZUZvcm1hdCI6eyIkcmVmIjoiMzEifSwiV2Vla051bWJlcmluZyI6eyIkaWQiOiI4OSIsIkZvcm1hdCI6MCwiSXNWaXNpYmxlIjpmYWxzZSwiTGFzdEtub3duVmlzaWJpbGl0eVN0YXRlIjpmYWxzZX0sIklzVmlzaWJsZSI6dHJ1ZSwiUGFyZW50U3R5bGUiOm51bGx9LCJIeXBlcmxpbmsiOm51bGwsIkltcG9ydElkIjoiIn0seyIkaWQiOiI5MCIsIklkIjoiZTViMDY5MzktNDU5Yy00N2ZhLThkNDgtYmIxMGM3MGQyMDA0IiwiSW5kZXgiOjQsIkdyb3VwSWQiOm51bGwsIlRpdGxlIjoiQmVhY29uLCBwcml2YWN5IGNvbmNlcm5zIiwiRGF0ZVRpbWUiOiIyMDA3LTExLTA2VDIzOjU5OjAwIiwiUGVyY2VudGFnZUNvbXBsZXRlIjpudWxsLCJOb3RlIjpudWxsLCJTdHlsZSI6eyIkaWQiOiI5MSIsIlRpdGxlUG9zaXRpb24iOiJSaWdodCIsIkRhdGVQb3NpdGlvbiI6IlJpZ2h0IiwiU2hhcGVUeXBlIjoxNywiU2hhcGVTaXplIjozLCJTcGFjaW5nIjo1LCJTaGFwZVN0eWxlIjp7IiRpZCI6IjkyIiwiTWFyZ2luIjp7IiRyZWYiOiI4In0sIlBhZGRpbmciOnsiJHJlZiI6IjkifSwiQmFja2dyb3VuZCI6eyIkaWQiOiI5MyIsIkNvbG9yIjp7IiRpZCI6Ijk0IiwiQSI6MjU1LCJSIjo2OCwiRyI6MTE0LCJCIjoxOTZ9fSwiSXNWaXNpYmxlIjp0cnVlLCJXaWR0aCI6MTIuMCwiSGVpZ2h0IjoxNC4wLCJCb3JkZXJTdHlsZSI6eyIkaWQiOiI5NSIsIkxpbmVDb2xvciI6eyIkaWQiOiI5NiIsIiR0eXBlIjoiTkxSRS5Db21tb24uRG9tLlNvbGlkQ29sb3JCcnVzaCwgTkxSRS5Db21tb24iLCJDb2xvciI6eyIkaWQiOiI5NyIsIkEiOjI1NSwiUiI6MjU1LCJHIjowLCJCIjowfX0sIkxpbmVXZWlnaHQiOjAuMCwiTGluZVR5cGUiOjAsIlBhcmVudFN0eWxlIjpudWxsfSwiUGFyZW50U3R5bGUiOm51bGx9LCJUaXRsZVN0eWxlIjp7IiRpZCI6Ijk4IiwiRm9udFNldHRpbmdzIjp7IiRpZCI6Ijk5IiwiRm9udFNpemUiOjksIkZvbnROYW1lIjoiQ2FsaWJyaSIsIklzQm9sZCI6ZmFsc2UsIklzSXRhbGljIjpmYWxzZSwiSXNVbmRlcmxpbmVkIjpmYWxzZSwiUGFyZW50U3R5bGUiOm51bGx9LCJBdXRvU2l6ZSI6MCwiRm9yZWdyb3VuZCI6eyIkaWQiOiIxMDAiLCJDb2xvciI6eyIkaWQiOiIxMDE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AyIiwiQ29sb3IiOnsiJGlkIjoiMTAzIiwiQSI6MCwiUiI6MjU1LCJHIjoyNTUsIkIiOjI1NX19LCJJc1Zpc2libGUiOnRydWUsIldpZHRoIjowLjAsIkhlaWdodCI6MC4wLCJCb3JkZXJTdHlsZSI6bnVsbCwiUGFyZW50U3R5bGUiOm51bGx9LCJEYXRlU3R5bGUiOnsiJGlkIjoiMTA0IiwiRm9udFNldHRpbmdzIjp7IiRpZCI6IjEwNSIsIkZvbnRTaXplIjo4LCJGb250TmFtZSI6IkNhbGlicmkiLCJJc0JvbGQiOmZhbHNlLCJJc0l0YWxpYyI6ZmFsc2UsIklzVW5kZXJsaW5lZCI6ZmFsc2UsIlBhcmVudFN0eWxlIjpudWxsfSwiQXV0b1NpemUiOjAsIkZvcmVncm91bmQiOnsiJGlkIjoiMTA2IiwiQ29sb3IiOnsiJGlkIjoiMTA3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wOCIsIkNvbG9yIjp7IiRpZCI6IjEwOSIsIkEiOjAsIlIiOjI1NSwiRyI6MjU1LCJCIjoyNTV9fSwiSXNWaXNpYmxlIjp0cnVlLCJXaWR0aCI6MC4wLCJIZWlnaHQiOjAuMCwiQm9yZGVyU3R5bGUiOm51bGwsIlBhcmVudFN0eWxlIjpudWxsfSwiRGF0ZUZvcm1hdCI6eyIkaWQiOiIxMTA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xIiwiRm9ybWF0IjowLCJJc1Zpc2libGUiOmZhbHNlLCJMYXN0S25vd25WaXNpYmlsaXR5U3RhdGUiOmZhbHNlfSwiSXNWaXNpYmxlIjpmYWxzZSwiUGFyZW50U3R5bGUiOm51bGx9LCJIeXBlcmxpbmsiOm51bGwsIkltcG9ydElkIjoiIn0seyIkaWQiOiIxMTIiLCJJZCI6IjRkYzllYTNhLTEwOTAtNDJhMi1hNDdmLWQzM2Y0YjgzYzlmZiIsIkluZGV4IjoxLCJHcm91cElkIjpudWxsLCJUaXRsZSI6IkRhcmsgTW9kZSBmb3IgbW9iaWxlIiwiRGF0ZVRpbWUiOiIyMDIwLTA2LTAxVDIzOjU5OjAwIiwiUGVyY2VudGFnZUNvbXBsZXRlIjpudWxsLCJOb3RlIjpudWxsLCJTdHlsZSI6eyIkaWQiOiIxMTMiLCJUaXRsZVBvc2l0aW9uIjoiUmlnaHQiLCJEYXRlUG9zaXRpb24iOiJSaWdodCIsIlNoYXBlVHlwZSI6MTcsIlNoYXBlU2l6ZSI6MywiU3BhY2luZyI6NSwiU2hhcGVTdHlsZSI6eyIkaWQiOiIxMTQiLCJNYXJnaW4iOnsiJHJlZiI6IjgifSwiUGFkZGluZyI6eyIkcmVmIjoiOSJ9LCJCYWNrZ3JvdW5kIjp7IiRpZCI6IjExNSIsIkNvbG9yIjp7IiRpZCI6IjExNiIsIkEiOjI1NSwiUiI6MCwiRyI6MCwiQiI6MH19LCJJc1Zpc2libGUiOnRydWUsIldpZHRoIjoxMi4wLCJIZWlnaHQiOjE0LjAsIkJvcmRlclN0eWxlIjp7IiRpZCI6IjExNyIsIkxpbmVDb2xvciI6eyIkcmVmIjoiOTYifSwiTGluZVdlaWdodCI6MC4wLCJMaW5lVHlwZSI6MCwiUGFyZW50U3R5bGUiOm51bGx9LCJQYXJlbnRTdHlsZSI6bnVsbH0sIlRpdGxlU3R5bGUiOnsiJGlkIjoiMTE4IiwiRm9udFNldHRpbmdzIjp7IiRpZCI6IjExOSIsIkZvbnRTaXplIjo5LCJGb250TmFtZSI6IkNhbGlicmkiLCJJc0JvbGQiOmZhbHNlLCJJc0l0YWxpYyI6ZmFsc2UsIklzVW5kZXJsaW5lZCI6ZmFsc2UsIlBhcmVudFN0eWxlIjpudWxsfSwiQXV0b1NpemUiOjAsIkZvcmVncm91bmQiOnsiJGlkIjoiMTIwIiwiQ29sb3IiOnsiJGlkIjoiMTIx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yMiIsIkNvbG9yIjp7IiRpZCI6IjEyMyIsIkEiOjAsIlIiOjI1NSwiRyI6MjU1LCJCIjoyNTV9fSwiSXNWaXNpYmxlIjp0cnVlLCJXaWR0aCI6MC4wLCJIZWlnaHQiOjAuMCwiQm9yZGVyU3R5bGUiOm51bGwsIlBhcmVudFN0eWxlIjpudWxsfSwiRGF0ZVN0eWxlIjp7IiRpZCI6IjEyNCIsIkZvbnRTZXR0aW5ncyI6eyIkaWQiOiIxMjUiLCJGb250U2l6ZSI6OCwiRm9udE5hbWUiOiJDYWxpYnJpIiwiSXNCb2xkIjpmYWxzZSwiSXNJdGFsaWMiOmZhbHNlLCJJc1VuZGVybGluZWQiOmZhbHNlLCJQYXJlbnRTdHlsZSI6bnVsbH0sIkF1dG9TaXplIjowLCJGb3JlZ3JvdW5kIjp7IiRpZCI6IjEyNiIsIkNvbG9yIjp7IiRpZCI6IjEyNy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jgiLCJDb2xvciI6eyIkaWQiOiIxMjkiLCJBIjowLCJSIjoyNTUsIkciOjI1NSwiQiI6MjU1fX0sIklzVmlzaWJsZSI6dHJ1ZSwiV2lkdGgiOjAuMCwiSGVpZ2h0IjowLjAsIkJvcmRlclN0eWxlIjpudWxsLCJQYXJlbnRTdHlsZSI6bnVsbH0sIkRhdGVGb3JtYXQiOnsiJHJlZiI6IjExMCJ9LCJXZWVrTnVtYmVyaW5nIjp7IiRpZCI6IjEzMCIsIkZvcm1hdCI6MCwiSXNWaXNpYmxlIjpmYWxzZSwiTGFzdEtub3duVmlzaWJpbGl0eVN0YXRlIjpmYWxzZX0sIklzVmlzaWJsZSI6ZmFsc2UsIlBhcmVudFN0eWxlIjpudWxsfSwiSHlwZXJsaW5rIjpudWxsLCJJbXBvcnRJZCI6IiJ9XSwiSWQiOiI0Zjg0ZDEyZC1jYmMwLTQ5ZTEtYjY3MC03NzcxYzVhYmM3YTEiLCJJc1NpbmdsZUl0ZW1Sb3ciOmZhbHNlfSx7IiRpZCI6IjEzMSIsIl90YXNrcyI6W10sIl9taWxlc3RvbmVzIjpbeyIkaWQiOiIxMzIiLCJJZCI6IjZlOGM5ZDJlLTdhNzgtNDhmOC1iMzVjLWFhOWYwNTMwMzlhNCIsIkluZGV4Ijo2LCJHcm91cElkIjpudWxsLCJUaXRsZSI6ImZhY2Vib29rLmNvbSBkb21haW4iLCJEYXRlVGltZSI6IjIwMDUtMDgtMjNUMjM6NTk6MDAiLCJQZXJjZW50YWdlQ29tcGxldGUiOm51bGwsIk5vdGUiOm51bGwsIlN0eWxlIjp7IiRpZCI6IjEzMyIsIlRpdGxlUG9zaXRpb24iOiJSaWdodCIsIkRhdGVQb3NpdGlvbiI6IlJpZ2h0IiwiU2hhcGVUeXBlIjoxNywiU2hhcGVTaXplIjozLCJTcGFjaW5nIjo1LCJTaGFwZVN0eWxlIjp7IiRpZCI6IjEzNCIsIk1hcmdpbiI6eyIkcmVmIjoiOCJ9LCJQYWRkaW5nIjp7IiRyZWYiOiI5In0sIkJhY2tncm91bmQiOnsiJGlkIjoiMTM1IiwiQ29sb3IiOnsiJGlkIjoiMTM2IiwiQSI6MjU1LCJSIjo2OCwiRyI6MTE0LCJCIjoxOTZ9fSwiSXNWaXNpYmxlIjp0cnVlLCJXaWR0aCI6MTIuMCwiSGVpZ2h0IjoxNC4wLCJCb3JkZXJTdHlsZSI6eyIkaWQiOiIxMzciLCJMaW5lQ29sb3IiOnsiJHJlZiI6IjEzIn0sIkxpbmVXZWlnaHQiOjAuMCwiTGluZVR5cGUiOjAsIlBhcmVudFN0eWxlIjpudWxsfSwiUGFyZW50U3R5bGUiOm51bGx9LCJUaXRsZVN0eWxlIjp7IiRpZCI6IjEzOCIsIkZvbnRTZXR0aW5ncyI6eyIkaWQiOiIxMzkiLCJGb250U2l6ZSI6OSwiRm9udE5hbWUiOiJDYWxpYnJpIiwiSXNCb2xkIjpmYWxzZSwiSXNJdGFsaWMiOmZhbHNlLCJJc1VuZGVybGluZWQiOmZhbHNlLCJQYXJlbnRTdHlsZSI6bnVsbH0sIkF1dG9TaXplIjowLCJGb3JlZ3JvdW5kIjp7IiRpZCI6IjE0MCIsIkNvbG9yIjp7IiRpZCI6IjE0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NDIiLCJDb2xvciI6eyIkaWQiOiIxNDMiLCJBIjowLCJSIjoyNTUsIkciOjI1NSwiQiI6MjU1fX0sIklzVmlzaWJsZSI6dHJ1ZSwiV2lkdGgiOjAuMCwiSGVpZ2h0IjowLjAsIkJvcmRlclN0eWxlIjpudWxsLCJQYXJlbnRTdHlsZSI6bnVsbH0sIkRhdGVTdHlsZSI6eyIkaWQiOiIxNDQiLCJGb250U2V0dGluZ3MiOnsiJGlkIjoiMTQ1IiwiRm9udFNpemUiOjgsIkZvbnROYW1lIjoiQ2FsaWJyaSIsIklzQm9sZCI6ZmFsc2UsIklzSXRhbGljIjpmYWxzZSwiSXNVbmRlcmxpbmVkIjpmYWxzZSwiUGFyZW50U3R5bGUiOm51bGx9LCJBdXRvU2l6ZSI6MCwiRm9yZWdyb3VuZCI6eyIkaWQiOiIxNDYiLCJDb2xvciI6eyIkaWQiOiIxNDc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Q4IiwiQ29sb3IiOnsiJGlkIjoiMTQ5IiwiQSI6MCwiUiI6MjU1LCJHIjoyNTUsIkIiOjI1NX19LCJJc1Zpc2libGUiOnRydWUsIldpZHRoIjowLjAsIkhlaWdodCI6MC4wLCJCb3JkZXJTdHlsZSI6bnVsbCwiUGFyZW50U3R5bGUiOm51bGx9LCJEYXRlRm9ybWF0Ijp7IiRyZWYiOiIzMSJ9LCJXZWVrTnVtYmVyaW5nIjp7IiRpZCI6IjE1MCIsIkZvcm1hdCI6MCwiSXNWaXNpYmxlIjpmYWxzZSwiTGFzdEtub3duVmlzaWJpbGl0eVN0YXRlIjpmYWxzZX0sIklzVmlzaWJsZSI6dHJ1ZSwiUGFyZW50U3R5bGUiOm51bGx9LCJIeXBlcmxpbmsiOm51bGwsIkltcG9ydElkIjoiIn0seyIkaWQiOiIxNTEiLCJJZCI6IjE4YmFmMDJlLWE4OTctNDcwMC1iY2JlLWYwZjQyNzY5MDhkNCIsIkluZGV4Ijo3LCJHcm91cElkIjpudWxsLCJUaXRsZSI6IkZhY2Vib29rIFRpbWVsaW5lIiwiRGF0ZVRpbWUiOiIyMDExLTA5LTExVDIzOjU5OjAwIiwiUGVyY2VudGFnZUNvbXBsZXRlIjpudWxsLCJOb3RlIjpudWxsLCJTdHlsZSI6eyIkaWQiOiIxNTIiLCJUaXRsZVBvc2l0aW9uIjoiUmlnaHQiLCJEYXRlUG9zaXRpb24iOiJSaWdodCIsIlNoYXBlVHlwZSI6MTcsIlNoYXBlU2l6ZSI6MywiU3BhY2luZyI6NSwiU2hhcGVTdHlsZSI6eyIkaWQiOiIxNTMiLCJNYXJnaW4iOnsiJHJlZiI6IjgifSwiUGFkZGluZyI6eyIkcmVmIjoiOSJ9LCJCYWNrZ3JvdW5kIjp7IiRpZCI6IjE1NCIsIkNvbG9yIjp7IiRpZCI6IjE1NSIsIkEiOjI1NSwiUiI6NjgsIkciOjExNCwiQiI6MTk2fX0sIklzVmlzaWJsZSI6dHJ1ZSwiV2lkdGgiOjEyLjAsIkhlaWdodCI6MTQuMCwiQm9yZGVyU3R5bGUiOnsiJGlkIjoiMTU2IiwiTGluZUNvbG9yIjp7IiRyZWYiOiIxMyJ9LCJMaW5lV2VpZ2h0IjowLjAsIkxpbmVUeXBlIjowLCJQYXJlbnRTdHlsZSI6bnVsbH0sIlBhcmVudFN0eWxlIjpudWxsfSwiVGl0bGVTdHlsZSI6eyIkaWQiOiIxNTciLCJGb250U2V0dGluZ3MiOnsiJGlkIjoiMTU4IiwiRm9udFNpemUiOjksIkZvbnROYW1lIjoiQ2FsaWJyaSIsIklzQm9sZCI6ZmFsc2UsIklzSXRhbGljIjpmYWxzZSwiSXNVbmRlcmxpbmVkIjpmYWxzZSwiUGFyZW50U3R5bGUiOm51bGx9LCJBdXRvU2l6ZSI6MCwiRm9yZWdyb3VuZCI6eyIkaWQiOiIxNTkiLCJDb2xvciI6eyIkaWQiOiIxNjA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YxIiwiQ29sb3IiOnsiJGlkIjoiMTYyIiwiQSI6MCwiUiI6MjU1LCJHIjoyNTUsIkIiOjI1NX19LCJJc1Zpc2libGUiOnRydWUsIldpZHRoIjowLjAsIkhlaWdodCI6MC4wLCJCb3JkZXJTdHlsZSI6bnVsbCwiUGFyZW50U3R5bGUiOm51bGx9LCJEYXRlU3R5bGUiOnsiJGlkIjoiMTYzIiwiRm9udFNldHRpbmdzIjp7IiRpZCI6IjE2NCIsIkZvbnRTaXplIjo4LCJGb250TmFtZSI6IkNhbGlicmkiLCJJc0JvbGQiOmZhbHNlLCJJc0l0YWxpYyI6ZmFsc2UsIklzVW5kZXJsaW5lZCI6ZmFsc2UsIlBhcmVudFN0eWxlIjpudWxsfSwiQXV0b1NpemUiOjAsIkZvcmVncm91bmQiOnsiJGlkIjoiMTY1IiwiQ29sb3IiOnsiJGlkIjoiMTY2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2NyIsIkNvbG9yIjp7IiRpZCI6IjE2OCIsIkEiOjAsIlIiOjI1NSwiRyI6MjU1LCJCIjoyNTV9fSwiSXNWaXNpYmxlIjp0cnVlLCJXaWR0aCI6MC4wLCJIZWlnaHQiOjAuMCwiQm9yZGVyU3R5bGUiOm51bGwsIlBhcmVudFN0eWxlIjpudWxsfSwiRGF0ZUZvcm1hdCI6eyIkcmVmIjoiMzEifSwiV2Vla051bWJlcmluZyI6eyIkaWQiOiIxNjkiLCJGb3JtYXQiOjAsIklzVmlzaWJsZSI6ZmFsc2UsIkxhc3RLbm93blZpc2liaWxpdHlTdGF0ZSI6ZmFsc2V9LCJJc1Zpc2libGUiOnRydWUsIlBhcmVudFN0eWxlIjpudWxsfSwiSHlwZXJsaW5rIjpudWxsLCJJbXBvcnRJZCI6IiJ9LHsiJGlkIjoiMTcwIiwiSWQiOiI1MmYzMThkMy0xOGI3LTRjYTktYmVmYy0zMzlkNTYxYTI2NjAiLCJJbmRleCI6OCwiR3JvdXBJZCI6bnVsbCwiVGl0bGUiOiIgXCJMaWtlXCIgYnV0dG9uIiwiRGF0ZVRpbWUiOiIyMDA5LTAyLTA5VDIzOjU5OjAwIiwiUGVyY2VudGFnZUNvbXBsZXRlIjpudWxsLCJOb3RlIjpudWxsLCJTdHlsZSI6eyIkaWQiOiIxNzEiLCJUaXRsZVBvc2l0aW9uIjoiUmlnaHQiLCJEYXRlUG9zaXRpb24iOiJSaWdodCIsIlNoYXBlVHlwZSI6MTMsIlNoYXBlU2l6ZSI6MywiU3BhY2luZyI6NSwiU2hhcGVTdHlsZSI6eyIkaWQiOiIxNzIiLCJNYXJnaW4iOnsiJHJlZiI6IjgifSwiUGFkZGluZyI6eyIkcmVmIjoiOSJ9LCJCYWNrZ3JvdW5kIjp7IiRpZCI6IjE3MyIsIkNvbG9yIjp7IiRpZCI6IjE3NCIsIkEiOjI1NSwiUiI6MjM0LCJHIjoyMiwiQiI6MzB9fSwiSXNWaXNpYmxlIjp0cnVlLCJXaWR0aCI6MTIuMCwiSGVpZ2h0IjoxNC4wLCJCb3JkZXJTdHlsZSI6eyIkaWQiOiIxNzUiLCJMaW5lQ29sb3IiOnsiJHJlZiI6IjEzIn0sIkxpbmVXZWlnaHQiOjAuMCwiTGluZVR5cGUiOjAsIlBhcmVudFN0eWxlIjpudWxsfSwiUGFyZW50U3R5bGUiOm51bGx9LCJUaXRsZVN0eWxlIjp7IiRpZCI6IjE3NiIsIkZvbnRTZXR0aW5ncyI6eyIkaWQiOiIxNzciLCJGb250U2l6ZSI6OSwiRm9udE5hbWUiOiJDYWxpYnJpIiwiSXNCb2xkIjpmYWxzZSwiSXNJdGFsaWMiOmZhbHNlLCJJc1VuZGVybGluZWQiOmZhbHNlLCJQYXJlbnRTdHlsZSI6bnVsbH0sIkF1dG9TaXplIjowLCJGb3JlZ3JvdW5kIjp7IiRpZCI6IjE3OCIsIkNvbG9yIjp7IiRpZCI6IjE3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ODAiLCJDb2xvciI6eyIkaWQiOiIxODEiLCJBIjowLCJSIjoyNTUsIkciOjI1NSwiQiI6MjU1fX0sIklzVmlzaWJsZSI6dHJ1ZSwiV2lkdGgiOjAuMCwiSGVpZ2h0IjowLjAsIkJvcmRlclN0eWxlIjpudWxsLCJQYXJlbnRTdHlsZSI6bnVsbH0sIkRhdGVTdHlsZSI6eyIkaWQiOiIxODIiLCJGb250U2V0dGluZ3MiOnsiJGlkIjoiMTgzIiwiRm9udFNpemUiOjgsIkZvbnROYW1lIjoiQ2FsaWJyaSIsIklzQm9sZCI6ZmFsc2UsIklzSXRhbGljIjpmYWxzZSwiSXNVbmRlcmxpbmVkIjpmYWxzZSwiUGFyZW50U3R5bGUiOm51bGx9LCJBdXRvU2l6ZSI6MCwiRm9yZWdyb3VuZCI6eyIkaWQiOiIxODQiLCJDb2xvciI6eyIkaWQiOiIxOD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g2IiwiQ29sb3IiOnsiJGlkIjoiMTg3IiwiQSI6MCwiUiI6MjU1LCJHIjoyNTUsIkIiOjI1NX19LCJJc1Zpc2libGUiOnRydWUsIldpZHRoIjowLjAsIkhlaWdodCI6MC4wLCJCb3JkZXJTdHlsZSI6bnVsbCwiUGFyZW50U3R5bGUiOm51bGx9LCJEYXRlRm9ybWF0Ijp7IiRyZWYiOiIzMSJ9LCJXZWVrTnVtYmVyaW5nIjp7IiRpZCI6IjE4OCIsIkZvcm1hdCI6MCwiSXNWaXNpYmxlIjpmYWxzZSwiTGFzdEtub3duVmlzaWJpbGl0eVN0YXRlIjpmYWxzZX0sIklzVmlzaWJsZSI6dHJ1ZSwiUGFyZW50U3R5bGUiOm51bGx9LCJIeXBlcmxpbmsiOm51bGwsIkltcG9ydElkIjoiIn0seyIkaWQiOiIxODkiLCJJZCI6ImNlNTYwMGIwLTljNWEtNDdjOC1iNmYwLThmOTc3YTUwOTQwNCIsIkluZGV4IjoxMSwiR3JvdXBJZCI6bnVsbCwiVGl0bGUiOiIgQ29tbXVuaXR5IENoYXRzIiwiRGF0ZVRpbWUiOiIyMDIyLTA5LTE0VDIzOjU5OjAwIiwiUGVyY2VudGFnZUNvbXBsZXRlIjpudWxsLCJOb3RlIjpudWxsLCJTdHlsZSI6eyIkaWQiOiIxOTAiLCJUaXRsZVBvc2l0aW9uIjoiTGVmdCIsIkRhdGVQb3NpdGlvbiI6IkxlZnQiLCJTaGFwZVR5cGUiOjE3LCJTaGFwZVNpemUiOjMsIlNwYWNpbmciOjUsIlNoYXBlU3R5bGUiOnsiJGlkIjoiMTkxIiwiTWFyZ2luIjp7IiRyZWYiOiI4In0sIlBhZGRpbmciOnsiJHJlZiI6IjkifSwiQmFja2dyb3VuZCI6eyIkaWQiOiIxOTIiLCJDb2xvciI6eyIkaWQiOiIxOTMiLCJBIjoyNTUsIlIiOjY4LCJHIjoxMTQsIkIiOjE5Nn19LCJJc1Zpc2libGUiOnRydWUsIldpZHRoIjoxMi4wLCJIZWlnaHQiOjE0LjAsIkJvcmRlclN0eWxlIjp7IiRpZCI6IjE5NCIsIkxpbmVDb2xvciI6eyIkcmVmIjoiMTMifSwiTGluZVdlaWdodCI6MC4wLCJMaW5lVHlwZSI6MCwiUGFyZW50U3R5bGUiOm51bGx9LCJQYXJlbnRTdHlsZSI6bnVsbH0sIlRpdGxlU3R5bGUiOnsiJGlkIjoiMTk1IiwiRm9udFNldHRpbmdzIjp7IiRpZCI6IjE5NiIsIkZvbnRTaXplIjo5LCJGb250TmFtZSI6IkNhbGlicmkiLCJJc0JvbGQiOmZhbHNlLCJJc0l0YWxpYyI6ZmFsc2UsIklzVW5kZXJsaW5lZCI6ZmFsc2UsIlBhcmVudFN0eWxlIjpudWxsfSwiQXV0b1NpemUiOjAsIkZvcmVncm91bmQiOnsiJGlkIjoiMTk3IiwiQ29sb3IiOnsiJGlkIjoiMTk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5OSIsIkNvbG9yIjp7IiRpZCI6IjIwMCIsIkEiOjAsIlIiOjI1NSwiRyI6MjU1LCJCIjoyNTV9fSwiSXNWaXNpYmxlIjp0cnVlLCJXaWR0aCI6MC4wLCJIZWlnaHQiOjAuMCwiQm9yZGVyU3R5bGUiOm51bGwsIlBhcmVudFN0eWxlIjpudWxsfSwiRGF0ZVN0eWxlIjp7IiRpZCI6IjIwMSIsIkZvbnRTZXR0aW5ncyI6eyIkaWQiOiIyMDIiLCJGb250U2l6ZSI6OCwiRm9udE5hbWUiOiJDYWxpYnJpIiwiSXNCb2xkIjpmYWxzZSwiSXNJdGFsaWMiOmZhbHNlLCJJc1VuZGVybGluZWQiOmZhbHNlLCJQYXJlbnRTdHlsZSI6bnVsbH0sIkF1dG9TaXplIjowLCJGb3JlZ3JvdW5kIjp7IiRpZCI6IjIwMyIsIkNvbG9yIjp7IiRpZCI6IjIwN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yMDUiLCJDb2xvciI6eyIkaWQiOiIyMDYiLCJBIjowLCJSIjoyNTUsIkciOjI1NSwiQiI6MjU1fX0sIklzVmlzaWJsZSI6dHJ1ZSwiV2lkdGgiOjAuMCwiSGVpZ2h0IjowLjAsIkJvcmRlclN0eWxlIjpudWxsLCJQYXJlbnRTdHlsZSI6bnVsbH0sIkRhdGVGb3JtYXQiOnsiJHJlZiI6IjMxIn0sIldlZWtOdW1iZXJpbmciOnsiJGlkIjoiMjA3IiwiRm9ybWF0IjowLCJJc1Zpc2libGUiOmZhbHNlLCJMYXN0S25vd25WaXNpYmlsaXR5U3RhdGUiOmZhbHNlfSwiSXNWaXNpYmxlIjp0cnVlLCJQYXJlbnRTdHlsZSI6bnVsbH0sIkh5cGVybGluayI6bnVsbCwiSW1wb3J0SWQiOiIifSx7IiRpZCI6IjIwOCIsIklkIjoiNTUzNWY3ZGMtZDRhNC00NDY5LWFlNDMtNTg0YjBkMzJiNWIwIiwiSW5kZXgiOjEwLCJHcm91cElkIjpudWxsLCJUaXRsZSI6IkZhY2Vib29rIFNwYWNlcyIsIkRhdGVUaW1lIjoiMjAxNy0wNC0xOFQyMzo1OTowMCIsIlBlcmNlbnRhZ2VDb21wbGV0ZSI6bnVsbCwiTm90ZSI6bnVsbCwiU3R5bGUiOnsiJGlkIjoiMjA5IiwiVGl0bGVQb3NpdGlvbiI6IlJpZ2h0IiwiRGF0ZVBvc2l0aW9uIjoiUmlnaHQiLCJTaGFwZVR5cGUiOjE3LCJTaGFwZVNpemUiOjMsIlNwYWNpbmciOjUsIlNoYXBlU3R5bGUiOnsiJGlkIjoiMjEwIiwiTWFyZ2luIjp7IiRyZWYiOiI4In0sIlBhZGRpbmciOnsiJHJlZiI6IjkifSwiQmFja2dyb3VuZCI6eyIkaWQiOiIyMTEiLCJDb2xvciI6eyIkaWQiOiIyMTIiLCJBIjoyNTUsIlIiOjY4LCJHIjoxMTQsIkIiOjE5Nn19LCJJc1Zpc2libGUiOnRydWUsIldpZHRoIjoxMi4wLCJIZWlnaHQiOjE0LjAsIkJvcmRlclN0eWxlIjp7IiRpZCI6IjIxMyIsIkxpbmVDb2xvciI6eyIkcmVmIjoiOTYifSwiTGluZVdlaWdodCI6MC4wLCJMaW5lVHlwZSI6MCwiUGFyZW50U3R5bGUiOm51bGx9LCJQYXJlbnRTdHlsZSI6bnVsbH0sIlRpdGxlU3R5bGUiOnsiJGlkIjoiMjE0IiwiRm9udFNldHRpbmdzIjp7IiRpZCI6IjIxNSIsIkZvbnRTaXplIjo5LCJGb250TmFtZSI6IkNhbGlicmkiLCJJc0JvbGQiOmZhbHNlLCJJc0l0YWxpYyI6ZmFsc2UsIklzVW5kZXJsaW5lZCI6ZmFsc2UsIlBhcmVudFN0eWxlIjpudWxsfSwiQXV0b1NpemUiOjAsIkZvcmVncm91bmQiOnsiJGlkIjoiMjE2IiwiQ29sb3IiOnsiJGlkIjoiMjE3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IxOCIsIkNvbG9yIjp7IiRpZCI6IjIxOSIsIkEiOjAsIlIiOjI1NSwiRyI6MjU1LCJCIjoyNTV9fSwiSXNWaXNpYmxlIjp0cnVlLCJXaWR0aCI6MC4wLCJIZWlnaHQiOjAuMCwiQm9yZGVyU3R5bGUiOm51bGwsIlBhcmVudFN0eWxlIjpudWxsfSwiRGF0ZVN0eWxlIjp7IiRpZCI6IjIyMCIsIkZvbnRTZXR0aW5ncyI6eyIkaWQiOiIyMjEiLCJGb250U2l6ZSI6OCwiRm9udE5hbWUiOiJDYWxpYnJpIiwiSXNCb2xkIjpmYWxzZSwiSXNJdGFsaWMiOmZhbHNlLCJJc1VuZGVybGluZWQiOmZhbHNlLCJQYXJlbnRTdHlsZSI6bnVsbH0sIkF1dG9TaXplIjowLCJGb3JlZ3JvdW5kIjp7IiRpZCI6IjIyMiIsIkNvbG9yIjp7IiRpZCI6IjIyMy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yMjQiLCJDb2xvciI6eyIkaWQiOiIyMjUiLCJBIjowLCJSIjoyNTUsIkciOjI1NSwiQiI6MjU1fX0sIklzVmlzaWJsZSI6dHJ1ZSwiV2lkdGgiOjAuMCwiSGVpZ2h0IjowLjAsIkJvcmRlclN0eWxlIjpudWxsLCJQYXJlbnRTdHlsZSI6bnVsbH0sIkRhdGVGb3JtYXQiOnsiJHJlZiI6IjExMCJ9LCJXZWVrTnVtYmVyaW5nIjp7IiRpZCI6IjIyNiIsIkZvcm1hdCI6MCwiSXNWaXNpYmxlIjpmYWxzZSwiTGFzdEtub3duVmlzaWJpbGl0eVN0YXRlIjpmYWxzZX0sIklzVmlzaWJsZSI6ZmFsc2UsIlBhcmVudFN0eWxlIjpudWxsfSwiSHlwZXJsaW5rIjpudWxsLCJJbXBvcnRJZCI6IiJ9LHsiJGlkIjoiMjI3IiwiSWQiOiI0NmU4OTFhMi1iNjQyLTQ3ODMtYjU2OC00MjE5ZTEzMDNlOWIiLCJJbmRleCI6OSwiR3JvdXBJZCI6bnVsbCwiVGl0bGUiOiJTaHV0ZG93biBvZiBmYWNlIHJlY29nbml0aW9uIiwiRGF0ZVRpbWUiOiIyMDIxLTExLTAyVDIzOjU5OjAwIiwiUGVyY2VudGFnZUNvbXBsZXRlIjpudWxsLCJOb3RlIjpudWxsLCJTdHlsZSI6eyIkaWQiOiIyMjgiLCJUaXRsZVBvc2l0aW9uIjoiUmlnaHQiLCJEYXRlUG9zaXRpb24iOiJSaWdodCIsIlNoYXBlVHlwZSI6MTcsIlNoYXBlU2l6ZSI6MywiU3BhY2luZyI6NSwiU2hhcGVTdHlsZSI6eyIkaWQiOiIyMjkiLCJNYXJnaW4iOnsiJHJlZiI6IjgifSwiUGFkZGluZyI6eyIkcmVmIjoiOSJ9LCJCYWNrZ3JvdW5kIjp7IiRpZCI6IjIzMCIsIkNvbG9yIjp7IiRpZCI6IjIzMSIsIkEiOjI1NSwiUiI6NjgsIkciOjExNCwiQiI6MTk2fX0sIklzVmlzaWJsZSI6dHJ1ZSwiV2lkdGgiOjEyLjAsIkhlaWdodCI6MTQuMCwiQm9yZGVyU3R5bGUiOnsiJGlkIjoiMjMyIiwiTGluZUNvbG9yIjp7IiRyZWYiOiI5NiJ9LCJMaW5lV2VpZ2h0IjowLjAsIkxpbmVUeXBlIjowLCJQYXJlbnRTdHlsZSI6bnVsbH0sIlBhcmVudFN0eWxlIjpudWxsfSwiVGl0bGVTdHlsZSI6eyIkaWQiOiIyMzMiLCJGb250U2V0dGluZ3MiOnsiJGlkIjoiMjM0IiwiRm9udFNpemUiOjksIkZvbnROYW1lIjoiQ2FsaWJyaSIsIklzQm9sZCI6ZmFsc2UsIklzSXRhbGljIjpmYWxzZSwiSXNVbmRlcmxpbmVkIjpmYWxzZSwiUGFyZW50U3R5bGUiOm51bGx9LCJBdXRvU2l6ZSI6MCwiRm9yZWdyb3VuZCI6eyIkaWQiOiIyMzUiLCJDb2xvciI6eyIkaWQiOiIyMzY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M3IiwiQ29sb3IiOnsiJGlkIjoiMjM4IiwiQSI6MCwiUiI6MjU1LCJHIjoyNTUsIkIiOjI1NX19LCJJc1Zpc2libGUiOnRydWUsIldpZHRoIjowLjAsIkhlaWdodCI6MC4wLCJCb3JkZXJTdHlsZSI6bnVsbCwiUGFyZW50U3R5bGUiOm51bGx9LCJEYXRlU3R5bGUiOnsiJGlkIjoiMjM5IiwiRm9udFNldHRpbmdzIjp7IiRpZCI6IjI0MCIsIkZvbnRTaXplIjo4LCJGb250TmFtZSI6IkNhbGlicmkiLCJJc0JvbGQiOmZhbHNlLCJJc0l0YWxpYyI6ZmFsc2UsIklzVW5kZXJsaW5lZCI6ZmFsc2UsIlBhcmVudFN0eWxlIjpudWxsfSwiQXV0b1NpemUiOjAsIkZvcmVncm91bmQiOnsiJGlkIjoiMjQxIiwiQ29sb3IiOnsiJGlkIjoiMjQy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0MyIsIkNvbG9yIjp7IiRpZCI6IjI0NCIsIkEiOjAsIlIiOjI1NSwiRyI6MjU1LCJCIjoyNTV9fSwiSXNWaXNpYmxlIjp0cnVlLCJXaWR0aCI6MC4wLCJIZWlnaHQiOjAuMCwiQm9yZGVyU3R5bGUiOm51bGwsIlBhcmVudFN0eWxlIjpudWxsfSwiRGF0ZUZvcm1hdCI6eyIkcmVmIjoiMTEwIn0sIldlZWtOdW1iZXJpbmciOnsiJGlkIjoiMjQ1IiwiRm9ybWF0IjowLCJJc1Zpc2libGUiOmZhbHNlLCJMYXN0S25vd25WaXNpYmlsaXR5U3RhdGUiOmZhbHNlfSwiSXNWaXNpYmxlIjpmYWxzZSwiUGFyZW50U3R5bGUiOm51bGx9LCJIeXBlcmxpbmsiOm51bGwsIkltcG9ydElkIjoiIn1dLCJJZCI6IjI3NmU2Y2Q4LWIwZTEtNDAzYy1iNmE4LTAxYTNjNGNmYWJmMSIsIklzU2luZ2xlSXRlbVJvdyI6ZmFsc2V9LHsiJGlkIjoiMjQ2IiwiX3Rhc2tzIjpbXSwiX21pbGVzdG9uZXMiOlt7IiRpZCI6IjI0NyIsIklkIjoiMGJhMjEwZTctODliYS00YTcwLWEzMDQtMjA3ZTNmYzFmOWNmIiwiSW5kZXgiOjEyLCJHcm91cElkIjpudWxsLCJUaXRsZSI6Ikxvb2sgQmFjayB2aWRlb3MiLCJEYXRlVGltZSI6IjIwMTQtMDItMDRUMjM6NTk6MDAiLCJQZXJjZW50YWdlQ29tcGxldGUiOm51bGwsIk5vdGUiOm51bGwsIlN0eWxlIjp7IiRpZCI6IjI0OCIsIlRpdGxlUG9zaXRpb24iOiJSaWdodCIsIkRhdGVQb3NpdGlvbiI6IlJpZ2h0IiwiU2hhcGVUeXBlIjoxNywiU2hhcGVTaXplIjozLCJTcGFjaW5nIjo1LCJTaGFwZVN0eWxlIjp7IiRpZCI6IjI0OSIsIk1hcmdpbiI6eyIkcmVmIjoiOCJ9LCJQYWRkaW5nIjp7IiRyZWYiOiI5In0sIkJhY2tncm91bmQiOnsiJGlkIjoiMjUwIiwiQ29sb3IiOnsiJGlkIjoiMjUxIiwiQSI6MjU1LCJSIjo2OCwiRyI6MTE0LCJCIjoxOTZ9fSwiSXNWaXNpYmxlIjp0cnVlLCJXaWR0aCI6MTIuMCwiSGVpZ2h0IjoxNC4wLCJCb3JkZXJTdHlsZSI6eyIkaWQiOiIyNTIiLCJMaW5lQ29sb3IiOnsiJHJlZiI6IjEzIn0sIkxpbmVXZWlnaHQiOjAuMCwiTGluZVR5cGUiOjAsIlBhcmVudFN0eWxlIjpudWxsfSwiUGFyZW50U3R5bGUiOm51bGx9LCJUaXRsZVN0eWxlIjp7IiRpZCI6IjI1MyIsIkZvbnRTZXR0aW5ncyI6eyIkaWQiOiIyNTQiLCJGb250U2l6ZSI6OSwiRm9udE5hbWUiOiJDYWxpYnJpIiwiSXNCb2xkIjpmYWxzZSwiSXNJdGFsaWMiOmZhbHNlLCJJc1VuZGVybGluZWQiOmZhbHNlLCJQYXJlbnRTdHlsZSI6bnVsbH0sIkF1dG9TaXplIjowLCJGb3JlZ3JvdW5kIjp7IiRpZCI6IjI1NSIsIkNvbG9yIjp7IiRpZCI6IjI1N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NTciLCJDb2xvciI6eyIkaWQiOiIyNTgiLCJBIjowLCJSIjoyNTUsIkciOjI1NSwiQiI6MjU1fX0sIklzVmlzaWJsZSI6dHJ1ZSwiV2lkdGgiOjAuMCwiSGVpZ2h0IjowLjAsIkJvcmRlclN0eWxlIjpudWxsLCJQYXJlbnRTdHlsZSI6bnVsbH0sIkRhdGVTdHlsZSI6eyIkaWQiOiIyNTkiLCJGb250U2V0dGluZ3MiOnsiJGlkIjoiMjYwIiwiRm9udFNpemUiOjgsIkZvbnROYW1lIjoiQ2FsaWJyaSIsIklzQm9sZCI6ZmFsc2UsIklzSXRhbGljIjpmYWxzZSwiSXNVbmRlcmxpbmVkIjpmYWxzZSwiUGFyZW50U3R5bGUiOm51bGx9LCJBdXRvU2l6ZSI6MCwiRm9yZWdyb3VuZCI6eyIkaWQiOiIyNjEiLCJDb2xvciI6eyIkaWQiOiIyNjI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YzIiwiQ29sb3IiOnsiJGlkIjoiMjY0IiwiQSI6MCwiUiI6MjU1LCJHIjoyNTUsIkIiOjI1NX19LCJJc1Zpc2libGUiOnRydWUsIldpZHRoIjowLjAsIkhlaWdodCI6MC4wLCJCb3JkZXJTdHlsZSI6bnVsbCwiUGFyZW50U3R5bGUiOm51bGx9LCJEYXRlRm9ybWF0Ijp7IiRyZWYiOiIzMSJ9LCJXZWVrTnVtYmVyaW5nIjp7IiRpZCI6IjI2NSIsIkZvcm1hdCI6MCwiSXNWaXNpYmxlIjpmYWxzZSwiTGFzdEtub3duVmlzaWJpbGl0eVN0YXRlIjpmYWxzZX0sIklzVmlzaWJsZSI6dHJ1ZSwiUGFyZW50U3R5bGUiOm51bGx9LCJIeXBlcmxpbmsiOm51bGwsIkltcG9ydElkIjoiIn0seyIkaWQiOiIyNjYiLCJJZCI6ImY4Y2ZjOWM4LWExNTktNDIxNC1iYWUyLWEyYjQ3ZDc2ODViYSIsIkluZGV4IjoxMywiR3JvdXBJZCI6bnVsbCwiVGl0bGUiOiJDcmVhdG9yIFN0dWRpbyAmIEJ1c2luZXNzIFN1aXRlIiwiRGF0ZVRpbWUiOiIyMDIzLTAyLTA4VDIzOjU5OjAwIiwiUGVyY2VudGFnZUNvbXBsZXRlIjpudWxsLCJOb3RlIjpudWxsLCJTdHlsZSI6eyIkaWQiOiIyNjciLCJUaXRsZVBvc2l0aW9uIjoiTGVmdCIsIkRhdGVQb3NpdGlvbiI6IkxlZnQiLCJTaGFwZVR5cGUiOjE3LCJTaGFwZVNpemUiOjMsIlNwYWNpbmciOjUsIlNoYXBlU3R5bGUiOnsiJGlkIjoiMjY4IiwiTWFyZ2luIjp7IiRyZWYiOiI4In0sIlBhZGRpbmciOnsiJHJlZiI6IjkifSwiQmFja2dyb3VuZCI6eyIkaWQiOiIyNjkiLCJDb2xvciI6eyIkaWQiOiIyNzAiLCJBIjoyNTUsIlIiOjY4LCJHIjoxMTQsIkIiOjE5Nn19LCJJc1Zpc2libGUiOnRydWUsIldpZHRoIjoxMi4wLCJIZWlnaHQiOjE0LjAsIkJvcmRlclN0eWxlIjp7IiRpZCI6IjI3MSIsIkxpbmVDb2xvciI6eyIkcmVmIjoiMTMifSwiTGluZVdlaWdodCI6MC4wLCJMaW5lVHlwZSI6MCwiUGFyZW50U3R5bGUiOm51bGx9LCJQYXJlbnRTdHlsZSI6bnVsbH0sIlRpdGxlU3R5bGUiOnsiJGlkIjoiMjcyIiwiRm9udFNldHRpbmdzIjp7IiRpZCI6IjI3MyIsIkZvbnRTaXplIjo5LCJGb250TmFtZSI6IkNhbGlicmkiLCJJc0JvbGQiOmZhbHNlLCJJc0l0YWxpYyI6ZmFsc2UsIklzVW5kZXJsaW5lZCI6ZmFsc2UsIlBhcmVudFN0eWxlIjpudWxsfSwiQXV0b1NpemUiOjAsIkZvcmVncm91bmQiOnsiJGlkIjoiMjc0IiwiQ29sb3IiOnsiJGlkIjoiMjc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I3NiIsIkNvbG9yIjp7IiRpZCI6IjI3NyIsIkEiOjAsIlIiOjI1NSwiRyI6MjU1LCJCIjoyNTV9fSwiSXNWaXNpYmxlIjp0cnVlLCJXaWR0aCI6MC4wLCJIZWlnaHQiOjAuMCwiQm9yZGVyU3R5bGUiOm51bGwsIlBhcmVudFN0eWxlIjpudWxsfSwiRGF0ZVN0eWxlIjp7IiRpZCI6IjI3OCIsIkZvbnRTZXR0aW5ncyI6eyIkaWQiOiIyNzkiLCJGb250U2l6ZSI6OCwiRm9udE5hbWUiOiJDYWxpYnJpIiwiSXNCb2xkIjpmYWxzZSwiSXNJdGFsaWMiOmZhbHNlLCJJc1VuZGVybGluZWQiOmZhbHNlLCJQYXJlbnRTdHlsZSI6bnVsbH0sIkF1dG9TaXplIjowLCJGb3JlZ3JvdW5kIjp7IiRpZCI6IjI4MCIsIkNvbG9yIjp7IiRpZCI6IjI4M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yODIiLCJDb2xvciI6eyIkaWQiOiIyODMiLCJBIjowLCJSIjoyNTUsIkciOjI1NSwiQiI6MjU1fX0sIklzVmlzaWJsZSI6dHJ1ZSwiV2lkdGgiOjAuMCwiSGVpZ2h0IjowLjAsIkJvcmRlclN0eWxlIjpudWxsLCJQYXJlbnRTdHlsZSI6bnVsbH0sIkRhdGVGb3JtYXQiOnsiJHJlZiI6IjMxIn0sIldlZWtOdW1iZXJpbmciOnsiJGlkIjoiMjg0IiwiRm9ybWF0IjowLCJJc1Zpc2libGUiOmZhbHNlLCJMYXN0S25vd25WaXNpYmlsaXR5U3RhdGUiOmZhbHNlfSwiSXNWaXNpYmxlIjp0cnVlLCJQYXJlbnRTdHlsZSI6bnVsbH0sIkh5cGVybGluayI6bnVsbCwiSW1wb3J0SWQiOiIifV0sIklkIjoiZjQ1NzliYTMtZGFjZC00NDEwLThjZjMtZjdhNmIxYTc4NDg4IiwiSXNTaW5nbGVJdGVtUm93IjpmYWxzZX0seyIkaWQiOiIyODUiLCJfdGFza3MiOltdLCJfbWlsZXN0b25lcyI6W3siJGlkIjoiMjg2IiwiSWQiOiIxMDEyNzNmMC05ZTdjLTQ5OWYtYjVjNy00MzkwM2EwOGZjYjciLCJJbmRleCI6MTQsIkdyb3VwSWQiOm51bGwsIlRpdGxlIjoiIExMYU1BIiwiRGF0ZVRpbWUiOiIyMDIzLTAyLTI0VDIzOjU5OjAwIiwiUGVyY2VudGFnZUNvbXBsZXRlIjpudWxsLCJOb3RlIjpudWxsLCJTdHlsZSI6eyIkaWQiOiIyODciLCJUaXRsZVBvc2l0aW9uIjoiUmlnaHQiLCJEYXRlUG9zaXRpb24iOiJSaWdodCIsIlNoYXBlVHlwZSI6MTcsIlNoYXBlU2l6ZSI6MywiU3BhY2luZyI6NSwiU2hhcGVTdHlsZSI6eyIkaWQiOiIyODgiLCJNYXJnaW4iOnsiJHJlZiI6IjgifSwiUGFkZGluZyI6eyIkcmVmIjoiOSJ9LCJCYWNrZ3JvdW5kIjp7IiRpZCI6IjI4OSIsIkNvbG9yIjp7IiRpZCI6IjI5MCIsIkEiOjI1NSwiUiI6NjgsIkciOjExNCwiQiI6MTk2fX0sIklzVmlzaWJsZSI6dHJ1ZSwiV2lkdGgiOjEyLjAsIkhlaWdodCI6MTQuMCwiQm9yZGVyU3R5bGUiOnsiJGlkIjoiMjkxIiwiTGluZUNvbG9yIjp7IiRpZCI6IjI5MiIsIiR0eXBlIjoiTkxSRS5Db21tb24uRG9tLlNvbGlkQ29sb3JCcnVzaCwgTkxSRS5Db21tb24iLCJDb2xvciI6eyIkaWQiOiIyOTMiLCJBIjoyNTUsIlIiOjI1NSwiRyI6MCwiQiI6MH19LCJMaW5lV2VpZ2h0IjowLjAsIkxpbmVUeXBlIjowLCJQYXJlbnRTdHlsZSI6bnVsbH0sIlBhcmVudFN0eWxlIjpudWxsfSwiVGl0bGVTdHlsZSI6eyIkaWQiOiIyOTQiLCJGb250U2V0dGluZ3MiOnsiJGlkIjoiMjk1IiwiRm9udFNpemUiOjksIkZvbnROYW1lIjoiQ2FsaWJyaSIsIklzQm9sZCI6ZmFsc2UsIklzSXRhbGljIjpmYWxzZSwiSXNVbmRlcmxpbmVkIjpmYWxzZSwiUGFyZW50U3R5bGUiOm51bGx9LCJBdXRvU2l6ZSI6MCwiRm9yZWdyb3VuZCI6eyIkaWQiOiIyOTYiLCJDb2xvciI6eyIkaWQiOiIyOTc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k4IiwiQ29sb3IiOnsiJGlkIjoiMjk5IiwiQSI6MCwiUiI6MjU1LCJHIjoyNTUsIkIiOjI1NX19LCJJc1Zpc2libGUiOnRydWUsIldpZHRoIjowLjAsIkhlaWdodCI6MC4wLCJCb3JkZXJTdHlsZSI6bnVsbCwiUGFyZW50U3R5bGUiOm51bGx9LCJEYXRlU3R5bGUiOnsiJGlkIjoiMzAwIiwiRm9udFNldHRpbmdzIjp7IiRpZCI6IjMwMSIsIkZvbnRTaXplIjo4LCJGb250TmFtZSI6IkNhbGlicmkiLCJJc0JvbGQiOmZhbHNlLCJJc0l0YWxpYyI6ZmFsc2UsIklzVW5kZXJsaW5lZCI6ZmFsc2UsIlBhcmVudFN0eWxlIjpudWxsfSwiQXV0b1NpemUiOjAsIkZvcmVncm91bmQiOnsiJGlkIjoiMzAyIiwiQ29sb3IiOnsiJGlkIjoiMzA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MwNCIsIkNvbG9yIjp7IiRpZCI6IjMwNSIsIkEiOjAsIlIiOjI1NSwiRyI6MjU1LCJCIjoyNTV9fSwiSXNWaXNpYmxlIjp0cnVlLCJXaWR0aCI6MC4wLCJIZWlnaHQiOjAuMCwiQm9yZGVyU3R5bGUiOm51bGwsIlBhcmVudFN0eWxlIjpudWxsfSwiRGF0ZUZvcm1hdCI6eyIkaWQiOiIzMDY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A3IiwiRm9ybWF0IjowLCJJc1Zpc2libGUiOmZhbHNlLCJMYXN0S25vd25WaXNpYmlsaXR5U3RhdGUiOmZhbHNlfSwiSXNWaXNpYmxlIjpmYWxzZSwiUGFyZW50U3R5bGUiOm51bGx9LCJIeXBlcmxpbmsiOm51bGwsIkltcG9ydElkIjoiIn1dLCJJZCI6IjAwMDAwMDAwLTAwMDAtMDAwMC0wMDAwLTAwMDAwMDAwMDAwMCIsIklzU2luZ2xlSXRlbVJvdyI6dHJ1ZX0seyIkaWQiOiIzMDgiLCJfdGFza3MiOltdLCJfbWlsZXN0b25lcyI6W3siJGlkIjoiMzA5IiwiSWQiOiIzZmIyZTc4Yi0zMWU3LTRmZDYtOTRhMS01NmJjYTM2NzcwZmEiLCJJbmRleCI6MTUsIkdyb3VwSWQiOm51bGwsIlRpdGxlIjoiVGFnZ2luZyIsIkRhdGVUaW1lIjoiMjAwNS0xMi0wMVQyMzo1OTowMCIsIlBlcmNlbnRhZ2VDb21wbGV0ZSI6bnVsbCwiTm90ZSI6bnVsbCwiU3R5bGUiOnsiJGlkIjoiMzEwIiwiVGl0bGVQb3NpdGlvbiI6IlJpZ2h0IiwiRGF0ZVBvc2l0aW9uIjoiUmlnaHQiLCJTaGFwZVR5cGUiOjE3LCJTaGFwZVNpemUiOjMsIlNwYWNpbmciOjUsIlNoYXBlU3R5bGUiOnsiJGlkIjoiMzExIiwiTWFyZ2luIjp7IiRyZWYiOiI4In0sIlBhZGRpbmciOnsiJHJlZiI6IjkifSwiQmFja2dyb3VuZCI6eyIkaWQiOiIzMTIiLCJDb2xvciI6eyIkaWQiOiIzMTMiLCJBIjoyNTUsIlIiOjY4LCJHIjoxMTQsIkIiOjE5Nn19LCJJc1Zpc2libGUiOnRydWUsIldpZHRoIjoxMi4wLCJIZWlnaHQiOjE0LjAsIkJvcmRlclN0eWxlIjp7IiRpZCI6IjMxNCIsIkxpbmVDb2xvciI6eyIkcmVmIjoiMTMifSwiTGluZVdlaWdodCI6MC4wLCJMaW5lVHlwZSI6MCwiUGFyZW50U3R5bGUiOm51bGx9LCJQYXJlbnRTdHlsZSI6bnVsbH0sIlRpdGxlU3R5bGUiOnsiJGlkIjoiMzE1IiwiRm9udFNldHRpbmdzIjp7IiRpZCI6IjMxNiIsIkZvbnRTaXplIjo5LCJGb250TmFtZSI6IkNhbGlicmkiLCJJc0JvbGQiOmZhbHNlLCJJc0l0YWxpYyI6ZmFsc2UsIklzVW5kZXJsaW5lZCI6ZmFsc2UsIlBhcmVudFN0eWxlIjpudWxsfSwiQXV0b1NpemUiOjAsIkZvcmVncm91bmQiOnsiJGlkIjoiMzE3IiwiQ29sb3IiOnsiJGlkIjoiMzE4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MxOSIsIkNvbG9yIjp7IiRpZCI6IjMyMCIsIkEiOjAsIlIiOjI1NSwiRyI6MjU1LCJCIjoyNTV9fSwiSXNWaXNpYmxlIjp0cnVlLCJXaWR0aCI6MC4wLCJIZWlnaHQiOjAuMCwiQm9yZGVyU3R5bGUiOm51bGwsIlBhcmVudFN0eWxlIjpudWxsfSwiRGF0ZVN0eWxlIjp7IiRpZCI6IjMyMSIsIkZvbnRTZXR0aW5ncyI6eyIkaWQiOiIzMjIiLCJGb250U2l6ZSI6OCwiRm9udE5hbWUiOiJDYWxpYnJpIiwiSXNCb2xkIjpmYWxzZSwiSXNJdGFsaWMiOmZhbHNlLCJJc1VuZGVybGluZWQiOmZhbHNlLCJQYXJlbnRTdHlsZSI6bnVsbH0sIkF1dG9TaXplIjowLCJGb3JlZ3JvdW5kIjp7IiRpZCI6IjMyMyIsIkNvbG9yIjp7IiRpZCI6IjMyN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zMjUiLCJDb2xvciI6eyIkaWQiOiIzMjYiLCJBIjowLCJSIjoyNTUsIkciOjI1NSwiQiI6MjU1fX0sIklzVmlzaWJsZSI6dHJ1ZSwiV2lkdGgiOjAuMCwiSGVpZ2h0IjowLjAsIkJvcmRlclN0eWxlIjpudWxsLCJQYXJlbnRTdHlsZSI6bnVsbH0sIkRhdGVGb3JtYXQiOnsiJHJlZiI6IjMxIn0sIldlZWtOdW1iZXJpbmciOnsiJGlkIjoiMzI3IiwiRm9ybWF0IjowLCJJc1Zpc2libGUiOmZhbHNlLCJMYXN0S25vd25WaXNpYmlsaXR5U3RhdGUiOmZhbHNlfSwiSXNWaXNpYmxlIjp0cnVlLCJQYXJlbnRTdHlsZSI6bnVsbH0sIkh5cGVybGluayI6bnVsbCwiSW1wb3J0SWQiOiIifSx7IiRpZCI6IjMyOCIsIklkIjoiMTRmMDk5ZWQtZjg3Yi00ZTVkLTkzNzgtZTVjMjhjODAzZjJlIiwiSW5kZXgiOjIwLCJHcm91cElkIjpudWxsLCJUaXRsZSI6IkZlYXR1cmVkIFBvc3RzIiwiRGF0ZVRpbWUiOiIyMDEyLTAxLTEwVDIzOjU5OjAwIiwiUGVyY2VudGFnZUNvbXBsZXRlIjpudWxsLCJOb3RlIjpudWxsLCJTdHlsZSI6eyIkaWQiOiIzMjkiLCJUaXRsZVBvc2l0aW9uIjoiUmlnaHQiLCJEYXRlUG9zaXRpb24iOiJSaWdodCIsIlNoYXBlVHlwZSI6MTcsIlNoYXBlU2l6ZSI6MywiU3BhY2luZyI6NSwiU2hhcGVTdHlsZSI6eyIkaWQiOiIzMzAiLCJNYXJnaW4iOnsiJHJlZiI6IjgifSwiUGFkZGluZyI6eyIkcmVmIjoiOSJ9LCJCYWNrZ3JvdW5kIjp7IiRpZCI6IjMzMSIsIkNvbG9yIjp7IiRpZCI6IjMzMiIsIkEiOjI1NSwiUiI6NjgsIkciOjExNCwiQiI6MTk2fX0sIklzVmlzaWJsZSI6dHJ1ZSwiV2lkdGgiOjEyLjAsIkhlaWdodCI6MTQuMCwiQm9yZGVyU3R5bGUiOnsiJGlkIjoiMzMzIiwiTGluZUNvbG9yIjp7IiRyZWYiOiIxMyJ9LCJMaW5lV2VpZ2h0IjowLjAsIkxpbmVUeXBlIjowLCJQYXJlbnRTdHlsZSI6bnVsbH0sIlBhcmVudFN0eWxlIjpudWxsfSwiVGl0bGVTdHlsZSI6eyIkaWQiOiIzMzQiLCJGb250U2V0dGluZ3MiOnsiJGlkIjoiMzM1IiwiRm9udFNpemUiOjksIkZvbnROYW1lIjoiQ2FsaWJyaSIsIklzQm9sZCI6ZmFsc2UsIklzSXRhbGljIjpmYWxzZSwiSXNVbmRlcmxpbmVkIjpmYWxzZSwiUGFyZW50U3R5bGUiOm51bGx9LCJBdXRvU2l6ZSI6MCwiRm9yZWdyb3VuZCI6eyIkaWQiOiIzMzYiLCJDb2xvciI6eyIkaWQiOiIzMzc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M4IiwiQ29sb3IiOnsiJGlkIjoiMzM5IiwiQSI6MCwiUiI6MjU1LCJHIjoyNTUsIkIiOjI1NX19LCJJc1Zpc2libGUiOnRydWUsIldpZHRoIjowLjAsIkhlaWdodCI6MC4wLCJCb3JkZXJTdHlsZSI6bnVsbCwiUGFyZW50U3R5bGUiOm51bGx9LCJEYXRlU3R5bGUiOnsiJGlkIjoiMzQwIiwiRm9udFNldHRpbmdzIjp7IiRpZCI6IjM0MSIsIkZvbnRTaXplIjo4LCJGb250TmFtZSI6IkNhbGlicmkiLCJJc0JvbGQiOmZhbHNlLCJJc0l0YWxpYyI6ZmFsc2UsIklzVW5kZXJsaW5lZCI6ZmFsc2UsIlBhcmVudFN0eWxlIjpudWxsfSwiQXV0b1NpemUiOjAsIkZvcmVncm91bmQiOnsiJGlkIjoiMzQyIiwiQ29sb3IiOnsiJGlkIjoiMzQ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M0NCIsIkNvbG9yIjp7IiRpZCI6IjM0NSIsIkEiOjAsIlIiOjI1NSwiRyI6MjU1LCJCIjoyNTV9fSwiSXNWaXNpYmxlIjp0cnVlLCJXaWR0aCI6MC4wLCJIZWlnaHQiOjAuMCwiQm9yZGVyU3R5bGUiOm51bGwsIlBhcmVudFN0eWxlIjpudWxsfSwiRGF0ZUZvcm1hdCI6eyIkcmVmIjoiMzEifSwiV2Vla051bWJlcmluZyI6eyIkaWQiOiIzNDYiLCJGb3JtYXQiOjAsIklzVmlzaWJsZSI6ZmFsc2UsIkxhc3RLbm93blZpc2liaWxpdHlTdGF0ZSI6ZmFsc2V9LCJJc1Zpc2libGUiOnRydWUsIlBhcmVudFN0eWxlIjpudWxsfSwiSHlwZXJsaW5rIjpudWxsLCJJbXBvcnRJZCI6IiJ9LHsiJGlkIjoiMzQ3IiwiSWQiOiJmZWYzNTg5NC0zMmZlLTQwMWYtOWYyZC00MzNhNGY3OTlhNDgiLCJJbmRleCI6MjEsIkdyb3VwSWQiOm51bGwsIlRpdGxlIjoiIE1ldGEgVmVyaWZpZWQgbGF1bmNoIiwiRGF0ZVRpbWUiOiIyMDIzLTAzLTE3VDIzOjU5OjAwIiwiUGVyY2VudGFnZUNvbXBsZXRlIjpudWxsLCJOb3RlIjpudWxsLCJTdHlsZSI6eyIkaWQiOiIzNDgiLCJUaXRsZVBvc2l0aW9uIjoiTGVmdCIsIkRhdGVQb3NpdGlvbiI6IkxlZnQiLCJTaGFwZVR5cGUiOjE3LCJTaGFwZVNpemUiOjMsIlNwYWNpbmciOjUsIlNoYXBlU3R5bGUiOnsiJGlkIjoiMzQ5IiwiTWFyZ2luIjp7IiRyZWYiOiI4In0sIlBhZGRpbmciOnsiJHJlZiI6IjkifSwiQmFja2dyb3VuZCI6eyIkaWQiOiIzNTAiLCJDb2xvciI6eyIkaWQiOiIzNTEiLCJBIjoyNTUsIlIiOjY4LCJHIjoxMTQsIkIiOjE5Nn19LCJJc1Zpc2libGUiOnRydWUsIldpZHRoIjoxMi4wLCJIZWlnaHQiOjE0LjAsIkJvcmRlclN0eWxlIjp7IiRpZCI6IjM1MiIsIkxpbmVDb2xvciI6eyIkcmVmIjoiMTMifSwiTGluZVdlaWdodCI6MC4wLCJMaW5lVHlwZSI6MCwiUGFyZW50U3R5bGUiOm51bGx9LCJQYXJlbnRTdHlsZSI6bnVsbH0sIlRpdGxlU3R5bGUiOnsiJGlkIjoiMzUzIiwiRm9udFNldHRpbmdzIjp7IiRpZCI6IjM1NCIsIkZvbnRTaXplIjo5LCJGb250TmFtZSI6IkNhbGlicmkiLCJJc0JvbGQiOmZhbHNlLCJJc0l0YWxpYyI6ZmFsc2UsIklzVW5kZXJsaW5lZCI6ZmFsc2UsIlBhcmVudFN0eWxlIjpudWxsfSwiQXV0b1NpemUiOjAsIkZvcmVncm91bmQiOnsiJGlkIjoiMzU1IiwiQ29sb3IiOnsiJGlkIjoiMzU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1NyIsIkNvbG9yIjp7IiRpZCI6IjM1OCIsIkEiOjAsIlIiOjI1NSwiRyI6MjU1LCJCIjoyNTV9fSwiSXNWaXNpYmxlIjp0cnVlLCJXaWR0aCI6MC4wLCJIZWlnaHQiOjAuMCwiQm9yZGVyU3R5bGUiOm51bGwsIlBhcmVudFN0eWxlIjpudWxsfSwiRGF0ZVN0eWxlIjp7IiRpZCI6IjM1OSIsIkZvbnRTZXR0aW5ncyI6eyIkaWQiOiIzNjAiLCJGb250U2l6ZSI6OCwiRm9udE5hbWUiOiJDYWxpYnJpIiwiSXNCb2xkIjpmYWxzZSwiSXNJdGFsaWMiOmZhbHNlLCJJc1VuZGVybGluZWQiOmZhbHNlLCJQYXJlbnRTdHlsZSI6bnVsbH0sIkF1dG9TaXplIjowLCJGb3JlZ3JvdW5kIjp7IiRpZCI6IjM2MSIsIkNvbG9yIjp7IiRpZCI6IjM2M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zNjMiLCJDb2xvciI6eyIkaWQiOiIzNjQiLCJBIjowLCJSIjoyNTUsIkciOjI1NSwiQiI6MjU1fX0sIklzVmlzaWJsZSI6dHJ1ZSwiV2lkdGgiOjAuMCwiSGVpZ2h0IjowLjAsIkJvcmRlclN0eWxlIjpudWxsLCJQYXJlbnRTdHlsZSI6bnVsbH0sIkRhdGVGb3JtYXQiOnsiJHJlZiI6IjMxIn0sIldlZWtOdW1iZXJpbmciOnsiJGlkIjoiMzY1IiwiRm9ybWF0IjowLCJJc1Zpc2libGUiOmZhbHNlLCJMYXN0S25vd25WaXNpYmlsaXR5U3RhdGUiOmZhbHNlfSwiSXNWaXNpYmxlIjp0cnVlLCJQYXJlbnRTdHlsZSI6bnVsbH0sIkh5cGVybGluayI6bnVsbCwiSW1wb3J0SWQiOiIifSx7IiRpZCI6IjM2NiIsIklkIjoiYmRiYmFhNDgtMDBiNi00MGMwLTgxODQtZDRlNWRmOWRhYjE2IiwiSW5kZXgiOjE2LCJHcm91cElkIjpudWxsLCJUaXRsZSI6IlN1cHBvcnQgZm9yIEdJRnMiLCJEYXRlVGltZSI6IjIwMTUtMDUtMjlUMjM6NTk6MDAiLCJQZXJjZW50YWdlQ29tcGxldGUiOm51bGwsIk5vdGUiOm51bGwsIlN0eWxlIjp7IiRpZCI6IjM2NyIsIlRpdGxlUG9zaXRpb24iOiJSaWdodCIsIkRhdGVQb3NpdGlvbiI6IlJpZ2h0IiwiU2hhcGVUeXBlIjoxNywiU2hhcGVTaXplIjozLCJTcGFjaW5nIjo1LCJTaGFwZVN0eWxlIjp7IiRpZCI6IjM2OCIsIk1hcmdpbiI6eyIkcmVmIjoiOCJ9LCJQYWRkaW5nIjp7IiRyZWYiOiI5In0sIkJhY2tncm91bmQiOnsiJGlkIjoiMzY5IiwiQ29sb3IiOnsiJGlkIjoiMzcwIiwiQSI6MjU1LCJSIjo2OCwiRyI6MTE0LCJCIjoxOTZ9fSwiSXNWaXNpYmxlIjp0cnVlLCJXaWR0aCI6MTIuMCwiSGVpZ2h0IjoxNC4wLCJCb3JkZXJTdHlsZSI6eyIkaWQiOiIzNzEiLCJMaW5lQ29sb3IiOnsiJHJlZiI6Ijk2In0sIkxpbmVXZWlnaHQiOjAuMCwiTGluZVR5cGUiOjAsIlBhcmVudFN0eWxlIjpudWxsfSwiUGFyZW50U3R5bGUiOm51bGx9LCJUaXRsZVN0eWxlIjp7IiRpZCI6IjM3MiIsIkZvbnRTZXR0aW5ncyI6eyIkaWQiOiIzNzMiLCJGb250U2l6ZSI6OSwiRm9udE5hbWUiOiJDYWxpYnJpIiwiSXNCb2xkIjpmYWxzZSwiSXNJdGFsaWMiOmZhbHNlLCJJc1VuZGVybGluZWQiOmZhbHNlLCJQYXJlbnRTdHlsZSI6bnVsbH0sIkF1dG9TaXplIjowLCJGb3JlZ3JvdW5kIjp7IiRpZCI6IjM3NCIsIkNvbG9yIjp7IiRpZCI6IjM3N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zNzYiLCJDb2xvciI6eyIkaWQiOiIzNzciLCJBIjowLCJSIjoyNTUsIkciOjI1NSwiQiI6MjU1fX0sIklzVmlzaWJsZSI6dHJ1ZSwiV2lkdGgiOjAuMCwiSGVpZ2h0IjowLjAsIkJvcmRlclN0eWxlIjpudWxsLCJQYXJlbnRTdHlsZSI6bnVsbH0sIkRhdGVTdHlsZSI6eyIkaWQiOiIzNzgiLCJGb250U2V0dGluZ3MiOnsiJGlkIjoiMzc5IiwiRm9udFNpemUiOjgsIkZvbnROYW1lIjoiQ2FsaWJyaSIsIklzQm9sZCI6ZmFsc2UsIklzSXRhbGljIjpmYWxzZSwiSXNVbmRlcmxpbmVkIjpmYWxzZSwiUGFyZW50U3R5bGUiOm51bGx9LCJBdXRvU2l6ZSI6MCwiRm9yZWdyb3VuZCI6eyIkaWQiOiIzODAiLCJDb2xvciI6eyIkaWQiOiIzODE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gyIiwiQ29sb3IiOnsiJGlkIjoiMzgzIiwiQSI6MCwiUiI6MjU1LCJHIjoyNTUsIkIiOjI1NX19LCJJc1Zpc2libGUiOnRydWUsIldpZHRoIjowLjAsIkhlaWdodCI6MC4wLCJCb3JkZXJTdHlsZSI6bnVsbCwiUGFyZW50U3R5bGUiOm51bGx9LCJEYXRlRm9ybWF0Ijp7IiRyZWYiOiIxMTAifSwiV2Vla051bWJlcmluZyI6eyIkaWQiOiIzODQiLCJGb3JtYXQiOjAsIklzVmlzaWJsZSI6ZmFsc2UsIkxhc3RLbm93blZpc2liaWxpdHlTdGF0ZSI6ZmFsc2V9LCJJc1Zpc2libGUiOmZhbHNlLCJQYXJlbnRTdHlsZSI6bnVsbH0sIkh5cGVybGluayI6bnVsbCwiSW1wb3J0SWQiOiIifSx7IiRpZCI6IjM4NSIsIklkIjoiZGE0YzA0NDctMzkzZi00NzQ5LTkwMmUtOTJmM2U5MWMyYjMyIiwiSW5kZXgiOjE3LCJHcm91cElkIjpudWxsLCJUaXRsZSI6IkFsbG93cyB2aW9sZW50IHNwZWVjaCBhZ2FpbnN0ICdSdXNzaWFuIGludmFkZXJzJyIsIkRhdGVUaW1lIjoiMjAyMi0wMy0xMFQyMzo1OTowMCIsIlBlcmNlbnRhZ2VDb21wbGV0ZSI6bnVsbCwiTm90ZSI6bnVsbCwiU3R5bGUiOnsiJGlkIjoiMzg2IiwiVGl0bGVQb3NpdGlvbiI6IlJpZ2h0IiwiRGF0ZVBvc2l0aW9uIjoiUmlnaHQiLCJTaGFwZVR5cGUiOjE3LCJTaGFwZVNpemUiOjMsIlNwYWNpbmciOjUsIlNoYXBlU3R5bGUiOnsiJGlkIjoiMzg3IiwiTWFyZ2luIjp7IiRyZWYiOiI4In0sIlBhZGRpbmciOnsiJHJlZiI6IjkifSwiQmFja2dyb3VuZCI6eyIkaWQiOiIzODgiLCJDb2xvciI6eyIkaWQiOiIzODkiLCJBIjoyNTUsIlIiOjY4LCJHIjoxMTQsIkIiOjE5Nn19LCJJc1Zpc2libGUiOnRydWUsIldpZHRoIjoxMi4wLCJIZWlnaHQiOjE0LjAsIkJvcmRlclN0eWxlIjp7IiRpZCI6IjM5MCIsIkxpbmVDb2xvciI6eyIkcmVmIjoiOTYifSwiTGluZVdlaWdodCI6MC4wLCJMaW5lVHlwZSI6MCwiUGFyZW50U3R5bGUiOm51bGx9LCJQYXJlbnRTdHlsZSI6bnVsbH0sIlRpdGxlU3R5bGUiOnsiJGlkIjoiMzkxIiwiRm9udFNldHRpbmdzIjp7IiRpZCI6IjM5MiIsIkZvbnRTaXplIjo5LCJGb250TmFtZSI6IkNhbGlicmkiLCJJc0JvbGQiOmZhbHNlLCJJc0l0YWxpYyI6ZmFsc2UsIklzVW5kZXJsaW5lZCI6ZmFsc2UsIlBhcmVudFN0eWxlIjpudWxsfSwiQXV0b1NpemUiOjAsIkZvcmVncm91bmQiOnsiJGlkIjoiMzkzIiwiQ29sb3IiOnsiJGlkIjoiMzk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M5NSIsIkNvbG9yIjp7IiRpZCI6IjM5NiIsIkEiOjAsIlIiOjI1NSwiRyI6MjU1LCJCIjoyNTV9fSwiSXNWaXNpYmxlIjp0cnVlLCJXaWR0aCI6MC4wLCJIZWlnaHQiOjAuMCwiQm9yZGVyU3R5bGUiOm51bGwsIlBhcmVudFN0eWxlIjpudWxsfSwiRGF0ZVN0eWxlIjp7IiRpZCI6IjM5NyIsIkZvbnRTZXR0aW5ncyI6eyIkaWQiOiIzOTgiLCJGb250U2l6ZSI6OCwiRm9udE5hbWUiOiJDYWxpYnJpIiwiSXNCb2xkIjpmYWxzZSwiSXNJdGFsaWMiOmZhbHNlLCJJc1VuZGVybGluZWQiOmZhbHNlLCJQYXJlbnRTdHlsZSI6bnVsbH0sIkF1dG9TaXplIjowLCJGb3JlZ3JvdW5kIjp7IiRpZCI6IjM5OSIsIkNvbG9yIjp7IiRpZCI6IjQwM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0MDEiLCJDb2xvciI6eyIkaWQiOiI0MDIiLCJBIjowLCJSIjoyNTUsIkciOjI1NSwiQiI6MjU1fX0sIklzVmlzaWJsZSI6dHJ1ZSwiV2lkdGgiOjAuMCwiSGVpZ2h0IjowLjAsIkJvcmRlclN0eWxlIjpudWxsLCJQYXJlbnRTdHlsZSI6bnVsbH0sIkRhdGVGb3JtYXQiOnsiJHJlZiI6IjExMCJ9LCJXZWVrTnVtYmVyaW5nIjp7IiRpZCI6IjQwMyIsIkZvcm1hdCI6MCwiSXNWaXNpYmxlIjpmYWxzZSwiTGFzdEtub3duVmlzaWJpbGl0eVN0YXRlIjpmYWxzZX0sIklzVmlzaWJsZSI6ZmFsc2UsIlBhcmVudFN0eWxlIjpudWxsfSwiSHlwZXJsaW5rIjpudWxsLCJJbXBvcnRJZCI6IiJ9XSwiSWQiOiJlNDQyYzQ1Ny03OTE3LTQyMTYtOTI2Yy0yNTllZjRhZmNlNDAiLCJJc1NpbmdsZUl0ZW1Sb3ciOmZhbHNlfSx7IiRpZCI6IjQwNCIsIl90YXNrcyI6W10sIl9taWxlc3RvbmVzIjpbeyIkaWQiOiI0MDUiLCJJZCI6Ijg4MmNiZDc2LTU4YWEtNDU1Ni05YWZlLTMwZmFmMzg1YTY3MCIsIkluZGV4IjoxOCwiR3JvdXBJZCI6bnVsbCwiVGl0bGUiOiJCZWFjb24gc2h1dHMgZG93biIsIkRhdGVUaW1lIjoiMjAwOS0wOS0wMVQyMzo1OTowMCIsIlBlcmNlbnRhZ2VDb21wbGV0ZSI6bnVsbCwiTm90ZSI6bnVsbCwiU3R5bGUiOnsiJGlkIjoiNDA2IiwiVGl0bGVQb3NpdGlvbiI6IlJpZ2h0IiwiRGF0ZVBvc2l0aW9uIjoiUmlnaHQiLCJTaGFwZVR5cGUiOjE3LCJTaGFwZVNpemUiOjMsIlNwYWNpbmciOjUsIlNoYXBlU3R5bGUiOnsiJGlkIjoiNDA3IiwiTWFyZ2luIjp7IiRyZWYiOiI4In0sIlBhZGRpbmciOnsiJHJlZiI6IjkifSwiQmFja2dyb3VuZCI6eyIkaWQiOiI0MDgiLCJDb2xvciI6eyIkaWQiOiI0MDkiLCJBIjoyNTUsIlIiOjY4LCJHIjoxMTQsIkIiOjE5Nn19LCJJc1Zpc2libGUiOnRydWUsIldpZHRoIjoxMi4wLCJIZWlnaHQiOjE0LjAsIkJvcmRlclN0eWxlIjp7IiRpZCI6IjQxMCIsIkxpbmVDb2xvciI6eyIkcmVmIjoiOTYifSwiTGluZVdlaWdodCI6MC4wLCJMaW5lVHlwZSI6MCwiUGFyZW50U3R5bGUiOm51bGx9LCJQYXJlbnRTdHlsZSI6bnVsbH0sIlRpdGxlU3R5bGUiOnsiJGlkIjoiNDExIiwiRm9udFNldHRpbmdzIjp7IiRpZCI6IjQxMiIsIkZvbnRTaXplIjo5LCJGb250TmFtZSI6IkNhbGlicmkiLCJJc0JvbGQiOmZhbHNlLCJJc0l0YWxpYyI6ZmFsc2UsIklzVW5kZXJsaW5lZCI6ZmFsc2UsIlBhcmVudFN0eWxlIjpudWxsfSwiQXV0b1NpemUiOjAsIkZvcmVncm91bmQiOnsiJGlkIjoiNDEzIiwiQ29sb3IiOnsiJGlkIjoiNDE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xNSIsIkNvbG9yIjp7IiRpZCI6IjQxNiIsIkEiOjAsIlIiOjI1NSwiRyI6MjU1LCJCIjoyNTV9fSwiSXNWaXNpYmxlIjp0cnVlLCJXaWR0aCI6MC4wLCJIZWlnaHQiOjAuMCwiQm9yZGVyU3R5bGUiOm51bGwsIlBhcmVudFN0eWxlIjpudWxsfSwiRGF0ZVN0eWxlIjp7IiRpZCI6IjQxNyIsIkZvbnRTZXR0aW5ncyI6eyIkaWQiOiI0MTgiLCJGb250U2l6ZSI6OCwiRm9udE5hbWUiOiJDYWxpYnJpIiwiSXNCb2xkIjpmYWxzZSwiSXNJdGFsaWMiOmZhbHNlLCJJc1VuZGVybGluZWQiOmZhbHNlLCJQYXJlbnRTdHlsZSI6bnVsbH0sIkF1dG9TaXplIjowLCJGb3JlZ3JvdW5kIjp7IiRpZCI6IjQxOSIsIkNvbG9yIjp7IiRpZCI6IjQyM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0MjEiLCJDb2xvciI6eyIkaWQiOiI0MjIiLCJBIjowLCJSIjoyNTUsIkciOjI1NSwiQiI6MjU1fX0sIklzVmlzaWJsZSI6dHJ1ZSwiV2lkdGgiOjAuMCwiSGVpZ2h0IjowLjAsIkJvcmRlclN0eWxlIjpudWxsLCJQYXJlbnRTdHlsZSI6bnVsbH0sIkRhdGVGb3JtYXQiOnsiJHJlZiI6IjExMCJ9LCJXZWVrTnVtYmVyaW5nIjp7IiRpZCI6IjQyMyIsIkZvcm1hdCI6MCwiSXNWaXNpYmxlIjpmYWxzZSwiTGFzdEtub3duVmlzaWJpbGl0eVN0YXRlIjpmYWxzZX0sIklzVmlzaWJsZSI6ZmFsc2UsIlBhcmVudFN0eWxlIjpudWxsfSwiSHlwZXJsaW5rIjpudWxsLCJJbXBvcnRJZCI6IiJ9LHsiJGlkIjoiNDI0IiwiSWQiOiJmODAzZDVjNC01NTU3LTQ5YzYtYWQ3YS1jOGY3YmM0ODVjYWIiLCJJbmRleCI6MTksIkdyb3VwSWQiOm51bGwsIlRpdGxlIjoiU29jY2VyIGdhbWUgaW4gTWVzc2VuZ2VyIiwiRGF0ZVRpbWUiOiIyMDE2LTA2LTE1VDIzOjU5OjAwIiwiUGVyY2VudGFnZUNvbXBsZXRlIjpudWxsLCJOb3RlIjpudWxsLCJTdHlsZSI6eyIkaWQiOiI0MjUiLCJUaXRsZVBvc2l0aW9uIjoiUmlnaHQiLCJEYXRlUG9zaXRpb24iOiJSaWdodCIsIlNoYXBlVHlwZSI6MTcsIlNoYXBlU2l6ZSI6MywiU3BhY2luZyI6NSwiU2hhcGVTdHlsZSI6eyIkaWQiOiI0MjYiLCJNYXJnaW4iOnsiJHJlZiI6IjgifSwiUGFkZGluZyI6eyIkcmVmIjoiOSJ9LCJCYWNrZ3JvdW5kIjp7IiRpZCI6IjQyNyIsIkNvbG9yIjp7IiRpZCI6IjQyOCIsIkEiOjI1NSwiUiI6NjgsIkciOjExNCwiQiI6MTk2fX0sIklzVmlzaWJsZSI6dHJ1ZSwiV2lkdGgiOjEyLjAsIkhlaWdodCI6MTQuMCwiQm9yZGVyU3R5bGUiOnsiJGlkIjoiNDI5IiwiTGluZUNvbG9yIjp7IiRyZWYiOiI5NiJ9LCJMaW5lV2VpZ2h0IjowLjAsIkxpbmVUeXBlIjowLCJQYXJlbnRTdHlsZSI6bnVsbH0sIlBhcmVudFN0eWxlIjpudWxsfSwiVGl0bGVTdHlsZSI6eyIkaWQiOiI0MzAiLCJGb250U2V0dGluZ3MiOnsiJGlkIjoiNDMxIiwiRm9udFNpemUiOjksIkZvbnROYW1lIjoiQ2FsaWJyaSIsIklzQm9sZCI6ZmFsc2UsIklzSXRhbGljIjpmYWxzZSwiSXNVbmRlcmxpbmVkIjpmYWxzZSwiUGFyZW50U3R5bGUiOm51bGx9LCJBdXRvU2l6ZSI6MCwiRm9yZWdyb3VuZCI6eyIkaWQiOiI0MzIiLCJDb2xvciI6eyIkaWQiOiI0MzM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M0IiwiQ29sb3IiOnsiJGlkIjoiNDM1IiwiQSI6MCwiUiI6MjU1LCJHIjoyNTUsIkIiOjI1NX19LCJJc1Zpc2libGUiOnRydWUsIldpZHRoIjowLjAsIkhlaWdodCI6MC4wLCJCb3JkZXJTdHlsZSI6bnVsbCwiUGFyZW50U3R5bGUiOm51bGx9LCJEYXRlU3R5bGUiOnsiJGlkIjoiNDM2IiwiRm9udFNldHRpbmdzIjp7IiRpZCI6IjQzNyIsIkZvbnRTaXplIjo4LCJGb250TmFtZSI6IkNhbGlicmkiLCJJc0JvbGQiOmZhbHNlLCJJc0l0YWxpYyI6ZmFsc2UsIklzVW5kZXJsaW5lZCI6ZmFsc2UsIlBhcmVudFN0eWxlIjpudWxsfSwiQXV0b1NpemUiOjAsIkZvcmVncm91bmQiOnsiJGlkIjoiNDM4IiwiQ29sb3IiOnsiJGlkIjoiNDM5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Q0MCIsIkNvbG9yIjp7IiRpZCI6IjQ0MSIsIkEiOjAsIlIiOjI1NSwiRyI6MjU1LCJCIjoyNTV9fSwiSXNWaXNpYmxlIjp0cnVlLCJXaWR0aCI6MC4wLCJIZWlnaHQiOjAuMCwiQm9yZGVyU3R5bGUiOm51bGwsIlBhcmVudFN0eWxlIjpudWxsfSwiRGF0ZUZvcm1hdCI6eyIkcmVmIjoiMTEwIn0sIldlZWtOdW1iZXJpbmciOnsiJGlkIjoiNDQyIiwiRm9ybWF0IjowLCJJc1Zpc2libGUiOmZhbHNlLCJMYXN0S25vd25WaXNpYmlsaXR5U3RhdGUiOmZhbHNlfSwiSXNWaXNpYmxlIjpmYWxzZSwiUGFyZW50U3R5bGUiOm51bGx9LCJIeXBlcmxpbmsiOm51bGwsIkltcG9ydElkIjoiIn1dLCJJZCI6IjU3MzMwNWVmLTJmMDQtNDMyZC1hM2Y5LWQyNmNmMTM2YzFlYSIsIklzU2luZ2xlSXRlbVJvdyI6ZmFsc2V9LHsiJGlkIjoiNDQzIiwiX3Rhc2tzIjpbXSwiX21pbGVzdG9uZXMiOlt7IiRpZCI6IjQ0NCIsIklkIjoiZWJiZDdjNGUtMjNlZS00ZmRiLTg1NTUtNmY3YjU1MmQ3MmUwIiwiSW5kZXgiOjIyLCJHcm91cElkIjpudWxsLCJUaXRsZSI6IiBBUiBhZHMiLCJEYXRlVGltZSI6IjIwMjMtMDUtMDRUMjM6NTk6MDAiLCJQZXJjZW50YWdlQ29tcGxldGUiOm51bGwsIk5vdGUiOm51bGwsIlN0eWxlIjp7IiRpZCI6IjQ0NSIsIlRpdGxlUG9zaXRpb24iOiJSaWdodCIsIkRhdGVQb3NpdGlvbiI6IlJpZ2h0IiwiU2hhcGVUeXBlIjoxNywiU2hhcGVTaXplIjozLCJTcGFjaW5nIjo1LCJTaGFwZVN0eWxlIjp7IiRpZCI6IjQ0NiIsIk1hcmdpbiI6eyIkcmVmIjoiOCJ9LCJQYWRkaW5nIjp7IiRyZWYiOiI5In0sIkJhY2tncm91bmQiOnsiJGlkIjoiNDQ3IiwiQ29sb3IiOnsiJGlkIjoiNDQ4IiwiQSI6MjU1LCJSIjo2OCwiRyI6MTE0LCJCIjoxOTZ9fSwiSXNWaXNpYmxlIjp0cnVlLCJXaWR0aCI6MTIuMCwiSGVpZ2h0IjoxNC4wLCJCb3JkZXJTdHlsZSI6eyIkaWQiOiI0NDkiLCJMaW5lQ29sb3IiOnsiJHJlZiI6Ijk2In0sIkxpbmVXZWlnaHQiOjAuMCwiTGluZVR5cGUiOjAsIlBhcmVudFN0eWxlIjpudWxsfSwiUGFyZW50U3R5bGUiOm51bGx9LCJUaXRsZVN0eWxlIjp7IiRpZCI6IjQ1MCIsIkZvbnRTZXR0aW5ncyI6eyIkaWQiOiI0NTEiLCJGb250U2l6ZSI6OSwiRm9udE5hbWUiOiJDYWxpYnJpIiwiSXNCb2xkIjpmYWxzZSwiSXNJdGFsaWMiOmZhbHNlLCJJc1VuZGVybGluZWQiOmZhbHNlLCJQYXJlbnRTdHlsZSI6bnVsbH0sIkF1dG9TaXplIjowLCJGb3JlZ3JvdW5kIjp7IiRpZCI6IjQ1MiIsIkNvbG9yIjp7IiRpZCI6IjQ1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0NTQiLCJDb2xvciI6eyIkaWQiOiI0NTUiLCJBIjowLCJSIjoyNTUsIkciOjI1NSwiQiI6MjU1fX0sIklzVmlzaWJsZSI6dHJ1ZSwiV2lkdGgiOjAuMCwiSGVpZ2h0IjowLjAsIkJvcmRlclN0eWxlIjpudWxsLCJQYXJlbnRTdHlsZSI6bnVsbH0sIkRhdGVTdHlsZSI6eyIkaWQiOiI0NTYiLCJGb250U2V0dGluZ3MiOnsiJGlkIjoiNDU3IiwiRm9udFNpemUiOjgsIkZvbnROYW1lIjoiQ2FsaWJyaSIsIklzQm9sZCI6ZmFsc2UsIklzSXRhbGljIjpmYWxzZSwiSXNVbmRlcmxpbmVkIjpmYWxzZSwiUGFyZW50U3R5bGUiOm51bGx9LCJBdXRvU2l6ZSI6MCwiRm9yZWdyb3VuZCI6eyIkaWQiOiI0NTgiLCJDb2xvciI6eyIkaWQiOiI0NTk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DYwIiwiQ29sb3IiOnsiJGlkIjoiNDYxIiwiQSI6MCwiUiI6MjU1LCJHIjoyNTUsIkIiOjI1NX19LCJJc1Zpc2libGUiOnRydWUsIldpZHRoIjowLjAsIkhlaWdodCI6MC4wLCJCb3JkZXJTdHlsZSI6bnVsbCwiUGFyZW50U3R5bGUiOm51bGx9LCJEYXRlRm9ybWF0Ijp7IiRyZWYiOiIxMTAifSwiV2Vla051bWJlcmluZyI6eyIkaWQiOiI0NjIiLCJGb3JtYXQiOjAsIklzVmlzaWJsZSI6ZmFsc2UsIkxhc3RLbm93blZpc2liaWxpdHlTdGF0ZSI6ZmFsc2V9LCJJc1Zpc2libGUiOmZhbHNlLCJQYXJlbnRTdHlsZSI6bnVsbH0sIkh5cGVybGluayI6bnVsbCwiSW1wb3J0SWQiOiIifV0sIklkIjoiMDAwMDAwMDAtMDAwMC0wMDAwLTAwMDAtMDAwMDAwMDAwMDAwIiwiSXNTaW5nbGVJdGVtUm93Ijp0cnVlfSx7IiRpZCI6IjQ2MyIsIl90YXNrcyI6W10sIl9taWxlc3RvbmVzIjpbeyIkaWQiOiI0NjQiLCJJZCI6ImI1ODI0MmRiLWY1YzUtNDMxNi1hYjRhLTAyMzI2ZjgxNGFkNiIsIkluZGV4IjoyMywiR3JvdXBJZCI6bnVsbCwiVGl0bGUiOiIgUXVlc3QgMyIsIkRhdGVUaW1lIjoiMjAyMy0wNi0wMVQyMzo1OTowMCIsIlBlcmNlbnRhZ2VDb21wbGV0ZSI6bnVsbCwiTm90ZSI6bnVsbCwiU3R5bGUiOnsiJGlkIjoiNDY1IiwiVGl0bGVQb3NpdGlvbiI6IlJpZ2h0IiwiRGF0ZVBvc2l0aW9uIjoiUmlnaHQiLCJTaGFwZVR5cGUiOjE3LCJTaGFwZVNpemUiOjMsIlNwYWNpbmciOjUsIlNoYXBlU3R5bGUiOnsiJGlkIjoiNDY2IiwiTWFyZ2luIjp7IiRyZWYiOiI4In0sIlBhZGRpbmciOnsiJHJlZiI6IjkifSwiQmFja2dyb3VuZCI6eyIkaWQiOiI0NjciLCJDb2xvciI6eyIkaWQiOiI0NjgiLCJBIjoyNTUsIlIiOjY4LCJHIjoxMTQsIkIiOjE5Nn19LCJJc1Zpc2libGUiOnRydWUsIldpZHRoIjoxMi4wLCJIZWlnaHQiOjE0LjAsIkJvcmRlclN0eWxlIjp7IiRpZCI6IjQ2OSIsIkxpbmVDb2xvciI6eyIkcmVmIjoiOTYifSwiTGluZVdlaWdodCI6MC4wLCJMaW5lVHlwZSI6MCwiUGFyZW50U3R5bGUiOm51bGx9LCJQYXJlbnRTdHlsZSI6bnVsbH0sIlRpdGxlU3R5bGUiOnsiJGlkIjoiNDcwIiwiRm9udFNldHRpbmdzIjp7IiRpZCI6IjQ3MSIsIkZvbnRTaXplIjo5LCJGb250TmFtZSI6IkNhbGlicmkiLCJJc0JvbGQiOmZhbHNlLCJJc0l0YWxpYyI6ZmFsc2UsIklzVW5kZXJsaW5lZCI6ZmFsc2UsIlBhcmVudFN0eWxlIjpudWxsfSwiQXV0b1NpemUiOjAsIkZvcmVncm91bmQiOnsiJGlkIjoiNDcyIiwiQ29sb3IiOnsiJGlkIjoiNDcz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3NCIsIkNvbG9yIjp7IiRpZCI6IjQ3NSIsIkEiOjAsIlIiOjI1NSwiRyI6MjU1LCJCIjoyNTV9fSwiSXNWaXNpYmxlIjp0cnVlLCJXaWR0aCI6MC4wLCJIZWlnaHQiOjAuMCwiQm9yZGVyU3R5bGUiOm51bGwsIlBhcmVudFN0eWxlIjpudWxsfSwiRGF0ZVN0eWxlIjp7IiRpZCI6IjQ3NiIsIkZvbnRTZXR0aW5ncyI6eyIkaWQiOiI0NzciLCJGb250U2l6ZSI6OCwiRm9udE5hbWUiOiJDYWxpYnJpIiwiSXNCb2xkIjpmYWxzZSwiSXNJdGFsaWMiOmZhbHNlLCJJc1VuZGVybGluZWQiOmZhbHNlLCJQYXJlbnRTdHlsZSI6bnVsbH0sIkF1dG9TaXplIjowLCJGb3JlZ3JvdW5kIjp7IiRpZCI6IjQ3OCIsIkNvbG9yIjp7IiRpZCI6IjQ3O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0ODAiLCJDb2xvciI6eyIkaWQiOiI0ODEiLCJBIjowLCJSIjoyNTUsIkciOjI1NSwiQiI6MjU1fX0sIklzVmlzaWJsZSI6dHJ1ZSwiV2lkdGgiOjAuMCwiSGVpZ2h0IjowLjAsIkJvcmRlclN0eWxlIjpudWxsLCJQYXJlbnRTdHlsZSI6bnVsbH0sIkRhdGVGb3JtYXQiOnsiJHJlZiI6IjExMCJ9LCJXZWVrTnVtYmVyaW5nIjp7IiRpZCI6IjQ4MiIsIkZvcm1hdCI6MCwiSXNWaXNpYmxlIjpmYWxzZSwiTGFzdEtub3duVmlzaWJpbGl0eVN0YXRlIjpmYWxzZX0sIklzVmlzaWJsZSI6ZmFsc2UsIlBhcmVudFN0eWxlIjpudWxsfSwiSHlwZXJsaW5rIjpudWxsLCJJbXBvcnRJZCI6IiJ9XSwiSWQiOiIwMDAwMDAwMC0wMDAwLTAwMDAtMDAwMC0wMDAwMDAwMDAwMDAiLCJJc1NpbmdsZUl0ZW1Sb3ciOnRydWV9LHsiJGlkIjoiNDgzIiwiX3Rhc2tzIjpbXSwiX21pbGVzdG9uZXMiOlt7IiRpZCI6IjQ4NCIsIklkIjoiNjlmODk3MGYtODA2YS00ZmEwLWJlMGUtMjJiODJmNGE3OTllIiwiSW5kZXgiOjI0LCJHcm91cElkIjpudWxsLCJUaXRsZSI6Ik5ld3MgRmVlZCBpcyBsYXVuY2hlZCIsIkRhdGVUaW1lIjoiMjAwNi0wOS0wNlQyMzo1OTowMCIsIlBlcmNlbnRhZ2VDb21wbGV0ZSI6bnVsbCwiTm90ZSI6bnVsbCwiU3R5bGUiOnsiJGlkIjoiNDg1IiwiVGl0bGVQb3NpdGlvbiI6IlJpZ2h0IiwiRGF0ZVBvc2l0aW9uIjoiUmlnaHQiLCJTaGFwZVR5cGUiOjE3LCJTaGFwZVNpemUiOjMsIlNwYWNpbmciOjUsIlNoYXBlU3R5bGUiOnsiJGlkIjoiNDg2IiwiTWFyZ2luIjp7IiRyZWYiOiI4In0sIlBhZGRpbmciOnsiJHJlZiI6IjkifSwiQmFja2dyb3VuZCI6eyIkaWQiOiI0ODciLCJDb2xvciI6eyIkaWQiOiI0ODgiLCJBIjoyNTUsIlIiOjY4LCJHIjoxMTQsIkIiOjE5Nn19LCJJc1Zpc2libGUiOnRydWUsIldpZHRoIjoxMi4wLCJIZWlnaHQiOjE0LjAsIkJvcmRlclN0eWxlIjp7IiRpZCI6IjQ4OSIsIkxpbmVDb2xvciI6eyIkcmVmIjoiMTMifSwiTGluZVdlaWdodCI6MC4wLCJMaW5lVHlwZSI6MCwiUGFyZW50U3R5bGUiOm51bGx9LCJQYXJlbnRTdHlsZSI6bnVsbH0sIlRpdGxlU3R5bGUiOnsiJGlkIjoiNDkwIiwiRm9udFNldHRpbmdzIjp7IiRpZCI6IjQ5MSIsIkZvbnRTaXplIjo5LCJGb250TmFtZSI6IkNhbGlicmkiLCJJc0JvbGQiOmZhbHNlLCJJc0l0YWxpYyI6ZmFsc2UsIklzVW5kZXJsaW5lZCI6ZmFsc2UsIlBhcmVudFN0eWxlIjpudWxsfSwiQXV0b1NpemUiOjAsIkZvcmVncm91bmQiOnsiJGlkIjoiNDkyIiwiQ29sb3IiOnsiJGlkIjoiNDkz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5NCIsIkNvbG9yIjp7IiRpZCI6IjQ5NSIsIkEiOjAsIlIiOjI1NSwiRyI6MjU1LCJCIjoyNTV9fSwiSXNWaXNpYmxlIjp0cnVlLCJXaWR0aCI6MC4wLCJIZWlnaHQiOjAuMCwiQm9yZGVyU3R5bGUiOm51bGwsIlBhcmVudFN0eWxlIjpudWxsfSwiRGF0ZVN0eWxlIjp7IiRpZCI6IjQ5NiIsIkZvbnRTZXR0aW5ncyI6eyIkaWQiOiI0OTciLCJGb250U2l6ZSI6OCwiRm9udE5hbWUiOiJDYWxpYnJpIiwiSXNCb2xkIjpmYWxzZSwiSXNJdGFsaWMiOmZhbHNlLCJJc1VuZGVybGluZWQiOmZhbHNlLCJQYXJlbnRTdHlsZSI6bnVsbH0sIkF1dG9TaXplIjowLCJGb3JlZ3JvdW5kIjp7IiRpZCI6IjQ5OCIsIkNvbG9yIjp7IiRpZCI6IjQ5O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1MDAiLCJDb2xvciI6eyIkaWQiOiI1MDEiLCJBIjowLCJSIjoyNTUsIkciOjI1NSwiQiI6MjU1fX0sIklzVmlzaWJsZSI6dHJ1ZSwiV2lkdGgiOjAuMCwiSGVpZ2h0IjowLjAsIkJvcmRlclN0eWxlIjpudWxsLCJQYXJlbnRTdHlsZSI6bnVsbH0sIkRhdGVGb3JtYXQiOnsiJHJlZiI6IjMxIn0sIldlZWtOdW1iZXJpbmciOnsiJGlkIjoiNTAyIiwiRm9ybWF0IjowLCJJc1Zpc2libGUiOmZhbHNlLCJMYXN0S25vd25WaXNpYmlsaXR5U3RhdGUiOmZhbHNlfSwiSXNWaXNpYmxlIjp0cnVlLCJQYXJlbnRTdHlsZSI6bnVsbH0sIkh5cGVybGluayI6bnVsbCwiSW1wb3J0SWQiOiIifSx7IiRpZCI6IjUwMyIsIklkIjoiMDU0OWM4MjUtMzRmMC00NWQ3LWJiYzYtN2I0ZDhlMWRmYzFjIiwiSW5kZXgiOjI1LCJHcm91cElkIjpudWxsLCJUaXRsZSI6IlBheW1lbnRzIGluIE1lc3NlbmdlciIsIkRhdGVUaW1lIjoiMjAxNS0wMy0xN1QyMzo1OTowMCIsIlBlcmNlbnRhZ2VDb21wbGV0ZSI6bnVsbCwiTm90ZSI6bnVsbCwiU3R5bGUiOnsiJGlkIjoiNTA0IiwiVGl0bGVQb3NpdGlvbiI6IlJpZ2h0IiwiRGF0ZVBvc2l0aW9uIjoiUmlnaHQiLCJTaGFwZVR5cGUiOjE3LCJTaGFwZVNpemUiOjMsIlNwYWNpbmciOjUsIlNoYXBlU3R5bGUiOnsiJGlkIjoiNTA1IiwiTWFyZ2luIjp7IiRyZWYiOiI4In0sIlBhZGRpbmciOnsiJHJlZiI6IjkifSwiQmFja2dyb3VuZCI6eyIkaWQiOiI1MDYiLCJDb2xvciI6eyIkaWQiOiI1MDciLCJBIjoyNTUsIlIiOjY4LCJHIjoxMTQsIkIiOjE5Nn19LCJJc1Zpc2libGUiOnRydWUsIldpZHRoIjoxMi4wLCJIZWlnaHQiOjE0LjAsIkJvcmRlclN0eWxlIjp7IiRpZCI6IjUwOCIsIkxpbmVDb2xvciI6eyIkcmVmIjoiMTMifSwiTGluZVdlaWdodCI6MC4wLCJMaW5lVHlwZSI6MCwiUGFyZW50U3R5bGUiOm51bGx9LCJQYXJlbnRTdHlsZSI6bnVsbH0sIlRpdGxlU3R5bGUiOnsiJGlkIjoiNTA5IiwiRm9udFNldHRpbmdzIjp7IiRpZCI6IjUxMCIsIkZvbnRTaXplIjo5LCJGb250TmFtZSI6IkNhbGlicmkiLCJJc0JvbGQiOmZhbHNlLCJJc0l0YWxpYyI6ZmFsc2UsIklzVW5kZXJsaW5lZCI6ZmFsc2UsIlBhcmVudFN0eWxlIjpudWxsfSwiQXV0b1NpemUiOjAsIkZvcmVncm91bmQiOnsiJGlkIjoiNTExIiwiQ29sb3IiOnsiJGlkIjoiNTEy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UxMyIsIkNvbG9yIjp7IiRpZCI6IjUxNCIsIkEiOjAsIlIiOjI1NSwiRyI6MjU1LCJCIjoyNTV9fSwiSXNWaXNpYmxlIjp0cnVlLCJXaWR0aCI6MC4wLCJIZWlnaHQiOjAuMCwiQm9yZGVyU3R5bGUiOm51bGwsIlBhcmVudFN0eWxlIjpudWxsfSwiRGF0ZVN0eWxlIjp7IiRpZCI6IjUxNSIsIkZvbnRTZXR0aW5ncyI6eyIkaWQiOiI1MTYiLCJGb250U2l6ZSI6OCwiRm9udE5hbWUiOiJDYWxpYnJpIiwiSXNCb2xkIjpmYWxzZSwiSXNJdGFsaWMiOmZhbHNlLCJJc1VuZGVybGluZWQiOmZhbHNlLCJQYXJlbnRTdHlsZSI6bnVsbH0sIkF1dG9TaXplIjowLCJGb3JlZ3JvdW5kIjp7IiRpZCI6IjUxNyIsIkNvbG9yIjp7IiRpZCI6IjUxO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1MTkiLCJDb2xvciI6eyIkaWQiOiI1MjAiLCJBIjowLCJSIjoyNTUsIkciOjI1NSwiQiI6MjU1fX0sIklzVmlzaWJsZSI6dHJ1ZSwiV2lkdGgiOjAuMCwiSGVpZ2h0IjowLjAsIkJvcmRlclN0eWxlIjpudWxsLCJQYXJlbnRTdHlsZSI6bnVsbH0sIkRhdGVGb3JtYXQiOnsiJHJlZiI6IjMxIn0sIldlZWtOdW1iZXJpbmciOnsiJGlkIjoiNTIxIiwiRm9ybWF0IjowLCJJc1Zpc2libGUiOmZhbHNlLCJMYXN0S25vd25WaXNpYmlsaXR5U3RhdGUiOmZhbHNlfSwiSXNWaXNpYmxlIjp0cnVlLCJQYXJlbnRTdHlsZSI6bnVsbH0sIkh5cGVybGluayI6bnVsbCwiSW1wb3J0SWQiOiIifSx7IiRpZCI6IjUyMiIsIklkIjoiNjIwNzdkYWUtZDQ3NS00NjYwLWJiMWItOWQ4YzQyZjFjMDRjIiwiSW5kZXgiOjI3LCJHcm91cElkIjpudWxsLCJUaXRsZSI6IlRocmVhZHMiLCJEYXRlVGltZSI6IjIwMjMtMDctMDVUMjM6NTk6MDAiLCJQZXJjZW50YWdlQ29tcGxldGUiOm51bGwsIk5vdGUiOm51bGwsIlN0eWxlIjp7IiRpZCI6IjUyMyIsIlRpdGxlUG9zaXRpb24iOiJMZWZ0IiwiRGF0ZVBvc2l0aW9uIjoiTGVmdCIsIlNoYXBlVHlwZSI6MTcsIlNoYXBlU2l6ZSI6MywiU3BhY2luZyI6NSwiU2hhcGVTdHlsZSI6eyIkaWQiOiI1MjQiLCJNYXJnaW4iOnsiJHJlZiI6IjgifSwiUGFkZGluZyI6eyIkcmVmIjoiOSJ9LCJCYWNrZ3JvdW5kIjp7IiRpZCI6IjUyNSIsIkNvbG9yIjp7IiRpZCI6IjUyNiIsIkEiOjI1NSwiUiI6NjgsIkciOjExNCwiQiI6MTk2fX0sIklzVmlzaWJsZSI6dHJ1ZSwiV2lkdGgiOjEyLjAsIkhlaWdodCI6MTQuMCwiQm9yZGVyU3R5bGUiOnsiJGlkIjoiNTI3IiwiTGluZUNvbG9yIjp7IiRyZWYiOiIxMyJ9LCJMaW5lV2VpZ2h0IjowLjAsIkxpbmVUeXBlIjowLCJQYXJlbnRTdHlsZSI6bnVsbH0sIlBhcmVudFN0eWxlIjpudWxsfSwiVGl0bGVTdHlsZSI6eyIkaWQiOiI1MjgiLCJGb250U2V0dGluZ3MiOnsiJGlkIjoiNTI5IiwiRm9udFNpemUiOjksIkZvbnROYW1lIjoiQ2FsaWJyaSIsIklzQm9sZCI6ZmFsc2UsIklzSXRhbGljIjpmYWxzZSwiSXNVbmRlcmxpbmVkIjpmYWxzZSwiUGFyZW50U3R5bGUiOm51bGx9LCJBdXRvU2l6ZSI6MCwiRm9yZWdyb3VuZCI6eyIkaWQiOiI1MzAiLCJDb2xvciI6eyIkaWQiOiI1Mz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MyIiwiQ29sb3IiOnsiJGlkIjoiNTMzIiwiQSI6MCwiUiI6MjU1LCJHIjoyNTUsIkIiOjI1NX19LCJJc1Zpc2libGUiOnRydWUsIldpZHRoIjowLjAsIkhlaWdodCI6MC4wLCJCb3JkZXJTdHlsZSI6bnVsbCwiUGFyZW50U3R5bGUiOm51bGx9LCJEYXRlU3R5bGUiOnsiJGlkIjoiNTM0IiwiRm9udFNldHRpbmdzIjp7IiRpZCI6IjUzNSIsIkZvbnRTaXplIjo4LCJGb250TmFtZSI6IkNhbGlicmkiLCJJc0JvbGQiOmZhbHNlLCJJc0l0YWxpYyI6ZmFsc2UsIklzVW5kZXJsaW5lZCI6ZmFsc2UsIlBhcmVudFN0eWxlIjpudWxsfSwiQXV0b1NpemUiOjAsIkZvcmVncm91bmQiOnsiJGlkIjoiNTM2IiwiQ29sb3IiOnsiJGlkIjoiNTM3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UzOCIsIkNvbG9yIjp7IiRpZCI6IjUzOSIsIkEiOjAsIlIiOjI1NSwiRyI6MjU1LCJCIjoyNTV9fSwiSXNWaXNpYmxlIjp0cnVlLCJXaWR0aCI6MC4wLCJIZWlnaHQiOjAuMCwiQm9yZGVyU3R5bGUiOm51bGwsIlBhcmVudFN0eWxlIjpudWxsfSwiRGF0ZUZvcm1hdCI6eyIkcmVmIjoiMzEifSwiV2Vla051bWJlcmluZyI6eyIkaWQiOiI1NDAiLCJGb3JtYXQiOjAsIklzVmlzaWJsZSI6ZmFsc2UsIkxhc3RLbm93blZpc2liaWxpdHlTdGF0ZSI6ZmFsc2V9LCJJc1Zpc2libGUiOnRydWUsIlBhcmVudFN0eWxlIjpudWxsfSwiSHlwZXJsaW5rIjpudWxsLCJJbXBvcnRJZCI6IiJ9LHsiJGlkIjoiNTQxIiwiSWQiOiJlYzk2NDExOS0yYzQzLTRkNmYtODBkYi1hNzUzNzJhYmZlMjQiLCJJbmRleCI6MjYsIkdyb3VwSWQiOm51bGwsIlRpdGxlIjoiIFF1ZXN0IFBybyIsIkRhdGVUaW1lIjoiMjAyMi0xMC0yNVQyMzo1OTowMCIsIlBlcmNlbnRhZ2VDb21wbGV0ZSI6bnVsbCwiTm90ZSI6bnVsbCwiU3R5bGUiOnsiJGlkIjoiNTQyIiwiVGl0bGVQb3NpdGlvbiI6IlJpZ2h0IiwiRGF0ZVBvc2l0aW9uIjoiUmlnaHQiLCJTaGFwZVR5cGUiOjE3LCJTaGFwZVNpemUiOjMsIlNwYWNpbmciOjUsIlNoYXBlU3R5bGUiOnsiJGlkIjoiNTQzIiwiTWFyZ2luIjp7IiRyZWYiOiI4In0sIlBhZGRpbmciOnsiJHJlZiI6IjkifSwiQmFja2dyb3VuZCI6eyIkaWQiOiI1NDQiLCJDb2xvciI6eyIkaWQiOiI1NDUiLCJBIjoyNTUsIlIiOjY4LCJHIjoxMTQsIkIiOjE5Nn19LCJJc1Zpc2libGUiOnRydWUsIldpZHRoIjoxMi4wLCJIZWlnaHQiOjE0LjAsIkJvcmRlclN0eWxlIjp7IiRpZCI6IjU0NiIsIkxpbmVDb2xvciI6eyIkcmVmIjoiOTYifSwiTGluZVdlaWdodCI6MC4wLCJMaW5lVHlwZSI6MCwiUGFyZW50U3R5bGUiOm51bGx9LCJQYXJlbnRTdHlsZSI6bnVsbH0sIlRpdGxlU3R5bGUiOnsiJGlkIjoiNTQ3IiwiRm9udFNldHRpbmdzIjp7IiRpZCI6IjU0OCIsIkZvbnRTaXplIjo5LCJGb250TmFtZSI6IkNhbGlicmkiLCJJc0JvbGQiOmZhbHNlLCJJc0l0YWxpYyI6ZmFsc2UsIklzVW5kZXJsaW5lZCI6ZmFsc2UsIlBhcmVudFN0eWxlIjpudWxsfSwiQXV0b1NpemUiOjAsIkZvcmVncm91bmQiOnsiJGlkIjoiNTQ5IiwiQ29sb3IiOnsiJGlkIjoiNTUw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U1MSIsIkNvbG9yIjp7IiRpZCI6IjU1MiIsIkEiOjAsIlIiOjI1NSwiRyI6MjU1LCJCIjoyNTV9fSwiSXNWaXNpYmxlIjp0cnVlLCJXaWR0aCI6MC4wLCJIZWlnaHQiOjAuMCwiQm9yZGVyU3R5bGUiOm51bGwsIlBhcmVudFN0eWxlIjpudWxsfSwiRGF0ZVN0eWxlIjp7IiRpZCI6IjU1MyIsIkZvbnRTZXR0aW5ncyI6eyIkaWQiOiI1NTQiLCJGb250U2l6ZSI6OCwiRm9udE5hbWUiOiJDYWxpYnJpIiwiSXNCb2xkIjpmYWxzZSwiSXNJdGFsaWMiOmZhbHNlLCJJc1VuZGVybGluZWQiOmZhbHNlLCJQYXJlbnRTdHlsZSI6bnVsbH0sIkF1dG9TaXplIjowLCJGb3JlZ3JvdW5kIjp7IiRpZCI6IjU1NSIsIkNvbG9yIjp7IiRpZCI6IjU1N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NTciLCJDb2xvciI6eyIkaWQiOiI1NTgiLCJBIjowLCJSIjoyNTUsIkciOjI1NSwiQiI6MjU1fX0sIklzVmlzaWJsZSI6dHJ1ZSwiV2lkdGgiOjAuMCwiSGVpZ2h0IjowLjAsIkJvcmRlclN0eWxlIjpudWxsLCJQYXJlbnRTdHlsZSI6bnVsbH0sIkRhdGVGb3JtYXQiOnsiJHJlZiI6IjExMCJ9LCJXZWVrTnVtYmVyaW5nIjp7IiRpZCI6IjU1OSIsIkZvcm1hdCI6MCwiSXNWaXNpYmxlIjpmYWxzZSwiTGFzdEtub3duVmlzaWJpbGl0eVN0YXRlIjpmYWxzZX0sIklzVmlzaWJsZSI6ZmFsc2UsIlBhcmVudFN0eWxlIjpudWxsfSwiSHlwZXJsaW5rIjpudWxsLCJJbXBvcnRJZCI6IiJ9XSwiSWQiOiI3NjNjYjFmOS01MTNhLTRkOGQtODExYy1jYTI4OWFiMzJlMjciLCJJc1NpbmdsZUl0ZW1Sb3ciOmZhbHNlfSx7IiRpZCI6IjU2MCIsIl90YXNrcyI6W10sIl9taWxlc3RvbmVzIjpbeyIkaWQiOiI1NjEiLCJJZCI6ImU1NDVlNTBjLWQzOGItNDdiYy1iMjc0LTM3MGY0OGVjMTQxMyIsIkluZGV4IjoyOCwiR3JvdXBJZCI6bnVsbCwiVGl0bGUiOiIgTGxhbWEgMiIsIkRhdGVUaW1lIjoiMjAyMy0wOS0yM1QyMzo1OTowMCIsIlBlcmNlbnRhZ2VDb21wbGV0ZSI6bnVsbCwiTm90ZSI6bnVsbCwiU3R5bGUiOnsiJGlkIjoiNTYyIiwiVGl0bGVQb3NpdGlvbiI6IlJpZ2h0IiwiRGF0ZVBvc2l0aW9uIjoiUmlnaHQiLCJTaGFwZVR5cGUiOjE3LCJTaGFwZVNpemUiOjMsIlNwYWNpbmciOjUsIlNoYXBlU3R5bGUiOnsiJGlkIjoiNTYzIiwiTWFyZ2luIjp7IiRyZWYiOiI4In0sIlBhZGRpbmciOnsiJHJlZiI6IjkifSwiQmFja2dyb3VuZCI6eyIkaWQiOiI1NjQiLCJDb2xvciI6eyIkaWQiOiI1NjUiLCJBIjoyNTUsIlIiOjY4LCJHIjoxMTQsIkIiOjE5Nn19LCJJc1Zpc2libGUiOnRydWUsIldpZHRoIjoxMi4wLCJIZWlnaHQiOjE0LjAsIkJvcmRlclN0eWxlIjp7IiRpZCI6IjU2NiIsIkxpbmVDb2xvciI6eyIkcmVmIjoiOTYifSwiTGluZVdlaWdodCI6MC4wLCJMaW5lVHlwZSI6MCwiUGFyZW50U3R5bGUiOm51bGx9LCJQYXJlbnRTdHlsZSI6bnVsbH0sIlRpdGxlU3R5bGUiOnsiJGlkIjoiNTY3IiwiRm9udFNldHRpbmdzIjp7IiRpZCI6IjU2OCIsIkZvbnRTaXplIjo5LCJGb250TmFtZSI6IkNhbGlicmkiLCJJc0JvbGQiOmZhbHNlLCJJc0l0YWxpYyI6ZmFsc2UsIklzVW5kZXJsaW5lZCI6ZmFsc2UsIlBhcmVudFN0eWxlIjpudWxsfSwiQXV0b1NpemUiOjAsIkZvcmVncm91bmQiOnsiJGlkIjoiNTY5IiwiQ29sb3IiOnsiJGlkIjoiNTcw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U3MSIsIkNvbG9yIjp7IiRpZCI6IjU3MiIsIkEiOjAsIlIiOjI1NSwiRyI6MjU1LCJCIjoyNTV9fSwiSXNWaXNpYmxlIjp0cnVlLCJXaWR0aCI6MC4wLCJIZWlnaHQiOjAuMCwiQm9yZGVyU3R5bGUiOm51bGwsIlBhcmVudFN0eWxlIjpudWxsfSwiRGF0ZVN0eWxlIjp7IiRpZCI6IjU3MyIsIkZvbnRTZXR0aW5ncyI6eyIkaWQiOiI1NzQiLCJGb250U2l6ZSI6OCwiRm9udE5hbWUiOiJDYWxpYnJpIiwiSXNCb2xkIjpmYWxzZSwiSXNJdGFsaWMiOmZhbHNlLCJJc1VuZGVybGluZWQiOmZhbHNlLCJQYXJlbnRTdHlsZSI6bnVsbH0sIkF1dG9TaXplIjowLCJGb3JlZ3JvdW5kIjp7IiRpZCI6IjU3NSIsIkNvbG9yIjp7IiRpZCI6IjU3N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NzciLCJDb2xvciI6eyIkaWQiOiI1NzgiLCJBIjowLCJSIjoyNTUsIkciOjI1NSwiQiI6MjU1fX0sIklzVmlzaWJsZSI6dHJ1ZSwiV2lkdGgiOjAuMCwiSGVpZ2h0IjowLjAsIkJvcmRlclN0eWxlIjpudWxsLCJQYXJlbnRTdHlsZSI6bnVsbH0sIkRhdGVGb3JtYXQiOnsiJHJlZiI6IjExMCJ9LCJXZWVrTnVtYmVyaW5nIjp7IiRpZCI6IjU3OSIsIkZvcm1hdCI6MCwiSXNWaXNpYmxlIjpmYWxzZSwiTGFzdEtub3duVmlzaWJpbGl0eVN0YXRlIjpmYWxzZX0sIklzVmlzaWJsZSI6ZmFsc2UsIlBhcmVudFN0eWxlIjpudWxsfSwiSHlwZXJsaW5rIjpudWxsLCJJbXBvcnRJZCI6IiJ9XSwiSWQiOiIwMDAwMDAwMC0wMDAwLTAwMDAtMDAwMC0wMDAwMDAwMDAwMDAiLCJJc1NpbmdsZUl0ZW1Sb3ciOnRydWV9LHsiJGlkIjoiNTgwIiwiX3Rhc2tzIjpbXSwiX21pbGVzdG9uZXMiOlt7IiRpZCI6IjU4MSIsIklkIjoiOGFhODNjNWMtMzQwOS00YWNkLWI1N2MtOTI4MzJiMGMzNzQ4IiwiSW5kZXgiOjI5LCJHcm91cElkIjpudWxsLCJUaXRsZSI6IlBsYXRmb3JtIGZvciBkZXZlbG9wZXJzIiwiRGF0ZVRpbWUiOiIyMDA3LTA1LTI0VDIzOjU5OjAwIiwiUGVyY2VudGFnZUNvbXBsZXRlIjpudWxsLCJOb3RlIjpudWxsLCJTdHlsZSI6eyIkaWQiOiI1ODIiLCJUaXRsZVBvc2l0aW9uIjoiUmlnaHQiLCJEYXRlUG9zaXRpb24iOiJSaWdodCIsIlNoYXBlVHlwZSI6MTcsIlNoYXBlU2l6ZSI6MywiU3BhY2luZyI6NSwiU2hhcGVTdHlsZSI6eyIkaWQiOiI1ODMiLCJNYXJnaW4iOnsiJHJlZiI6IjgifSwiUGFkZGluZyI6eyIkcmVmIjoiOSJ9LCJCYWNrZ3JvdW5kIjp7IiRpZCI6IjU4NCIsIkNvbG9yIjp7IiRpZCI6IjU4NSIsIkEiOjI1NSwiUiI6NjgsIkciOjExNCwiQiI6MTk2fX0sIklzVmlzaWJsZSI6dHJ1ZSwiV2lkdGgiOjEyLjAsIkhlaWdodCI6MTQuMCwiQm9yZGVyU3R5bGUiOnsiJGlkIjoiNTg2IiwiTGluZUNvbG9yIjp7IiRyZWYiOiIxMyJ9LCJMaW5lV2VpZ2h0IjowLjAsIkxpbmVUeXBlIjowLCJQYXJlbnRTdHlsZSI6bnVsbH0sIlBhcmVudFN0eWxlIjpudWxsfSwiVGl0bGVTdHlsZSI6eyIkaWQiOiI1ODciLCJGb250U2V0dGluZ3MiOnsiJGlkIjoiNTg4IiwiRm9udFNpemUiOjksIkZvbnROYW1lIjoiQ2FsaWJyaSIsIklzQm9sZCI6ZmFsc2UsIklzSXRhbGljIjpmYWxzZSwiSXNVbmRlcmxpbmVkIjpmYWxzZSwiUGFyZW50U3R5bGUiOm51bGx9LCJBdXRvU2l6ZSI6MCwiRm9yZWdyb3VuZCI6eyIkaWQiOiI1ODkiLCJDb2xvciI6eyIkaWQiOiI1OTA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TkxIiwiQ29sb3IiOnsiJGlkIjoiNTkyIiwiQSI6MCwiUiI6MjU1LCJHIjoyNTUsIkIiOjI1NX19LCJJc1Zpc2libGUiOnRydWUsIldpZHRoIjowLjAsIkhlaWdodCI6MC4wLCJCb3JkZXJTdHlsZSI6bnVsbCwiUGFyZW50U3R5bGUiOm51bGx9LCJEYXRlU3R5bGUiOnsiJGlkIjoiNTkzIiwiRm9udFNldHRpbmdzIjp7IiRpZCI6IjU5NCIsIkZvbnRTaXplIjo4LCJGb250TmFtZSI6IkNhbGlicmkiLCJJc0JvbGQiOmZhbHNlLCJJc0l0YWxpYyI6ZmFsc2UsIklzVW5kZXJsaW5lZCI6ZmFsc2UsIlBhcmVudFN0eWxlIjpudWxsfSwiQXV0b1NpemUiOjAsIkZvcmVncm91bmQiOnsiJGlkIjoiNTk1IiwiQ29sb3IiOnsiJGlkIjoiNTk2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5NyIsIkNvbG9yIjp7IiRpZCI6IjU5OCIsIkEiOjAsIlIiOjI1NSwiRyI6MjU1LCJCIjoyNTV9fSwiSXNWaXNpYmxlIjp0cnVlLCJXaWR0aCI6MC4wLCJIZWlnaHQiOjAuMCwiQm9yZGVyU3R5bGUiOm51bGwsIlBhcmVudFN0eWxlIjpudWxsfSwiRGF0ZUZvcm1hdCI6eyIkcmVmIjoiMzEifSwiV2Vla051bWJlcmluZyI6eyIkaWQiOiI1OTkiLCJGb3JtYXQiOjAsIklzVmlzaWJsZSI6ZmFsc2UsIkxhc3RLbm93blZpc2liaWxpdHlTdGF0ZSI6ZmFsc2V9LCJJc1Zpc2libGUiOnRydWUsIlBhcmVudFN0eWxlIjpudWxsfSwiSHlwZXJsaW5rIjpudWxsLCJJbXBvcnRJZCI6IiJ9LHsiJGlkIjoiNjAwIiwiSWQiOiJmMWRlZTkxYi1iM2Y0LTQyM2ItYjc3NS1hYTI4MmYyYzQ5MDYiLCJJbmRleCI6MzEsIkdyb3VwSWQiOm51bGwsIlRpdGxlIjoiTmV3IEFJIEV4cGVyaWVuY2VzIiwiRGF0ZVRpbWUiOiIyMDIzLTA5LTI3VDIzOjU5OjAwIiwiUGVyY2VudGFnZUNvbXBsZXRlIjpudWxsLCJOb3RlIjpudWxsLCJTdHlsZSI6eyIkaWQiOiI2MDEiLCJUaXRsZVBvc2l0aW9uIjoiTGVmdCIsIkRhdGVQb3NpdGlvbiI6IkxlZnQiLCJTaGFwZVR5cGUiOjE3LCJTaGFwZVNpemUiOjMsIlNwYWNpbmciOjUsIlNoYXBlU3R5bGUiOnsiJGlkIjoiNjAyIiwiTWFyZ2luIjp7IiRyZWYiOiI4In0sIlBhZGRpbmciOnsiJHJlZiI6IjkifSwiQmFja2dyb3VuZCI6eyIkaWQiOiI2MDMiLCJDb2xvciI6eyIkaWQiOiI2MDQiLCJBIjoyNTUsIlIiOjY4LCJHIjoxMTQsIkIiOjE5Nn19LCJJc1Zpc2libGUiOnRydWUsIldpZHRoIjoxMi4wLCJIZWlnaHQiOjE0LjAsIkJvcmRlclN0eWxlIjp7IiRpZCI6IjYwNSIsIkxpbmVDb2xvciI6eyIkcmVmIjoiMTMifSwiTGluZVdlaWdodCI6MC4wLCJMaW5lVHlwZSI6MCwiUGFyZW50U3R5bGUiOm51bGx9LCJQYXJlbnRTdHlsZSI6bnVsbH0sIlRpdGxlU3R5bGUiOnsiJGlkIjoiNjA2IiwiRm9udFNldHRpbmdzIjp7IiRpZCI6IjYwNyIsIkZvbnRTaXplIjo5LCJGb250TmFtZSI6IkNhbGlicmkiLCJJc0JvbGQiOmZhbHNlLCJJc0l0YWxpYyI6ZmFsc2UsIklzVW5kZXJsaW5lZCI6ZmFsc2UsIlBhcmVudFN0eWxlIjpudWxsfSwiQXV0b1NpemUiOjAsIkZvcmVncm91bmQiOnsiJGlkIjoiNjA4IiwiQ29sb3IiOnsiJGlkIjoiNjA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YxMCIsIkNvbG9yIjp7IiRpZCI6IjYxMSIsIkEiOjAsIlIiOjI1NSwiRyI6MjU1LCJCIjoyNTV9fSwiSXNWaXNpYmxlIjp0cnVlLCJXaWR0aCI6MC4wLCJIZWlnaHQiOjAuMCwiQm9yZGVyU3R5bGUiOm51bGwsIlBhcmVudFN0eWxlIjpudWxsfSwiRGF0ZVN0eWxlIjp7IiRpZCI6IjYxMiIsIkZvbnRTZXR0aW5ncyI6eyIkaWQiOiI2MTMiLCJGb250U2l6ZSI6OCwiRm9udE5hbWUiOiJDYWxpYnJpIiwiSXNCb2xkIjpmYWxzZSwiSXNJdGFsaWMiOmZhbHNlLCJJc1VuZGVybGluZWQiOmZhbHNlLCJQYXJlbnRTdHlsZSI6bnVsbH0sIkF1dG9TaXplIjowLCJGb3JlZ3JvdW5kIjp7IiRpZCI6IjYxNCIsIkNvbG9yIjp7IiRpZCI6IjYxN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2MTYiLCJDb2xvciI6eyIkaWQiOiI2MTciLCJBIjowLCJSIjoyNTUsIkciOjI1NSwiQiI6MjU1fX0sIklzVmlzaWJsZSI6dHJ1ZSwiV2lkdGgiOjAuMCwiSGVpZ2h0IjowLjAsIkJvcmRlclN0eWxlIjpudWxsLCJQYXJlbnRTdHlsZSI6bnVsbH0sIkRhdGVGb3JtYXQiOnsiJHJlZiI6IjMxIn0sIldlZWtOdW1iZXJpbmciOnsiJGlkIjoiNjE4IiwiRm9ybWF0IjowLCJJc1Zpc2libGUiOmZhbHNlLCJMYXN0S25vd25WaXNpYmlsaXR5U3RhdGUiOmZhbHNlfSwiSXNWaXNpYmxlIjp0cnVlLCJQYXJlbnRTdHlsZSI6bnVsbH0sIkh5cGVybGluayI6bnVsbCwiSW1wb3J0SWQiOiIifV0sIklkIjoiM2I3YTE4MmMtNTE2ZC00YzcyLWE0ZjQtOTBlMTI0ZmNkOGY2IiwiSXNTaW5nbGVJdGVtUm93IjpmYWxzZX0seyIkaWQiOiI2MTkiLCJfdGFza3MiOltdLCJfbWlsZXN0b25lcyI6W3siJGlkIjoiNjIwIiwiSWQiOiI4YTVkYjQ2Yi02N2JmLTQwM2UtOGVmNi0zNzEzMDY1MzM2NTgiLCJJbmRleCI6MzAsIkdyb3VwSWQiOm51bGwsIlRpdGxlIjoiU2hpZnQgdG8gR2VuZXJhdGl2ZSBBSSIsIkRhdGVUaW1lIjoiMjAyMy0wMi0yN1QyMzo1OTowMCIsIlBlcmNlbnRhZ2VDb21wbGV0ZSI6bnVsbCwiTm90ZSI6bnVsbCwiU3R5bGUiOnsiJGlkIjoiNjIxIiwiVGl0bGVQb3NpdGlvbiI6IlJpZ2h0IiwiRGF0ZVBvc2l0aW9uIjoiUmlnaHQiLCJTaGFwZVR5cGUiOjE3LCJTaGFwZVNpemUiOjMsIlNwYWNpbmciOjUsIlNoYXBlU3R5bGUiOnsiJGlkIjoiNjIyIiwiTWFyZ2luIjp7IiRyZWYiOiI4In0sIlBhZGRpbmciOnsiJHJlZiI6IjkifSwiQmFja2dyb3VuZCI6eyIkaWQiOiI2MjMiLCJDb2xvciI6eyIkaWQiOiI2MjQiLCJBIjoyNTUsIlIiOjY4LCJHIjoxMTQsIkIiOjE5Nn19LCJJc1Zpc2libGUiOnRydWUsIldpZHRoIjoxMi4wLCJIZWlnaHQiOjE0LjAsIkJvcmRlclN0eWxlIjp7IiRpZCI6IjYyNSIsIkxpbmVDb2xvciI6eyIkcmVmIjoiMjkyIn0sIkxpbmVXZWlnaHQiOjAuMCwiTGluZVR5cGUiOjAsIlBhcmVudFN0eWxlIjpudWxsfSwiUGFyZW50U3R5bGUiOm51bGx9LCJUaXRsZVN0eWxlIjp7IiRpZCI6IjYyNiIsIkZvbnRTZXR0aW5ncyI6eyIkaWQiOiI2MjciLCJGb250U2l6ZSI6OSwiRm9udE5hbWUiOiJDYWxpYnJpIiwiSXNCb2xkIjpmYWxzZSwiSXNJdGFsaWMiOmZhbHNlLCJJc1VuZGVybGluZWQiOmZhbHNlLCJQYXJlbnRTdHlsZSI6bnVsbH0sIkF1dG9TaXplIjowLCJGb3JlZ3JvdW5kIjp7IiRpZCI6IjYyOCIsIkNvbG9yIjp7IiRpZCI6IjYy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2MzAiLCJDb2xvciI6eyIkaWQiOiI2MzEiLCJBIjowLCJSIjoyNTUsIkciOjI1NSwiQiI6MjU1fX0sIklzVmlzaWJsZSI6dHJ1ZSwiV2lkdGgiOjAuMCwiSGVpZ2h0IjowLjAsIkJvcmRlclN0eWxlIjpudWxsLCJQYXJlbnRTdHlsZSI6bnVsbH0sIkRhdGVTdHlsZSI6eyIkaWQiOiI2MzIiLCJGb250U2V0dGluZ3MiOnsiJGlkIjoiNjMzIiwiRm9udFNpemUiOjgsIkZvbnROYW1lIjoiQ2FsaWJyaSIsIklzQm9sZCI6ZmFsc2UsIklzSXRhbGljIjpmYWxzZSwiSXNVbmRlcmxpbmVkIjpmYWxzZSwiUGFyZW50U3R5bGUiOm51bGx9LCJBdXRvU2l6ZSI6MCwiRm9yZWdyb3VuZCI6eyIkaWQiOiI2MzQiLCJDb2xvciI6eyIkaWQiOiI2Mz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jM2IiwiQ29sb3IiOnsiJGlkIjoiNjM3IiwiQSI6MCwiUiI6MjU1LCJHIjoyNTUsIkIiOjI1NX19LCJJc1Zpc2libGUiOnRydWUsIldpZHRoIjowLjAsIkhlaWdodCI6MC4wLCJCb3JkZXJTdHlsZSI6bnVsbCwiUGFyZW50U3R5bGUiOm51bGx9LCJEYXRlRm9ybWF0Ijp7IiRyZWYiOiIzMDYifSwiV2Vla051bWJlcmluZyI6eyIkaWQiOiI2MzgiLCJGb3JtYXQiOjAsIklzVmlzaWJsZSI6ZmFsc2UsIkxhc3RLbm93blZpc2liaWxpdHlTdGF0ZSI6ZmFsc2V9LCJJc1Zpc2libGUiOmZhbHNlLCJQYXJlbnRTdHlsZSI6bnVsbH0sIkh5cGVybGluayI6bnVsbCwiSW1wb3J0SWQiOiIifV0sIklkIjoiMDAwMDAwMDAtMDAwMC0wMDAwLTAwMDAtMDAwMDAwMDAwMDAwIiwiSXNTaW5nbGVJdGVtUm93Ijp0cnVlfSx7IiRpZCI6IjYzOSIsIl90YXNrcyI6W10sIl9taWxlc3RvbmVzIjpbeyIkaWQiOiI2NDAiLCJJZCI6Ijk0ODcxZDcxLTQ2NTQtNDJjYS1hMmMzLWM3YmU1ZGZhZjdlZSIsIkluZGV4IjozMiwiR3JvdXBJZCI6bnVsbCwiVGl0bGUiOiJSYXktQmFuIE1ldGEgU21hcnQgR2xhc3NlcyIsIkRhdGVUaW1lIjoiMjAyMy0xMC0xN1QyMzo1OTowMCIsIlBlcmNlbnRhZ2VDb21wbGV0ZSI6bnVsbCwiTm90ZSI6bnVsbCwiU3R5bGUiOnsiJGlkIjoiNjQxIiwiVGl0bGVQb3NpdGlvbiI6IlJpZ2h0IiwiRGF0ZVBvc2l0aW9uIjoiUmlnaHQiLCJTaGFwZVR5cGUiOjE3LCJTaGFwZVNpemUiOjMsIlNwYWNpbmciOjUsIlNoYXBlU3R5bGUiOnsiJGlkIjoiNjQyIiwiTWFyZ2luIjp7IiRyZWYiOiI4In0sIlBhZGRpbmciOnsiJHJlZiI6IjkifSwiQmFja2dyb3VuZCI6eyIkaWQiOiI2NDMiLCJDb2xvciI6eyIkaWQiOiI2NDQiLCJBIjoyNTUsIlIiOjY4LCJHIjoxMTQsIkIiOjE5Nn19LCJJc1Zpc2libGUiOnRydWUsIldpZHRoIjoxMi4wLCJIZWlnaHQiOjE0LjAsIkJvcmRlclN0eWxlIjp7IiRpZCI6IjY0NSIsIkxpbmVDb2xvciI6eyIkcmVmIjoiMjkyIn0sIkxpbmVXZWlnaHQiOjAuMCwiTGluZVR5cGUiOjAsIlBhcmVudFN0eWxlIjpudWxsfSwiUGFyZW50U3R5bGUiOm51bGx9LCJUaXRsZVN0eWxlIjp7IiRpZCI6IjY0NiIsIkZvbnRTZXR0aW5ncyI6eyIkaWQiOiI2NDciLCJGb250U2l6ZSI6OSwiRm9udE5hbWUiOiJDYWxpYnJpIiwiSXNCb2xkIjpmYWxzZSwiSXNJdGFsaWMiOmZhbHNlLCJJc1VuZGVybGluZWQiOmZhbHNlLCJQYXJlbnRTdHlsZSI6bnVsbH0sIkF1dG9TaXplIjowLCJGb3JlZ3JvdW5kIjp7IiRpZCI6IjY0OCIsIkNvbG9yIjp7IiRpZCI6IjY0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2NTAiLCJDb2xvciI6eyIkaWQiOiI2NTEiLCJBIjowLCJSIjoyNTUsIkciOjI1NSwiQiI6MjU1fX0sIklzVmlzaWJsZSI6dHJ1ZSwiV2lkdGgiOjAuMCwiSGVpZ2h0IjowLjAsIkJvcmRlclN0eWxlIjpudWxsLCJQYXJlbnRTdHlsZSI6bnVsbH0sIkRhdGVTdHlsZSI6eyIkaWQiOiI2NTIiLCJGb250U2V0dGluZ3MiOnsiJGlkIjoiNjUzIiwiRm9udFNpemUiOjgsIkZvbnROYW1lIjoiQ2FsaWJyaSIsIklzQm9sZCI6ZmFsc2UsIklzSXRhbGljIjpmYWxzZSwiSXNVbmRlcmxpbmVkIjpmYWxzZSwiUGFyZW50U3R5bGUiOm51bGx9LCJBdXRvU2l6ZSI6MCwiRm9yZWdyb3VuZCI6eyIkaWQiOiI2NTQiLCJDb2xvciI6eyIkaWQiOiI2NT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jU2IiwiQ29sb3IiOnsiJGlkIjoiNjU3IiwiQSI6MCwiUiI6MjU1LCJHIjoyNTUsIkIiOjI1NX19LCJJc1Zpc2libGUiOnRydWUsIldpZHRoIjowLjAsIkhlaWdodCI6MC4wLCJCb3JkZXJTdHlsZSI6bnVsbCwiUGFyZW50U3R5bGUiOm51bGx9LCJEYXRlRm9ybWF0Ijp7IiRyZWYiOiIzMDYifSwiV2Vla051bWJlcmluZyI6eyIkaWQiOiI2NTgiLCJGb3JtYXQiOjAsIklzVmlzaWJsZSI6ZmFsc2UsIkxhc3RLbm93blZpc2liaWxpdHlTdGF0ZSI6ZmFsc2V9LCJJc1Zpc2libGUiOmZhbHNlLCJQYXJlbnRTdHlsZSI6bnVsbH0sIkh5cGVybGluayI6bnVsbCwiSW1wb3J0SWQiOiIifV0sIklkIjoiMDAwMDAwMDAtMDAwMC0wMDAwLTAwMDAtMDAwMDAwMDAwMDAwIiwiSXNTaW5nbGVJdGVtUm93Ijp0cnVlfSx7IiRpZCI6IjY1OSIsIl90YXNrcyI6W10sIl9taWxlc3RvbmVzIjpbeyIkaWQiOiI2NjAiLCJJZCI6IjFlNjI2ZWExLTY4ODUtNDA4Zi05YWJlLWU1MzE2YmUyZDA3MiIsIkluZGV4IjozMywiR3JvdXBJZCI6bnVsbCwiVGl0bGUiOiIgTGFudGVybiIsIkRhdGVUaW1lIjoiMjAyMy0xMS0wN1QyMzo1OTowMCIsIlBlcmNlbnRhZ2VDb21wbGV0ZSI6bnVsbCwiTm90ZSI6bnVsbCwiU3R5bGUiOnsiJGlkIjoiNjYxIiwiVGl0bGVQb3NpdGlvbiI6IlJpZ2h0IiwiRGF0ZVBvc2l0aW9uIjoiUmlnaHQiLCJTaGFwZVR5cGUiOjE3LCJTaGFwZVNpemUiOjMsIlNwYWNpbmciOjUsIlNoYXBlU3R5bGUiOnsiJGlkIjoiNjYyIiwiTWFyZ2luIjp7IiRyZWYiOiI4In0sIlBhZGRpbmciOnsiJHJlZiI6IjkifSwiQmFja2dyb3VuZCI6eyIkaWQiOiI2NjMiLCJDb2xvciI6eyIkaWQiOiI2NjQiLCJBIjoyNTUsIlIiOjY4LCJHIjoxMTQsIkIiOjE5Nn19LCJJc1Zpc2libGUiOnRydWUsIldpZHRoIjoxMi4wLCJIZWlnaHQiOjE0LjAsIkJvcmRlclN0eWxlIjp7IiRpZCI6IjY2NSIsIkxpbmVDb2xvciI6eyIkcmVmIjoiMjkyIn0sIkxpbmVXZWlnaHQiOjAuMCwiTGluZVR5cGUiOjAsIlBhcmVudFN0eWxlIjpudWxsfSwiUGFyZW50U3R5bGUiOm51bGx9LCJUaXRsZVN0eWxlIjp7IiRpZCI6IjY2NiIsIkZvbnRTZXR0aW5ncyI6eyIkaWQiOiI2NjciLCJGb250U2l6ZSI6OSwiRm9udE5hbWUiOiJDYWxpYnJpIiwiSXNCb2xkIjpmYWxzZSwiSXNJdGFsaWMiOmZhbHNlLCJJc1VuZGVybGluZWQiOmZhbHNlLCJQYXJlbnRTdHlsZSI6bnVsbH0sIkF1dG9TaXplIjowLCJGb3JlZ3JvdW5kIjp7IiRpZCI6IjY2OCIsIkNvbG9yIjp7IiRpZCI6IjY2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2NzAiLCJDb2xvciI6eyIkaWQiOiI2NzEiLCJBIjowLCJSIjoyNTUsIkciOjI1NSwiQiI6MjU1fX0sIklzVmlzaWJsZSI6dHJ1ZSwiV2lkdGgiOjAuMCwiSGVpZ2h0IjowLjAsIkJvcmRlclN0eWxlIjpudWxsLCJQYXJlbnRTdHlsZSI6bnVsbH0sIkRhdGVTdHlsZSI6eyIkaWQiOiI2NzIiLCJGb250U2V0dGluZ3MiOnsiJGlkIjoiNjczIiwiRm9udFNpemUiOjgsIkZvbnROYW1lIjoiQ2FsaWJyaSIsIklzQm9sZCI6ZmFsc2UsIklzSXRhbGljIjpmYWxzZSwiSXNVbmRlcmxpbmVkIjpmYWxzZSwiUGFyZW50U3R5bGUiOm51bGx9LCJBdXRvU2l6ZSI6MCwiRm9yZWdyb3VuZCI6eyIkaWQiOiI2NzQiLCJDb2xvciI6eyIkaWQiOiI2Nz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jc2IiwiQ29sb3IiOnsiJGlkIjoiNjc3IiwiQSI6MCwiUiI6MjU1LCJHIjoyNTUsIkIiOjI1NX19LCJJc1Zpc2libGUiOnRydWUsIldpZHRoIjowLjAsIkhlaWdodCI6MC4wLCJCb3JkZXJTdHlsZSI6bnVsbCwiUGFyZW50U3R5bGUiOm51bGx9LCJEYXRlRm9ybWF0Ijp7IiRyZWYiOiIzMDYifSwiV2Vla051bWJlcmluZyI6eyIkaWQiOiI2NzgiLCJGb3JtYXQiOjAsIklzVmlzaWJsZSI6ZmFsc2UsIkxhc3RLbm93blZpc2liaWxpdHlTdGF0ZSI6ZmFsc2V9LCJJc1Zpc2libGUiOmZhbHNlLCJQYXJlbnRTdHlsZSI6bnVsbH0sIkh5cGVybGluayI6bnVsbCwiSW1wb3J0SWQiOiIifV0sIklkIjoiMDAwMDAwMDAtMDAwMC0wMDAwLTAwMDAtMDAwMDAwMDAwMDAwIiwiSXNTaW5nbGVJdGVtUm93Ijp0cnVlfSx7IiRpZCI6IjY3OSIsIl90YXNrcyI6W10sIl9taWxlc3RvbmVzIjpbeyIkaWQiOiI2ODAiLCJJZCI6IjNlNDBkOGJhLTAwZDYtNGNkMi04ZWNiLWNmZDU3ZTgxMjc2YSIsIkluZGV4IjozNCwiR3JvdXBJZCI6bnVsbCwiVGl0bGUiOiIgRW11IFZpZGVvIGFuZCBFbXUgRWRpdCIsIkRhdGVUaW1lIjoiMjAyMy0xMS0xNlQyMzo1OTowMCIsIlBlcmNlbnRhZ2VDb21wbGV0ZSI6bnVsbCwiTm90ZSI6bnVsbCwiU3R5bGUiOnsiJGlkIjoiNjgxIiwiVGl0bGVQb3NpdGlvbiI6IlJpZ2h0IiwiRGF0ZVBvc2l0aW9uIjoiUmlnaHQiLCJTaGFwZVR5cGUiOjE3LCJTaGFwZVNpemUiOjMsIlNwYWNpbmciOjUsIlNoYXBlU3R5bGUiOnsiJGlkIjoiNjgyIiwiTWFyZ2luIjp7IiRyZWYiOiI4In0sIlBhZGRpbmciOnsiJHJlZiI6IjkifSwiQmFja2dyb3VuZCI6eyIkaWQiOiI2ODMiLCJDb2xvciI6eyIkaWQiOiI2ODQiLCJBIjoyNTUsIlIiOjY4LCJHIjoxMTQsIkIiOjE5Nn19LCJJc1Zpc2libGUiOnRydWUsIldpZHRoIjoxMi4wLCJIZWlnaHQiOjE0LjAsIkJvcmRlclN0eWxlIjp7IiRpZCI6IjY4NSIsIkxpbmVDb2xvciI6eyIkcmVmIjoiOTYifSwiTGluZVdlaWdodCI6MC4wLCJMaW5lVHlwZSI6MCwiUGFyZW50U3R5bGUiOm51bGx9LCJQYXJlbnRTdHlsZSI6bnVsbH0sIlRpdGxlU3R5bGUiOnsiJGlkIjoiNjg2IiwiRm9udFNldHRpbmdzIjp7IiRpZCI6IjY4NyIsIkZvbnRTaXplIjo5LCJGb250TmFtZSI6IkNhbGlicmkiLCJJc0JvbGQiOmZhbHNlLCJJc0l0YWxpYyI6ZmFsc2UsIklzVW5kZXJsaW5lZCI6ZmFsc2UsIlBhcmVudFN0eWxlIjpudWxsfSwiQXV0b1NpemUiOjAsIkZvcmVncm91bmQiOnsiJGlkIjoiNjg4IiwiQ29sb3IiOnsiJGlkIjoiNjg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Y5MCIsIkNvbG9yIjp7IiRpZCI6IjY5MSIsIkEiOjAsIlIiOjI1NSwiRyI6MjU1LCJCIjoyNTV9fSwiSXNWaXNpYmxlIjp0cnVlLCJXaWR0aCI6MC4wLCJIZWlnaHQiOjAuMCwiQm9yZGVyU3R5bGUiOm51bGwsIlBhcmVudFN0eWxlIjpudWxsfSwiRGF0ZVN0eWxlIjp7IiRpZCI6IjY5MiIsIkZvbnRTZXR0aW5ncyI6eyIkaWQiOiI2OTMiLCJGb250U2l6ZSI6OCwiRm9udE5hbWUiOiJDYWxpYnJpIiwiSXNCb2xkIjpmYWxzZSwiSXNJdGFsaWMiOmZhbHNlLCJJc1VuZGVybGluZWQiOmZhbHNlLCJQYXJlbnRTdHlsZSI6bnVsbH0sIkF1dG9TaXplIjowLCJGb3JlZ3JvdW5kIjp7IiRpZCI6IjY5NCIsIkNvbG9yIjp7IiRpZCI6IjY5N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2OTYiLCJDb2xvciI6eyIkaWQiOiI2OTciLCJBIjowLCJSIjoyNTUsIkciOjI1NSwiQiI6MjU1fX0sIklzVmlzaWJsZSI6dHJ1ZSwiV2lkdGgiOjAuMCwiSGVpZ2h0IjowLjAsIkJvcmRlclN0eWxlIjpudWxsLCJQYXJlbnRTdHlsZSI6bnVsbH0sIkRhdGVGb3JtYXQiOnsiJHJlZiI6IjExMCJ9LCJXZWVrTnVtYmVyaW5nIjp7IiRpZCI6IjY5OCIsIkZvcm1hdCI6MCwiSXNWaXNpYmxlIjpmYWxzZSwiTGFzdEtub3duVmlzaWJpbGl0eVN0YXRlIjpmYWxzZX0sIklzVmlzaWJsZSI6ZmFsc2UsIlBhcmVudFN0eWxlIjpudWxsfSwiSHlwZXJsaW5rIjpudWxsLCJJbXBvcnRJZCI6IiJ9XSwiSWQiOiIwMDAwMDAwMC0wMDAwLTAwMDAtMDAwMC0wMDAwMDAwMDAwMDAiLCJJc1NpbmdsZUl0ZW1Sb3ciOnRydWV9LHsiJGlkIjoiNjk5IiwiX3Rhc2tzIjpbXSwiX21pbGVzdG9uZXMiOlt7IiRpZCI6IjcwMCIsIklkIjoiMGUzMGIwZTgtY2NiZS00Yjk3LTkxYTctNjQ5OTgwNDQ3MjlhIiwiSW5kZXgiOjM1LCJHcm91cElkIjpudWxsLCJUaXRsZSI6IiBBbm5vdW5jZXMgQUdJIiwiRGF0ZVRpbWUiOiIyMDI0LTAxLTE4VDIzOjU5OjAwIiwiUGVyY2VudGFnZUNvbXBsZXRlIjpudWxsLCJOb3RlIjpudWxsLCJTdHlsZSI6eyIkaWQiOiI3MDEiLCJUaXRsZVBvc2l0aW9uIjoiUmlnaHQiLCJEYXRlUG9zaXRpb24iOiJSaWdodCIsIlNoYXBlVHlwZSI6MTcsIlNoYXBlU2l6ZSI6MywiU3BhY2luZyI6NSwiU2hhcGVTdHlsZSI6eyIkaWQiOiI3MDIiLCJNYXJnaW4iOnsiJHJlZiI6IjgifSwiUGFkZGluZyI6eyIkcmVmIjoiOSJ9LCJCYWNrZ3JvdW5kIjp7IiRpZCI6IjcwMyIsIkNvbG9yIjp7IiRpZCI6IjcwNCIsIkEiOjI1NSwiUiI6NjgsIkciOjExNCwiQiI6MTk2fX0sIklzVmlzaWJsZSI6dHJ1ZSwiV2lkdGgiOjEyLjAsIkhlaWdodCI6MTQuMCwiQm9yZGVyU3R5bGUiOnsiJGlkIjoiNzA1IiwiTGluZUNvbG9yIjp7IiRyZWYiOiI5NiJ9LCJMaW5lV2VpZ2h0IjowLjAsIkxpbmVUeXBlIjowLCJQYXJlbnRTdHlsZSI6bnVsbH0sIlBhcmVudFN0eWxlIjpudWxsfSwiVGl0bGVTdHlsZSI6eyIkaWQiOiI3MDYiLCJGb250U2V0dGluZ3MiOnsiJGlkIjoiNzA3IiwiRm9udFNpemUiOjksIkZvbnROYW1lIjoiQ2FsaWJyaSIsIklzQm9sZCI6ZmFsc2UsIklzSXRhbGljIjpmYWxzZSwiSXNVbmRlcmxpbmVkIjpmYWxzZSwiUGFyZW50U3R5bGUiOm51bGx9LCJBdXRvU2l6ZSI6MCwiRm9yZWdyb3VuZCI6eyIkaWQiOiI3MDgiLCJDb2xvciI6eyIkaWQiOiI3MDk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zEwIiwiQ29sb3IiOnsiJGlkIjoiNzExIiwiQSI6MCwiUiI6MjU1LCJHIjoyNTUsIkIiOjI1NX19LCJJc1Zpc2libGUiOnRydWUsIldpZHRoIjowLjAsIkhlaWdodCI6MC4wLCJCb3JkZXJTdHlsZSI6bnVsbCwiUGFyZW50U3R5bGUiOm51bGx9LCJEYXRlU3R5bGUiOnsiJGlkIjoiNzEyIiwiRm9udFNldHRpbmdzIjp7IiRpZCI6IjcxMyIsIkZvbnRTaXplIjo4LCJGb250TmFtZSI6IkNhbGlicmkiLCJJc0JvbGQiOmZhbHNlLCJJc0l0YWxpYyI6ZmFsc2UsIklzVW5kZXJsaW5lZCI6ZmFsc2UsIlBhcmVudFN0eWxlIjpudWxsfSwiQXV0b1NpemUiOjAsIkZvcmVncm91bmQiOnsiJGlkIjoiNzE0IiwiQ29sb3IiOnsiJGlkIjoiNzE1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cxNiIsIkNvbG9yIjp7IiRpZCI6IjcxNyIsIkEiOjAsIlIiOjI1NSwiRyI6MjU1LCJCIjoyNTV9fSwiSXNWaXNpYmxlIjp0cnVlLCJXaWR0aCI6MC4wLCJIZWlnaHQiOjAuMCwiQm9yZGVyU3R5bGUiOm51bGwsIlBhcmVudFN0eWxlIjpudWxsfSwiRGF0ZUZvcm1hdCI6eyIkcmVmIjoiMTEwIn0sIldlZWtOdW1iZXJpbmciOnsiJGlkIjoiNzE4IiwiRm9ybWF0IjowLCJJc1Zpc2libGUiOmZhbHNlLCJMYXN0S25vd25WaXNpYmlsaXR5U3RhdGUiOmZhbHNlfSwiSXNWaXNpYmxlIjpmYWxzZSwiUGFyZW50U3R5bGUiOm51bGx9LCJIeXBlcmxpbmsiOm51bGwsIkltcG9ydElkIjoiIn1dLCJJZCI6IjAwMDAwMDAwLTAwMDAtMDAwMC0wMDAwLTAwMDAwMDAwMDAwMCIsIklzU2luZ2xlSXRlbVJvdyI6dHJ1ZX1dLCJJbmRleCI6MCwiSWQiOiIwZWYyYjVlOC0wNjgxLTRlNTQtYTRjOS1kNjJmNzg4MDJkYjAiLCJIZWFkZXJUZXh0IjpudWxsLCJJc0RlZmF1bHQiOnRydWUsIlN0eWxlIjp7IiRpZCI6IjcxOSIsIkhlYWRlclN0eWxlIjp7IiRpZCI6IjcyMCIsIlRleHRTdHlsZSI6eyIkaWQiOiI3MjEiLCJGb250U2V0dGluZ3MiOnsiJGlkIjoiNzIyIiwiRm9udFNpemUiOjExLCJGb250TmFtZSI6IkNhbGlicmkiLCJJc0JvbGQiOmZhbHNlLCJJc0l0YWxpYyI6ZmFsc2UsIklzVW5kZXJsaW5lZCI6ZmFsc2UsIlBhcmVudFN0eWxlIjpudWxsfSwiQXV0b1NpemUiOjIsIkZvcmVncm91bmQiOnsiJGlkIjoiNzIzIiwiQ29sb3IiOnsiJGlkIjoiNzI0IiwiQSI6MjU1LCJSIjowLCJHIjowLCJCIjowfX0sIk1heFdpZHRoIjowLjAsIk1heEhlaWdodCI6IkluZmluaXR5IiwiU21hcnRGb3JlZ3JvdW5kSXNBY3RpdmUiOmZhbHNlLCJIb3Jpem9udGFsQWxpZ25tZW50IjowLCJWZXJ0aWNhbEFsaWdubWVudCI6MCwiU21hcnRGb3JlZ3JvdW5kIjpudWxsLCJCYWNrZ3JvdW5kRmlsbFR5cGUiOjAsIk1hcmdpbiI6eyIkaWQiOiI3MjUiLCJUb3AiOjAuMCwiTGVmdCI6MC4wLCJSaWdodCI6MC4wLCJCb3R0b20iOjAuMH0sIlBhZGRpbmciOnsiJGlkIjoiNzI2IiwiVG9wIjowLjAsIkxlZnQiOjAuMCwiUmlnaHQiOjAuMCwiQm90dG9tIjowLjB9LCJCYWNrZ3JvdW5kIjpudWxsLCJJc1Zpc2libGUiOnRydWUsIldpZHRoIjowLjAsIkhlaWdodCI6MC4wLCJCb3JkZXJTdHlsZSI6bnVsbCwiUGFyZW50U3R5bGUiOm51bGx9LCJSZWN0YW5nbGVTdHlsZSI6eyIkaWQiOiI3MjciLCJNYXJnaW4iOnsiJGlkIjoiNzI4IiwiVG9wIjowLjAsIkxlZnQiOjAuMCwiUmlnaHQiOjAuMCwiQm90dG9tIjowLjB9LCJQYWRkaW5nIjp7IiRpZCI6IjcyOSIsIlRvcCI6MC4wLCJMZWZ0IjowLjAsIlJpZ2h0IjowLjAsIkJvdHRvbSI6MC4wfSwiQmFja2dyb3VuZCI6eyIkaWQiOiI3MzAiLCJDb2xvciI6eyIkaWQiOiI3MzEiLCJBIjo2MywiUiI6NjgsIkciOjExNCwiQiI6MTk2fX0sIklzVmlzaWJsZSI6dHJ1ZSwiV2lkdGgiOjAuMCwiSGVpZ2h0IjowLjAsIkJvcmRlclN0eWxlIjp7IiRpZCI6IjczMiIsIkxpbmVDb2xvciI6eyIkaWQiOiI3MzMiLCIkdHlwZSI6Ik5MUkUuQ29tbW9uLkRvbS5Tb2xpZENvbG9yQnJ1c2gsIE5MUkUuQ29tbW9uIiwiQ29sb3IiOnsiJGlkIjoiNzM0IiwiQSI6MjU1LCJSIjoyNTUsIkciOjAsIkIiOjB9fSwiTGluZVdlaWdodCI6MC4wLCJMaW5lVHlwZSI6MCwiUGFyZW50U3R5bGUiOm51bGx9LCJQYXJlbnRTdHlsZSI6bnVsbH0sIk1hcmdpbiI6eyIkaWQiOiI3MzUiLCJUb3AiOjAuMCwiTGVmdCI6MC4wLCJSaWdodCI6MC4wLCJCb3R0b20iOjAuMH0sIlBhZGRpbmciOnsiJGlkIjoiNzM2IiwiVG9wIjowLjAsIkxlZnQiOjAuMCwiUmlnaHQiOjAuMCwiQm90dG9tIjowLjB9LCJCYWNrZ3JvdW5kIjpudWxsLCJJc1Zpc2libGUiOnRydWUsIldpZHRoIjowLjAsIkhlaWdodCI6MC4wLCJCb3JkZXJTdHlsZSI6bnVsbCwiUGFyZW50U3R5bGUiOm51bGx9LCJCYWNrZ3JvdW5kU3R5bGUiOnsiJGlkIjoiNzM3IiwiTWFyZ2luIjp7IiRpZCI6IjczOCIsIlRvcCI6MC4wLCJMZWZ0IjowLjAsIlJpZ2h0IjowLjAsIkJvdHRvbSI6MC4wfSwiUGFkZGluZyI6eyIkaWQiOiI3MzkiLCJUb3AiOjAuMCwiTGVmdCI6MC4wLCJSaWdodCI6MC4wLCJCb3R0b20iOjAuMH0sIkJhY2tncm91bmQiOnsiJGlkIjoiNzQwIiwiQ29sb3IiOnsiJGlkIjoiNzQxIiwiQSI6NTEsIlIiOjE2NSwiRyI6MTY1LCJCIjoxNjV9fSwiSXNWaXNpYmxlIjp0cnVlLCJXaWR0aCI6MC4wLCJIZWlnaHQiOjAuMCwiQm9yZGVyU3R5bGUiOnsiJGlkIjoiNzQyIiwiTGluZUNvbG9yIjp7IiRpZCI6Ijc0MyIsIiR0eXBlIjoiTkxSRS5Db21tb24uRG9tLlNvbGlkQ29sb3JCcnVzaCwgTkxSRS5Db21tb24iLCJDb2xvciI6eyIkaWQiOiI3NDQiLCJBIjoyNTUsIlIiOjI1NSwiRyI6MCwiQiI6MH19LCJMaW5lV2VpZ2h0IjowLjAsIkxpbmVUeXBlIjowLCJQYXJlbnRTdHlsZSI6bnVsbH0sIlBhcmVudFN0eWxlIjpudWxsfSwiTWFyZ2luIjp7IiRpZCI6Ijc0NSIsIlRvcCI6MC4wLCJMZWZ0IjowLjAsIlJpZ2h0IjowLjAsIkJvdHRvbSI6MC4wfSwiUGFkZGluZyI6eyIkaWQiOiI3NDYiLCJUb3AiOjAuMCwiTGVmdCI6MC4wLCJSaWdodCI6MC4wLCJCb3R0b20iOjAuMH0sIklzVmlzaWJsZSI6ZmFsc2UsIldpZHRoIjowLjAsIkhlaWdodCI6MC4wLCJCb3JkZXJTdHlsZSI6bnVsbCwiUGFyZW50U3R5bGUiOm51bGx9fV0sIklkIjoiY2YzNzU4ZGMtMDU2MC00MDUzLWFiOWItMDNkODhjYTU1N2FmIiwiSW5kZXgiOjAsIkhlYWRlclRleHQiOiJQcm9kdWN0IiwiU3R5bGUiOnsiJGlkIjoiNzQ3IiwiSGVhZGVyU3R5bGUiOnsiJGlkIjoiNzQ4IiwiVGV4dElzVmVydGljYWwiOmZhbHNlLCJUZXh0U3R5bGUiOnsiJGlkIjoiNzQ5IiwiRm9udFNldHRpbmdzIjp7IiRpZCI6Ijc1MCIsIkZvbnRTaXplIjoxMiwiRm9udE5hbWUiOiJDYWxpYnJpIiwiSXNCb2xkIjpmYWxzZSwiSXNJdGFsaWMiOmZhbHNlLCJJc1VuZGVybGluZWQiOmZhbHNlLCJQYXJlbnRTdHlsZSI6bnVsbH0sIkF1dG9TaXplIjoyLCJGb3JlZ3JvdW5kIjp7IiRpZCI6Ijc1MSIsIkNvbG9yIjp7IiRpZCI6Ijc1Mi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c1MyIsIlRvcCI6MC4wLCJMZWZ0IjowLjAsIlJpZ2h0IjowLjAsIkJvdHRvbSI6MC4wfSwiUGFkZGluZyI6eyIkaWQiOiI3NTQiLCJUb3AiOjAuMCwiTGVmdCI6MC4wLCJSaWdodCI6MC4wLCJCb3R0b20iOjAuMH0sIkJhY2tncm91bmQiOm51bGwsIklzVmlzaWJsZSI6dHJ1ZSwiV2lkdGgiOjAuMCwiSGVpZ2h0IjowLjAsIkJvcmRlclN0eWxlIjpudWxsLCJQYXJlbnRTdHlsZSI6bnVsbH0sIlJlY3RhbmdsZVN0eWxlIjp7IiRpZCI6Ijc1NSIsIk1hcmdpbiI6eyIkaWQiOiI3NTYiLCJUb3AiOjAuMCwiTGVmdCI6MC4wLCJSaWdodCI6MC4wLCJCb3R0b20iOjAuMH0sIlBhZGRpbmciOnsiJGlkIjoiNzU3IiwiVG9wIjowLjAsIkxlZnQiOjAuMCwiUmlnaHQiOjAuMCwiQm90dG9tIjowLjB9LCJCYWNrZ3JvdW5kIjp7IiRpZCI6Ijc1OCIsIkNvbG9yIjp7IiRpZCI6Ijc1OSIsIkEiOjI1NSwiUiI6NjgsIkciOjExNCwiQiI6MTk2fX0sIklzVmlzaWJsZSI6dHJ1ZSwiV2lkdGgiOjAuMCwiSGVpZ2h0IjowLjAsIkJvcmRlclN0eWxlIjp7IiRpZCI6Ijc2MCIsIkxpbmVDb2xvciI6eyIkaWQiOiI3NjEiLCIkdHlwZSI6Ik5MUkUuQ29tbW9uLkRvbS5Tb2xpZENvbG9yQnJ1c2gsIE5MUkUuQ29tbW9uIiwiQ29sb3IiOnsiJGlkIjoiNzYyIiwiQSI6MjU1LCJSIjoyNTUsIkciOjAsIkIiOjB9fSwiTGluZVdlaWdodCI6MC4wLCJMaW5lVHlwZSI6MCwiUGFyZW50U3R5bGUiOm51bGx9LCJQYXJlbnRTdHlsZSI6bnVsbH0sIk1hcmdpbiI6eyIkaWQiOiI3NjMiLCJUb3AiOjAuMCwiTGVmdCI6MC4wLCJSaWdodCI6MC4wLCJCb3R0b20iOjAuMH0sIlBhZGRpbmciOnsiJGlkIjoiNzY0IiwiVG9wIjowLjAsIkxlZnQiOjAuMCwiUmlnaHQiOjAuMCwiQm90dG9tIjowLjB9LCJCYWNrZ3JvdW5kIjpudWxsLCJJc1Zpc2libGUiOnRydWUsIldpZHRoIjowLjAsIkhlaWdodCI6MC4wLCJCb3JkZXJTdHlsZSI6bnVsbCwiUGFyZW50U3R5bGUiOm51bGx9LCJCYWNrZ3JvdW5kU3R5bGUiOnsiJGlkIjoiNzY1IiwiTWFyZ2luIjp7IiRpZCI6Ijc2NiIsIlRvcCI6MC4wLCJMZWZ0IjowLjAsIlJpZ2h0IjowLjAsIkJvdHRvbSI6MC4wfSwiUGFkZGluZyI6eyIkaWQiOiI3NjciLCJUb3AiOjAuMCwiTGVmdCI6MC4wLCJSaWdodCI6MC4wLCJCb3R0b20iOjAuMH0sIkJhY2tncm91bmQiOnsiJGlkIjoiNzY4IiwiQ29sb3IiOnsiJGlkIjoiNzY5IiwiQSI6NTEsIlIiOjE2NSwiRyI6MTY1LCJCIjoxNjV9fSwiSXNWaXNpYmxlIjp0cnVlLCJXaWR0aCI6MC4wLCJIZWlnaHQiOjAuMCwiQm9yZGVyU3R5bGUiOnsiJGlkIjoiNzcwIiwiTGluZUNvbG9yIjp7IiRpZCI6Ijc3MSIsIiR0eXBlIjoiTkxSRS5Db21tb24uRG9tLlNvbGlkQ29sb3JCcnVzaCwgTkxSRS5Db21tb24iLCJDb2xvciI6eyIkaWQiOiI3NzIiLCJBIjoyNTUsIlIiOjY4LCJHIjoxMTQsIkIiOjE5Nn19LCJMaW5lV2VpZ2h0IjoyLjAsIkxpbmVUeXBlIjowLCJQYXJlbnRTdHlsZSI6bnVsbH0sIlBhcmVudFN0eWxlIjpudWxsfSwiSXNBYm92ZVRpbWViYW5kIjpmYWxzZSwiU3BhY2luZyI6NSwiTWFyZ2luIjp7IiRpZCI6Ijc3MyIsIlRvcCI6MC4wLCJMZWZ0IjowLjAsIlJpZ2h0IjowLjAsIkJvdHRvbSI6MC4wfSwiUGFkZGluZyI6eyIkaWQiOiI3NzQiLCJUb3AiOjAuMCwiTGVmdCI6MC4wLCJSaWdodCI6MC4wLCJCb3R0b20iOjAuMH0sIklzVmlzaWJsZSI6dHJ1ZSwiV2lkdGgiOjAuMCwiSGVpZ2h0IjowLjAsIkJvcmRlclN0eWxlIjp7IiRpZCI6Ijc3NSIsIkxpbmVDb2xvciI6bnVsbCwiTGluZVdlaWdodCI6MC4wLCJMaW5lVHlwZSI6MCwiUGFyZW50U3R5bGUiOm51bGx9LCJQYXJlbnRTdHlsZSI6bnVsbH19LHsiJGlkIjoiNzc2IiwiX2FjdGl2aXRpZXMiOlt7IiRpZCI6Ijc3NyIsIl9yb3dzIjpbeyIkaWQiOiI3NzgiLCJfdGFza3MiOltdLCJfbWlsZXN0b25lcyI6W3siJGlkIjoiNzc5IiwiSWQiOiJiYjUwOTVkNS02YmMzLTRjNjMtODVjNy1jMTY2ZTcxYmFiMDAiLCJJbmRleCI6MzYsIkdyb3VwSWQiOm51bGwsIlRpdGxlIjoiTExDIGlzIGZvcm1lZCIsIkRhdGVUaW1lIjoiMjAwNC0wNC0xM1QyMzo1OTowMCIsIlBlcmNlbnRhZ2VDb21wbGV0ZSI6bnVsbCwiTm90ZSI6bnVsbCwiU3R5bGUiOnsiJGlkIjoiNzgwIiwiVGl0bGVQb3NpdGlvbiI6IlJpZ2h0IiwiRGF0ZVBvc2l0aW9uIjoiUmlnaHQiLCJTaGFwZVR5cGUiOjEzLCJTaGFwZVNpemUiOjMsIlNwYWNpbmciOjUsIlNoYXBlU3R5bGUiOnsiJGlkIjoiNzgxIiwiTWFyZ2luIjp7IiRyZWYiOiI4In0sIlBhZGRpbmciOnsiJHJlZiI6IjkifSwiQmFja2dyb3VuZCI6eyIkaWQiOiI3ODIiLCJDb2xvciI6eyIkaWQiOiI3ODMiLCJBIjoyNTUsIlIiOjIzNCwiRyI6MjIsIkIiOjMwfX0sIklzVmlzaWJsZSI6dHJ1ZSwiV2lkdGgiOjEyLjAsIkhlaWdodCI6MTQuMCwiQm9yZGVyU3R5bGUiOnsiJGlkIjoiNzg0IiwiTGluZUNvbG9yIjp7IiRyZWYiOiIxMyJ9LCJMaW5lV2VpZ2h0IjowLjAsIkxpbmVUeXBlIjowLCJQYXJlbnRTdHlsZSI6bnVsbH0sIlBhcmVudFN0eWxlIjpudWxsfSwiVGl0bGVTdHlsZSI6eyIkaWQiOiI3ODUiLCJGb250U2V0dGluZ3MiOnsiJGlkIjoiNzg2IiwiRm9udFNpemUiOjksIkZvbnROYW1lIjoiQ2FsaWJyaSIsIklzQm9sZCI6ZmFsc2UsIklzSXRhbGljIjpmYWxzZSwiSXNVbmRlcmxpbmVkIjpmYWxzZSwiUGFyZW50U3R5bGUiOm51bGx9LCJBdXRvU2l6ZSI6MCwiRm9yZWdyb3VuZCI6eyIkaWQiOiI3ODciLCJDb2xvciI6eyIkaWQiOiI3ODg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zg5IiwiQ29sb3IiOnsiJGlkIjoiNzkwIiwiQSI6MCwiUiI6MjU1LCJHIjoyNTUsIkIiOjI1NX19LCJJc1Zpc2libGUiOnRydWUsIldpZHRoIjowLjAsIkhlaWdodCI6MC4wLCJCb3JkZXJTdHlsZSI6bnVsbCwiUGFyZW50U3R5bGUiOm51bGx9LCJEYXRlU3R5bGUiOnsiJGlkIjoiNzkxIiwiRm9udFNldHRpbmdzIjp7IiRpZCI6Ijc5MiIsIkZvbnRTaXplIjo4LCJGb250TmFtZSI6IkNhbGlicmkiLCJJc0JvbGQiOmZhbHNlLCJJc0l0YWxpYyI6ZmFsc2UsIklzVW5kZXJsaW5lZCI6ZmFsc2UsIlBhcmVudFN0eWxlIjpudWxsfSwiQXV0b1NpemUiOjAsIkZvcmVncm91bmQiOnsiJGlkIjoiNzkzIiwiQ29sb3IiOnsiJGlkIjoiNzk0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c5NSIsIkNvbG9yIjp7IiRpZCI6Ijc5NiIsIkEiOjAsIlIiOjI1NSwiRyI6MjU1LCJCIjoyNTV9fSwiSXNWaXNpYmxlIjp0cnVlLCJXaWR0aCI6MC4wLCJIZWlnaHQiOjAuMCwiQm9yZGVyU3R5bGUiOm51bGwsIlBhcmVudFN0eWxlIjpudWxsfSwiRGF0ZUZvcm1hdCI6eyIkcmVmIjoiMzEifSwiV2Vla051bWJlcmluZyI6eyIkaWQiOiI3OTciLCJGb3JtYXQiOjAsIklzVmlzaWJsZSI6ZmFsc2UsIkxhc3RLbm93blZpc2liaWxpdHlTdGF0ZSI6ZmFsc2V9LCJJc1Zpc2libGUiOnRydWUsIlBhcmVudFN0eWxlIjpudWxsfSwiSHlwZXJsaW5rIjpudWxsLCJJbXBvcnRJZCI6IiJ9LHsiJGlkIjoiNzk4IiwiSWQiOiJlZGQ2NTAwMy01NjU3LTQ3NjAtYjBjMi1mYjU1OGQ0MGUyZmUiLCJJbmRleCI6MzcsIkdyb3VwSWQiOm51bGwsIlRpdGxlIjoiRmFjZWJvb2sgZ29lcyBtb2JpbGUiLCJEYXRlVGltZSI6IjIwMDctMDEtMTBUMjM6NTk6MDAiLCJQZXJjZW50YWdlQ29tcGxldGUiOm51bGwsIk5vdGUiOm51bGwsIlN0eWxlIjp7IiRpZCI6Ijc5OSIsIlRpdGxlUG9zaXRpb24iOiJSaWdodCIsIkRhdGVQb3NpdGlvbiI6IlJpZ2h0IiwiU2hhcGVUeXBlIjo0LCJTaGFwZVNpemUiOjMsIlNwYWNpbmciOjUsIlNoYXBlU3R5bGUiOnsiJGlkIjoiODAwIiwiTWFyZ2luIjp7IiRyZWYiOiI4In0sIlBhZGRpbmciOnsiJHJlZiI6IjkifSwiQmFja2dyb3VuZCI6eyIkaWQiOiI4MDEiLCJDb2xvciI6eyIkaWQiOiI4MDIiLCJBIjoyNTUsIlIiOjIsIkciOjE3OCwiQiI6MjM4fX0sIklzVmlzaWJsZSI6dHJ1ZSwiV2lkdGgiOjEyLjAsIkhlaWdodCI6MTQuMCwiQm9yZGVyU3R5bGUiOnsiJGlkIjoiODAzIiwiTGluZUNvbG9yIjp7IiRyZWYiOiIxMyJ9LCJMaW5lV2VpZ2h0IjowLjAsIkxpbmVUeXBlIjowLCJQYXJlbnRTdHlsZSI6bnVsbH0sIlBhcmVudFN0eWxlIjpudWxsfSwiVGl0bGVTdHlsZSI6eyIkaWQiOiI4MDQiLCJGb250U2V0dGluZ3MiOnsiJGlkIjoiODA1IiwiRm9udFNpemUiOjksIkZvbnROYW1lIjoiQ2FsaWJyaSIsIklzQm9sZCI6ZmFsc2UsIklzSXRhbGljIjpmYWxzZSwiSXNVbmRlcmxpbmVkIjpmYWxzZSwiUGFyZW50U3R5bGUiOm51bGx9LCJBdXRvU2l6ZSI6MCwiRm9yZWdyb3VuZCI6eyIkaWQiOiI4MDYiLCJDb2xvciI6eyIkaWQiOiI4MDc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DA4IiwiQ29sb3IiOnsiJGlkIjoiODA5IiwiQSI6MCwiUiI6MjU1LCJHIjoyNTUsIkIiOjI1NX19LCJJc1Zpc2libGUiOnRydWUsIldpZHRoIjowLjAsIkhlaWdodCI6MC4wLCJCb3JkZXJTdHlsZSI6bnVsbCwiUGFyZW50U3R5bGUiOm51bGx9LCJEYXRlU3R5bGUiOnsiJGlkIjoiODEwIiwiRm9udFNldHRpbmdzIjp7IiRpZCI6IjgxMSIsIkZvbnRTaXplIjo4LCJGb250TmFtZSI6IkNhbGlicmkiLCJJc0JvbGQiOmZhbHNlLCJJc0l0YWxpYyI6ZmFsc2UsIklzVW5kZXJsaW5lZCI6ZmFsc2UsIlBhcmVudFN0eWxlIjpudWxsfSwiQXV0b1NpemUiOjAsIkZvcmVncm91bmQiOnsiJGlkIjoiODEyIiwiQ29sb3IiOnsiJGlkIjoiODE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gxNCIsIkNvbG9yIjp7IiRpZCI6IjgxNSIsIkEiOjAsIlIiOjI1NSwiRyI6MjU1LCJCIjoyNTV9fSwiSXNWaXNpYmxlIjp0cnVlLCJXaWR0aCI6MC4wLCJIZWlnaHQiOjAuMCwiQm9yZGVyU3R5bGUiOm51bGwsIlBhcmVudFN0eWxlIjpudWxsfSwiRGF0ZUZvcm1hdCI6eyIkcmVmIjoiMzEifSwiV2Vla051bWJlcmluZyI6eyIkaWQiOiI4MTYiLCJGb3JtYXQiOjAsIklzVmlzaWJsZSI6ZmFsc2UsIkxhc3RLbm93blZpc2liaWxpdHlTdGF0ZSI6ZmFsc2V9LCJJc1Zpc2libGUiOnRydWUsIlBhcmVudFN0eWxlIjpudWxsfSwiSHlwZXJsaW5rIjpudWxsLCJJbXBvcnRJZCI6IiJ9LHsiJGlkIjoiODE3IiwiSWQiOiJjOTFlNWM0Mi1mNTgwLTRlN2QtYTA3ZC0wNWNhOTVhNDc1Y2MiLCJJbmRleCI6MzksIkdyb3VwSWQiOm51bGwsIlRpdGxlIjoiU2t5cGUgcGFydG5lcnNoaXAiLCJEYXRlVGltZSI6IjIwMTEtMDYtMjhUMjM6NTk6MDAiLCJQZXJjZW50YWdlQ29tcGxldGUiOm51bGwsIk5vdGUiOm51bGwsIlN0eWxlIjp7IiRpZCI6IjgxOCIsIlRpdGxlUG9zaXRpb24iOiJSaWdodCIsIkRhdGVQb3NpdGlvbiI6IlJpZ2h0IiwiU2hhcGVUeXBlIjo0LCJTaGFwZVNpemUiOjMsIlNwYWNpbmciOjUsIlNoYXBlU3R5bGUiOnsiJGlkIjoiODE5IiwiTWFyZ2luIjp7IiRyZWYiOiI4In0sIlBhZGRpbmciOnsiJHJlZiI6IjkifSwiQmFja2dyb3VuZCI6eyIkaWQiOiI4MjAiLCJDb2xvciI6eyIkaWQiOiI4MjEiLCJBIjoyNTUsIlIiOjIsIkciOjE3OCwiQiI6MjM4fX0sIklzVmlzaWJsZSI6dHJ1ZSwiV2lkdGgiOjEyLjAsIkhlaWdodCI6MTQuMCwiQm9yZGVyU3R5bGUiOnsiJGlkIjoiODIyIiwiTGluZUNvbG9yIjp7IiRyZWYiOiIxMyJ9LCJMaW5lV2VpZ2h0IjowLjAsIkxpbmVUeXBlIjowLCJQYXJlbnRTdHlsZSI6bnVsbH0sIlBhcmVudFN0eWxlIjpudWxsfSwiVGl0bGVTdHlsZSI6eyIkaWQiOiI4MjMiLCJGb250U2V0dGluZ3MiOnsiJGlkIjoiODI0IiwiRm9udFNpemUiOjksIkZvbnROYW1lIjoiQ2FsaWJyaSIsIklzQm9sZCI6ZmFsc2UsIklzSXRhbGljIjpmYWxzZSwiSXNVbmRlcmxpbmVkIjpmYWxzZSwiUGFyZW50U3R5bGUiOm51bGx9LCJBdXRvU2l6ZSI6MCwiRm9yZWdyb3VuZCI6eyIkaWQiOiI4MjUiLCJDb2xvciI6eyIkaWQiOiI4MjY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DI3IiwiQ29sb3IiOnsiJGlkIjoiODI4IiwiQSI6MCwiUiI6MjU1LCJHIjoyNTUsIkIiOjI1NX19LCJJc1Zpc2libGUiOnRydWUsIldpZHRoIjowLjAsIkhlaWdodCI6MC4wLCJCb3JkZXJTdHlsZSI6bnVsbCwiUGFyZW50U3R5bGUiOm51bGx9LCJEYXRlU3R5bGUiOnsiJGlkIjoiODI5IiwiRm9udFNldHRpbmdzIjp7IiRpZCI6IjgzMCIsIkZvbnRTaXplIjo4LCJGb250TmFtZSI6IkNhbGlicmkiLCJJc0JvbGQiOmZhbHNlLCJJc0l0YWxpYyI6ZmFsc2UsIklzVW5kZXJsaW5lZCI6ZmFsc2UsIlBhcmVudFN0eWxlIjpudWxsfSwiQXV0b1NpemUiOjAsIkZvcmVncm91bmQiOnsiJGlkIjoiODMxIiwiQ29sb3IiOnsiJGlkIjoiODMy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gzMyIsIkNvbG9yIjp7IiRpZCI6IjgzNCIsIkEiOjAsIlIiOjI1NSwiRyI6MjU1LCJCIjoyNTV9fSwiSXNWaXNpYmxlIjp0cnVlLCJXaWR0aCI6MC4wLCJIZWlnaHQiOjAuMCwiQm9yZGVyU3R5bGUiOm51bGwsIlBhcmVudFN0eWxlIjpudWxsfSwiRGF0ZUZvcm1hdCI6eyIkcmVmIjoiMzEifSwiV2Vla051bWJlcmluZyI6eyIkaWQiOiI4MzUiLCJGb3JtYXQiOjAsIklzVmlzaWJsZSI6ZmFsc2UsIkxhc3RLbm93blZpc2liaWxpdHlTdGF0ZSI6ZmFsc2V9LCJJc1Zpc2libGUiOnRydWUsIlBhcmVudFN0eWxlIjpudWxsfSwiSHlwZXJsaW5rIjpudWxsLCJJbXBvcnRJZCI6IiJ9LHsiJGlkIjoiODM2IiwiSWQiOiJlNWUxYTgzZS02ZjcwLTQ0ZGMtOTFhOC1iMjUzZWQxZDUwMTUiLCJJbmRleCI6NDEsIkdyb3VwSWQiOm51bGwsIlRpdGxlIjoiQWNxdWlyZXMgR0lQSFkiLCJEYXRlVGltZSI6IjIwMjAtMDUtMDFUMjM6NTk6MDAiLCJQZXJjZW50YWdlQ29tcGxldGUiOm51bGwsIk5vdGUiOm51bGwsIlN0eWxlIjp7IiRpZCI6IjgzNyIsIlRpdGxlUG9zaXRpb24iOiJSaWdodCIsIkRhdGVQb3NpdGlvbiI6IlJpZ2h0IiwiU2hhcGVUeXBlIjo0LCJTaGFwZVNpemUiOjMsIlNwYWNpbmciOjUsIlNoYXBlU3R5bGUiOnsiJGlkIjoiODM4IiwiTWFyZ2luIjp7IiRyZWYiOiI4In0sIlBhZGRpbmciOnsiJHJlZiI6IjkifSwiQmFja2dyb3VuZCI6eyIkaWQiOiI4MzkiLCJDb2xvciI6eyIkaWQiOiI4NDAiLCJBIjoyNTUsIlIiOjIsIkciOjE3OCwiQiI6MjM4fX0sIklzVmlzaWJsZSI6dHJ1ZSwiV2lkdGgiOjEyLjAsIkhlaWdodCI6MTQuMCwiQm9yZGVyU3R5bGUiOnsiJGlkIjoiODQxIiwiTGluZUNvbG9yIjp7IiRyZWYiOiIxMyJ9LCJMaW5lV2VpZ2h0IjowLjAsIkxpbmVUeXBlIjowLCJQYXJlbnRTdHlsZSI6bnVsbH0sIlBhcmVudFN0eWxlIjpudWxsfSwiVGl0bGVTdHlsZSI6eyIkaWQiOiI4NDIiLCJGb250U2V0dGluZ3MiOnsiJGlkIjoiODQzIiwiRm9udFNpemUiOjksIkZvbnROYW1lIjoiQ2FsaWJyaSIsIklzQm9sZCI6ZmFsc2UsIklzSXRhbGljIjpmYWxzZSwiSXNVbmRlcmxpbmVkIjpmYWxzZSwiUGFyZW50U3R5bGUiOm51bGx9LCJBdXRvU2l6ZSI6MCwiRm9yZWdyb3VuZCI6eyIkaWQiOiI4NDQiLCJDb2xvciI6eyIkaWQiOiI4NDU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DQ2IiwiQ29sb3IiOnsiJGlkIjoiODQ3IiwiQSI6MCwiUiI6MjU1LCJHIjoyNTUsIkIiOjI1NX19LCJJc1Zpc2libGUiOnRydWUsIldpZHRoIjowLjAsIkhlaWdodCI6MC4wLCJCb3JkZXJTdHlsZSI6bnVsbCwiUGFyZW50U3R5bGUiOm51bGx9LCJEYXRlU3R5bGUiOnsiJGlkIjoiODQ4IiwiRm9udFNldHRpbmdzIjp7IiRpZCI6Ijg0OSIsIkZvbnRTaXplIjo4LCJGb250TmFtZSI6IkNhbGlicmkiLCJJc0JvbGQiOmZhbHNlLCJJc0l0YWxpYyI6ZmFsc2UsIklzVW5kZXJsaW5lZCI6ZmFsc2UsIlBhcmVudFN0eWxlIjpudWxsfSwiQXV0b1NpemUiOjAsIkZvcmVncm91bmQiOnsiJGlkIjoiODUwIiwiQ29sb3IiOnsiJGlkIjoiODUx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g1MiIsIkNvbG9yIjp7IiRpZCI6Ijg1MyIsIkEiOjAsIlIiOjI1NSwiRyI6MjU1LCJCIjoyNTV9fSwiSXNWaXNpYmxlIjp0cnVlLCJXaWR0aCI6MC4wLCJIZWlnaHQiOjAuMCwiQm9yZGVyU3R5bGUiOm51bGwsIlBhcmVudFN0eWxlIjpudWxsfSwiRGF0ZUZvcm1hdCI6eyIkcmVmIjoiMzEifSwiV2Vla051bWJlcmluZyI6eyIkaWQiOiI4NTQiLCJGb3JtYXQiOjAsIklzVmlzaWJsZSI6ZmFsc2UsIkxhc3RLbm93blZpc2liaWxpdHlTdGF0ZSI6ZmFsc2V9LCJJc1Zpc2libGUiOnRydWUsIlBhcmVudFN0eWxlIjpudWxsfSwiSHlwZXJsaW5rIjpudWxsLCJJbXBvcnRJZCI6IiJ9XSwiSWQiOiIyZWE3OGY4MC1kZWZhLTQ1YzMtODkxMy0zMWRiNDFhM2EwNWMiLCJJc1NpbmdsZUl0ZW1Sb3ciOmZhbHNlfSx7IiRpZCI6Ijg1NSIsIl90YXNrcyI6W10sIl9taWxlc3RvbmVzIjpbeyIkaWQiOiI4NTYiLCJJZCI6Ijg4OTdiMzAwLTIzOWEtNDNhYS05OWRkLTBjYzJiZDIxZjhlNyIsIkluZGV4IjozOCwiR3JvdXBJZCI6bnVsbCwiVGl0bGUiOiJBY3F1aXJlcyB0YmggYXBwICIsIkRhdGVUaW1lIjoiMjAxNy0xMC0xNlQyMzo1OTowMCIsIlBlcmNlbnRhZ2VDb21wbGV0ZSI6bnVsbCwiTm90ZSI6bnVsbCwiU3R5bGUiOnsiJGlkIjoiODU3IiwiVGl0bGVQb3NpdGlvbiI6IlJpZ2h0IiwiRGF0ZVBvc2l0aW9uIjoiUmlnaHQiLCJTaGFwZVR5cGUiOjQsIlNoYXBlU2l6ZSI6MywiU3BhY2luZyI6NSwiU2hhcGVTdHlsZSI6eyIkaWQiOiI4NTgiLCJNYXJnaW4iOnsiJHJlZiI6IjgifSwiUGFkZGluZyI6eyIkcmVmIjoiOSJ9LCJCYWNrZ3JvdW5kIjp7IiRpZCI6Ijg1OSIsIkNvbG9yIjp7IiRpZCI6Ijg2MCIsIkEiOjI1NSwiUiI6MiwiRyI6MTc4LCJCIjoyMzh9fSwiSXNWaXNpYmxlIjp0cnVlLCJXaWR0aCI6MTIuMCwiSGVpZ2h0IjoxNC4wLCJCb3JkZXJTdHlsZSI6eyIkaWQiOiI4NjEiLCJMaW5lQ29sb3IiOnsiJHJlZiI6Ijk2In0sIkxpbmVXZWlnaHQiOjAuMCwiTGluZVR5cGUiOjAsIlBhcmVudFN0eWxlIjpudWxsfSwiUGFyZW50U3R5bGUiOm51bGx9LCJUaXRsZVN0eWxlIjp7IiRpZCI6Ijg2MiIsIkZvbnRTZXR0aW5ncyI6eyIkaWQiOiI4NjMiLCJGb250U2l6ZSI6OSwiRm9udE5hbWUiOiJDYWxpYnJpIiwiSXNCb2xkIjpmYWxzZSwiSXNJdGFsaWMiOmZhbHNlLCJJc1VuZGVybGluZWQiOmZhbHNlLCJQYXJlbnRTdHlsZSI6bnVsbH0sIkF1dG9TaXplIjowLCJGb3JlZ3JvdW5kIjp7IiRpZCI6Ijg2NCIsIkNvbG9yIjp7IiRpZCI6Ijg2N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4NjYiLCJDb2xvciI6eyIkaWQiOiI4NjciLCJBIjowLCJSIjoyNTUsIkciOjI1NSwiQiI6MjU1fX0sIklzVmlzaWJsZSI6dHJ1ZSwiV2lkdGgiOjAuMCwiSGVpZ2h0IjowLjAsIkJvcmRlclN0eWxlIjpudWxsLCJQYXJlbnRTdHlsZSI6bnVsbH0sIkRhdGVTdHlsZSI6eyIkaWQiOiI4NjgiLCJGb250U2V0dGluZ3MiOnsiJGlkIjoiODY5IiwiRm9udFNpemUiOjgsIkZvbnROYW1lIjoiQ2FsaWJyaSIsIklzQm9sZCI6ZmFsc2UsIklzSXRhbGljIjpmYWxzZSwiSXNVbmRlcmxpbmVkIjpmYWxzZSwiUGFyZW50U3R5bGUiOm51bGx9LCJBdXRvU2l6ZSI6MCwiRm9yZWdyb3VuZCI6eyIkaWQiOiI4NzAiLCJDb2xvciI6eyIkaWQiOiI4NzE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ODcyIiwiQ29sb3IiOnsiJGlkIjoiODczIiwiQSI6MCwiUiI6MjU1LCJHIjoyNTUsIkIiOjI1NX19LCJJc1Zpc2libGUiOnRydWUsIldpZHRoIjowLjAsIkhlaWdodCI6MC4wLCJCb3JkZXJTdHlsZSI6bnVsbCwiUGFyZW50U3R5bGUiOm51bGx9LCJEYXRlRm9ybWF0Ijp7IiRyZWYiOiIxMTAifSwiV2Vla051bWJlcmluZyI6eyIkaWQiOiI4NzQiLCJGb3JtYXQiOjAsIklzVmlzaWJsZSI6ZmFsc2UsIkxhc3RLbm93blZpc2liaWxpdHlTdGF0ZSI6ZmFsc2V9LCJJc1Zpc2libGUiOmZhbHNlLCJQYXJlbnRTdHlsZSI6bnVsbH0sIkh5cGVybGluayI6bnVsbCwiSW1wb3J0SWQiOiIifV0sIklkIjoiMDM0NzdhMjMtMGY4Zi00YzA4LWFlN2MtMzFmMjcwZjEyMmQyIiwiSXNTaW5nbGVJdGVtUm93IjpmYWxzZX0seyIkaWQiOiI4NzUiLCJfdGFza3MiOltdLCJfbWlsZXN0b25lcyI6W3siJGlkIjoiODc2IiwiSWQiOiIyMjBlNjlkOS0yMTNhLTQ0OTItOTkzNS0yNmZlNDA2N2U0ZTMiLCJJbmRleCI6NDIsIkdyb3VwSWQiOm51bGwsIlRpdGxlIjoiRmlyc3QgaW52ZXN0bWVudDogJDUwMCwwMDAiLCJEYXRlVGltZSI6IjIwMDQtMDYtMDFUMjM6NTk6MDAiLCJQZXJjZW50YWdlQ29tcGxldGUiOm51bGwsIk5vdGUiOm51bGwsIlN0eWxlIjp7IiRpZCI6Ijg3NyIsIlRpdGxlUG9zaXRpb24iOiJSaWdodCIsIkRhdGVQb3NpdGlvbiI6IlJpZ2h0IiwiU2hhcGVUeXBlIjo0LCJTaGFwZVNpemUiOjMsIlNwYWNpbmciOjUsIlNoYXBlU3R5bGUiOnsiJGlkIjoiODc4IiwiTWFyZ2luIjp7IiRyZWYiOiI4In0sIlBhZGRpbmciOnsiJHJlZiI6IjkifSwiQmFja2dyb3VuZCI6eyIkaWQiOiI4NzkiLCJDb2xvciI6eyIkaWQiOiI4ODAiLCJBIjoyNTUsIlIiOjIsIkciOjE3OCwiQiI6MjM4fX0sIklzVmlzaWJsZSI6dHJ1ZSwiV2lkdGgiOjEyLjAsIkhlaWdodCI6MTQuMCwiQm9yZGVyU3R5bGUiOnsiJGlkIjoiODgxIiwiTGluZUNvbG9yIjp7IiRyZWYiOiIxMyJ9LCJMaW5lV2VpZ2h0IjowLjAsIkxpbmVUeXBlIjowLCJQYXJlbnRTdHlsZSI6bnVsbH0sIlBhcmVudFN0eWxlIjpudWxsfSwiVGl0bGVTdHlsZSI6eyIkaWQiOiI4ODIiLCJGb250U2V0dGluZ3MiOnsiJGlkIjoiODgzIiwiRm9udFNpemUiOjksIkZvbnROYW1lIjoiQ2FsaWJyaSIsIklzQm9sZCI6ZmFsc2UsIklzSXRhbGljIjpmYWxzZSwiSXNVbmRlcmxpbmVkIjpmYWxzZSwiUGFyZW50U3R5bGUiOm51bGx9LCJBdXRvU2l6ZSI6MCwiRm9yZWdyb3VuZCI6eyIkaWQiOiI4ODQiLCJDb2xvciI6eyIkaWQiOiI4ODU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Dg2IiwiQ29sb3IiOnsiJGlkIjoiODg3IiwiQSI6MCwiUiI6MjU1LCJHIjoyNTUsIkIiOjI1NX19LCJJc1Zpc2libGUiOnRydWUsIldpZHRoIjowLjAsIkhlaWdodCI6MC4wLCJCb3JkZXJTdHlsZSI6bnVsbCwiUGFyZW50U3R5bGUiOm51bGx9LCJEYXRlU3R5bGUiOnsiJGlkIjoiODg4IiwiRm9udFNldHRpbmdzIjp7IiRpZCI6Ijg4OSIsIkZvbnRTaXplIjo4LCJGb250TmFtZSI6IkNhbGlicmkiLCJJc0JvbGQiOmZhbHNlLCJJc0l0YWxpYyI6ZmFsc2UsIklzVW5kZXJsaW5lZCI6ZmFsc2UsIlBhcmVudFN0eWxlIjpudWxsfSwiQXV0b1NpemUiOjAsIkZvcmVncm91bmQiOnsiJGlkIjoiODkwIiwiQ29sb3IiOnsiJGlkIjoiODkx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g5MiIsIkNvbG9yIjp7IiRpZCI6Ijg5MyIsIkEiOjAsIlIiOjI1NSwiRyI6MjU1LCJCIjoyNTV9fSwiSXNWaXNpYmxlIjp0cnVlLCJXaWR0aCI6MC4wLCJIZWlnaHQiOjAuMCwiQm9yZGVyU3R5bGUiOm51bGwsIlBhcmVudFN0eWxlIjpudWxsfSwiRGF0ZUZvcm1hdCI6eyIkcmVmIjoiMzEifSwiV2Vla051bWJlcmluZyI6eyIkaWQiOiI4OTQiLCJGb3JtYXQiOjAsIklzVmlzaWJsZSI6ZmFsc2UsIkxhc3RLbm93blZpc2liaWxpdHlTdGF0ZSI6ZmFsc2V9LCJJc1Zpc2libGUiOnRydWUsIlBhcmVudFN0eWxlIjpudWxsfSwiSHlwZXJsaW5rIjpudWxsLCJJbXBvcnRJZCI6IiJ9LHsiJGlkIjoiODk1IiwiSWQiOiIxMDEyYjcyNS1mYmM2LTQwZGEtOGM3My03M2U4NThkNDY4YWQiLCJJbmRleCI6NDQsIkdyb3VwSWQiOm51bGwsIlRpdGxlIjoiRmFjZWJvb2sgSW5jLiBnb2VzIHB1YmxpYyIsIkRhdGVUaW1lIjoiMjAxMi0wNS0xMlQyMzo1OTowMCIsIlBlcmNlbnRhZ2VDb21wbGV0ZSI6bnVsbCwiTm90ZSI6bnVsbCwiU3R5bGUiOnsiJGlkIjoiODk2IiwiVGl0bGVQb3NpdGlvbiI6IlJpZ2h0IiwiRGF0ZVBvc2l0aW9uIjoiUmlnaHQiLCJTaGFwZVR5cGUiOjEzLCJTaGFwZVNpemUiOjMsIlNwYWNpbmciOjUsIlNoYXBlU3R5bGUiOnsiJGlkIjoiODk3IiwiTWFyZ2luIjp7IiRyZWYiOiI4In0sIlBhZGRpbmciOnsiJHJlZiI6IjkifSwiQmFja2dyb3VuZCI6eyIkaWQiOiI4OTgiLCJDb2xvciI6eyIkaWQiOiI4OTkiLCJBIjoyNTUsIlIiOjIzNCwiRyI6MjIsIkIiOjMwfX0sIklzVmlzaWJsZSI6dHJ1ZSwiV2lkdGgiOjEyLjAsIkhlaWdodCI6MTQuMCwiQm9yZGVyU3R5bGUiOnsiJGlkIjoiOTAwIiwiTGluZUNvbG9yIjp7IiRyZWYiOiIxMyJ9LCJMaW5lV2VpZ2h0IjowLjAsIkxpbmVUeXBlIjowLCJQYXJlbnRTdHlsZSI6bnVsbH0sIlBhcmVudFN0eWxlIjpudWxsfSwiVGl0bGVTdHlsZSI6eyIkaWQiOiI5MDEiLCJGb250U2V0dGluZ3MiOnsiJGlkIjoiOTAyIiwiRm9udFNpemUiOjksIkZvbnROYW1lIjoiQ2FsaWJyaSIsIklzQm9sZCI6ZmFsc2UsIklzSXRhbGljIjpmYWxzZSwiSXNVbmRlcmxpbmVkIjpmYWxzZSwiUGFyZW50U3R5bGUiOm51bGx9LCJBdXRvU2l6ZSI6MCwiRm9yZWdyb3VuZCI6eyIkaWQiOiI5MDMiLCJDb2xvciI6eyIkaWQiOiI5MDQ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TA1IiwiQ29sb3IiOnsiJGlkIjoiOTA2IiwiQSI6MCwiUiI6MjU1LCJHIjoyNTUsIkIiOjI1NX19LCJJc1Zpc2libGUiOnRydWUsIldpZHRoIjowLjAsIkhlaWdodCI6MC4wLCJCb3JkZXJTdHlsZSI6bnVsbCwiUGFyZW50U3R5bGUiOm51bGx9LCJEYXRlU3R5bGUiOnsiJGlkIjoiOTA3IiwiRm9udFNldHRpbmdzIjp7IiRpZCI6IjkwOCIsIkZvbnRTaXplIjo4LCJGb250TmFtZSI6IkNhbGlicmkiLCJJc0JvbGQiOmZhbHNlLCJJc0l0YWxpYyI6ZmFsc2UsIklzVW5kZXJsaW5lZCI6ZmFsc2UsIlBhcmVudFN0eWxlIjpudWxsfSwiQXV0b1NpemUiOjAsIkZvcmVncm91bmQiOnsiJGlkIjoiOTA5IiwiQ29sb3IiOnsiJGlkIjoiOTEw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kxMSIsIkNvbG9yIjp7IiRpZCI6IjkxMiIsIkEiOjAsIlIiOjI1NSwiRyI6MjU1LCJCIjoyNTV9fSwiSXNWaXNpYmxlIjp0cnVlLCJXaWR0aCI6MC4wLCJIZWlnaHQiOjAuMCwiQm9yZGVyU3R5bGUiOm51bGwsIlBhcmVudFN0eWxlIjpudWxsfSwiRGF0ZUZvcm1hdCI6eyIkcmVmIjoiMzEifSwiV2Vla051bWJlcmluZyI6eyIkaWQiOiI5MTMiLCJGb3JtYXQiOjAsIklzVmlzaWJsZSI6ZmFsc2UsIkxhc3RLbm93blZpc2liaWxpdHlTdGF0ZSI6ZmFsc2V9LCJJc1Zpc2libGUiOnRydWUsIlBhcmVudFN0eWxlIjpudWxsfSwiSHlwZXJsaW5rIjpudWxsLCJJbXBvcnRJZCI6IiJ9LHsiJGlkIjoiOTE0IiwiSWQiOiJjNzQ3YTQ5OS04NDUzLTQ4MjEtOTlmNS1jOGUxZTMxOTE4NTEiLCJJbmRleCI6NDUsIkdyb3VwSWQiOm51bGwsIlRpdGxlIjoiRmFjZWJvb2sgYmVjb21lcyAgTWV0YSAiLCJEYXRlVGltZSI6IjIwMjEtMTAtMTRUMjM6NTk6MDBaIiwiUGVyY2VudGFnZUNvbXBsZXRlIjpudWxsLCJOb3RlIjpudWxsLCJTdHlsZSI6eyIkaWQiOiI5MTUiLCJUaXRsZVBvc2l0aW9uIjoiUmlnaHQiLCJEYXRlUG9zaXRpb24iOiJSaWdodCIsIlNoYXBlVHlwZSI6MTMsIlNoYXBlU2l6ZSI6MCwiU3BhY2luZyI6NSwiU2hhcGVTdHlsZSI6eyIkaWQiOiI5MTYiLCJNYXJnaW4iOnsiJHJlZiI6IjgifSwiUGFkZGluZyI6eyIkcmVmIjoiOSJ9LCJCYWNrZ3JvdW5kIjp7IiRpZCI6IjkxNyIsIkNvbG9yIjp7IiRpZCI6IjkxOCIsIkEiOjI1NSwiUiI6MjM0LCJHIjoyMiwiQiI6MzB9fSwiSXNWaXNpYmxlIjp0cnVlLCJXaWR0aCI6MTIuMCwiSGVpZ2h0IjoxNC4wLCJCb3JkZXJTdHlsZSI6eyIkaWQiOiI5MTkiLCJMaW5lQ29sb3IiOnsiJHJlZiI6IjEzIn0sIkxpbmVXZWlnaHQiOjAuMCwiTGluZVR5cGUiOjAsIlBhcmVudFN0eWxlIjpudWxsfSwiUGFyZW50U3R5bGUiOm51bGx9LCJUaXRsZVN0eWxlIjp7IiRpZCI6IjkyMCIsIkZvbnRTZXR0aW5ncyI6eyIkaWQiOiI5MjEiLCJGb250U2l6ZSI6OSwiRm9udE5hbWUiOiJDYWxpYnJpIiwiSXNCb2xkIjpmYWxzZSwiSXNJdGFsaWMiOmZhbHNlLCJJc1VuZGVybGluZWQiOmZhbHNlLCJQYXJlbnRTdHlsZSI6bnVsbH0sIkF1dG9TaXplIjoyLCJGb3JlZ3JvdW5kIjp7IiRpZCI6IjkyMiIsIkNvbG9yIjp7IiRpZCI6IjkyMyIsIkEiOjI1NSwiUiI6MCwiRyI6MCwiQiI6MH19LCJNYXhXaWR0aCI6MTA2LjU1MzcyNzAzNDEyMDY2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TI0IiwiQ29sb3IiOnsiJGlkIjoiOTI1IiwiQSI6MCwiUiI6MjU1LCJHIjoyNTUsIkIiOjI1NX19LCJJc1Zpc2libGUiOnRydWUsIldpZHRoIjowLjAsIkhlaWdodCI6MC4wLCJCb3JkZXJTdHlsZSI6bnVsbCwiUGFyZW50U3R5bGUiOm51bGx9LCJEYXRlU3R5bGUiOnsiJGlkIjoiOTI2IiwiRm9udFNldHRpbmdzIjp7IiRpZCI6IjkyNyIsIkZvbnRTaXplIjo4LCJGb250TmFtZSI6IkNhbGlicmkiLCJJc0JvbGQiOmZhbHNlLCJJc0l0YWxpYyI6ZmFsc2UsIklzVW5kZXJsaW5lZCI6ZmFsc2UsIlBhcmVudFN0eWxlIjpudWxsfSwiQXV0b1NpemUiOjAsIkZvcmVncm91bmQiOnsiJGlkIjoiOTI4IiwiQ29sb3IiOnsiJGlkIjoiOTI5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kzMCIsIkNvbG9yIjp7IiRpZCI6IjkzMSIsIkEiOjAsIlIiOjI1NSwiRyI6MjU1LCJCIjoyNTV9fSwiSXNWaXNpYmxlIjp0cnVlLCJXaWR0aCI6MC4wLCJIZWlnaHQiOjAuMCwiQm9yZGVyU3R5bGUiOm51bGwsIlBhcmVudFN0eWxlIjpudWxsfSwiRGF0ZUZvcm1hdCI6eyIkcmVmIjoiMzEifSwiV2Vla051bWJlcmluZyI6eyIkaWQiOiI5MzIiLCJGb3JtYXQiOjAsIklzVmlzaWJsZSI6ZmFsc2UsIkxhc3RLbm93blZpc2liaWxpdHlTdGF0ZSI6ZmFsc2V9LCJJc1Zpc2libGUiOnRydWUsIlBhcmVudFN0eWxlIjpudWxsfSwiSHlwZXJsaW5rIjpudWxsLCJJbXBvcnRJZCI6IiJ9LHsiJGlkIjoiOTMzIiwiSWQiOiIzZDViMTJjZS0xNTU0LTRiYTgtODAwNy00NzU2ZWY4ZjAwM2UiLCJJbmRleCI6NDAsIkdyb3VwSWQiOm51bGwsIlRpdGxlIjoiQ29ubmVjdFUgc3VlcyBGYWNlYm9vayIsIkRhdGVUaW1lIjoiMjAwNC0wOS0wMVQyMzo1OTowMCIsIlBlcmNlbnRhZ2VDb21wbGV0ZSI6bnVsbCwiTm90ZSI6bnVsbCwiU3R5bGUiOnsiJGlkIjoiOTM0IiwiVGl0bGVQb3NpdGlvbiI6IlJpZ2h0IiwiRGF0ZVBvc2l0aW9uIjoiUmlnaHQiLCJTaGFwZVR5cGUiOjQsIlNoYXBlU2l6ZSI6MywiU3BhY2luZyI6NSwiU2hhcGVTdHlsZSI6eyIkaWQiOiI5MzUiLCJNYXJnaW4iOnsiJHJlZiI6IjgifSwiUGFkZGluZyI6eyIkcmVmIjoiOSJ9LCJCYWNrZ3JvdW5kIjp7IiRpZCI6IjkzNiIsIkNvbG9yIjp7IiRpZCI6IjkzNyIsIkEiOjI1NSwiUiI6MiwiRyI6MTc4LCJCIjoyMzh9fSwiSXNWaXNpYmxlIjp0cnVlLCJXaWR0aCI6MTIuMCwiSGVpZ2h0IjoxNC4wLCJCb3JkZXJTdHlsZSI6eyIkaWQiOiI5MzgiLCJMaW5lQ29sb3IiOnsiJHJlZiI6Ijk2In0sIkxpbmVXZWlnaHQiOjAuMCwiTGluZVR5cGUiOjAsIlBhcmVudFN0eWxlIjpudWxsfSwiUGFyZW50U3R5bGUiOm51bGx9LCJUaXRsZVN0eWxlIjp7IiRpZCI6IjkzOSIsIkZvbnRTZXR0aW5ncyI6eyIkaWQiOiI5NDAiLCJGb250U2l6ZSI6OSwiRm9udE5hbWUiOiJDYWxpYnJpIiwiSXNCb2xkIjpmYWxzZSwiSXNJdGFsaWMiOmZhbHNlLCJJc1VuZGVybGluZWQiOmZhbHNlLCJQYXJlbnRTdHlsZSI6bnVsbH0sIkF1dG9TaXplIjowLCJGb3JlZ3JvdW5kIjp7IiRpZCI6Ijk0MSIsIkNvbG9yIjp7IiRpZCI6Ijk0M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5NDMiLCJDb2xvciI6eyIkaWQiOiI5NDQiLCJBIjowLCJSIjoyNTUsIkciOjI1NSwiQiI6MjU1fX0sIklzVmlzaWJsZSI6dHJ1ZSwiV2lkdGgiOjAuMCwiSGVpZ2h0IjowLjAsIkJvcmRlclN0eWxlIjpudWxsLCJQYXJlbnRTdHlsZSI6bnVsbH0sIkRhdGVTdHlsZSI6eyIkaWQiOiI5NDUiLCJGb250U2V0dGluZ3MiOnsiJGlkIjoiOTQ2IiwiRm9udFNpemUiOjgsIkZvbnROYW1lIjoiQ2FsaWJyaSIsIklzQm9sZCI6ZmFsc2UsIklzSXRhbGljIjpmYWxzZSwiSXNVbmRlcmxpbmVkIjpmYWxzZSwiUGFyZW50U3R5bGUiOm51bGx9LCJBdXRvU2l6ZSI6MCwiRm9yZWdyb3VuZCI6eyIkaWQiOiI5NDciLCJDb2xvciI6eyIkaWQiOiI5NDg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OTQ5IiwiQ29sb3IiOnsiJGlkIjoiOTUwIiwiQSI6MCwiUiI6MjU1LCJHIjoyNTUsIkIiOjI1NX19LCJJc1Zpc2libGUiOnRydWUsIldpZHRoIjowLjAsIkhlaWdodCI6MC4wLCJCb3JkZXJTdHlsZSI6bnVsbCwiUGFyZW50U3R5bGUiOm51bGx9LCJEYXRlRm9ybWF0Ijp7IiRyZWYiOiIxMTAifSwiV2Vla051bWJlcmluZyI6eyIkaWQiOiI5NTEiLCJGb3JtYXQiOjAsIklzVmlzaWJsZSI6ZmFsc2UsIkxhc3RLbm93blZpc2liaWxpdHlTdGF0ZSI6ZmFsc2V9LCJJc1Zpc2libGUiOmZhbHNlLCJQYXJlbnRTdHlsZSI6bnVsbH0sIkh5cGVybGluayI6bnVsbCwiSW1wb3J0SWQiOiIifV0sIklkIjoiMDJiZWFiMjEtZjhhZS00MjJlLTg0N2EtYzlmZTAwMGIyMzMwIiwiSXNTaW5nbGVJdGVtUm93IjpmYWxzZX0seyIkaWQiOiI5NTIiLCJfdGFza3MiOltdLCJfbWlsZXN0b25lcyI6W3siJGlkIjoiOTUzIiwiSWQiOiJhZWEyZTc4Mi1iMGU1LTRlNDYtODliMi1iOWVkMTY4YWFmYTkiLCJJbmRleCI6NDMsIkdyb3VwSWQiOm51bGwsIlRpdGxlIjoiIE1ldGHigJlzIGZpcnN0IHN0b3JlIiwiRGF0ZVRpbWUiOiIyMDIyLTA1LTA5VDIzOjU5OjAwIiwiUGVyY2VudGFnZUNvbXBsZXRlIjpudWxsLCJOb3RlIjpudWxsLCJTdHlsZSI6eyIkaWQiOiI5NTQiLCJUaXRsZVBvc2l0aW9uIjoiUmlnaHQiLCJEYXRlUG9zaXRpb24iOiJSaWdodCIsIlNoYXBlVHlwZSI6NCwiU2hhcGVTaXplIjozLCJTcGFjaW5nIjo1LCJTaGFwZVN0eWxlIjp7IiRpZCI6Ijk1NSIsIk1hcmdpbiI6eyIkcmVmIjoiOCJ9LCJQYWRkaW5nIjp7IiRyZWYiOiI5In0sIkJhY2tncm91bmQiOnsiJGlkIjoiOTU2IiwiQ29sb3IiOnsiJGlkIjoiOTU3IiwiQSI6MjU1LCJSIjoyLCJHIjoxNzgsIkIiOjIzOH19LCJJc1Zpc2libGUiOnRydWUsIldpZHRoIjoxMi4wLCJIZWlnaHQiOjE0LjAsIkJvcmRlclN0eWxlIjp7IiRpZCI6Ijk1OCIsIkxpbmVDb2xvciI6eyIkaWQiOiI5NTkiLCIkdHlwZSI6Ik5MUkUuQ29tbW9uLkRvbS5Tb2xpZENvbG9yQnJ1c2gsIE5MUkUuQ29tbW9uIiwiQ29sb3IiOnsiJGlkIjoiOTYwIiwiQSI6MjU1LCJSIjoyNTUsIkciOjAsIkIiOjB9fSwiTGluZVdlaWdodCI6MC4wLCJMaW5lVHlwZSI6MCwiUGFyZW50U3R5bGUiOm51bGx9LCJQYXJlbnRTdHlsZSI6bnVsbH0sIlRpdGxlU3R5bGUiOnsiJGlkIjoiOTYxIiwiRm9udFNldHRpbmdzIjp7IiRpZCI6Ijk2MiIsIkZvbnRTaXplIjo5LCJGb250TmFtZSI6IkNhbGlicmkiLCJJc0JvbGQiOmZhbHNlLCJJc0l0YWxpYyI6ZmFsc2UsIklzVW5kZXJsaW5lZCI6ZmFsc2UsIlBhcmVudFN0eWxlIjpudWxsfSwiQXV0b1NpemUiOjAsIkZvcmVncm91bmQiOnsiJGlkIjoiOTYzIiwiQ29sb3IiOnsiJGlkIjoiOTY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k2NSIsIkNvbG9yIjp7IiRpZCI6Ijk2NiIsIkEiOjAsIlIiOjI1NSwiRyI6MjU1LCJCIjoyNTV9fSwiSXNWaXNpYmxlIjp0cnVlLCJXaWR0aCI6MC4wLCJIZWlnaHQiOjAuMCwiQm9yZGVyU3R5bGUiOm51bGwsIlBhcmVudFN0eWxlIjpudWxsfSwiRGF0ZVN0eWxlIjp7IiRpZCI6Ijk2NyIsIkZvbnRTZXR0aW5ncyI6eyIkaWQiOiI5NjgiLCJGb250U2l6ZSI6OCwiRm9udE5hbWUiOiJDYWxpYnJpIiwiSXNCb2xkIjpmYWxzZSwiSXNJdGFsaWMiOmZhbHNlLCJJc1VuZGVybGluZWQiOmZhbHNlLCJQYXJlbnRTdHlsZSI6bnVsbH0sIkF1dG9TaXplIjowLCJGb3JlZ3JvdW5kIjp7IiRpZCI6Ijk2OSIsIkNvbG9yIjp7IiRpZCI6Ijk3M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5NzEiLCJDb2xvciI6eyIkaWQiOiI5NzIiLCJBIjowLCJSIjoyNTUsIkciOjI1NSwiQiI6MjU1fX0sIklzVmlzaWJsZSI6dHJ1ZSwiV2lkdGgiOjAuMCwiSGVpZ2h0IjowLjAsIkJvcmRlclN0eWxlIjpudWxsLCJQYXJlbnRTdHlsZSI6bnVsbH0sIkRhdGVGb3JtYXQiOnsiJGlkIjoiOTcz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3NCIsIkZvcm1hdCI6MCwiSXNWaXNpYmxlIjpmYWxzZSwiTGFzdEtub3duVmlzaWJpbGl0eVN0YXRlIjpmYWxzZX0sIklzVmlzaWJsZSI6ZmFsc2UsIlBhcmVudFN0eWxlIjpudWxsfSwiSHlwZXJsaW5rIjpudWxsLCJJbXBvcnRJZCI6IiJ9XSwiSWQiOiJjNTdkODkyNy1mNTUwLTQ4ZmYtOGE4Yi00ZDllMjM3ZGFhZGIiLCJJc1NpbmdsZUl0ZW1Sb3ciOmZhbHNlfSx7IiRpZCI6Ijk3NSIsIl90YXNrcyI6W10sIl9taWxlc3RvbmVzIjpbeyIkaWQiOiI5NzYiLCJJZCI6ImQ4N2M2NDcyLTU0ZmMtNGZjZS05ZjliLTYyNTY4ZjVkYjg3YiIsIkluZGV4Ijo0NiwiR3JvdXBJZCI6bnVsbCwiVGl0bGUiOiJBY3F1aXJlcyBXaGF0c0FwcCIsIkRhdGVUaW1lIjoiMjAxNC0wMi0wMVQyMzo1OTowMCIsIlBlcmNlbnRhZ2VDb21wbGV0ZSI6bnVsbCwiTm90ZSI6bnVsbCwiU3R5bGUiOnsiJGlkIjoiOTc3IiwiVGl0bGVQb3NpdGlvbiI6IlJpZ2h0IiwiRGF0ZVBvc2l0aW9uIjoiUmlnaHQiLCJTaGFwZVR5cGUiOjQsIlNoYXBlU2l6ZSI6MywiU3BhY2luZyI6NSwiU2hhcGVTdHlsZSI6eyIkaWQiOiI5NzgiLCJNYXJnaW4iOnsiJHJlZiI6IjgifSwiUGFkZGluZyI6eyIkcmVmIjoiOSJ9LCJCYWNrZ3JvdW5kIjp7IiRpZCI6Ijk3OSIsIkNvbG9yIjp7IiRpZCI6Ijk4MCIsIkEiOjI1NSwiUiI6MiwiRyI6MTc4LCJCIjoyMzh9fSwiSXNWaXNpYmxlIjp0cnVlLCJXaWR0aCI6MTIuMCwiSGVpZ2h0IjoxNC4wLCJCb3JkZXJTdHlsZSI6eyIkaWQiOiI5ODEiLCJMaW5lQ29sb3IiOnsiJHJlZiI6IjEzIn0sIkxpbmVXZWlnaHQiOjAuMCwiTGluZVR5cGUiOjAsIlBhcmVudFN0eWxlIjpudWxsfSwiUGFyZW50U3R5bGUiOm51bGx9LCJUaXRsZVN0eWxlIjp7IiRpZCI6Ijk4MiIsIkZvbnRTZXR0aW5ncyI6eyIkaWQiOiI5ODMiLCJGb250U2l6ZSI6OSwiRm9udE5hbWUiOiJDYWxpYnJpIiwiSXNCb2xkIjpmYWxzZSwiSXNJdGFsaWMiOmZhbHNlLCJJc1VuZGVybGluZWQiOmZhbHNlLCJQYXJlbnRTdHlsZSI6bnVsbH0sIkF1dG9TaXplIjowLCJGb3JlZ3JvdW5kIjp7IiRpZCI6Ijk4NCIsIkNvbG9yIjp7IiRpZCI6Ijk4N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5ODYiLCJDb2xvciI6eyIkaWQiOiI5ODciLCJBIjowLCJSIjoyNTUsIkciOjI1NSwiQiI6MjU1fX0sIklzVmlzaWJsZSI6dHJ1ZSwiV2lkdGgiOjAuMCwiSGVpZ2h0IjowLjAsIkJvcmRlclN0eWxlIjpudWxsLCJQYXJlbnRTdHlsZSI6bnVsbH0sIkRhdGVTdHlsZSI6eyIkaWQiOiI5ODgiLCJGb250U2V0dGluZ3MiOnsiJGlkIjoiOTg5IiwiRm9udFNpemUiOjgsIkZvbnROYW1lIjoiQ2FsaWJyaSIsIklzQm9sZCI6ZmFsc2UsIklzSXRhbGljIjpmYWxzZSwiSXNVbmRlcmxpbmVkIjpmYWxzZSwiUGFyZW50U3R5bGUiOm51bGx9LCJBdXRvU2l6ZSI6MCwiRm9yZWdyb3VuZCI6eyIkaWQiOiI5OTAiLCJDb2xvciI6eyIkaWQiOiI5OTE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OTkyIiwiQ29sb3IiOnsiJGlkIjoiOTkzIiwiQSI6MCwiUiI6MjU1LCJHIjoyNTUsIkIiOjI1NX19LCJJc1Zpc2libGUiOnRydWUsIldpZHRoIjowLjAsIkhlaWdodCI6MC4wLCJCb3JkZXJTdHlsZSI6bnVsbCwiUGFyZW50U3R5bGUiOm51bGx9LCJEYXRlRm9ybWF0Ijp7IiRyZWYiOiIzMSJ9LCJXZWVrTnVtYmVyaW5nIjp7IiRpZCI6Ijk5NCIsIkZvcm1hdCI6MCwiSXNWaXNpYmxlIjpmYWxzZSwiTGFzdEtub3duVmlzaWJpbGl0eVN0YXRlIjpmYWxzZX0sIklzVmlzaWJsZSI6dHJ1ZSwiUGFyZW50U3R5bGUiOm51bGx9LCJIeXBlcmxpbmsiOm51bGwsIkltcG9ydElkIjoiIn0seyIkaWQiOiI5OTUiLCJJZCI6IjhkODM1YjgyLWJhYTgtNGRkZi1hOWYzLWI4OWY5Njg4ZDE0YiIsIkluZGV4Ijo0NywiR3JvdXBJZCI6bnVsbCwiVGl0bGUiOiJEYXRhIGJyZWFjaCBleHBvc2VzIDUzMG0gdXNlcnMgIiwiRGF0ZVRpbWUiOiIyMDIxLTA1LTAxVDIzOjU5OjAwIiwiUGVyY2VudGFnZUNvbXBsZXRlIjpudWxsLCJOb3RlIjpudWxsLCJTdHlsZSI6eyIkaWQiOiI5OTYiLCJUaXRsZVBvc2l0aW9uIjoiUmlnaHQiLCJEYXRlUG9zaXRpb24iOiJSaWdodCIsIlNoYXBlVHlwZSI6MCwiU2hhcGVTaXplIjozLCJTcGFjaW5nIjo1LCJTaGFwZVN0eWxlIjp7IiRpZCI6Ijk5NyIsIk1hcmdpbiI6eyIkcmVmIjoiOCJ9LCJQYWRkaW5nIjp7IiRyZWYiOiI5In0sIkJhY2tncm91bmQiOnsiJGlkIjoiOTk4IiwiQ29sb3IiOnsiJGlkIjoiOTk5IiwiQSI6MjU1LCJSIjoyMzQsIkciOjIyLCJCIjozMH19LCJJc1Zpc2libGUiOnRydWUsIldpZHRoIjoxMi4wLCJIZWlnaHQiOjE0LjAsIkJvcmRlclN0eWxlIjp7IiRpZCI6IjEwMDAiLCJMaW5lQ29sb3IiOnsiJHJlZiI6IjEzIn0sIkxpbmVXZWlnaHQiOjAuMCwiTGluZVR5cGUiOjAsIlBhcmVudFN0eWxlIjpudWxsfSwiUGFyZW50U3R5bGUiOm51bGx9LCJUaXRsZVN0eWxlIjp7IiRpZCI6IjEwMDEiLCJGb250U2V0dGluZ3MiOnsiJGlkIjoiMTAwMiIsIkZvbnRTaXplIjo5LCJGb250TmFtZSI6IkNhbGlicmkiLCJJc0JvbGQiOmZhbHNlLCJJc0l0YWxpYyI6ZmFsc2UsIklzVW5kZXJsaW5lZCI6ZmFsc2UsIlBhcmVudFN0eWxlIjpudWxsfSwiQXV0b1NpemUiOjAsIkZvcmVncm91bmQiOnsiJGlkIjoiMTAwMyIsIkNvbG9yIjp7IiRpZCI6IjEwMDQ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AwNSIsIkNvbG9yIjp7IiRpZCI6IjEwMDYiLCJBIjowLCJSIjoyNTUsIkciOjI1NSwiQiI6MjU1fX0sIklzVmlzaWJsZSI6dHJ1ZSwiV2lkdGgiOjAuMCwiSGVpZ2h0IjowLjAsIkJvcmRlclN0eWxlIjpudWxsLCJQYXJlbnRTdHlsZSI6bnVsbH0sIkRhdGVTdHlsZSI6eyIkaWQiOiIxMDA3IiwiRm9udFNldHRpbmdzIjp7IiRpZCI6IjEwMDgiLCJGb250U2l6ZSI6OCwiRm9udE5hbWUiOiJDYWxpYnJpIiwiSXNCb2xkIjpmYWxzZSwiSXNJdGFsaWMiOmZhbHNlLCJJc1VuZGVybGluZWQiOmZhbHNlLCJQYXJlbnRTdHlsZSI6bnVsbH0sIkF1dG9TaXplIjowLCJGb3JlZ3JvdW5kIjp7IiRpZCI6IjEwMDkiLCJDb2xvciI6eyIkaWQiOiIxMDEw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wMTEiLCJDb2xvciI6eyIkaWQiOiIxMDEyIiwiQSI6MCwiUiI6MjU1LCJHIjoyNTUsIkIiOjI1NX19LCJJc1Zpc2libGUiOnRydWUsIldpZHRoIjowLjAsIkhlaWdodCI6MC4wLCJCb3JkZXJTdHlsZSI6bnVsbCwiUGFyZW50U3R5bGUiOm51bGx9LCJEYXRlRm9ybWF0Ijp7IiRyZWYiOiIzMSJ9LCJXZWVrTnVtYmVyaW5nIjp7IiRpZCI6IjEwMTMiLCJGb3JtYXQiOjAsIklzVmlzaWJsZSI6ZmFsc2UsIkxhc3RLbm93blZpc2liaWxpdHlTdGF0ZSI6ZmFsc2V9LCJJc1Zpc2libGUiOnRydWUsIlBhcmVudFN0eWxlIjpudWxsfSwiSHlwZXJsaW5rIjpudWxsLCJJbXBvcnRJZCI6IiJ9LHsiJGlkIjoiMTAxNCIsIklkIjoiZGNmMjYzMzctNTQ5OS00MDZmLWIzZTItMjA5NDMyMmU2YjhmIiwiSW5kZXgiOjQ4LCJHcm91cElkIjpudWxsLCJUaXRsZSI6IkludGVybmF0aW9uYWwgSFEgaW4gRHVibGluIiwiRGF0ZVRpbWUiOiIyMDA4LTEwLTAxVDIzOjU5OjAwIiwiUGVyY2VudGFnZUNvbXBsZXRlIjpudWxsLCJOb3RlIjpudWxsLCJTdHlsZSI6eyIkaWQiOiIxMDE1IiwiVGl0bGVQb3NpdGlvbiI6IlJpZ2h0IiwiRGF0ZVBvc2l0aW9uIjoiUmlnaHQiLCJTaGFwZVR5cGUiOjQsIlNoYXBlU2l6ZSI6MywiU3BhY2luZyI6NSwiU2hhcGVTdHlsZSI6eyIkaWQiOiIxMDE2IiwiTWFyZ2luIjp7IiRyZWYiOiI4In0sIlBhZGRpbmciOnsiJHJlZiI6IjkifSwiQmFja2dyb3VuZCI6eyIkaWQiOiIxMDE3IiwiQ29sb3IiOnsiJGlkIjoiMTAxOCIsIkEiOjI1NSwiUiI6MiwiRyI6MTc4LCJCIjoyMzh9fSwiSXNWaXNpYmxlIjp0cnVlLCJXaWR0aCI6MTIuMCwiSGVpZ2h0IjoxNC4wLCJCb3JkZXJTdHlsZSI6eyIkaWQiOiIxMDE5IiwiTGluZUNvbG9yIjp7IiRyZWYiOiIxMyJ9LCJMaW5lV2VpZ2h0IjowLjAsIkxpbmVUeXBlIjowLCJQYXJlbnRTdHlsZSI6bnVsbH0sIlBhcmVudFN0eWxlIjpudWxsfSwiVGl0bGVTdHlsZSI6eyIkaWQiOiIxMDIwIiwiRm9udFNldHRpbmdzIjp7IiRpZCI6IjEwMjEiLCJGb250U2l6ZSI6OSwiRm9udE5hbWUiOiJDYWxpYnJpIiwiSXNCb2xkIjpmYWxzZSwiSXNJdGFsaWMiOmZhbHNlLCJJc1VuZGVybGluZWQiOmZhbHNlLCJQYXJlbnRTdHlsZSI6bnVsbH0sIkF1dG9TaXplIjowLCJGb3JlZ3JvdW5kIjp7IiRpZCI6IjEwMjIiLCJDb2xvciI6eyIkaWQiOiIxMDIz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wMjQiLCJDb2xvciI6eyIkaWQiOiIxMDI1IiwiQSI6MCwiUiI6MjU1LCJHIjoyNTUsIkIiOjI1NX19LCJJc1Zpc2libGUiOnRydWUsIldpZHRoIjowLjAsIkhlaWdodCI6MC4wLCJCb3JkZXJTdHlsZSI6bnVsbCwiUGFyZW50U3R5bGUiOm51bGx9LCJEYXRlU3R5bGUiOnsiJGlkIjoiMTAyNiIsIkZvbnRTZXR0aW5ncyI6eyIkaWQiOiIxMDI3IiwiRm9udFNpemUiOjgsIkZvbnROYW1lIjoiQ2FsaWJyaSIsIklzQm9sZCI6ZmFsc2UsIklzSXRhbGljIjpmYWxzZSwiSXNVbmRlcmxpbmVkIjpmYWxzZSwiUGFyZW50U3R5bGUiOm51bGx9LCJBdXRvU2l6ZSI6MCwiRm9yZWdyb3VuZCI6eyIkaWQiOiIxMDI4IiwiQ29sb3IiOnsiJGlkIjoiMTAyO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DMwIiwiQ29sb3IiOnsiJGlkIjoiMTAzMSIsIkEiOjAsIlIiOjI1NSwiRyI6MjU1LCJCIjoyNTV9fSwiSXNWaXNpYmxlIjp0cnVlLCJXaWR0aCI6MC4wLCJIZWlnaHQiOjAuMCwiQm9yZGVyU3R5bGUiOm51bGwsIlBhcmVudFN0eWxlIjpudWxsfSwiRGF0ZUZvcm1hdCI6eyIkcmVmIjoiMzEifSwiV2Vla051bWJlcmluZyI6eyIkaWQiOiIxMDMyIiwiRm9ybWF0IjowLCJJc1Zpc2libGUiOmZhbHNlLCJMYXN0S25vd25WaXNpYmlsaXR5U3RhdGUiOmZhbHNlfSwiSXNWaXNpYmxlIjp0cnVlLCJQYXJlbnRTdHlsZSI6bnVsbH0sIkh5cGVybGluayI6bnVsbCwiSW1wb3J0SWQiOiIifV0sIklkIjoiMjg0ZGM5ZTYtYjY2OC00OWMyLTk1NTQtOGE2ZmRiYzdjZjdmIiwiSXNTaW5nbGVJdGVtUm93IjpmYWxzZX0seyIkaWQiOiIxMDMzIiwiX3Rhc2tzIjpbXSwiX21pbGVzdG9uZXMiOlt7IiRpZCI6IjEwMzQiLCJJZCI6Ijc3NmQwODk0LTlkMGQtNGJmZS1hNTEyLWNlOGE5MTI2MGQ4MiIsIkluZGV4Ijo0OSwiR3JvdXBJZCI6bnVsbCwiVGl0bGUiOiIgQ2FtYnJpZGdlIEFuYWx5dGljYSBzZXR0bGVtZW50IiwiRGF0ZVRpbWUiOiIyMDIyLTA4LTI3VDIzOjU5OjAwIiwiUGVyY2VudGFnZUNvbXBsZXRlIjpudWxsLCJOb3RlIjpudWxsLCJTdHlsZSI6eyIkaWQiOiIxMDM1IiwiVGl0bGVQb3NpdGlvbiI6IlJpZ2h0IiwiRGF0ZVBvc2l0aW9uIjoiUmlnaHQiLCJTaGFwZVR5cGUiOjE0LCJTaGFwZVNpemUiOjMsIlNwYWNpbmciOjUsIlNoYXBlU3R5bGUiOnsiJGlkIjoiMTAzNiIsIk1hcmdpbiI6eyIkcmVmIjoiOCJ9LCJQYWRkaW5nIjp7IiRyZWYiOiI5In0sIkJhY2tncm91bmQiOnsiJGlkIjoiMTAzNyIsIkNvbG9yIjp7IiRpZCI6IjEwMzgiLCJBIjoyNTUsIlIiOjI1NSwiRyI6MTkyLCJCIjowfX0sIklzVmlzaWJsZSI6dHJ1ZSwiV2lkdGgiOjEyLjAsIkhlaWdodCI6MTQuMCwiQm9yZGVyU3R5bGUiOnsiJGlkIjoiMTAzOSIsIkxpbmVDb2xvciI6eyIkcmVmIjoiOTYifSwiTGluZVdlaWdodCI6MC4wLCJMaW5lVHlwZSI6MCwiUGFyZW50U3R5bGUiOm51bGx9LCJQYXJlbnRTdHlsZSI6bnVsbH0sIlRpdGxlU3R5bGUiOnsiJGlkIjoiMTA0MCIsIkZvbnRTZXR0aW5ncyI6eyIkaWQiOiIxMDQxIiwiRm9udFNpemUiOjksIkZvbnROYW1lIjoiQ2FsaWJyaSIsIklzQm9sZCI6ZmFsc2UsIklzSXRhbGljIjpmYWxzZSwiSXNVbmRlcmxpbmVkIjpmYWxzZSwiUGFyZW50U3R5bGUiOm51bGx9LCJBdXRvU2l6ZSI6MCwiRm9yZWdyb3VuZCI6eyIkaWQiOiIxMDQyIiwiQ29sb3IiOnsiJGlkIjoiMTA0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DQ0IiwiQ29sb3IiOnsiJGlkIjoiMTA0NSIsIkEiOjAsIlIiOjI1NSwiRyI6MjU1LCJCIjoyNTV9fSwiSXNWaXNpYmxlIjp0cnVlLCJXaWR0aCI6MC4wLCJIZWlnaHQiOjAuMCwiQm9yZGVyU3R5bGUiOm51bGwsIlBhcmVudFN0eWxlIjpudWxsfSwiRGF0ZVN0eWxlIjp7IiRpZCI6IjEwNDYiLCJGb250U2V0dGluZ3MiOnsiJGlkIjoiMTA0NyIsIkZvbnRTaXplIjo4LCJGb250TmFtZSI6IkNhbGlicmkiLCJJc0JvbGQiOmZhbHNlLCJJc0l0YWxpYyI6ZmFsc2UsIklzVW5kZXJsaW5lZCI6ZmFsc2UsIlBhcmVudFN0eWxlIjpudWxsfSwiQXV0b1NpemUiOjAsIkZvcmVncm91bmQiOnsiJGlkIjoiMTA0OCIsIkNvbG9yIjp7IiRpZCI6IjEwNDk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A1MCIsIkNvbG9yIjp7IiRpZCI6IjEwNTEiLCJBIjowLCJSIjoyNTUsIkciOjI1NSwiQiI6MjU1fX0sIklzVmlzaWJsZSI6dHJ1ZSwiV2lkdGgiOjAuMCwiSGVpZ2h0IjowLjAsIkJvcmRlclN0eWxlIjpudWxsLCJQYXJlbnRTdHlsZSI6bnVsbH0sIkRhdGVGb3JtYXQiOnsiJHJlZiI6IjExMCJ9LCJXZWVrTnVtYmVyaW5nIjp7IiRpZCI6IjEwNTIiLCJGb3JtYXQiOjAsIklzVmlzaWJsZSI6ZmFsc2UsIkxhc3RLbm93blZpc2liaWxpdHlTdGF0ZSI6ZmFsc2V9LCJJc1Zpc2libGUiOmZhbHNlLCJQYXJlbnRTdHlsZSI6bnVsbH0sIkh5cGVybGluayI6bnVsbCwiSW1wb3J0SWQiOiIifV0sIklkIjoiNTE3MjA2NDYtZjg1Yy00NjY1LWE4NmMtNmRkNDJmNzIzY2U3IiwiSXNTaW5nbGVJdGVtUm93IjpmYWxzZX0seyIkaWQiOiIxMDUzIiwiX3Rhc2tzIjpbXSwiX21pbGVzdG9uZXMiOlt7IiRpZCI6IjEwNTQiLCJJZCI6IjdmMDZlMTE4LTFjN2ItNDMxMS1hZjg1LTRkMjMwYTZiYTdmYyIsIkluZGV4Ijo1NiwiR3JvdXBJZCI6bnVsbCwiVGl0bGUiOiIgTkJDVW5pdmVyc2FsIGFuZCBNaWNyb3NvZnQiLCJEYXRlVGltZSI6IjIwMjItMTAtMTFUMjM6NTk6MDAiLCJQZXJjZW50YWdlQ29tcGxldGUiOm51bGwsIk5vdGUiOm51bGwsIlN0eWxlIjp7IiRpZCI6IjEwNTUiLCJUaXRsZVBvc2l0aW9uIjoiUmlnaHQiLCJEYXRlUG9zaXRpb24iOiJSaWdodCIsIlNoYXBlVHlwZSI6NCwiU2hhcGVTaXplIjozLCJTcGFjaW5nIjo1LCJTaGFwZVN0eWxlIjp7IiRpZCI6IjEwNTYiLCJNYXJnaW4iOnsiJHJlZiI6IjgifSwiUGFkZGluZyI6eyIkcmVmIjoiOSJ9LCJCYWNrZ3JvdW5kIjp7IiRpZCI6IjEwNTciLCJDb2xvciI6eyIkaWQiOiIxMDU4IiwiQSI6MjU1LCJSIjoyLCJHIjoxNzgsIkIiOjIzOH19LCJJc1Zpc2libGUiOnRydWUsIldpZHRoIjoxMi4wLCJIZWlnaHQiOjE0LjAsIkJvcmRlclN0eWxlIjp7IiRpZCI6IjEwNTkiLCJMaW5lQ29sb3IiOnsiJHJlZiI6Ijk1OSJ9LCJMaW5lV2VpZ2h0IjowLjAsIkxpbmVUeXBlIjowLCJQYXJlbnRTdHlsZSI6bnVsbH0sIlBhcmVudFN0eWxlIjpudWxsfSwiVGl0bGVTdHlsZSI6eyIkaWQiOiIxMDYwIiwiRm9udFNldHRpbmdzIjp7IiRpZCI6IjEwNjEiLCJGb250U2l6ZSI6OSwiRm9udE5hbWUiOiJDYWxpYnJpIiwiSXNCb2xkIjpmYWxzZSwiSXNJdGFsaWMiOmZhbHNlLCJJc1VuZGVybGluZWQiOmZhbHNlLCJQYXJlbnRTdHlsZSI6bnVsbH0sIkF1dG9TaXplIjowLCJGb3JlZ3JvdW5kIjp7IiRpZCI6IjEwNjIiLCJDb2xvciI6eyIkaWQiOiIxMDYz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wNjQiLCJDb2xvciI6eyIkaWQiOiIxMDY1IiwiQSI6MCwiUiI6MjU1LCJHIjoyNTUsIkIiOjI1NX19LCJJc1Zpc2libGUiOnRydWUsIldpZHRoIjowLjAsIkhlaWdodCI6MC4wLCJCb3JkZXJTdHlsZSI6bnVsbCwiUGFyZW50U3R5bGUiOm51bGx9LCJEYXRlU3R5bGUiOnsiJGlkIjoiMTA2NiIsIkZvbnRTZXR0aW5ncyI6eyIkaWQiOiIxMDY3IiwiRm9udFNpemUiOjgsIkZvbnROYW1lIjoiQ2FsaWJyaSIsIklzQm9sZCI6ZmFsc2UsIklzSXRhbGljIjpmYWxzZSwiSXNVbmRlcmxpbmVkIjpmYWxzZSwiUGFyZW50U3R5bGUiOm51bGx9LCJBdXRvU2l6ZSI6MCwiRm9yZWdyb3VuZCI6eyIkaWQiOiIxMDY4IiwiQ29sb3IiOnsiJGlkIjoiMTA2O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DcwIiwiQ29sb3IiOnsiJGlkIjoiMTA3MSIsIkEiOjAsIlIiOjI1NSwiRyI6MjU1LCJCIjoyNTV9fSwiSXNWaXNpYmxlIjp0cnVlLCJXaWR0aCI6MC4wLCJIZWlnaHQiOjAuMCwiQm9yZGVyU3R5bGUiOm51bGwsIlBhcmVudFN0eWxlIjpudWxsfSwiRGF0ZUZvcm1hdCI6eyIkcmVmIjoiOTczIn0sIldlZWtOdW1iZXJpbmciOnsiJGlkIjoiMTA3MiIsIkZvcm1hdCI6MCwiSXNWaXNpYmxlIjpmYWxzZSwiTGFzdEtub3duVmlzaWJpbGl0eVN0YXRlIjpmYWxzZX0sIklzVmlzaWJsZSI6ZmFsc2UsIlBhcmVudFN0eWxlIjpudWxsfSwiSHlwZXJsaW5rIjpudWxsLCJJbXBvcnRJZCI6IiJ9LHsiJGlkIjoiMTA3MyIsIklkIjoiODFkMzhmNTQtMjc2NS00YTRhLWE2NWQtNmEzZmIwMjA2OGYyIiwiSW5kZXgiOjUwLCJHcm91cElkIjpudWxsLCJUaXRsZSI6IkN1c3RvbSBUb3IgbGluayIsIkRhdGVUaW1lIjoiMjAxNC0xMC0zMVQyMzo1OTowMCIsIlBlcmNlbnRhZ2VDb21wbGV0ZSI6bnVsbCwiTm90ZSI6bnVsbCwiU3R5bGUiOnsiJGlkIjoiMTA3NCIsIlRpdGxlUG9zaXRpb24iOiJSaWdodCIsIkRhdGVQb3NpdGlvbiI6IlJpZ2h0IiwiU2hhcGVUeXBlIjo0LCJTaGFwZVNpemUiOjMsIlNwYWNpbmciOjUsIlNoYXBlU3R5bGUiOnsiJGlkIjoiMTA3NSIsIk1hcmdpbiI6eyIkcmVmIjoiOCJ9LCJQYWRkaW5nIjp7IiRyZWYiOiI5In0sIkJhY2tncm91bmQiOnsiJGlkIjoiMTA3NiIsIkNvbG9yIjp7IiRpZCI6IjEwNzciLCJBIjoyNTUsIlIiOjIsIkciOjE3OCwiQiI6MjM4fX0sIklzVmlzaWJsZSI6dHJ1ZSwiV2lkdGgiOjEyLjAsIkhlaWdodCI6MTQuMCwiQm9yZGVyU3R5bGUiOnsiJGlkIjoiMTA3OCIsIkxpbmVDb2xvciI6eyIkcmVmIjoiOTYifSwiTGluZVdlaWdodCI6MC4wLCJMaW5lVHlwZSI6MCwiUGFyZW50U3R5bGUiOm51bGx9LCJQYXJlbnRTdHlsZSI6bnVsbH0sIlRpdGxlU3R5bGUiOnsiJGlkIjoiMTA3OSIsIkZvbnRTZXR0aW5ncyI6eyIkaWQiOiIxMDgwIiwiRm9udFNpemUiOjksIkZvbnROYW1lIjoiQ2FsaWJyaSIsIklzQm9sZCI6ZmFsc2UsIklzSXRhbGljIjpmYWxzZSwiSXNVbmRlcmxpbmVkIjpmYWxzZSwiUGFyZW50U3R5bGUiOm51bGx9LCJBdXRvU2l6ZSI6MCwiRm9yZWdyb3VuZCI6eyIkaWQiOiIxMDgxIiwiQ29sb3IiOnsiJGlkIjoiMTA4M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DgzIiwiQ29sb3IiOnsiJGlkIjoiMTA4NCIsIkEiOjAsIlIiOjI1NSwiRyI6MjU1LCJCIjoyNTV9fSwiSXNWaXNpYmxlIjp0cnVlLCJXaWR0aCI6MC4wLCJIZWlnaHQiOjAuMCwiQm9yZGVyU3R5bGUiOm51bGwsIlBhcmVudFN0eWxlIjpudWxsfSwiRGF0ZVN0eWxlIjp7IiRpZCI6IjEwODUiLCJGb250U2V0dGluZ3MiOnsiJGlkIjoiMTA4NiIsIkZvbnRTaXplIjo4LCJGb250TmFtZSI6IkNhbGlicmkiLCJJc0JvbGQiOmZhbHNlLCJJc0l0YWxpYyI6ZmFsc2UsIklzVW5kZXJsaW5lZCI6ZmFsc2UsIlBhcmVudFN0eWxlIjpudWxsfSwiQXV0b1NpemUiOjAsIkZvcmVncm91bmQiOnsiJGlkIjoiMTA4NyIsIkNvbG9yIjp7IiRpZCI6IjEwODg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A4OSIsIkNvbG9yIjp7IiRpZCI6IjEwOTAiLCJBIjowLCJSIjoyNTUsIkciOjI1NSwiQiI6MjU1fX0sIklzVmlzaWJsZSI6dHJ1ZSwiV2lkdGgiOjAuMCwiSGVpZ2h0IjowLjAsIkJvcmRlclN0eWxlIjpudWxsLCJQYXJlbnRTdHlsZSI6bnVsbH0sIkRhdGVGb3JtYXQiOnsiJHJlZiI6IjExMCJ9LCJXZWVrTnVtYmVyaW5nIjp7IiRpZCI6IjEwOTEiLCJGb3JtYXQiOjAsIklzVmlzaWJsZSI6ZmFsc2UsIkxhc3RLbm93blZpc2liaWxpdHlTdGF0ZSI6ZmFsc2V9LCJJc1Zpc2libGUiOmZhbHNlLCJQYXJlbnRTdHlsZSI6bnVsbH0sIkh5cGVybGluayI6bnVsbCwiSW1wb3J0SWQiOiIifV0sIklkIjoiYTU1MTg5NTMtN2MxZi00YjlmLThhZDMtYjg3Nzc5Nzk5ZWM4IiwiSXNTaW5nbGVJdGVtUm93IjpmYWxzZX0seyIkaWQiOiIxMDkyIiwiX3Rhc2tzIjpbXSwiX21pbGVzdG9uZXMiOlt7IiRpZCI6IjEwOTMiLCJJZCI6IjBmOWM2MDk3LTkxZDQtNDNjOC04NTE3LWZmMjY2NmY5YmJhNSIsIkluZGV4Ijo1MSwiR3JvdXBJZCI6bnVsbCwiVGl0bGUiOiJDYW1icmlkZ2UgQW5hbHl0aWNhIHNjYW5kYWwiLCJEYXRlVGltZSI6IjIwMTgtMDMtMTdUMjM6NTk6MDAiLCJQZXJjZW50YWdlQ29tcGxldGUiOm51bGwsIk5vdGUiOm51bGwsIlN0eWxlIjp7IiRpZCI6IjEwOTQiLCJUaXRsZVBvc2l0aW9uIjoiUmlnaHQiLCJEYXRlUG9zaXRpb24iOiJSaWdodCIsIlNoYXBlVHlwZSI6MTQsIlNoYXBlU2l6ZSI6MywiU3BhY2luZyI6NSwiU2hhcGVTdHlsZSI6eyIkaWQiOiIxMDk1IiwiTWFyZ2luIjp7IiRyZWYiOiI4In0sIlBhZGRpbmciOnsiJHJlZiI6IjkifSwiQmFja2dyb3VuZCI6eyIkaWQiOiIxMDk2IiwiQ29sb3IiOnsiJGlkIjoiMTA5NyIsIkEiOjI1NSwiUiI6MjU0LCJHIjoxODYsIkIiOjEwfX0sIklzVmlzaWJsZSI6dHJ1ZSwiV2lkdGgiOjEyLjAsIkhlaWdodCI6MTQuMCwiQm9yZGVyU3R5bGUiOnsiJGlkIjoiMTA5OCIsIkxpbmVDb2xvciI6eyIkcmVmIjoiMTMifSwiTGluZVdlaWdodCI6MC4wLCJMaW5lVHlwZSI6MCwiUGFyZW50U3R5bGUiOm51bGx9LCJQYXJlbnRTdHlsZSI6bnVsbH0sIlRpdGxlU3R5bGUiOnsiJGlkIjoiMTA5OSIsIkZvbnRTZXR0aW5ncyI6eyIkaWQiOiIxMTAwIiwiRm9udFNpemUiOjksIkZvbnROYW1lIjoiQ2FsaWJyaSIsIklzQm9sZCI6ZmFsc2UsIklzSXRhbGljIjpmYWxzZSwiSXNVbmRlcmxpbmVkIjpmYWxzZSwiUGFyZW50U3R5bGUiOm51bGx9LCJBdXRvU2l6ZSI6MiwiRm9yZWdyb3VuZCI6eyIkaWQiOiIxMTAxIiwiQ29sb3IiOnsiJGlkIjoiMTEwMiIsIkEiOjI1NSwiUiI6MCwiRyI6MCwiQiI6MH19LCJNYXhXaWR0aCI6NzMuMDIyMDIwOTI0NzA3MjYz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EwMyIsIkNvbG9yIjp7IiRpZCI6IjExMDQiLCJBIjowLCJSIjoyNTUsIkciOjI1NSwiQiI6MjU1fX0sIklzVmlzaWJsZSI6dHJ1ZSwiV2lkdGgiOjAuMCwiSGVpZ2h0IjowLjAsIkJvcmRlclN0eWxlIjpudWxsLCJQYXJlbnRTdHlsZSI6bnVsbH0sIkRhdGVTdHlsZSI6eyIkaWQiOiIxMTA1IiwiRm9udFNldHRpbmdzIjp7IiRpZCI6IjExMDYiLCJGb250U2l6ZSI6OCwiRm9udE5hbWUiOiJDYWxpYnJpIiwiSXNCb2xkIjpmYWxzZSwiSXNJdGFsaWMiOmZhbHNlLCJJc1VuZGVybGluZWQiOmZhbHNlLCJQYXJlbnRTdHlsZSI6bnVsbH0sIkF1dG9TaXplIjowLCJGb3JlZ3JvdW5kIjp7IiRpZCI6IjExMDciLCJDb2xvciI6eyIkaWQiOiIxMTA4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xMDkiLCJDb2xvciI6eyIkaWQiOiIxMTEwIiwiQSI6MCwiUiI6MjU1LCJHIjoyNTUsIkIiOjI1NX19LCJJc1Zpc2libGUiOnRydWUsIldpZHRoIjowLjAsIkhlaWdodCI6MC4wLCJCb3JkZXJTdHlsZSI6bnVsbCwiUGFyZW50U3R5bGUiOm51bGx9LCJEYXRlRm9ybWF0Ijp7IiRyZWYiOiIzMSJ9LCJXZWVrTnVtYmVyaW5nIjp7IiRpZCI6IjExMTEiLCJGb3JtYXQiOjAsIklzVmlzaWJsZSI6ZmFsc2UsIkxhc3RLbm93blZpc2liaWxpdHlTdGF0ZSI6ZmFsc2V9LCJJc1Zpc2libGUiOnRydWUsIlBhcmVudFN0eWxlIjpudWxsfSwiSHlwZXJsaW5rIjpudWxsLCJJbXBvcnRJZCI6IiJ9LHsiJGlkIjoiMTExMiIsIklkIjoiYTE2MDk3M2UtYzdkZi00Y2U4LTg0OGUtOGIxNmYwMGFiMjA2IiwiSW5kZXgiOjUzLCJHcm91cElkIjpudWxsLCJUaXRsZSI6IkFjcXVpcmVzIEluc3RhZ3JhbSIsIkRhdGVUaW1lIjoiMjAxMi0wNC0wMVQyMzo1OTowMCIsIlBlcmNlbnRhZ2VDb21wbGV0ZSI6bnVsbCwiTm90ZSI6bnVsbCwiU3R5bGUiOnsiJGlkIjoiMTExMyIsIlRpdGxlUG9zaXRpb24iOiJSaWdodCIsIkRhdGVQb3NpdGlvbiI6IlJpZ2h0IiwiU2hhcGVUeXBlIjo0LCJTaGFwZVNpemUiOjMsIlNwYWNpbmciOjUsIlNoYXBlU3R5bGUiOnsiJGlkIjoiMTExNCIsIk1hcmdpbiI6eyIkcmVmIjoiOCJ9LCJQYWRkaW5nIjp7IiRyZWYiOiI5In0sIkJhY2tncm91bmQiOnsiJGlkIjoiMTExNSIsIkNvbG9yIjp7IiRpZCI6IjExMTYiLCJBIjoyNTUsIlIiOjIsIkciOjE3OCwiQiI6MjM4fX0sIklzVmlzaWJsZSI6dHJ1ZSwiV2lkdGgiOjEyLjAsIkhlaWdodCI6MTQuMCwiQm9yZGVyU3R5bGUiOnsiJGlkIjoiMTExNyIsIkxpbmVDb2xvciI6eyIkcmVmIjoiMTMifSwiTGluZVdlaWdodCI6MC4wLCJMaW5lVHlwZSI6MCwiUGFyZW50U3R5bGUiOm51bGx9LCJQYXJlbnRTdHlsZSI6bnVsbH0sIlRpdGxlU3R5bGUiOnsiJGlkIjoiMTExOCIsIkZvbnRTZXR0aW5ncyI6eyIkaWQiOiIxMTE5IiwiRm9udFNpemUiOjksIkZvbnROYW1lIjoiQ2FsaWJyaSIsIklzQm9sZCI6ZmFsc2UsIklzSXRhbGljIjpmYWxzZSwiSXNVbmRlcmxpbmVkIjpmYWxzZSwiUGFyZW50U3R5bGUiOm51bGx9LCJBdXRvU2l6ZSI6MCwiRm9yZWdyb3VuZCI6eyIkaWQiOiIxMTIwIiwiQ29sb3IiOnsiJGlkIjoiMTEy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TIyIiwiQ29sb3IiOnsiJGlkIjoiMTEyMyIsIkEiOjAsIlIiOjI1NSwiRyI6MjU1LCJCIjoyNTV9fSwiSXNWaXNpYmxlIjp0cnVlLCJXaWR0aCI6MC4wLCJIZWlnaHQiOjAuMCwiQm9yZGVyU3R5bGUiOm51bGwsIlBhcmVudFN0eWxlIjpudWxsfSwiRGF0ZVN0eWxlIjp7IiRpZCI6IjExMjQiLCJGb250U2V0dGluZ3MiOnsiJGlkIjoiMTEyNSIsIkZvbnRTaXplIjo4LCJGb250TmFtZSI6IkNhbGlicmkiLCJJc0JvbGQiOmZhbHNlLCJJc0l0YWxpYyI6ZmFsc2UsIklzVW5kZXJsaW5lZCI6ZmFsc2UsIlBhcmVudFN0eWxlIjpudWxsfSwiQXV0b1NpemUiOjAsIkZvcmVncm91bmQiOnsiJGlkIjoiMTEyNiIsIkNvbG9yIjp7IiRpZCI6IjExMjc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EyOCIsIkNvbG9yIjp7IiRpZCI6IjExMjkiLCJBIjowLCJSIjoyNTUsIkciOjI1NSwiQiI6MjU1fX0sIklzVmlzaWJsZSI6dHJ1ZSwiV2lkdGgiOjAuMCwiSGVpZ2h0IjowLjAsIkJvcmRlclN0eWxlIjpudWxsLCJQYXJlbnRTdHlsZSI6bnVsbH0sIkRhdGVGb3JtYXQiOnsiJHJlZiI6IjMxIn0sIldlZWtOdW1iZXJpbmciOnsiJGlkIjoiMTEzMCIsIkZvcm1hdCI6MCwiSXNWaXNpYmxlIjpmYWxzZSwiTGFzdEtub3duVmlzaWJpbGl0eVN0YXRlIjpmYWxzZX0sIklzVmlzaWJsZSI6dHJ1ZSwiUGFyZW50U3R5bGUiOm51bGx9LCJIeXBlcmxpbmsiOm51bGwsIkltcG9ydElkIjoiIn0seyIkaWQiOiIxMTMxIiwiSWQiOiI4OGU3YzJiZC0wZmUwLTRlMzUtYWU1Ny0wYjk3Nzk0ZjkxMTciLCJJbmRleCI6NTQsIkdyb3VwSWQiOm51bGwsIlRpdGxlIjoiSGlzdG9yaWMgam9iIGN1dCAiLCJEYXRlVGltZSI6IjIwMjItMTEtMDFUMjM6NTk6MDAiLCJQZXJjZW50YWdlQ29tcGxldGUiOm51bGwsIk5vdGUiOm51bGwsIlN0eWxlIjp7IiRpZCI6IjExMzIiLCJUaXRsZVBvc2l0aW9uIjoiUmlnaHQiLCJEYXRlUG9zaXRpb24iOiJSaWdodCIsIlNoYXBlVHlwZSI6NCwiU2hhcGVTaXplIjozLCJTcGFjaW5nIjo1LCJTaGFwZVN0eWxlIjp7IiRpZCI6IjExMzMiLCJNYXJnaW4iOnsiJHJlZiI6IjgifSwiUGFkZGluZyI6eyIkcmVmIjoiOSJ9LCJCYWNrZ3JvdW5kIjp7IiRpZCI6IjExMzQiLCJDb2xvciI6eyIkaWQiOiIxMTM1IiwiQSI6MjU1LCJSIjoyLCJHIjoxNzgsIkIiOjIzOH19LCJJc1Zpc2libGUiOnRydWUsIldpZHRoIjoxMi4wLCJIZWlnaHQiOjE0LjAsIkJvcmRlclN0eWxlIjp7IiRpZCI6IjExMzYiLCJMaW5lQ29sb3IiOnsiJHJlZiI6IjEzIn0sIkxpbmVXZWlnaHQiOjAuMCwiTGluZVR5cGUiOjAsIlBhcmVudFN0eWxlIjpudWxsfSwiUGFyZW50U3R5bGUiOm51bGx9LCJUaXRsZVN0eWxlIjp7IiRpZCI6IjExMzciLCJGb250U2V0dGluZ3MiOnsiJGlkIjoiMTEzOCIsIkZvbnRTaXplIjo5LCJGb250TmFtZSI6IkNhbGlicmkiLCJJc0JvbGQiOmZhbHNlLCJJc0l0YWxpYyI6ZmFsc2UsIklzVW5kZXJsaW5lZCI6ZmFsc2UsIlBhcmVudFN0eWxlIjpudWxsfSwiQXV0b1NpemUiOjAsIkZvcmVncm91bmQiOnsiJGlkIjoiMTEzOSIsIkNvbG9yIjp7IiRpZCI6IjExNDA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E0MSIsIkNvbG9yIjp7IiRpZCI6IjExNDIiLCJBIjowLCJSIjoyNTUsIkciOjI1NSwiQiI6MjU1fX0sIklzVmlzaWJsZSI6dHJ1ZSwiV2lkdGgiOjAuMCwiSGVpZ2h0IjowLjAsIkJvcmRlclN0eWxlIjpudWxsLCJQYXJlbnRTdHlsZSI6bnVsbH0sIkRhdGVTdHlsZSI6eyIkaWQiOiIxMTQzIiwiRm9udFNldHRpbmdzIjp7IiRpZCI6IjExNDQiLCJGb250U2l6ZSI6OCwiRm9udE5hbWUiOiJDYWxpYnJpIiwiSXNCb2xkIjpmYWxzZSwiSXNJdGFsaWMiOmZhbHNlLCJJc1VuZGVybGluZWQiOmZhbHNlLCJQYXJlbnRTdHlsZSI6bnVsbH0sIkF1dG9TaXplIjowLCJGb3JlZ3JvdW5kIjp7IiRpZCI6IjExNDUiLCJDb2xvciI6eyIkaWQiOiIxMTQ2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xNDciLCJDb2xvciI6eyIkaWQiOiIxMTQ4IiwiQSI6MCwiUiI6MjU1LCJHIjoyNTUsIkIiOjI1NX19LCJJc1Zpc2libGUiOnRydWUsIldpZHRoIjowLjAsIkhlaWdodCI6MC4wLCJCb3JkZXJTdHlsZSI6bnVsbCwiUGFyZW50U3R5bGUiOm51bGx9LCJEYXRlRm9ybWF0Ijp7IiRyZWYiOiIzMSJ9LCJXZWVrTnVtYmVyaW5nIjp7IiRpZCI6IjExNDkiLCJGb3JtYXQiOjAsIklzVmlzaWJsZSI6ZmFsc2UsIkxhc3RLbm93blZpc2liaWxpdHlTdGF0ZSI6ZmFsc2V9LCJJc1Zpc2libGUiOnRydWUsIlBhcmVudFN0eWxlIjpudWxsfSwiSHlwZXJsaW5rIjpudWxsLCJJbXBvcnRJZCI6IiJ9LHsiJGlkIjoiMTE1MCIsIklkIjoiMTU5M2I5MDEtOWMxYi00NWQyLTgwYjEtOTExMGU4NmM0Njc3IiwiSW5kZXgiOjUyLCJHcm91cElkIjpudWxsLCJUaXRsZSI6IkNvbm5lY3RVIGRpc3B1dGUgc2V0dGxlZCIsIkRhdGVUaW1lIjoiMjAwOC0wNi0wMVQyMzo1OTowMCIsIlBlcmNlbnRhZ2VDb21wbGV0ZSI6bnVsbCwiTm90ZSI6bnVsbCwiU3R5bGUiOnsiJGlkIjoiMTE1MSIsIlRpdGxlUG9zaXRpb24iOiJSaWdodCIsIkRhdGVQb3NpdGlvbiI6IlJpZ2h0IiwiU2hhcGVUeXBlIjo0LCJTaGFwZVNpemUiOjMsIlNwYWNpbmciOjUsIlNoYXBlU3R5bGUiOnsiJGlkIjoiMTE1MiIsIk1hcmdpbiI6eyIkcmVmIjoiOCJ9LCJQYWRkaW5nIjp7IiRyZWYiOiI5In0sIkJhY2tncm91bmQiOnsiJGlkIjoiMTE1MyIsIkNvbG9yIjp7IiRpZCI6IjExNTQiLCJBIjoyNTUsIlIiOjIsIkciOjE3OCwiQiI6MjM4fX0sIklzVmlzaWJsZSI6dHJ1ZSwiV2lkdGgiOjEyLjAsIkhlaWdodCI6MTQuMCwiQm9yZGVyU3R5bGUiOnsiJGlkIjoiMTE1NSIsIkxpbmVDb2xvciI6eyIkcmVmIjoiOTYifSwiTGluZVdlaWdodCI6MC4wLCJMaW5lVHlwZSI6MCwiUGFyZW50U3R5bGUiOm51bGx9LCJQYXJlbnRTdHlsZSI6bnVsbH0sIlRpdGxlU3R5bGUiOnsiJGlkIjoiMTE1NiIsIkZvbnRTZXR0aW5ncyI6eyIkaWQiOiIxMTU3IiwiRm9udFNpemUiOjksIkZvbnROYW1lIjoiQ2FsaWJyaSIsIklzQm9sZCI6ZmFsc2UsIklzSXRhbGljIjpmYWxzZSwiSXNVbmRlcmxpbmVkIjpmYWxzZSwiUGFyZW50U3R5bGUiOm51bGx9LCJBdXRvU2l6ZSI6MCwiRm9yZWdyb3VuZCI6eyIkaWQiOiIxMTU4IiwiQ29sb3IiOnsiJGlkIjoiMTE1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TYwIiwiQ29sb3IiOnsiJGlkIjoiMTE2MSIsIkEiOjAsIlIiOjI1NSwiRyI6MjU1LCJCIjoyNTV9fSwiSXNWaXNpYmxlIjp0cnVlLCJXaWR0aCI6MC4wLCJIZWlnaHQiOjAuMCwiQm9yZGVyU3R5bGUiOm51bGwsIlBhcmVudFN0eWxlIjpudWxsfSwiRGF0ZVN0eWxlIjp7IiRpZCI6IjExNjIiLCJGb250U2V0dGluZ3MiOnsiJGlkIjoiMTE2MyIsIkZvbnRTaXplIjo4LCJGb250TmFtZSI6IkNhbGlicmkiLCJJc0JvbGQiOmZhbHNlLCJJc0l0YWxpYyI6ZmFsc2UsIklzVW5kZXJsaW5lZCI6ZmFsc2UsIlBhcmVudFN0eWxlIjpudWxsfSwiQXV0b1NpemUiOjAsIkZvcmVncm91bmQiOnsiJGlkIjoiMTE2NCIsIkNvbG9yIjp7IiRpZCI6IjExNjU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E2NiIsIkNvbG9yIjp7IiRpZCI6IjExNjciLCJBIjowLCJSIjoyNTUsIkciOjI1NSwiQiI6MjU1fX0sIklzVmlzaWJsZSI6dHJ1ZSwiV2lkdGgiOjAuMCwiSGVpZ2h0IjowLjAsIkJvcmRlclN0eWxlIjpudWxsLCJQYXJlbnRTdHlsZSI6bnVsbH0sIkRhdGVGb3JtYXQiOnsiJHJlZiI6IjExMCJ9LCJXZWVrTnVtYmVyaW5nIjp7IiRpZCI6IjExNjgiLCJGb3JtYXQiOjAsIklzVmlzaWJsZSI6ZmFsc2UsIkxhc3RLbm93blZpc2liaWxpdHlTdGF0ZSI6ZmFsc2V9LCJJc1Zpc2libGUiOmZhbHNlLCJQYXJlbnRTdHlsZSI6bnVsbH0sIkh5cGVybGluayI6bnVsbCwiSW1wb3J0SWQiOiIifV0sIklkIjoiOGU5ZDU4ZWEtNjMwMC00Nzg3LWIwY2QtNmFmNTc5ZDE1MGM2IiwiSXNTaW5nbGVJdGVtUm93IjpmYWxzZX0seyIkaWQiOiIxMTY5IiwiX3Rhc2tzIjpbXSwiX21pbGVzdG9uZXMiOlt7IiRpZCI6IjExNzAiLCJJZCI6IjA5ODVjNDBmLTJhMzEtNGM5MC1hNjJhLTE5ZjAwODJiZjA2OCIsIkluZGV4Ijo1NSwiR3JvdXBJZCI6bnVsbCwiVGl0bGUiOiIxIGJpbGxpb24gYWN0aXZlIHVzZXJzIiwiRGF0ZVRpbWUiOiIyMDEyLTEwLTAxVDIzOjU5OjAwIiwiUGVyY2VudGFnZUNvbXBsZXRlIjpudWxsLCJOb3RlIjpudWxsLCJTdHlsZSI6eyIkaWQiOiIxMTcxIiwiVGl0bGVQb3NpdGlvbiI6IlJpZ2h0IiwiRGF0ZVBvc2l0aW9uIjoiUmlnaHQiLCJTaGFwZVR5cGUiOjQsIlNoYXBlU2l6ZSI6MywiU3BhY2luZyI6NSwiU2hhcGVTdHlsZSI6eyIkaWQiOiIxMTcyIiwiTWFyZ2luIjp7IiRyZWYiOiI4In0sIlBhZGRpbmciOnsiJHJlZiI6IjkifSwiQmFja2dyb3VuZCI6eyIkaWQiOiIxMTczIiwiQ29sb3IiOnsiJGlkIjoiMTE3NCIsIkEiOjI1NSwiUiI6MiwiRyI6MTc4LCJCIjoyMzh9fSwiSXNWaXNpYmxlIjp0cnVlLCJXaWR0aCI6MTIuMCwiSGVpZ2h0IjoxNC4wLCJCb3JkZXJTdHlsZSI6eyIkaWQiOiIxMTc1IiwiTGluZUNvbG9yIjp7IiRyZWYiOiIxMyJ9LCJMaW5lV2VpZ2h0IjowLjAsIkxpbmVUeXBlIjowLCJQYXJlbnRTdHlsZSI6bnVsbH0sIlBhcmVudFN0eWxlIjpudWxsfSwiVGl0bGVTdHlsZSI6eyIkaWQiOiIxMTc2IiwiRm9udFNldHRpbmdzIjp7IiRpZCI6IjExNzciLCJGb250U2l6ZSI6OSwiRm9udE5hbWUiOiJDYWxpYnJpIiwiSXNCb2xkIjpmYWxzZSwiSXNJdGFsaWMiOmZhbHNlLCJJc1VuZGVybGluZWQiOmZhbHNlLCJQYXJlbnRTdHlsZSI6bnVsbH0sIkF1dG9TaXplIjowLCJGb3JlZ3JvdW5kIjp7IiRpZCI6IjExNzgiLCJDb2xvciI6eyIkaWQiOiIxMTc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xODAiLCJDb2xvciI6eyIkaWQiOiIxMTgxIiwiQSI6MCwiUiI6MjU1LCJHIjoyNTUsIkIiOjI1NX19LCJJc1Zpc2libGUiOnRydWUsIldpZHRoIjowLjAsIkhlaWdodCI6MC4wLCJCb3JkZXJTdHlsZSI6bnVsbCwiUGFyZW50U3R5bGUiOm51bGx9LCJEYXRlU3R5bGUiOnsiJGlkIjoiMTE4MiIsIkZvbnRTZXR0aW5ncyI6eyIkaWQiOiIxMTgzIiwiRm9udFNpemUiOjgsIkZvbnROYW1lIjoiQ2FsaWJyaSIsIklzQm9sZCI6ZmFsc2UsIklzSXRhbGljIjpmYWxzZSwiSXNVbmRlcmxpbmVkIjpmYWxzZSwiUGFyZW50U3R5bGUiOm51bGx9LCJBdXRvU2l6ZSI6MCwiRm9yZWdyb3VuZCI6eyIkaWQiOiIxMTg0IiwiQ29sb3IiOnsiJGlkIjoiMTE4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Tg2IiwiQ29sb3IiOnsiJGlkIjoiMTE4NyIsIkEiOjAsIlIiOjI1NSwiRyI6MjU1LCJCIjoyNTV9fSwiSXNWaXNpYmxlIjp0cnVlLCJXaWR0aCI6MC4wLCJIZWlnaHQiOjAuMCwiQm9yZGVyU3R5bGUiOm51bGwsIlBhcmVudFN0eWxlIjpudWxsfSwiRGF0ZUZvcm1hdCI6eyIkcmVmIjoiMzEifSwiV2Vla051bWJlcmluZyI6eyIkaWQiOiIxMTg4IiwiRm9ybWF0IjowLCJJc1Zpc2libGUiOmZhbHNlLCJMYXN0S25vd25WaXNpYmlsaXR5U3RhdGUiOmZhbHNlfSwiSXNWaXNpYmxlIjp0cnVlLCJQYXJlbnRTdHlsZSI6bnVsbH0sIkh5cGVybGluayI6bnVsbCwiSW1wb3J0SWQiOiIifSx7IiRpZCI6IjExODkiLCJJZCI6IjE4NzZhZWMwLWE2MWMtNGM0Yi04ZjAzLTdmZjk2ZjMxMDBhNyIsIkluZGV4Ijo1OCwiR3JvdXBJZCI6bnVsbCwiVGl0bGUiOiJFVSBmaW5lIiwiRGF0ZVRpbWUiOiIyMDIzLTA1LTIyVDIzOjU5OjAwIiwiUGVyY2VudGFnZUNvbXBsZXRlIjpudWxsLCJOb3RlIjpudWxsLCJTdHlsZSI6eyIkaWQiOiIxMTkwIiwiVGl0bGVQb3NpdGlvbiI6IlJpZ2h0IiwiRGF0ZVBvc2l0aW9uIjoiUmlnaHQiLCJTaGFwZVR5cGUiOjQsIlNoYXBlU2l6ZSI6MywiU3BhY2luZyI6NSwiU2hhcGVTdHlsZSI6eyIkaWQiOiIxMTkxIiwiTWFyZ2luIjp7IiRyZWYiOiI4In0sIlBhZGRpbmciOnsiJHJlZiI6IjkifSwiQmFja2dyb3VuZCI6eyIkaWQiOiIxMTkyIiwiQ29sb3IiOnsiJGlkIjoiMTE5MyIsIkEiOjI1NSwiUiI6MiwiRyI6MTc4LCJCIjoyMzh9fSwiSXNWaXNpYmxlIjp0cnVlLCJXaWR0aCI6MTIuMCwiSGVpZ2h0IjoxNC4wLCJCb3JkZXJTdHlsZSI6eyIkaWQiOiIxMTk0IiwiTGluZUNvbG9yIjp7IiRyZWYiOiIxMyJ9LCJMaW5lV2VpZ2h0IjowLjAsIkxpbmVUeXBlIjowLCJQYXJlbnRTdHlsZSI6bnVsbH0sIlBhcmVudFN0eWxlIjpudWxsfSwiVGl0bGVTdHlsZSI6eyIkaWQiOiIxMTk1IiwiRm9udFNldHRpbmdzIjp7IiRpZCI6IjExOTYiLCJGb250U2l6ZSI6OSwiRm9udE5hbWUiOiJDYWxpYnJpIiwiSXNCb2xkIjpmYWxzZSwiSXNJdGFsaWMiOmZhbHNlLCJJc1VuZGVybGluZWQiOmZhbHNlLCJQYXJlbnRTdHlsZSI6bnVsbH0sIkF1dG9TaXplIjowLCJGb3JlZ3JvdW5kIjp7IiRpZCI6IjExOTciLCJDb2xvciI6eyIkaWQiOiIxMTk4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xOTkiLCJDb2xvciI6eyIkaWQiOiIxMjAwIiwiQSI6MCwiUiI6MjU1LCJHIjoyNTUsIkIiOjI1NX19LCJJc1Zpc2libGUiOnRydWUsIldpZHRoIjowLjAsIkhlaWdodCI6MC4wLCJCb3JkZXJTdHlsZSI6bnVsbCwiUGFyZW50U3R5bGUiOm51bGx9LCJEYXRlU3R5bGUiOnsiJGlkIjoiMTIwMSIsIkZvbnRTZXR0aW5ncyI6eyIkaWQiOiIxMjAyIiwiRm9udFNpemUiOjgsIkZvbnROYW1lIjoiQ2FsaWJyaSIsIklzQm9sZCI6ZmFsc2UsIklzSXRhbGljIjpmYWxzZSwiSXNVbmRlcmxpbmVkIjpmYWxzZSwiUGFyZW50U3R5bGUiOm51bGx9LCJBdXRvU2l6ZSI6MCwiRm9yZWdyb3VuZCI6eyIkaWQiOiIxMjAzIiwiQ29sb3IiOnsiJGlkIjoiMTIwN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jA1IiwiQ29sb3IiOnsiJGlkIjoiMTIwNiIsIkEiOjAsIlIiOjI1NSwiRyI6MjU1LCJCIjoyNTV9fSwiSXNWaXNpYmxlIjp0cnVlLCJXaWR0aCI6MC4wLCJIZWlnaHQiOjAuMCwiQm9yZGVyU3R5bGUiOm51bGwsIlBhcmVudFN0eWxlIjpudWxsfSwiRGF0ZUZvcm1hdCI6eyIkcmVmIjoiMzEifSwiV2Vla051bWJlcmluZyI6eyIkaWQiOiIxMjA3IiwiRm9ybWF0IjowLCJJc1Zpc2libGUiOmZhbHNlLCJMYXN0S25vd25WaXNpYmlsaXR5U3RhdGUiOmZhbHNlfSwiSXNWaXNpYmxlIjp0cnVlLCJQYXJlbnRTdHlsZSI6bnVsbH0sIkh5cGVybGluayI6bnVsbCwiSW1wb3J0SWQiOiIifV0sIklkIjoiOGE2Y2FjNzAtMGRiMi00N2M4LWI0YTYtZmMzZTk1ZGVkNzJiIiwiSXNTaW5nbGVJdGVtUm93IjpmYWxzZX0seyIkaWQiOiIxMjA4IiwiX3Rhc2tzIjpbXSwiX21pbGVzdG9uZXMiOlt7IiRpZCI6IjEyMDkiLCJJZCI6IjYwODc5YzM0LTliOGItNDg1Zi04YWViLTcyNmMwNDZjZGRiZCIsIkluZGV4Ijo1NywiR3JvdXBJZCI6bnVsbCwiVGl0bGUiOiJpbnRlcm5ldC5vcmciLCJEYXRlVGltZSI6IjIwMTMtMDgtMjBUMjM6NTk6MDAiLCJQZXJjZW50YWdlQ29tcGxldGUiOm51bGwsIk5vdGUiOm51bGwsIlN0eWxlIjp7IiRpZCI6IjEyMTAiLCJUaXRsZVBvc2l0aW9uIjoiUmlnaHQiLCJEYXRlUG9zaXRpb24iOiJSaWdodCIsIlNoYXBlVHlwZSI6NCwiU2hhcGVTaXplIjozLCJTcGFjaW5nIjo1LCJTaGFwZVN0eWxlIjp7IiRpZCI6IjEyMTEiLCJNYXJnaW4iOnsiJHJlZiI6IjgifSwiUGFkZGluZyI6eyIkcmVmIjoiOSJ9LCJCYWNrZ3JvdW5kIjp7IiRpZCI6IjEyMTIiLCJDb2xvciI6eyIkaWQiOiIxMjEzIiwiQSI6MjU1LCJSIjoyLCJHIjoxNzgsIkIiOjIzOH19LCJJc1Zpc2libGUiOnRydWUsIldpZHRoIjoxMi4wLCJIZWlnaHQiOjE0LjAsIkJvcmRlclN0eWxlIjp7IiRpZCI6IjEyMTQiLCJMaW5lQ29sb3IiOnsiJHJlZiI6Ijk2In0sIkxpbmVXZWlnaHQiOjAuMCwiTGluZVR5cGUiOjAsIlBhcmVudFN0eWxlIjpudWxsfSwiUGFyZW50U3R5bGUiOm51bGx9LCJUaXRsZVN0eWxlIjp7IiRpZCI6IjEyMTUiLCJGb250U2V0dGluZ3MiOnsiJGlkIjoiMTIxNiIsIkZvbnRTaXplIjo5LCJGb250TmFtZSI6IkNhbGlicmkiLCJJc0JvbGQiOmZhbHNlLCJJc0l0YWxpYyI6ZmFsc2UsIklzVW5kZXJsaW5lZCI6ZmFsc2UsIlBhcmVudFN0eWxlIjpudWxsfSwiQXV0b1NpemUiOjAsIkZvcmVncm91bmQiOnsiJGlkIjoiMTIxNyIsIkNvbG9yIjp7IiRpZCI6IjEyMTg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IxOSIsIkNvbG9yIjp7IiRpZCI6IjEyMjAiLCJBIjowLCJSIjoyNTUsIkciOjI1NSwiQiI6MjU1fX0sIklzVmlzaWJsZSI6dHJ1ZSwiV2lkdGgiOjAuMCwiSGVpZ2h0IjowLjAsIkJvcmRlclN0eWxlIjpudWxsLCJQYXJlbnRTdHlsZSI6bnVsbH0sIkRhdGVTdHlsZSI6eyIkaWQiOiIxMjIxIiwiRm9udFNldHRpbmdzIjp7IiRpZCI6IjEyMjIiLCJGb250U2l6ZSI6OCwiRm9udE5hbWUiOiJDYWxpYnJpIiwiSXNCb2xkIjpmYWxzZSwiSXNJdGFsaWMiOmZhbHNlLCJJc1VuZGVybGluZWQiOmZhbHNlLCJQYXJlbnRTdHlsZSI6bnVsbH0sIkF1dG9TaXplIjowLCJGb3JlZ3JvdW5kIjp7IiRpZCI6IjEyMjMiLCJDb2xvciI6eyIkaWQiOiIxMjI0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yMjUiLCJDb2xvciI6eyIkaWQiOiIxMjI2IiwiQSI6MCwiUiI6MjU1LCJHIjoyNTUsIkIiOjI1NX19LCJJc1Zpc2libGUiOnRydWUsIldpZHRoIjowLjAsIkhlaWdodCI6MC4wLCJCb3JkZXJTdHlsZSI6bnVsbCwiUGFyZW50U3R5bGUiOm51bGx9LCJEYXRlRm9ybWF0Ijp7IiRyZWYiOiIxMTAifSwiV2Vla051bWJlcmluZyI6eyIkaWQiOiIxMjI3IiwiRm9ybWF0IjowLCJJc1Zpc2libGUiOmZhbHNlLCJMYXN0S25vd25WaXNpYmlsaXR5U3RhdGUiOmZhbHNlfSwiSXNWaXNpYmxlIjpmYWxzZSwiUGFyZW50U3R5bGUiOm51bGx9LCJIeXBlcmxpbmsiOm51bGwsIkltcG9ydElkIjoiIn1dLCJJZCI6ImJkMTJlNjAzLWFmMDEtNDFiOC1iMTM5LTE0YmE5ZDA5NWFjZCIsIklzU2luZ2xlSXRlbVJvdyI6ZmFsc2V9XSwiSW5kZXgiOjAsIklkIjoiYjAxMTVkOGQtZTI2Mi00MTMxLWE3N2YtYWEyNTE0NzQzMWE4IiwiSGVhZGVyVGV4dCI6bnVsbCwiSXNEZWZhdWx0Ijp0cnVlLCJTdHlsZSI6eyIkaWQiOiIxMjI4IiwiSGVhZGVyU3R5bGUiOnsiJGlkIjoiMTIyOSIsIlRleHRTdHlsZSI6eyIkaWQiOiIxMjMwIiwiRm9udFNldHRpbmdzIjp7IiRpZCI6IjEyMzEiLCJGb250U2l6ZSI6MTEsIkZvbnROYW1lIjoiQ2FsaWJyaSIsIklzQm9sZCI6ZmFsc2UsIklzSXRhbGljIjpmYWxzZSwiSXNVbmRlcmxpbmVkIjpmYWxzZSwiUGFyZW50U3R5bGUiOm51bGx9LCJBdXRvU2l6ZSI6MiwiRm9yZWdyb3VuZCI6eyIkaWQiOiIxMjMyIiwiQ29sb3IiOnsiJGlkIjoiMTIzMy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IzNCIsIlRvcCI6MC4wLCJMZWZ0IjowLjAsIlJpZ2h0IjowLjAsIkJvdHRvbSI6MC4wfSwiUGFkZGluZyI6eyIkaWQiOiIxMjM1IiwiVG9wIjowLjAsIkxlZnQiOjAuMCwiUmlnaHQiOjAuMCwiQm90dG9tIjowLjB9LCJCYWNrZ3JvdW5kIjpudWxsLCJJc1Zpc2libGUiOnRydWUsIldpZHRoIjowLjAsIkhlaWdodCI6MC4wLCJCb3JkZXJTdHlsZSI6bnVsbCwiUGFyZW50U3R5bGUiOm51bGx9LCJSZWN0YW5nbGVTdHlsZSI6eyIkaWQiOiIxMjM2IiwiTWFyZ2luIjp7IiRpZCI6IjEyMzciLCJUb3AiOjAuMCwiTGVmdCI6MC4wLCJSaWdodCI6MC4wLCJCb3R0b20iOjAuMH0sIlBhZGRpbmciOnsiJGlkIjoiMTIzOCIsIlRvcCI6MC4wLCJMZWZ0IjowLjAsIlJpZ2h0IjowLjAsIkJvdHRvbSI6MC4wfSwiQmFja2dyb3VuZCI6eyIkaWQiOiIxMjM5IiwiQ29sb3IiOnsiJGlkIjoiMTI0MCIsIkEiOjYzLCJSIjoyMzcsIkciOjEyNSwiQiI6NDl9fSwiSXNWaXNpYmxlIjp0cnVlLCJXaWR0aCI6MC4wLCJIZWlnaHQiOjAuMCwiQm9yZGVyU3R5bGUiOnsiJGlkIjoiMTI0MSIsIkxpbmVDb2xvciI6eyIkaWQiOiIxMjQyIiwiJHR5cGUiOiJOTFJFLkNvbW1vbi5Eb20uU29saWRDb2xvckJydXNoLCBOTFJFLkNvbW1vbiIsIkNvbG9yIjp7IiRpZCI6IjEyNDMiLCJBIjoyNTUsIlIiOjI1NSwiRyI6MCwiQiI6MH19LCJMaW5lV2VpZ2h0IjowLjAsIkxpbmVUeXBlIjowLCJQYXJlbnRTdHlsZSI6bnVsbH0sIlBhcmVudFN0eWxlIjpudWxsfSwiTWFyZ2luIjp7IiRpZCI6IjEyNDQiLCJUb3AiOjAuMCwiTGVmdCI6MC4wLCJSaWdodCI6MC4wLCJCb3R0b20iOjAuMH0sIlBhZGRpbmciOnsiJGlkIjoiMTI0NSIsIlRvcCI6MC4wLCJMZWZ0IjowLjAsIlJpZ2h0IjowLjAsIkJvdHRvbSI6MC4wfSwiQmFja2dyb3VuZCI6bnVsbCwiSXNWaXNpYmxlIjp0cnVlLCJXaWR0aCI6MC4wLCJIZWlnaHQiOjAuMCwiQm9yZGVyU3R5bGUiOm51bGwsIlBhcmVudFN0eWxlIjpudWxsfSwiQmFja2dyb3VuZFN0eWxlIjp7IiRpZCI6IjEyNDYiLCJNYXJnaW4iOnsiJGlkIjoiMTI0NyIsIlRvcCI6MC4wLCJMZWZ0IjowLjAsIlJpZ2h0IjowLjAsIkJvdHRvbSI6MC4wfSwiUGFkZGluZyI6eyIkaWQiOiIxMjQ4IiwiVG9wIjowLjAsIkxlZnQiOjAuMCwiUmlnaHQiOjAuMCwiQm90dG9tIjowLjB9LCJCYWNrZ3JvdW5kIjp7IiRpZCI6IjEyNDkiLCJDb2xvciI6eyIkaWQiOiIxMjUwIiwiQSI6NTEsIlIiOjE2NSwiRyI6MTY1LCJCIjoxNjV9fSwiSXNWaXNpYmxlIjp0cnVlLCJXaWR0aCI6MC4wLCJIZWlnaHQiOjAuMCwiQm9yZGVyU3R5bGUiOnsiJGlkIjoiMTI1MSIsIkxpbmVDb2xvciI6eyIkaWQiOiIxMjUyIiwiJHR5cGUiOiJOTFJFLkNvbW1vbi5Eb20uU29saWRDb2xvckJydXNoLCBOTFJFLkNvbW1vbiIsIkNvbG9yIjp7IiRpZCI6IjEyNTMiLCJBIjoyNTUsIlIiOjI1NSwiRyI6MCwiQiI6MH19LCJMaW5lV2VpZ2h0IjowLjAsIkxpbmVUeXBlIjowLCJQYXJlbnRTdHlsZSI6bnVsbH0sIlBhcmVudFN0eWxlIjpudWxsfSwiTWFyZ2luIjp7IiRpZCI6IjEyNTQiLCJUb3AiOjAuMCwiTGVmdCI6MC4wLCJSaWdodCI6MC4wLCJCb3R0b20iOjAuMH0sIlBhZGRpbmciOnsiJGlkIjoiMTI1NSIsIlRvcCI6MC4wLCJMZWZ0IjowLjAsIlJpZ2h0IjowLjAsIkJvdHRvbSI6MC4wfSwiSXNWaXNpYmxlIjpmYWxzZSwiV2lkdGgiOjAuMCwiSGVpZ2h0IjowLjAsIkJvcmRlclN0eWxlIjpudWxsLCJQYXJlbnRTdHlsZSI6bnVsbH19XSwiSWQiOiJmYWNiYzVlZi01ZDUwLTQ5MzgtOTY1MS0wNjcxODY0NjAwMGQiLCJJbmRleCI6MSwiSGVhZGVyVGV4dCI6IkNvbXBhbnkiLCJTdHlsZSI6eyIkaWQiOiIxMjU2IiwiSGVhZGVyU3R5bGUiOnsiJGlkIjoiMTI1NyIsIlRleHRJc1ZlcnRpY2FsIjpmYWxzZSwiVGV4dFN0eWxlIjp7IiRpZCI6IjEyNTgiLCJGb250U2V0dGluZ3MiOnsiJGlkIjoiMTI1OSIsIkZvbnRTaXplIjoxMiwiRm9udE5hbWUiOiJDYWxpYnJpIiwiSXNCb2xkIjpmYWxzZSwiSXNJdGFsaWMiOmZhbHNlLCJJc1VuZGVybGluZWQiOmZhbHNlLCJQYXJlbnRTdHlsZSI6bnVsbH0sIkF1dG9TaXplIjoyLCJGb3JlZ3JvdW5kIjp7IiRyZWYiOiI3NTEifSwiTWF4V2lkdGgiOjc2LjAsIk1heEhlaWdodCI6IkluZmluaXR5IiwiU21hcnRGb3JlZ3JvdW5kSXNBY3RpdmUiOmZhbHNlLCJIb3Jpem9udGFsQWxpZ25tZW50IjowLCJWZXJ0aWNhbEFsaWdubWVudCI6MCwiU21hcnRGb3JlZ3JvdW5kIjpudWxsLCJCYWNrZ3JvdW5kRmlsbFR5cGUiOjAsIk1hcmdpbiI6eyIkcmVmIjoiNzUzIn0sIlBhZGRpbmciOnsiJHJlZiI6Ijc1NCJ9LCJCYWNrZ3JvdW5kIjpudWxsLCJJc1Zpc2libGUiOnRydWUsIldpZHRoIjowLjAsIkhlaWdodCI6MC4wLCJCb3JkZXJTdHlsZSI6bnVsbCwiUGFyZW50U3R5bGUiOm51bGx9LCJSZWN0YW5nbGVTdHlsZSI6eyIkaWQiOiIxMjYwIiwiTWFyZ2luIjp7IiRpZCI6IjEyNjEiLCJUb3AiOjAuMCwiTGVmdCI6MC4wLCJSaWdodCI6MC4wLCJCb3R0b20iOjAuMH0sIlBhZGRpbmciOnsiJGlkIjoiMTI2MiIsIlRvcCI6MC4wLCJMZWZ0IjowLjAsIlJpZ2h0IjowLjAsIkJvdHRvbSI6MC4wfSwiQmFja2dyb3VuZCI6eyIkaWQiOiIxMjYzIiwiQ29sb3IiOnsiJGlkIjoiMTI2NCIsIkEiOjI1NSwiUiI6MiwiRyI6MTc4LCJCIjoyMzh9fSwiSXNWaXNpYmxlIjp0cnVlLCJXaWR0aCI6MC4wLCJIZWlnaHQiOjAuMCwiQm9yZGVyU3R5bGUiOnsiJGlkIjoiMTI2NSIsIkxpbmVDb2xvciI6eyIkaWQiOiIxMjY2IiwiJHR5cGUiOiJOTFJFLkNvbW1vbi5Eb20uU29saWRDb2xvckJydXNoLCBOTFJFLkNvbW1vbiIsIkNvbG9yIjp7IiRpZCI6IjEyNjciLCJBIjoyNTUsIlIiOjI1NSwiRyI6MCwiQiI6MH19LCJMaW5lV2VpZ2h0IjowLjAsIkxpbmVUeXBlIjowLCJQYXJlbnRTdHlsZSI6bnVsbH0sIlBhcmVudFN0eWxlIjpudWxsfSwiTWFyZ2luIjp7IiRpZCI6IjEyNjgiLCJUb3AiOjAuMCwiTGVmdCI6MC4wLCJSaWdodCI6MC4wLCJCb3R0b20iOjAuMH0sIlBhZGRpbmciOnsiJGlkIjoiMTI2OSIsIlRvcCI6MC4wLCJMZWZ0IjowLjAsIlJpZ2h0IjowLjAsIkJvdHRvbSI6MC4wfSwiQmFja2dyb3VuZCI6bnVsbCwiSXNWaXNpYmxlIjp0cnVlLCJXaWR0aCI6MC4wLCJIZWlnaHQiOjAuMCwiQm9yZGVyU3R5bGUiOm51bGwsIlBhcmVudFN0eWxlIjpudWxsfSwiQmFja2dyb3VuZFN0eWxlIjp7IiRpZCI6IjEyNzAiLCJNYXJnaW4iOnsiJGlkIjoiMTI3MSIsIlRvcCI6MC4wLCJMZWZ0IjowLjAsIlJpZ2h0IjowLjAsIkJvdHRvbSI6MC4wfSwiUGFkZGluZyI6eyIkaWQiOiIxMjcyIiwiVG9wIjowLjAsIkxlZnQiOjAuMCwiUmlnaHQiOjAuMCwiQm90dG9tIjowLjB9LCJCYWNrZ3JvdW5kIjp7IiRpZCI6IjEyNzMiLCJDb2xvciI6eyIkaWQiOiIxMjc0IiwiQSI6NTEsIlIiOjE2NSwiRyI6MTY1LCJCIjoxNjV9fSwiSXNWaXNpYmxlIjp0cnVlLCJXaWR0aCI6MC4wLCJIZWlnaHQiOjAuMCwiQm9yZGVyU3R5bGUiOnsiJGlkIjoiMTI3NSIsIkxpbmVDb2xvciI6eyIkaWQiOiIxMjc2IiwiJHR5cGUiOiJOTFJFLkNvbW1vbi5Eb20uU29saWRDb2xvckJydXNoLCBOTFJFLkNvbW1vbiIsIkNvbG9yIjp7IiRpZCI6IjEyNzciLCJBIjoyNTUsIlIiOjIsIkciOjE3OCwiQiI6MjM4fX0sIkxpbmVXZWlnaHQiOjIuMCwiTGluZVR5cGUiOjAsIlBhcmVudFN0eWxlIjpudWxsfSwiUGFyZW50U3R5bGUiOm51bGx9LCJJc0Fib3ZlVGltZWJhbmQiOmZhbHNlLCJTcGFjaW5nIjo1LCJNYXJnaW4iOnsiJGlkIjoiMTI3OCIsIlRvcCI6MC4wLCJMZWZ0IjowLjAsIlJpZ2h0IjowLjAsIkJvdHRvbSI6MC4wfSwiUGFkZGluZyI6eyIkaWQiOiIxMjc5IiwiVG9wIjowLjAsIkxlZnQiOjAuMCwiUmlnaHQiOjAuMCwiQm90dG9tIjowLjB9LCJJc1Zpc2libGUiOnRydWUsIldpZHRoIjowLjAsIkhlaWdodCI6MC4wLCJCb3JkZXJTdHlsZSI6eyIkaWQiOiIxMjgwIiwiTGluZUNvbG9yIjpudWxsLCJMaW5lV2VpZ2h0IjowLjAsIkxpbmVUeXBlIjowLCJQYXJlbnRTdHlsZSI6bnVsbH0sIlBhcmVudFN0eWxlIjpudWxsfX1dLCJDdWx0dXJlSW5mb05hbWUiOiJlbi1VUyIsIlN0eWxlTmFtZSI6bnVsbCwiVmVyc2lvbiI6eyIkaWQiOiIxMjgxIiwiVmVyc2lvbiI6IjMuOS4wIiwiT3JpZ2luYWxBc3NlbWJseVZlcnNpb24iOm51bGwsIkVkaXRpb24iOiJQbHVzIiwiTGFzdFNhdmVkRWRpdGlvbiI6MywiSXNQbHVzRWRpdGlvbiI6dHJ1ZSwiSXNQcm9FZGl0aW9uIjpmYWxzZX0sIkVmZmVjdCI6MCwiU3R5bGUiOnsiJGlkIjoiMTI4MiIsIkRlZmF1bHREZXBlbmRlbmN5U3R5bGUiOnsiJGlkIjoiMTI4MyIsIkxpbmVTdHlsZSI6eyIkaWQiOiIxMjg0IiwiTGluZUNvbG9yIjp7IiRpZCI6IjEyODUiLCIkdHlwZSI6Ik5MUkUuQ29tbW9uLkRvbS5Tb2xpZENvbG9yQnJ1c2gsIE5MUkUuQ29tbW9uIiwiQ29sb3IiOnsiJGlkIjoiMTI4NiIsIkEiOjI1NSwiUiI6MCwiRyI6MCwiQiI6MH19LCJMaW5lV2VpZ2h0IjoxLjAsIkxpbmVUeXBlIjowLCJQYXJlbnRTdHlsZSI6bnVsbH0sIkVuZEFycm93aGVhZExpbmVTdHlsZSI6eyIkaWQiOiIxMjg3IiwiS2luZCI6MSwiV2lkdGgiOjEsIkxlbmd0aCI6MCwiUGFyZW50U3R5bGUiOm51bGx9LCJCcmluZ1RvRnJvbnQiOnRydWUsIkVsYm93UmFkaXVzIjowLjAsIk1hcmdpbiI6eyIkaWQiOiIxMjg4IiwiVG9wIjowLjAsIkxlZnQiOjAuMCwiUmlnaHQiOjAuMCwiQm90dG9tIjowLjB9LCJQYWRkaW5nIjp7IiRpZCI6IjEyODkiLCJUb3AiOjAuMCwiTGVmdCI6MC4wLCJSaWdodCI6MC4wLCJCb3R0b20iOjAuMH0sIkJhY2tncm91bmQiOm51bGwsIklzVmlzaWJsZSI6dHJ1ZSwiV2lkdGgiOjAuMCwiSGVpZ2h0IjowLjAsIkJvcmRlclN0eWxlIjpudWxsLCJQYXJlbnRTdHlsZSI6bnVsbH0sIkNyaXRpY2FsUGF0aFN0eWxlIjp7IiRpZCI6IjEyOTAiLCJDcml0aWNhbFBhdGhTdHlsZU9wdGlvbnMiOjE1LCJMaW5lU3R5bGUiOnsiJGlkIjoiMTI5MSIsIkxpbmVDb2xvciI6eyIkaWQiOiIxMjkyIiwiJHR5cGUiOiJOTFJFLkNvbW1vbi5Eb20uU29saWRDb2xvckJydXNoLCBOTFJFLkNvbW1vbiIsIkNvbG9yIjp7IiRpZCI6IjEyOTMiLCJBIjoyNTUsIlIiOjIyMiwiRyI6NTAsIkIiOjUwfX0sIkxpbmVXZWlnaHQiOjEuMCwiTGluZVR5cGUiOjAsIlBhcmVudFN0eWxlIjpudWxsfSwiVGl0bGVGb3JlZ3JvdW5kIjp7IiRpZCI6IjEyOTQiLCJDb2xvciI6eyIkaWQiOiIxMjk1IiwiQSI6MjU1LCJSIjoxNzYsIkciOjE5LCJCIjoyNX19LCJTaGFwZXNCYWNrZ3JvdW5kIjp7IiRpZCI6IjEyOTYiLCJDb2xvciI6eyIkaWQiOiIxMjk3IiwiQSI6MjU1LCJSIjoyNTMsIkciOjIwMywiQiI6MjA4fX0sIlNoYXBlc0JvcmRlclN0eWxlIjp7IiRpZCI6IjEyOTgiLCJMaW5lQ29sb3IiOnsiJGlkIjoiMTI5OSIsIiR0eXBlIjoiTkxSRS5Db21tb24uRG9tLlNvbGlkQ29sb3JCcnVzaCwgTkxSRS5Db21tb24iLCJDb2xvciI6eyIkaWQiOiIxMzAwIiwiQSI6MjU1LCJSIjoyMjIsIkciOjUwLCJCIjo1MH19LCJMaW5lV2VpZ2h0IjoxLjUsIkxpbmVUeXBlIjowLCJQYXJlbnRTdHlsZSI6bnVsbH0sIk1hcmdpbiI6eyIkaWQiOiIxMzAxIiwiVG9wIjowLjAsIkxlZnQiOjAuMCwiUmlnaHQiOjAuMCwiQm90dG9tIjowLjB9LCJQYWRkaW5nIjp7IiRpZCI6IjEzMDIiLCJUb3AiOjAuMCwiTGVmdCI6MC4wLCJSaWdodCI6MC4wLCJCb3R0b20iOjAuMH0sIkJhY2tncm91bmQiOm51bGwsIklzVmlzaWJsZSI6ZmFsc2UsIldpZHRoIjowLjAsIkhlaWdodCI6MC4wLCJCb3JkZXJTdHlsZSI6bnVsbCwiUGFyZW50U3R5bGUiOm51bGx9LCJQYW5lbHNTcGFjaW5nRGVmaW5pdGlvbiI6eyIkaWQiOiIxMzAzIiwiU3BhY2luZ0Fib3ZlVGltZWJhbmQiOjE2LCJTcGFjaW5nQmVsb3dUaW1lYmFuZCI6MTYsIlNwYWNpbmdBYm92ZUJldHdlZW5Td2ltbGFuZXNBbmRUYXNrcyI6MTYsIlNwYWNpbmdCZWxvd0JldHdlZW5Td2ltbGFuZXNBbmRUYXNrcyI6MTZ9LCJUaW1lYmFuZFN0eWxlIjp7IiRpZCI6IjEzMDQiLCJTY2FsZU1hcmtpbmciOjEsIlNoYXBlIjoxMCwiU2hhcGVTdHlsZSI6eyIkaWQiOiIxMzA1IiwiTWFyZ2luIjp7IiRpZCI6IjEzMDYiLCJUb3AiOjAuMCwiTGVmdCI6MTAuMCwiUmlnaHQiOjEwLjAsIkJvdHRvbSI6MC4wfSwiUGFkZGluZyI6eyIkaWQiOiIxMzA3IiwiVG9wIjozLjAsIkxlZnQiOjAuMCwiUmlnaHQiOjAuMCwiQm90dG9tIjozLjB9LCJCYWNrZ3JvdW5kIjp7IiRpZCI6IjEzMDgiLCJDb2xvciI6eyIkaWQiOiIxMzA5IiwiQSI6MjU1LCJSIjoyMTYsIkciOjIxOCwiQiI6MjIzfX0sIklzVmlzaWJsZSI6dHJ1ZSwiV2lkdGgiOjg1OC4wLCJIZWlnaHQiOjIwLjAsIkJvcmRlclN0eWxlIjp7IiRpZCI6IjEzMTAiLCJMaW5lQ29sb3IiOnsiJGlkIjoiMTMxMSIsIiR0eXBlIjoiTkxSRS5Db21tb24uRG9tLlNvbGlkQ29sb3JCcnVzaCwgTkxSRS5Db21tb24iLCJDb2xvciI6eyIkaWQiOiIxMzEyIiwiQSI6MjU1LCJSIjoyNTUsIkciOjAsIkIiOjB9fSwiTGluZVdlaWdodCI6MC4wLCJMaW5lVHlwZSI6MCwiUGFyZW50U3R5bGUiOm51bGx9LCJQYXJlbnRTdHlsZSI6bnVsbH0sIk1pZGRsZVRpZXJTaGFwZVN0eWxlIjp7IiRpZCI6IjEzMTMiLCJNYXJnaW4iOnsiJHJlZiI6IjEzMDYifSwiUGFkZGluZyI6eyIkcmVmIjoiMTMwNyJ9LCJCYWNrZ3JvdW5kIjp7IiRpZCI6IjEzMTQiLCJDb2xvciI6eyIkaWQiOiIxMzE1IiwiQSI6MjU1LCJSIjoxNTgsIkciOjE2MSwiQiI6MTcwfX0sIklzVmlzaWJsZSI6dHJ1ZSwiV2lkdGgiOjg1OC4wLCJIZWlnaHQiOjIwLjAsIkJvcmRlclN0eWxlIjpudWxsLCJQYXJlbnRTdHlsZSI6bnVsbH0sIkJvdHRvbVRpZXJTaGFwZVN0eWxlIjp7IiRpZCI6IjEzMTYiLCJNYXJnaW4iOnsiJHJlZiI6IjEzMDYifSwiUGFkZGluZyI6eyIkcmVmIjoiMTMwNyJ9LCJCYWNrZ3JvdW5kIjp7IiRyZWYiOiIxMzE0In0sIklzVmlzaWJsZSI6dHJ1ZSwiV2lkdGgiOjg1OC4wLCJIZWlnaHQiOjIwLjAsIkJvcmRlclN0eWxlIjpudWxsLCJQYXJlbnRTdHlsZSI6bnVsbH0sIlJpZ2h0RW5kQ2Fwc1N0eWxlIjp7IiRpZCI6IjEzMTciLCJGb250U2V0dGluZ3MiOnsiJGlkIjoiMTMxOCIsIkZvbnRTaXplIjoxOCwiRm9udE5hbWUiOiJDYWxpYnJpIiwiSXNCb2xkIjp0cnVlLCJJc0l0YWxpYyI6ZmFsc2UsIklzVW5kZXJsaW5lZCI6ZmFsc2UsIlBhcmVudFN0eWxlIjpudWxsfSwiQXV0b1NpemUiOjAsIkZvcmVncm91bmQiOnsiJGlkIjoiMTMxOSIsIkNvbG9yIjp7IiRpZCI6IjEzMjAiLCJBIjoyNTUsIlIiOjIyMywiRyI6NTIsIkIiOjgyfX0sIk1heFdpZHRoIjoiSW5maW5pdHkiLCJNYXhIZWlnaHQiOiJJbmZpbml0eSIsIlNtYXJ0Rm9yZWdyb3VuZElzQWN0aXZlIjpmYWxzZSwiSG9yaXpvbnRhbEFsaWdubWVudCI6MCwiVmVydGljYWxBbGlnbm1lbnQiOjAsIlNtYXJ0Rm9yZWdyb3VuZCI6bnVsbCwiQmFja2dyb3VuZEZpbGxUeXBlIjowLCJNYXJnaW4iOnsiJGlkIjoiMTMyMSIsIlRvcCI6MC4wLCJMZWZ0IjowLjAsIlJpZ2h0IjoyMC4wLCJCb3R0b20iOjAuMH0sIlBhZGRpbmciOnsiJGlkIjoiMTMyMiIsIlRvcCI6MC4wLCJMZWZ0IjowLjAsIlJpZ2h0IjowLjAsIkJvdHRvbSI6MC4wfSwiQmFja2dyb3VuZCI6eyIkaWQiOiIxMzIzIiwiQ29sb3IiOnsiJGlkIjoiMTMyNCIsIkEiOjAsIlIiOjAsIkciOjAsIkIiOjB9fSwiSXNWaXNpYmxlIjpmYWxzZSwiV2lkdGgiOjAuMCwiSGVpZ2h0IjowLjAsIkJvcmRlclN0eWxlIjpudWxsLCJQYXJlbnRTdHlsZSI6bnVsbH0sIkxlZnRFbmRDYXBzU3R5bGUiOnsiJGlkIjoiMTMyNSIsIkZvbnRTZXR0aW5ncyI6eyIkaWQiOiIxMzI2IiwiRm9udFNpemUiOjE4LCJGb250TmFtZSI6IkNhbGlicmkiLCJJc0JvbGQiOnRydWUsIklzSXRhbGljIjpmYWxzZSwiSXNVbmRlcmxpbmVkIjpmYWxzZSwiUGFyZW50U3R5bGUiOm51bGx9LCJBdXRvU2l6ZSI6MCwiRm9yZWdyb3VuZCI6eyIkaWQiOiIxMzI3IiwiQ29sb3IiOnsiJGlkIjoiMTMyOCIsIkEiOjI1NSwiUiI6MjIzLCJHIjo1MiwiQiI6ODJ9fSwiTWF4V2lkdGgiOiJJbmZpbml0eSIsIk1heEhlaWdodCI6IkluZmluaXR5IiwiU21hcnRGb3JlZ3JvdW5kSXNBY3RpdmUiOmZhbHNlLCJIb3Jpem9udGFsQWxpZ25tZW50IjowLCJWZXJ0aWNhbEFsaWdubWVudCI6MCwiU21hcnRGb3JlZ3JvdW5kIjpudWxsLCJCYWNrZ3JvdW5kRmlsbFR5cGUiOjAsIk1hcmdpbiI6eyIkaWQiOiIxMzI5IiwiVG9wIjowLjAsIkxlZnQiOjQ0LjUwNjY2NjY2NjY2NjY2MSwiUmlnaHQiOjAuMCwiQm90dG9tIjowLjB9LCJQYWRkaW5nIjp7IiRpZCI6IjEzMzAiLCJUb3AiOjAuMCwiTGVmdCI6MC4wLCJSaWdodCI6MC4wLCJCb3R0b20iOjAuMH0sIkJhY2tncm91bmQiOnsiJGlkIjoiMTMzMSIsIkNvbG9yIjp7IiRyZWYiOiIxMzI0In19LCJJc1Zpc2libGUiOmZhbHNlLCJXaWR0aCI6MC4wLCJIZWlnaHQiOjAuMCwiQm9yZGVyU3R5bGUiOm51bGwsIlBhcmVudFN0eWxlIjpudWxsfSwiVG9kYXlUZXh0U3R5bGUiOnsiJGlkIjoiMTMzMiIsIkZvbnRTZXR0aW5ncyI6eyIkaWQiOiIxMzMzIiwiRm9udFNpemUiOjEyLCJGb250TmFtZSI6IkNhbGlicmkiLCJJc0JvbGQiOmZhbHNlLCJJc0l0YWxpYyI6ZmFsc2UsIklzVW5kZXJsaW5lZCI6ZmFsc2UsIlBhcmVudFN0eWxlIjpudWxsfSwiQXV0b1NpemUiOjAsIkZvcmVncm91bmQiOnsiJGlkIjoiMTMzNCIsIkNvbG9yIjp7IiRpZCI6IjEzM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zNiIsIlRvcCI6MC4wLCJMZWZ0IjowLjAsIlJpZ2h0IjowLjAsIkJvdHRvbSI6MC4wfSwiUGFkZGluZyI6eyIkaWQiOiIxMzM3IiwiVG9wIjowLjAsIkxlZnQiOjAuMCwiUmlnaHQiOjAuMCwiQm90dG9tIjowLjB9LCJCYWNrZ3JvdW5kIjp7IiRpZCI6IjEzMzgiLCJDb2xvciI6eyIkcmVmIjoiMTMyNCJ9fSwiSXNWaXNpYmxlIjp0cnVlLCJXaWR0aCI6MC4wLCJIZWlnaHQiOjAuMCwiQm9yZGVyU3R5bGUiOm51bGwsIlBhcmVudFN0eWxlIjpudWxsfSwiVG9kYXlNYXJrZXJTdHlsZSI6eyIkaWQiOiIxMzM5IiwiTWFyZ2luIjp7IiRpZCI6IjEzNDAiLCJUb3AiOjAuMCwiTGVmdCI6MC4wLCJSaWdodCI6MC4wLCJCb3R0b20iOjAuMH0sIlBhZGRpbmciOnsiJGlkIjoiMTM0MSIsIlRvcCI6MC4wLCJMZWZ0IjowLjAsIlJpZ2h0IjowLjAsIkJvdHRvbSI6MC4wfSwiQmFja2dyb3VuZCI6eyIkaWQiOiIxMzQyIiwiQ29sb3IiOnsiJGlkIjoiMTM0MyIsIkEiOjI1NSwiUiI6MjU1LCJHIjowLCJCIjowfX0sIklzVmlzaWJsZSI6dHJ1ZSwiV2lkdGgiOjAuMCwiSGVpZ2h0IjowLjAsIkJvcmRlclN0eWxlIjpudWxsLCJQYXJlbnRTdHlsZSI6bnVsbH0sIlNjYWxlU3R5bGUiOnsiJGlkIjoiMTM0NCIsIlNoYXBlIjozLCJTaG93U2VnbWVudFNlcGFyYXRvcnMiOmZhbHNlLCJTZWdtZW50U2VwYXJhdG9yT3BhY2l0eSI6MzAsIkhhc0JlZW5WaXNpYmxlQmVmb3JlIjp0cnVlLCJGb250U2V0dGluZ3MiOnsiJGlkIjoiMTM0NSIsIkZvbnRTaXplIjoxMiwiRm9udE5hbWUiOiJDYWxpYnJpIiwiSXNCb2xkIjp0cnVlLCJJc0l0YWxpYyI6ZmFsc2UsIklzVW5kZXJsaW5lZCI6ZmFsc2UsIlBhcmVudFN0eWxlIjpudWxsfSwiQXV0b1NpemUiOjAsIkZvcmVncm91bmQiOnsiJGlkIjoiMTM0NiIsIkNvbG9yIjp7IiRpZCI6IjEzNDciLCJBIjoyNTUsIlIiOjI3LCJHIjoyNywiQiI6Mjh9fSwiTWF4V2lkdGgiOjIwMC4wLCJNYXhIZWlnaHQiOiJJbmZpbml0eSIsIlNtYXJ0Rm9yZWdyb3VuZElzQWN0aXZlIjpmYWxzZSwiSG9yaXpvbnRhbEFsaWdubWVudCI6MCwiVmVydGljYWxBbGlnbm1lbnQiOjEsIlNtYXJ0Rm9yZWdyb3VuZCI6bnVsbCwiQmFja2dyb3VuZEZpbGxUeXBlIjowLCJNYXJnaW4iOnsiJGlkIjoiMTM0OCIsIlRvcCI6MC4wLCJMZWZ0Ijo1LjAsIlJpZ2h0IjowLjAsIkJvdHRvbSI6MC4wfSwiUGFkZGluZyI6eyIkaWQiOiIxMzQ5IiwiVG9wIjowLjAsIkxlZnQiOjAuMCwiUmlnaHQiOjAuMCwiQm90dG9tIjowLjB9LCJCYWNrZ3JvdW5kIjp7IiRpZCI6IjEzNTAiLCJDb2xvciI6eyIkcmVmIjoiMTMyNCJ9fSwiSXNWaXNpYmxlIjp0cnVlLCJXaWR0aCI6MC4wLCJIZWlnaHQiOjAuMCwiQm9yZGVyU3R5bGUiOm51bGwsIlBhcmVudFN0eWxlIjpudWxsfSwiU2luZ2xlU2NhbGVTaGFwZVN0eWxlIjp7IiRpZCI6IjEzNTEiLCJTaGFwZSI6MywiSGVpZ2h0IjoyMC4wfSwiTWlkZGxlVGllclNjYWxlU3R5bGUiOnsiJGlkIjoiMTM1MiIsIlNoYXBlIjozLCJTaG93U2VnbWVudFNlcGFyYXRvcnMiOmZhbHNlLCJTZWdtZW50U2VwYXJhdG9yT3BhY2l0eSI6MzAsIkhhc0JlZW5WaXNpYmxlQmVmb3JlIjpmYWxzZSwiRm9udFNldHRpbmdzIjp7IiRpZCI6IjEzNTMiLCJGb250U2l6ZSI6MTIsIkZvbnROYW1lIjoiQ2FsaWJyaSIsIklzQm9sZCI6ZmFsc2UsIklzSXRhbGljIjpmYWxzZSwiSXNVbmRlcmxpbmVkIjpmYWxzZSwiUGFyZW50U3R5bGUiOm51bGx9LCJBdXRvU2l6ZSI6MCwiRm9yZWdyb3VuZCI6eyIkaWQiOiIxMzU0IiwiQ29sb3IiOnsiJGlkIjoiMTM1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cmVmIjoiMTM0OCJ9LCJQYWRkaW5nIjp7IiRyZWYiOiIxMzQ5In0sIkJhY2tncm91bmQiOnsiJHJlZiI6IjEzNTAifSwiSXNWaXNpYmxlIjpmYWxzZSwiV2lkdGgiOjAuMCwiSGVpZ2h0IjowLjAsIkJvcmRlclN0eWxlIjpudWxsLCJQYXJlbnRTdHlsZSI6bnVsbH0sIkJvdHRvbVRpZXJTY2FsZVN0eWxlIjp7IiRpZCI6IjEzNTYiLCJTaGFwZSI6MywiU2hvd1NlZ21lbnRTZXBhcmF0b3JzIjpmYWxzZSwiU2VnbWVudFNlcGFyYXRvck9wYWNpdHkiOjMwLCJIYXNCZWVuVmlzaWJsZUJlZm9yZSI6ZmFsc2UsIkZvbnRTZXR0aW5ncyI6eyIkaWQiOiIxMzU3IiwiRm9udFNpemUiOjEyLCJGb250TmFtZSI6IkNhbGlicmkiLCJJc0JvbGQiOmZhbHNlLCJJc0l0YWxpYyI6ZmFsc2UsIklzVW5kZXJsaW5lZCI6ZmFsc2UsIlBhcmVudFN0eWxlIjpudWxsfSwiQXV0b1NpemUiOjAsIkZvcmVncm91bmQiOnsiJHJlZiI6IjEzNTQifSwiTWF4V2lkdGgiOjIwMC4wLCJNYXhIZWlnaHQiOiJJbmZpbml0eSIsIlNtYXJ0Rm9yZWdyb3VuZElzQWN0aXZlIjpmYWxzZSwiSG9yaXpvbnRhbEFsaWdubWVudCI6MCwiVmVydGljYWxBbGlnbm1lbnQiOjEsIlNtYXJ0Rm9yZWdyb3VuZCI6bnVsbCwiQmFja2dyb3VuZEZpbGxUeXBlIjowLCJNYXJnaW4iOnsiJHJlZiI6IjEzNDgifSwiUGFkZGluZyI6eyIkcmVmIjoiMTM0OSJ9LCJCYWNrZ3JvdW5kIjp7IiRyZWYiOiIxMzUwIn0sIklzVmlzaWJsZSI6ZmFsc2UsIldpZHRoIjowLjAsIkhlaWdodCI6MC4wLCJCb3JkZXJTdHlsZSI6bnVsbCwiUGFyZW50U3R5bGUiOm51bGx9LCJFbGFwc2VkVGltZUJhY2tncm91bmQiOnsiJGlkIjoiMTM1OCIsIkNvbG9yIjp7IiRpZCI6IjEzNTkiLCJBIjoxOTEsIlIiOjI1NSwiRyI6MCwiQiI6MH19LCJBcHBlbmRZZWFyT25ZZWFyQ2hhbmdlIjpmYWxzZSwiRWxhcHNlZFRpbWVGb3JtYXQiOjAsIlRvZGF5TWFya2VyUG9zaXRpb24iOjAsIlF1aWNrUG9zaXRpb24iOjMsIkFic29sdXRlUG9zaXRpb24iOjExOC44LCJNYXJnaW4iOnsiJGlkIjoiMTM2MCIsIlRvcCI6MC4wLCJMZWZ0IjoxMC4wLCJSaWdodCI6MTAuMCwiQm90dG9tIjowLjB9LCJQYWRkaW5nIjp7IiRpZCI6IjEzNjEiLCJUb3AiOjAuMCwiTGVmdCI6MC4wLCJSaWdodCI6MC4wLCJCb3R0b20iOjAuMH0sIkJhY2tncm91bmQiOnsiJGlkIjoiMTM2MiIsIkNvbG9yIjp7IiRpZCI6IjEzNjMiLCJBIjoyNTUsIlIiOjQ3LCJHIjo1NCwiQiI6MTUzfX0sIklzVmlzaWJsZSI6dHJ1ZSwiV2lkdGgiOjAuMCwiSGVpZ2h0IjowLjAsIkJvcmRlclN0eWxlIjpudWxsLCJQYXJlbnRTdHlsZSI6bnVsbH0sIkRlZmF1bHRNaWxlc3RvbmVTdHlsZSI6eyIkaWQiOiIxMzY0IiwiU2hhcGUiOjQsIkNvbm5lY3Rvck1hcmdpbiI6eyIkaWQiOiIxMzY1IiwiVG9wIjowLjAsIkxlZnQiOjIuMCwiUmlnaHQiOjIuMCwiQm90dG9tIjowLjB9LCJDb25uZWN0b3JTdHlsZSI6eyIkaWQiOiIxMzY2IiwiTGluZUNvbG9yIjp7IiRpZCI6IjEzNjciLCIkdHlwZSI6Ik5MUkUuQ29tbW9uLkRvbS5Tb2xpZENvbG9yQnJ1c2gsIE5MUkUuQ29tbW9uIiwiQ29sb3IiOnsiJGlkIjoiMTM2OCIsIkEiOjI1NSwiUiI6OTEsIkciOjE1NSwiQiI6MjEzfX0sIkxpbmVXZWlnaHQiOjEuMCwiTGluZVR5cGUiOjAsIlBhcmVudFN0eWxlIjpudWxsfSwiSXNCZWxvd1RpbWViYW5kIjpmYWxzZSwiUG9zaXRpb25PblRhc2siOjAsIkhpZGVEYXRlIjpmYWxzZSwiU2hhcGVTaXplIjozLCJTcGFjaW5nIjoyLjAsIlBhZGRpbmciOnsiJGlkIjoiMTM2OSIsIlRvcCI6Ny4wLCJMZWZ0IjozLjAsIlJpZ2h0IjowLjAsIkJvdHRvbSI6Mi4wfSwiU2hhcGVTdHlsZSI6eyIkaWQiOiIxMzcwIiwiTWFyZ2luIjp7IiRpZCI6IjEzNzEiLCJUb3AiOjAuMCwiTGVmdCI6MC4wLCJSaWdodCI6MC4wLCJCb3R0b20iOjAuMH0sIlBhZGRpbmciOnsiJGlkIjoiMTM3MiIsIlRvcCI6MC4wLCJMZWZ0IjowLjAsIlJpZ2h0IjowLjAsIkJvdHRvbSI6MC4wfSwiQmFja2dyb3VuZCI6eyIkaWQiOiIxMzczIiwiQ29sb3IiOnsiJGlkIjoiMTM3NCIsIkEiOjI1NSwiUiI6OTEsIkciOjE1NSwiQiI6MjEzfX0sIklzVmlzaWJsZSI6dHJ1ZSwiV2lkdGgiOjEyLjAsIkhlaWdodCI6MTQuMCwiQm9yZGVyU3R5bGUiOnsiJGlkIjoiMTM3NSIsIkxpbmVDb2xvciI6eyIkaWQiOiIxMzc2IiwiJHR5cGUiOiJOTFJFLkNvbW1vbi5Eb20uU29saWRDb2xvckJydXNoLCBOTFJFLkNvbW1vbiIsIkNvbG9yIjp7IiRpZCI6IjEzNzciLCJBIjoyNTUsIlIiOjI1NSwiRyI6MCwiQiI6MH19LCJMaW5lV2VpZ2h0IjowLjAsIkxpbmVUeXBlIjowLCJQYXJlbnRTdHlsZSI6bnVsbH0sIlBhcmVudFN0eWxlIjpudWxsfSwiVGl0bGVTdHlsZSI6eyIkaWQiOiIxMzc4IiwiRm9udFNldHRpbmdzIjp7IiRpZCI6IjEzNzkiLCJGb250U2l6ZSI6OSwiRm9udE5hbWUiOiJDYWxpYnJpIiwiSXNCb2xkIjpmYWxzZSwiSXNJdGFsaWMiOmZhbHNlLCJJc1VuZGVybGluZWQiOmZhbHNlLCJQYXJlbnRTdHlsZSI6bnVsbH0sIkF1dG9TaXplIjowLCJGb3JlZ3JvdW5kIjp7IiRpZCI6IjEzODAiLCJDb2xvciI6eyIkaWQiOiIxMzg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zODIiLCJUb3AiOjAuMCwiTGVmdCI6MC4wLCJSaWdodCI6MC4wLCJCb3R0b20iOjAuMH0sIlBhZGRpbmciOnsiJGlkIjoiMTM4MyIsIlRvcCI6MC4wLCJMZWZ0IjowLjAsIlJpZ2h0IjowLjAsIkJvdHRvbSI6MC4wfSwiQmFja2dyb3VuZCI6eyIkaWQiOiIxMzg0IiwiQ29sb3IiOnsiJHJlZiI6IjEzMjQifX0sIklzVmlzaWJsZSI6dHJ1ZSwiV2lkdGgiOjAuMCwiSGVpZ2h0IjowLjAsIkJvcmRlclN0eWxlIjpudWxsLCJQYXJlbnRTdHlsZSI6bnVsbH0sIkRhdGVTdHlsZSI6eyIkaWQiOiIxMzg1IiwiRm9udFNldHRpbmdzIjp7IiRpZCI6IjEzODYiLCJGb250U2l6ZSI6OCwiRm9udE5hbWUiOiJDYWxpYnJpIiwiSXNCb2xkIjpmYWxzZSwiSXNJdGFsaWMiOmZhbHNlLCJJc1VuZGVybGluZWQiOmZhbHNlLCJQYXJlbnRTdHlsZSI6bnVsbH0sIkF1dG9TaXplIjowLCJGb3JlZ3JvdW5kIjp7IiRpZCI6IjEzODciLCJDb2xvciI6eyIkaWQiOiIxMzg4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EzODkiLCJUb3AiOjAuMCwiTGVmdCI6MC4wLCJSaWdodCI6MC4wLCJCb3R0b20iOjAuMH0sIlBhZGRpbmciOnsiJGlkIjoiMTM5MCIsIlRvcCI6MC4wLCJMZWZ0IjowLjAsIlJpZ2h0IjowLjAsIkJvdHRvbSI6MC4wfSwiQmFja2dyb3VuZCI6eyIkaWQiOiIxMzkxIiwiQ29sb3IiOnsiJHJlZiI6IjEzMjQifX0sIklzVmlzaWJsZSI6dHJ1ZSwiV2lkdGgiOjAuMCwiSGVpZ2h0IjowLjAsIkJvcmRlclN0eWxlIjpudWxsLCJQYXJlbnRTdHlsZSI6bnVsbH0sIkRhdGVGb3JtYXQiOnsiJGlkIjoiMTM5M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kzIiwiRm9ybWF0IjowLCJJc1Zpc2libGUiOmZhbHNlLCJMYXN0S25vd25WaXNpYmlsaXR5U3RhdGUiOmZhbHNlfSwiSXNWaXNpYmxlIjp0cnVlLCJQYXJlbnRTdHlsZSI6bnVsbH0sIkRlZmF1bHRUYXNrU3R5bGUiOnsiJGlkIjoiMTM5NCIsIlNoYXBlIjoxLCJTaGFwZVRoaWNrbmVzcyI6MCwiRHVyYXRpb25Gb3JtYXQiOjAsIkluY2x1ZGVOb25Xb3JraW5nRGF5c0luRHVyYXRpb24iOmZhbHNlLCJQZXJjZW50YWdlQ29tcGxldGVTdHlsZSI6eyIkaWQiOiIxMzk1IiwiRm9udFNldHRpbmdzIjp7IiRpZCI6IjEzOTYiLCJGb250U2l6ZSI6MTAsIkZvbnROYW1lIjoiQ2FsaWJyaSIsIklzQm9sZCI6ZmFsc2UsIklzSXRhbGljIjpmYWxzZSwiSXNVbmRlcmxpbmVkIjpmYWxzZSwiUGFyZW50U3R5bGUiOm51bGx9LCJBdXRvU2l6ZSI6MCwiRm9yZWdyb3VuZCI6eyIkaWQiOiIxMzk3IiwiQ29sb3IiOnsiJGlkIjoiMTM5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OTkiLCJUb3AiOjAuMCwiTGVmdCI6MC4wLCJSaWdodCI6MC4wLCJCb3R0b20iOjAuMH0sIlBhZGRpbmciOnsiJGlkIjoiMTQwMCIsIlRvcCI6MC4wLCJMZWZ0IjowLjAsIlJpZ2h0IjowLjAsIkJvdHRvbSI6MC4wfSwiQmFja2dyb3VuZCI6eyIkaWQiOiIxNDAxIiwiQ29sb3IiOnsiJHJlZiI6IjEzMjQifX0sIklzVmlzaWJsZSI6dHJ1ZSwiV2lkdGgiOjAuMCwiSGVpZ2h0IjowLjAsIkJvcmRlclN0eWxlIjpudWxsLCJQYXJlbnRTdHlsZSI6bnVsbH0sIkR1cmF0aW9uU3R5bGUiOnsiJGlkIjoiMTQwMiIsIkZvbnRTZXR0aW5ncyI6eyIkaWQiOiIxNDAzIiwiRm9udFNpemUiOjEwLCJGb250TmFtZSI6IkNhbGlicmkiLCJJc0JvbGQiOmZhbHNlLCJJc0l0YWxpYyI6ZmFsc2UsIklzVW5kZXJsaW5lZCI6ZmFsc2UsIlBhcmVudFN0eWxlIjpudWxsfSwiQXV0b1NpemUiOjAsIkZvcmVncm91bmQiOnsiJGlkIjoiMTQwNCIsIkNvbG9yIjp7IiRpZCI6IjE0MD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DA2IiwiVG9wIjowLjAsIkxlZnQiOjAuMCwiUmlnaHQiOjAuMCwiQm90dG9tIjowLjB9LCJQYWRkaW5nIjp7IiRpZCI6IjE0MDciLCJUb3AiOjAuMCwiTGVmdCI6MC4wLCJSaWdodCI6MC4wLCJCb3R0b20iOjAuMH0sIkJhY2tncm91bmQiOnsiJGlkIjoiMTQwOCIsIkNvbG9yIjp7IiRyZWYiOiIxMzI0In19LCJJc1Zpc2libGUiOnRydWUsIldpZHRoIjowLjAsIkhlaWdodCI6MC4wLCJCb3JkZXJTdHlsZSI6bnVsbCwiUGFyZW50U3R5bGUiOm51bGx9LCJIb3Jpem9udGFsQ29ubmVjdG9yU3R5bGUiOnsiJGlkIjoiMTQwOSIsIkxpbmVDb2xvciI6eyIkaWQiOiIxNDEwIiwiJHR5cGUiOiJOTFJFLkNvbW1vbi5Eb20uU29saWRDb2xvckJydXNoLCBOTFJFLkNvbW1vbiIsIkNvbG9yIjp7IiRpZCI6IjE0MTEiLCJBIjoyNTUsIlIiOjIwNCwiRyI6MjA0LCJCIjoyMDR9fSwiTGluZVdlaWdodCI6MS4wLCJMaW5lVHlwZSI6MCwiUGFyZW50U3R5bGUiOm51bGx9LCJWZXJ0aWNhbENvbm5lY3RvclN0eWxlIjp7IiRpZCI6IjE0MTIiLCJMaW5lQ29sb3IiOnsiJGlkIjoiMTQxMyIsIiR0eXBlIjoiTkxSRS5Db21tb24uRG9tLlNvbGlkQ29sb3JCcnVzaCwgTkxSRS5Db21tb24iLCJDb2xvciI6eyIkaWQiOiIxNDE0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QxNSIsIk1hcmdpbiI6eyIkaWQiOiIxNDE2IiwiVG9wIjowLjAsIkxlZnQiOjQuMCwiUmlnaHQiOjQuMCwiQm90dG9tIjowLjB9LCJQYWRkaW5nIjp7IiRpZCI6IjE0MTciLCJUb3AiOjAuMCwiTGVmdCI6MC4wLCJSaWdodCI6MC4wLCJCb3R0b20iOjAuMH0sIkJhY2tncm91bmQiOnsiJGlkIjoiMTQxOCIsIkNvbG9yIjp7IiRpZCI6IjE0MTkiLCJBIjoyNTUsIlIiOjAsIkciOjExNCwiQiI6MTg4fX0sIklzVmlzaWJsZSI6dHJ1ZSwiV2lkdGgiOjAuMCwiSGVpZ2h0IjoxMC4wLCJCb3JkZXJTdHlsZSI6eyIkaWQiOiIxNDIwIiwiTGluZUNvbG9yIjp7IiRpZCI6IjE0MjEiLCIkdHlwZSI6Ik5MUkUuQ29tbW9uLkRvbS5Tb2xpZENvbG9yQnJ1c2gsIE5MUkUuQ29tbW9uIiwiQ29sb3IiOnsiJGlkIjoiMTQyMiIsIkEiOjI1NSwiUiI6MjU1LCJHIjowLCJCIjowfX0sIkxpbmVXZWlnaHQiOjAuMCwiTGluZVR5cGUiOjAsIlBhcmVudFN0eWxlIjpudWxsfSwiUGFyZW50U3R5bGUiOm51bGx9LCJUaXRsZVN0eWxlIjp7IiRpZCI6IjE0MjMiLCJGb250U2V0dGluZ3MiOnsiJGlkIjoiMTQyNCIsIkZvbnRTaXplIjoxMSwiRm9udE5hbWUiOiJDYWxpYnJpIiwiSXNCb2xkIjp0cnVlLCJJc0l0YWxpYyI6ZmFsc2UsIklzVW5kZXJsaW5lZCI6ZmFsc2UsIlBhcmVudFN0eWxlIjpudWxsfSwiQXV0b1NpemUiOjAsIkZvcmVncm91bmQiOnsiJGlkIjoiMTQyNSIsIkNvbG9yIjp7IiRpZCI6IjE0MjY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QyNyIsIlRvcCI6MC4wLCJMZWZ0IjowLjAsIlJpZ2h0IjowLjAsIkJvdHRvbSI6MC4wfSwiUGFkZGluZyI6eyIkaWQiOiIxNDI4IiwiVG9wIjowLjAsIkxlZnQiOjAuMCwiUmlnaHQiOjAuMCwiQm90dG9tIjowLjB9LCJCYWNrZ3JvdW5kIjp7IiRpZCI6IjE0MjkiLCJDb2xvciI6eyIkcmVmIjoiMTMyNCJ9fSwiSXNWaXNpYmxlIjp0cnVlLCJXaWR0aCI6MC4wLCJIZWlnaHQiOjAuMCwiQm9yZGVyU3R5bGUiOm51bGwsIlBhcmVudFN0eWxlIjpudWxsfSwiRGF0ZVN0eWxlIjp7IiRpZCI6IjE0MzAiLCJGb250U2V0dGluZ3MiOnsiJGlkIjoiMTQzMSIsIkZvbnRTaXplIjoxMCwiRm9udE5hbWUiOiJDYWxpYnJpIiwiSXNCb2xkIjpmYWxzZSwiSXNJdGFsaWMiOmZhbHNlLCJJc1VuZGVybGluZWQiOmZhbHNlLCJQYXJlbnRTdHlsZSI6bnVsbH0sIkF1dG9TaXplIjowLCJGb3JlZ3JvdW5kIjp7IiRpZCI6IjE0MzIiLCJDb2xvciI6eyIkaWQiOiIxNDM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M0IiwiVG9wIjowLjAsIkxlZnQiOjAuMCwiUmlnaHQiOjAuMCwiQm90dG9tIjowLjB9LCJQYWRkaW5nIjp7IiRpZCI6IjE0MzUiLCJUb3AiOjAuMCwiTGVmdCI6MC4wLCJSaWdodCI6MC4wLCJCb3R0b20iOjAuMH0sIkJhY2tncm91bmQiOnsiJGlkIjoiMTQzNiIsIkNvbG9yIjp7IiRyZWYiOiIxMzI0In19LCJJc1Zpc2libGUiOnRydWUsIldpZHRoIjowLjAsIkhlaWdodCI6MC4wLCJCb3JkZXJTdHlsZSI6bnVsbCwiUGFyZW50U3R5bGUiOm51bGx9LCJEYXRlRm9ybWF0Ijp7IiRpZCI6IjE0M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zOCIsIkZvcm1hdCI6MCwiSXNWaXNpYmxlIjpmYWxzZSwiTGFzdEtub3duVmlzaWJpbGl0eVN0YXRlIjpmYWxzZX0sIklzVmlzaWJsZSI6dHJ1ZSwiUGFyZW50U3R5bGUiOm51bGwsIl9leHBsaWNpdGx5U2V0Ijp7IiRpZCI6IjE0Mz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Q0MCIsIlRpdGxlUG9zaXRpb24iOiJSaWdodCIsIkRhdGVQb3NpdGlvbiI6IlJpZ2h0IiwiU2hhcGVUeXBlIjo0LCJTaGFwZVNpemUiOjMsIlNwYWNpbmciOjUsIlNoYXBlU3R5bGUiOnsiJGlkIjoiMTQ0MSIsIk1hcmdpbiI6eyIkcmVmIjoiOCJ9LCJQYWRkaW5nIjp7IiRyZWYiOiI5In0sIkJhY2tncm91bmQiOnsiJGlkIjoiMTQ0MiIsIkNvbG9yIjp7IiRpZCI6IjE0NDMiLCJBIjoyNTUsIlIiOjkxLCJHIjoxNTUsIkIiOjIxM319LCJJc1Zpc2libGUiOnRydWUsIldpZHRoIjoxMi4wLCJIZWlnaHQiOjE0LjAsIkJvcmRlclN0eWxlIjp7IiRpZCI6IjE0NDQiLCJMaW5lQ29sb3IiOnsiJGlkIjoiMTQ0NSIsIiR0eXBlIjoiTkxSRS5Db21tb24uRG9tLlNvbGlkQ29sb3JCcnVzaCwgTkxSRS5Db21tb24iLCJDb2xvciI6eyIkaWQiOiIxNDQ2IiwiQSI6MjU1LCJSIjoyNTUsIkciOjAsIkIiOjB9fSwiTGluZVdlaWdodCI6MC4wLCJMaW5lVHlwZSI6MCwiUGFyZW50U3R5bGUiOm51bGx9LCJQYXJlbnRTdHlsZSI6bnVsbH0sIlRpdGxlU3R5bGUiOnsiJGlkIjoiMTQ0NyIsIkZvbnRTZXR0aW5ncyI6eyIkaWQiOiIxNDQ4IiwiRm9udFNpemUiOjksIkZvbnROYW1lIjoiQ2FsaWJyaSIsIklzQm9sZCI6ZmFsc2UsIklzSXRhbGljIjpmYWxzZSwiSXNVbmRlcmxpbmVkIjpmYWxzZSwiUGFyZW50U3R5bGUiOm51bGx9LCJBdXRvU2l6ZSI6MCwiRm9yZWdyb3VuZCI6eyIkaWQiOiIxNDQ5IiwiQ29sb3IiOnsiJGlkIjoiMTQ1M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NDUxIiwiQ29sb3IiOnsiJGlkIjoiMTQ1MiIsIkEiOjAsIlIiOjAsIkciOjAsIkIiOjB9fSwiSXNWaXNpYmxlIjp0cnVlLCJXaWR0aCI6MC4wLCJIZWlnaHQiOjAuMCwiQm9yZGVyU3R5bGUiOm51bGwsIlBhcmVudFN0eWxlIjpudWxsfSwiRGF0ZVN0eWxlIjp7IiRpZCI6IjE0NTMiLCJGb250U2V0dGluZ3MiOnsiJGlkIjoiMTQ1NCIsIkZvbnRTaXplIjo4LCJGb250TmFtZSI6IkNhbGlicmkiLCJJc0JvbGQiOmZhbHNlLCJJc0l0YWxpYyI6ZmFsc2UsIklzVW5kZXJsaW5lZCI6ZmFsc2UsIlBhcmVudFN0eWxlIjpudWxsfSwiQXV0b1NpemUiOjAsIkZvcmVncm91bmQiOnsiJGlkIjoiMTQ1NSIsIkNvbG9yIjp7IiRpZCI6IjE0NTY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Q1NyIsIkNvbG9yIjp7IiRpZCI6IjE0NTgiLCJBIjowLCJSIjowLCJHIjowLCJCIjowfX0sIklzVmlzaWJsZSI6dHJ1ZSwiV2lkdGgiOjAuMCwiSGVpZ2h0IjowLjAsIkJvcmRlclN0eWxlIjpudWxsLCJQYXJlbnRTdHlsZSI6bnVsbH0sIkRhdGVGb3JtYXQiOnsiJGlkIjoiMTQ1O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YwIiwiRm9ybWF0IjowLCJJc1Zpc2libGUiOmZhbHNlLCJMYXN0S25vd25WaXNpYmlsaXR5U3RhdGUiOmZhbHNlfSwiSXNWaXNpYmxlIjp0cnVlLCJQYXJlbnRTdHlsZSI6bnVsbH0sIkdyaWRsaW5lUGFuZWxTdHlsZSI6eyIkaWQiOiIxNDYxIiwiR3JpZGxpbmVTdHlsZSI6eyIkaWQiOiIxNDYyIiwiTGluZUNvbG9yIjp7IiRpZCI6IjE0NjMiLCIkdHlwZSI6Ik5MUkUuQ29tbW9uLkRvbS5Tb2xpZENvbG9yQnJ1c2gsIE5MUkUuQ29tbW9uIiwiQ29sb3IiOnsiJGlkIjoiMTQ2NCIsIkEiOjM4LCJSIjo3OSwiRyI6MTI5LCJCIjoxODl9fSwiTGluZVdlaWdodCI6MS4wLCJMaW5lVHlwZSI6MCwiUGFyZW50U3R5bGUiOm51bGx9LCJNYXJnaW4iOnsiJGlkIjoiMTQ2NSIsIlRvcCI6MC4wLCJMZWZ0IjowLjAsIlJpZ2h0IjowLjAsIkJvdHRvbSI6MC4wfSwiUGFkZGluZyI6eyIkaWQiOiIxNDY2IiwiVG9wIjowLjAsIkxlZnQiOjAuMCwiUmlnaHQiOjAuMCwiQm90dG9tIjowLjB9LCJCYWNrZ3JvdW5kIjpudWxsLCJJc1Zpc2libGUiOmZhbHNlLCJXaWR0aCI6MC4wLCJIZWlnaHQiOjAuMCwiQm9yZGVyU3R5bGUiOm51bGwsIlBhcmVudFN0eWxlIjpudWxsfSwiQWN0aXZpdHlMaW5lUGFuZWxTdHlsZSI6eyIkaWQiOiIxNDY3IiwiQWN0aXZpdHlMaW5lU3R5bGUiOnsiJGlkIjoiMTQ2OCIsIkxpbmVDb2xvciI6eyIkaWQiOiIxNDY5IiwiJHR5cGUiOiJOTFJFLkNvbW1vbi5Eb20uU29saWRDb2xvckJydXNoLCBOTFJFLkNvbW1vbiIsIkNvbG9yIjp7IiRpZCI6IjE0NzAiLCJBIjozOCwiUiI6NzksIkciOjEyOSwiQiI6MTg5fX0sIkxpbmVXZWlnaHQiOjEuMCwiTGluZVR5cGUiOjAsIlBhcmVudFN0eWxlIjpudWxsfSwiTWFyZ2luIjp7IiRpZCI6IjE0NzEiLCJUb3AiOjAuMCwiTGVmdCI6MC4wLCJSaWdodCI6MC4wLCJCb3R0b20iOjAuMH0sIlBhZGRpbmciOnsiJGlkIjoiMTQ3Mi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0NzMiLCJBY3Rpdml0eUhlYWRlcldpZHRoIjowLjAsIklzU2V0IjpmYWxzZX0sIkRlZmF1bHRTd2ltbGFuZVN0eWxlIjp7IiRpZCI6IjE0NzQiLCJIZWFkZXJTdHlsZSI6eyIkaWQiOiIxNDc1IiwiVGV4dFN0eWxlIjp7IiRpZCI6IjE0NzYiLCJGb250U2V0dGluZ3MiOnsiJGlkIjoiMTQ3NyIsIkZvbnRTaXplIjoxMiwiRm9udE5hbWUiOiJDYWxpYnJpIiwiSXNCb2xkIjpmYWxzZSwiSXNJdGFsaWMiOmZhbHNlLCJJc1VuZGVybGluZWQiOmZhbHNlLCJQYXJlbnRTdHlsZSI6bnVsbH0sIkF1dG9TaXplIjowLCJGb3JlZ3JvdW5kIjp7IiRpZCI6IjE0NzgiLCJDb2xvciI6eyIkaWQiOiIxNDc5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Q4MCIsIlRvcCI6MC4wLCJMZWZ0IjowLjAsIlJpZ2h0IjowLjAsIkJvdHRvbSI6MC4wfSwiUGFkZGluZyI6eyIkaWQiOiIxNDgxIiwiVG9wIjowLjAsIkxlZnQiOjAuMCwiUmlnaHQiOjAuMCwiQm90dG9tIjowLjB9LCJCYWNrZ3JvdW5kIjpudWxsLCJJc1Zpc2libGUiOnRydWUsIldpZHRoIjowLjAsIkhlaWdodCI6MC4wLCJCb3JkZXJTdHlsZSI6bnVsbCwiUGFyZW50U3R5bGUiOm51bGx9LCJSZWN0YW5nbGVTdHlsZSI6eyIkaWQiOiIxNDgyIiwiTWFyZ2luIjp7IiRpZCI6IjE0ODMiLCJUb3AiOjAuMCwiTGVmdCI6MC4wLCJSaWdodCI6MC4wLCJCb3R0b20iOjAuMH0sIlBhZGRpbmciOnsiJGlkIjoiMTQ4NCIsIlRvcCI6MC4wLCJMZWZ0IjowLjAsIlJpZ2h0IjowLjAsIkJvdHRvbSI6MC4wfSwiQmFja2dyb3VuZCI6eyIkaWQiOiIxNDg1IiwiQ29sb3IiOnsiJGlkIjoiMTQ4NiIsIkEiOjEyNywiUiI6NzksIkciOjEyOSwiQiI6MTg5fX0sIklzVmlzaWJsZSI6dHJ1ZSwiV2lkdGgiOjAuMCwiSGVpZ2h0IjowLjAsIkJvcmRlclN0eWxlIjp7IiRpZCI6IjE0ODciLCJMaW5lQ29sb3IiOnsiJGlkIjoiMTQ4OCIsIiR0eXBlIjoiTkxSRS5Db21tb24uRG9tLlNvbGlkQ29sb3JCcnVzaCwgTkxSRS5Db21tb24iLCJDb2xvciI6eyIkaWQiOiIxNDg5IiwiQSI6MjU1LCJSIjoyNTUsIkciOjAsIkIiOjB9fSwiTGluZVdlaWdodCI6MC4wLCJMaW5lVHlwZSI6MCwiUGFyZW50U3R5bGUiOm51bGx9LCJQYXJlbnRTdHlsZSI6bnVsbH0sIk1hcmdpbiI6eyIkaWQiOiIxNDkwIiwiVG9wIjowLjAsIkxlZnQiOjAuMCwiUmlnaHQiOjAuMCwiQm90dG9tIjowLjB9LCJQYWRkaW5nIjp7IiRpZCI6IjE0OTEiLCJUb3AiOjAuMCwiTGVmdCI6MC4wLCJSaWdodCI6MC4wLCJCb3R0b20iOjAuMH0sIkJhY2tncm91bmQiOm51bGwsIklzVmlzaWJsZSI6dHJ1ZSwiV2lkdGgiOjAuMCwiSGVpZ2h0IjowLjAsIkJvcmRlclN0eWxlIjpudWxsLCJQYXJlbnRTdHlsZSI6bnVsbH0sIkJhY2tncm91bmRTdHlsZSI6eyIkaWQiOiIxNDkyIiwiTWFyZ2luIjp7IiRpZCI6IjE0OTMiLCJUb3AiOjAuMCwiTGVmdCI6MC4wLCJSaWdodCI6MC4wLCJCb3R0b20iOjAuMH0sIlBhZGRpbmciOnsiJGlkIjoiMTQ5NCIsIlRvcCI6MC4wLCJMZWZ0IjowLjAsIlJpZ2h0IjowLjAsIkJvdHRvbSI6MC4wfSwiQmFja2dyb3VuZCI6eyIkaWQiOiIxNDk1IiwiQ29sb3IiOnsiJGlkIjoiMTQ5NiIsIkEiOjM4LCJSIjo3OSwiRyI6MTI5LCJCIjoxODl9fSwiSXNWaXNpYmxlIjp0cnVlLCJXaWR0aCI6MC4wLCJIZWlnaHQiOjAuMCwiQm9yZGVyU3R5bGUiOnsiJGlkIjoiMTQ5NyIsIkxpbmVDb2xvciI6eyIkaWQiOiIxNDk4IiwiJHR5cGUiOiJOTFJFLkNvbW1vbi5Eb20uU29saWRDb2xvckJydXNoLCBOTFJFLkNvbW1vbiIsIkNvbG9yIjp7IiRpZCI6IjE0OTkiLCJBIjoyNTUsIlIiOjI1NSwiRyI6MCwiQiI6MH19LCJMaW5lV2VpZ2h0IjowLjAsIkxpbmVUeXBlIjowLCJQYXJlbnRTdHlsZSI6bnVsbH0sIlBhcmVudFN0eWxlIjpudWxsfSwiSXNBYm92ZVRpbWViYW5kIjpmYWxzZSwiTWFyZ2luIjp7IiRpZCI6IjE1MDAiLCJUb3AiOjAuMCwiTGVmdCI6MC4wLCJSaWdodCI6MC4wLCJCb3R0b20iOjAuMH0sIlBhZGRpbmciOnsiJGlkIjoiMTUwMSIsIlRvcCI6MC4wLCJMZWZ0IjowLjAsIlJpZ2h0IjowLjAsIkJvdHRvbSI6MC4wfSwiSXNWaXNpYmxlIjp0cnVlLCJXaWR0aCI6MC4wLCJIZWlnaHQiOjAuMCwiQm9yZGVyU3R5bGUiOm51bGwsIlBhcmVudFN0eWxlIjpudWxsfSwiRGVmYXVsdFN3aW1sYW5lVjJTdHlsZSI6eyIkaWQiOiIxNTAyIiwiSGVhZGVyU3R5bGUiOnsiJGlkIjoiMTUwMyIsIlRleHRJc1ZlcnRpY2FsIjpmYWxzZSwiVGV4dFN0eWxlIjp7IiRpZCI6IjE1MDQiLCJGb250U2V0dGluZ3MiOnsiJGlkIjoiMTUwNSIsIkZvbnRTaXplIjoxMiwiRm9udE5hbWUiOiJDYWxpYnJpIiwiSXNCb2xkIjpmYWxzZSwiSXNJdGFsaWMiOmZhbHNlLCJJc1VuZGVybGluZWQiOmZhbHNlLCJQYXJlbnRTdHlsZSI6bnVsbH0sIkF1dG9TaXplIjoyLCJGb3JlZ3JvdW5kIjp7IiRpZCI6IjE1MDYiLCJDb2xvciI6eyIkaWQiOiIxNTA3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UwOCIsIlRvcCI6MC4wLCJMZWZ0IjowLjAsIlJpZ2h0IjowLjAsIkJvdHRvbSI6MC4wfSwiUGFkZGluZyI6eyIkaWQiOiIxNTA5IiwiVG9wIjowLjAsIkxlZnQiOjAuMCwiUmlnaHQiOjAuMCwiQm90dG9tIjowLjB9LCJCYWNrZ3JvdW5kIjpudWxsLCJJc1Zpc2libGUiOnRydWUsIldpZHRoIjowLjAsIkhlaWdodCI6MC4wLCJCb3JkZXJTdHlsZSI6bnVsbCwiUGFyZW50U3R5bGUiOm51bGx9LCJSZWN0YW5nbGVTdHlsZSI6eyIkaWQiOiIxNTEwIiwiTWFyZ2luIjp7IiRpZCI6IjE1MTEiLCJUb3AiOjAuMCwiTGVmdCI6MC4wLCJSaWdodCI6MC4wLCJCb3R0b20iOjAuMH0sIlBhZGRpbmciOnsiJGlkIjoiMTUxMiIsIlRvcCI6MC4wLCJMZWZ0IjowLjAsIlJpZ2h0IjowLjAsIkJvdHRvbSI6MC4wfSwiQmFja2dyb3VuZCI6eyIkaWQiOiIxNTEzIiwiQ29sb3IiOnsiJGlkIjoiMTUxNCIsIkEiOjI1NSwiUiI6NjgsIkciOjExNCwiQiI6MTk2fX0sIklzVmlzaWJsZSI6dHJ1ZSwiV2lkdGgiOjAuMCwiSGVpZ2h0IjowLjAsIkJvcmRlclN0eWxlIjp7IiRpZCI6IjE1MTUiLCJMaW5lQ29sb3IiOnsiJGlkIjoiMTUxNiIsIiR0eXBlIjoiTkxSRS5Db21tb24uRG9tLlNvbGlkQ29sb3JCcnVzaCwgTkxSRS5Db21tb24iLCJDb2xvciI6eyIkaWQiOiIxNTE3IiwiQSI6MjU1LCJSIjoyNTUsIkciOjAsIkIiOjB9fSwiTGluZVdlaWdodCI6MC4wLCJMaW5lVHlwZSI6MCwiUGFyZW50U3R5bGUiOm51bGx9LCJQYXJlbnRTdHlsZSI6bnVsbH0sIk1hcmdpbiI6eyIkaWQiOiIxNTE4IiwiVG9wIjowLjAsIkxlZnQiOjAuMCwiUmlnaHQiOjAuMCwiQm90dG9tIjowLjB9LCJQYWRkaW5nIjp7IiRpZCI6IjE1MTkiLCJUb3AiOjAuMCwiTGVmdCI6MC4wLCJSaWdodCI6MC4wLCJCb3R0b20iOjAuMH0sIkJhY2tncm91bmQiOm51bGwsIklzVmlzaWJsZSI6dHJ1ZSwiV2lkdGgiOjAuMCwiSGVpZ2h0IjowLjAsIkJvcmRlclN0eWxlIjpudWxsLCJQYXJlbnRTdHlsZSI6bnVsbH0sIkJhY2tncm91bmRTdHlsZSI6eyIkaWQiOiIxNTIwIiwiTWFyZ2luIjp7IiRpZCI6IjE1MjEiLCJUb3AiOjAuMCwiTGVmdCI6MC4wLCJSaWdodCI6MC4wLCJCb3R0b20iOjAuMH0sIlBhZGRpbmciOnsiJGlkIjoiMTUyMiIsIlRvcCI6MC4wLCJMZWZ0IjowLjAsIlJpZ2h0IjowLjAsIkJvdHRvbSI6MC4wfSwiQmFja2dyb3VuZCI6eyIkaWQiOiIxNTIzIiwiQ29sb3IiOnsiJGlkIjoiMTUyNCIsIkEiOjUxLCJSIjoxNjUsIkciOjE2NSwiQiI6MTY1fX0sIklzVmlzaWJsZSI6dHJ1ZSwiV2lkdGgiOjAuMCwiSGVpZ2h0IjowLjAsIkJvcmRlclN0eWxlIjp7IiRpZCI6IjE1MjUiLCJMaW5lQ29sb3IiOnsiJGlkIjoiMTUyNiIsIiR0eXBlIjoiTkxSRS5Db21tb24uRG9tLlNvbGlkQ29sb3JCcnVzaCwgTkxSRS5Db21tb24iLCJDb2xvciI6eyIkaWQiOiIxNTI3IiwiQSI6MjU1LCJSIjoyNTUsIkciOjAsIkIiOjB9fSwiTGluZVdlaWdodCI6MC4wLCJMaW5lVHlwZSI6MCwiUGFyZW50U3R5bGUiOm51bGx9LCJQYXJlbnRTdHlsZSI6bnVsbH0sIklzQWJvdmVUaW1lYmFuZCI6ZmFsc2UsIlNwYWNpbmciOjUsIk1hcmdpbiI6eyIkaWQiOiIxNTI4IiwiVG9wIjowLjAsIkxlZnQiOjAuMCwiUmlnaHQiOjAuMCwiQm90dG9tIjowLjB9LCJQYWRkaW5nIjp7IiRpZCI6IjE1MjkiLCJUb3AiOjAuMCwiTGVmdCI6MC4wLCJSaWdodCI6MC4wLCJCb3R0b20iOjAuMH0sIklzVmlzaWJsZSI6dHJ1ZSwiV2lkdGgiOjAuMCwiSGVpZ2h0IjowLjAsIkJvcmRlclN0eWxlIjp7IiRpZCI6IjE1MzAiLCJMaW5lQ29sb3IiOm51bGwsIkxpbmVXZWlnaHQiOjAuMCwiTGluZVR5cGUiOjAsIlBhcmVudFN0eWxlIjpudWxsfSwiUGFyZW50U3R5bGUiOm51bGx9fSwiU2NhbGUiOnsiJGlkIjoiMTUzMSIsIlN0YXJ0RGF0ZSI6IjIwMDMtMTItMzFUMjM6NTk6MDAiLCJFbmREYXRlIjoiMjAxOC0wMi0wNFQyMzo1OTowMCIsIkZvcm1hdCI6Ik1NTSIsIlR5cGUiOjQsIkF1dG9EYXRlUmFuZ2UiOnRydWUsIldvcmtpbmdEYXlzIjozMSwiRmlzY2FsWWVhciI6eyIkaWQiOiIxNTMyIiwiU3RhcnRNb250aCI6MSwiVXNlU3RhcnRpbmdZZWFyRm9yTnVtYmVyaW5nIjp0cnVlLCJTaG93RmlzY2FsWWVhckxhYmVsIjp0cnVlfSwiVG9kYXlNYXJrZXJUZXh0IjoiVG9kYXkiLCJBdXRvU2NhbGVUeXBlIjp0cnVlfSwiU2NhbGVWMiI6eyIkaWQiOiIxNTMzIiwiU3RhcnREYXRlIjoiMjAwNC0wMi0wNFQyMzo1OTowMCIsIkVuZERhdGUiOiIyMDI0LTAyLTI5VDIzOjU5OjAwIiwiQXV0b0RhdGVSYW5nZSI6ZmFsc2UsIldvcmtpbmdEYXlzIjozMSwiRmlzY2FsWWVhciI6eyIkcmVmIjoiMTUzMiJ9LCJUb2RheU1hcmtlclRleHQiOiJUb2RheSIsIkF1dG9TY2FsZVR5cGUiOnRydWUsIlRpbWViYW5kU2NhbGVzIjp7IiRpZCI6IjE1MzQiLCJUb3BTY2FsZUxheWVyIjp7IiRpZCI6IjE1MzUiLCJGb3JtYXQiOiJNTU0iLCJUeXBlIjo0fSwiTWlkZGxlU2NhbGVMYXllciI6eyIkaWQiOiIxNTM2IiwiRm9ybWF0IjpudWxsLCJUeXBlIjowfSwiQm90dG9tU2NhbGVMYXllciI6eyIkaWQiOiIxNTM3IiwiRm9ybWF0IjpudWxsLCJUeXBlIjowfX19LCJNaWxlc3RvbmVzIjpbXSwiVGFza3MiOltdLCJTd2ltbGFuZXMiOltdLCJNc1Byb2plY3RJdGVtc1RyZWUiOm51bGwsIk1ldGFkYXRhIjp7IiRpZCI6IjE1MzgiLCJFeGNlbFNoZWV0TmFtZSI6IlNoZWV0MSIsIkl0ZW1zVGl0bGVzIjoiW1wiVGhlIEZhY2Vib29rIGlzIGxhdW5jaGVkIGFzIGEgSGFydmFyZCBzb2NpYWwgbmV0d29ya1wiLFwiVGhlRmFjZWJvb2suY29tIExMQyBpcyBmb3JtZWRcIixcIkZpcnN0IG9mZmljaWFsIGludmVzdG1lbnQsICQ1MDAsMDAwXCIsXCJDb25uZWN0VSBmaWxlcyBsYXdzdWl0IGFnYWluc3QgRmFjZWJvb2tcIixcIkZhY2Vib29rIGFjcXVpcmVzIEZhY2Vib29rLmNvbSBkb21haW5cIixcIkludHJvZHVjZXMgdGFnZ2luZ1wiLFwiRmFjZWJvb2sgTm90ZXNcIixcIk5ld3MgRmVlZCBpcyBsYXVuY2hlZFwiLFwiRmFjZWJvb2sgZ29lcyBtb2JpbGVcIixcIkZhY2Vib29rIFBsYXRmb3JtIGZvciBkZXZlbG9wZXJzXCIsXCJGYWNlYm9vayBCZWFjb24gaXMgbGF1bmNoZWQuIFByaXZhY3kgY29uY2VybnMgYXJpc2UuXCIsXCJTZXR0bGVzIGRpc3B1dGUgd2l0aCBDb25uZWN0VVwiLFwiSW50ZXJuYXRpb25hbCBoZWFkcXVhcnRlcnMgaW4gRHVibGluXCIsXCJUaGUgXFxcIkxpa2VcXFwiIGJ1dHRvbiBpcyBpbnRyb2R1Y2VkXCIsXCJCZWFjb24gaXMgc2h1dCBkb3duXCIsXCJQYXJ0bmVycyB3aXRoIHNreXBlIHRvIGFkZCB2aWRlbyBjaGF0XCIsXCJGZWF0dXJlZCBQb3N0cyBzdGFydCBzaG93aW5nIGluIHRoZSBOZXdzIEZlZWRcIixcIkFjcXVpcmVzIEluc3RhZ3JhbVwiLFwiRmFjZWJvb2sgZ29lcyBwdWJsaWNcIixcIjEgYmlsbGlvbiBhY3RpdmUgdXNlcnNcIixcIlN0aWNrZXJzIGFyZSBsYXVuY2hlZFwiLFwiRmFjZWJvb2sgbGF1bmNoZXMgSW50ZXJuZXQub3JnXCIsXCJMb29rIEJhY2sgdmlkZW9zIGFyZSBpbnRyb2R1Y2VkXCIsXCJBY3F1aXJlcyBXaGF0c0FwcFwiLFwiQ3JlYXRlcyBjdXN0b20gVG9yIGxpbmtcIixcIkludHJvZHVjZXMgcGVlci10by1wZWVyIHBheW1lbnQgaW4gTWVzc2VuZ2VyXCIsXCJBbm5vdW5jZXMgc3VwcG9ydCBmb3IgR0lGc1wiLFwiRmFjZWJvb2sgcmVhY3Rpb25zIGFyZSBsYXVuY2hlZFwiLFwiSW50cm9kdWNlcyBzZWNyZXQgU29jY2VyIGdhbWUgaW4gTWVzc2VuZ2VyXCIsXCJBbm5vdW5jZXMgRmFjZWJvb2sgU3BhY2VzXCIsXCJBY3F1aXJlcyBzb2NpYWwgbWVkaWEgYXBwIHRiaFwiLFwiMTQteWVhciBhbm5pdmVyc2FyeVwiXSIsIkNvbHVtbnNNYXBwaW5nIjoiW3tcIiRpZFwiOlwiMVwiLFwiU2VsZWN0ZWRNYXBwaW5nXCI6MixcIkNvbHVtbkhlYWRlclwiOlwiQ29sdW1uMlwiLFwiQ29sdW1uRnJpZW5kbHlOYW1lXCI6XCJDb2x1bW4gMlwifSx7XCIkaWRcIjpcIjJcIixcIlNlbGVjdGVkTWFwcGluZ1wiOjMsXCJDb2x1bW5IZWFkZXJcIjpcIkNvbHVtbjFcIixcIkNvbHVtbkZyaWVuZGx5TmFtZVwiOlwiQ29sdW1uIDFcIn0se1wiJGlkXCI6XCIzXCIsXCJTZWxlY3RlZE1hcHBpbmdcIjo2LFwiQ29sdW1uSGVhZGVyXCI6XCJDb2x1bW4zXCIsXCJDb2x1bW5GcmllbmRseU5hbWVcIjpudWxsfV0iLCJIZWFkZXJSb3ciOm51bGw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iwiSGVhZGVyUm93SW5kZXgiOiIiLCJNc2VTeW5jQnlVaWQiOiJGYWxzZSIsIk1zZUxhdGVzdEltcG9ydEl0ZW1zIjoie1wiJGlkXCI6XCIxXCIsXCJSb290XCI6e1wiSW1wb3J0SWRcIjpudWxsLFwiSXNJbXBvcnRlZFwiOmZhbHNlLFwiQ2hpbGRyZW5cIjpbe1wiJGlkXCI6XCIyXCIsXCJJbXBvcnRJZFwiOlwiVGhlIEZhY2Vib29rIGlzIGxhdW5jaGVkIGFzIGEgSGFydmFyZCBzb2NpYWwgbmV0d29ya1wiLFwiSXNJbXBvcnRlZFwiOnRydWUsXCJDaGlsZHJlblwiOltdfSx7XCIkaWRcIjpcIjNcIixcIkltcG9ydElkXCI6XCJUaGVGYWNlYm9vay5jb20gTExDIGlzIGZvcm1lZFwiLFwiSXNJbXBvcnRlZFwiOnRydWUsXCJDaGlsZHJlblwiOltdfSx7XCIkaWRcIjpcIjRcIixcIkltcG9ydElkXCI6XCJGaXJzdCBvZmZpY2lhbCBpbnZlc3RtZW50LCAkNTAwLDAwMFwiLFwiSXNJbXBvcnRlZFwiOnRydWUsXCJDaGlsZHJlblwiOltdfSx7XCIkaWRcIjpcIjVcIixcIkltcG9ydElkXCI6XCJDb25uZWN0VSBmaWxlcyBsYXdzdWl0IGFnYWluc3QgRmFjZWJvb2tcIixcIklzSW1wb3J0ZWRcIjp0cnVlLFwiQ2hpbGRyZW5cIjpbXX0se1wiJGlkXCI6XCI2XCIsXCJJbXBvcnRJZFwiOlwiRmFjZWJvb2sgYWNxdWlyZXMgRmFjZWJvb2suY29tIGRvbWFpblwiLFwiSXNJbXBvcnRlZFwiOnRydWUsXCJDaGlsZHJlblwiOltdfSx7XCIkaWRcIjpcIjdcIixcIkltcG9ydElkXCI6XCJJbnRyb2R1Y2VzIHRhZ2dpbmdcIixcIklzSW1wb3J0ZWRcIjp0cnVlLFwiQ2hpbGRyZW5cIjpbXX0se1wiJGlkXCI6XCI4XCIsXCJJbXBvcnRJZFwiOlwiRmFjZWJvb2sgTm90ZXNcIixcIklzSW1wb3J0ZWRcIjp0cnVlLFwiQ2hpbGRyZW5cIjpbXX0se1wiJGlkXCI6XCI5XCIsXCJJbXBvcnRJZFwiOlwiTmV3cyBGZWVkIGlzIGxhdW5jaGVkXCIsXCJJc0ltcG9ydGVkXCI6dHJ1ZSxcIkNoaWxkcmVuXCI6W119LHtcIiRpZFwiOlwiMTBcIixcIkltcG9ydElkXCI6XCJGYWNlYm9vayBnb2VzIG1vYmlsZVwiLFwiSXNJbXBvcnRlZFwiOnRydWUsXCJDaGlsZHJlblwiOltdfSx7XCIkaWRcIjpcIjExXCIsXCJJbXBvcnRJZFwiOlwiRmFjZWJvb2sgUGxhdGZvcm0gZm9yIGRldmVsb3BlcnNcIixcIklzSW1wb3J0ZWRcIjp0cnVlLFwiQ2hpbGRyZW5cIjpbXX0se1wiJGlkXCI6XCIxMlwiLFwiSW1wb3J0SWRcIjpcIkZhY2Vib29rIEJlYWNvbiBpcyBsYXVuY2hlZC4gUHJpdmFjeSBjb25jZXJucyBhcmlzZS5cIixcIklzSW1wb3J0ZWRcIjp0cnVlLFwiQ2hpbGRyZW5cIjpbXX0se1wiJGlkXCI6XCIxM1wiLFwiSW1wb3J0SWRcIjpcIlNldHRsZXMgZGlzcHV0ZSB3aXRoIENvbm5lY3RVXCIsXCJJc0ltcG9ydGVkXCI6dHJ1ZSxcIkNoaWxkcmVuXCI6W119LHtcIiRpZFwiOlwiMTRcIixcIkltcG9ydElkXCI6XCJJbnRlcm5hdGlvbmFsIGhlYWRxdWFydGVycyBpbiBEdWJsaW5cIixcIklzSW1wb3J0ZWRcIjp0cnVlLFwiQ2hpbGRyZW5cIjpbXX0se1wiJGlkXCI6XCIxNVwiLFwiSW1wb3J0SWRcIjpcIlRoZSBcXFwiTGlrZVxcXCIgYnV0dG9uIGlzIGludHJvZHVjZWRcIixcIklzSW1wb3J0ZWRcIjp0cnVlLFwiQ2hpbGRyZW5cIjpbXX0se1wiJGlkXCI6XCIxNlwiLFwiSW1wb3J0SWRcIjpcIkJlYWNvbiBpcyBzaHV0IGRvd25cIixcIklzSW1wb3J0ZWRcIjp0cnVlLFwiQ2hpbGRyZW5cIjpbXX0se1wiJGlkXCI6XCIxN1wiLFwiSW1wb3J0SWRcIjpcIlBhcnRuZXJzIHdpdGggc2t5cGUgdG8gYWRkIHZpZGVvIGNoYXRcIixcIklzSW1wb3J0ZWRcIjp0cnVlLFwiQ2hpbGRyZW5cIjpbXX0se1wiJGlkXCI6XCIxOFwiLFwiSW1wb3J0SWRcIjpcIkZlYXR1cmVkIFBvc3RzIHN0YXJ0IHNob3dpbmcgaW4gdGhlIE5ld3MgRmVlZFwiLFwiSXNJbXBvcnRlZFwiOnRydWUsXCJDaGlsZHJlblwiOltdfSx7XCIkaWRcIjpcIjE5XCIsXCJJbXBvcnRJZFwiOlwiQWNxdWlyZXMgSW5zdGFncmFtXCIsXCJJc0ltcG9ydGVkXCI6dHJ1ZSxcIkNoaWxkcmVuXCI6W119LHtcIiRpZFwiOlwiMjBcIixcIkltcG9ydElkXCI6XCJGYWNlYm9vayBnb2VzIHB1YmxpY1wiLFwiSXNJbXBvcnRlZFwiOnRydWUsXCJDaGlsZHJlblwiOltdfSx7XCIkaWRcIjpcIjIxXCIsXCJJbXBvcnRJZFwiOlwiMSBiaWxsaW9uIGFjdGl2ZSB1c2Vyc1wiLFwiSXNJbXBvcnRlZFwiOnRydWUsXCJDaGlsZHJlblwiOltdfSx7XCIkaWRcIjpcIjIyXCIsXCJJbXBvcnRJZFwiOlwiU3RpY2tlcnMgYXJlIGxhdW5jaGVkXCIsXCJJc0ltcG9ydGVkXCI6dHJ1ZSxcIkNoaWxkcmVuXCI6W119LHtcIiRpZFwiOlwiMjNcIixcIkltcG9ydElkXCI6XCJGYWNlYm9vayBsYXVuY2hlcyBJbnRlcm5ldC5vcmdcIixcIklzSW1wb3J0ZWRcIjp0cnVlLFwiQ2hpbGRyZW5cIjpbXX0se1wiJGlkXCI6XCIyNFwiLFwiSW1wb3J0SWRcIjpcIkxvb2sgQmFjayB2aWRlb3MgYXJlIGludHJvZHVjZWRcIixcIklzSW1wb3J0ZWRcIjp0cnVlLFwiQ2hpbGRyZW5cIjpbXX0se1wiJGlkXCI6XCIyNVwiLFwiSW1wb3J0SWRcIjpcIkFjcXVpcmVzIFdoYXRzQXBwXCIsXCJJc0ltcG9ydGVkXCI6dHJ1ZSxcIkNoaWxkcmVuXCI6W119LHtcIiRpZFwiOlwiMjZcIixcIkltcG9ydElkXCI6XCJDcmVhdGVzIGN1c3RvbSBUb3IgbGlua1wiLFwiSXNJbXBvcnRlZFwiOnRydWUsXCJDaGlsZHJlblwiOltdfSx7XCIkaWRcIjpcIjI3XCIsXCJJbXBvcnRJZFwiOlwiSW50cm9kdWNlcyBwZWVyLXRvLXBlZXIgcGF5bWVudCBpbiBNZXNzZW5nZXJcIixcIklzSW1wb3J0ZWRcIjp0cnVlLFwiQ2hpbGRyZW5cIjpbXX0se1wiJGlkXCI6XCIyOFwiLFwiSW1wb3J0SWRcIjpcIkFubm91bmNlcyBzdXBwb3J0IGZvciBHSUZzXCIsXCJJc0ltcG9ydGVkXCI6dHJ1ZSxcIkNoaWxkcmVuXCI6W119LHtcIiRpZFwiOlwiMjlcIixcIkltcG9ydElkXCI6XCJGYWNlYm9vayByZWFjdGlvbnMgYXJlIGxhdW5jaGVkXCIsXCJJc0ltcG9ydGVkXCI6dHJ1ZSxcIkNoaWxkcmVuXCI6W119LHtcIiRpZFwiOlwiMzBcIixcIkltcG9ydElkXCI6XCJJbnRyb2R1Y2VzIHNlY3JldCBTb2NjZXIgZ2FtZSBpbiBNZXNzZW5nZXJcIixcIklzSW1wb3J0ZWRcIjp0cnVlLFwiQ2hpbGRyZW5cIjpbXX0se1wiJGlkXCI6XCIzMVwiLFwiSW1wb3J0SWRcIjpcIkFubm91bmNlcyBGYWNlYm9vayBTcGFjZXNcIixcIklzSW1wb3J0ZWRcIjp0cnVlLFwiQ2hpbGRyZW5cIjpbXX0se1wiJGlkXCI6XCIzMlwiLFwiSW1wb3J0SWRcIjpcIkFjcXVpcmVzIHNvY2lhbCBtZWRpYSBhcHAgdGJoXCIsXCJJc0ltcG9ydGVkXCI6dHJ1ZSxcIkNoaWxkcmVuXCI6W119LHtcIiRpZFwiOlwiMzNcIixcIkltcG9ydElkXCI6XCIxNC15ZWFyIGFubml2ZXJzYXJ5XCIsXCJJc0ltcG9ydGVkXCI6dHJ1ZSxcIkNoaWxkcmVuXCI6W119XX19IiwiUmVjZW50Q29sb3JzQ29sbGVjdGlvbiI6IltcIiNGRkVBMTYxRVwiLFwiI0ZGMUQyOTQ4XCIsXCIjRkY0ODY3QjRcIl0iLCJVcGRhdGVTY2FsZUZvckltcG9ydGVkVGltZWxpbmUiOiJGYWxzZSJ9LCJTZXR0aW5ncyI6eyIkaWQiOiIxNTM5IiwiSW1wYU9wdGlvbnMiOnsiJGlkIjoiMTU0MC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mYWxzZSwiSW1wb3J0VHlwZSI6NCwiRmlsZVBhdGgiOiJDOlxcT2ZmaWNlIFRpbWVsaW5lXFxGYWNlYm9vayB0aW1lbGluZS54bHN4IiwiVGltZUNvbmZpZ3VyYXRpb24iOnsiJGlkIjoiMTU0MSIsIlVzZVRpbWUiOmZhbHNlLCJXb3JrRGF5U3RhcnQiOiIwMDowMDowMCIsIldvcmtEYXlFbmQiOiIyMzo1OTowMCJ9LCJMYXN0VXNlZFRlbXBsYXRlSWQiOiIwY2QwYjdkYy1lNjU4LTRmZjYtOTYwNC01ZGZmNDNjNzgwMDAiLCJGaXJzdFdlZWtPZlllYXIiOjAsIlBsYWNlTWlsZXN0b25lQXRUaGVCZWdpbm5pbmdPZlRoZURheSI6ZmFsc2UsIkRlcGVuZGVuY3lTY2hlZHVsaW5nU2V0dGluZ3MiOnsiJGlkIjoiMTU0Mi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dHJ1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acebook.com domain"/>
  <p:tag name="OTLDATE" val="2005-08-23T23:59:00.0000000"/>
  <p:tag name="OTLPOSITIONONTASK" val="None"/>
  <p:tag name="OTLRELATEDTASKID" val="00000000-0000-0000-0000-00000000000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 &quot;Like&quot; button"/>
  <p:tag name="OTLDATE" val="2009-02-09T23:59:00.0000000"/>
  <p:tag name="OTLPOSITIONONTASK" val="None"/>
  <p:tag name="OTLRELATEDTASKID" val="00000000-0000-0000-0000-00000000000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acebook Timeline"/>
  <p:tag name="OTLDATE" val="2011-09-11T23:59:00.0000000"/>
  <p:tag name="OTLPOSITIONONTASK" val="None"/>
  <p:tag name="OTLRELATEDTASKID" val="00000000-0000-0000-0000-00000000000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Look Back videos"/>
  <p:tag name="OTLDATE" val="2014-02-04T23:59:00.0000000"/>
  <p:tag name="OTLPOSITIONONTASK" val="None"/>
  <p:tag name="OTLRELATEDTASKID" val="00000000-0000-0000-0000-00000000000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agging"/>
  <p:tag name="OTLDATE" val="2005-12-01T23:59:00.0000000"/>
  <p:tag name="OTLPOSITIONONTASK" val="None"/>
  <p:tag name="OTLRELATEDTASKID" val="00000000-0000-0000-0000-00000000000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1st drop in daily users"/>
  <p:tag name="OTLDATE" val="2022-02-01T23:59:00.0000000"/>
  <p:tag name="OTLPOSITIONONTASK" val="None"/>
  <p:tag name="OTLRELATEDTASKID" val="00000000-0000-0000-0000-00000000000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ews Feed is launched"/>
  <p:tag name="OTLDATE" val="2006-09-06T23:59:00.0000000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eatured Posts"/>
  <p:tag name="OTLDATE" val="2012-01-10T23:59:00.0000000"/>
  <p:tag name="OTLPOSITIONONTASK" val="None"/>
  <p:tag name="OTLRELATEDTASKID" val="00000000-0000-0000-0000-00000000000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ayments in Messenger"/>
  <p:tag name="OTLDATE" val="2015-03-17T23:59:00.0000000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latform for developers"/>
  <p:tag name="OTLDATE" val="2007-05-24T23:59:00.0000000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 Community Chats"/>
  <p:tag name="OTLDATE" val="2022-09-14T23:59:00.0000000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3-02-08T23:59:00.0000000"/>
  <p:tag name="OTLPOSITIONONTASK" val="None"/>
  <p:tag name="OTLRELATEDTASKID" val="00000000-0000-0000-0000-000000000000"/>
  <p:tag name="OTLMTITLE" val="Creator Studio &amp; Business Sui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 Meta Verified launch"/>
  <p:tag name="OTLDATE" val="2023-03-17T23:59:00.0000000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3-07-05T23:59:00.0000000"/>
  <p:tag name="OTLPOSITIONONTASK" val="None"/>
  <p:tag name="OTLRELATEDTASKID" val="00000000-0000-0000-0000-000000000000"/>
  <p:tag name="OTLMTITLE" val="Thread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3-09-27T23:59:00.0000000"/>
  <p:tag name="OTLPOSITIONONTASK" val="None"/>
  <p:tag name="OTLRELATEDTASKID" val="00000000-0000-0000-0000-000000000000"/>
  <p:tag name="OTLMTITLE" val="New AI Experienc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LLC is formed"/>
  <p:tag name="OTLDATE" val="2004-04-13T23:59:00.0000000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acebook goes mobile"/>
  <p:tag name="OTLDATE" val="2007-01-10T23:59:00.0000000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kype partnership"/>
  <p:tag name="OTLDATE" val="2011-06-28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cquires WhatsApp"/>
  <p:tag name="OTLDATE" val="2014-02-01T23:59:00.0000000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cquires GIPHY"/>
  <p:tag name="OTLDATE" val="2020-05-01T23:59:00.0000000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cquires Instagram"/>
  <p:tag name="OTLDATE" val="2012-04-01T23:59:00.0000000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ambridge Analytica scandal"/>
  <p:tag name="OTLDATE" val="2018-03-17T23:59:00.0000000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Data breach exposes 530m users "/>
  <p:tag name="OTLDATE" val="2021-05-01T23:59:00.0000000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irst investment: $500,000"/>
  <p:tag name="OTLDATE" val="2004-06-01T23:59:00.0000000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nternational HQ in Dublin"/>
  <p:tag name="OTLDATE" val="2008-10-01T23:59:00.0000000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1 billion active users"/>
  <p:tag name="OTLDATE" val="2012-10-01T23:59:00.0000000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DATE" val="2021-10-14T23:59:00.0000000Z"/>
  <p:tag name="OTLMTITLE" val="Facebook becomes  Meta 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acebook Inc. goes public"/>
  <p:tag name="OTLDATE" val="2012-05-12T23:59:00.0000000"/>
  <p:tag name="OTLPOSITIONONTASK" val="None"/>
  <p:tag name="OTLRELATEDTASKID" val="00000000-0000-0000-0000-00000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2-11-01T23:59:00.0000000"/>
  <p:tag name="OTLPOSITIONONTASK" val="None"/>
  <p:tag name="OTLRELATEDTASKID" val="00000000-0000-0000-0000-000000000000"/>
  <p:tag name="OTLMTITLE" val="Historic job cut 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3-05-22T23:59:00.0000000"/>
  <p:tag name="OTLPOSITIONONTASK" val="None"/>
  <p:tag name="OTLRELATEDTASKID" val="00000000-0000-0000-0000-000000000000"/>
  <p:tag name="OTLMTITLE" val="EU fi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  <p:tag name="OTLTIMEBANDAUTODATERANGE" val="False"/>
  <p:tag name="OTLTIMEBANDSTARTDATE" val="2004-02-04T23:59:00.0000000"/>
  <p:tag name="OTLTIMEBANDENDDATE" val="2024-02-29T23:59:00.000000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“TheFacebook” launches"/>
  <p:tag name="OTLDATE" val="2004-02-04T23:59:00.0000000"/>
  <p:tag name="OTLPOSITIONONTASK" val="None"/>
  <p:tag name="OTLRELATEDTASKID" val="00000000-0000-0000-0000-00000000000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ickers"/>
  <p:tag name="OTLDATE" val="2013-05-01T23:59:00.0000000"/>
  <p:tag name="OTLPOSITIONONTASK" val="None"/>
  <p:tag name="OTLRELATEDTASKID" val="00000000-0000-0000-0000-00000000000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acebook reactions"/>
  <p:tag name="OTLDATE" val="2016-02-28T23:59:00.0000000"/>
  <p:tag name="OTLPOSITIONONTASK" val="None"/>
  <p:tag name="OTLRELATEDTASKID" val="00000000-0000-0000-0000-00000000000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Widescreen</PresentationFormat>
  <Paragraphs>84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2018-01-31T07:20:51Z</dcterms:created>
  <dcterms:modified xsi:type="dcterms:W3CDTF">2024-02-06T14:15:00Z</dcterms:modified>
</cp:coreProperties>
</file>