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84" r:id="rId1"/>
    <p:sldMasterId id="2147483708" r:id="rId2"/>
  </p:sldMasterIdLst>
  <p:sldIdLst>
    <p:sldId id="268" r:id="rId3"/>
    <p:sldId id="273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D24726"/>
    <a:srgbClr val="D24626"/>
    <a:srgbClr val="EEEE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6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3911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649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8389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30201B-ED88-4FDA-9CD3-606A71FF88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28162C5-4ADA-4CCD-A99E-FBC3E5C6CC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43C9A3-E5A9-415C-B849-E0FCD9FF07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33D40-B786-4F80-86E0-B0FA15C46F6B}" type="datetimeFigureOut">
              <a:rPr lang="en-GB" smtClean="0"/>
              <a:t>29/06/2022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3CD101-6293-4EE0-922C-E7CEFCEFDE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298765-7D1A-4912-8C38-343B35C88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40946-17C3-4065-AEF6-B6970A355B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6274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DED24B-6EC8-442D-9711-584B47D2D5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2D0494-5814-468F-9833-CB8E5E8AF9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CF8281-2126-4B4A-B318-73EE498FEA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33D40-B786-4F80-86E0-B0FA15C46F6B}" type="datetimeFigureOut">
              <a:rPr lang="en-GB" smtClean="0"/>
              <a:t>29/06/2022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D70BB5-F583-4412-8B64-92AAABF2A3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1B66B2-641B-46FD-BD02-9CD8FD9573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40946-17C3-4065-AEF6-B6970A355B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06601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CB5C6A-A365-487D-A04E-B8851CF9EE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7CC9D7-1023-48A5-AE8D-F427ACF24D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E7EA60-F1C1-4619-A661-94504323D8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33D40-B786-4F80-86E0-B0FA15C46F6B}" type="datetimeFigureOut">
              <a:rPr lang="en-GB" smtClean="0"/>
              <a:t>29/06/2022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2F4C57-A948-48BF-A14E-C9EE731D82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044712-422E-4E4F-9180-3CEE478AEA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40946-17C3-4065-AEF6-B6970A355B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83307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E32E24-65BA-4994-9003-D0D70FF1B8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513C73-52AE-4800-8DEA-511D6CC881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932335-A129-45E0-8BF7-093B3D7DA1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080BC8-9AFE-4F22-9ED7-6D275AAA2D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33D40-B786-4F80-86E0-B0FA15C46F6B}" type="datetimeFigureOut">
              <a:rPr lang="en-GB" smtClean="0"/>
              <a:t>29/06/2022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238D86-362F-4381-9994-B2E7DDB832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D9C5F6-E0B0-4C35-B422-D5B8714FA3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40946-17C3-4065-AEF6-B6970A355B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94504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52ECCC-7481-42CF-A197-9906674869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14AF09-3ED0-481E-9E6D-D320A518B8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E4F9DE-D8C9-4564-9AA8-7ABDCE23A5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60231D-8023-4833-8F6E-075B5264D9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B25E81E-5302-4676-8916-EF1E98EBD78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F342689-6848-470D-B8E7-CF58C380B2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33D40-B786-4F80-86E0-B0FA15C46F6B}" type="datetimeFigureOut">
              <a:rPr lang="en-GB" smtClean="0"/>
              <a:t>29/06/2022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87352AB-8B9B-45F7-99AC-87B28F7A03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D255EA-8C60-484D-AB49-C5218DB343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40946-17C3-4065-AEF6-B6970A355B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58594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D408F1-3A8B-451C-9456-9CCBF4673B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C1F488-6002-4D6B-8333-0FCA585196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33D40-B786-4F80-86E0-B0FA15C46F6B}" type="datetimeFigureOut">
              <a:rPr lang="en-GB" smtClean="0"/>
              <a:t>29/06/2022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4DEB39-FEEE-43D5-AC12-24608AC872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6677ECF-8BB6-437B-BD51-B7EA4EAE72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40946-17C3-4065-AEF6-B6970A355B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523836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924D0AB-89A0-4214-BAC7-B480B43378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33D40-B786-4F80-86E0-B0FA15C46F6B}" type="datetimeFigureOut">
              <a:rPr lang="en-GB" smtClean="0"/>
              <a:t>29/06/2022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814C2DD-EC85-4E03-BF4F-47BE681988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C424E8-4617-4C59-93E1-8EE82A7645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40946-17C3-4065-AEF6-B6970A355B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655241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551721-F2AD-4C0F-8F48-DB9EC21D72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0B3EDC-7455-497C-82A5-09DC32967C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967725-FB0A-4969-8ADA-E34F0E4819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9BC9A1-12D1-4309-B83D-1CF6C67754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33D40-B786-4F80-86E0-B0FA15C46F6B}" type="datetimeFigureOut">
              <a:rPr lang="en-GB" smtClean="0"/>
              <a:t>29/06/2022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4435E0-F353-43D9-9A8A-C59223D685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17A1C9-2B7B-4B19-9234-894EDD5F3E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40946-17C3-4065-AEF6-B6970A355B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66472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57345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35B2DB-023D-4C48-BDC7-2AB48E825F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9992A63-DA87-487C-B81E-02DD7129CB2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A51B7ED-86F9-4022-BD04-AD30910E1D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FA2579-0511-4214-8AA9-584193266F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33D40-B786-4F80-86E0-B0FA15C46F6B}" type="datetimeFigureOut">
              <a:rPr lang="en-GB" smtClean="0"/>
              <a:t>29/06/2022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BAA8A1-0C28-4C9C-BA50-588F115AE9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DFD68C-6429-4B7D-B642-9A0AA2C17E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40946-17C3-4065-AEF6-B6970A355B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572792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F2BE72-8974-4636-95E4-6C7BB54208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144FD7D-B61C-40E9-99F9-9F4E32731E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8700AD-F1AF-437E-94B8-7D9C59EFA7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33D40-B786-4F80-86E0-B0FA15C46F6B}" type="datetimeFigureOut">
              <a:rPr lang="en-GB" smtClean="0"/>
              <a:t>29/06/2022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629DF2-BF13-4F90-B095-3D6100D1A2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C7239B-9245-4F71-8DEF-3BBA5572D2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40946-17C3-4065-AEF6-B6970A355B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757867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C765F41-3490-4CF2-8B41-AAFCD3D46AB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1068E2-26AE-4D28-BEF3-ED6C0F0249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35A269-9974-4D43-B3AF-ABFD8C6E39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33D40-B786-4F80-86E0-B0FA15C46F6B}" type="datetimeFigureOut">
              <a:rPr lang="en-GB" smtClean="0"/>
              <a:t>29/06/2022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38A4ED-4E61-41E7-A48F-D6088B8E03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B16931-C77A-438C-A3FC-13A0205138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40946-17C3-4065-AEF6-B6970A355B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0525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8102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959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2013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4446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6931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6421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865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164158-0CE9-4349-B3F5-2F2E57F0D0CB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53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B5388DA-4501-46CE-881A-50DA2FCF2D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69C103-5BF9-4CD3-813C-CD92BD19FB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FF5196-D6FE-4440-8DF5-BB67F4F6DF3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933D40-B786-4F80-86E0-B0FA15C46F6B}" type="datetimeFigureOut">
              <a:rPr lang="en-GB" smtClean="0"/>
              <a:t>29/06/2022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97B8E1-8D46-4062-BD8B-F4663509E4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73A3D1-EBB7-41AF-AA6D-6BD521BF6F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440946-17C3-4065-AEF6-B6970A355B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5116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Relationship Id="rId4" Type="http://schemas.openxmlformats.org/officeDocument/2006/relationships/hyperlink" Target="https://www.officetimeline.com/office-timeline/14-days-trial" TargetMode="External"/></Relationships>
</file>

<file path=ppt/slides/_rels/slide2.xml.rels><?xml version="1.0" encoding="UTF-8" standalone="yes"?>
<Relationships xmlns="http://schemas.openxmlformats.org/package/2006/relationships"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63" Type="http://schemas.openxmlformats.org/officeDocument/2006/relationships/tags" Target="../tags/tag63.xml"/><Relationship Id="rId84" Type="http://schemas.openxmlformats.org/officeDocument/2006/relationships/tags" Target="../tags/tag84.xml"/><Relationship Id="rId138" Type="http://schemas.openxmlformats.org/officeDocument/2006/relationships/tags" Target="../tags/tag138.xml"/><Relationship Id="rId159" Type="http://schemas.openxmlformats.org/officeDocument/2006/relationships/tags" Target="../tags/tag159.xml"/><Relationship Id="rId170" Type="http://schemas.openxmlformats.org/officeDocument/2006/relationships/tags" Target="../tags/tag170.xml"/><Relationship Id="rId191" Type="http://schemas.openxmlformats.org/officeDocument/2006/relationships/tags" Target="../tags/tag191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53" Type="http://schemas.openxmlformats.org/officeDocument/2006/relationships/tags" Target="../tags/tag53.xml"/><Relationship Id="rId74" Type="http://schemas.openxmlformats.org/officeDocument/2006/relationships/tags" Target="../tags/tag74.xml"/><Relationship Id="rId128" Type="http://schemas.openxmlformats.org/officeDocument/2006/relationships/tags" Target="../tags/tag128.xml"/><Relationship Id="rId149" Type="http://schemas.openxmlformats.org/officeDocument/2006/relationships/tags" Target="../tags/tag149.xml"/><Relationship Id="rId5" Type="http://schemas.openxmlformats.org/officeDocument/2006/relationships/tags" Target="../tags/tag5.xml"/><Relationship Id="rId95" Type="http://schemas.openxmlformats.org/officeDocument/2006/relationships/tags" Target="../tags/tag95.xml"/><Relationship Id="rId160" Type="http://schemas.openxmlformats.org/officeDocument/2006/relationships/tags" Target="../tags/tag160.xml"/><Relationship Id="rId181" Type="http://schemas.openxmlformats.org/officeDocument/2006/relationships/tags" Target="../tags/tag181.xml"/><Relationship Id="rId22" Type="http://schemas.openxmlformats.org/officeDocument/2006/relationships/tags" Target="../tags/tag22.xml"/><Relationship Id="rId43" Type="http://schemas.openxmlformats.org/officeDocument/2006/relationships/tags" Target="../tags/tag43.xml"/><Relationship Id="rId64" Type="http://schemas.openxmlformats.org/officeDocument/2006/relationships/tags" Target="../tags/tag64.xml"/><Relationship Id="rId118" Type="http://schemas.openxmlformats.org/officeDocument/2006/relationships/tags" Target="../tags/tag118.xml"/><Relationship Id="rId139" Type="http://schemas.openxmlformats.org/officeDocument/2006/relationships/tags" Target="../tags/tag139.xml"/><Relationship Id="rId85" Type="http://schemas.openxmlformats.org/officeDocument/2006/relationships/tags" Target="../tags/tag85.xml"/><Relationship Id="rId150" Type="http://schemas.openxmlformats.org/officeDocument/2006/relationships/tags" Target="../tags/tag150.xml"/><Relationship Id="rId171" Type="http://schemas.openxmlformats.org/officeDocument/2006/relationships/tags" Target="../tags/tag171.xml"/><Relationship Id="rId192" Type="http://schemas.openxmlformats.org/officeDocument/2006/relationships/tags" Target="../tags/tag192.xml"/><Relationship Id="rId12" Type="http://schemas.openxmlformats.org/officeDocument/2006/relationships/tags" Target="../tags/tag12.xml"/><Relationship Id="rId33" Type="http://schemas.openxmlformats.org/officeDocument/2006/relationships/tags" Target="../tags/tag33.xml"/><Relationship Id="rId108" Type="http://schemas.openxmlformats.org/officeDocument/2006/relationships/tags" Target="../tags/tag108.xml"/><Relationship Id="rId129" Type="http://schemas.openxmlformats.org/officeDocument/2006/relationships/tags" Target="../tags/tag129.xml"/><Relationship Id="rId54" Type="http://schemas.openxmlformats.org/officeDocument/2006/relationships/tags" Target="../tags/tag54.xml"/><Relationship Id="rId75" Type="http://schemas.openxmlformats.org/officeDocument/2006/relationships/tags" Target="../tags/tag75.xml"/><Relationship Id="rId96" Type="http://schemas.openxmlformats.org/officeDocument/2006/relationships/tags" Target="../tags/tag96.xml"/><Relationship Id="rId140" Type="http://schemas.openxmlformats.org/officeDocument/2006/relationships/tags" Target="../tags/tag140.xml"/><Relationship Id="rId161" Type="http://schemas.openxmlformats.org/officeDocument/2006/relationships/tags" Target="../tags/tag161.xml"/><Relationship Id="rId182" Type="http://schemas.openxmlformats.org/officeDocument/2006/relationships/tags" Target="../tags/tag182.xml"/><Relationship Id="rId6" Type="http://schemas.openxmlformats.org/officeDocument/2006/relationships/tags" Target="../tags/tag6.xml"/><Relationship Id="rId23" Type="http://schemas.openxmlformats.org/officeDocument/2006/relationships/tags" Target="../tags/tag23.xml"/><Relationship Id="rId119" Type="http://schemas.openxmlformats.org/officeDocument/2006/relationships/tags" Target="../tags/tag119.xml"/><Relationship Id="rId44" Type="http://schemas.openxmlformats.org/officeDocument/2006/relationships/tags" Target="../tags/tag44.xml"/><Relationship Id="rId65" Type="http://schemas.openxmlformats.org/officeDocument/2006/relationships/tags" Target="../tags/tag65.xml"/><Relationship Id="rId86" Type="http://schemas.openxmlformats.org/officeDocument/2006/relationships/tags" Target="../tags/tag86.xml"/><Relationship Id="rId130" Type="http://schemas.openxmlformats.org/officeDocument/2006/relationships/tags" Target="../tags/tag130.xml"/><Relationship Id="rId151" Type="http://schemas.openxmlformats.org/officeDocument/2006/relationships/tags" Target="../tags/tag151.xml"/><Relationship Id="rId172" Type="http://schemas.openxmlformats.org/officeDocument/2006/relationships/tags" Target="../tags/tag172.xml"/><Relationship Id="rId193" Type="http://schemas.openxmlformats.org/officeDocument/2006/relationships/tags" Target="../tags/tag193.xml"/><Relationship Id="rId13" Type="http://schemas.openxmlformats.org/officeDocument/2006/relationships/tags" Target="../tags/tag13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20" Type="http://schemas.openxmlformats.org/officeDocument/2006/relationships/tags" Target="../tags/tag120.xml"/><Relationship Id="rId141" Type="http://schemas.openxmlformats.org/officeDocument/2006/relationships/tags" Target="../tags/tag141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162" Type="http://schemas.openxmlformats.org/officeDocument/2006/relationships/tags" Target="../tags/tag162.xml"/><Relationship Id="rId183" Type="http://schemas.openxmlformats.org/officeDocument/2006/relationships/tags" Target="../tags/tag183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tags" Target="../tags/tag115.xml"/><Relationship Id="rId131" Type="http://schemas.openxmlformats.org/officeDocument/2006/relationships/tags" Target="../tags/tag131.xml"/><Relationship Id="rId136" Type="http://schemas.openxmlformats.org/officeDocument/2006/relationships/tags" Target="../tags/tag136.xml"/><Relationship Id="rId157" Type="http://schemas.openxmlformats.org/officeDocument/2006/relationships/tags" Target="../tags/tag157.xml"/><Relationship Id="rId178" Type="http://schemas.openxmlformats.org/officeDocument/2006/relationships/tags" Target="../tags/tag178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52" Type="http://schemas.openxmlformats.org/officeDocument/2006/relationships/tags" Target="../tags/tag152.xml"/><Relationship Id="rId173" Type="http://schemas.openxmlformats.org/officeDocument/2006/relationships/tags" Target="../tags/tag173.xml"/><Relationship Id="rId194" Type="http://schemas.openxmlformats.org/officeDocument/2006/relationships/tags" Target="../tags/tag194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126" Type="http://schemas.openxmlformats.org/officeDocument/2006/relationships/tags" Target="../tags/tag126.xml"/><Relationship Id="rId147" Type="http://schemas.openxmlformats.org/officeDocument/2006/relationships/tags" Target="../tags/tag147.xml"/><Relationship Id="rId168" Type="http://schemas.openxmlformats.org/officeDocument/2006/relationships/tags" Target="../tags/tag168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121" Type="http://schemas.openxmlformats.org/officeDocument/2006/relationships/tags" Target="../tags/tag121.xml"/><Relationship Id="rId142" Type="http://schemas.openxmlformats.org/officeDocument/2006/relationships/tags" Target="../tags/tag142.xml"/><Relationship Id="rId163" Type="http://schemas.openxmlformats.org/officeDocument/2006/relationships/tags" Target="../tags/tag163.xml"/><Relationship Id="rId184" Type="http://schemas.openxmlformats.org/officeDocument/2006/relationships/tags" Target="../tags/tag184.xml"/><Relationship Id="rId189" Type="http://schemas.openxmlformats.org/officeDocument/2006/relationships/tags" Target="../tags/tag189.xml"/><Relationship Id="rId3" Type="http://schemas.openxmlformats.org/officeDocument/2006/relationships/tags" Target="../tags/tag3.xml"/><Relationship Id="rId25" Type="http://schemas.openxmlformats.org/officeDocument/2006/relationships/tags" Target="../tags/tag25.xml"/><Relationship Id="rId46" Type="http://schemas.openxmlformats.org/officeDocument/2006/relationships/tags" Target="../tags/tag46.xml"/><Relationship Id="rId67" Type="http://schemas.openxmlformats.org/officeDocument/2006/relationships/tags" Target="../tags/tag67.xml"/><Relationship Id="rId116" Type="http://schemas.openxmlformats.org/officeDocument/2006/relationships/tags" Target="../tags/tag116.xml"/><Relationship Id="rId137" Type="http://schemas.openxmlformats.org/officeDocument/2006/relationships/tags" Target="../tags/tag137.xml"/><Relationship Id="rId158" Type="http://schemas.openxmlformats.org/officeDocument/2006/relationships/tags" Target="../tags/tag158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62" Type="http://schemas.openxmlformats.org/officeDocument/2006/relationships/tags" Target="../tags/tag62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111" Type="http://schemas.openxmlformats.org/officeDocument/2006/relationships/tags" Target="../tags/tag111.xml"/><Relationship Id="rId132" Type="http://schemas.openxmlformats.org/officeDocument/2006/relationships/tags" Target="../tags/tag132.xml"/><Relationship Id="rId153" Type="http://schemas.openxmlformats.org/officeDocument/2006/relationships/tags" Target="../tags/tag153.xml"/><Relationship Id="rId174" Type="http://schemas.openxmlformats.org/officeDocument/2006/relationships/tags" Target="../tags/tag174.xml"/><Relationship Id="rId179" Type="http://schemas.openxmlformats.org/officeDocument/2006/relationships/tags" Target="../tags/tag179.xml"/><Relationship Id="rId195" Type="http://schemas.openxmlformats.org/officeDocument/2006/relationships/tags" Target="../tags/tag195.xml"/><Relationship Id="rId190" Type="http://schemas.openxmlformats.org/officeDocument/2006/relationships/tags" Target="../tags/tag190.xml"/><Relationship Id="rId15" Type="http://schemas.openxmlformats.org/officeDocument/2006/relationships/tags" Target="../tags/tag15.xml"/><Relationship Id="rId36" Type="http://schemas.openxmlformats.org/officeDocument/2006/relationships/tags" Target="../tags/tag36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27" Type="http://schemas.openxmlformats.org/officeDocument/2006/relationships/tags" Target="../tags/tag12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52" Type="http://schemas.openxmlformats.org/officeDocument/2006/relationships/tags" Target="../tags/tag52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tags" Target="../tags/tag122.xml"/><Relationship Id="rId143" Type="http://schemas.openxmlformats.org/officeDocument/2006/relationships/tags" Target="../tags/tag143.xml"/><Relationship Id="rId148" Type="http://schemas.openxmlformats.org/officeDocument/2006/relationships/tags" Target="../tags/tag148.xml"/><Relationship Id="rId164" Type="http://schemas.openxmlformats.org/officeDocument/2006/relationships/tags" Target="../tags/tag164.xml"/><Relationship Id="rId169" Type="http://schemas.openxmlformats.org/officeDocument/2006/relationships/tags" Target="../tags/tag169.xml"/><Relationship Id="rId185" Type="http://schemas.openxmlformats.org/officeDocument/2006/relationships/tags" Target="../tags/tag185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80" Type="http://schemas.openxmlformats.org/officeDocument/2006/relationships/tags" Target="../tags/tag180.xml"/><Relationship Id="rId26" Type="http://schemas.openxmlformats.org/officeDocument/2006/relationships/tags" Target="../tags/tag26.xml"/><Relationship Id="rId47" Type="http://schemas.openxmlformats.org/officeDocument/2006/relationships/tags" Target="../tags/tag47.xml"/><Relationship Id="rId68" Type="http://schemas.openxmlformats.org/officeDocument/2006/relationships/tags" Target="../tags/tag68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33" Type="http://schemas.openxmlformats.org/officeDocument/2006/relationships/tags" Target="../tags/tag133.xml"/><Relationship Id="rId154" Type="http://schemas.openxmlformats.org/officeDocument/2006/relationships/tags" Target="../tags/tag154.xml"/><Relationship Id="rId175" Type="http://schemas.openxmlformats.org/officeDocument/2006/relationships/tags" Target="../tags/tag175.xml"/><Relationship Id="rId196" Type="http://schemas.openxmlformats.org/officeDocument/2006/relationships/tags" Target="../tags/tag196.xml"/><Relationship Id="rId16" Type="http://schemas.openxmlformats.org/officeDocument/2006/relationships/tags" Target="../tags/tag16.xml"/><Relationship Id="rId37" Type="http://schemas.openxmlformats.org/officeDocument/2006/relationships/tags" Target="../tags/tag37.xml"/><Relationship Id="rId58" Type="http://schemas.openxmlformats.org/officeDocument/2006/relationships/tags" Target="../tags/tag58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123" Type="http://schemas.openxmlformats.org/officeDocument/2006/relationships/tags" Target="../tags/tag123.xml"/><Relationship Id="rId144" Type="http://schemas.openxmlformats.org/officeDocument/2006/relationships/tags" Target="../tags/tag144.xml"/><Relationship Id="rId90" Type="http://schemas.openxmlformats.org/officeDocument/2006/relationships/tags" Target="../tags/tag90.xml"/><Relationship Id="rId165" Type="http://schemas.openxmlformats.org/officeDocument/2006/relationships/tags" Target="../tags/tag165.xml"/><Relationship Id="rId186" Type="http://schemas.openxmlformats.org/officeDocument/2006/relationships/tags" Target="../tags/tag186.xml"/><Relationship Id="rId27" Type="http://schemas.openxmlformats.org/officeDocument/2006/relationships/tags" Target="../tags/tag27.xml"/><Relationship Id="rId48" Type="http://schemas.openxmlformats.org/officeDocument/2006/relationships/tags" Target="../tags/tag48.xml"/><Relationship Id="rId69" Type="http://schemas.openxmlformats.org/officeDocument/2006/relationships/tags" Target="../tags/tag69.xml"/><Relationship Id="rId113" Type="http://schemas.openxmlformats.org/officeDocument/2006/relationships/tags" Target="../tags/tag113.xml"/><Relationship Id="rId134" Type="http://schemas.openxmlformats.org/officeDocument/2006/relationships/tags" Target="../tags/tag134.xml"/><Relationship Id="rId80" Type="http://schemas.openxmlformats.org/officeDocument/2006/relationships/tags" Target="../tags/tag80.xml"/><Relationship Id="rId155" Type="http://schemas.openxmlformats.org/officeDocument/2006/relationships/tags" Target="../tags/tag155.xml"/><Relationship Id="rId176" Type="http://schemas.openxmlformats.org/officeDocument/2006/relationships/tags" Target="../tags/tag176.xml"/><Relationship Id="rId197" Type="http://schemas.openxmlformats.org/officeDocument/2006/relationships/slideLayout" Target="../slideLayouts/slideLayout6.xml"/><Relationship Id="rId17" Type="http://schemas.openxmlformats.org/officeDocument/2006/relationships/tags" Target="../tags/tag17.xml"/><Relationship Id="rId38" Type="http://schemas.openxmlformats.org/officeDocument/2006/relationships/tags" Target="../tags/tag38.xml"/><Relationship Id="rId59" Type="http://schemas.openxmlformats.org/officeDocument/2006/relationships/tags" Target="../tags/tag59.xml"/><Relationship Id="rId103" Type="http://schemas.openxmlformats.org/officeDocument/2006/relationships/tags" Target="../tags/tag103.xml"/><Relationship Id="rId124" Type="http://schemas.openxmlformats.org/officeDocument/2006/relationships/tags" Target="../tags/tag124.xml"/><Relationship Id="rId70" Type="http://schemas.openxmlformats.org/officeDocument/2006/relationships/tags" Target="../tags/tag70.xml"/><Relationship Id="rId91" Type="http://schemas.openxmlformats.org/officeDocument/2006/relationships/tags" Target="../tags/tag91.xml"/><Relationship Id="rId145" Type="http://schemas.openxmlformats.org/officeDocument/2006/relationships/tags" Target="../tags/tag145.xml"/><Relationship Id="rId166" Type="http://schemas.openxmlformats.org/officeDocument/2006/relationships/tags" Target="../tags/tag166.xml"/><Relationship Id="rId187" Type="http://schemas.openxmlformats.org/officeDocument/2006/relationships/tags" Target="../tags/tag187.xml"/><Relationship Id="rId1" Type="http://schemas.openxmlformats.org/officeDocument/2006/relationships/tags" Target="../tags/tag1.xml"/><Relationship Id="rId28" Type="http://schemas.openxmlformats.org/officeDocument/2006/relationships/tags" Target="../tags/tag28.xml"/><Relationship Id="rId49" Type="http://schemas.openxmlformats.org/officeDocument/2006/relationships/tags" Target="../tags/tag49.xml"/><Relationship Id="rId114" Type="http://schemas.openxmlformats.org/officeDocument/2006/relationships/tags" Target="../tags/tag114.xml"/><Relationship Id="rId60" Type="http://schemas.openxmlformats.org/officeDocument/2006/relationships/tags" Target="../tags/tag60.xml"/><Relationship Id="rId81" Type="http://schemas.openxmlformats.org/officeDocument/2006/relationships/tags" Target="../tags/tag81.xml"/><Relationship Id="rId135" Type="http://schemas.openxmlformats.org/officeDocument/2006/relationships/tags" Target="../tags/tag135.xml"/><Relationship Id="rId156" Type="http://schemas.openxmlformats.org/officeDocument/2006/relationships/tags" Target="../tags/tag156.xml"/><Relationship Id="rId177" Type="http://schemas.openxmlformats.org/officeDocument/2006/relationships/tags" Target="../tags/tag177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50" Type="http://schemas.openxmlformats.org/officeDocument/2006/relationships/tags" Target="../tags/tag50.xml"/><Relationship Id="rId104" Type="http://schemas.openxmlformats.org/officeDocument/2006/relationships/tags" Target="../tags/tag104.xml"/><Relationship Id="rId125" Type="http://schemas.openxmlformats.org/officeDocument/2006/relationships/tags" Target="../tags/tag125.xml"/><Relationship Id="rId146" Type="http://schemas.openxmlformats.org/officeDocument/2006/relationships/tags" Target="../tags/tag146.xml"/><Relationship Id="rId167" Type="http://schemas.openxmlformats.org/officeDocument/2006/relationships/tags" Target="../tags/tag167.xml"/><Relationship Id="rId188" Type="http://schemas.openxmlformats.org/officeDocument/2006/relationships/tags" Target="../tags/tag18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Get your </a:t>
            </a:r>
            <a:r>
              <a:rPr kumimoji="0" lang="en-US" sz="12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free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 14-day trial of Office Timeline here: </a:t>
            </a:r>
            <a:b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</a:br>
            <a:r>
              <a:rPr kumimoji="0" lang="en-US" sz="1200" b="0" i="0" u="sng" strike="noStrike" kern="1200" cap="none" spc="0" normalizeH="0" baseline="0" noProof="0" dirty="0">
                <a:ln>
                  <a:noFill/>
                </a:ln>
                <a:solidFill>
                  <a:srgbClr val="C43E1C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  <a:hlinkClick r:id="rId4"/>
              </a:rPr>
              <a:t>https://www.officetimeline.com/office-timeline/14-days-trial</a:t>
            </a:r>
            <a:b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</a:br>
            <a:b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</a:b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Re-open this template, and create your impressive </a:t>
            </a:r>
            <a:b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</a:b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rPr>
              <a:t>How to update this template in seconds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egoe UI Semibold" panose="020B0702040204020203" pitchFamily="34" charset="0"/>
                    <a:ea typeface="+mn-ea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egoe UI Semibold" panose="020B0702040204020203" pitchFamily="34" charset="0"/>
                    <a:ea typeface="+mn-ea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egoe UI Semibold" panose="020B0702040204020203" pitchFamily="34" charset="0"/>
                    <a:ea typeface="+mn-ea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60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Click the Edit Data button on the Office Timeline tab.</a:t>
              </a: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200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60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Click Save to instantly update the template.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4616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676" name="OTLSHAPE_T_699df404212043dfbedb85d84723cef1_RightVerticalConnector1"/>
          <p:cNvCxnSpPr/>
          <p:nvPr>
            <p:custDataLst>
              <p:tags r:id="rId2"/>
            </p:custDataLst>
          </p:nvPr>
        </p:nvCxnSpPr>
        <p:spPr>
          <a:xfrm flipV="1">
            <a:off x="10413003" y="1762760"/>
            <a:ext cx="0" cy="3162258"/>
          </a:xfrm>
          <a:prstGeom prst="line">
            <a:avLst/>
          </a:prstGeom>
          <a:ln w="9525" cap="flat" cmpd="sng" algn="ctr">
            <a:solidFill>
              <a:schemeClr val="accent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75" name="OTLSHAPE_T_699df404212043dfbedb85d84723cef1_LeftVerticalConnector3"/>
          <p:cNvCxnSpPr/>
          <p:nvPr>
            <p:custDataLst>
              <p:tags r:id="rId3"/>
            </p:custDataLst>
          </p:nvPr>
        </p:nvCxnSpPr>
        <p:spPr>
          <a:xfrm>
            <a:off x="7790551" y="4720505"/>
            <a:ext cx="0" cy="165756"/>
          </a:xfrm>
          <a:prstGeom prst="line">
            <a:avLst/>
          </a:prstGeom>
          <a:ln w="9525" cap="flat" cmpd="sng" algn="ctr">
            <a:solidFill>
              <a:schemeClr val="accent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74" name="OTLSHAPE_T_699df404212043dfbedb85d84723cef1_LeftVerticalConnector2"/>
          <p:cNvCxnSpPr/>
          <p:nvPr>
            <p:custDataLst>
              <p:tags r:id="rId4"/>
            </p:custDataLst>
          </p:nvPr>
        </p:nvCxnSpPr>
        <p:spPr>
          <a:xfrm>
            <a:off x="7790551" y="3948007"/>
            <a:ext cx="0" cy="617474"/>
          </a:xfrm>
          <a:prstGeom prst="line">
            <a:avLst/>
          </a:prstGeom>
          <a:ln w="9525" cap="flat" cmpd="sng" algn="ctr">
            <a:solidFill>
              <a:schemeClr val="accent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73" name="OTLSHAPE_T_699df404212043dfbedb85d84723cef1_LeftVerticalConnector1"/>
          <p:cNvCxnSpPr/>
          <p:nvPr>
            <p:custDataLst>
              <p:tags r:id="rId5"/>
            </p:custDataLst>
          </p:nvPr>
        </p:nvCxnSpPr>
        <p:spPr>
          <a:xfrm>
            <a:off x="7790551" y="1762760"/>
            <a:ext cx="0" cy="2030222"/>
          </a:xfrm>
          <a:prstGeom prst="line">
            <a:avLst/>
          </a:prstGeom>
          <a:ln w="9525" cap="flat" cmpd="sng" algn="ctr">
            <a:solidFill>
              <a:schemeClr val="accent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72" name="OTLSHAPE_T_1e84a81592054b29ad1eb95cf7ef727f_RightVerticalConnector1"/>
          <p:cNvCxnSpPr/>
          <p:nvPr>
            <p:custDataLst>
              <p:tags r:id="rId6"/>
            </p:custDataLst>
          </p:nvPr>
        </p:nvCxnSpPr>
        <p:spPr>
          <a:xfrm flipV="1">
            <a:off x="8428407" y="1762760"/>
            <a:ext cx="0" cy="2107734"/>
          </a:xfrm>
          <a:prstGeom prst="line">
            <a:avLst/>
          </a:prstGeom>
          <a:ln w="9525" cap="flat" cmpd="sng" algn="ctr">
            <a:solidFill>
              <a:srgbClr val="B20E1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71" name="OTLSHAPE_T_1e84a81592054b29ad1eb95cf7ef727f_LeftVerticalConnector4"/>
          <p:cNvCxnSpPr/>
          <p:nvPr>
            <p:custDataLst>
              <p:tags r:id="rId7"/>
            </p:custDataLst>
          </p:nvPr>
        </p:nvCxnSpPr>
        <p:spPr>
          <a:xfrm>
            <a:off x="5026292" y="3354620"/>
            <a:ext cx="0" cy="515874"/>
          </a:xfrm>
          <a:prstGeom prst="line">
            <a:avLst/>
          </a:prstGeom>
          <a:ln w="9525" cap="flat" cmpd="sng" algn="ctr">
            <a:solidFill>
              <a:srgbClr val="B20E1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70" name="OTLSHAPE_T_1e84a81592054b29ad1eb95cf7ef727f_LeftVerticalConnector3"/>
          <p:cNvCxnSpPr/>
          <p:nvPr>
            <p:custDataLst>
              <p:tags r:id="rId8"/>
            </p:custDataLst>
          </p:nvPr>
        </p:nvCxnSpPr>
        <p:spPr>
          <a:xfrm>
            <a:off x="5026292" y="2982383"/>
            <a:ext cx="0" cy="245237"/>
          </a:xfrm>
          <a:prstGeom prst="line">
            <a:avLst/>
          </a:prstGeom>
          <a:ln w="9525" cap="flat" cmpd="sng" algn="ctr">
            <a:solidFill>
              <a:srgbClr val="B20E1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69" name="OTLSHAPE_T_1e84a81592054b29ad1eb95cf7ef727f_LeftVerticalConnector2"/>
          <p:cNvCxnSpPr/>
          <p:nvPr>
            <p:custDataLst>
              <p:tags r:id="rId9"/>
            </p:custDataLst>
          </p:nvPr>
        </p:nvCxnSpPr>
        <p:spPr>
          <a:xfrm>
            <a:off x="5026292" y="2314109"/>
            <a:ext cx="0" cy="513249"/>
          </a:xfrm>
          <a:prstGeom prst="line">
            <a:avLst/>
          </a:prstGeom>
          <a:ln w="9525" cap="flat" cmpd="sng" algn="ctr">
            <a:solidFill>
              <a:srgbClr val="B20E1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68" name="OTLSHAPE_T_1e84a81592054b29ad1eb95cf7ef727f_LeftVerticalConnector1"/>
          <p:cNvCxnSpPr/>
          <p:nvPr>
            <p:custDataLst>
              <p:tags r:id="rId10"/>
            </p:custDataLst>
          </p:nvPr>
        </p:nvCxnSpPr>
        <p:spPr>
          <a:xfrm>
            <a:off x="5026292" y="1762760"/>
            <a:ext cx="0" cy="203200"/>
          </a:xfrm>
          <a:prstGeom prst="line">
            <a:avLst/>
          </a:prstGeom>
          <a:ln w="9525" cap="flat" cmpd="sng" algn="ctr">
            <a:solidFill>
              <a:srgbClr val="B20E1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67" name="OTLSHAPE_T_715c0b03aa2f4bc0980a60820ba415d3_RightVerticalConnector3"/>
          <p:cNvCxnSpPr/>
          <p:nvPr>
            <p:custDataLst>
              <p:tags r:id="rId11"/>
            </p:custDataLst>
          </p:nvPr>
        </p:nvCxnSpPr>
        <p:spPr>
          <a:xfrm>
            <a:off x="5238878" y="2507234"/>
            <a:ext cx="0" cy="397637"/>
          </a:xfrm>
          <a:prstGeom prst="line">
            <a:avLst/>
          </a:prstGeom>
          <a:ln w="9525" cap="flat" cmpd="sng" algn="ctr">
            <a:solidFill>
              <a:schemeClr val="accen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66" name="OTLSHAPE_T_715c0b03aa2f4bc0980a60820ba415d3_RightVerticalConnector2"/>
          <p:cNvCxnSpPr/>
          <p:nvPr>
            <p:custDataLst>
              <p:tags r:id="rId12"/>
            </p:custDataLst>
          </p:nvPr>
        </p:nvCxnSpPr>
        <p:spPr>
          <a:xfrm>
            <a:off x="5238878" y="2120985"/>
            <a:ext cx="0" cy="231225"/>
          </a:xfrm>
          <a:prstGeom prst="line">
            <a:avLst/>
          </a:prstGeom>
          <a:ln w="9525" cap="flat" cmpd="sng" algn="ctr">
            <a:solidFill>
              <a:schemeClr val="accen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65" name="OTLSHAPE_T_715c0b03aa2f4bc0980a60820ba415d3_RightVerticalConnector1"/>
          <p:cNvCxnSpPr/>
          <p:nvPr>
            <p:custDataLst>
              <p:tags r:id="rId13"/>
            </p:custDataLst>
          </p:nvPr>
        </p:nvCxnSpPr>
        <p:spPr>
          <a:xfrm>
            <a:off x="5238878" y="1762760"/>
            <a:ext cx="0" cy="203200"/>
          </a:xfrm>
          <a:prstGeom prst="line">
            <a:avLst/>
          </a:prstGeom>
          <a:ln w="9525" cap="flat" cmpd="sng" algn="ctr">
            <a:solidFill>
              <a:schemeClr val="accen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63" name="OTLSHAPE_T_715c0b03aa2f4bc0980a60820ba415d3_LeftVerticalConnector1"/>
          <p:cNvCxnSpPr/>
          <p:nvPr>
            <p:custDataLst>
              <p:tags r:id="rId14"/>
            </p:custDataLst>
          </p:nvPr>
        </p:nvCxnSpPr>
        <p:spPr>
          <a:xfrm>
            <a:off x="1907642" y="1762760"/>
            <a:ext cx="0" cy="1142111"/>
          </a:xfrm>
          <a:prstGeom prst="line">
            <a:avLst/>
          </a:prstGeom>
          <a:ln w="9525" cap="flat" cmpd="sng" algn="ctr">
            <a:solidFill>
              <a:schemeClr val="accen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62" name="OTLSHAPE_T_03d1fcab754f4300ae77143ea508dc50_RightVerticalConnector1"/>
          <p:cNvCxnSpPr/>
          <p:nvPr>
            <p:custDataLst>
              <p:tags r:id="rId15"/>
            </p:custDataLst>
          </p:nvPr>
        </p:nvCxnSpPr>
        <p:spPr>
          <a:xfrm flipV="1">
            <a:off x="5876784" y="1762760"/>
            <a:ext cx="0" cy="280712"/>
          </a:xfrm>
          <a:prstGeom prst="line">
            <a:avLst/>
          </a:prstGeom>
          <a:ln w="9525" cap="flat" cmpd="sng" algn="ctr">
            <a:solidFill>
              <a:schemeClr val="dk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61" name="OTLSHAPE_T_03d1fcab754f4300ae77143ea508dc50_LeftVerticalConnector1"/>
          <p:cNvCxnSpPr/>
          <p:nvPr>
            <p:custDataLst>
              <p:tags r:id="rId16"/>
            </p:custDataLst>
          </p:nvPr>
        </p:nvCxnSpPr>
        <p:spPr>
          <a:xfrm flipV="1">
            <a:off x="2403791" y="1762760"/>
            <a:ext cx="0" cy="280712"/>
          </a:xfrm>
          <a:prstGeom prst="line">
            <a:avLst/>
          </a:prstGeom>
          <a:ln w="9525" cap="flat" cmpd="sng" algn="ctr">
            <a:solidFill>
              <a:schemeClr val="dk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64" name="OTLSHAPE_T_715c0b03aa2f4bc0980a60820ba415d3_LeftVerticalConnector2" hidden="1"/>
          <p:cNvCxnSpPr/>
          <p:nvPr>
            <p:custDataLst>
              <p:tags r:id="rId17"/>
            </p:custDataLst>
          </p:nvPr>
        </p:nvCxnSpPr>
        <p:spPr>
          <a:xfrm>
            <a:off x="1907642" y="2113238"/>
            <a:ext cx="0" cy="791633"/>
          </a:xfrm>
          <a:prstGeom prst="line">
            <a:avLst/>
          </a:prstGeom>
          <a:ln w="9525" cap="flat" cmpd="sng" algn="ctr">
            <a:solidFill>
              <a:schemeClr val="accen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49" name="OTLSHAPE_TB_00000000000000000000000000000000_LeftEndCaps" hidden="1"/>
          <p:cNvSpPr txBox="1"/>
          <p:nvPr>
            <p:custDataLst>
              <p:tags r:id="rId18"/>
            </p:custDataLst>
          </p:nvPr>
        </p:nvSpPr>
        <p:spPr>
          <a:xfrm>
            <a:off x="254000" y="1496229"/>
            <a:ext cx="469900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>
                <a:solidFill>
                  <a:srgbClr val="C0504D"/>
                </a:solidFill>
                <a:latin typeface="Calibri" panose="020F0502020204030204" pitchFamily="34" charset="0"/>
              </a:rPr>
              <a:t>2017</a:t>
            </a:r>
          </a:p>
        </p:txBody>
      </p:sp>
      <p:sp>
        <p:nvSpPr>
          <p:cNvPr id="7650" name="OTLSHAPE_TB_00000000000000000000000000000000_RightEndCaps" hidden="1"/>
          <p:cNvSpPr txBox="1"/>
          <p:nvPr>
            <p:custDataLst>
              <p:tags r:id="rId19"/>
            </p:custDataLst>
          </p:nvPr>
        </p:nvSpPr>
        <p:spPr>
          <a:xfrm>
            <a:off x="11603228" y="1534986"/>
            <a:ext cx="342900" cy="20154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300" b="1">
                <a:solidFill>
                  <a:srgbClr val="C0504D"/>
                </a:solidFill>
                <a:latin typeface="Calibri" panose="020F0502020204030204" pitchFamily="34" charset="0"/>
              </a:rPr>
              <a:t>2017</a:t>
            </a:r>
          </a:p>
        </p:txBody>
      </p:sp>
      <p:sp>
        <p:nvSpPr>
          <p:cNvPr id="7651" name="OTLSHAPE_TB_00000000000000000000000000000000_ScaleContainer"/>
          <p:cNvSpPr/>
          <p:nvPr>
            <p:custDataLst>
              <p:tags r:id="rId20"/>
            </p:custDataLst>
          </p:nvPr>
        </p:nvSpPr>
        <p:spPr>
          <a:xfrm>
            <a:off x="844465" y="1508760"/>
            <a:ext cx="10642600" cy="254000"/>
          </a:xfrm>
          <a:prstGeom prst="roundRect">
            <a:avLst/>
          </a:prstGeom>
          <a:gradFill flip="none" rotWithShape="1">
            <a:gsLst>
              <a:gs pos="0">
                <a:srgbClr val="44546A"/>
              </a:gs>
              <a:gs pos="100000">
                <a:srgbClr val="52667F"/>
              </a:gs>
            </a:gsLst>
            <a:lin ang="5400000" scaled="1"/>
            <a:tileRect/>
          </a:gradFill>
          <a:ln w="12700" cap="flat" cmpd="sng" algn="ctr">
            <a:noFill/>
            <a:prstDash val="solid"/>
            <a:miter lim="800000"/>
          </a:ln>
          <a:effectLst>
            <a:reflection blurRad="6350" stA="50000" endA="300" endPos="55500" dist="50800" dir="5400000" sy="-100000" algn="bl" rotWithShape="0"/>
          </a:effectLst>
          <a:scene3d>
            <a:camera prst="orthographicFront"/>
            <a:lightRig rig="threePt" dir="t">
              <a:rot lat="0" lon="0" rev="8700000"/>
            </a:lightRig>
          </a:scene3d>
          <a:sp3d>
            <a:bevelT w="165100" h="1905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52" name="OTLSHAPE_TB_00000000000000000000000000000000_ElapsedTime" hidden="1"/>
          <p:cNvSpPr/>
          <p:nvPr>
            <p:custDataLst>
              <p:tags r:id="rId21"/>
            </p:custDataLst>
          </p:nvPr>
        </p:nvSpPr>
        <p:spPr>
          <a:xfrm>
            <a:off x="0" y="-548640"/>
            <a:ext cx="0" cy="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53" name="OTLSHAPE_TB_00000000000000000000000000000000_TodayMarkerShape" hidden="1"/>
          <p:cNvSpPr/>
          <p:nvPr>
            <p:custDataLst>
              <p:tags r:id="rId22"/>
            </p:custDataLst>
          </p:nvPr>
        </p:nvSpPr>
        <p:spPr>
          <a:xfrm flipV="1">
            <a:off x="808180" y="1762760"/>
            <a:ext cx="72571" cy="84667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54" name="OTLSHAPE_TB_00000000000000000000000000000000_TodayMarkerText" hidden="1"/>
          <p:cNvSpPr txBox="1"/>
          <p:nvPr>
            <p:custDataLst>
              <p:tags r:id="rId23"/>
            </p:custDataLst>
          </p:nvPr>
        </p:nvSpPr>
        <p:spPr>
          <a:xfrm>
            <a:off x="844465" y="1847427"/>
            <a:ext cx="285336" cy="13849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</a:p>
        </p:txBody>
      </p:sp>
      <p:sp>
        <p:nvSpPr>
          <p:cNvPr id="7655" name="OTLSHAPE_TB_00000000000000000000000000000000_TimescaleInterval1"/>
          <p:cNvSpPr txBox="1"/>
          <p:nvPr>
            <p:custDataLst>
              <p:tags r:id="rId24"/>
            </p:custDataLst>
          </p:nvPr>
        </p:nvSpPr>
        <p:spPr>
          <a:xfrm>
            <a:off x="907965" y="1565995"/>
            <a:ext cx="170752" cy="13953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900" spc="-6">
                <a:solidFill>
                  <a:schemeClr val="lt1"/>
                </a:solidFill>
                <a:latin typeface="Calibri" panose="020F0502020204030204" pitchFamily="34" charset="0"/>
              </a:rPr>
              <a:t>Feb</a:t>
            </a:r>
          </a:p>
        </p:txBody>
      </p:sp>
      <p:sp>
        <p:nvSpPr>
          <p:cNvPr id="7656" name="OTLSHAPE_TB_00000000000000000000000000000000_TimescaleInterval2"/>
          <p:cNvSpPr txBox="1"/>
          <p:nvPr>
            <p:custDataLst>
              <p:tags r:id="rId25"/>
            </p:custDataLst>
          </p:nvPr>
        </p:nvSpPr>
        <p:spPr>
          <a:xfrm>
            <a:off x="2892561" y="1565995"/>
            <a:ext cx="193964" cy="13953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900">
                <a:solidFill>
                  <a:schemeClr val="lt1"/>
                </a:solidFill>
                <a:latin typeface="Calibri" panose="020F0502020204030204" pitchFamily="34" charset="0"/>
              </a:rPr>
              <a:t>Mar</a:t>
            </a:r>
          </a:p>
        </p:txBody>
      </p:sp>
      <p:sp>
        <p:nvSpPr>
          <p:cNvPr id="7657" name="OTLSHAPE_TB_00000000000000000000000000000000_TimescaleInterval3"/>
          <p:cNvSpPr txBox="1"/>
          <p:nvPr>
            <p:custDataLst>
              <p:tags r:id="rId26"/>
            </p:custDataLst>
          </p:nvPr>
        </p:nvSpPr>
        <p:spPr>
          <a:xfrm>
            <a:off x="5089792" y="1565995"/>
            <a:ext cx="168316" cy="13953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900" spc="-2">
                <a:solidFill>
                  <a:schemeClr val="lt1"/>
                </a:solidFill>
                <a:latin typeface="Calibri" panose="020F0502020204030204" pitchFamily="34" charset="0"/>
              </a:rPr>
              <a:t>Apr</a:t>
            </a:r>
          </a:p>
        </p:txBody>
      </p:sp>
      <p:sp>
        <p:nvSpPr>
          <p:cNvPr id="7658" name="OTLSHAPE_TB_00000000000000000000000000000000_TimescaleInterval4"/>
          <p:cNvSpPr txBox="1"/>
          <p:nvPr>
            <p:custDataLst>
              <p:tags r:id="rId27"/>
            </p:custDataLst>
          </p:nvPr>
        </p:nvSpPr>
        <p:spPr>
          <a:xfrm>
            <a:off x="7216145" y="1565995"/>
            <a:ext cx="206788" cy="13953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900" spc="-6">
                <a:solidFill>
                  <a:schemeClr val="lt1"/>
                </a:solidFill>
                <a:latin typeface="Calibri" panose="020F0502020204030204" pitchFamily="34" charset="0"/>
              </a:rPr>
              <a:t>May</a:t>
            </a:r>
          </a:p>
        </p:txBody>
      </p:sp>
      <p:sp>
        <p:nvSpPr>
          <p:cNvPr id="7659" name="OTLSHAPE_TB_00000000000000000000000000000000_TimescaleInterval5"/>
          <p:cNvSpPr txBox="1"/>
          <p:nvPr>
            <p:custDataLst>
              <p:tags r:id="rId28"/>
            </p:custDataLst>
          </p:nvPr>
        </p:nvSpPr>
        <p:spPr>
          <a:xfrm>
            <a:off x="9413376" y="1565995"/>
            <a:ext cx="158698" cy="13953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900" spc="-2">
                <a:solidFill>
                  <a:schemeClr val="lt1"/>
                </a:solidFill>
                <a:latin typeface="Calibri" panose="020F0502020204030204" pitchFamily="34" charset="0"/>
              </a:rPr>
              <a:t>Jun</a:t>
            </a:r>
          </a:p>
        </p:txBody>
      </p:sp>
      <p:sp>
        <p:nvSpPr>
          <p:cNvPr id="7677" name="OTLSHAPE_T_03d1fcab754f4300ae77143ea508dc50_Shape"/>
          <p:cNvSpPr/>
          <p:nvPr>
            <p:custDataLst>
              <p:tags r:id="rId29"/>
            </p:custDataLst>
          </p:nvPr>
        </p:nvSpPr>
        <p:spPr>
          <a:xfrm>
            <a:off x="2403791" y="1965960"/>
            <a:ext cx="3479800" cy="155025"/>
          </a:xfrm>
          <a:prstGeom prst="leftRightArrow">
            <a:avLst>
              <a:gd name="adj1" fmla="val 75000"/>
              <a:gd name="adj2" fmla="val 50000"/>
            </a:avLst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78" name="OTLSHAPE_T_03d1fcab754f4300ae77143ea508dc50_ShapePercentage" hidden="1"/>
          <p:cNvSpPr/>
          <p:nvPr>
            <p:custDataLst>
              <p:tags r:id="rId30"/>
            </p:custDataLst>
          </p:nvPr>
        </p:nvSpPr>
        <p:spPr>
          <a:xfrm>
            <a:off x="2403791" y="1965960"/>
            <a:ext cx="0" cy="0"/>
          </a:xfrm>
          <a:prstGeom prst="leftRightArrow">
            <a:avLst>
              <a:gd name="adj1" fmla="val 75000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79" name="OTLSHAPE_T_03d1fcab754f4300ae77143ea508dc50_Duration" hidden="1"/>
          <p:cNvSpPr txBox="1"/>
          <p:nvPr>
            <p:custDataLst>
              <p:tags r:id="rId31"/>
            </p:custDataLst>
          </p:nvPr>
        </p:nvSpPr>
        <p:spPr>
          <a:xfrm>
            <a:off x="0" y="1965960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rgbClr val="C0504D"/>
                </a:solidFill>
                <a:latin typeface="Calibri" panose="020F0502020204030204" pitchFamily="34" charset="0"/>
              </a:rPr>
              <a:t>35 days</a:t>
            </a:r>
          </a:p>
        </p:txBody>
      </p:sp>
      <p:sp>
        <p:nvSpPr>
          <p:cNvPr id="7680" name="OTLSHAPE_T_03d1fcab754f4300ae77143ea508dc50_TextPercentage" hidden="1"/>
          <p:cNvSpPr txBox="1"/>
          <p:nvPr>
            <p:custDataLst>
              <p:tags r:id="rId32"/>
            </p:custDataLst>
          </p:nvPr>
        </p:nvSpPr>
        <p:spPr>
          <a:xfrm>
            <a:off x="0" y="2120985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7681" name="OTLSHAPE_T_03d1fcab754f4300ae77143ea508dc50_JoinedDate" hidden="1"/>
          <p:cNvSpPr txBox="1"/>
          <p:nvPr>
            <p:custDataLst>
              <p:tags r:id="rId33"/>
            </p:custDataLst>
          </p:nvPr>
        </p:nvSpPr>
        <p:spPr>
          <a:xfrm>
            <a:off x="0" y="2120985"/>
            <a:ext cx="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900" b="1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7682" name="OTLSHAPE_T_03d1fcab754f4300ae77143ea508dc50_StartDate"/>
          <p:cNvSpPr txBox="1"/>
          <p:nvPr>
            <p:custDataLst>
              <p:tags r:id="rId34"/>
            </p:custDataLst>
          </p:nvPr>
        </p:nvSpPr>
        <p:spPr>
          <a:xfrm>
            <a:off x="1925043" y="1973707"/>
            <a:ext cx="4318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b="1">
                <a:solidFill>
                  <a:schemeClr val="dk2"/>
                </a:solidFill>
                <a:latin typeface="Calibri" panose="020F0502020204030204" pitchFamily="34" charset="0"/>
              </a:rPr>
              <a:t>Thu 2/23</a:t>
            </a:r>
          </a:p>
        </p:txBody>
      </p:sp>
      <p:sp>
        <p:nvSpPr>
          <p:cNvPr id="7683" name="OTLSHAPE_T_03d1fcab754f4300ae77143ea508dc50_EndDate"/>
          <p:cNvSpPr txBox="1"/>
          <p:nvPr>
            <p:custDataLst>
              <p:tags r:id="rId35"/>
            </p:custDataLst>
          </p:nvPr>
        </p:nvSpPr>
        <p:spPr>
          <a:xfrm>
            <a:off x="5927584" y="1973707"/>
            <a:ext cx="4699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b="1" spc="-2">
                <a:solidFill>
                  <a:schemeClr val="dk2"/>
                </a:solidFill>
                <a:latin typeface="Calibri" panose="020F0502020204030204" pitchFamily="34" charset="0"/>
              </a:rPr>
              <a:t>Wed 4/12</a:t>
            </a:r>
          </a:p>
        </p:txBody>
      </p:sp>
      <p:sp>
        <p:nvSpPr>
          <p:cNvPr id="7684" name="OTLSHAPE_T_03d1fcab754f4300ae77143ea508dc50_Title"/>
          <p:cNvSpPr txBox="1"/>
          <p:nvPr>
            <p:custDataLst>
              <p:tags r:id="rId36"/>
            </p:custDataLst>
          </p:nvPr>
        </p:nvSpPr>
        <p:spPr>
          <a:xfrm>
            <a:off x="4030707" y="1965960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8">
                <a:solidFill>
                  <a:schemeClr val="lt1"/>
                </a:solidFill>
                <a:latin typeface="Calibri" panose="020F0502020204030204" pitchFamily="34" charset="0"/>
              </a:rPr>
              <a:t>RDP</a:t>
            </a:r>
          </a:p>
        </p:txBody>
      </p:sp>
      <p:sp>
        <p:nvSpPr>
          <p:cNvPr id="7685" name="OTLSHAPE_T_446c941dd64349d0b559aa5607f9cd60_Shape"/>
          <p:cNvSpPr/>
          <p:nvPr>
            <p:custDataLst>
              <p:tags r:id="rId37"/>
            </p:custDataLst>
          </p:nvPr>
        </p:nvSpPr>
        <p:spPr>
          <a:xfrm>
            <a:off x="4459265" y="2173097"/>
            <a:ext cx="76200" cy="127000"/>
          </a:xfrm>
          <a:prstGeom prst="leftRightArrow">
            <a:avLst>
              <a:gd name="adj1" fmla="val 75000"/>
              <a:gd name="adj2" fmla="val 50000"/>
            </a:avLst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86" name="OTLSHAPE_T_446c941dd64349d0b559aa5607f9cd60_ShapePercentage" hidden="1"/>
          <p:cNvSpPr/>
          <p:nvPr>
            <p:custDataLst>
              <p:tags r:id="rId38"/>
            </p:custDataLst>
          </p:nvPr>
        </p:nvSpPr>
        <p:spPr>
          <a:xfrm>
            <a:off x="4459265" y="2173097"/>
            <a:ext cx="0" cy="0"/>
          </a:xfrm>
          <a:prstGeom prst="leftRightArrow">
            <a:avLst>
              <a:gd name="adj1" fmla="val 75000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87" name="OTLSHAPE_T_446c941dd64349d0b559aa5607f9cd60_Duration" hidden="1"/>
          <p:cNvSpPr txBox="1"/>
          <p:nvPr>
            <p:custDataLst>
              <p:tags r:id="rId39"/>
            </p:custDataLst>
          </p:nvPr>
        </p:nvSpPr>
        <p:spPr>
          <a:xfrm>
            <a:off x="0" y="2159085"/>
            <a:ext cx="279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rgbClr val="C0504D"/>
                </a:solidFill>
                <a:latin typeface="Calibri" panose="020F0502020204030204" pitchFamily="34" charset="0"/>
              </a:rPr>
              <a:t>1 day</a:t>
            </a:r>
          </a:p>
        </p:txBody>
      </p:sp>
      <p:sp>
        <p:nvSpPr>
          <p:cNvPr id="7688" name="OTLSHAPE_T_446c941dd64349d0b559aa5607f9cd60_TextPercentage" hidden="1"/>
          <p:cNvSpPr txBox="1"/>
          <p:nvPr>
            <p:custDataLst>
              <p:tags r:id="rId40"/>
            </p:custDataLst>
          </p:nvPr>
        </p:nvSpPr>
        <p:spPr>
          <a:xfrm>
            <a:off x="0" y="2314109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7689" name="OTLSHAPE_T_446c941dd64349d0b559aa5607f9cd60_StartDate" hidden="1"/>
          <p:cNvSpPr txBox="1"/>
          <p:nvPr>
            <p:custDataLst>
              <p:tags r:id="rId41"/>
            </p:custDataLst>
          </p:nvPr>
        </p:nvSpPr>
        <p:spPr>
          <a:xfrm>
            <a:off x="0" y="2314109"/>
            <a:ext cx="0" cy="12311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800" b="1">
              <a:solidFill>
                <a:schemeClr val="accent3"/>
              </a:solidFill>
              <a:latin typeface="Calibri" panose="020F0502020204030204" pitchFamily="34" charset="0"/>
            </a:endParaRPr>
          </a:p>
        </p:txBody>
      </p:sp>
      <p:sp>
        <p:nvSpPr>
          <p:cNvPr id="7690" name="OTLSHAPE_T_446c941dd64349d0b559aa5607f9cd60_EndDate" hidden="1"/>
          <p:cNvSpPr txBox="1"/>
          <p:nvPr>
            <p:custDataLst>
              <p:tags r:id="rId42"/>
            </p:custDataLst>
          </p:nvPr>
        </p:nvSpPr>
        <p:spPr>
          <a:xfrm>
            <a:off x="0" y="2314109"/>
            <a:ext cx="0" cy="12311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800" b="1">
              <a:solidFill>
                <a:schemeClr val="accent3"/>
              </a:solidFill>
              <a:latin typeface="Calibri" panose="020F0502020204030204" pitchFamily="34" charset="0"/>
            </a:endParaRPr>
          </a:p>
        </p:txBody>
      </p:sp>
      <p:sp>
        <p:nvSpPr>
          <p:cNvPr id="7691" name="OTLSHAPE_T_446c941dd64349d0b559aa5607f9cd60_JoinedDate"/>
          <p:cNvSpPr txBox="1"/>
          <p:nvPr>
            <p:custDataLst>
              <p:tags r:id="rId43"/>
            </p:custDataLst>
          </p:nvPr>
        </p:nvSpPr>
        <p:spPr>
          <a:xfrm>
            <a:off x="4107433" y="2174579"/>
            <a:ext cx="3048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800" b="1">
                <a:solidFill>
                  <a:schemeClr val="accent3"/>
                </a:solidFill>
                <a:latin typeface="Calibri" panose="020F0502020204030204" pitchFamily="34" charset="0"/>
              </a:rPr>
              <a:t>Mar 24</a:t>
            </a:r>
          </a:p>
        </p:txBody>
      </p:sp>
      <p:sp>
        <p:nvSpPr>
          <p:cNvPr id="7692" name="OTLSHAPE_T_446c941dd64349d0b559aa5607f9cd60_Title"/>
          <p:cNvSpPr txBox="1"/>
          <p:nvPr>
            <p:custDataLst>
              <p:tags r:id="rId44"/>
            </p:custDataLst>
          </p:nvPr>
        </p:nvSpPr>
        <p:spPr>
          <a:xfrm>
            <a:off x="4580894" y="2159085"/>
            <a:ext cx="660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4">
                <a:solidFill>
                  <a:schemeClr val="dk1"/>
                </a:solidFill>
                <a:latin typeface="Calibri" panose="020F0502020204030204" pitchFamily="34" charset="0"/>
              </a:rPr>
              <a:t>RDP Phase1 </a:t>
            </a:r>
          </a:p>
        </p:txBody>
      </p:sp>
      <p:sp>
        <p:nvSpPr>
          <p:cNvPr id="7693" name="OTLSHAPE_T_f87b86ed52484f31960515abb0e40e1a_Shape"/>
          <p:cNvSpPr/>
          <p:nvPr>
            <p:custDataLst>
              <p:tags r:id="rId45"/>
            </p:custDataLst>
          </p:nvPr>
        </p:nvSpPr>
        <p:spPr>
          <a:xfrm>
            <a:off x="4955414" y="2366222"/>
            <a:ext cx="76200" cy="127000"/>
          </a:xfrm>
          <a:prstGeom prst="leftRightArrow">
            <a:avLst>
              <a:gd name="adj1" fmla="val 75000"/>
              <a:gd name="adj2" fmla="val 50000"/>
            </a:avLst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94" name="OTLSHAPE_T_f87b86ed52484f31960515abb0e40e1a_ShapePercentage" hidden="1"/>
          <p:cNvSpPr/>
          <p:nvPr>
            <p:custDataLst>
              <p:tags r:id="rId46"/>
            </p:custDataLst>
          </p:nvPr>
        </p:nvSpPr>
        <p:spPr>
          <a:xfrm>
            <a:off x="4955414" y="2366222"/>
            <a:ext cx="0" cy="0"/>
          </a:xfrm>
          <a:prstGeom prst="leftRightArrow">
            <a:avLst>
              <a:gd name="adj1" fmla="val 75000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95" name="OTLSHAPE_T_f87b86ed52484f31960515abb0e40e1a_Duration" hidden="1"/>
          <p:cNvSpPr txBox="1"/>
          <p:nvPr>
            <p:custDataLst>
              <p:tags r:id="rId47"/>
            </p:custDataLst>
          </p:nvPr>
        </p:nvSpPr>
        <p:spPr>
          <a:xfrm>
            <a:off x="0" y="2352209"/>
            <a:ext cx="279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rgbClr val="C0504D"/>
                </a:solidFill>
                <a:latin typeface="Calibri" panose="020F0502020204030204" pitchFamily="34" charset="0"/>
              </a:rPr>
              <a:t>1 day</a:t>
            </a:r>
          </a:p>
        </p:txBody>
      </p:sp>
      <p:sp>
        <p:nvSpPr>
          <p:cNvPr id="7696" name="OTLSHAPE_T_f87b86ed52484f31960515abb0e40e1a_TextPercentage" hidden="1"/>
          <p:cNvSpPr txBox="1"/>
          <p:nvPr>
            <p:custDataLst>
              <p:tags r:id="rId48"/>
            </p:custDataLst>
          </p:nvPr>
        </p:nvSpPr>
        <p:spPr>
          <a:xfrm>
            <a:off x="0" y="2507234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7697" name="OTLSHAPE_T_f87b86ed52484f31960515abb0e40e1a_StartDate" hidden="1"/>
          <p:cNvSpPr txBox="1"/>
          <p:nvPr>
            <p:custDataLst>
              <p:tags r:id="rId49"/>
            </p:custDataLst>
          </p:nvPr>
        </p:nvSpPr>
        <p:spPr>
          <a:xfrm>
            <a:off x="0" y="2507234"/>
            <a:ext cx="0" cy="12311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800" b="1">
              <a:solidFill>
                <a:schemeClr val="accent3"/>
              </a:solidFill>
              <a:latin typeface="Calibri" panose="020F0502020204030204" pitchFamily="34" charset="0"/>
            </a:endParaRPr>
          </a:p>
        </p:txBody>
      </p:sp>
      <p:sp>
        <p:nvSpPr>
          <p:cNvPr id="7698" name="OTLSHAPE_T_f87b86ed52484f31960515abb0e40e1a_EndDate" hidden="1"/>
          <p:cNvSpPr txBox="1"/>
          <p:nvPr>
            <p:custDataLst>
              <p:tags r:id="rId50"/>
            </p:custDataLst>
          </p:nvPr>
        </p:nvSpPr>
        <p:spPr>
          <a:xfrm>
            <a:off x="0" y="2507234"/>
            <a:ext cx="0" cy="12311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800" b="1">
              <a:solidFill>
                <a:schemeClr val="accent3"/>
              </a:solidFill>
              <a:latin typeface="Calibri" panose="020F0502020204030204" pitchFamily="34" charset="0"/>
            </a:endParaRPr>
          </a:p>
        </p:txBody>
      </p:sp>
      <p:sp>
        <p:nvSpPr>
          <p:cNvPr id="7699" name="OTLSHAPE_T_f87b86ed52484f31960515abb0e40e1a_JoinedDate"/>
          <p:cNvSpPr txBox="1"/>
          <p:nvPr>
            <p:custDataLst>
              <p:tags r:id="rId51"/>
            </p:custDataLst>
          </p:nvPr>
        </p:nvSpPr>
        <p:spPr>
          <a:xfrm>
            <a:off x="4603581" y="2367703"/>
            <a:ext cx="3048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800" b="1">
                <a:solidFill>
                  <a:schemeClr val="accent3"/>
                </a:solidFill>
                <a:latin typeface="Calibri" panose="020F0502020204030204" pitchFamily="34" charset="0"/>
              </a:rPr>
              <a:t>Mar 31</a:t>
            </a:r>
          </a:p>
        </p:txBody>
      </p:sp>
      <p:sp>
        <p:nvSpPr>
          <p:cNvPr id="7700" name="OTLSHAPE_T_f87b86ed52484f31960515abb0e40e1a_Title"/>
          <p:cNvSpPr txBox="1"/>
          <p:nvPr>
            <p:custDataLst>
              <p:tags r:id="rId52"/>
            </p:custDataLst>
          </p:nvPr>
        </p:nvSpPr>
        <p:spPr>
          <a:xfrm>
            <a:off x="5077043" y="2352209"/>
            <a:ext cx="660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4">
                <a:solidFill>
                  <a:schemeClr val="dk1"/>
                </a:solidFill>
                <a:latin typeface="Calibri" panose="020F0502020204030204" pitchFamily="34" charset="0"/>
              </a:rPr>
              <a:t>RDP Phase2 </a:t>
            </a:r>
          </a:p>
        </p:txBody>
      </p:sp>
      <p:sp>
        <p:nvSpPr>
          <p:cNvPr id="7701" name="OTLSHAPE_T_c39c434d9c504038a27dc3ff8bfaa9ad_Shape"/>
          <p:cNvSpPr/>
          <p:nvPr>
            <p:custDataLst>
              <p:tags r:id="rId53"/>
            </p:custDataLst>
          </p:nvPr>
        </p:nvSpPr>
        <p:spPr>
          <a:xfrm>
            <a:off x="5805955" y="2559346"/>
            <a:ext cx="76200" cy="127000"/>
          </a:xfrm>
          <a:prstGeom prst="leftRightArrow">
            <a:avLst>
              <a:gd name="adj1" fmla="val 75000"/>
              <a:gd name="adj2" fmla="val 50000"/>
            </a:avLst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02" name="OTLSHAPE_T_c39c434d9c504038a27dc3ff8bfaa9ad_ShapePercentage" hidden="1"/>
          <p:cNvSpPr/>
          <p:nvPr>
            <p:custDataLst>
              <p:tags r:id="rId54"/>
            </p:custDataLst>
          </p:nvPr>
        </p:nvSpPr>
        <p:spPr>
          <a:xfrm>
            <a:off x="5805955" y="2559346"/>
            <a:ext cx="0" cy="0"/>
          </a:xfrm>
          <a:prstGeom prst="leftRightArrow">
            <a:avLst>
              <a:gd name="adj1" fmla="val 75000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03" name="OTLSHAPE_T_c39c434d9c504038a27dc3ff8bfaa9ad_Duration" hidden="1"/>
          <p:cNvSpPr txBox="1"/>
          <p:nvPr>
            <p:custDataLst>
              <p:tags r:id="rId55"/>
            </p:custDataLst>
          </p:nvPr>
        </p:nvSpPr>
        <p:spPr>
          <a:xfrm>
            <a:off x="0" y="2545334"/>
            <a:ext cx="279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rgbClr val="C0504D"/>
                </a:solidFill>
                <a:latin typeface="Calibri" panose="020F0502020204030204" pitchFamily="34" charset="0"/>
              </a:rPr>
              <a:t>1 day</a:t>
            </a:r>
          </a:p>
        </p:txBody>
      </p:sp>
      <p:sp>
        <p:nvSpPr>
          <p:cNvPr id="7704" name="OTLSHAPE_T_c39c434d9c504038a27dc3ff8bfaa9ad_TextPercentage" hidden="1"/>
          <p:cNvSpPr txBox="1"/>
          <p:nvPr>
            <p:custDataLst>
              <p:tags r:id="rId56"/>
            </p:custDataLst>
          </p:nvPr>
        </p:nvSpPr>
        <p:spPr>
          <a:xfrm>
            <a:off x="0" y="2700359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7705" name="OTLSHAPE_T_c39c434d9c504038a27dc3ff8bfaa9ad_StartDate" hidden="1"/>
          <p:cNvSpPr txBox="1"/>
          <p:nvPr>
            <p:custDataLst>
              <p:tags r:id="rId57"/>
            </p:custDataLst>
          </p:nvPr>
        </p:nvSpPr>
        <p:spPr>
          <a:xfrm>
            <a:off x="0" y="2700359"/>
            <a:ext cx="0" cy="12311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800" b="1">
              <a:solidFill>
                <a:schemeClr val="accent3"/>
              </a:solidFill>
              <a:latin typeface="Calibri" panose="020F0502020204030204" pitchFamily="34" charset="0"/>
            </a:endParaRPr>
          </a:p>
        </p:txBody>
      </p:sp>
      <p:sp>
        <p:nvSpPr>
          <p:cNvPr id="7706" name="OTLSHAPE_T_c39c434d9c504038a27dc3ff8bfaa9ad_EndDate" hidden="1"/>
          <p:cNvSpPr txBox="1"/>
          <p:nvPr>
            <p:custDataLst>
              <p:tags r:id="rId58"/>
            </p:custDataLst>
          </p:nvPr>
        </p:nvSpPr>
        <p:spPr>
          <a:xfrm>
            <a:off x="0" y="2700359"/>
            <a:ext cx="0" cy="12311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800" b="1">
              <a:solidFill>
                <a:schemeClr val="accent3"/>
              </a:solidFill>
              <a:latin typeface="Calibri" panose="020F0502020204030204" pitchFamily="34" charset="0"/>
            </a:endParaRPr>
          </a:p>
        </p:txBody>
      </p:sp>
      <p:sp>
        <p:nvSpPr>
          <p:cNvPr id="7707" name="OTLSHAPE_T_c39c434d9c504038a27dc3ff8bfaa9ad_JoinedDate"/>
          <p:cNvSpPr txBox="1"/>
          <p:nvPr>
            <p:custDataLst>
              <p:tags r:id="rId59"/>
            </p:custDataLst>
          </p:nvPr>
        </p:nvSpPr>
        <p:spPr>
          <a:xfrm>
            <a:off x="5477025" y="2560828"/>
            <a:ext cx="2794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800" b="1">
                <a:solidFill>
                  <a:schemeClr val="accent3"/>
                </a:solidFill>
                <a:latin typeface="Calibri" panose="020F0502020204030204" pitchFamily="34" charset="0"/>
              </a:rPr>
              <a:t>Apr 12</a:t>
            </a:r>
          </a:p>
        </p:txBody>
      </p:sp>
      <p:sp>
        <p:nvSpPr>
          <p:cNvPr id="7708" name="OTLSHAPE_T_c39c434d9c504038a27dc3ff8bfaa9ad_Title"/>
          <p:cNvSpPr txBox="1"/>
          <p:nvPr>
            <p:custDataLst>
              <p:tags r:id="rId60"/>
            </p:custDataLst>
          </p:nvPr>
        </p:nvSpPr>
        <p:spPr>
          <a:xfrm>
            <a:off x="5927584" y="2545334"/>
            <a:ext cx="685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4">
                <a:solidFill>
                  <a:schemeClr val="dk1"/>
                </a:solidFill>
                <a:latin typeface="Calibri" panose="020F0502020204030204" pitchFamily="34" charset="0"/>
              </a:rPr>
              <a:t>RTM Phase1 </a:t>
            </a:r>
          </a:p>
        </p:txBody>
      </p:sp>
      <p:sp>
        <p:nvSpPr>
          <p:cNvPr id="7709" name="OTLSHAPE_T_715c0b03aa2f4bc0980a60820ba415d3_Shape"/>
          <p:cNvSpPr/>
          <p:nvPr>
            <p:custDataLst>
              <p:tags r:id="rId61"/>
            </p:custDataLst>
          </p:nvPr>
        </p:nvSpPr>
        <p:spPr>
          <a:xfrm>
            <a:off x="1907642" y="2827359"/>
            <a:ext cx="3340100" cy="155025"/>
          </a:xfrm>
          <a:prstGeom prst="roundRect">
            <a:avLst/>
          </a:prstGeom>
          <a:solidFill>
            <a:srgbClr val="0072BC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10" name="OTLSHAPE_T_715c0b03aa2f4bc0980a60820ba415d3_ShapePercentage" hidden="1"/>
          <p:cNvSpPr/>
          <p:nvPr>
            <p:custDataLst>
              <p:tags r:id="rId62"/>
            </p:custDataLst>
          </p:nvPr>
        </p:nvSpPr>
        <p:spPr>
          <a:xfrm>
            <a:off x="1907642" y="2827359"/>
            <a:ext cx="0" cy="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11" name="OTLSHAPE_T_715c0b03aa2f4bc0980a60820ba415d3_Duration" hidden="1"/>
          <p:cNvSpPr txBox="1"/>
          <p:nvPr>
            <p:custDataLst>
              <p:tags r:id="rId63"/>
            </p:custDataLst>
          </p:nvPr>
        </p:nvSpPr>
        <p:spPr>
          <a:xfrm>
            <a:off x="0" y="2827359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rgbClr val="C0504D"/>
                </a:solidFill>
                <a:latin typeface="Calibri" panose="020F0502020204030204" pitchFamily="34" charset="0"/>
              </a:rPr>
              <a:t>33 days</a:t>
            </a:r>
          </a:p>
        </p:txBody>
      </p:sp>
      <p:sp>
        <p:nvSpPr>
          <p:cNvPr id="7712" name="OTLSHAPE_T_715c0b03aa2f4bc0980a60820ba415d3_TextPercentage" hidden="1"/>
          <p:cNvSpPr txBox="1"/>
          <p:nvPr>
            <p:custDataLst>
              <p:tags r:id="rId64"/>
            </p:custDataLst>
          </p:nvPr>
        </p:nvSpPr>
        <p:spPr>
          <a:xfrm>
            <a:off x="0" y="2982383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7713" name="OTLSHAPE_T_715c0b03aa2f4bc0980a60820ba415d3_JoinedDate" hidden="1"/>
          <p:cNvSpPr txBox="1"/>
          <p:nvPr>
            <p:custDataLst>
              <p:tags r:id="rId65"/>
            </p:custDataLst>
          </p:nvPr>
        </p:nvSpPr>
        <p:spPr>
          <a:xfrm>
            <a:off x="0" y="2982383"/>
            <a:ext cx="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900" b="1">
              <a:solidFill>
                <a:schemeClr val="accent5"/>
              </a:solidFill>
              <a:latin typeface="Calibri" panose="020F0502020204030204" pitchFamily="34" charset="0"/>
            </a:endParaRPr>
          </a:p>
        </p:txBody>
      </p:sp>
      <p:sp>
        <p:nvSpPr>
          <p:cNvPr id="7714" name="OTLSHAPE_T_715c0b03aa2f4bc0980a60820ba415d3_StartDate"/>
          <p:cNvSpPr txBox="1"/>
          <p:nvPr>
            <p:custDataLst>
              <p:tags r:id="rId66"/>
            </p:custDataLst>
          </p:nvPr>
        </p:nvSpPr>
        <p:spPr>
          <a:xfrm>
            <a:off x="1428894" y="2835106"/>
            <a:ext cx="4318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b="1">
                <a:solidFill>
                  <a:schemeClr val="accent5"/>
                </a:solidFill>
                <a:latin typeface="Calibri" panose="020F0502020204030204" pitchFamily="34" charset="0"/>
              </a:rPr>
              <a:t>Thu 2/16</a:t>
            </a:r>
          </a:p>
        </p:txBody>
      </p:sp>
      <p:sp>
        <p:nvSpPr>
          <p:cNvPr id="7715" name="OTLSHAPE_T_715c0b03aa2f4bc0980a60820ba415d3_EndDate"/>
          <p:cNvSpPr txBox="1"/>
          <p:nvPr>
            <p:custDataLst>
              <p:tags r:id="rId67"/>
            </p:custDataLst>
          </p:nvPr>
        </p:nvSpPr>
        <p:spPr>
          <a:xfrm>
            <a:off x="5289678" y="2835106"/>
            <a:ext cx="4191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b="1" dirty="0">
                <a:solidFill>
                  <a:schemeClr val="accent5"/>
                </a:solidFill>
                <a:latin typeface="Calibri" panose="020F0502020204030204" pitchFamily="34" charset="0"/>
              </a:rPr>
              <a:t>Mon 4/3</a:t>
            </a:r>
          </a:p>
        </p:txBody>
      </p:sp>
      <p:sp>
        <p:nvSpPr>
          <p:cNvPr id="7716" name="OTLSHAPE_T_715c0b03aa2f4bc0980a60820ba415d3_Title"/>
          <p:cNvSpPr txBox="1"/>
          <p:nvPr>
            <p:custDataLst>
              <p:tags r:id="rId68"/>
            </p:custDataLst>
          </p:nvPr>
        </p:nvSpPr>
        <p:spPr>
          <a:xfrm>
            <a:off x="3119595" y="2827359"/>
            <a:ext cx="914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>
                <a:solidFill>
                  <a:schemeClr val="lt1"/>
                </a:solidFill>
                <a:latin typeface="Calibri" panose="020F0502020204030204" pitchFamily="34" charset="0"/>
              </a:rPr>
              <a:t>API development</a:t>
            </a:r>
          </a:p>
        </p:txBody>
      </p:sp>
      <p:sp>
        <p:nvSpPr>
          <p:cNvPr id="7717" name="OTLSHAPE_T_a1ee8c043b3d4f7aaa0f693a23f7bee9_Shape"/>
          <p:cNvSpPr/>
          <p:nvPr>
            <p:custDataLst>
              <p:tags r:id="rId69"/>
            </p:custDataLst>
          </p:nvPr>
        </p:nvSpPr>
        <p:spPr>
          <a:xfrm>
            <a:off x="3821359" y="3034496"/>
            <a:ext cx="76200" cy="127000"/>
          </a:xfrm>
          <a:prstGeom prst="leftRightArrow">
            <a:avLst>
              <a:gd name="adj1" fmla="val 75000"/>
              <a:gd name="adj2" fmla="val 50000"/>
            </a:avLst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18" name="OTLSHAPE_T_a1ee8c043b3d4f7aaa0f693a23f7bee9_ShapePercentage" hidden="1"/>
          <p:cNvSpPr/>
          <p:nvPr>
            <p:custDataLst>
              <p:tags r:id="rId70"/>
            </p:custDataLst>
          </p:nvPr>
        </p:nvSpPr>
        <p:spPr>
          <a:xfrm>
            <a:off x="3821359" y="3034496"/>
            <a:ext cx="0" cy="0"/>
          </a:xfrm>
          <a:prstGeom prst="leftRightArrow">
            <a:avLst>
              <a:gd name="adj1" fmla="val 75000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19" name="OTLSHAPE_T_a1ee8c043b3d4f7aaa0f693a23f7bee9_Duration" hidden="1"/>
          <p:cNvSpPr txBox="1"/>
          <p:nvPr>
            <p:custDataLst>
              <p:tags r:id="rId71"/>
            </p:custDataLst>
          </p:nvPr>
        </p:nvSpPr>
        <p:spPr>
          <a:xfrm>
            <a:off x="0" y="3020483"/>
            <a:ext cx="279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rgbClr val="C0504D"/>
                </a:solidFill>
                <a:latin typeface="Calibri" panose="020F0502020204030204" pitchFamily="34" charset="0"/>
              </a:rPr>
              <a:t>1 day</a:t>
            </a:r>
          </a:p>
        </p:txBody>
      </p:sp>
      <p:sp>
        <p:nvSpPr>
          <p:cNvPr id="7720" name="OTLSHAPE_T_a1ee8c043b3d4f7aaa0f693a23f7bee9_TextPercentage" hidden="1"/>
          <p:cNvSpPr txBox="1"/>
          <p:nvPr>
            <p:custDataLst>
              <p:tags r:id="rId72"/>
            </p:custDataLst>
          </p:nvPr>
        </p:nvSpPr>
        <p:spPr>
          <a:xfrm>
            <a:off x="0" y="3175508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7721" name="OTLSHAPE_T_a1ee8c043b3d4f7aaa0f693a23f7bee9_StartDate" hidden="1"/>
          <p:cNvSpPr txBox="1"/>
          <p:nvPr>
            <p:custDataLst>
              <p:tags r:id="rId73"/>
            </p:custDataLst>
          </p:nvPr>
        </p:nvSpPr>
        <p:spPr>
          <a:xfrm>
            <a:off x="0" y="3175508"/>
            <a:ext cx="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900" b="1">
              <a:solidFill>
                <a:schemeClr val="accent3"/>
              </a:solidFill>
              <a:latin typeface="Calibri" panose="020F0502020204030204" pitchFamily="34" charset="0"/>
            </a:endParaRPr>
          </a:p>
        </p:txBody>
      </p:sp>
      <p:sp>
        <p:nvSpPr>
          <p:cNvPr id="7722" name="OTLSHAPE_T_a1ee8c043b3d4f7aaa0f693a23f7bee9_EndDate" hidden="1"/>
          <p:cNvSpPr txBox="1"/>
          <p:nvPr>
            <p:custDataLst>
              <p:tags r:id="rId74"/>
            </p:custDataLst>
          </p:nvPr>
        </p:nvSpPr>
        <p:spPr>
          <a:xfrm>
            <a:off x="0" y="3175508"/>
            <a:ext cx="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900" b="1">
              <a:solidFill>
                <a:schemeClr val="accent3"/>
              </a:solidFill>
              <a:latin typeface="Calibri" panose="020F0502020204030204" pitchFamily="34" charset="0"/>
            </a:endParaRPr>
          </a:p>
        </p:txBody>
      </p:sp>
      <p:sp>
        <p:nvSpPr>
          <p:cNvPr id="7723" name="OTLSHAPE_T_a1ee8c043b3d4f7aaa0f693a23f7bee9_JoinedDate"/>
          <p:cNvSpPr txBox="1"/>
          <p:nvPr>
            <p:custDataLst>
              <p:tags r:id="rId75"/>
            </p:custDataLst>
          </p:nvPr>
        </p:nvSpPr>
        <p:spPr>
          <a:xfrm>
            <a:off x="3431935" y="3028230"/>
            <a:ext cx="3429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900" b="1">
                <a:solidFill>
                  <a:schemeClr val="accent3"/>
                </a:solidFill>
                <a:latin typeface="Calibri" panose="020F0502020204030204" pitchFamily="34" charset="0"/>
              </a:rPr>
              <a:t>Mar 15</a:t>
            </a:r>
          </a:p>
        </p:txBody>
      </p:sp>
      <p:sp>
        <p:nvSpPr>
          <p:cNvPr id="7724" name="OTLSHAPE_T_a1ee8c043b3d4f7aaa0f693a23f7bee9_Title"/>
          <p:cNvSpPr txBox="1"/>
          <p:nvPr>
            <p:custDataLst>
              <p:tags r:id="rId76"/>
            </p:custDataLst>
          </p:nvPr>
        </p:nvSpPr>
        <p:spPr>
          <a:xfrm>
            <a:off x="3942988" y="3020483"/>
            <a:ext cx="584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8">
                <a:solidFill>
                  <a:schemeClr val="dk1"/>
                </a:solidFill>
                <a:latin typeface="Calibri" panose="020F0502020204030204" pitchFamily="34" charset="0"/>
              </a:rPr>
              <a:t>YCFG MVP </a:t>
            </a:r>
          </a:p>
        </p:txBody>
      </p:sp>
      <p:sp>
        <p:nvSpPr>
          <p:cNvPr id="7725" name="OTLSHAPE_T_e42d4f75cb0e46a193d337123e4b35c5_Shape"/>
          <p:cNvSpPr/>
          <p:nvPr>
            <p:custDataLst>
              <p:tags r:id="rId77"/>
            </p:custDataLst>
          </p:nvPr>
        </p:nvSpPr>
        <p:spPr>
          <a:xfrm>
            <a:off x="4388386" y="3227620"/>
            <a:ext cx="850900" cy="127000"/>
          </a:xfrm>
          <a:prstGeom prst="leftRightArrow">
            <a:avLst>
              <a:gd name="adj1" fmla="val 75000"/>
              <a:gd name="adj2" fmla="val 50000"/>
            </a:avLst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26" name="OTLSHAPE_T_e42d4f75cb0e46a193d337123e4b35c5_ShapePercentage" hidden="1"/>
          <p:cNvSpPr/>
          <p:nvPr>
            <p:custDataLst>
              <p:tags r:id="rId78"/>
            </p:custDataLst>
          </p:nvPr>
        </p:nvSpPr>
        <p:spPr>
          <a:xfrm>
            <a:off x="4388386" y="3227620"/>
            <a:ext cx="0" cy="0"/>
          </a:xfrm>
          <a:prstGeom prst="leftRightArrow">
            <a:avLst>
              <a:gd name="adj1" fmla="val 75000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27" name="OTLSHAPE_T_e42d4f75cb0e46a193d337123e4b35c5_Duration" hidden="1"/>
          <p:cNvSpPr txBox="1"/>
          <p:nvPr>
            <p:custDataLst>
              <p:tags r:id="rId79"/>
            </p:custDataLst>
          </p:nvPr>
        </p:nvSpPr>
        <p:spPr>
          <a:xfrm>
            <a:off x="0" y="3213608"/>
            <a:ext cx="330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rgbClr val="C0504D"/>
                </a:solidFill>
                <a:latin typeface="Calibri" panose="020F0502020204030204" pitchFamily="34" charset="0"/>
              </a:rPr>
              <a:t>8 days</a:t>
            </a:r>
          </a:p>
        </p:txBody>
      </p:sp>
      <p:sp>
        <p:nvSpPr>
          <p:cNvPr id="7728" name="OTLSHAPE_T_e42d4f75cb0e46a193d337123e4b35c5_TextPercentage" hidden="1"/>
          <p:cNvSpPr txBox="1"/>
          <p:nvPr>
            <p:custDataLst>
              <p:tags r:id="rId80"/>
            </p:custDataLst>
          </p:nvPr>
        </p:nvSpPr>
        <p:spPr>
          <a:xfrm>
            <a:off x="0" y="3368633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7729" name="OTLSHAPE_T_e42d4f75cb0e46a193d337123e4b35c5_StartDate" hidden="1"/>
          <p:cNvSpPr txBox="1"/>
          <p:nvPr>
            <p:custDataLst>
              <p:tags r:id="rId81"/>
            </p:custDataLst>
          </p:nvPr>
        </p:nvSpPr>
        <p:spPr>
          <a:xfrm>
            <a:off x="0" y="3368633"/>
            <a:ext cx="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900" b="1">
              <a:solidFill>
                <a:schemeClr val="accent3"/>
              </a:solidFill>
              <a:latin typeface="Calibri" panose="020F0502020204030204" pitchFamily="34" charset="0"/>
            </a:endParaRPr>
          </a:p>
        </p:txBody>
      </p:sp>
      <p:sp>
        <p:nvSpPr>
          <p:cNvPr id="7730" name="OTLSHAPE_T_e42d4f75cb0e46a193d337123e4b35c5_EndDate" hidden="1"/>
          <p:cNvSpPr txBox="1"/>
          <p:nvPr>
            <p:custDataLst>
              <p:tags r:id="rId82"/>
            </p:custDataLst>
          </p:nvPr>
        </p:nvSpPr>
        <p:spPr>
          <a:xfrm>
            <a:off x="0" y="3368633"/>
            <a:ext cx="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900" b="1">
              <a:solidFill>
                <a:schemeClr val="accent3"/>
              </a:solidFill>
              <a:latin typeface="Calibri" panose="020F0502020204030204" pitchFamily="34" charset="0"/>
            </a:endParaRPr>
          </a:p>
        </p:txBody>
      </p:sp>
      <p:sp>
        <p:nvSpPr>
          <p:cNvPr id="7731" name="OTLSHAPE_T_e42d4f75cb0e46a193d337123e4b35c5_JoinedDate"/>
          <p:cNvSpPr txBox="1"/>
          <p:nvPr>
            <p:custDataLst>
              <p:tags r:id="rId83"/>
            </p:custDataLst>
          </p:nvPr>
        </p:nvSpPr>
        <p:spPr>
          <a:xfrm>
            <a:off x="3657332" y="3221355"/>
            <a:ext cx="6858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900" b="1">
                <a:solidFill>
                  <a:schemeClr val="accent3"/>
                </a:solidFill>
                <a:latin typeface="Calibri" panose="020F0502020204030204" pitchFamily="34" charset="0"/>
              </a:rPr>
              <a:t>Mar 23 - Apr 3</a:t>
            </a:r>
          </a:p>
        </p:txBody>
      </p:sp>
      <p:sp>
        <p:nvSpPr>
          <p:cNvPr id="7732" name="OTLSHAPE_T_e42d4f75cb0e46a193d337123e4b35c5_Title"/>
          <p:cNvSpPr txBox="1"/>
          <p:nvPr>
            <p:custDataLst>
              <p:tags r:id="rId84"/>
            </p:custDataLst>
          </p:nvPr>
        </p:nvSpPr>
        <p:spPr>
          <a:xfrm>
            <a:off x="5289678" y="3213608"/>
            <a:ext cx="596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2">
                <a:solidFill>
                  <a:schemeClr val="dk1"/>
                </a:solidFill>
                <a:latin typeface="Calibri" panose="020F0502020204030204" pitchFamily="34" charset="0"/>
              </a:rPr>
              <a:t>API-Bundle</a:t>
            </a:r>
          </a:p>
        </p:txBody>
      </p:sp>
      <p:sp>
        <p:nvSpPr>
          <p:cNvPr id="7733" name="OTLSHAPE_T_546320563ea241a88c976b4f2800d2e1_Shape"/>
          <p:cNvSpPr/>
          <p:nvPr>
            <p:custDataLst>
              <p:tags r:id="rId85"/>
            </p:custDataLst>
          </p:nvPr>
        </p:nvSpPr>
        <p:spPr>
          <a:xfrm>
            <a:off x="2829061" y="3420745"/>
            <a:ext cx="76200" cy="127000"/>
          </a:xfrm>
          <a:prstGeom prst="leftRightArrow">
            <a:avLst>
              <a:gd name="adj1" fmla="val 75000"/>
              <a:gd name="adj2" fmla="val 50000"/>
            </a:avLst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34" name="OTLSHAPE_T_546320563ea241a88c976b4f2800d2e1_ShapePercentage" hidden="1"/>
          <p:cNvSpPr/>
          <p:nvPr>
            <p:custDataLst>
              <p:tags r:id="rId86"/>
            </p:custDataLst>
          </p:nvPr>
        </p:nvSpPr>
        <p:spPr>
          <a:xfrm>
            <a:off x="2829061" y="3420745"/>
            <a:ext cx="0" cy="0"/>
          </a:xfrm>
          <a:prstGeom prst="leftRightArrow">
            <a:avLst>
              <a:gd name="adj1" fmla="val 75000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35" name="OTLSHAPE_T_546320563ea241a88c976b4f2800d2e1_Duration" hidden="1"/>
          <p:cNvSpPr txBox="1"/>
          <p:nvPr>
            <p:custDataLst>
              <p:tags r:id="rId87"/>
            </p:custDataLst>
          </p:nvPr>
        </p:nvSpPr>
        <p:spPr>
          <a:xfrm>
            <a:off x="0" y="3406733"/>
            <a:ext cx="279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rgbClr val="C0504D"/>
                </a:solidFill>
                <a:latin typeface="Calibri" panose="020F0502020204030204" pitchFamily="34" charset="0"/>
              </a:rPr>
              <a:t>1 day</a:t>
            </a:r>
          </a:p>
        </p:txBody>
      </p:sp>
      <p:sp>
        <p:nvSpPr>
          <p:cNvPr id="7736" name="OTLSHAPE_T_546320563ea241a88c976b4f2800d2e1_TextPercentage" hidden="1"/>
          <p:cNvSpPr txBox="1"/>
          <p:nvPr>
            <p:custDataLst>
              <p:tags r:id="rId88"/>
            </p:custDataLst>
          </p:nvPr>
        </p:nvSpPr>
        <p:spPr>
          <a:xfrm>
            <a:off x="0" y="3561757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7737" name="OTLSHAPE_T_546320563ea241a88c976b4f2800d2e1_StartDate" hidden="1"/>
          <p:cNvSpPr txBox="1"/>
          <p:nvPr>
            <p:custDataLst>
              <p:tags r:id="rId89"/>
            </p:custDataLst>
          </p:nvPr>
        </p:nvSpPr>
        <p:spPr>
          <a:xfrm>
            <a:off x="0" y="3561757"/>
            <a:ext cx="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900" b="1">
              <a:solidFill>
                <a:schemeClr val="accent3"/>
              </a:solidFill>
              <a:latin typeface="Calibri" panose="020F0502020204030204" pitchFamily="34" charset="0"/>
            </a:endParaRPr>
          </a:p>
        </p:txBody>
      </p:sp>
      <p:sp>
        <p:nvSpPr>
          <p:cNvPr id="7738" name="OTLSHAPE_T_546320563ea241a88c976b4f2800d2e1_EndDate" hidden="1"/>
          <p:cNvSpPr txBox="1"/>
          <p:nvPr>
            <p:custDataLst>
              <p:tags r:id="rId90"/>
            </p:custDataLst>
          </p:nvPr>
        </p:nvSpPr>
        <p:spPr>
          <a:xfrm>
            <a:off x="0" y="3561757"/>
            <a:ext cx="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900" b="1">
              <a:solidFill>
                <a:schemeClr val="accent3"/>
              </a:solidFill>
              <a:latin typeface="Calibri" panose="020F0502020204030204" pitchFamily="34" charset="0"/>
            </a:endParaRPr>
          </a:p>
        </p:txBody>
      </p:sp>
      <p:sp>
        <p:nvSpPr>
          <p:cNvPr id="7739" name="OTLSHAPE_T_546320563ea241a88c976b4f2800d2e1_JoinedDate"/>
          <p:cNvSpPr txBox="1"/>
          <p:nvPr>
            <p:custDataLst>
              <p:tags r:id="rId91"/>
            </p:custDataLst>
          </p:nvPr>
        </p:nvSpPr>
        <p:spPr>
          <a:xfrm>
            <a:off x="2497549" y="3414480"/>
            <a:ext cx="2921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900" b="1" spc="-2">
                <a:solidFill>
                  <a:schemeClr val="accent3"/>
                </a:solidFill>
                <a:latin typeface="Calibri" panose="020F0502020204030204" pitchFamily="34" charset="0"/>
              </a:rPr>
              <a:t>Mar 1</a:t>
            </a:r>
          </a:p>
        </p:txBody>
      </p:sp>
      <p:sp>
        <p:nvSpPr>
          <p:cNvPr id="7740" name="OTLSHAPE_T_546320563ea241a88c976b4f2800d2e1_Title"/>
          <p:cNvSpPr txBox="1"/>
          <p:nvPr>
            <p:custDataLst>
              <p:tags r:id="rId92"/>
            </p:custDataLst>
          </p:nvPr>
        </p:nvSpPr>
        <p:spPr>
          <a:xfrm>
            <a:off x="2950690" y="3406733"/>
            <a:ext cx="1016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2">
                <a:solidFill>
                  <a:schemeClr val="dk1"/>
                </a:solidFill>
                <a:latin typeface="Calibri" panose="020F0502020204030204" pitchFamily="34" charset="0"/>
              </a:rPr>
              <a:t>OC - Consolidation </a:t>
            </a:r>
          </a:p>
        </p:txBody>
      </p:sp>
      <p:sp>
        <p:nvSpPr>
          <p:cNvPr id="7741" name="OTLSHAPE_T_569173f07ce24179a7471952a7ef46f5_Shape"/>
          <p:cNvSpPr/>
          <p:nvPr>
            <p:custDataLst>
              <p:tags r:id="rId93"/>
            </p:custDataLst>
          </p:nvPr>
        </p:nvSpPr>
        <p:spPr>
          <a:xfrm>
            <a:off x="3325210" y="3613870"/>
            <a:ext cx="76200" cy="127000"/>
          </a:xfrm>
          <a:prstGeom prst="leftRightArrow">
            <a:avLst>
              <a:gd name="adj1" fmla="val 75000"/>
              <a:gd name="adj2" fmla="val 50000"/>
            </a:avLst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42" name="OTLSHAPE_T_569173f07ce24179a7471952a7ef46f5_ShapePercentage" hidden="1"/>
          <p:cNvSpPr/>
          <p:nvPr>
            <p:custDataLst>
              <p:tags r:id="rId94"/>
            </p:custDataLst>
          </p:nvPr>
        </p:nvSpPr>
        <p:spPr>
          <a:xfrm>
            <a:off x="3325210" y="3613870"/>
            <a:ext cx="0" cy="0"/>
          </a:xfrm>
          <a:prstGeom prst="leftRightArrow">
            <a:avLst>
              <a:gd name="adj1" fmla="val 75000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43" name="OTLSHAPE_T_569173f07ce24179a7471952a7ef46f5_Duration" hidden="1"/>
          <p:cNvSpPr txBox="1"/>
          <p:nvPr>
            <p:custDataLst>
              <p:tags r:id="rId95"/>
            </p:custDataLst>
          </p:nvPr>
        </p:nvSpPr>
        <p:spPr>
          <a:xfrm>
            <a:off x="0" y="3599857"/>
            <a:ext cx="279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rgbClr val="C0504D"/>
                </a:solidFill>
                <a:latin typeface="Calibri" panose="020F0502020204030204" pitchFamily="34" charset="0"/>
              </a:rPr>
              <a:t>1 day</a:t>
            </a:r>
          </a:p>
        </p:txBody>
      </p:sp>
      <p:sp>
        <p:nvSpPr>
          <p:cNvPr id="7744" name="OTLSHAPE_T_569173f07ce24179a7471952a7ef46f5_TextPercentage" hidden="1"/>
          <p:cNvSpPr txBox="1"/>
          <p:nvPr>
            <p:custDataLst>
              <p:tags r:id="rId96"/>
            </p:custDataLst>
          </p:nvPr>
        </p:nvSpPr>
        <p:spPr>
          <a:xfrm>
            <a:off x="0" y="3754882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7745" name="OTLSHAPE_T_569173f07ce24179a7471952a7ef46f5_StartDate" hidden="1"/>
          <p:cNvSpPr txBox="1"/>
          <p:nvPr>
            <p:custDataLst>
              <p:tags r:id="rId97"/>
            </p:custDataLst>
          </p:nvPr>
        </p:nvSpPr>
        <p:spPr>
          <a:xfrm>
            <a:off x="0" y="3754882"/>
            <a:ext cx="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900" b="1">
              <a:solidFill>
                <a:schemeClr val="accent3"/>
              </a:solidFill>
              <a:latin typeface="Calibri" panose="020F0502020204030204" pitchFamily="34" charset="0"/>
            </a:endParaRPr>
          </a:p>
        </p:txBody>
      </p:sp>
      <p:sp>
        <p:nvSpPr>
          <p:cNvPr id="7746" name="OTLSHAPE_T_569173f07ce24179a7471952a7ef46f5_EndDate" hidden="1"/>
          <p:cNvSpPr txBox="1"/>
          <p:nvPr>
            <p:custDataLst>
              <p:tags r:id="rId98"/>
            </p:custDataLst>
          </p:nvPr>
        </p:nvSpPr>
        <p:spPr>
          <a:xfrm>
            <a:off x="0" y="3754882"/>
            <a:ext cx="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900" b="1">
              <a:solidFill>
                <a:schemeClr val="accent3"/>
              </a:solidFill>
              <a:latin typeface="Calibri" panose="020F0502020204030204" pitchFamily="34" charset="0"/>
            </a:endParaRPr>
          </a:p>
        </p:txBody>
      </p:sp>
      <p:sp>
        <p:nvSpPr>
          <p:cNvPr id="7747" name="OTLSHAPE_T_569173f07ce24179a7471952a7ef46f5_JoinedDate"/>
          <p:cNvSpPr txBox="1"/>
          <p:nvPr>
            <p:custDataLst>
              <p:tags r:id="rId99"/>
            </p:custDataLst>
          </p:nvPr>
        </p:nvSpPr>
        <p:spPr>
          <a:xfrm>
            <a:off x="2993698" y="3607604"/>
            <a:ext cx="2921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900" b="1" spc="-2">
                <a:solidFill>
                  <a:schemeClr val="accent3"/>
                </a:solidFill>
                <a:latin typeface="Calibri" panose="020F0502020204030204" pitchFamily="34" charset="0"/>
              </a:rPr>
              <a:t>Mar 8</a:t>
            </a:r>
          </a:p>
        </p:txBody>
      </p:sp>
      <p:sp>
        <p:nvSpPr>
          <p:cNvPr id="7748" name="OTLSHAPE_T_569173f07ce24179a7471952a7ef46f5_Title"/>
          <p:cNvSpPr txBox="1"/>
          <p:nvPr>
            <p:custDataLst>
              <p:tags r:id="rId100"/>
            </p:custDataLst>
          </p:nvPr>
        </p:nvSpPr>
        <p:spPr>
          <a:xfrm>
            <a:off x="3446839" y="3599857"/>
            <a:ext cx="685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4">
                <a:solidFill>
                  <a:schemeClr val="dk1"/>
                </a:solidFill>
                <a:latin typeface="Calibri" panose="020F0502020204030204" pitchFamily="34" charset="0"/>
              </a:rPr>
              <a:t>RTM Phase2 </a:t>
            </a:r>
          </a:p>
        </p:txBody>
      </p:sp>
      <p:sp>
        <p:nvSpPr>
          <p:cNvPr id="7749" name="OTLSHAPE_T_1e84a81592054b29ad1eb95cf7ef727f_Shape"/>
          <p:cNvSpPr/>
          <p:nvPr>
            <p:custDataLst>
              <p:tags r:id="rId101"/>
            </p:custDataLst>
          </p:nvPr>
        </p:nvSpPr>
        <p:spPr>
          <a:xfrm>
            <a:off x="5026292" y="3792982"/>
            <a:ext cx="3403600" cy="155025"/>
          </a:xfrm>
          <a:prstGeom prst="roundRect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50" name="OTLSHAPE_T_1e84a81592054b29ad1eb95cf7ef727f_ShapePercentage" hidden="1"/>
          <p:cNvSpPr/>
          <p:nvPr>
            <p:custDataLst>
              <p:tags r:id="rId102"/>
            </p:custDataLst>
          </p:nvPr>
        </p:nvSpPr>
        <p:spPr>
          <a:xfrm>
            <a:off x="5026292" y="3792982"/>
            <a:ext cx="0" cy="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51" name="OTLSHAPE_T_1e84a81592054b29ad1eb95cf7ef727f_Duration" hidden="1"/>
          <p:cNvSpPr txBox="1"/>
          <p:nvPr>
            <p:custDataLst>
              <p:tags r:id="rId103"/>
            </p:custDataLst>
          </p:nvPr>
        </p:nvSpPr>
        <p:spPr>
          <a:xfrm>
            <a:off x="0" y="3792982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rgbClr val="C0504D"/>
                </a:solidFill>
                <a:latin typeface="Calibri" panose="020F0502020204030204" pitchFamily="34" charset="0"/>
              </a:rPr>
              <a:t>34 days</a:t>
            </a:r>
          </a:p>
        </p:txBody>
      </p:sp>
      <p:sp>
        <p:nvSpPr>
          <p:cNvPr id="7752" name="OTLSHAPE_T_1e84a81592054b29ad1eb95cf7ef727f_TextPercentage" hidden="1"/>
          <p:cNvSpPr txBox="1"/>
          <p:nvPr>
            <p:custDataLst>
              <p:tags r:id="rId104"/>
            </p:custDataLst>
          </p:nvPr>
        </p:nvSpPr>
        <p:spPr>
          <a:xfrm>
            <a:off x="0" y="3948007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7753" name="OTLSHAPE_T_1e84a81592054b29ad1eb95cf7ef727f_JoinedDate" hidden="1"/>
          <p:cNvSpPr txBox="1"/>
          <p:nvPr>
            <p:custDataLst>
              <p:tags r:id="rId105"/>
            </p:custDataLst>
          </p:nvPr>
        </p:nvSpPr>
        <p:spPr>
          <a:xfrm>
            <a:off x="0" y="3948007"/>
            <a:ext cx="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900" b="1">
              <a:solidFill>
                <a:srgbClr val="B20E12"/>
              </a:solidFill>
              <a:latin typeface="Calibri" panose="020F0502020204030204" pitchFamily="34" charset="0"/>
            </a:endParaRPr>
          </a:p>
        </p:txBody>
      </p:sp>
      <p:sp>
        <p:nvSpPr>
          <p:cNvPr id="7754" name="OTLSHAPE_T_1e84a81592054b29ad1eb95cf7ef727f_StartDate"/>
          <p:cNvSpPr txBox="1"/>
          <p:nvPr>
            <p:custDataLst>
              <p:tags r:id="rId106"/>
            </p:custDataLst>
          </p:nvPr>
        </p:nvSpPr>
        <p:spPr>
          <a:xfrm>
            <a:off x="4635725" y="3800729"/>
            <a:ext cx="3429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b="1">
                <a:solidFill>
                  <a:srgbClr val="B20E12"/>
                </a:solidFill>
                <a:latin typeface="Calibri" panose="020F0502020204030204" pitchFamily="34" charset="0"/>
              </a:rPr>
              <a:t>Sat 4/1</a:t>
            </a:r>
          </a:p>
        </p:txBody>
      </p:sp>
      <p:sp>
        <p:nvSpPr>
          <p:cNvPr id="7755" name="OTLSHAPE_T_1e84a81592054b29ad1eb95cf7ef727f_EndDate"/>
          <p:cNvSpPr txBox="1"/>
          <p:nvPr>
            <p:custDataLst>
              <p:tags r:id="rId107"/>
            </p:custDataLst>
          </p:nvPr>
        </p:nvSpPr>
        <p:spPr>
          <a:xfrm>
            <a:off x="8479207" y="3800729"/>
            <a:ext cx="4318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b="1">
                <a:solidFill>
                  <a:srgbClr val="B20E12"/>
                </a:solidFill>
                <a:latin typeface="Calibri" panose="020F0502020204030204" pitchFamily="34" charset="0"/>
              </a:rPr>
              <a:t>Thu 5/18</a:t>
            </a:r>
            <a:endParaRPr lang="en-US" sz="900" b="1" dirty="0">
              <a:solidFill>
                <a:srgbClr val="B20E12"/>
              </a:solidFill>
              <a:latin typeface="Calibri" panose="020F0502020204030204" pitchFamily="34" charset="0"/>
            </a:endParaRPr>
          </a:p>
        </p:txBody>
      </p:sp>
      <p:sp>
        <p:nvSpPr>
          <p:cNvPr id="7756" name="OTLSHAPE_T_1e84a81592054b29ad1eb95cf7ef727f_Title"/>
          <p:cNvSpPr txBox="1"/>
          <p:nvPr>
            <p:custDataLst>
              <p:tags r:id="rId108"/>
            </p:custDataLst>
          </p:nvPr>
        </p:nvSpPr>
        <p:spPr>
          <a:xfrm>
            <a:off x="6298788" y="3792982"/>
            <a:ext cx="863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6">
                <a:solidFill>
                  <a:schemeClr val="lt1"/>
                </a:solidFill>
                <a:latin typeface="Calibri" panose="020F0502020204030204" pitchFamily="34" charset="0"/>
              </a:rPr>
              <a:t>YC development</a:t>
            </a:r>
          </a:p>
        </p:txBody>
      </p:sp>
      <p:sp>
        <p:nvSpPr>
          <p:cNvPr id="7757" name="OTLSHAPE_T_a5c76b9318994896b15fa0bcee64ddc5_Shape"/>
          <p:cNvSpPr/>
          <p:nvPr>
            <p:custDataLst>
              <p:tags r:id="rId109"/>
            </p:custDataLst>
          </p:nvPr>
        </p:nvSpPr>
        <p:spPr>
          <a:xfrm>
            <a:off x="7223523" y="4000119"/>
            <a:ext cx="571500" cy="127000"/>
          </a:xfrm>
          <a:prstGeom prst="leftRightArrow">
            <a:avLst>
              <a:gd name="adj1" fmla="val 75000"/>
              <a:gd name="adj2" fmla="val 50000"/>
            </a:avLst>
          </a:prstGeom>
          <a:solidFill>
            <a:srgbClr val="EA161E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58" name="OTLSHAPE_T_a5c76b9318994896b15fa0bcee64ddc5_ShapePercentage" hidden="1"/>
          <p:cNvSpPr/>
          <p:nvPr>
            <p:custDataLst>
              <p:tags r:id="rId110"/>
            </p:custDataLst>
          </p:nvPr>
        </p:nvSpPr>
        <p:spPr>
          <a:xfrm>
            <a:off x="7223523" y="4000119"/>
            <a:ext cx="0" cy="0"/>
          </a:xfrm>
          <a:prstGeom prst="leftRightArrow">
            <a:avLst>
              <a:gd name="adj1" fmla="val 75000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59" name="OTLSHAPE_T_a5c76b9318994896b15fa0bcee64ddc5_Duration" hidden="1"/>
          <p:cNvSpPr txBox="1"/>
          <p:nvPr>
            <p:custDataLst>
              <p:tags r:id="rId111"/>
            </p:custDataLst>
          </p:nvPr>
        </p:nvSpPr>
        <p:spPr>
          <a:xfrm>
            <a:off x="0" y="3986107"/>
            <a:ext cx="330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rgbClr val="C0504D"/>
                </a:solidFill>
                <a:latin typeface="Calibri" panose="020F0502020204030204" pitchFamily="34" charset="0"/>
              </a:rPr>
              <a:t>6 days</a:t>
            </a:r>
          </a:p>
        </p:txBody>
      </p:sp>
      <p:sp>
        <p:nvSpPr>
          <p:cNvPr id="7760" name="OTLSHAPE_T_a5c76b9318994896b15fa0bcee64ddc5_TextPercentage" hidden="1"/>
          <p:cNvSpPr txBox="1"/>
          <p:nvPr>
            <p:custDataLst>
              <p:tags r:id="rId112"/>
            </p:custDataLst>
          </p:nvPr>
        </p:nvSpPr>
        <p:spPr>
          <a:xfrm>
            <a:off x="0" y="4141131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7761" name="OTLSHAPE_T_a5c76b9318994896b15fa0bcee64ddc5_StartDate" hidden="1"/>
          <p:cNvSpPr txBox="1"/>
          <p:nvPr>
            <p:custDataLst>
              <p:tags r:id="rId113"/>
            </p:custDataLst>
          </p:nvPr>
        </p:nvSpPr>
        <p:spPr>
          <a:xfrm>
            <a:off x="0" y="4141131"/>
            <a:ext cx="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900" b="1">
              <a:solidFill>
                <a:schemeClr val="accent3"/>
              </a:solidFill>
              <a:latin typeface="Calibri" panose="020F0502020204030204" pitchFamily="34" charset="0"/>
            </a:endParaRPr>
          </a:p>
        </p:txBody>
      </p:sp>
      <p:sp>
        <p:nvSpPr>
          <p:cNvPr id="7762" name="OTLSHAPE_T_a5c76b9318994896b15fa0bcee64ddc5_EndDate" hidden="1"/>
          <p:cNvSpPr txBox="1"/>
          <p:nvPr>
            <p:custDataLst>
              <p:tags r:id="rId114"/>
            </p:custDataLst>
          </p:nvPr>
        </p:nvSpPr>
        <p:spPr>
          <a:xfrm>
            <a:off x="0" y="4141131"/>
            <a:ext cx="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900" b="1">
              <a:solidFill>
                <a:schemeClr val="accent3"/>
              </a:solidFill>
              <a:latin typeface="Calibri" panose="020F0502020204030204" pitchFamily="34" charset="0"/>
            </a:endParaRPr>
          </a:p>
        </p:txBody>
      </p:sp>
      <p:sp>
        <p:nvSpPr>
          <p:cNvPr id="7763" name="OTLSHAPE_T_a5c76b9318994896b15fa0bcee64ddc5_JoinedDate"/>
          <p:cNvSpPr txBox="1"/>
          <p:nvPr>
            <p:custDataLst>
              <p:tags r:id="rId115"/>
            </p:custDataLst>
          </p:nvPr>
        </p:nvSpPr>
        <p:spPr>
          <a:xfrm>
            <a:off x="6501783" y="3993854"/>
            <a:ext cx="6731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900" b="1" spc="-2">
                <a:solidFill>
                  <a:schemeClr val="accent3"/>
                </a:solidFill>
                <a:latin typeface="Calibri" panose="020F0502020204030204" pitchFamily="34" charset="0"/>
              </a:rPr>
              <a:t>May 2 - May 9</a:t>
            </a:r>
          </a:p>
        </p:txBody>
      </p:sp>
      <p:sp>
        <p:nvSpPr>
          <p:cNvPr id="7764" name="OTLSHAPE_T_a5c76b9318994896b15fa0bcee64ddc5_Title"/>
          <p:cNvSpPr txBox="1"/>
          <p:nvPr>
            <p:custDataLst>
              <p:tags r:id="rId116"/>
            </p:custDataLst>
          </p:nvPr>
        </p:nvSpPr>
        <p:spPr>
          <a:xfrm>
            <a:off x="7841301" y="3986107"/>
            <a:ext cx="254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000" b="1" spc="-8">
                <a:solidFill>
                  <a:schemeClr val="dk1"/>
                </a:solidFill>
                <a:latin typeface="Calibri" panose="020F0502020204030204" pitchFamily="34" charset="0"/>
              </a:rPr>
              <a:t>Date</a:t>
            </a:r>
          </a:p>
        </p:txBody>
      </p:sp>
      <p:sp>
        <p:nvSpPr>
          <p:cNvPr id="7765" name="OTLSHAPE_T_3d079393d2534b39b3fed3eff15ef5e1_Shape"/>
          <p:cNvSpPr/>
          <p:nvPr>
            <p:custDataLst>
              <p:tags r:id="rId117"/>
            </p:custDataLst>
          </p:nvPr>
        </p:nvSpPr>
        <p:spPr>
          <a:xfrm>
            <a:off x="5380684" y="4193244"/>
            <a:ext cx="76200" cy="127000"/>
          </a:xfrm>
          <a:prstGeom prst="leftRightArrow">
            <a:avLst>
              <a:gd name="adj1" fmla="val 75000"/>
              <a:gd name="adj2" fmla="val 50000"/>
            </a:avLst>
          </a:prstGeom>
          <a:solidFill>
            <a:srgbClr val="EA161E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66" name="OTLSHAPE_T_3d079393d2534b39b3fed3eff15ef5e1_ShapePercentage" hidden="1"/>
          <p:cNvSpPr/>
          <p:nvPr>
            <p:custDataLst>
              <p:tags r:id="rId118"/>
            </p:custDataLst>
          </p:nvPr>
        </p:nvSpPr>
        <p:spPr>
          <a:xfrm>
            <a:off x="5380684" y="4193244"/>
            <a:ext cx="0" cy="0"/>
          </a:xfrm>
          <a:prstGeom prst="leftRightArrow">
            <a:avLst>
              <a:gd name="adj1" fmla="val 75000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67" name="OTLSHAPE_T_3d079393d2534b39b3fed3eff15ef5e1_Duration" hidden="1"/>
          <p:cNvSpPr txBox="1"/>
          <p:nvPr>
            <p:custDataLst>
              <p:tags r:id="rId119"/>
            </p:custDataLst>
          </p:nvPr>
        </p:nvSpPr>
        <p:spPr>
          <a:xfrm>
            <a:off x="0" y="4179231"/>
            <a:ext cx="279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rgbClr val="C0504D"/>
                </a:solidFill>
                <a:latin typeface="Calibri" panose="020F0502020204030204" pitchFamily="34" charset="0"/>
              </a:rPr>
              <a:t>1 day</a:t>
            </a:r>
          </a:p>
        </p:txBody>
      </p:sp>
      <p:sp>
        <p:nvSpPr>
          <p:cNvPr id="7768" name="OTLSHAPE_T_3d079393d2534b39b3fed3eff15ef5e1_TextPercentage" hidden="1"/>
          <p:cNvSpPr txBox="1"/>
          <p:nvPr>
            <p:custDataLst>
              <p:tags r:id="rId120"/>
            </p:custDataLst>
          </p:nvPr>
        </p:nvSpPr>
        <p:spPr>
          <a:xfrm>
            <a:off x="0" y="4334256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7769" name="OTLSHAPE_T_3d079393d2534b39b3fed3eff15ef5e1_StartDate" hidden="1"/>
          <p:cNvSpPr txBox="1"/>
          <p:nvPr>
            <p:custDataLst>
              <p:tags r:id="rId121"/>
            </p:custDataLst>
          </p:nvPr>
        </p:nvSpPr>
        <p:spPr>
          <a:xfrm>
            <a:off x="0" y="4334256"/>
            <a:ext cx="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900" b="1">
              <a:solidFill>
                <a:schemeClr val="accent3"/>
              </a:solidFill>
              <a:latin typeface="Calibri" panose="020F0502020204030204" pitchFamily="34" charset="0"/>
            </a:endParaRPr>
          </a:p>
        </p:txBody>
      </p:sp>
      <p:sp>
        <p:nvSpPr>
          <p:cNvPr id="7770" name="OTLSHAPE_T_3d079393d2534b39b3fed3eff15ef5e1_EndDate" hidden="1"/>
          <p:cNvSpPr txBox="1"/>
          <p:nvPr>
            <p:custDataLst>
              <p:tags r:id="rId122"/>
            </p:custDataLst>
          </p:nvPr>
        </p:nvSpPr>
        <p:spPr>
          <a:xfrm>
            <a:off x="0" y="4334256"/>
            <a:ext cx="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900" b="1">
              <a:solidFill>
                <a:schemeClr val="accent3"/>
              </a:solidFill>
              <a:latin typeface="Calibri" panose="020F0502020204030204" pitchFamily="34" charset="0"/>
            </a:endParaRPr>
          </a:p>
        </p:txBody>
      </p:sp>
      <p:sp>
        <p:nvSpPr>
          <p:cNvPr id="7771" name="OTLSHAPE_T_3d079393d2534b39b3fed3eff15ef5e1_JoinedDate"/>
          <p:cNvSpPr txBox="1"/>
          <p:nvPr>
            <p:custDataLst>
              <p:tags r:id="rId123"/>
            </p:custDataLst>
          </p:nvPr>
        </p:nvSpPr>
        <p:spPr>
          <a:xfrm>
            <a:off x="5074911" y="4186979"/>
            <a:ext cx="2667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900" b="1" spc="-2">
                <a:solidFill>
                  <a:schemeClr val="accent3"/>
                </a:solidFill>
                <a:latin typeface="Calibri" panose="020F0502020204030204" pitchFamily="34" charset="0"/>
              </a:rPr>
              <a:t>Apr 6</a:t>
            </a:r>
          </a:p>
        </p:txBody>
      </p:sp>
      <p:sp>
        <p:nvSpPr>
          <p:cNvPr id="7772" name="OTLSHAPE_T_3d079393d2534b39b3fed3eff15ef5e1_Title"/>
          <p:cNvSpPr txBox="1"/>
          <p:nvPr>
            <p:custDataLst>
              <p:tags r:id="rId124"/>
            </p:custDataLst>
          </p:nvPr>
        </p:nvSpPr>
        <p:spPr>
          <a:xfrm>
            <a:off x="5502314" y="4179231"/>
            <a:ext cx="787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2">
                <a:solidFill>
                  <a:schemeClr val="dk1"/>
                </a:solidFill>
                <a:latin typeface="Calibri" panose="020F0502020204030204" pitchFamily="34" charset="0"/>
              </a:rPr>
              <a:t>DP API Bundle </a:t>
            </a:r>
          </a:p>
        </p:txBody>
      </p:sp>
      <p:sp>
        <p:nvSpPr>
          <p:cNvPr id="7773" name="OTLSHAPE_T_eccbba0343444d858c9aa00066d27493_Shape"/>
          <p:cNvSpPr/>
          <p:nvPr>
            <p:custDataLst>
              <p:tags r:id="rId125"/>
            </p:custDataLst>
          </p:nvPr>
        </p:nvSpPr>
        <p:spPr>
          <a:xfrm>
            <a:off x="5664198" y="4386368"/>
            <a:ext cx="76200" cy="127000"/>
          </a:xfrm>
          <a:prstGeom prst="leftRightArrow">
            <a:avLst>
              <a:gd name="adj1" fmla="val 75000"/>
              <a:gd name="adj2" fmla="val 50000"/>
            </a:avLst>
          </a:prstGeom>
          <a:solidFill>
            <a:srgbClr val="EA161E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74" name="OTLSHAPE_T_eccbba0343444d858c9aa00066d27493_ShapePercentage" hidden="1"/>
          <p:cNvSpPr/>
          <p:nvPr>
            <p:custDataLst>
              <p:tags r:id="rId126"/>
            </p:custDataLst>
          </p:nvPr>
        </p:nvSpPr>
        <p:spPr>
          <a:xfrm>
            <a:off x="5664198" y="4386368"/>
            <a:ext cx="0" cy="0"/>
          </a:xfrm>
          <a:prstGeom prst="leftRightArrow">
            <a:avLst>
              <a:gd name="adj1" fmla="val 75000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75" name="OTLSHAPE_T_eccbba0343444d858c9aa00066d27493_Duration" hidden="1"/>
          <p:cNvSpPr txBox="1"/>
          <p:nvPr>
            <p:custDataLst>
              <p:tags r:id="rId127"/>
            </p:custDataLst>
          </p:nvPr>
        </p:nvSpPr>
        <p:spPr>
          <a:xfrm>
            <a:off x="0" y="4372356"/>
            <a:ext cx="279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rgbClr val="C0504D"/>
                </a:solidFill>
                <a:latin typeface="Calibri" panose="020F0502020204030204" pitchFamily="34" charset="0"/>
              </a:rPr>
              <a:t>1 day</a:t>
            </a:r>
          </a:p>
        </p:txBody>
      </p:sp>
      <p:sp>
        <p:nvSpPr>
          <p:cNvPr id="7776" name="OTLSHAPE_T_eccbba0343444d858c9aa00066d27493_TextPercentage" hidden="1"/>
          <p:cNvSpPr txBox="1"/>
          <p:nvPr>
            <p:custDataLst>
              <p:tags r:id="rId128"/>
            </p:custDataLst>
          </p:nvPr>
        </p:nvSpPr>
        <p:spPr>
          <a:xfrm>
            <a:off x="0" y="4527381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7777" name="OTLSHAPE_T_eccbba0343444d858c9aa00066d27493_StartDate" hidden="1"/>
          <p:cNvSpPr txBox="1"/>
          <p:nvPr>
            <p:custDataLst>
              <p:tags r:id="rId129"/>
            </p:custDataLst>
          </p:nvPr>
        </p:nvSpPr>
        <p:spPr>
          <a:xfrm>
            <a:off x="0" y="4527381"/>
            <a:ext cx="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900" b="1">
              <a:solidFill>
                <a:schemeClr val="accent3"/>
              </a:solidFill>
              <a:latin typeface="Calibri" panose="020F0502020204030204" pitchFamily="34" charset="0"/>
            </a:endParaRPr>
          </a:p>
        </p:txBody>
      </p:sp>
      <p:sp>
        <p:nvSpPr>
          <p:cNvPr id="7778" name="OTLSHAPE_T_eccbba0343444d858c9aa00066d27493_EndDate" hidden="1"/>
          <p:cNvSpPr txBox="1"/>
          <p:nvPr>
            <p:custDataLst>
              <p:tags r:id="rId130"/>
            </p:custDataLst>
          </p:nvPr>
        </p:nvSpPr>
        <p:spPr>
          <a:xfrm>
            <a:off x="0" y="4527381"/>
            <a:ext cx="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900" b="1">
              <a:solidFill>
                <a:schemeClr val="accent3"/>
              </a:solidFill>
              <a:latin typeface="Calibri" panose="020F0502020204030204" pitchFamily="34" charset="0"/>
            </a:endParaRPr>
          </a:p>
        </p:txBody>
      </p:sp>
      <p:sp>
        <p:nvSpPr>
          <p:cNvPr id="7779" name="OTLSHAPE_T_eccbba0343444d858c9aa00066d27493_JoinedDate"/>
          <p:cNvSpPr txBox="1"/>
          <p:nvPr>
            <p:custDataLst>
              <p:tags r:id="rId131"/>
            </p:custDataLst>
          </p:nvPr>
        </p:nvSpPr>
        <p:spPr>
          <a:xfrm>
            <a:off x="5300513" y="4380103"/>
            <a:ext cx="3175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900" b="1">
                <a:solidFill>
                  <a:schemeClr val="accent3"/>
                </a:solidFill>
                <a:latin typeface="Calibri" panose="020F0502020204030204" pitchFamily="34" charset="0"/>
              </a:rPr>
              <a:t>Apr 10</a:t>
            </a:r>
          </a:p>
        </p:txBody>
      </p:sp>
      <p:sp>
        <p:nvSpPr>
          <p:cNvPr id="7780" name="OTLSHAPE_T_eccbba0343444d858c9aa00066d27493_Title"/>
          <p:cNvSpPr txBox="1"/>
          <p:nvPr>
            <p:custDataLst>
              <p:tags r:id="rId132"/>
            </p:custDataLst>
          </p:nvPr>
        </p:nvSpPr>
        <p:spPr>
          <a:xfrm>
            <a:off x="5785827" y="4372356"/>
            <a:ext cx="584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4">
                <a:solidFill>
                  <a:schemeClr val="dk1"/>
                </a:solidFill>
                <a:latin typeface="Calibri" panose="020F0502020204030204" pitchFamily="34" charset="0"/>
              </a:rPr>
              <a:t>DP Phase4 </a:t>
            </a:r>
          </a:p>
        </p:txBody>
      </p:sp>
      <p:sp>
        <p:nvSpPr>
          <p:cNvPr id="7781" name="OTLSHAPE_T_33028105fe624b2b88453c5da5c420ac_Shape"/>
          <p:cNvSpPr/>
          <p:nvPr>
            <p:custDataLst>
              <p:tags r:id="rId133"/>
            </p:custDataLst>
          </p:nvPr>
        </p:nvSpPr>
        <p:spPr>
          <a:xfrm>
            <a:off x="7648794" y="4579493"/>
            <a:ext cx="76200" cy="127000"/>
          </a:xfrm>
          <a:prstGeom prst="leftRightArrow">
            <a:avLst>
              <a:gd name="adj1" fmla="val 75000"/>
              <a:gd name="adj2" fmla="val 50000"/>
            </a:avLst>
          </a:prstGeom>
          <a:solidFill>
            <a:srgbClr val="EA161E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82" name="OTLSHAPE_T_33028105fe624b2b88453c5da5c420ac_ShapePercentage" hidden="1"/>
          <p:cNvSpPr/>
          <p:nvPr>
            <p:custDataLst>
              <p:tags r:id="rId134"/>
            </p:custDataLst>
          </p:nvPr>
        </p:nvSpPr>
        <p:spPr>
          <a:xfrm>
            <a:off x="7648794" y="4579493"/>
            <a:ext cx="0" cy="0"/>
          </a:xfrm>
          <a:prstGeom prst="leftRightArrow">
            <a:avLst>
              <a:gd name="adj1" fmla="val 75000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83" name="OTLSHAPE_T_33028105fe624b2b88453c5da5c420ac_Duration" hidden="1"/>
          <p:cNvSpPr txBox="1"/>
          <p:nvPr>
            <p:custDataLst>
              <p:tags r:id="rId135"/>
            </p:custDataLst>
          </p:nvPr>
        </p:nvSpPr>
        <p:spPr>
          <a:xfrm>
            <a:off x="0" y="4565481"/>
            <a:ext cx="279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rgbClr val="C0504D"/>
                </a:solidFill>
                <a:latin typeface="Calibri" panose="020F0502020204030204" pitchFamily="34" charset="0"/>
              </a:rPr>
              <a:t>1 day</a:t>
            </a:r>
          </a:p>
        </p:txBody>
      </p:sp>
      <p:sp>
        <p:nvSpPr>
          <p:cNvPr id="7784" name="OTLSHAPE_T_33028105fe624b2b88453c5da5c420ac_TextPercentage" hidden="1"/>
          <p:cNvSpPr txBox="1"/>
          <p:nvPr>
            <p:custDataLst>
              <p:tags r:id="rId136"/>
            </p:custDataLst>
          </p:nvPr>
        </p:nvSpPr>
        <p:spPr>
          <a:xfrm>
            <a:off x="0" y="4720505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7785" name="OTLSHAPE_T_33028105fe624b2b88453c5da5c420ac_StartDate" hidden="1"/>
          <p:cNvSpPr txBox="1"/>
          <p:nvPr>
            <p:custDataLst>
              <p:tags r:id="rId137"/>
            </p:custDataLst>
          </p:nvPr>
        </p:nvSpPr>
        <p:spPr>
          <a:xfrm>
            <a:off x="0" y="4720505"/>
            <a:ext cx="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900" b="1">
              <a:solidFill>
                <a:schemeClr val="accent3"/>
              </a:solidFill>
              <a:latin typeface="Calibri" panose="020F0502020204030204" pitchFamily="34" charset="0"/>
            </a:endParaRPr>
          </a:p>
        </p:txBody>
      </p:sp>
      <p:sp>
        <p:nvSpPr>
          <p:cNvPr id="7786" name="OTLSHAPE_T_33028105fe624b2b88453c5da5c420ac_EndDate" hidden="1"/>
          <p:cNvSpPr txBox="1"/>
          <p:nvPr>
            <p:custDataLst>
              <p:tags r:id="rId138"/>
            </p:custDataLst>
          </p:nvPr>
        </p:nvSpPr>
        <p:spPr>
          <a:xfrm>
            <a:off x="0" y="4720505"/>
            <a:ext cx="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900" b="1">
              <a:solidFill>
                <a:schemeClr val="accent3"/>
              </a:solidFill>
              <a:latin typeface="Calibri" panose="020F0502020204030204" pitchFamily="34" charset="0"/>
            </a:endParaRPr>
          </a:p>
        </p:txBody>
      </p:sp>
      <p:sp>
        <p:nvSpPr>
          <p:cNvPr id="7787" name="OTLSHAPE_T_33028105fe624b2b88453c5da5c420ac_JoinedDate"/>
          <p:cNvSpPr txBox="1"/>
          <p:nvPr>
            <p:custDataLst>
              <p:tags r:id="rId139"/>
            </p:custDataLst>
          </p:nvPr>
        </p:nvSpPr>
        <p:spPr>
          <a:xfrm>
            <a:off x="7305852" y="4573228"/>
            <a:ext cx="3048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900" b="1" spc="-4">
                <a:solidFill>
                  <a:schemeClr val="accent3"/>
                </a:solidFill>
                <a:latin typeface="Calibri" panose="020F0502020204030204" pitchFamily="34" charset="0"/>
              </a:rPr>
              <a:t>May 8</a:t>
            </a:r>
          </a:p>
        </p:txBody>
      </p:sp>
      <p:sp>
        <p:nvSpPr>
          <p:cNvPr id="7788" name="OTLSHAPE_T_33028105fe624b2b88453c5da5c420ac_Title"/>
          <p:cNvSpPr txBox="1"/>
          <p:nvPr>
            <p:custDataLst>
              <p:tags r:id="rId140"/>
            </p:custDataLst>
          </p:nvPr>
        </p:nvSpPr>
        <p:spPr>
          <a:xfrm>
            <a:off x="7770423" y="4565481"/>
            <a:ext cx="863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4" dirty="0">
                <a:solidFill>
                  <a:schemeClr val="dk1"/>
                </a:solidFill>
                <a:latin typeface="Calibri" panose="020F0502020204030204" pitchFamily="34" charset="0"/>
              </a:rPr>
              <a:t>iPackage Phase1</a:t>
            </a:r>
          </a:p>
        </p:txBody>
      </p:sp>
      <p:sp>
        <p:nvSpPr>
          <p:cNvPr id="7789" name="OTLSHAPE_T_699df404212043dfbedb85d84723cef1_Shape"/>
          <p:cNvSpPr/>
          <p:nvPr>
            <p:custDataLst>
              <p:tags r:id="rId141"/>
            </p:custDataLst>
          </p:nvPr>
        </p:nvSpPr>
        <p:spPr>
          <a:xfrm>
            <a:off x="7790551" y="4847505"/>
            <a:ext cx="2628900" cy="155025"/>
          </a:xfrm>
          <a:prstGeom prst="rightArrow">
            <a:avLst>
              <a:gd name="adj1" fmla="val 75000"/>
              <a:gd name="adj2" fmla="val 50000"/>
            </a:avLst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90" name="OTLSHAPE_T_699df404212043dfbedb85d84723cef1_ShapePercentage" hidden="1"/>
          <p:cNvSpPr/>
          <p:nvPr>
            <p:custDataLst>
              <p:tags r:id="rId142"/>
            </p:custDataLst>
          </p:nvPr>
        </p:nvSpPr>
        <p:spPr>
          <a:xfrm>
            <a:off x="7790551" y="4847505"/>
            <a:ext cx="0" cy="0"/>
          </a:xfrm>
          <a:prstGeom prst="rightArrow">
            <a:avLst>
              <a:gd name="adj1" fmla="val 75000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91" name="OTLSHAPE_T_699df404212043dfbedb85d84723cef1_Duration" hidden="1"/>
          <p:cNvSpPr txBox="1"/>
          <p:nvPr>
            <p:custDataLst>
              <p:tags r:id="rId143"/>
            </p:custDataLst>
          </p:nvPr>
        </p:nvSpPr>
        <p:spPr>
          <a:xfrm>
            <a:off x="0" y="4847505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rgbClr val="C0504D"/>
                </a:solidFill>
                <a:latin typeface="Calibri" panose="020F0502020204030204" pitchFamily="34" charset="0"/>
              </a:rPr>
              <a:t>27 days</a:t>
            </a:r>
          </a:p>
        </p:txBody>
      </p:sp>
      <p:sp>
        <p:nvSpPr>
          <p:cNvPr id="7792" name="OTLSHAPE_T_699df404212043dfbedb85d84723cef1_TextPercentage" hidden="1"/>
          <p:cNvSpPr txBox="1"/>
          <p:nvPr>
            <p:custDataLst>
              <p:tags r:id="rId144"/>
            </p:custDataLst>
          </p:nvPr>
        </p:nvSpPr>
        <p:spPr>
          <a:xfrm>
            <a:off x="0" y="5002530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7793" name="OTLSHAPE_T_699df404212043dfbedb85d84723cef1_JoinedDate" hidden="1"/>
          <p:cNvSpPr txBox="1"/>
          <p:nvPr>
            <p:custDataLst>
              <p:tags r:id="rId145"/>
            </p:custDataLst>
          </p:nvPr>
        </p:nvSpPr>
        <p:spPr>
          <a:xfrm>
            <a:off x="0" y="5002530"/>
            <a:ext cx="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900" b="1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7794" name="OTLSHAPE_T_699df404212043dfbedb85d84723cef1_StartDate"/>
          <p:cNvSpPr txBox="1"/>
          <p:nvPr>
            <p:custDataLst>
              <p:tags r:id="rId146"/>
            </p:custDataLst>
          </p:nvPr>
        </p:nvSpPr>
        <p:spPr>
          <a:xfrm>
            <a:off x="7272687" y="4855252"/>
            <a:ext cx="4699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b="1" spc="-2">
                <a:solidFill>
                  <a:schemeClr val="accent2"/>
                </a:solidFill>
                <a:latin typeface="Calibri" panose="020F0502020204030204" pitchFamily="34" charset="0"/>
              </a:rPr>
              <a:t>Wed 5/10</a:t>
            </a:r>
          </a:p>
        </p:txBody>
      </p:sp>
      <p:sp>
        <p:nvSpPr>
          <p:cNvPr id="7795" name="OTLSHAPE_T_699df404212043dfbedb85d84723cef1_EndDate"/>
          <p:cNvSpPr txBox="1"/>
          <p:nvPr>
            <p:custDataLst>
              <p:tags r:id="rId147"/>
            </p:custDataLst>
          </p:nvPr>
        </p:nvSpPr>
        <p:spPr>
          <a:xfrm>
            <a:off x="10463803" y="4855252"/>
            <a:ext cx="4318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b="1">
                <a:solidFill>
                  <a:schemeClr val="accent2"/>
                </a:solidFill>
                <a:latin typeface="Calibri" panose="020F0502020204030204" pitchFamily="34" charset="0"/>
              </a:rPr>
              <a:t>Thu 6/15</a:t>
            </a:r>
            <a:endParaRPr lang="en-US" sz="900" b="1" dirty="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7796" name="OTLSHAPE_T_699df404212043dfbedb85d84723cef1_Title"/>
          <p:cNvSpPr txBox="1"/>
          <p:nvPr>
            <p:custDataLst>
              <p:tags r:id="rId148"/>
            </p:custDataLst>
          </p:nvPr>
        </p:nvSpPr>
        <p:spPr>
          <a:xfrm>
            <a:off x="8956320" y="4847505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12">
                <a:solidFill>
                  <a:schemeClr val="lt1"/>
                </a:solidFill>
                <a:latin typeface="Calibri" panose="020F0502020204030204" pitchFamily="34" charset="0"/>
              </a:rPr>
              <a:t>YC1.1</a:t>
            </a:r>
          </a:p>
        </p:txBody>
      </p:sp>
      <p:sp>
        <p:nvSpPr>
          <p:cNvPr id="7797" name="OTLSHAPE_T_6a2871f920a7493292685b7a6e1716d0_Shape"/>
          <p:cNvSpPr/>
          <p:nvPr>
            <p:custDataLst>
              <p:tags r:id="rId149"/>
            </p:custDataLst>
          </p:nvPr>
        </p:nvSpPr>
        <p:spPr>
          <a:xfrm>
            <a:off x="8286700" y="5054642"/>
            <a:ext cx="76200" cy="127000"/>
          </a:xfrm>
          <a:prstGeom prst="leftRightArrow">
            <a:avLst>
              <a:gd name="adj1" fmla="val 75000"/>
              <a:gd name="adj2" fmla="val 50000"/>
            </a:avLst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98" name="OTLSHAPE_T_6a2871f920a7493292685b7a6e1716d0_ShapePercentage" hidden="1"/>
          <p:cNvSpPr/>
          <p:nvPr>
            <p:custDataLst>
              <p:tags r:id="rId150"/>
            </p:custDataLst>
          </p:nvPr>
        </p:nvSpPr>
        <p:spPr>
          <a:xfrm>
            <a:off x="8286700" y="5054642"/>
            <a:ext cx="0" cy="0"/>
          </a:xfrm>
          <a:prstGeom prst="leftRightArrow">
            <a:avLst>
              <a:gd name="adj1" fmla="val 75000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99" name="OTLSHAPE_T_6a2871f920a7493292685b7a6e1716d0_Duration" hidden="1"/>
          <p:cNvSpPr txBox="1"/>
          <p:nvPr>
            <p:custDataLst>
              <p:tags r:id="rId151"/>
            </p:custDataLst>
          </p:nvPr>
        </p:nvSpPr>
        <p:spPr>
          <a:xfrm>
            <a:off x="0" y="5040630"/>
            <a:ext cx="279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rgbClr val="C0504D"/>
                </a:solidFill>
                <a:latin typeface="Calibri" panose="020F0502020204030204" pitchFamily="34" charset="0"/>
              </a:rPr>
              <a:t>1 day</a:t>
            </a:r>
          </a:p>
        </p:txBody>
      </p:sp>
      <p:sp>
        <p:nvSpPr>
          <p:cNvPr id="7800" name="OTLSHAPE_T_6a2871f920a7493292685b7a6e1716d0_TextPercentage" hidden="1"/>
          <p:cNvSpPr txBox="1"/>
          <p:nvPr>
            <p:custDataLst>
              <p:tags r:id="rId152"/>
            </p:custDataLst>
          </p:nvPr>
        </p:nvSpPr>
        <p:spPr>
          <a:xfrm>
            <a:off x="0" y="5195655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7801" name="OTLSHAPE_T_6a2871f920a7493292685b7a6e1716d0_StartDate" hidden="1"/>
          <p:cNvSpPr txBox="1"/>
          <p:nvPr>
            <p:custDataLst>
              <p:tags r:id="rId153"/>
            </p:custDataLst>
          </p:nvPr>
        </p:nvSpPr>
        <p:spPr>
          <a:xfrm>
            <a:off x="0" y="5195655"/>
            <a:ext cx="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900" b="1">
              <a:solidFill>
                <a:schemeClr val="accent3"/>
              </a:solidFill>
              <a:latin typeface="Calibri" panose="020F0502020204030204" pitchFamily="34" charset="0"/>
            </a:endParaRPr>
          </a:p>
        </p:txBody>
      </p:sp>
      <p:sp>
        <p:nvSpPr>
          <p:cNvPr id="7802" name="OTLSHAPE_T_6a2871f920a7493292685b7a6e1716d0_EndDate" hidden="1"/>
          <p:cNvSpPr txBox="1"/>
          <p:nvPr>
            <p:custDataLst>
              <p:tags r:id="rId154"/>
            </p:custDataLst>
          </p:nvPr>
        </p:nvSpPr>
        <p:spPr>
          <a:xfrm>
            <a:off x="0" y="5195655"/>
            <a:ext cx="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900" b="1">
              <a:solidFill>
                <a:schemeClr val="accent3"/>
              </a:solidFill>
              <a:latin typeface="Calibri" panose="020F0502020204030204" pitchFamily="34" charset="0"/>
            </a:endParaRPr>
          </a:p>
        </p:txBody>
      </p:sp>
      <p:sp>
        <p:nvSpPr>
          <p:cNvPr id="7803" name="OTLSHAPE_T_6a2871f920a7493292685b7a6e1716d0_JoinedDate"/>
          <p:cNvSpPr txBox="1"/>
          <p:nvPr>
            <p:custDataLst>
              <p:tags r:id="rId155"/>
            </p:custDataLst>
          </p:nvPr>
        </p:nvSpPr>
        <p:spPr>
          <a:xfrm>
            <a:off x="7885846" y="5048377"/>
            <a:ext cx="3556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900" b="1" spc="-2">
                <a:solidFill>
                  <a:schemeClr val="accent3"/>
                </a:solidFill>
                <a:latin typeface="Calibri" panose="020F0502020204030204" pitchFamily="34" charset="0"/>
              </a:rPr>
              <a:t>May 17</a:t>
            </a:r>
          </a:p>
        </p:txBody>
      </p:sp>
      <p:sp>
        <p:nvSpPr>
          <p:cNvPr id="7804" name="OTLSHAPE_T_6a2871f920a7493292685b7a6e1716d0_Title"/>
          <p:cNvSpPr txBox="1"/>
          <p:nvPr>
            <p:custDataLst>
              <p:tags r:id="rId156"/>
            </p:custDataLst>
          </p:nvPr>
        </p:nvSpPr>
        <p:spPr>
          <a:xfrm>
            <a:off x="8408329" y="5040630"/>
            <a:ext cx="914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4">
                <a:solidFill>
                  <a:schemeClr val="dk1"/>
                </a:solidFill>
                <a:latin typeface="Calibri" panose="020F0502020204030204" pitchFamily="34" charset="0"/>
              </a:rPr>
              <a:t>DP Phase4 (RTM)</a:t>
            </a:r>
          </a:p>
        </p:txBody>
      </p:sp>
      <p:sp>
        <p:nvSpPr>
          <p:cNvPr id="7805" name="OTLSHAPE_T_60e952e64d1f4db799e60bedc83ea61d_Shape"/>
          <p:cNvSpPr/>
          <p:nvPr>
            <p:custDataLst>
              <p:tags r:id="rId157"/>
            </p:custDataLst>
          </p:nvPr>
        </p:nvSpPr>
        <p:spPr>
          <a:xfrm>
            <a:off x="8286700" y="5247767"/>
            <a:ext cx="76200" cy="127000"/>
          </a:xfrm>
          <a:prstGeom prst="leftRightArrow">
            <a:avLst>
              <a:gd name="adj1" fmla="val 75000"/>
              <a:gd name="adj2" fmla="val 50000"/>
            </a:avLst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06" name="OTLSHAPE_T_60e952e64d1f4db799e60bedc83ea61d_ShapePercentage" hidden="1"/>
          <p:cNvSpPr/>
          <p:nvPr>
            <p:custDataLst>
              <p:tags r:id="rId158"/>
            </p:custDataLst>
          </p:nvPr>
        </p:nvSpPr>
        <p:spPr>
          <a:xfrm>
            <a:off x="8286700" y="5247767"/>
            <a:ext cx="0" cy="0"/>
          </a:xfrm>
          <a:prstGeom prst="leftRightArrow">
            <a:avLst>
              <a:gd name="adj1" fmla="val 75000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07" name="OTLSHAPE_T_60e952e64d1f4db799e60bedc83ea61d_Duration" hidden="1"/>
          <p:cNvSpPr txBox="1"/>
          <p:nvPr>
            <p:custDataLst>
              <p:tags r:id="rId159"/>
            </p:custDataLst>
          </p:nvPr>
        </p:nvSpPr>
        <p:spPr>
          <a:xfrm>
            <a:off x="0" y="5233755"/>
            <a:ext cx="279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rgbClr val="C0504D"/>
                </a:solidFill>
                <a:latin typeface="Calibri" panose="020F0502020204030204" pitchFamily="34" charset="0"/>
              </a:rPr>
              <a:t>1 day</a:t>
            </a:r>
          </a:p>
        </p:txBody>
      </p:sp>
      <p:sp>
        <p:nvSpPr>
          <p:cNvPr id="7808" name="OTLSHAPE_T_60e952e64d1f4db799e60bedc83ea61d_TextPercentage" hidden="1"/>
          <p:cNvSpPr txBox="1"/>
          <p:nvPr>
            <p:custDataLst>
              <p:tags r:id="rId160"/>
            </p:custDataLst>
          </p:nvPr>
        </p:nvSpPr>
        <p:spPr>
          <a:xfrm>
            <a:off x="0" y="5388779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7809" name="OTLSHAPE_T_60e952e64d1f4db799e60bedc83ea61d_StartDate" hidden="1"/>
          <p:cNvSpPr txBox="1"/>
          <p:nvPr>
            <p:custDataLst>
              <p:tags r:id="rId161"/>
            </p:custDataLst>
          </p:nvPr>
        </p:nvSpPr>
        <p:spPr>
          <a:xfrm>
            <a:off x="0" y="5388779"/>
            <a:ext cx="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900" b="1">
              <a:solidFill>
                <a:schemeClr val="accent3"/>
              </a:solidFill>
              <a:latin typeface="Calibri" panose="020F0502020204030204" pitchFamily="34" charset="0"/>
            </a:endParaRPr>
          </a:p>
        </p:txBody>
      </p:sp>
      <p:sp>
        <p:nvSpPr>
          <p:cNvPr id="7810" name="OTLSHAPE_T_60e952e64d1f4db799e60bedc83ea61d_EndDate" hidden="1"/>
          <p:cNvSpPr txBox="1"/>
          <p:nvPr>
            <p:custDataLst>
              <p:tags r:id="rId162"/>
            </p:custDataLst>
          </p:nvPr>
        </p:nvSpPr>
        <p:spPr>
          <a:xfrm>
            <a:off x="0" y="5388779"/>
            <a:ext cx="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900" b="1">
              <a:solidFill>
                <a:schemeClr val="accent3"/>
              </a:solidFill>
              <a:latin typeface="Calibri" panose="020F0502020204030204" pitchFamily="34" charset="0"/>
            </a:endParaRPr>
          </a:p>
        </p:txBody>
      </p:sp>
      <p:sp>
        <p:nvSpPr>
          <p:cNvPr id="7811" name="OTLSHAPE_T_60e952e64d1f4db799e60bedc83ea61d_JoinedDate"/>
          <p:cNvSpPr txBox="1"/>
          <p:nvPr>
            <p:custDataLst>
              <p:tags r:id="rId163"/>
            </p:custDataLst>
          </p:nvPr>
        </p:nvSpPr>
        <p:spPr>
          <a:xfrm>
            <a:off x="7885846" y="5241502"/>
            <a:ext cx="3556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900" b="1" spc="-2">
                <a:solidFill>
                  <a:schemeClr val="accent3"/>
                </a:solidFill>
                <a:latin typeface="Calibri" panose="020F0502020204030204" pitchFamily="34" charset="0"/>
              </a:rPr>
              <a:t>May 17</a:t>
            </a:r>
          </a:p>
        </p:txBody>
      </p:sp>
      <p:sp>
        <p:nvSpPr>
          <p:cNvPr id="7812" name="OTLSHAPE_T_60e952e64d1f4db799e60bedc83ea61d_Title"/>
          <p:cNvSpPr txBox="1"/>
          <p:nvPr>
            <p:custDataLst>
              <p:tags r:id="rId164"/>
            </p:custDataLst>
          </p:nvPr>
        </p:nvSpPr>
        <p:spPr>
          <a:xfrm>
            <a:off x="8408329" y="5233755"/>
            <a:ext cx="647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8">
                <a:solidFill>
                  <a:schemeClr val="dk1"/>
                </a:solidFill>
                <a:latin typeface="Calibri" panose="020F0502020204030204" pitchFamily="34" charset="0"/>
              </a:rPr>
              <a:t>YC1.1 (RTM)</a:t>
            </a:r>
          </a:p>
        </p:txBody>
      </p:sp>
      <p:sp>
        <p:nvSpPr>
          <p:cNvPr id="7813" name="OTLSHAPE_T_d40f01ca4ca049c19d7ed499310fe490_Shape"/>
          <p:cNvSpPr/>
          <p:nvPr>
            <p:custDataLst>
              <p:tags r:id="rId165"/>
            </p:custDataLst>
          </p:nvPr>
        </p:nvSpPr>
        <p:spPr>
          <a:xfrm>
            <a:off x="8782848" y="5440892"/>
            <a:ext cx="76200" cy="127000"/>
          </a:xfrm>
          <a:prstGeom prst="leftRightArrow">
            <a:avLst>
              <a:gd name="adj1" fmla="val 75000"/>
              <a:gd name="adj2" fmla="val 50000"/>
            </a:avLst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14" name="OTLSHAPE_T_d40f01ca4ca049c19d7ed499310fe490_ShapePercentage" hidden="1"/>
          <p:cNvSpPr/>
          <p:nvPr>
            <p:custDataLst>
              <p:tags r:id="rId166"/>
            </p:custDataLst>
          </p:nvPr>
        </p:nvSpPr>
        <p:spPr>
          <a:xfrm>
            <a:off x="8782848" y="5440892"/>
            <a:ext cx="0" cy="0"/>
          </a:xfrm>
          <a:prstGeom prst="leftRightArrow">
            <a:avLst>
              <a:gd name="adj1" fmla="val 75000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15" name="OTLSHAPE_T_d40f01ca4ca049c19d7ed499310fe490_Duration" hidden="1"/>
          <p:cNvSpPr txBox="1"/>
          <p:nvPr>
            <p:custDataLst>
              <p:tags r:id="rId167"/>
            </p:custDataLst>
          </p:nvPr>
        </p:nvSpPr>
        <p:spPr>
          <a:xfrm>
            <a:off x="0" y="5426879"/>
            <a:ext cx="279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rgbClr val="C0504D"/>
                </a:solidFill>
                <a:latin typeface="Calibri" panose="020F0502020204030204" pitchFamily="34" charset="0"/>
              </a:rPr>
              <a:t>1 day</a:t>
            </a:r>
          </a:p>
        </p:txBody>
      </p:sp>
      <p:sp>
        <p:nvSpPr>
          <p:cNvPr id="7816" name="OTLSHAPE_T_d40f01ca4ca049c19d7ed499310fe490_TextPercentage" hidden="1"/>
          <p:cNvSpPr txBox="1"/>
          <p:nvPr>
            <p:custDataLst>
              <p:tags r:id="rId168"/>
            </p:custDataLst>
          </p:nvPr>
        </p:nvSpPr>
        <p:spPr>
          <a:xfrm>
            <a:off x="0" y="5581904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7817" name="OTLSHAPE_T_d40f01ca4ca049c19d7ed499310fe490_StartDate" hidden="1"/>
          <p:cNvSpPr txBox="1"/>
          <p:nvPr>
            <p:custDataLst>
              <p:tags r:id="rId169"/>
            </p:custDataLst>
          </p:nvPr>
        </p:nvSpPr>
        <p:spPr>
          <a:xfrm>
            <a:off x="0" y="5581904"/>
            <a:ext cx="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900" b="1">
              <a:solidFill>
                <a:schemeClr val="accent3"/>
              </a:solidFill>
              <a:latin typeface="Calibri" panose="020F0502020204030204" pitchFamily="34" charset="0"/>
            </a:endParaRPr>
          </a:p>
        </p:txBody>
      </p:sp>
      <p:sp>
        <p:nvSpPr>
          <p:cNvPr id="7818" name="OTLSHAPE_T_d40f01ca4ca049c19d7ed499310fe490_EndDate" hidden="1"/>
          <p:cNvSpPr txBox="1"/>
          <p:nvPr>
            <p:custDataLst>
              <p:tags r:id="rId170"/>
            </p:custDataLst>
          </p:nvPr>
        </p:nvSpPr>
        <p:spPr>
          <a:xfrm>
            <a:off x="0" y="5581904"/>
            <a:ext cx="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900" b="1">
              <a:solidFill>
                <a:schemeClr val="accent3"/>
              </a:solidFill>
              <a:latin typeface="Calibri" panose="020F0502020204030204" pitchFamily="34" charset="0"/>
            </a:endParaRPr>
          </a:p>
        </p:txBody>
      </p:sp>
      <p:sp>
        <p:nvSpPr>
          <p:cNvPr id="7819" name="OTLSHAPE_T_d40f01ca4ca049c19d7ed499310fe490_JoinedDate"/>
          <p:cNvSpPr txBox="1"/>
          <p:nvPr>
            <p:custDataLst>
              <p:tags r:id="rId171"/>
            </p:custDataLst>
          </p:nvPr>
        </p:nvSpPr>
        <p:spPr>
          <a:xfrm>
            <a:off x="8381995" y="5434626"/>
            <a:ext cx="3556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900" b="1" spc="-2">
                <a:solidFill>
                  <a:schemeClr val="accent3"/>
                </a:solidFill>
                <a:latin typeface="Calibri" panose="020F0502020204030204" pitchFamily="34" charset="0"/>
              </a:rPr>
              <a:t>May 24</a:t>
            </a:r>
          </a:p>
        </p:txBody>
      </p:sp>
      <p:sp>
        <p:nvSpPr>
          <p:cNvPr id="7820" name="OTLSHAPE_T_d40f01ca4ca049c19d7ed499310fe490_Title"/>
          <p:cNvSpPr txBox="1"/>
          <p:nvPr>
            <p:custDataLst>
              <p:tags r:id="rId172"/>
            </p:custDataLst>
          </p:nvPr>
        </p:nvSpPr>
        <p:spPr>
          <a:xfrm>
            <a:off x="8904478" y="5426879"/>
            <a:ext cx="863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4" dirty="0">
                <a:solidFill>
                  <a:schemeClr val="dk1"/>
                </a:solidFill>
                <a:latin typeface="Calibri" panose="020F0502020204030204" pitchFamily="34" charset="0"/>
              </a:rPr>
              <a:t>iPackage Phase2</a:t>
            </a:r>
          </a:p>
        </p:txBody>
      </p:sp>
      <p:sp>
        <p:nvSpPr>
          <p:cNvPr id="7821" name="OTLSHAPE_T_efb2de05a7a549e7b21d665814e4ffd6_Shape"/>
          <p:cNvSpPr/>
          <p:nvPr>
            <p:custDataLst>
              <p:tags r:id="rId173"/>
            </p:custDataLst>
          </p:nvPr>
        </p:nvSpPr>
        <p:spPr>
          <a:xfrm>
            <a:off x="8995484" y="5634016"/>
            <a:ext cx="76200" cy="127000"/>
          </a:xfrm>
          <a:prstGeom prst="leftRightArrow">
            <a:avLst>
              <a:gd name="adj1" fmla="val 75000"/>
              <a:gd name="adj2" fmla="val 50000"/>
            </a:avLst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22" name="OTLSHAPE_T_efb2de05a7a549e7b21d665814e4ffd6_ShapePercentage" hidden="1"/>
          <p:cNvSpPr/>
          <p:nvPr>
            <p:custDataLst>
              <p:tags r:id="rId174"/>
            </p:custDataLst>
          </p:nvPr>
        </p:nvSpPr>
        <p:spPr>
          <a:xfrm>
            <a:off x="8995484" y="5634016"/>
            <a:ext cx="0" cy="0"/>
          </a:xfrm>
          <a:prstGeom prst="leftRightArrow">
            <a:avLst>
              <a:gd name="adj1" fmla="val 75000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23" name="OTLSHAPE_T_efb2de05a7a549e7b21d665814e4ffd6_Duration" hidden="1"/>
          <p:cNvSpPr txBox="1"/>
          <p:nvPr>
            <p:custDataLst>
              <p:tags r:id="rId175"/>
            </p:custDataLst>
          </p:nvPr>
        </p:nvSpPr>
        <p:spPr>
          <a:xfrm>
            <a:off x="0" y="5620004"/>
            <a:ext cx="330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rgbClr val="C0504D"/>
                </a:solidFill>
                <a:latin typeface="Calibri" panose="020F0502020204030204" pitchFamily="34" charset="0"/>
              </a:rPr>
              <a:t>0 days</a:t>
            </a:r>
          </a:p>
        </p:txBody>
      </p:sp>
      <p:sp>
        <p:nvSpPr>
          <p:cNvPr id="7824" name="OTLSHAPE_T_efb2de05a7a549e7b21d665814e4ffd6_TextPercentage" hidden="1"/>
          <p:cNvSpPr txBox="1"/>
          <p:nvPr>
            <p:custDataLst>
              <p:tags r:id="rId176"/>
            </p:custDataLst>
          </p:nvPr>
        </p:nvSpPr>
        <p:spPr>
          <a:xfrm>
            <a:off x="0" y="5775029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7825" name="OTLSHAPE_T_efb2de05a7a549e7b21d665814e4ffd6_StartDate" hidden="1"/>
          <p:cNvSpPr txBox="1"/>
          <p:nvPr>
            <p:custDataLst>
              <p:tags r:id="rId177"/>
            </p:custDataLst>
          </p:nvPr>
        </p:nvSpPr>
        <p:spPr>
          <a:xfrm>
            <a:off x="0" y="5775029"/>
            <a:ext cx="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900" b="1">
              <a:solidFill>
                <a:schemeClr val="accent3"/>
              </a:solidFill>
              <a:latin typeface="Calibri" panose="020F0502020204030204" pitchFamily="34" charset="0"/>
            </a:endParaRPr>
          </a:p>
        </p:txBody>
      </p:sp>
      <p:sp>
        <p:nvSpPr>
          <p:cNvPr id="7826" name="OTLSHAPE_T_efb2de05a7a549e7b21d665814e4ffd6_EndDate" hidden="1"/>
          <p:cNvSpPr txBox="1"/>
          <p:nvPr>
            <p:custDataLst>
              <p:tags r:id="rId178"/>
            </p:custDataLst>
          </p:nvPr>
        </p:nvSpPr>
        <p:spPr>
          <a:xfrm>
            <a:off x="0" y="5775029"/>
            <a:ext cx="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900" b="1">
              <a:solidFill>
                <a:schemeClr val="accent3"/>
              </a:solidFill>
              <a:latin typeface="Calibri" panose="020F0502020204030204" pitchFamily="34" charset="0"/>
            </a:endParaRPr>
          </a:p>
        </p:txBody>
      </p:sp>
      <p:sp>
        <p:nvSpPr>
          <p:cNvPr id="7827" name="OTLSHAPE_T_efb2de05a7a549e7b21d665814e4ffd6_JoinedDate"/>
          <p:cNvSpPr txBox="1"/>
          <p:nvPr>
            <p:custDataLst>
              <p:tags r:id="rId179"/>
            </p:custDataLst>
          </p:nvPr>
        </p:nvSpPr>
        <p:spPr>
          <a:xfrm>
            <a:off x="8594630" y="5627751"/>
            <a:ext cx="3556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900" b="1" spc="-2">
                <a:solidFill>
                  <a:schemeClr val="accent3"/>
                </a:solidFill>
                <a:latin typeface="Calibri" panose="020F0502020204030204" pitchFamily="34" charset="0"/>
              </a:rPr>
              <a:t>May 27</a:t>
            </a:r>
          </a:p>
        </p:txBody>
      </p:sp>
      <p:sp>
        <p:nvSpPr>
          <p:cNvPr id="7828" name="OTLSHAPE_T_efb2de05a7a549e7b21d665814e4ffd6_Title"/>
          <p:cNvSpPr txBox="1"/>
          <p:nvPr>
            <p:custDataLst>
              <p:tags r:id="rId180"/>
            </p:custDataLst>
          </p:nvPr>
        </p:nvSpPr>
        <p:spPr>
          <a:xfrm>
            <a:off x="9117113" y="5620004"/>
            <a:ext cx="584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4">
                <a:solidFill>
                  <a:schemeClr val="dk1"/>
                </a:solidFill>
                <a:latin typeface="Calibri" panose="020F0502020204030204" pitchFamily="34" charset="0"/>
              </a:rPr>
              <a:t>DP Phase5 </a:t>
            </a:r>
          </a:p>
        </p:txBody>
      </p:sp>
      <p:sp>
        <p:nvSpPr>
          <p:cNvPr id="7829" name="OTLSHAPE_T_3f3f517cb93e432aaa44683f057ef93e_Shape"/>
          <p:cNvSpPr/>
          <p:nvPr>
            <p:custDataLst>
              <p:tags r:id="rId181"/>
            </p:custDataLst>
          </p:nvPr>
        </p:nvSpPr>
        <p:spPr>
          <a:xfrm>
            <a:off x="9491633" y="5827141"/>
            <a:ext cx="76200" cy="127000"/>
          </a:xfrm>
          <a:prstGeom prst="leftRightArrow">
            <a:avLst>
              <a:gd name="adj1" fmla="val 75000"/>
              <a:gd name="adj2" fmla="val 50000"/>
            </a:avLst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30" name="OTLSHAPE_T_3f3f517cb93e432aaa44683f057ef93e_ShapePercentage" hidden="1"/>
          <p:cNvSpPr/>
          <p:nvPr>
            <p:custDataLst>
              <p:tags r:id="rId182"/>
            </p:custDataLst>
          </p:nvPr>
        </p:nvSpPr>
        <p:spPr>
          <a:xfrm>
            <a:off x="9491633" y="5827141"/>
            <a:ext cx="0" cy="0"/>
          </a:xfrm>
          <a:prstGeom prst="leftRightArrow">
            <a:avLst>
              <a:gd name="adj1" fmla="val 75000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31" name="OTLSHAPE_T_3f3f517cb93e432aaa44683f057ef93e_Duration" hidden="1"/>
          <p:cNvSpPr txBox="1"/>
          <p:nvPr>
            <p:custDataLst>
              <p:tags r:id="rId183"/>
            </p:custDataLst>
          </p:nvPr>
        </p:nvSpPr>
        <p:spPr>
          <a:xfrm>
            <a:off x="0" y="5813129"/>
            <a:ext cx="330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rgbClr val="C0504D"/>
                </a:solidFill>
                <a:latin typeface="Calibri" panose="020F0502020204030204" pitchFamily="34" charset="0"/>
              </a:rPr>
              <a:t>0 days</a:t>
            </a:r>
          </a:p>
        </p:txBody>
      </p:sp>
      <p:sp>
        <p:nvSpPr>
          <p:cNvPr id="7832" name="OTLSHAPE_T_3f3f517cb93e432aaa44683f057ef93e_TextPercentage" hidden="1"/>
          <p:cNvSpPr txBox="1"/>
          <p:nvPr>
            <p:custDataLst>
              <p:tags r:id="rId184"/>
            </p:custDataLst>
          </p:nvPr>
        </p:nvSpPr>
        <p:spPr>
          <a:xfrm>
            <a:off x="0" y="5968154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7833" name="OTLSHAPE_T_3f3f517cb93e432aaa44683f057ef93e_StartDate" hidden="1"/>
          <p:cNvSpPr txBox="1"/>
          <p:nvPr>
            <p:custDataLst>
              <p:tags r:id="rId185"/>
            </p:custDataLst>
          </p:nvPr>
        </p:nvSpPr>
        <p:spPr>
          <a:xfrm>
            <a:off x="0" y="5968154"/>
            <a:ext cx="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900" b="1">
              <a:solidFill>
                <a:schemeClr val="accent3"/>
              </a:solidFill>
              <a:latin typeface="Calibri" panose="020F0502020204030204" pitchFamily="34" charset="0"/>
            </a:endParaRPr>
          </a:p>
        </p:txBody>
      </p:sp>
      <p:sp>
        <p:nvSpPr>
          <p:cNvPr id="7834" name="OTLSHAPE_T_3f3f517cb93e432aaa44683f057ef93e_EndDate" hidden="1"/>
          <p:cNvSpPr txBox="1"/>
          <p:nvPr>
            <p:custDataLst>
              <p:tags r:id="rId186"/>
            </p:custDataLst>
          </p:nvPr>
        </p:nvSpPr>
        <p:spPr>
          <a:xfrm>
            <a:off x="0" y="5968154"/>
            <a:ext cx="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900" b="1">
              <a:solidFill>
                <a:schemeClr val="accent3"/>
              </a:solidFill>
              <a:latin typeface="Calibri" panose="020F0502020204030204" pitchFamily="34" charset="0"/>
            </a:endParaRPr>
          </a:p>
        </p:txBody>
      </p:sp>
      <p:sp>
        <p:nvSpPr>
          <p:cNvPr id="7835" name="OTLSHAPE_T_3f3f517cb93e432aaa44683f057ef93e_JoinedDate"/>
          <p:cNvSpPr txBox="1"/>
          <p:nvPr>
            <p:custDataLst>
              <p:tags r:id="rId187"/>
            </p:custDataLst>
          </p:nvPr>
        </p:nvSpPr>
        <p:spPr>
          <a:xfrm>
            <a:off x="9196570" y="5820876"/>
            <a:ext cx="2540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900" b="1" spc="-2">
                <a:solidFill>
                  <a:schemeClr val="accent3"/>
                </a:solidFill>
                <a:latin typeface="Calibri" panose="020F0502020204030204" pitchFamily="34" charset="0"/>
              </a:rPr>
              <a:t>Jun 3</a:t>
            </a:r>
          </a:p>
        </p:txBody>
      </p:sp>
      <p:sp>
        <p:nvSpPr>
          <p:cNvPr id="7836" name="OTLSHAPE_T_3f3f517cb93e432aaa44683f057ef93e_Title"/>
          <p:cNvSpPr txBox="1"/>
          <p:nvPr>
            <p:custDataLst>
              <p:tags r:id="rId188"/>
            </p:custDataLst>
          </p:nvPr>
        </p:nvSpPr>
        <p:spPr>
          <a:xfrm>
            <a:off x="9613262" y="5813129"/>
            <a:ext cx="990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2">
                <a:solidFill>
                  <a:schemeClr val="dk1"/>
                </a:solidFill>
                <a:latin typeface="Calibri" panose="020F0502020204030204" pitchFamily="34" charset="0"/>
              </a:rPr>
              <a:t>WND-CDG Phase 1</a:t>
            </a:r>
          </a:p>
        </p:txBody>
      </p:sp>
      <p:sp>
        <p:nvSpPr>
          <p:cNvPr id="7837" name="OTLSHAPE_T_92d649af5d6b427ca9714290e3d3ee2c_Shape"/>
          <p:cNvSpPr/>
          <p:nvPr>
            <p:custDataLst>
              <p:tags r:id="rId189"/>
            </p:custDataLst>
          </p:nvPr>
        </p:nvSpPr>
        <p:spPr>
          <a:xfrm>
            <a:off x="10271296" y="6020266"/>
            <a:ext cx="76200" cy="127000"/>
          </a:xfrm>
          <a:prstGeom prst="leftRightArrow">
            <a:avLst>
              <a:gd name="adj1" fmla="val 75000"/>
              <a:gd name="adj2" fmla="val 50000"/>
            </a:avLst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38" name="OTLSHAPE_T_92d649af5d6b427ca9714290e3d3ee2c_ShapePercentage" hidden="1"/>
          <p:cNvSpPr/>
          <p:nvPr>
            <p:custDataLst>
              <p:tags r:id="rId190"/>
            </p:custDataLst>
          </p:nvPr>
        </p:nvSpPr>
        <p:spPr>
          <a:xfrm>
            <a:off x="10271296" y="6020266"/>
            <a:ext cx="0" cy="0"/>
          </a:xfrm>
          <a:prstGeom prst="leftRightArrow">
            <a:avLst>
              <a:gd name="adj1" fmla="val 75000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39" name="OTLSHAPE_T_92d649af5d6b427ca9714290e3d3ee2c_Duration" hidden="1"/>
          <p:cNvSpPr txBox="1"/>
          <p:nvPr>
            <p:custDataLst>
              <p:tags r:id="rId191"/>
            </p:custDataLst>
          </p:nvPr>
        </p:nvSpPr>
        <p:spPr>
          <a:xfrm>
            <a:off x="0" y="6006254"/>
            <a:ext cx="279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rgbClr val="C0504D"/>
                </a:solidFill>
                <a:latin typeface="Calibri" panose="020F0502020204030204" pitchFamily="34" charset="0"/>
              </a:rPr>
              <a:t>1 day</a:t>
            </a:r>
          </a:p>
        </p:txBody>
      </p:sp>
      <p:sp>
        <p:nvSpPr>
          <p:cNvPr id="7840" name="OTLSHAPE_T_92d649af5d6b427ca9714290e3d3ee2c_TextPercentage" hidden="1"/>
          <p:cNvSpPr txBox="1"/>
          <p:nvPr>
            <p:custDataLst>
              <p:tags r:id="rId192"/>
            </p:custDataLst>
          </p:nvPr>
        </p:nvSpPr>
        <p:spPr>
          <a:xfrm>
            <a:off x="0" y="6161278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7841" name="OTLSHAPE_T_92d649af5d6b427ca9714290e3d3ee2c_StartDate" hidden="1"/>
          <p:cNvSpPr txBox="1"/>
          <p:nvPr>
            <p:custDataLst>
              <p:tags r:id="rId193"/>
            </p:custDataLst>
          </p:nvPr>
        </p:nvSpPr>
        <p:spPr>
          <a:xfrm>
            <a:off x="0" y="6161278"/>
            <a:ext cx="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900" b="1">
              <a:solidFill>
                <a:schemeClr val="accent3"/>
              </a:solidFill>
              <a:latin typeface="Calibri" panose="020F0502020204030204" pitchFamily="34" charset="0"/>
            </a:endParaRPr>
          </a:p>
        </p:txBody>
      </p:sp>
      <p:sp>
        <p:nvSpPr>
          <p:cNvPr id="7842" name="OTLSHAPE_T_92d649af5d6b427ca9714290e3d3ee2c_EndDate" hidden="1"/>
          <p:cNvSpPr txBox="1"/>
          <p:nvPr>
            <p:custDataLst>
              <p:tags r:id="rId194"/>
            </p:custDataLst>
          </p:nvPr>
        </p:nvSpPr>
        <p:spPr>
          <a:xfrm>
            <a:off x="0" y="6161278"/>
            <a:ext cx="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900" b="1">
              <a:solidFill>
                <a:schemeClr val="accent3"/>
              </a:solidFill>
              <a:latin typeface="Calibri" panose="020F0502020204030204" pitchFamily="34" charset="0"/>
            </a:endParaRPr>
          </a:p>
        </p:txBody>
      </p:sp>
      <p:sp>
        <p:nvSpPr>
          <p:cNvPr id="7843" name="OTLSHAPE_T_92d649af5d6b427ca9714290e3d3ee2c_JoinedDate"/>
          <p:cNvSpPr txBox="1"/>
          <p:nvPr>
            <p:custDataLst>
              <p:tags r:id="rId195"/>
            </p:custDataLst>
          </p:nvPr>
        </p:nvSpPr>
        <p:spPr>
          <a:xfrm>
            <a:off x="9918320" y="6014000"/>
            <a:ext cx="3048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900" b="1" dirty="0">
                <a:solidFill>
                  <a:schemeClr val="accent3"/>
                </a:solidFill>
                <a:latin typeface="Calibri" panose="020F0502020204030204" pitchFamily="34" charset="0"/>
              </a:rPr>
              <a:t>Jun 14</a:t>
            </a:r>
          </a:p>
        </p:txBody>
      </p:sp>
      <p:sp>
        <p:nvSpPr>
          <p:cNvPr id="7844" name="OTLSHAPE_T_92d649af5d6b427ca9714290e3d3ee2c_Title"/>
          <p:cNvSpPr txBox="1"/>
          <p:nvPr>
            <p:custDataLst>
              <p:tags r:id="rId196"/>
            </p:custDataLst>
          </p:nvPr>
        </p:nvSpPr>
        <p:spPr>
          <a:xfrm>
            <a:off x="10392925" y="6006254"/>
            <a:ext cx="863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4" dirty="0">
                <a:solidFill>
                  <a:schemeClr val="dk1"/>
                </a:solidFill>
                <a:latin typeface="Calibri" panose="020F0502020204030204" pitchFamily="34" charset="0"/>
              </a:rPr>
              <a:t>iPackage Phase3</a:t>
            </a:r>
          </a:p>
        </p:txBody>
      </p:sp>
      <p:sp>
        <p:nvSpPr>
          <p:cNvPr id="199" name="Title 1"/>
          <p:cNvSpPr txBox="1">
            <a:spLocks/>
          </p:cNvSpPr>
          <p:nvPr/>
        </p:nvSpPr>
        <p:spPr>
          <a:xfrm>
            <a:off x="1111547" y="355072"/>
            <a:ext cx="4775483" cy="70086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685800" rtl="0" eaLnBrk="1" latinLnBrk="0" hangingPunct="1">
              <a:spcBef>
                <a:spcPct val="0"/>
              </a:spcBef>
              <a:buNone/>
              <a:defRPr sz="27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>
                <a:solidFill>
                  <a:schemeClr val="tx2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Task Planner Template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9043510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Q3VsdHVyZUluZm9OYW1lIjoiZW4tVVMiLCJTdHlsZU5hbWUiOiJHYW50dCIsIlZlcnNpb24iOnsiJGlkIjoiMiIsIlZlcnNpb24iOiIzLjEuMyIsIk9yaWdpbmFsQXNzZW1ibHlWZXJzaW9uIjoiMy4wMS4wNS4wMCIsIkVkaXRpb24iOiJQbHVzIiwiSXNQbHVzRWRpdGlvbiI6dHJ1ZX0sIkVmZmVjdCI6MSwiU3R5bGUiOnsiJGlkIjoiMyIsIlRpbWViYW5kU3R5bGUiOnsiJGlkIjoiNCIsIlNjYWxlTWFya2luZyI6MSwiU2hhcGUiOjEwLCJTaGFwZVN0eWxlIjp7IiRpZCI6IjUiLCJNYXJnaW4iOnsiJGlkIjoiNiIsIlRvcCI6MCwiTGVmdCI6MTAsIlJpZ2h0IjoxMCwiQm90dG9tIjowfSwiUGFkZGluZyI6eyIkaWQiOiI3IiwiVG9wIjozLCJMZWZ0IjowLCJSaWdodCI6MCwiQm90dG9tIjozfSwiQmFja2dyb3VuZCI6eyIkaWQiOiI4IiwiQ29sb3IiOnsiJGlkIjoiOSIsIkEiOjI1NSwiUiI6NjgsIkciOjg0LCJCIjoxMDZ9fSwiSXNWaXNpYmxlIjp0cnVlLCJXaWR0aCI6ODU4LjAsIkhlaWdodCI6MjAuMCwiQm9yZGVyU3R5bGUiOnsiJGlkIjoiMTAiLCJMaW5lQ29sb3IiOnsiJGlkIjoiMTEiLCIkdHlwZSI6Ik5MUkUuQ29tbW9uLkRvbS5Tb2xpZENvbG9yQnJ1c2gsIE5MUkUuQ29tbW9uIiwiQ29sb3IiOnsiJGlkIjoiMTIiLCJBIjoyNTUsIlIiOjI1NSwiRyI6MCwiQiI6MH19LCJMaW5lV2VpZ2h0IjowLjAsIkxpbmVUeXBlIjowLCJQYXJlbnRTdHlsZSI6bnVsbH0sIlBhcmVudFN0eWxlIjpudWxsfSwiUmlnaHRFbmRDYXBzU3R5bGUiOnsiJGlkIjoiMTMiLCJGb250U2V0dGluZ3MiOnsiJGlkIjoiMTQiLCJGb250U2l6ZSI6MTMsIkZvbnROYW1lIjoiQ2FsaWJyaSIsIklzQm9sZCI6dHJ1ZSwiSXNJdGFsaWMiOmZhbHNlLCJJc1VuZGVybGluZWQiOmZhbHNlLCJQYXJlbnRTdHlsZSI6bnVsbH0sIkF1dG9TaXplIjowLCJGb3JlZ3JvdW5kIjp7IiRpZCI6IjE1IiwiQ29sb3IiOnsiJGlkIjoiMTYiLCJBIjoyNTUsIlIiOjE5MiwiRyI6ODAsIkIiOjc3fX0sIk1heFdpZHRoIjoiSW5maW5pdHkiLCJNYXhIZWlnaHQiOiJJbmZpbml0eSIsIlNtYXJ0Rm9yZWdyb3VuZElzQWN0aXZlIjpmYWxzZSwiSG9yaXpvbnRhbEFsaWdubWVudCI6MCwiVmVydGljYWxBbGlnbm1lbnQiOjAsIlNtYXJ0Rm9yZWdyb3VuZCI6bnVsbCwiQmFja2dyb3VuZEZpbGxUeXBlIjowLCJNYXJnaW4iOnsiJGlkIjoiMTciLCJUb3AiOjAsIkxlZnQiOjAsIlJpZ2h0IjoyMCwiQm90dG9tIjowfSwiUGFkZGluZyI6eyIkaWQiOiIxOCIsIlRvcCI6MCwiTGVmdCI6MCwiUmlnaHQiOjAsIkJvdHRvbSI6MH0sIkJhY2tncm91bmQiOnsiJGlkIjoiMTkiLCJDb2xvciI6eyIkaWQiOiIyMCIsIkEiOjg5LCJSIjowLCJHIjowLCJCIjowfX0sIklzVmlzaWJsZSI6ZmFsc2UsIldpZHRoIjowLjAsIkhlaWdodCI6MC4wLCJCb3JkZXJTdHlsZSI6bnVsbCwiUGFyZW50U3R5bGUiOm51bGx9LCJMZWZ0RW5kQ2Fwc1N0eWxlIjp7IiRpZCI6IjIxIiwiRm9udFNldHRpbmdzIjp7IiRpZCI6IjIyIiwiRm9udFNpemUiOjE4LCJGb250TmFtZSI6IkNhbGlicmkiLCJJc0JvbGQiOnRydWUsIklzSXRhbGljIjpmYWxzZSwiSXNVbmRlcmxpbmVkIjpmYWxzZSwiUGFyZW50U3R5bGUiOm51bGx9LCJBdXRvU2l6ZSI6MCwiRm9yZWdyb3VuZCI6eyIkaWQiOiIyMyIsIkNvbG9yIjp7IiRpZCI6IjI0IiwiQSI6MjU1LCJSIjoxOTIsIkciOjgwLCJCIjo3N319LCJNYXhXaWR0aCI6IkluZmluaXR5IiwiTWF4SGVpZ2h0IjoiSW5maW5pdHkiLCJTbWFydEZvcmVncm91bmRJc0FjdGl2ZSI6ZmFsc2UsIkhvcml6b250YWxBbGlnbm1lbnQiOjAsIlZlcnRpY2FsQWxpZ25tZW50IjowLCJTbWFydEZvcmVncm91bmQiOm51bGwsIkJhY2tncm91bmRGaWxsVHlwZSI6MCwiTWFyZ2luIjp7IiRpZCI6IjI1IiwiVG9wIjowLCJMZWZ0IjoyMCwiUmlnaHQiOjAsIkJvdHRvbSI6MH0sIlBhZGRpbmciOnsiJGlkIjoiMjYiLCJUb3AiOjAsIkxlZnQiOjAsIlJpZ2h0IjowLCJCb3R0b20iOjB9LCJCYWNrZ3JvdW5kIjp7IiRpZCI6IjI3IiwiQ29sb3IiOnsiJHJlZiI6IjIwIn19LCJJc1Zpc2libGUiOmZhbHNlLCJXaWR0aCI6MC4wLCJIZWlnaHQiOjAuMCwiQm9yZGVyU3R5bGUiOm51bGwsIlBhcmVudFN0eWxlIjpudWxsfSwiVG9kYXlUZXh0U3R5bGUiOnsiJGlkIjoiMjgiLCJGb250U2V0dGluZ3MiOnsiJGlkIjoiMjkiLCJGb250U2l6ZSI6OSwiRm9udE5hbWUiOiJDYWxpYnJpIiwiSXNCb2xkIjpmYWxzZSwiSXNJdGFsaWMiOmZhbHNlLCJJc1VuZGVybGluZWQiOmZhbHNlLCJQYXJlbnRTdHlsZSI6bnVsbH0sIkF1dG9TaXplIjowLCJGb3JlZ3JvdW5kIjp7IiRpZCI6IjMwIiwiQ29sb3IiOnsiJGlkIjoiMzE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zIiLCJUb3AiOjAsIkxlZnQiOjAsIlJpZ2h0IjowLCJCb3R0b20iOjB9LCJQYWRkaW5nIjp7IiRpZCI6IjMzIiwiVG9wIjowLCJMZWZ0IjowLCJSaWdodCI6MCwiQm90dG9tIjowfSwiQmFja2dyb3VuZCI6eyIkaWQiOiIzNCIsIkNvbG9yIjp7IiRyZWYiOiIyMCJ9fSwiSXNWaXNpYmxlIjp0cnVlLCJXaWR0aCI6MC4wLCJIZWlnaHQiOjAuMCwiQm9yZGVyU3R5bGUiOm51bGwsIlBhcmVudFN0eWxlIjpudWxsfSwiVG9kYXlNYXJrZXJTdHlsZSI6eyIkaWQiOiIzNSIsIk1hcmdpbiI6eyIkaWQiOiIzNiIsIlRvcCI6MCwiTGVmdCI6MCwiUmlnaHQiOjAsIkJvdHRvbSI6MH0sIlBhZGRpbmciOnsiJGlkIjoiMzciLCJUb3AiOjAsIkxlZnQiOjAsIlJpZ2h0IjowLCJCb3R0b20iOjB9LCJCYWNrZ3JvdW5kIjp7IiRpZCI6IjM4IiwiQ29sb3IiOnsiJGlkIjoiMzkiLCJBIjoyNTUsIlIiOjI1NSwiRyI6MCwiQiI6MH19LCJJc1Zpc2libGUiOnRydWUsIldpZHRoIjowLjAsIkhlaWdodCI6MC4wLCJCb3JkZXJTdHlsZSI6bnVsbCwiUGFyZW50U3R5bGUiOm51bGx9LCJTY2FsZVN0eWxlIjp7IiRpZCI6IjQwIiwiU2hvd1NlZ21lbnRTZXBhcmF0b3JzIjpmYWxzZSwiU2VnbWVudFNlcGFyYXRvck9wYWNpdHkiOjMwLCJGb250U2V0dGluZ3MiOnsiJGlkIjoiNDEiLCJGb250U2l6ZSI6OSwiRm9udE5hbWUiOiJDYWxpYnJpIiwiSXNCb2xkIjpmYWxzZSwiSXNJdGFsaWMiOmZhbHNlLCJJc1VuZGVybGluZWQiOmZhbHNlLCJQYXJlbnRTdHlsZSI6bnVsbH0sIkF1dG9TaXplIjowLCJGb3JlZ3JvdW5kIjp7IiRpZCI6IjQyIiwiQ29sb3IiOnsiJGlkIjoiNDMiLCJBIjoyNTUsIlIiOjI1NSwiRyI6MjU1LCJCIjoyNTV9fSwiTWF4V2lkdGgiOjIwMC4wLCJNYXhIZWlnaHQiOiJJbmZpbml0eSIsIlNtYXJ0Rm9yZWdyb3VuZElzQWN0aXZlIjpmYWxzZSwiSG9yaXpvbnRhbEFsaWdubWVudCI6MCwiVmVydGljYWxBbGlnbm1lbnQiOjEsIlNtYXJ0Rm9yZWdyb3VuZCI6bnVsbCwiQmFja2dyb3VuZEZpbGxUeXBlIjowLCJNYXJnaW4iOnsiJGlkIjoiNDQiLCJUb3AiOjAsIkxlZnQiOjUsIlJpZ2h0IjowLCJCb3R0b20iOjB9LCJQYWRkaW5nIjp7IiRpZCI6IjQ1IiwiVG9wIjowLCJMZWZ0IjowLCJSaWdodCI6MCwiQm90dG9tIjowfSwiQmFja2dyb3VuZCI6eyIkaWQiOiI0NiIsIkNvbG9yIjp7IiRyZWYiOiIyMCJ9fSwiSXNWaXNpYmxlIjp0cnVlLCJXaWR0aCI6MC4wLCJIZWlnaHQiOjAuMCwiQm9yZGVyU3R5bGUiOm51bGwsIlBhcmVudFN0eWxlIjpudWxsfSwiRWxhcHNlZFRpbWVCYWNrZ3JvdW5kIjp7IiRpZCI6IjQ3IiwiQ29sb3IiOnsiJGlkIjoiNDgiLCJBIjo3NywiUiI6MjMxLCJHIjoyMzAsIkIiOjIzMH19LCJBcHBlbmRZZWFyT25ZZWFyQ2hhbmdlIjpmYWxzZSwiRWxhcHNlZFRpbWVGb3JtYXQiOjEsIlRvZGF5TWFya2VyUG9zaXRpb24iOjEsIlF1aWNrUG9zaXRpb24iOjMsIkFic29sdXRlUG9zaXRpb24iOjExOC44LCJNYXJnaW4iOnsiJGlkIjoiNDkiLCJUb3AiOjAsIkxlZnQiOjEwLCJSaWdodCI6MTAsIkJvdHRvbSI6MH0sIlBhZGRpbmciOnsiJGlkIjoiNTAiLCJUb3AiOjAsIkxlZnQiOjAsIlJpZ2h0IjowLCJCb3R0b20iOjB9LCJCYWNrZ3JvdW5kIjp7IiRpZCI6IjUxIiwiQ29sb3IiOnsiJGlkIjoiNTIiLCJBIjoyNTUsIlIiOjMxLCJHIjo3MywiQiI6MTI1fX0sIklzVmlzaWJsZSI6dHJ1ZSwiV2lkdGgiOjAuMCwiSGVpZ2h0IjowLjAsIkJvcmRlclN0eWxlIjpudWxsLCJQYXJlbnRTdHlsZSI6bnVsbH0sIkRlZmF1bHRNaWxlc3RvbmVTdHlsZSI6eyIkaWQiOiI1MyIsIlNoYXBlIjoyLCJDb25uZWN0b3JNYXJnaW4iOnsiJGlkIjoiNTQiLCJUb3AiOjAsIkxlZnQiOjIsIlJpZ2h0IjoyLCJCb3R0b20iOjB9LCJDb25uZWN0b3JTdHlsZSI6eyIkaWQiOiI1NSIsIkxpbmVDb2xvciI6eyIkaWQiOiI1NiIsIiR0eXBlIjoiTkxSRS5Db21tb24uRG9tLlNvbGlkQ29sb3JCcnVzaCwgTkxSRS5Db21tb24iLCJDb2xvciI6eyIkaWQiOiI1NyIsIkEiOjI1NSwiUiI6MzEsIkciOjczLCJCIjoxMjZ9fSwiTGluZVdlaWdodCI6MS4wLCJMaW5lVHlwZSI6MCwiUGFyZW50U3R5bGUiOm51bGx9LCJJc0JlbG93VGltZWJhbmQiOmZhbHNlLCJIaWRlRGF0ZSI6ZmFsc2UsIlNoYXBlU2l6ZSI6MSwiU3BhY2luZyI6Mi4wLCJQYWRkaW5nIjp7IiRpZCI6IjU4IiwiVG9wIjo3LCJMZWZ0IjozLCJSaWdodCI6MCwiQm90dG9tIjoyfSwiU2hhcGVTdHlsZSI6eyIkaWQiOiI1OSIsIk1hcmdpbiI6eyIkaWQiOiI2MCIsIlRvcCI6MCwiTGVmdCI6MCwiUmlnaHQiOjAsIkJvdHRvbSI6MH0sIlBhZGRpbmciOnsiJGlkIjoiNjEiLCJUb3AiOjAsIkxlZnQiOjAsIlJpZ2h0IjowLCJCb3R0b20iOjB9LCJCYWNrZ3JvdW5kIjp7IiRpZCI6IjYyIiwiQ29sb3IiOnsiJGlkIjoiNjMiLCJBIjoyNTUsIlIiOjAsIkciOjExNCwiQiI6MTg4fX0sIklzVmlzaWJsZSI6dHJ1ZSwiV2lkdGgiOjEzLjAsIkhlaWdodCI6MTMuMCwiQm9yZGVyU3R5bGUiOnsiJGlkIjoiNjQiLCJMaW5lQ29sb3IiOnsiJGlkIjoiNjUiLCIkdHlwZSI6Ik5MUkUuQ29tbW9uLkRvbS5Tb2xpZENvbG9yQnJ1c2gsIE5MUkUuQ29tbW9uIiwiQ29sb3IiOnsiJGlkIjoiNjYiLCJBIjoyNTUsIlIiOjI1NSwiRyI6MCwiQiI6MH19LCJMaW5lV2VpZ2h0IjowLjAsIkxpbmVUeXBlIjowLCJQYXJlbnRTdHlsZSI6bnVsbH0sIlBhcmVudFN0eWxlIjpudWxsfSwiVGl0bGVTdHlsZSI6eyIkaWQiOiI2NyIsIkZvbnRTZXR0aW5ncyI6eyIkaWQiOiI2OCIsIkZvbnRTaXplIjoxMSwiRm9udE5hbWUiOiJDYWxpYnJpIiwiSXNCb2xkIjp0cnVlLCJJc0l0YWxpYyI6ZmFsc2UsIklzVW5kZXJsaW5lZCI6ZmFsc2UsIlBhcmVudFN0eWxlIjpudWxsfSwiQXV0b1NpemUiOjAsIkZvcmVncm91bmQiOnsiJGlkIjoiNjkiLCJDb2xvciI6eyIkaWQiOiI3MC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3MSIsIlRvcCI6MCwiTGVmdCI6MCwiUmlnaHQiOjAsIkJvdHRvbSI6MH0sIlBhZGRpbmciOnsiJGlkIjoiNzIiLCJUb3AiOjAsIkxlZnQiOjAsIlJpZ2h0IjowLCJCb3R0b20iOjB9LCJCYWNrZ3JvdW5kIjp7IiRpZCI6IjczIiwiQ29sb3IiOnsiJHJlZiI6IjIwIn19LCJJc1Zpc2libGUiOnRydWUsIldpZHRoIjowLjAsIkhlaWdodCI6MC4wLCJCb3JkZXJTdHlsZSI6bnVsbCwiUGFyZW50U3R5bGUiOm51bGx9LCJEYXRlU3R5bGUiOnsiJGlkIjoiNzQiLCJGb250U2V0dGluZ3MiOnsiJGlkIjoiNzUiLCJGb250U2l6ZSI6MTAsIkZvbnROYW1lIjoiQ2FsaWJyaSIsIklzQm9sZCI6ZmFsc2UsIklzSXRhbGljIjpmYWxzZSwiSXNVbmRlcmxpbmVkIjpmYWxzZSwiUGFyZW50U3R5bGUiOm51bGx9LCJBdXRvU2l6ZSI6MCwiRm9yZWdyb3VuZCI6eyIkaWQiOiI3NiIsIkNvbG9yIjp7IiRpZCI6Ijc3IiwiQSI6MjU1LCJSIjozMSwiRyI6NzMsIkIiOjEyNn19LCJNYXhXaWR0aCI6MjAwLjAsIk1heEhlaWdodCI6IkluZmluaXR5IiwiU21hcnRGb3JlZ3JvdW5kSXNBY3RpdmUiOmZhbHNlLCJIb3Jpem9udGFsQWxpZ25tZW50IjowLCJWZXJ0aWNhbEFsaWdubWVudCI6MCwiU21hcnRGb3JlZ3JvdW5kIjpudWxsLCJCYWNrZ3JvdW5kRmlsbFR5cGUiOjAsIk1hcmdpbiI6eyIkaWQiOiI3OCIsIlRvcCI6MCwiTGVmdCI6MCwiUmlnaHQiOjAsIkJvdHRvbSI6MH0sIlBhZGRpbmciOnsiJGlkIjoiNzkiLCJUb3AiOjAsIkxlZnQiOjAsIlJpZ2h0IjowLCJCb3R0b20iOjB9LCJCYWNrZ3JvdW5kIjp7IiRpZCI6IjgwIiwiQ29sb3IiOnsiJHJlZiI6IjIwIn19LCJJc1Zpc2libGUiOnRydWUsIldpZHRoIjowLjAsIkhlaWdodCI6MC4wLCJCb3JkZXJTdHlsZSI6bnVsbCwiUGFyZW50U3R5bGUiOm51bGx9LCJEYXRlRm9ybWF0Ijp7IiRpZCI6IjgxIiwiRm9ybWF0U3RyaW5nIjoiTU1NIGQ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udWxsfSwiRGVmYXVsdFRhc2tTdHlsZSI6eyIkaWQiOiI4MiIsIlNoYXBlIjoxLCJTaGFwZVRoaWNrbmVzcyI6MCwiRHVyYXRpb25Gb3JtYXQiOjAsIkluY2x1ZGVOb25Xb3JraW5nRGF5c0luRHVyYXRpb24iOmZhbHNlLCJQZXJjZW50YWdlQ29tcGxldGVTdHlsZSI6eyIkaWQiOiI4MyIsIkZvbnRTZXR0aW5ncyI6eyIkaWQiOiI4NCIsIkZvbnRTaXplIjoxMCwiRm9udE5hbWUiOiJDYWxpYnJpIiwiSXNCb2xkIjpmYWxzZSwiSXNJdGFsaWMiOmZhbHNlLCJJc1VuZGVybGluZWQiOmZhbHNlLCJQYXJlbnRTdHlsZSI6bnVsbH0sIkF1dG9TaXplIjowLCJGb3JlZ3JvdW5kIjp7IiRpZCI6Ijg1IiwiQ29sb3IiOnsiJGlkIjoiODY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g3IiwiVG9wIjowLCJMZWZ0IjowLCJSaWdodCI6MCwiQm90dG9tIjowfSwiUGFkZGluZyI6eyIkaWQiOiI4OCIsIlRvcCI6MCwiTGVmdCI6MCwiUmlnaHQiOjAsIkJvdHRvbSI6MH0sIkJhY2tncm91bmQiOnsiJGlkIjoiODkiLCJDb2xvciI6eyIkcmVmIjoiMjAifX0sIklzVmlzaWJsZSI6dHJ1ZSwiV2lkdGgiOjAuMCwiSGVpZ2h0IjowLjAsIkJvcmRlclN0eWxlIjpudWxsLCJQYXJlbnRTdHlsZSI6bnVsbH0sIkR1cmF0aW9uU3R5bGUiOnsiJGlkIjoiOTAiLCJGb250U2V0dGluZ3MiOnsiJGlkIjoiOTEiLCJGb250U2l6ZSI6MTAsIkZvbnROYW1lIjoiQ2FsaWJyaSIsIklzQm9sZCI6ZmFsc2UsIklzSXRhbGljIjpmYWxzZSwiSXNVbmRlcmxpbmVkIjpmYWxzZSwiUGFyZW50U3R5bGUiOm51bGx9LCJBdXRvU2l6ZSI6MCwiRm9yZWdyb3VuZCI6eyIkaWQiOiI5MiIsIkNvbG9yIjp7IiRpZCI6Ijkz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aWQiOiI5NCIsIlRvcCI6MCwiTGVmdCI6MCwiUmlnaHQiOjAsIkJvdHRvbSI6MH0sIlBhZGRpbmciOnsiJGlkIjoiOTUiLCJUb3AiOjAsIkxlZnQiOjAsIlJpZ2h0IjowLCJCb3R0b20iOjB9LCJCYWNrZ3JvdW5kIjp7IiRpZCI6Ijk2IiwiQ29sb3IiOnsiJHJlZiI6IjIwIn19LCJJc1Zpc2libGUiOnRydWUsIldpZHRoIjowLjAsIkhlaWdodCI6MC4wLCJCb3JkZXJTdHlsZSI6bnVsbCwiUGFyZW50U3R5bGUiOm51bGx9LCJIb3Jpem9udGFsQ29ubmVjdG9yU3R5bGUiOnsiJGlkIjoiOTciLCJMaW5lQ29sb3IiOnsiJGlkIjoiOTgiLCIkdHlwZSI6Ik5MUkUuQ29tbW9uLkRvbS5Tb2xpZENvbG9yQnJ1c2gsIE5MUkUuQ29tbW9uIiwiQ29sb3IiOnsiJGlkIjoiOTkiLCJBIjoyNTUsIlIiOjIwNCwiRyI6MjA0LCJCIjoyMDR9fSwiTGluZVdlaWdodCI6MC4wLCJMaW5lVHlwZSI6MCwiUGFyZW50U3R5bGUiOm51bGx9LCJWZXJ0aWNhbENvbm5lY3RvclN0eWxlIjp7IiRpZCI6IjEwMCIsIkxpbmVDb2xvciI6eyIkaWQiOiIxMDEiLCIkdHlwZSI6Ik5MUkUuQ29tbW9uLkRvbS5Tb2xpZENvbG9yQnJ1c2gsIE5MUkUuQ29tbW9uIiwiQ29sb3IiOnsiJGlkIjoiMTAyIiwiQSI6MjU1LCJSIjoyMDQsIkciOjIwNCwiQiI6MjA0fX0sIkxpbmVXZWlnaHQiOjAuMCwiTGluZVR5cGUiOjAsIlBhcmVudFN0eWxlIjpudWxsfSwiTWFyZ2luIjpudWxsLCJTdGFydERhdGVQb3NpdGlvbiI6MywiRW5kRGF0ZVBvc2l0aW9uIjozLCJEYXRlSXNWaXNpYmxlIjp0cnVlLCJUaXRsZVBvc2l0aW9uIjo0LCJEdXJhdGlvblBvc2l0aW9uIjo2LCJQZXJjZW50YWdlQ29tcGxldGVkUG9zaXRpb24iOjYsIlNwYWNpbmciOjMsIklzQmVsb3dUaW1lYmFuZCI6dHJ1ZSwiUGVyY2VudGFnZUNvbXBsZXRlU2hhcGVPcGFjaXR5IjozNSwiU2hhcGVTdHlsZSI6eyIkaWQiOiIxMDMiLCJNYXJnaW4iOnsiJGlkIjoiMTA0IiwiVG9wIjowLCJMZWZ0Ijo0LCJSaWdodCI6NCwiQm90dG9tIjowfSwiUGFkZGluZyI6eyIkaWQiOiIxMDUiLCJUb3AiOjAsIkxlZnQiOjAsIlJpZ2h0IjowLCJCb3R0b20iOjB9LCJCYWNrZ3JvdW5kIjp7IiRpZCI6IjEwNiIsIkNvbG9yIjp7IiRpZCI6IjEwNyIsIkEiOjI1NSwiUiI6MCwiRyI6MTE0LCJCIjoxODh9fSwiSXNWaXNpYmxlIjp0cnVlLCJXaWR0aCI6MC4wLCJIZWlnaHQiOjEwLjAsIkJvcmRlclN0eWxlIjp7IiRpZCI6IjEwOCIsIkxpbmVDb2xvciI6eyIkaWQiOiIxMDkiLCIkdHlwZSI6Ik5MUkUuQ29tbW9uLkRvbS5Tb2xpZENvbG9yQnJ1c2gsIE5MUkUuQ29tbW9uIiwiQ29sb3IiOnsiJGlkIjoiMTEwIiwiQSI6MjU1LCJSIjoyNTUsIkciOjAsIkIiOjB9fSwiTGluZVdlaWdodCI6MC4wLCJMaW5lVHlwZSI6MCwiUGFyZW50U3R5bGUiOm51bGx9LCJQYXJlbnRTdHlsZSI6bnVsbH0sIlRpdGxlU3R5bGUiOnsiJGlkIjoiMTExIiwiRm9udFNldHRpbmdzIjp7IiRpZCI6IjExMiIsIkZvbnRTaXplIjoxMCwiRm9udE5hbWUiOiJDYWxpYnJpIiwiSXNCb2xkIjp0cnVlLCJJc0l0YWxpYyI6ZmFsc2UsIklzVW5kZXJsaW5lZCI6ZmFsc2UsIlBhcmVudFN0eWxlIjpudWxsfSwiQXV0b1NpemUiOjAsIkZvcmVncm91bmQiOnsiJGlkIjoiMTEzIiwiQ29sb3IiOnsiJGlkIjoiMTE0IiwiQSI6MjU1LCJSIjowLCJHIjowLCJCIjowfX0sIk1heFdpZHRoIjo5NjAuMCwiTWF4SGVpZ2h0IjoiSW5maW5pdHkiLCJTbWFydEZvcmVncm91bmRJc0FjdGl2ZSI6ZmFsc2UsIkhvcml6b250YWxBbGlnbm1lbnQiOjAsIlZlcnRpY2FsQWxpZ25tZW50IjowLCJTbWFydEZvcmVncm91bmQiOm51bGwsIkJhY2tncm91bmRGaWxsVHlwZSI6MCwiTWFyZ2luIjp7IiRpZCI6IjExNSIsIlRvcCI6MCwiTGVmdCI6MCwiUmlnaHQiOjAsIkJvdHRvbSI6MH0sIlBhZGRpbmciOnsiJGlkIjoiMTE2IiwiVG9wIjowLCJMZWZ0IjowLCJSaWdodCI6MCwiQm90dG9tIjowfSwiQmFja2dyb3VuZCI6eyIkaWQiOiIxMTciLCJDb2xvciI6eyIkcmVmIjoiMjAifX0sIklzVmlzaWJsZSI6dHJ1ZSwiV2lkdGgiOjAuMCwiSGVpZ2h0IjowLjAsIkJvcmRlclN0eWxlIjpudWxsLCJQYXJlbnRTdHlsZSI6bnVsbH0sIkRhdGVTdHlsZSI6eyIkaWQiOiIxMTgiLCJGb250U2V0dGluZ3MiOnsiJGlkIjoiMTE5IiwiRm9udFNpemUiOjgsIkZvbnROYW1lIjoiQ2FsaWJyaSIsIklzQm9sZCI6dHJ1ZSwiSXNJdGFsaWMiOmZhbHNlLCJJc1VuZGVybGluZWQiOmZhbHNlLCJQYXJlbnRTdHlsZSI6bnVsbH0sIkF1dG9TaXplIjowLCJGb3JlZ3JvdW5kIjp7IiRpZCI6IjEyMCIsIkNvbG9yIjp7IiRpZCI6IjEyMSIsIkEiOjI1NSwiUiI6MTY1LCJHIjoxNjUsIkIiOjE2NX19LCJNYXhXaWR0aCI6MjAwLjAsIk1heEhlaWdodCI6IkluZmluaXR5IiwiU21hcnRGb3JlZ3JvdW5kSXNBY3RpdmUiOmZhbHNlLCJIb3Jpem9udGFsQWxpZ25tZW50IjowLCJWZXJ0aWNhbEFsaWdubWVudCI6MCwiU21hcnRGb3JlZ3JvdW5kIjpudWxsLCJCYWNrZ3JvdW5kRmlsbFR5cGUiOjAsIk1hcmdpbiI6eyIkaWQiOiIxMjIiLCJUb3AiOjAsIkxlZnQiOjAsIlJpZ2h0IjowLCJCb3R0b20iOjB9LCJQYWRkaW5nIjp7IiRpZCI6IjEyMyIsIlRvcCI6MCwiTGVmdCI6MCwiUmlnaHQiOjAsIkJvdHRvbSI6MH0sIkJhY2tncm91bmQiOnsiJGlkIjoiMTI0IiwiQ29sb3IiOnsiJHJlZiI6IjIwIn19LCJJc1Zpc2libGUiOnRydWUsIldpZHRoIjowLjAsIkhlaWdodCI6MC4wLCJCb3JkZXJTdHlsZSI6bnVsbCwiUGFyZW50U3R5bGUiOm51bGx9LCJEYXRlRm9ybWF0Ijp7IiRpZCI6IjEyNSIsIkZvcm1hdFN0cmluZyI6Ik1NTSBkIiwiU2VwYXJhdG9yIjoiLyIsIlVzZUludGVybmF0aW9uYWxEYXRlRm9ybWF0IjpmYWxzZSwiRGF0ZUlzVmlzaWJsZSI6dHJ1ZSwiVGltZUlzVmlzaWJsZSI6ZmFsc2UsIkhvdXJEaWdpdHMiOjEsIkFtUG1EZXNpZ25hdG9yIjoyLCJUcmltMDBNaW51dGVzIjpmYWxzZSwiTGFzdEtub3duVmlzaWJpbGl0eVN0YXRlIjpudWxsfSwiSXNWaXNpYmxlIjp0cnVlLCJQYXJlbnRTdHlsZSI6bnVsbCwiX2V4cGxpY2l0bHlTZXQiOnsiJGlkIjoiMTI2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klzVmlzaWJsZSI6ZmFsc2V9fSwiU2hvd0VsYXBzZWRUaW1lR3JhZGllbnRTdHlsZSI6ZmFsc2V9LCJTY2FsZSI6eyIkaWQiOiIxMjciLCJTdGFydERhdGUiOiIyMDE3LTAyLTE2VDAwOjAwOjAwWiIsIkVuZERhdGUiOiIyMDE3LTA2LTE1VDIzOjU5OjU5Ljk5OVoiLCJGb3JtYXQiOiJNTU0iLCJUeXBlIjoyLCJBdXRvRGF0ZVJhbmdlIjp0cnVlLCJXb3JraW5nRGF5cyI6MzEsIlRvZGF5TWFya2VyVGV4dCI6IlRvZGF5IiwiQXV0b1NjYWxlVHlwZSI6dHJ1ZX0sIk1pbGVzdG9uZXMiOltdLCJUYXNrcyI6W3siJGlkIjoiMTI4IiwiR3JvdXBOYW1lIjpudWxsLCJTdGFydERhdGUiOiIyMDE3LTAyLTIzVDAwOjAwOjAwWiIsIkVuZERhdGUiOiIyMDE3LTA0LTEyVDIzOjU5OjAwWiIsIlBlcmNlbnRhZ2VDb21wbGV0ZSI6bnVsbCwiU3R5bGUiOnsiJGlkIjoiMTI5IiwiU2hhcGUiOjYsIlNoYXBlVGhpY2tuZXNzIjowLCJEdXJhdGlvbkZvcm1hdCI6MCwiSW5jbHVkZU5vbldvcmtpbmdEYXlzSW5EdXJhdGlvbiI6ZmFsc2UsIlBlcmNlbnRhZ2VDb21wbGV0ZVN0eWxlIjp7IiRpZCI6IjEzMCIsIkZvbnRTZXR0aW5ncyI6eyIkaWQiOiIxMzEiLCJGb250U2l6ZSI6MTAsIkZvbnROYW1lIjoiQ2FsaWJyaSIsIklzQm9sZCI6ZmFsc2UsIklzSXRhbGljIjpmYWxzZSwiSXNVbmRlcmxpbmVkIjpmYWxzZSwiUGFyZW50U3R5bGUiOnsiJHJlZiI6Ijg0In19LCJBdXRvU2l6ZSI6MCwiRm9yZWdyb3VuZCI6eyIkcmVmIjoiODUifSwiTWF4V2lkdGgiOjIwMC4wLCJNYXhIZWlnaHQiOiJJbmZpbml0eSIsIlNtYXJ0Rm9yZWdyb3VuZElzQWN0aXZlIjpmYWxzZSwiSG9yaXpvbnRhbEFsaWdubWVudCI6MCwiVmVydGljYWxBbGlnbm1lbnQiOjAsIlNtYXJ0Rm9yZWdyb3VuZCI6bnVsbCwiQmFja2dyb3VuZEZpbGxUeXBlIjowLCJNYXJnaW4iOnsiJHJlZiI6Ijg3In0sIlBhZGRpbmciOnsiJHJlZiI6Ijg4In0sIkJhY2tncm91bmQiOnsiJHJlZiI6Ijg5In0sIklzVmlzaWJsZSI6dHJ1ZSwiV2lkdGgiOjAuMCwiSGVpZ2h0IjowLjAsIkJvcmRlclN0eWxlIjp7IiRpZCI6IjEzMiIsIkxpbmVDb2xvciI6bnVsbCwiTGluZVdlaWdodCI6MC4wLCJMaW5lVHlwZSI6MCwiUGFyZW50U3R5bGUiOm51bGx9LCJQYXJlbnRTdHlsZSI6eyIkcmVmIjoiODMifX0sIkR1cmF0aW9uU3R5bGUiOnsiJGlkIjoiMTMzIiwiRm9udFNldHRpbmdzIjp7IiRpZCI6IjEzNCIsIkZvbnRTaXplIjoxMCwiRm9udE5hbWUiOiJDYWxpYnJpIiwiSXNCb2xkIjpmYWxzZSwiSXNJdGFsaWMiOmZhbHNlLCJJc1VuZGVybGluZWQiOmZhbHNlLCJQYXJlbnRTdHlsZSI6eyIkcmVmIjoiOTEifX0sIkF1dG9TaXplIjowLCJGb3JlZ3JvdW5kIjp7IiRyZWYiOiI5MiJ9LCJNYXhXaWR0aCI6MjAwLjAsIk1heEhlaWdodCI6IkluZmluaXR5IiwiU21hcnRGb3JlZ3JvdW5kSXNBY3RpdmUiOmZhbHNlLCJIb3Jpem9udGFsQWxpZ25tZW50IjowLCJWZXJ0aWNhbEFsaWdubWVudCI6MCwiU21hcnRGb3JlZ3JvdW5kIjpudWxsLCJCYWNrZ3JvdW5kRmlsbFR5cGUiOjAsIk1hcmdpbiI6eyIkcmVmIjoiOTQifSwiUGFkZGluZyI6eyIkcmVmIjoiOTUifSwiQmFja2dyb3VuZCI6eyIkcmVmIjoiOTYifSwiSXNWaXNpYmxlIjp0cnVlLCJXaWR0aCI6MC4wLCJIZWlnaHQiOjAuMCwiQm9yZGVyU3R5bGUiOnsiJGlkIjoiMTM1IiwiTGluZUNvbG9yIjpudWxsLCJMaW5lV2VpZ2h0IjowLjAsIkxpbmVUeXBlIjowLCJQYXJlbnRTdHlsZSI6bnVsbH0sIlBhcmVudFN0eWxlIjp7IiRyZWYiOiI5MCJ9fSwiSG9yaXpvbnRhbENvbm5lY3RvclN0eWxlIjp7IiRpZCI6IjEzNiIsIkxpbmVDb2xvciI6eyIkcmVmIjoiOTgifSwiTGluZVdlaWdodCI6MC44LCJMaW5lVHlwZSI6MCwiUGFyZW50U3R5bGUiOnsiJHJlZiI6Ijk3In19LCJWZXJ0aWNhbENvbm5lY3RvclN0eWxlIjp7IiRpZCI6IjEzNyIsIkxpbmVDb2xvciI6eyIkaWQiOiIxMzgiLCIkdHlwZSI6Ik5MUkUuQ29tbW9uLkRvbS5Tb2xpZENvbG9yQnJ1c2gsIE5MUkUuQ29tbW9uIiwiQ29sb3IiOnsiJGlkIjoiMTM5IiwiQSI6MjU1LCJSIjo2OCwiRyI6ODQsIkIiOjEwNn19LCJMaW5lV2VpZ2h0IjoxLjAsIkxpbmVUeXBlIjowLCJQYXJlbnRTdHlsZSI6eyIkcmVmIjoiMTAwIn19LCJNYXJnaW4iOm51bGwsIlN0YXJ0RGF0ZVBvc2l0aW9uIjozLCJFbmREYXRlUG9zaXRpb24iOjQsIkRhdGVJc1Zpc2libGUiOnRydWUsIlRpdGxlUG9zaXRpb24iOjIsIkR1cmF0aW9uUG9zaXRpb24iOjYsIlBlcmNlbnRhZ2VDb21wbGV0ZWRQb3NpdGlvbiI6NiwiU3BhY2luZyI6MywiSXNCZWxvd1RpbWViYW5kIjp0cnVlLCJQZXJjZW50YWdlQ29tcGxldGVTaGFwZU9wYWNpdHkiOjM1LCJTaGFwZVN0eWxlIjp7IiRpZCI6IjE0MCIsIk1hcmdpbiI6eyIkcmVmIjoiMTA0In0sIlBhZGRpbmciOnsiJHJlZiI6IjEwNSJ9LCJCYWNrZ3JvdW5kIjp7IiRpZCI6IjE0MSIsIkNvbG9yIjp7IiRpZCI6IjE0MiIsIkEiOjI1NSwiUiI6NjgsIkciOjg0LCJCIjoxMDZ9fSwiSXNWaXNpYmxlIjp0cnVlLCJXaWR0aCI6MC4wLCJIZWlnaHQiOjEwLjAsIkJvcmRlclN0eWxlIjp7IiRpZCI6IjE0MyIsIkxpbmVDb2xvciI6eyIkcmVmIjoiMTA5In0sIkxpbmVXZWlnaHQiOjAuMCwiTGluZVR5cGUiOjAsIlBhcmVudFN0eWxlIjp7IiRyZWYiOiIxMDgifX0sIlBhcmVudFN0eWxlIjp7IiRyZWYiOiIxMDMifX0sIlRpdGxlU3R5bGUiOnsiJGlkIjoiMTQ0IiwiRm9udFNldHRpbmdzIjp7IiRpZCI6IjE0NSIsIkZvbnRTaXplIjoxMCwiRm9udE5hbWUiOiJDYWxpYnJpIiwiSXNCb2xkIjp0cnVlLCJJc0l0YWxpYyI6ZmFsc2UsIklzVW5kZXJsaW5lZCI6ZmFsc2UsIlBhcmVudFN0eWxlIjp7IiRyZWYiOiIxMTIifX0sIkF1dG9TaXplIjowLCJGb3JlZ3JvdW5kIjp7IiRpZCI6IjE0NiIsIkNvbG9yIjp7IiRpZCI6IjE0NyIsIkEiOjI1NSwiUiI6MjU1LCJHIjoyNTUsIkIiOjI1NX19LCJNYXhXaWR0aCI6NzIwLjAsIk1heEhlaWdodCI6IkluZmluaXR5IiwiU21hcnRGb3JlZ3JvdW5kSXNBY3RpdmUiOmZhbHNlLCJIb3Jpem9udGFsQWxpZ25tZW50IjoxLCJWZXJ0aWNhbEFsaWdubWVudCI6MCwiU21hcnRGb3JlZ3JvdW5kIjpudWxsLCJCYWNrZ3JvdW5kRmlsbFR5cGUiOjAsIk1hcmdpbiI6eyIkcmVmIjoiMTE1In0sIlBhZGRpbmciOnsiJHJlZiI6IjExNiJ9LCJCYWNrZ3JvdW5kIjp7IiRyZWYiOiIxMTcifSwiSXNWaXNpYmxlIjp0cnVlLCJXaWR0aCI6MC4wLCJIZWlnaHQiOjAuMCwiQm9yZGVyU3R5bGUiOnsiJGlkIjoiMTQ4IiwiTGluZUNvbG9yIjpudWxsLCJMaW5lV2VpZ2h0IjowLjAsIkxpbmVUeXBlIjowLCJQYXJlbnRTdHlsZSI6bnVsbH0sIlBhcmVudFN0eWxlIjp7IiRyZWYiOiIxMTEifX0sIkRhdGVTdHlsZSI6eyIkaWQiOiIxNDkiLCJGb250U2V0dGluZ3MiOnsiJGlkIjoiMTUwIiwiRm9udFNpemUiOjksIkZvbnROYW1lIjoiQ2FsaWJyaSIsIklzQm9sZCI6dHJ1ZSwiSXNJdGFsaWMiOmZhbHNlLCJJc1VuZGVybGluZWQiOmZhbHNlLCJQYXJlbnRTdHlsZSI6eyIkcmVmIjoiMTE5In19LCJBdXRvU2l6ZSI6MiwiRm9yZWdyb3VuZCI6eyIkaWQiOiIxNTEiLCJDb2xvciI6eyIkaWQiOiIxNTIiLCJBIjoyNTUsIlIiOjY4LCJHIjo4NCwiQiI6MTA2fX0sIk1heFdpZHRoIjo2Mi4xMTg1ODM2NzkxOTkyMTksIk1heEhlaWdodCI6IkluZmluaXR5IiwiU21hcnRGb3JlZ3JvdW5kSXNBY3RpdmUiOmZhbHNlLCJIb3Jpem9udGFsQWxpZ25tZW50IjoyLCJWZXJ0aWNhbEFsaWdubWVudCI6MCwiU21hcnRGb3JlZ3JvdW5kIjpudWxsLCJCYWNrZ3JvdW5kRmlsbFR5cGUiOjAsIk1hcmdpbiI6eyIkcmVmIjoiMTIyIn0sIlBhZGRpbmciOnsiJHJlZiI6IjEyMyJ9LCJCYWNrZ3JvdW5kIjp7IiRyZWYiOiIxMjQifSwiSXNWaXNpYmxlIjp0cnVlLCJXaWR0aCI6MC4wLCJIZWlnaHQiOjAuMCwiQm9yZGVyU3R5bGUiOnsiJGlkIjoiMTUzIiwiTGluZUNvbG9yIjpudWxsLCJMaW5lV2VpZ2h0IjowLjAsIkxpbmVUeXBlIjowLCJQYXJlbnRTdHlsZSI6bnVsbH0sIlBhcmVudFN0eWxlIjp7IiRyZWYiOiIxMTgifX0sIkRhdGVGb3JtYXQiOnsiJGlkIjoiMTU0IiwiRm9ybWF0U3RyaW5nIjoiZGRkIE0vZCIsIlNlcGFyYXRvciI6Ii8iLCJVc2VJbnRlcm5hdGlvbmFsRGF0ZUZvcm1hdCI6ZmFsc2UsIkRhdGVJc1Zpc2libGUiOnRydWUsIlRpbWVJc1Zpc2libGUiOmZhbHNlLCJIb3VyRGlnaXRzIjoxLCJBbVBtRGVzaWduYXRvciI6MiwiVHJpbTAwTWludXRlcyI6ZmFsc2UsIkxhc3RLbm93blZpc2liaWxpdHlTdGF0ZSI6bnVsbH0sIklzVmlzaWJsZSI6dHJ1ZSwiUGFyZW50U3R5bGUiOnsiJHJlZiI6IjgyIn19LCJJbmRleCI6MSwiU21hcnREdXJhdGlvbkFjdGl2YXRlZCI6ZmFsc2UsIkRhdGVGb3JtYXQiOnsiJHJlZiI6IjE1NCJ9LCJJZCI6IjAzZDFmY2FiLTc1NGYtNDMwMC1hZTc3LTE0M2VhNTA4ZGM1MCIsIkltcG9ydElkIjpudWxsLCJUaXRsZSI6IlJEUCIsIk5vdGUiOm51bGwsIkh5cGVybGluayI6bnVsbCwiSXNDaGFuZ2VkIjpmYWxzZSwiSXNOZXciOmZhbHNlfSx7IiRpZCI6IjE1NSIsIkdyb3VwTmFtZSI6bnVsbCwiU3RhcnREYXRlIjoiMjAxNy0wMy0yNFQwMDowMDowMFoiLCJFbmREYXRlIjoiMjAxNy0wMy0yNFQyMzo1OTowMFoiLCJQZXJjZW50YWdlQ29tcGxldGUiOm51bGwsIlN0eWxlIjp7IiRpZCI6IjE1NiIsIlNoYXBlIjo2LCJTaGFwZVRoaWNrbmVzcyI6MCwiRHVyYXRpb25Gb3JtYXQiOjAsIkluY2x1ZGVOb25Xb3JraW5nRGF5c0luRHVyYXRpb24iOmZhbHNlLCJQZXJjZW50YWdlQ29tcGxldGVTdHlsZSI6eyIkaWQiOiIxNTciLCJGb250U2V0dGluZ3MiOnsiJGlkIjoiMTU4IiwiRm9udFNpemUiOjEwLCJGb250TmFtZSI6IkNhbGlicmkiLCJJc0JvbGQiOmZhbHNlLCJJc0l0YWxpYyI6ZmFsc2UsIklzVW5kZXJsaW5lZCI6ZmFsc2UsIlBhcmVudFN0eWxlIjp7IiRyZWYiOiI4NCJ9fSwiQXV0b1NpemUiOjAsIkZvcmVncm91bmQiOnsiJHJlZiI6Ijg1In0sIk1heFdpZHRoIjoyMDAuMCwiTWF4SGVpZ2h0IjoiSW5maW5pdHkiLCJTbWFydEZvcmVncm91bmRJc0FjdGl2ZSI6ZmFsc2UsIkhvcml6b250YWxBbGlnbm1lbnQiOjAsIlZlcnRpY2FsQWxpZ25tZW50IjowLCJTbWFydEZvcmVncm91bmQiOm51bGwsIkJhY2tncm91bmRGaWxsVHlwZSI6MCwiTWFyZ2luIjp7IiRyZWYiOiI4NyJ9LCJQYWRkaW5nIjp7IiRyZWYiOiI4OCJ9LCJCYWNrZ3JvdW5kIjp7IiRyZWYiOiI4OSJ9LCJJc1Zpc2libGUiOnRydWUsIldpZHRoIjowLjAsIkhlaWdodCI6MC4wLCJCb3JkZXJTdHlsZSI6eyIkaWQiOiIxNTkiLCJMaW5lQ29sb3IiOm51bGwsIkxpbmVXZWlnaHQiOjAuMCwiTGluZVR5cGUiOjAsIlBhcmVudFN0eWxlIjpudWxsfSwiUGFyZW50U3R5bGUiOnsiJHJlZiI6IjgzIn19LCJEdXJhdGlvblN0eWxlIjp7IiRpZCI6IjE2MCIsIkZvbnRTZXR0aW5ncyI6eyIkaWQiOiIxNjEiLCJGb250U2l6ZSI6MTAsIkZvbnROYW1lIjoiQ2FsaWJyaSIsIklzQm9sZCI6ZmFsc2UsIklzSXRhbGljIjpmYWxzZSwiSXNVbmRlcmxpbmVkIjpmYWxzZSwiUGFyZW50U3R5bGUiOnsiJHJlZiI6IjkxIn19LCJBdXRvU2l6ZSI6MCwiRm9yZWdyb3VuZCI6eyIkcmVmIjoiOTIifSwiTWF4V2lkdGgiOjIwMC4wLCJNYXhIZWlnaHQiOiJJbmZpbml0eSIsIlNtYXJ0Rm9yZWdyb3VuZElzQWN0aXZlIjpmYWxzZSwiSG9yaXpvbnRhbEFsaWdubWVudCI6MCwiVmVydGljYWxBbGlnbm1lbnQiOjAsIlNtYXJ0Rm9yZWdyb3VuZCI6bnVsbCwiQmFja2dyb3VuZEZpbGxUeXBlIjowLCJNYXJnaW4iOnsiJHJlZiI6Ijk0In0sIlBhZGRpbmciOnsiJHJlZiI6Ijk1In0sIkJhY2tncm91bmQiOnsiJHJlZiI6Ijk2In0sIklzVmlzaWJsZSI6dHJ1ZSwiV2lkdGgiOjAuMCwiSGVpZ2h0IjowLjAsIkJvcmRlclN0eWxlIjp7IiRpZCI6IjE2MiIsIkxpbmVDb2xvciI6bnVsbCwiTGluZVdlaWdodCI6MC4wLCJMaW5lVHlwZSI6MCwiUGFyZW50U3R5bGUiOm51bGx9LCJQYXJlbnRTdHlsZSI6eyIkcmVmIjoiOTAifX0sIkhvcml6b250YWxDb25uZWN0b3JTdHlsZSI6eyIkaWQiOiIxNjMiLCJMaW5lQ29sb3IiOnsiJHJlZiI6Ijk4In0sIkxpbmVXZWlnaHQiOjAuMCwiTGluZVR5cGUiOjAsIlBhcmVudFN0eWxlIjp7IiRyZWYiOiI5NyJ9fSwiVmVydGljYWxDb25uZWN0b3JTdHlsZSI6eyIkaWQiOiIxNjQiLCJMaW5lQ29sb3IiOnsiJHJlZiI6IjEwMSJ9LCJMaW5lV2VpZ2h0IjowLjAsIkxpbmVUeXBlIjowLCJQYXJlbnRTdHlsZSI6eyIkcmVmIjoiMTAwIn19LCJNYXJnaW4iOm51bGwsIlN0YXJ0RGF0ZVBvc2l0aW9uIjozLCJFbmREYXRlUG9zaXRpb24iOjMsIkRhdGVJc1Zpc2libGUiOnRydWUsIlRpdGxlUG9zaXRpb24iOjQsIkR1cmF0aW9uUG9zaXRpb24iOjYsIlBlcmNlbnRhZ2VDb21wbGV0ZWRQb3NpdGlvbiI6NiwiU3BhY2luZyI6MywiSXNCZWxvd1RpbWViYW5kIjp0cnVlLCJQZXJjZW50YWdlQ29tcGxldGVTaGFwZU9wYWNpdHkiOjM1LCJTaGFwZVN0eWxlIjp7IiRpZCI6IjE2NSIsIk1hcmdpbiI6eyIkcmVmIjoiMTA0In0sIlBhZGRpbmciOnsiJHJlZiI6IjEwNSJ9LCJCYWNrZ3JvdW5kIjp7IiRpZCI6IjE2NiIsIkNvbG9yIjp7IiRpZCI6IjE2NyIsIkEiOjI1NSwiUiI6MTE1LCJHIjoxMTUsIkIiOjExNX19LCJJc1Zpc2libGUiOnRydWUsIldpZHRoIjowLjAsIkhlaWdodCI6MTAuMCwiQm9yZGVyU3R5bGUiOnsiJGlkIjoiMTY4IiwiTGluZUNvbG9yIjp7IiRyZWYiOiIxMDkifSwiTGluZVdlaWdodCI6MC4wLCJMaW5lVHlwZSI6MCwiUGFyZW50U3R5bGUiOnsiJHJlZiI6IjEwOCJ9fSwiUGFyZW50U3R5bGUiOnsiJHJlZiI6IjEwMyJ9fSwiVGl0bGVTdHlsZSI6eyIkaWQiOiIxNjkiLCJGb250U2V0dGluZ3MiOnsiJGlkIjoiMTcwIiwiRm9udFNpemUiOjEwLCJGb250TmFtZSI6IkNhbGlicmkiLCJJc0JvbGQiOnRydWUsIklzSXRhbGljIjpmYWxzZSwiSXNVbmRlcmxpbmVkIjpmYWxzZSwiUGFyZW50U3R5bGUiOnsiJHJlZiI6IjExMiJ9fSwiQXV0b1NpemUiOjAsIkZvcmVncm91bmQiOnsiJHJlZiI6IjExMyJ9LCJNYXhXaWR0aCI6OTAwLjAsIk1heEhlaWdodCI6IkluZmluaXR5IiwiU21hcnRGb3JlZ3JvdW5kSXNBY3RpdmUiOmZhbHNlLCJIb3Jpem9udGFsQWxpZ25tZW50IjowLCJWZXJ0aWNhbEFsaWdubWVudCI6MCwiU21hcnRGb3JlZ3JvdW5kIjpudWxsLCJCYWNrZ3JvdW5kRmlsbFR5cGUiOjAsIk1hcmdpbiI6eyIkcmVmIjoiMTE1In0sIlBhZGRpbmciOnsiJHJlZiI6IjExNiJ9LCJCYWNrZ3JvdW5kIjp7IiRyZWYiOiIxMTcifSwiSXNWaXNpYmxlIjp0cnVlLCJXaWR0aCI6MC4wLCJIZWlnaHQiOjAuMCwiQm9yZGVyU3R5bGUiOnsiJGlkIjoiMTcxIiwiTGluZUNvbG9yIjpudWxsLCJMaW5lV2VpZ2h0IjowLjAsIkxpbmVUeXBlIjowLCJQYXJlbnRTdHlsZSI6bnVsbH0sIlBhcmVudFN0eWxlIjp7IiRyZWYiOiIxMTEifX0sIkRhdGVTdHlsZSI6eyIkaWQiOiIxNzIiLCJGb250U2V0dGluZ3MiOnsiJGlkIjoiMTczIiwiRm9udFNpemUiOjgsIkZvbnROYW1lIjoiQ2FsaWJyaSIsIklzQm9sZCI6dHJ1ZSwiSXNJdGFsaWMiOmZhbHNlLCJJc1VuZGVybGluZWQiOmZhbHNlLCJQYXJlbnRTdHlsZSI6eyIkcmVmIjoiMTE5In19LCJBdXRvU2l6ZSI6MiwiRm9yZWdyb3VuZCI6eyIkcmVmIjoiMTIwIn0sIk1heFdpZHRoIjozMS44MTIwNDc5NTgzNzQwMjMsIk1heEhlaWdodCI6IkluZmluaXR5IiwiU21hcnRGb3JlZ3JvdW5kSXNBY3RpdmUiOmZhbHNlLCJIb3Jpem9udGFsQWxpZ25tZW50IjoyLCJWZXJ0aWNhbEFsaWdubWVudCI6MCwiU21hcnRGb3JlZ3JvdW5kIjpudWxsLCJCYWNrZ3JvdW5kRmlsbFR5cGUiOjAsIk1hcmdpbiI6eyIkcmVmIjoiMTIyIn0sIlBhZGRpbmciOnsiJHJlZiI6IjEyMyJ9LCJCYWNrZ3JvdW5kIjp7IiRyZWYiOiIxMjQifSwiSXNWaXNpYmxlIjp0cnVlLCJXaWR0aCI6MC4wLCJIZWlnaHQiOjAuMCwiQm9yZGVyU3R5bGUiOnsiJGlkIjoiMTc0IiwiTGluZUNvbG9yIjpudWxsLCJMaW5lV2VpZ2h0IjowLjAsIkxpbmVUeXBlIjowLCJQYXJlbnRTdHlsZSI6bnVsbH0sIlBhcmVudFN0eWxlIjp7IiRyZWYiOiIxMTgifX0sIkRhdGVGb3JtYXQiOnsiJHJlZiI6IjEyNSJ9LCJJc1Zpc2libGUiOnRydWUsIlBhcmVudFN0eWxlIjp7IiRyZWYiOiI4MiJ9fSwiSW5kZXgiOjIsIlNtYXJ0RHVyYXRpb25BY3RpdmF0ZWQiOmZhbHNlLCJEYXRlRm9ybWF0Ijp7IiRyZWYiOiIxMjUifSwiSWQiOiI0NDZjOTQxZC1kNjQzLTQ5ZDAtYjU1OS1hYTU2MDdmOWNkNjAiLCJJbXBvcnRJZCI6bnVsbCwiVGl0bGUiOiJSRFAgUGhhc2UxICIsIk5vdGUiOm51bGwsIkh5cGVybGluayI6bnVsbCwiSXNDaGFuZ2VkIjpmYWxzZSwiSXNOZXciOmZhbHNlfSx7IiRpZCI6IjE3NSIsIkdyb3VwTmFtZSI6bnVsbCwiU3RhcnREYXRlIjoiMjAxNy0wMy0zMVQwMDowMDowMFoiLCJFbmREYXRlIjoiMjAxNy0wMy0zMVQyMzo1OTowMFoiLCJQZXJjZW50YWdlQ29tcGxldGUiOm51bGwsIlN0eWxlIjp7IiRpZCI6IjE3NiIsIlNoYXBlIjo2LCJTaGFwZVRoaWNrbmVzcyI6MCwiRHVyYXRpb25Gb3JtYXQiOjAsIkluY2x1ZGVOb25Xb3JraW5nRGF5c0luRHVyYXRpb24iOmZhbHNlLCJQZXJjZW50YWdlQ29tcGxldGVTdHlsZSI6eyIkaWQiOiIxNzciLCJGb250U2V0dGluZ3MiOnsiJGlkIjoiMTc4IiwiRm9udFNpemUiOjEwLCJGb250TmFtZSI6IkNhbGlicmkiLCJJc0JvbGQiOmZhbHNlLCJJc0l0YWxpYyI6ZmFsc2UsIklzVW5kZXJsaW5lZCI6ZmFsc2UsIlBhcmVudFN0eWxlIjp7IiRyZWYiOiI4NCJ9fSwiQXV0b1NpemUiOjAsIkZvcmVncm91bmQiOnsiJHJlZiI6Ijg1In0sIk1heFdpZHRoIjoyMDAuMCwiTWF4SGVpZ2h0IjoiSW5maW5pdHkiLCJTbWFydEZvcmVncm91bmRJc0FjdGl2ZSI6ZmFsc2UsIkhvcml6b250YWxBbGlnbm1lbnQiOjAsIlZlcnRpY2FsQWxpZ25tZW50IjowLCJTbWFydEZvcmVncm91bmQiOm51bGwsIkJhY2tncm91bmRGaWxsVHlwZSI6MCwiTWFyZ2luIjp7IiRyZWYiOiI4NyJ9LCJQYWRkaW5nIjp7IiRyZWYiOiI4OCJ9LCJCYWNrZ3JvdW5kIjp7IiRyZWYiOiI4OSJ9LCJJc1Zpc2libGUiOnRydWUsIldpZHRoIjowLjAsIkhlaWdodCI6MC4wLCJCb3JkZXJTdHlsZSI6eyIkaWQiOiIxNzkiLCJMaW5lQ29sb3IiOm51bGwsIkxpbmVXZWlnaHQiOjAuMCwiTGluZVR5cGUiOjAsIlBhcmVudFN0eWxlIjpudWxsfSwiUGFyZW50U3R5bGUiOnsiJHJlZiI6IjgzIn19LCJEdXJhdGlvblN0eWxlIjp7IiRpZCI6IjE4MCIsIkZvbnRTZXR0aW5ncyI6eyIkaWQiOiIxODEiLCJGb250U2l6ZSI6MTAsIkZvbnROYW1lIjoiQ2FsaWJyaSIsIklzQm9sZCI6ZmFsc2UsIklzSXRhbGljIjpmYWxzZSwiSXNVbmRlcmxpbmVkIjpmYWxzZSwiUGFyZW50U3R5bGUiOnsiJHJlZiI6IjkxIn19LCJBdXRvU2l6ZSI6MCwiRm9yZWdyb3VuZCI6eyIkcmVmIjoiOTIifSwiTWF4V2lkdGgiOjIwMC4wLCJNYXhIZWlnaHQiOiJJbmZpbml0eSIsIlNtYXJ0Rm9yZWdyb3VuZElzQWN0aXZlIjpmYWxzZSwiSG9yaXpvbnRhbEFsaWdubWVudCI6MCwiVmVydGljYWxBbGlnbm1lbnQiOjAsIlNtYXJ0Rm9yZWdyb3VuZCI6bnVsbCwiQmFja2dyb3VuZEZpbGxUeXBlIjowLCJNYXJnaW4iOnsiJHJlZiI6Ijk0In0sIlBhZGRpbmciOnsiJHJlZiI6Ijk1In0sIkJhY2tncm91bmQiOnsiJHJlZiI6Ijk2In0sIklzVmlzaWJsZSI6dHJ1ZSwiV2lkdGgiOjAuMCwiSGVpZ2h0IjowLjAsIkJvcmRlclN0eWxlIjp7IiRpZCI6IjE4MiIsIkxpbmVDb2xvciI6bnVsbCwiTGluZVdlaWdodCI6MC4wLCJMaW5lVHlwZSI6MCwiUGFyZW50U3R5bGUiOm51bGx9LCJQYXJlbnRTdHlsZSI6eyIkcmVmIjoiOTAifX0sIkhvcml6b250YWxDb25uZWN0b3JTdHlsZSI6eyIkaWQiOiIxODMiLCJMaW5lQ29sb3IiOnsiJHJlZiI6Ijk4In0sIkxpbmVXZWlnaHQiOjAuMCwiTGluZVR5cGUiOjAsIlBhcmVudFN0eWxlIjp7IiRyZWYiOiI5NyJ9fSwiVmVydGljYWxDb25uZWN0b3JTdHlsZSI6eyIkaWQiOiIxODQiLCJMaW5lQ29sb3IiOnsiJHJlZiI6IjEwMSJ9LCJMaW5lV2VpZ2h0IjowLjAsIkxpbmVUeXBlIjowLCJQYXJlbnRTdHlsZSI6eyIkcmVmIjoiMTAwIn19LCJNYXJnaW4iOm51bGwsIlN0YXJ0RGF0ZVBvc2l0aW9uIjozLCJFbmREYXRlUG9zaXRpb24iOjMsIkRhdGVJc1Zpc2libGUiOnRydWUsIlRpdGxlUG9zaXRpb24iOjQsIkR1cmF0aW9uUG9zaXRpb24iOjYsIlBlcmNlbnRhZ2VDb21wbGV0ZWRQb3NpdGlvbiI6NiwiU3BhY2luZyI6MywiSXNCZWxvd1RpbWViYW5kIjp0cnVlLCJQZXJjZW50YWdlQ29tcGxldGVTaGFwZU9wYWNpdHkiOjM1LCJTaGFwZVN0eWxlIjp7IiRpZCI6IjE4NSIsIk1hcmdpbiI6eyIkcmVmIjoiMTA0In0sIlBhZGRpbmciOnsiJHJlZiI6IjEwNSJ9LCJCYWNrZ3JvdW5kIjp7IiRpZCI6IjE4NiIsIkNvbG9yIjp7IiRpZCI6IjE4NyIsIkEiOjI1NSwiUiI6MTE1LCJHIjoxMTUsIkIiOjExNX19LCJJc1Zpc2libGUiOnRydWUsIldpZHRoIjowLjAsIkhlaWdodCI6MTAuMCwiQm9yZGVyU3R5bGUiOnsiJGlkIjoiMTg4IiwiTGluZUNvbG9yIjp7IiRyZWYiOiIxMDkifSwiTGluZVdlaWdodCI6MC4wLCJMaW5lVHlwZSI6MCwiUGFyZW50U3R5bGUiOnsiJHJlZiI6IjEwOCJ9fSwiUGFyZW50U3R5bGUiOnsiJHJlZiI6IjEwMyJ9fSwiVGl0bGVTdHlsZSI6eyIkaWQiOiIxODkiLCJGb250U2V0dGluZ3MiOnsiJGlkIjoiMTkwIiwiRm9udFNpemUiOjEwLCJGb250TmFtZSI6IkNhbGlicmkiLCJJc0JvbGQiOnRydWUsIklzSXRhbGljIjpmYWxzZSwiSXNVbmRlcmxpbmVkIjpmYWxzZSwiUGFyZW50U3R5bGUiOnsiJHJlZiI6IjExMiJ9fSwiQXV0b1NpemUiOjAsIkZvcmVncm91bmQiOnsiJHJlZiI6IjExMyJ9LCJNYXhXaWR0aCI6OTAwLjAsIk1heEhlaWdodCI6IkluZmluaXR5IiwiU21hcnRGb3JlZ3JvdW5kSXNBY3RpdmUiOmZhbHNlLCJIb3Jpem9udGFsQWxpZ25tZW50IjowLCJWZXJ0aWNhbEFsaWdubWVudCI6MCwiU21hcnRGb3JlZ3JvdW5kIjpudWxsLCJCYWNrZ3JvdW5kRmlsbFR5cGUiOjAsIk1hcmdpbiI6eyIkcmVmIjoiMTE1In0sIlBhZGRpbmciOnsiJHJlZiI6IjExNiJ9LCJCYWNrZ3JvdW5kIjp7IiRyZWYiOiIxMTcifSwiSXNWaXNpYmxlIjp0cnVlLCJXaWR0aCI6MC4wLCJIZWlnaHQiOjAuMCwiQm9yZGVyU3R5bGUiOnsiJGlkIjoiMTkxIiwiTGluZUNvbG9yIjpudWxsLCJMaW5lV2VpZ2h0IjowLjAsIkxpbmVUeXBlIjowLCJQYXJlbnRTdHlsZSI6bnVsbH0sIlBhcmVudFN0eWxlIjp7IiRyZWYiOiIxMTEifX0sIkRhdGVTdHlsZSI6eyIkaWQiOiIxOTIiLCJGb250U2V0dGluZ3MiOnsiJGlkIjoiMTkzIiwiRm9udFNpemUiOjgsIkZvbnROYW1lIjoiQ2FsaWJyaSIsIklzQm9sZCI6dHJ1ZSwiSXNJdGFsaWMiOmZhbHNlLCJJc1VuZGVybGluZWQiOmZhbHNlLCJQYXJlbnRTdHlsZSI6eyIkcmVmIjoiMTE5In19LCJBdXRvU2l6ZSI6MiwiRm9yZWdyb3VuZCI6eyIkcmVmIjoiMTIwIn0sIk1heFdpZHRoIjozMS44MTIwNDc5NTgzNzQwMjMsIk1heEhlaWdodCI6IkluZmluaXR5IiwiU21hcnRGb3JlZ3JvdW5kSXNBY3RpdmUiOmZhbHNlLCJIb3Jpem9udGFsQWxpZ25tZW50IjoyLCJWZXJ0aWNhbEFsaWdubWVudCI6MCwiU21hcnRGb3JlZ3JvdW5kIjpudWxsLCJCYWNrZ3JvdW5kRmlsbFR5cGUiOjAsIk1hcmdpbiI6eyIkcmVmIjoiMTIyIn0sIlBhZGRpbmciOnsiJHJlZiI6IjEyMyJ9LCJCYWNrZ3JvdW5kIjp7IiRyZWYiOiIxMjQifSwiSXNWaXNpYmxlIjp0cnVlLCJXaWR0aCI6MC4wLCJIZWlnaHQiOjAuMCwiQm9yZGVyU3R5bGUiOnsiJGlkIjoiMTk0IiwiTGluZUNvbG9yIjpudWxsLCJMaW5lV2VpZ2h0IjowLjAsIkxpbmVUeXBlIjowLCJQYXJlbnRTdHlsZSI6bnVsbH0sIlBhcmVudFN0eWxlIjp7IiRyZWYiOiIxMTgifX0sIkRhdGVGb3JtYXQiOnsiJHJlZiI6IjEyNSJ9LCJJc1Zpc2libGUiOnRydWUsIlBhcmVudFN0eWxlIjp7IiRyZWYiOiI4MiJ9fSwiSW5kZXgiOjMsIlNtYXJ0RHVyYXRpb25BY3RpdmF0ZWQiOmZhbHNlLCJEYXRlRm9ybWF0Ijp7IiRyZWYiOiIxMjUifSwiSWQiOiJmODdiODZlZC01MjQ4LTRmMzEtOTYwNS0xNWFiYjBlNDBlMWEiLCJJbXBvcnRJZCI6bnVsbCwiVGl0bGUiOiJSRFAgUGhhc2UyICIsIk5vdGUiOm51bGwsIkh5cGVybGluayI6bnVsbCwiSXNDaGFuZ2VkIjpmYWxzZSwiSXNOZXciOmZhbHNlfSx7IiRpZCI6IjE5NSIsIkdyb3VwTmFtZSI6bnVsbCwiU3RhcnREYXRlIjoiMjAxNy0wNC0xMlQwMDowMDowMFoiLCJFbmREYXRlIjoiMjAxNy0wNC0xMlQyMzo1OTowMFoiLCJQZXJjZW50YWdlQ29tcGxldGUiOm51bGwsIlN0eWxlIjp7IiRpZCI6IjE5NiIsIlNoYXBlIjo2LCJTaGFwZVRoaWNrbmVzcyI6MCwiRHVyYXRpb25Gb3JtYXQiOjAsIkluY2x1ZGVOb25Xb3JraW5nRGF5c0luRHVyYXRpb24iOmZhbHNlLCJQZXJjZW50YWdlQ29tcGxldGVTdHlsZSI6eyIkaWQiOiIxOTciLCJGb250U2V0dGluZ3MiOnsiJGlkIjoiMTk4IiwiRm9udFNpemUiOjEwLCJGb250TmFtZSI6IkNhbGlicmkiLCJJc0JvbGQiOmZhbHNlLCJJc0l0YWxpYyI6ZmFsc2UsIklzVW5kZXJsaW5lZCI6ZmFsc2UsIlBhcmVudFN0eWxlIjp7IiRyZWYiOiI4NCJ9fSwiQXV0b1NpemUiOjAsIkZvcmVncm91bmQiOnsiJHJlZiI6Ijg1In0sIk1heFdpZHRoIjoyMDAuMCwiTWF4SGVpZ2h0IjoiSW5maW5pdHkiLCJTbWFydEZvcmVncm91bmRJc0FjdGl2ZSI6ZmFsc2UsIkhvcml6b250YWxBbGlnbm1lbnQiOjAsIlZlcnRpY2FsQWxpZ25tZW50IjowLCJTbWFydEZvcmVncm91bmQiOm51bGwsIkJhY2tncm91bmRGaWxsVHlwZSI6MCwiTWFyZ2luIjp7IiRyZWYiOiI4NyJ9LCJQYWRkaW5nIjp7IiRyZWYiOiI4OCJ9LCJCYWNrZ3JvdW5kIjp7IiRyZWYiOiI4OSJ9LCJJc1Zpc2libGUiOnRydWUsIldpZHRoIjowLjAsIkhlaWdodCI6MC4wLCJCb3JkZXJTdHlsZSI6eyIkaWQiOiIxOTkiLCJMaW5lQ29sb3IiOm51bGwsIkxpbmVXZWlnaHQiOjAuMCwiTGluZVR5cGUiOjAsIlBhcmVudFN0eWxlIjpudWxsfSwiUGFyZW50U3R5bGUiOnsiJHJlZiI6IjgzIn19LCJEdXJhdGlvblN0eWxlIjp7IiRpZCI6IjIwMCIsIkZvbnRTZXR0aW5ncyI6eyIkaWQiOiIyMDEiLCJGb250U2l6ZSI6MTAsIkZvbnROYW1lIjoiQ2FsaWJyaSIsIklzQm9sZCI6ZmFsc2UsIklzSXRhbGljIjpmYWxzZSwiSXNVbmRlcmxpbmVkIjpmYWxzZSwiUGFyZW50U3R5bGUiOnsiJHJlZiI6IjkxIn19LCJBdXRvU2l6ZSI6MCwiRm9yZWdyb3VuZCI6eyIkcmVmIjoiOTIifSwiTWF4V2lkdGgiOjIwMC4wLCJNYXhIZWlnaHQiOiJJbmZpbml0eSIsIlNtYXJ0Rm9yZWdyb3VuZElzQWN0aXZlIjpmYWxzZSwiSG9yaXpvbnRhbEFsaWdubWVudCI6MCwiVmVydGljYWxBbGlnbm1lbnQiOjAsIlNtYXJ0Rm9yZWdyb3VuZCI6bnVsbCwiQmFja2dyb3VuZEZpbGxUeXBlIjowLCJNYXJnaW4iOnsiJHJlZiI6Ijk0In0sIlBhZGRpbmciOnsiJHJlZiI6Ijk1In0sIkJhY2tncm91bmQiOnsiJHJlZiI6Ijk2In0sIklzVmlzaWJsZSI6dHJ1ZSwiV2lkdGgiOjAuMCwiSGVpZ2h0IjowLjAsIkJvcmRlclN0eWxlIjp7IiRpZCI6IjIwMiIsIkxpbmVDb2xvciI6bnVsbCwiTGluZVdlaWdodCI6MC4wLCJMaW5lVHlwZSI6MCwiUGFyZW50U3R5bGUiOm51bGx9LCJQYXJlbnRTdHlsZSI6eyIkcmVmIjoiOTAifX0sIkhvcml6b250YWxDb25uZWN0b3JTdHlsZSI6eyIkaWQiOiIyMDMiLCJMaW5lQ29sb3IiOnsiJHJlZiI6Ijk4In0sIkxpbmVXZWlnaHQiOjAuMCwiTGluZVR5cGUiOjAsIlBhcmVudFN0eWxlIjp7IiRyZWYiOiI5NyJ9fSwiVmVydGljYWxDb25uZWN0b3JTdHlsZSI6eyIkaWQiOiIyMDQiLCJMaW5lQ29sb3IiOnsiJHJlZiI6IjEwMSJ9LCJMaW5lV2VpZ2h0IjowLjAsIkxpbmVUeXBlIjowLCJQYXJlbnRTdHlsZSI6eyIkcmVmIjoiMTAwIn19LCJNYXJnaW4iOm51bGwsIlN0YXJ0RGF0ZVBvc2l0aW9uIjozLCJFbmREYXRlUG9zaXRpb24iOjMsIkRhdGVJc1Zpc2libGUiOnRydWUsIlRpdGxlUG9zaXRpb24iOjQsIkR1cmF0aW9uUG9zaXRpb24iOjYsIlBlcmNlbnRhZ2VDb21wbGV0ZWRQb3NpdGlvbiI6NiwiU3BhY2luZyI6MTAsIklzQmVsb3dUaW1lYmFuZCI6dHJ1ZSwiUGVyY2VudGFnZUNvbXBsZXRlU2hhcGVPcGFjaXR5IjozNSwiU2hhcGVTdHlsZSI6eyIkaWQiOiIyMDUiLCJNYXJnaW4iOnsiJHJlZiI6IjEwNCJ9LCJQYWRkaW5nIjp7IiRyZWYiOiIxMDUifSwiQmFja2dyb3VuZCI6eyIkaWQiOiIyMDYiLCJDb2xvciI6eyIkaWQiOiIyMDciLCJBIjoyNTUsIlIiOjExNSwiRyI6MTE1LCJCIjoxMTV9fSwiSXNWaXNpYmxlIjp0cnVlLCJXaWR0aCI6MC4wLCJIZWlnaHQiOjEwLjAsIkJvcmRlclN0eWxlIjp7IiRpZCI6IjIwOCIsIkxpbmVDb2xvciI6eyIkcmVmIjoiMTA5In0sIkxpbmVXZWlnaHQiOjAuMCwiTGluZVR5cGUiOjAsIlBhcmVudFN0eWxlIjp7IiRyZWYiOiIxMDgifX0sIlBhcmVudFN0eWxlIjp7IiRyZWYiOiIxMDMifX0sIlRpdGxlU3R5bGUiOnsiJGlkIjoiMjA5IiwiRm9udFNldHRpbmdzIjp7IiRpZCI6IjIxMCIsIkZvbnRTaXplIjoxMCwiRm9udE5hbWUiOiJDYWxpYnJpIiwiSXNCb2xkIjp0cnVlLCJJc0l0YWxpYyI6ZmFsc2UsIklzVW5kZXJsaW5lZCI6ZmFsc2UsIlBhcmVudFN0eWxlIjp7IiRyZWYiOiIxMTIifX0sIkF1dG9TaXplIjowLCJGb3JlZ3JvdW5kIjp7IiRyZWYiOiIxMTMifSwiTWF4V2lkdGgiOjkwMC4wLCJNYXhIZWlnaHQiOiJJbmZpbml0eSIsIlNtYXJ0Rm9yZWdyb3VuZElzQWN0aXZlIjpmYWxzZSwiSG9yaXpvbnRhbEFsaWdubWVudCI6MCwiVmVydGljYWxBbGlnbm1lbnQiOjAsIlNtYXJ0Rm9yZWdyb3VuZCI6bnVsbCwiQmFja2dyb3VuZEZpbGxUeXBlIjowLCJNYXJnaW4iOnsiJHJlZiI6IjExNSJ9LCJQYWRkaW5nIjp7IiRyZWYiOiIxMTYifSwiQmFja2dyb3VuZCI6eyIkcmVmIjoiMTE3In0sIklzVmlzaWJsZSI6dHJ1ZSwiV2lkdGgiOjAuMCwiSGVpZ2h0IjowLjAsIkJvcmRlclN0eWxlIjp7IiRpZCI6IjIxMSIsIkxpbmVDb2xvciI6bnVsbCwiTGluZVdlaWdodCI6MC4wLCJMaW5lVHlwZSI6MCwiUGFyZW50U3R5bGUiOm51bGx9LCJQYXJlbnRTdHlsZSI6eyIkcmVmIjoiMTExIn19LCJEYXRlU3R5bGUiOnsiJGlkIjoiMjEyIiwiRm9udFNldHRpbmdzIjp7IiRpZCI6IjIxMyIsIkZvbnRTaXplIjo4LCJGb250TmFtZSI6IkNhbGlicmkiLCJJc0JvbGQiOnRydWUsIklzSXRhbGljIjpmYWxzZSwiSXNVbmRlcmxpbmVkIjpmYWxzZSwiUGFyZW50U3R5bGUiOnsiJHJlZiI6IjExOSJ9fSwiQXV0b1NpemUiOjIsIkZvcmVncm91bmQiOnsiJHJlZiI6IjEyMCJ9LCJNYXhXaWR0aCI6MjcuODM1NTEyMTYxMjU0ODgzLCJNYXhIZWlnaHQiOiJJbmZpbml0eSIsIlNtYXJ0Rm9yZWdyb3VuZElzQWN0aXZlIjpmYWxzZSwiSG9yaXpvbnRhbEFsaWdubWVudCI6MiwiVmVydGljYWxBbGlnbm1lbnQiOjAsIlNtYXJ0Rm9yZWdyb3VuZCI6bnVsbCwiQmFja2dyb3VuZEZpbGxUeXBlIjowLCJNYXJnaW4iOnsiJHJlZiI6IjEyMiJ9LCJQYWRkaW5nIjp7IiRyZWYiOiIxMjMifSwiQmFja2dyb3VuZCI6eyIkcmVmIjoiMTI0In0sIklzVmlzaWJsZSI6dHJ1ZSwiV2lkdGgiOjAuMCwiSGVpZ2h0IjowLjAsIkJvcmRlclN0eWxlIjp7IiRpZCI6IjIxNCIsIkxpbmVDb2xvciI6bnVsbCwiTGluZVdlaWdodCI6MC4wLCJMaW5lVHlwZSI6MCwiUGFyZW50U3R5bGUiOm51bGx9LCJQYXJlbnRTdHlsZSI6eyIkcmVmIjoiMTE4In19LCJEYXRlRm9ybWF0Ijp7IiRyZWYiOiIxMjUifSwiSXNWaXNpYmxlIjp0cnVlLCJQYXJlbnRTdHlsZSI6eyIkcmVmIjoiODIifX0sIkluZGV4Ijo0LCJTbWFydER1cmF0aW9uQWN0aXZhdGVkIjpmYWxzZSwiRGF0ZUZvcm1hdCI6eyIkcmVmIjoiMTI1In0sIklkIjoiYzM5YzQzNGQtOWM1MC00MDM4LWEyN2QtYzNmZjhiZmFhOWFkIiwiSW1wb3J0SWQiOm51bGwsIlRpdGxlIjoiUlRNIFBoYXNlMSAiLCJOb3RlIjpudWxsLCJIeXBlcmxpbmsiOm51bGwsIklzQ2hhbmdlZCI6ZmFsc2UsIklzTmV3IjpmYWxzZX0seyIkaWQiOiIyMTUiLCJHcm91cE5hbWUiOm51bGwsIlN0YXJ0RGF0ZSI6IjIwMTctMDItMTZUMDA6MDA6MDBaIiwiRW5kRGF0ZSI6IjIwMTctMDQtMDNUMjM6NTk6MDBaIiwiUGVyY2VudGFnZUNvbXBsZXRlIjpudWxsLCJTdHlsZSI6eyIkaWQiOiIyMTYiLCJTaGFwZSI6MSwiU2hhcGVUaGlja25lc3MiOjAsIkR1cmF0aW9uRm9ybWF0IjowLCJJbmNsdWRlTm9uV29ya2luZ0RheXNJbkR1cmF0aW9uIjpmYWxzZSwiUGVyY2VudGFnZUNvbXBsZXRlU3R5bGUiOnsiJGlkIjoiMjE3IiwiRm9udFNldHRpbmdzIjp7IiRpZCI6IjIxOCIsIkZvbnRTaXplIjoxMCwiRm9udE5hbWUiOiJDYWxpYnJpIiwiSXNCb2xkIjpmYWxzZSwiSXNJdGFsaWMiOmZhbHNlLCJJc1VuZGVybGluZWQiOmZhbHNlLCJQYXJlbnRTdHlsZSI6eyIkcmVmIjoiODQifX0sIkF1dG9TaXplIjowLCJGb3JlZ3JvdW5kIjp7IiRyZWYiOiI4NSJ9LCJNYXhXaWR0aCI6MjAwLjAsIk1heEhlaWdodCI6IkluZmluaXR5IiwiU21hcnRGb3JlZ3JvdW5kSXNBY3RpdmUiOmZhbHNlLCJIb3Jpem9udGFsQWxpZ25tZW50IjowLCJWZXJ0aWNhbEFsaWdubWVudCI6MCwiU21hcnRGb3JlZ3JvdW5kIjpudWxsLCJCYWNrZ3JvdW5kRmlsbFR5cGUiOjAsIk1hcmdpbiI6eyIkcmVmIjoiODcifSwiUGFkZGluZyI6eyIkcmVmIjoiODgifSwiQmFja2dyb3VuZCI6eyIkcmVmIjoiODkifSwiSXNWaXNpYmxlIjp0cnVlLCJXaWR0aCI6MC4wLCJIZWlnaHQiOjAuMCwiQm9yZGVyU3R5bGUiOnsiJGlkIjoiMjE5IiwiTGluZUNvbG9yIjpudWxsLCJMaW5lV2VpZ2h0IjowLjAsIkxpbmVUeXBlIjowLCJQYXJlbnRTdHlsZSI6bnVsbH0sIlBhcmVudFN0eWxlIjp7IiRyZWYiOiI4MyJ9fSwiRHVyYXRpb25TdHlsZSI6eyIkaWQiOiIyMjAiLCJGb250U2V0dGluZ3MiOnsiJGlkIjoiMjIxIiwiRm9udFNpemUiOjEwLCJGb250TmFtZSI6IkNhbGlicmkiLCJJc0JvbGQiOmZhbHNlLCJJc0l0YWxpYyI6ZmFsc2UsIklzVW5kZXJsaW5lZCI6ZmFsc2UsIlBhcmVudFN0eWxlIjp7IiRyZWYiOiI5MSJ9fSwiQXV0b1NpemUiOjAsIkZvcmVncm91bmQiOnsiJHJlZiI6IjkyIn0sIk1heFdpZHRoIjoyMDAuMCwiTWF4SGVpZ2h0IjoiSW5maW5pdHkiLCJTbWFydEZvcmVncm91bmRJc0FjdGl2ZSI6ZmFsc2UsIkhvcml6b250YWxBbGlnbm1lbnQiOjAsIlZlcnRpY2FsQWxpZ25tZW50IjowLCJTbWFydEZvcmVncm91bmQiOm51bGwsIkJhY2tncm91bmRGaWxsVHlwZSI6MCwiTWFyZ2luIjp7IiRyZWYiOiI5NCJ9LCJQYWRkaW5nIjp7IiRyZWYiOiI5NSJ9LCJCYWNrZ3JvdW5kIjp7IiRyZWYiOiI5NiJ9LCJJc1Zpc2libGUiOnRydWUsIldpZHRoIjowLjAsIkhlaWdodCI6MC4wLCJCb3JkZXJTdHlsZSI6eyIkaWQiOiIyMjIiLCJMaW5lQ29sb3IiOm51bGwsIkxpbmVXZWlnaHQiOjAuMCwiTGluZVR5cGUiOjAsIlBhcmVudFN0eWxlIjpudWxsfSwiUGFyZW50U3R5bGUiOnsiJHJlZiI6IjkwIn19LCJIb3Jpem9udGFsQ29ubmVjdG9yU3R5bGUiOnsiJGlkIjoiMjIzIiwiTGluZUNvbG9yIjp7IiRyZWYiOiI5OCJ9LCJMaW5lV2VpZ2h0IjowLjgsIkxpbmVUeXBlIjowLCJQYXJlbnRTdHlsZSI6eyIkcmVmIjoiOTcifX0sIlZlcnRpY2FsQ29ubmVjdG9yU3R5bGUiOnsiJGlkIjoiMjI0IiwiTGluZUNvbG9yIjp7IiRpZCI6IjIyNSIsIiR0eXBlIjoiTkxSRS5Db21tb24uRG9tLlNvbGlkQ29sb3JCcnVzaCwgTkxSRS5Db21tb24iLCJDb2xvciI6eyIkaWQiOiIyMjYiLCJBIjoyNTUsIlIiOjkxLCJHIjoxNTUsIkIiOjIxM319LCJMaW5lV2VpZ2h0IjoxLjAsIkxpbmVUeXBlIjowLCJQYXJlbnRTdHlsZSI6eyIkcmVmIjoiMTAwIn19LCJNYXJnaW4iOm51bGwsIlN0YXJ0RGF0ZVBvc2l0aW9uIjozLCJFbmREYXRlUG9zaXRpb24iOjQsIkRhdGVJc1Zpc2libGUiOnRydWUsIlRpdGxlUG9zaXRpb24iOjIsIkR1cmF0aW9uUG9zaXRpb24iOjYsIlBlcmNlbnRhZ2VDb21wbGV0ZWRQb3NpdGlvbiI6NiwiU3BhY2luZyI6MywiSXNCZWxvd1RpbWViYW5kIjp0cnVlLCJQZXJjZW50YWdlQ29tcGxldGVTaGFwZU9wYWNpdHkiOjM1LCJTaGFwZVN0eWxlIjp7IiRpZCI6IjIyNyIsIk1hcmdpbiI6eyIkcmVmIjoiMTA0In0sIlBhZGRpbmciOnsiJHJlZiI6IjEwNSJ9LCJCYWNrZ3JvdW5kIjp7IiRyZWYiOiIxMDYifSwiSXNWaXNpYmxlIjp0cnVlLCJXaWR0aCI6MC4wLCJIZWlnaHQiOjEwLjAsIkJvcmRlclN0eWxlIjp7IiRpZCI6IjIyOCIsIkxpbmVDb2xvciI6eyIkcmVmIjoiMTA5In0sIkxpbmVXZWlnaHQiOjAuMCwiTGluZVR5cGUiOjAsIlBhcmVudFN0eWxlIjp7IiRyZWYiOiIxMDgifX0sIlBhcmVudFN0eWxlIjp7IiRyZWYiOiIxMDMifX0sIlRpdGxlU3R5bGUiOnsiJGlkIjoiMjI5IiwiRm9udFNldHRpbmdzIjp7IiRpZCI6IjIzMCIsIkZvbnRTaXplIjoxMCwiRm9udE5hbWUiOiJDYWxpYnJpIiwiSXNCb2xkIjp0cnVlLCJJc0l0YWxpYyI6ZmFsc2UsIklzVW5kZXJsaW5lZCI6ZmFsc2UsIlBhcmVudFN0eWxlIjp7IiRyZWYiOiIxMTIifX0sIkF1dG9TaXplIjowLCJGb3JlZ3JvdW5kIjp7IiRpZCI6IjIzMSIsIkNvbG9yIjp7IiRpZCI6IjIzMiIsIkEiOjI1NSwiUiI6MjU1LCJHIjoyNTUsIkIiOjI1NX19LCJNYXhXaWR0aCI6OTAwLjAsIk1heEhlaWdodCI6IkluZmluaXR5IiwiU21hcnRGb3JlZ3JvdW5kSXNBY3RpdmUiOmZhbHNlLCJIb3Jpem9udGFsQWxpZ25tZW50IjoxLCJWZXJ0aWNhbEFsaWdubWVudCI6MCwiU21hcnRGb3JlZ3JvdW5kIjpudWxsLCJCYWNrZ3JvdW5kRmlsbFR5cGUiOjAsIk1hcmdpbiI6eyIkcmVmIjoiMTE1In0sIlBhZGRpbmciOnsiJHJlZiI6IjExNiJ9LCJCYWNrZ3JvdW5kIjp7IiRyZWYiOiIxMTcifSwiSXNWaXNpYmxlIjp0cnVlLCJXaWR0aCI6MC4wLCJIZWlnaHQiOjAuMCwiQm9yZGVyU3R5bGUiOnsiJGlkIjoiMjMzIiwiTGluZUNvbG9yIjpudWxsLCJMaW5lV2VpZ2h0IjowLjAsIkxpbmVUeXBlIjowLCJQYXJlbnRTdHlsZSI6bnVsbH0sIlBhcmVudFN0eWxlIjp7IiRyZWYiOiIxMTEifX0sIkRhdGVTdHlsZSI6eyIkaWQiOiIyMzQiLCJGb250U2V0dGluZ3MiOnsiJGlkIjoiMjM1IiwiRm9udFNpemUiOjksIkZvbnROYW1lIjoiQ2FsaWJyaSIsIklzQm9sZCI6dHJ1ZSwiSXNJdGFsaWMiOmZhbHNlLCJJc1VuZGVybGluZWQiOmZhbHNlLCJQYXJlbnRTdHlsZSI6eyIkcmVmIjoiMTE5In19LCJBdXRvU2l6ZSI6MiwiRm9yZWdyb3VuZCI6eyIkaWQiOiIyMzYiLCJDb2xvciI6eyIkaWQiOiIyMzciLCJBIjoyNTUsIlIiOjY4LCJHIjoxMTQsIkIiOjE5Nn19LCJNYXhXaWR0aCI6NTUuNjcxMDI0MzIyNTA5NzY2LCJNYXhIZWlnaHQiOiJJbmZpbml0eSIsIlNtYXJ0Rm9yZWdyb3VuZElzQWN0aXZlIjpmYWxzZSwiSG9yaXpvbnRhbEFsaWdubWVudCI6MiwiVmVydGljYWxBbGlnbm1lbnQiOjAsIlNtYXJ0Rm9yZWdyb3VuZCI6bnVsbCwiQmFja2dyb3VuZEZpbGxUeXBlIjowLCJNYXJnaW4iOnsiJHJlZiI6IjEyMiJ9LCJQYWRkaW5nIjp7IiRyZWYiOiIxMjMifSwiQmFja2dyb3VuZCI6eyIkcmVmIjoiMTI0In0sIklzVmlzaWJsZSI6dHJ1ZSwiV2lkdGgiOjAuMCwiSGVpZ2h0IjowLjAsIkJvcmRlclN0eWxlIjp7IiRpZCI6IjIzOCIsIkxpbmVDb2xvciI6bnVsbCwiTGluZVdlaWdodCI6MC4wLCJMaW5lVHlwZSI6MCwiUGFyZW50U3R5bGUiOm51bGx9LCJQYXJlbnRTdHlsZSI6eyIkcmVmIjoiMTE4In19LCJEYXRlRm9ybWF0Ijp7IiRpZCI6IjIzOSIsIkZvcm1hdFN0cmluZyI6ImRkZCBNL2Q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7IiRyZWYiOiI4MiJ9fSwiSW5kZXgiOjUsIlNtYXJ0RHVyYXRpb25BY3RpdmF0ZWQiOmZhbHNlLCJEYXRlRm9ybWF0Ijp7IiRyZWYiOiIyMzkifSwiSWQiOiI3MTVjMGIwMy1hYTJmLTRiYzAtOTgwYS02MDgyMGJhNDE1ZDMiLCJJbXBvcnRJZCI6bnVsbCwiVGl0bGUiOiJBUEkgZGV2ZWxvcG1lbnQiLCJOb3RlIjpudWxsLCJIeXBlcmxpbmsiOm51bGwsIklzQ2hhbmdlZCI6ZmFsc2UsIklzTmV3IjpmYWxzZX0seyIkaWQiOiIyNDAiLCJHcm91cE5hbWUiOm51bGwsIlN0YXJ0RGF0ZSI6IjIwMTctMDMtMTVUMDA6MDA6MDBaIiwiRW5kRGF0ZSI6IjIwMTctMDMtMTVUMjM6NTk6MDBaIiwiUGVyY2VudGFnZUNvbXBsZXRlIjpudWxsLCJTdHlsZSI6eyIkaWQiOiIyNDEiLCJTaGFwZSI6NiwiU2hhcGVUaGlja25lc3MiOjAsIkR1cmF0aW9uRm9ybWF0IjowLCJJbmNsdWRlTm9uV29ya2luZ0RheXNJbkR1cmF0aW9uIjpmYWxzZSwiUGVyY2VudGFnZUNvbXBsZXRlU3R5bGUiOnsiJGlkIjoiMjQyIiwiRm9udFNldHRpbmdzIjp7IiRpZCI6IjI0MyIsIkZvbnRTaXplIjoxMCwiRm9udE5hbWUiOiJDYWxpYnJpIiwiSXNCb2xkIjpmYWxzZSwiSXNJdGFsaWMiOmZhbHNlLCJJc1VuZGVybGluZWQiOmZhbHNlLCJQYXJlbnRTdHlsZSI6eyIkcmVmIjoiODQifX0sIkF1dG9TaXplIjowLCJGb3JlZ3JvdW5kIjp7IiRyZWYiOiI4NSJ9LCJNYXhXaWR0aCI6MjAwLjAsIk1heEhlaWdodCI6IkluZmluaXR5IiwiU21hcnRGb3JlZ3JvdW5kSXNBY3RpdmUiOmZhbHNlLCJIb3Jpem9udGFsQWxpZ25tZW50IjowLCJWZXJ0aWNhbEFsaWdubWVudCI6MCwiU21hcnRGb3JlZ3JvdW5kIjpudWxsLCJCYWNrZ3JvdW5kRmlsbFR5cGUiOjAsIk1hcmdpbiI6eyIkcmVmIjoiODcifSwiUGFkZGluZyI6eyIkcmVmIjoiODgifSwiQmFja2dyb3VuZCI6eyIkcmVmIjoiODkifSwiSXNWaXNpYmxlIjp0cnVlLCJXaWR0aCI6MC4wLCJIZWlnaHQiOjAuMCwiQm9yZGVyU3R5bGUiOnsiJGlkIjoiMjQ0IiwiTGluZUNvbG9yIjpudWxsLCJMaW5lV2VpZ2h0IjowLjAsIkxpbmVUeXBlIjowLCJQYXJlbnRTdHlsZSI6bnVsbH0sIlBhcmVudFN0eWxlIjp7IiRyZWYiOiI4MyJ9fSwiRHVyYXRpb25TdHlsZSI6eyIkaWQiOiIyNDUiLCJGb250U2V0dGluZ3MiOnsiJGlkIjoiMjQ2IiwiRm9udFNpemUiOjEwLCJGb250TmFtZSI6IkNhbGlicmkiLCJJc0JvbGQiOmZhbHNlLCJJc0l0YWxpYyI6ZmFsc2UsIklzVW5kZXJsaW5lZCI6ZmFsc2UsIlBhcmVudFN0eWxlIjp7IiRyZWYiOiI5MSJ9fSwiQXV0b1NpemUiOjAsIkZvcmVncm91bmQiOnsiJHJlZiI6IjkyIn0sIk1heFdpZHRoIjoyMDAuMCwiTWF4SGVpZ2h0IjoiSW5maW5pdHkiLCJTbWFydEZvcmVncm91bmRJc0FjdGl2ZSI6ZmFsc2UsIkhvcml6b250YWxBbGlnbm1lbnQiOjAsIlZlcnRpY2FsQWxpZ25tZW50IjowLCJTbWFydEZvcmVncm91bmQiOm51bGwsIkJhY2tncm91bmRGaWxsVHlwZSI6MCwiTWFyZ2luIjp7IiRyZWYiOiI5NCJ9LCJQYWRkaW5nIjp7IiRyZWYiOiI5NSJ9LCJCYWNrZ3JvdW5kIjp7IiRyZWYiOiI5NiJ9LCJJc1Zpc2libGUiOnRydWUsIldpZHRoIjowLjAsIkhlaWdodCI6MC4wLCJCb3JkZXJTdHlsZSI6eyIkaWQiOiIyNDciLCJMaW5lQ29sb3IiOm51bGwsIkxpbmVXZWlnaHQiOjAuMCwiTGluZVR5cGUiOjAsIlBhcmVudFN0eWxlIjpudWxsfSwiUGFyZW50U3R5bGUiOnsiJHJlZiI6IjkwIn19LCJIb3Jpem9udGFsQ29ubmVjdG9yU3R5bGUiOnsiJGlkIjoiMjQ4IiwiTGluZUNvbG9yIjp7IiRyZWYiOiI5OCJ9LCJMaW5lV2VpZ2h0IjowLjAsIkxpbmVUeXBlIjowLCJQYXJlbnRTdHlsZSI6eyIkcmVmIjoiOTcifX0sIlZlcnRpY2FsQ29ubmVjdG9yU3R5bGUiOnsiJGlkIjoiMjQ5IiwiTGluZUNvbG9yIjp7IiRyZWYiOiIxMDEifSwiTGluZVdlaWdodCI6MC4wLCJMaW5lVHlwZSI6MCwiUGFyZW50U3R5bGUiOnsiJHJlZiI6IjEwMCJ9fSwiTWFyZ2luIjpudWxsLCJTdGFydERhdGVQb3NpdGlvbiI6MywiRW5kRGF0ZVBvc2l0aW9uIjozLCJEYXRlSXNWaXNpYmxlIjp0cnVlLCJUaXRsZVBvc2l0aW9uIjo0LCJEdXJhdGlvblBvc2l0aW9uIjo2LCJQZXJjZW50YWdlQ29tcGxldGVkUG9zaXRpb24iOjYsIlNwYWNpbmciOjMsIklzQmVsb3dUaW1lYmFuZCI6dHJ1ZSwiUGVyY2VudGFnZUNvbXBsZXRlU2hhcGVPcGFjaXR5IjozNSwiU2hhcGVTdHlsZSI6eyIkaWQiOiIyNTAiLCJNYXJnaW4iOnsiJHJlZiI6IjEwNCJ9LCJQYWRkaW5nIjp7IiRyZWYiOiIxMDUifSwiQmFja2dyb3VuZCI6eyIkaWQiOiIyNTEiLCJDb2xvciI6eyIkaWQiOiIyNTIiLCJBIjoyNTUsIlIiOjkxLCJHIjoxNTUsIkIiOjIxM319LCJJc1Zpc2libGUiOnRydWUsIldpZHRoIjowLjAsIkhlaWdodCI6MTAuMCwiQm9yZGVyU3R5bGUiOnsiJGlkIjoiMjUzIiwiTGluZUNvbG9yIjp7IiRyZWYiOiIxMDkifSwiTGluZVdlaWdodCI6MC4wLCJMaW5lVHlwZSI6MCwiUGFyZW50U3R5bGUiOnsiJHJlZiI6IjEwOCJ9fSwiUGFyZW50U3R5bGUiOnsiJHJlZiI6IjEwMyJ9fSwiVGl0bGVTdHlsZSI6eyIkaWQiOiIyNTQiLCJGb250U2V0dGluZ3MiOnsiJGlkIjoiMjU1IiwiRm9udFNpemUiOjEwLCJGb250TmFtZSI6IkNhbGlicmkiLCJJc0JvbGQiOnRydWUsIklzSXRhbGljIjpmYWxzZSwiSXNVbmRlcmxpbmVkIjpmYWxzZSwiUGFyZW50U3R5bGUiOnsiJHJlZiI6IjExMiJ9fSwiQXV0b1NpemUiOjAsIkZvcmVncm91bmQiOnsiJHJlZiI6IjExMyJ9LCJNYXhXaWR0aCI6OTAwLjAsIk1heEhlaWdodCI6IkluZmluaXR5IiwiU21hcnRGb3JlZ3JvdW5kSXNBY3RpdmUiOmZhbHNlLCJIb3Jpem9udGFsQWxpZ25tZW50IjowLCJWZXJ0aWNhbEFsaWdubWVudCI6MCwiU21hcnRGb3JlZ3JvdW5kIjpudWxsLCJCYWNrZ3JvdW5kRmlsbFR5cGUiOjAsIk1hcmdpbiI6eyIkcmVmIjoiMTE1In0sIlBhZGRpbmciOnsiJHJlZiI6IjExNiJ9LCJCYWNrZ3JvdW5kIjp7IiRyZWYiOiIxMTcifSwiSXNWaXNpYmxlIjp0cnVlLCJXaWR0aCI6MC4wLCJIZWlnaHQiOjAuMCwiQm9yZGVyU3R5bGUiOnsiJGlkIjoiMjU2IiwiTGluZUNvbG9yIjpudWxsLCJMaW5lV2VpZ2h0IjowLjAsIkxpbmVUeXBlIjowLCJQYXJlbnRTdHlsZSI6bnVsbH0sIlBhcmVudFN0eWxlIjp7IiRyZWYiOiIxMTEifX0sIkRhdGVTdHlsZSI6eyIkaWQiOiIyNTciLCJGb250U2V0dGluZ3MiOnsiJGlkIjoiMjU4IiwiRm9udFNpemUiOjksIkZvbnROYW1lIjoiQ2FsaWJyaSIsIklzQm9sZCI6dHJ1ZSwiSXNJdGFsaWMiOmZhbHNlLCJJc1VuZGVybGluZWQiOmZhbHNlLCJQYXJlbnRTdHlsZSI6eyIkcmVmIjoiMTE5In19LCJBdXRvU2l6ZSI6MiwiRm9yZWdyb3VuZCI6eyIkcmVmIjoiMTIwIn0sIk1heFdpZHRoIjozMS44MTIwNDc5NTgzNzQwMjMsIk1heEhlaWdodCI6IkluZmluaXR5IiwiU21hcnRGb3JlZ3JvdW5kSXNBY3RpdmUiOmZhbHNlLCJIb3Jpem9udGFsQWxpZ25tZW50IjoyLCJWZXJ0aWNhbEFsaWdubWVudCI6MCwiU21hcnRGb3JlZ3JvdW5kIjpudWxsLCJCYWNrZ3JvdW5kRmlsbFR5cGUiOjAsIk1hcmdpbiI6eyIkcmVmIjoiMTIyIn0sIlBhZGRpbmciOnsiJHJlZiI6IjEyMyJ9LCJCYWNrZ3JvdW5kIjp7IiRyZWYiOiIxMjQifSwiSXNWaXNpYmxlIjp0cnVlLCJXaWR0aCI6MC4wLCJIZWlnaHQiOjAuMCwiQm9yZGVyU3R5bGUiOnsiJGlkIjoiMjU5IiwiTGluZUNvbG9yIjpudWxsLCJMaW5lV2VpZ2h0IjowLjAsIkxpbmVUeXBlIjowLCJQYXJlbnRTdHlsZSI6bnVsbH0sIlBhcmVudFN0eWxlIjp7IiRyZWYiOiIxMTgifX0sIkRhdGVGb3JtYXQiOnsiJHJlZiI6IjEyNSJ9LCJJc1Zpc2libGUiOnRydWUsIlBhcmVudFN0eWxlIjp7IiRyZWYiOiI4MiJ9fSwiSW5kZXgiOjYsIlNtYXJ0RHVyYXRpb25BY3RpdmF0ZWQiOmZhbHNlLCJEYXRlRm9ybWF0Ijp7IiRyZWYiOiIxMjUifSwiSWQiOiJhMWVlOGMwNC0zYjNkLTRmN2EtYWEwZi02OTNhMjNmN2JlZTkiLCJJbXBvcnRJZCI6bnVsbCwiVGl0bGUiOiJZQ0ZHIE1WUCAiLCJOb3RlIjpudWxsLCJIeXBlcmxpbmsiOm51bGwsIklzQ2hhbmdlZCI6ZmFsc2UsIklzTmV3IjpmYWxzZX0seyIkaWQiOiIyNjAiLCJHcm91cE5hbWUiOm51bGwsIlN0YXJ0RGF0ZSI6IjIwMTctMDMtMjNUMDA6MDA6MDBaIiwiRW5kRGF0ZSI6IjIwMTctMDQtMDNUMjM6NTk6MDBaIiwiUGVyY2VudGFnZUNvbXBsZXRlIjpudWxsLCJTdHlsZSI6eyIkaWQiOiIyNjEiLCJTaGFwZSI6NiwiU2hhcGVUaGlja25lc3MiOjAsIkR1cmF0aW9uRm9ybWF0IjowLCJJbmNsdWRlTm9uV29ya2luZ0RheXNJbkR1cmF0aW9uIjpmYWxzZSwiUGVyY2VudGFnZUNvbXBsZXRlU3R5bGUiOnsiJGlkIjoiMjYyIiwiRm9udFNldHRpbmdzIjp7IiRpZCI6IjI2MyIsIkZvbnRTaXplIjoxMCwiRm9udE5hbWUiOiJDYWxpYnJpIiwiSXNCb2xkIjpmYWxzZSwiSXNJdGFsaWMiOmZhbHNlLCJJc1VuZGVybGluZWQiOmZhbHNlLCJQYXJlbnRTdHlsZSI6eyIkcmVmIjoiODQifX0sIkF1dG9TaXplIjowLCJGb3JlZ3JvdW5kIjp7IiRyZWYiOiI4NSJ9LCJNYXhXaWR0aCI6MjAwLjAsIk1heEhlaWdodCI6IkluZmluaXR5IiwiU21hcnRGb3JlZ3JvdW5kSXNBY3RpdmUiOmZhbHNlLCJIb3Jpem9udGFsQWxpZ25tZW50IjowLCJWZXJ0aWNhbEFsaWdubWVudCI6MCwiU21hcnRGb3JlZ3JvdW5kIjpudWxsLCJCYWNrZ3JvdW5kRmlsbFR5cGUiOjAsIk1hcmdpbiI6eyIkcmVmIjoiODcifSwiUGFkZGluZyI6eyIkcmVmIjoiODgifSwiQmFja2dyb3VuZCI6eyIkcmVmIjoiODkifSwiSXNWaXNpYmxlIjp0cnVlLCJXaWR0aCI6MC4wLCJIZWlnaHQiOjAuMCwiQm9yZGVyU3R5bGUiOnsiJGlkIjoiMjY0IiwiTGluZUNvbG9yIjpudWxsLCJMaW5lV2VpZ2h0IjowLjAsIkxpbmVUeXBlIjowLCJQYXJlbnRTdHlsZSI6bnVsbH0sIlBhcmVudFN0eWxlIjp7IiRyZWYiOiI4MyJ9fSwiRHVyYXRpb25TdHlsZSI6eyIkaWQiOiIyNjUiLCJGb250U2V0dGluZ3MiOnsiJGlkIjoiMjY2IiwiRm9udFNpemUiOjEwLCJGb250TmFtZSI6IkNhbGlicmkiLCJJc0JvbGQiOmZhbHNlLCJJc0l0YWxpYyI6ZmFsc2UsIklzVW5kZXJsaW5lZCI6ZmFsc2UsIlBhcmVudFN0eWxlIjp7IiRyZWYiOiI5MSJ9fSwiQXV0b1NpemUiOjAsIkZvcmVncm91bmQiOnsiJHJlZiI6IjkyIn0sIk1heFdpZHRoIjoyMDAuMCwiTWF4SGVpZ2h0IjoiSW5maW5pdHkiLCJTbWFydEZvcmVncm91bmRJc0FjdGl2ZSI6ZmFsc2UsIkhvcml6b250YWxBbGlnbm1lbnQiOjAsIlZlcnRpY2FsQWxpZ25tZW50IjowLCJTbWFydEZvcmVncm91bmQiOm51bGwsIkJhY2tncm91bmRGaWxsVHlwZSI6MCwiTWFyZ2luIjp7IiRyZWYiOiI5NCJ9LCJQYWRkaW5nIjp7IiRyZWYiOiI5NSJ9LCJCYWNrZ3JvdW5kIjp7IiRyZWYiOiI5NiJ9LCJJc1Zpc2libGUiOnRydWUsIldpZHRoIjowLjAsIkhlaWdodCI6MC4wLCJCb3JkZXJTdHlsZSI6eyIkaWQiOiIyNjciLCJMaW5lQ29sb3IiOm51bGwsIkxpbmVXZWlnaHQiOjAuMCwiTGluZVR5cGUiOjAsIlBhcmVudFN0eWxlIjpudWxsfSwiUGFyZW50U3R5bGUiOnsiJHJlZiI6IjkwIn19LCJIb3Jpem9udGFsQ29ubmVjdG9yU3R5bGUiOnsiJGlkIjoiMjY4IiwiTGluZUNvbG9yIjp7IiRyZWYiOiI5OCJ9LCJMaW5lV2VpZ2h0IjowLjgsIkxpbmVUeXBlIjowLCJQYXJlbnRTdHlsZSI6eyIkcmVmIjoiOTcifX0sIlZlcnRpY2FsQ29ubmVjdG9yU3R5bGUiOnsiJGlkIjoiMjY5IiwiTGluZUNvbG9yIjp7IiRyZWYiOiIxMDEifSwiTGluZVdlaWdodCI6MC4wLCJMaW5lVHlwZSI6MCwiUGFyZW50U3R5bGUiOnsiJHJlZiI6IjEwMCJ9fSwiTWFyZ2luIjpudWxsLCJTdGFydERhdGVQb3NpdGlvbiI6MywiRW5kRGF0ZVBvc2l0aW9uIjozLCJEYXRlSXNWaXNpYmxlIjp0cnVlLCJUaXRsZVBvc2l0aW9uIjo0LCJEdXJhdGlvblBvc2l0aW9uIjo2LCJQZXJjZW50YWdlQ29tcGxldGVkUG9zaXRpb24iOjYsIlNwYWNpbmciOjMsIklzQmVsb3dUaW1lYmFuZCI6dHJ1ZSwiUGVyY2VudGFnZUNvbXBsZXRlU2hhcGVPcGFjaXR5IjozNSwiU2hhcGVTdHlsZSI6eyIkaWQiOiIyNzAiLCJNYXJnaW4iOnsiJHJlZiI6IjEwNCJ9LCJQYWRkaW5nIjp7IiRyZWYiOiIxMDUifSwiQmFja2dyb3VuZCI6eyIkaWQiOiIyNzEiLCJDb2xvciI6eyIkaWQiOiIyNzIiLCJBIjoyNTUsIlIiOjkxLCJHIjoxNTUsIkIiOjIxM319LCJJc1Zpc2libGUiOnRydWUsIldpZHRoIjowLjAsIkhlaWdodCI6MTAuMCwiQm9yZGVyU3R5bGUiOnsiJGlkIjoiMjczIiwiTGluZUNvbG9yIjp7IiRyZWYiOiIxMDkifSwiTGluZVdlaWdodCI6MC4wLCJMaW5lVHlwZSI6MCwiUGFyZW50U3R5bGUiOnsiJHJlZiI6IjEwOCJ9fSwiUGFyZW50U3R5bGUiOnsiJHJlZiI6IjEwMyJ9fSwiVGl0bGVTdHlsZSI6eyIkaWQiOiIyNzQiLCJGb250U2V0dGluZ3MiOnsiJGlkIjoiMjc1IiwiRm9udFNpemUiOjEwLCJGb250TmFtZSI6IkNhbGlicmkiLCJJc0JvbGQiOnRydWUsIklzSXRhbGljIjpmYWxzZSwiSXNVbmRlcmxpbmVkIjpmYWxzZSwiUGFyZW50U3R5bGUiOnsiJHJlZiI6IjExMiJ9fSwiQXV0b1NpemUiOjAsIkZvcmVncm91bmQiOnsiJHJlZiI6IjExMyJ9LCJNYXhXaWR0aCI6OTAwLjAsIk1heEhlaWdodCI6IkluZmluaXR5IiwiU21hcnRGb3JlZ3JvdW5kSXNBY3RpdmUiOmZhbHNlLCJIb3Jpem9udGFsQWxpZ25tZW50IjowLCJWZXJ0aWNhbEFsaWdubWVudCI6MCwiU21hcnRGb3JlZ3JvdW5kIjpudWxsLCJCYWNrZ3JvdW5kRmlsbFR5cGUiOjAsIk1hcmdpbiI6eyIkcmVmIjoiMTE1In0sIlBhZGRpbmciOnsiJHJlZiI6IjExNiJ9LCJCYWNrZ3JvdW5kIjp7IiRyZWYiOiIxMTcifSwiSXNWaXNpYmxlIjp0cnVlLCJXaWR0aCI6MC4wLCJIZWlnaHQiOjAuMCwiQm9yZGVyU3R5bGUiOnsiJGlkIjoiMjc2IiwiTGluZUNvbG9yIjpudWxsLCJMaW5lV2VpZ2h0IjowLjAsIkxpbmVUeXBlIjowLCJQYXJlbnRTdHlsZSI6bnVsbH0sIlBhcmVudFN0eWxlIjp7IiRyZWYiOiIxMTEifX0sIkRhdGVTdHlsZSI6eyIkaWQiOiIyNzciLCJGb250U2V0dGluZ3MiOnsiJGlkIjoiMjc4IiwiRm9udFNpemUiOjksIkZvbnROYW1lIjoiQ2FsaWJyaSIsIklzQm9sZCI6dHJ1ZSwiSXNJdGFsaWMiOmZhbHNlLCJJc1VuZGVybGluZWQiOmZhbHNlLCJQYXJlbnRTdHlsZSI6eyIkcmVmIjoiMTE5In19LCJBdXRvU2l6ZSI6MiwiRm9yZWdyb3VuZCI6eyIkcmVmIjoiMTIwIn0sIk1heFdpZHRoIjo4My41MDY1MzgzOTExMTMyODEsIk1heEhlaWdodCI6IkluZmluaXR5IiwiU21hcnRGb3JlZ3JvdW5kSXNBY3RpdmUiOmZhbHNlLCJIb3Jpem9udGFsQWxpZ25tZW50IjoyLCJWZXJ0aWNhbEFsaWdubWVudCI6MCwiU21hcnRGb3JlZ3JvdW5kIjpudWxsLCJCYWNrZ3JvdW5kRmlsbFR5cGUiOjAsIk1hcmdpbiI6eyIkcmVmIjoiMTIyIn0sIlBhZGRpbmciOnsiJHJlZiI6IjEyMyJ9LCJCYWNrZ3JvdW5kIjp7IiRyZWYiOiIxMjQifSwiSXNWaXNpYmxlIjp0cnVlLCJXaWR0aCI6MC4wLCJIZWlnaHQiOjAuMCwiQm9yZGVyU3R5bGUiOnsiJGlkIjoiMjc5IiwiTGluZUNvbG9yIjpudWxsLCJMaW5lV2VpZ2h0IjowLjAsIkxpbmVUeXBlIjowLCJQYXJlbnRTdHlsZSI6bnVsbH0sIlBhcmVudFN0eWxlIjp7IiRyZWYiOiIxMTgifX0sIkRhdGVGb3JtYXQiOnsiJHJlZiI6IjEyNSJ9LCJJc1Zpc2libGUiOnRydWUsIlBhcmVudFN0eWxlIjp7IiRyZWYiOiI4MiJ9fSwiSW5kZXgiOjcsIlNtYXJ0RHVyYXRpb25BY3RpdmF0ZWQiOmZhbHNlLCJEYXRlRm9ybWF0Ijp7IiRyZWYiOiIxMjUifSwiSWQiOiJlNDJkNGY3NS1jYjBlLTQ2YTEtOTNkMy0zNzEyM2U0YjM1YzUiLCJJbXBvcnRJZCI6bnVsbCwiVGl0bGUiOiJBUEktQnVuZGxlIiwiTm90ZSI6bnVsbCwiSHlwZXJsaW5rIjpudWxsLCJJc0NoYW5nZWQiOmZhbHNlLCJJc05ldyI6ZmFsc2V9LHsiJGlkIjoiMjgwIiwiR3JvdXBOYW1lIjpudWxsLCJTdGFydERhdGUiOiIyMDE3LTAzLTAxVDAwOjAwOjAwWiIsIkVuZERhdGUiOiIyMDE3LTAzLTAxVDIzOjU5OjAwWiIsIlBlcmNlbnRhZ2VDb21wbGV0ZSI6bnVsbCwiU3R5bGUiOnsiJGlkIjoiMjgxIiwiU2hhcGUiOjYsIlNoYXBlVGhpY2tuZXNzIjowLCJEdXJhdGlvbkZvcm1hdCI6MCwiSW5jbHVkZU5vbldvcmtpbmdEYXlzSW5EdXJhdGlvbiI6ZmFsc2UsIlBlcmNlbnRhZ2VDb21wbGV0ZVN0eWxlIjp7IiRpZCI6IjI4MiIsIkZvbnRTZXR0aW5ncyI6eyIkaWQiOiIyODMiLCJGb250U2l6ZSI6MTAsIkZvbnROYW1lIjoiQ2FsaWJyaSIsIklzQm9sZCI6ZmFsc2UsIklzSXRhbGljIjpmYWxzZSwiSXNVbmRlcmxpbmVkIjpmYWxzZSwiUGFyZW50U3R5bGUiOnsiJHJlZiI6Ijg0In19LCJBdXRvU2l6ZSI6MCwiRm9yZWdyb3VuZCI6eyIkcmVmIjoiODUifSwiTWF4V2lkdGgiOjIwMC4wLCJNYXhIZWlnaHQiOiJJbmZpbml0eSIsIlNtYXJ0Rm9yZWdyb3VuZElzQWN0aXZlIjpmYWxzZSwiSG9yaXpvbnRhbEFsaWdubWVudCI6MCwiVmVydGljYWxBbGlnbm1lbnQiOjAsIlNtYXJ0Rm9yZWdyb3VuZCI6bnVsbCwiQmFja2dyb3VuZEZpbGxUeXBlIjowLCJNYXJnaW4iOnsiJHJlZiI6Ijg3In0sIlBhZGRpbmciOnsiJHJlZiI6Ijg4In0sIkJhY2tncm91bmQiOnsiJHJlZiI6Ijg5In0sIklzVmlzaWJsZSI6dHJ1ZSwiV2lkdGgiOjAuMCwiSGVpZ2h0IjowLjAsIkJvcmRlclN0eWxlIjp7IiRpZCI6IjI4NCIsIkxpbmVDb2xvciI6bnVsbCwiTGluZVdlaWdodCI6MC4wLCJMaW5lVHlwZSI6MCwiUGFyZW50U3R5bGUiOm51bGx9LCJQYXJlbnRTdHlsZSI6eyIkcmVmIjoiODMifX0sIkR1cmF0aW9uU3R5bGUiOnsiJGlkIjoiMjg1IiwiRm9udFNldHRpbmdzIjp7IiRpZCI6IjI4NiIsIkZvbnRTaXplIjoxMCwiRm9udE5hbWUiOiJDYWxpYnJpIiwiSXNCb2xkIjpmYWxzZSwiSXNJdGFsaWMiOmZhbHNlLCJJc1VuZGVybGluZWQiOmZhbHNlLCJQYXJlbnRTdHlsZSI6eyIkcmVmIjoiOTEifX0sIkF1dG9TaXplIjowLCJGb3JlZ3JvdW5kIjp7IiRyZWYiOiI5MiJ9LCJNYXhXaWR0aCI6MjAwLjAsIk1heEhlaWdodCI6IkluZmluaXR5IiwiU21hcnRGb3JlZ3JvdW5kSXNBY3RpdmUiOmZhbHNlLCJIb3Jpem9udGFsQWxpZ25tZW50IjowLCJWZXJ0aWNhbEFsaWdubWVudCI6MCwiU21hcnRGb3JlZ3JvdW5kIjpudWxsLCJCYWNrZ3JvdW5kRmlsbFR5cGUiOjAsIk1hcmdpbiI6eyIkcmVmIjoiOTQifSwiUGFkZGluZyI6eyIkcmVmIjoiOTUifSwiQmFja2dyb3VuZCI6eyIkcmVmIjoiOTYifSwiSXNWaXNpYmxlIjp0cnVlLCJXaWR0aCI6MC4wLCJIZWlnaHQiOjAuMCwiQm9yZGVyU3R5bGUiOnsiJGlkIjoiMjg3IiwiTGluZUNvbG9yIjpudWxsLCJMaW5lV2VpZ2h0IjowLjAsIkxpbmVUeXBlIjowLCJQYXJlbnRTdHlsZSI6bnVsbH0sIlBhcmVudFN0eWxlIjp7IiRyZWYiOiI5MCJ9fSwiSG9yaXpvbnRhbENvbm5lY3RvclN0eWxlIjp7IiRpZCI6IjI4OCIsIkxpbmVDb2xvciI6eyIkcmVmIjoiOTgifSwiTGluZVdlaWdodCI6MC4wLCJMaW5lVHlwZSI6MCwiUGFyZW50U3R5bGUiOnsiJHJlZiI6Ijk3In19LCJWZXJ0aWNhbENvbm5lY3RvclN0eWxlIjp7IiRpZCI6IjI4OSIsIkxpbmVDb2xvciI6eyIkcmVmIjoiMTAxIn0sIkxpbmVXZWlnaHQiOjAuMCwiTGluZVR5cGUiOjAsIlBhcmVudFN0eWxlIjp7IiRyZWYiOiIxMDAifX0sIk1hcmdpbiI6bnVsbCwiU3RhcnREYXRlUG9zaXRpb24iOjMsIkVuZERhdGVQb3NpdGlvbiI6MywiRGF0ZUlzVmlzaWJsZSI6dHJ1ZSwiVGl0bGVQb3NpdGlvbiI6NCwiRHVyYXRpb25Qb3NpdGlvbiI6NiwiUGVyY2VudGFnZUNvbXBsZXRlZFBvc2l0aW9uIjo2LCJTcGFjaW5nIjozLCJJc0JlbG93VGltZWJhbmQiOnRydWUsIlBlcmNlbnRhZ2VDb21wbGV0ZVNoYXBlT3BhY2l0eSI6MzUsIlNoYXBlU3R5bGUiOnsiJGlkIjoiMjkwIiwiTWFyZ2luIjp7IiRyZWYiOiIxMDQifSwiUGFkZGluZyI6eyIkcmVmIjoiMTA1In0sIkJhY2tncm91bmQiOnsiJGlkIjoiMjkxIiwiQ29sb3IiOnsiJGlkIjoiMjkyIiwiQSI6MjU1LCJSIjo5MSwiRyI6MTU1LCJCIjoyMTN9fSwiSXNWaXNpYmxlIjp0cnVlLCJXaWR0aCI6MC4wLCJIZWlnaHQiOjEwLjAsIkJvcmRlclN0eWxlIjp7IiRpZCI6IjI5MyIsIkxpbmVDb2xvciI6eyIkcmVmIjoiMTA5In0sIkxpbmVXZWlnaHQiOjAuMCwiTGluZVR5cGUiOjAsIlBhcmVudFN0eWxlIjp7IiRyZWYiOiIxMDgifX0sIlBhcmVudFN0eWxlIjp7IiRyZWYiOiIxMDMifX0sIlRpdGxlU3R5bGUiOnsiJGlkIjoiMjk0IiwiRm9udFNldHRpbmdzIjp7IiRpZCI6IjI5NSIsIkZvbnRTaXplIjoxMCwiRm9udE5hbWUiOiJDYWxpYnJpIiwiSXNCb2xkIjp0cnVlLCJJc0l0YWxpYyI6ZmFsc2UsIklzVW5kZXJsaW5lZCI6ZmFsc2UsIlBhcmVudFN0eWxlIjp7IiRyZWYiOiIxMTIifX0sIkF1dG9TaXplIjowLCJGb3JlZ3JvdW5kIjp7IiRyZWYiOiIxMTMifSwiTWF4V2lkdGgiOjkwMC4wLCJNYXhIZWlnaHQiOiJJbmZpbml0eSIsIlNtYXJ0Rm9yZWdyb3VuZElzQWN0aXZlIjpmYWxzZSwiSG9yaXpvbnRhbEFsaWdubWVudCI6MCwiVmVydGljYWxBbGlnbm1lbnQiOjAsIlNtYXJ0Rm9yZWdyb3VuZCI6bnVsbCwiQmFja2dyb3VuZEZpbGxUeXBlIjowLCJNYXJnaW4iOnsiJHJlZiI6IjExNSJ9LCJQYWRkaW5nIjp7IiRyZWYiOiIxMTYifSwiQmFja2dyb3VuZCI6eyIkcmVmIjoiMTE3In0sIklzVmlzaWJsZSI6dHJ1ZSwiV2lkdGgiOjAuMCwiSGVpZ2h0IjowLjAsIkJvcmRlclN0eWxlIjp7IiRpZCI6IjI5NiIsIkxpbmVDb2xvciI6bnVsbCwiTGluZVdlaWdodCI6MC4wLCJMaW5lVHlwZSI6MCwiUGFyZW50U3R5bGUiOm51bGx9LCJQYXJlbnRTdHlsZSI6eyIkcmVmIjoiMTExIn19LCJEYXRlU3R5bGUiOnsiJGlkIjoiMjk3IiwiRm9udFNldHRpbmdzIjp7IiRpZCI6IjI5OCIsIkZvbnRTaXplIjo5LCJGb250TmFtZSI6IkNhbGlicmkiLCJJc0JvbGQiOnRydWUsIklzSXRhbGljIjpmYWxzZSwiSXNVbmRlcmxpbmVkIjpmYWxzZSwiUGFyZW50U3R5bGUiOnsiJHJlZiI6IjExOSJ9fSwiQXV0b1NpemUiOjIsIkZvcmVncm91bmQiOnsiJHJlZiI6IjEyMCJ9LCJNYXhXaWR0aCI6MzEuODEyMDQ3OTU4Mzc0MDIzLCJNYXhIZWlnaHQiOiJJbmZpbml0eSIsIlNtYXJ0Rm9yZWdyb3VuZElzQWN0aXZlIjpmYWxzZSwiSG9yaXpvbnRhbEFsaWdubWVudCI6MiwiVmVydGljYWxBbGlnbm1lbnQiOjAsIlNtYXJ0Rm9yZWdyb3VuZCI6bnVsbCwiQmFja2dyb3VuZEZpbGxUeXBlIjowLCJNYXJnaW4iOnsiJHJlZiI6IjEyMiJ9LCJQYWRkaW5nIjp7IiRyZWYiOiIxMjMifSwiQmFja2dyb3VuZCI6eyIkcmVmIjoiMTI0In0sIklzVmlzaWJsZSI6dHJ1ZSwiV2lkdGgiOjAuMCwiSGVpZ2h0IjowLjAsIkJvcmRlclN0eWxlIjp7IiRpZCI6IjI5OSIsIkxpbmVDb2xvciI6bnVsbCwiTGluZVdlaWdodCI6MC4wLCJMaW5lVHlwZSI6MCwiUGFyZW50U3R5bGUiOm51bGx9LCJQYXJlbnRTdHlsZSI6eyIkcmVmIjoiMTE4In19LCJEYXRlRm9ybWF0Ijp7IiRyZWYiOiIxMjUifSwiSXNWaXNpYmxlIjp0cnVlLCJQYXJlbnRTdHlsZSI6eyIkcmVmIjoiODIifX0sIkluZGV4Ijo4LCJTbWFydER1cmF0aW9uQWN0aXZhdGVkIjpmYWxzZSwiRGF0ZUZvcm1hdCI6eyIkcmVmIjoiMTI1In0sIklkIjoiNTQ2MzIwNTYtM2VhMi00MWE4LThjOTctNmI0ZjI4MDBkMmUxIiwiSW1wb3J0SWQiOm51bGwsIlRpdGxlIjoiT0MgLSBDb25zb2xpZGF0aW9uICIsIk5vdGUiOm51bGwsIkh5cGVybGluayI6bnVsbCwiSXNDaGFuZ2VkIjpmYWxzZSwiSXNOZXciOmZhbHNlfSx7IiRpZCI6IjMwMCIsIkdyb3VwTmFtZSI6bnVsbCwiU3RhcnREYXRlIjoiMjAxNy0wMy0wOFQwMDowMDowMFoiLCJFbmREYXRlIjoiMjAxNy0wMy0wOFQyMzo1OTowMFoiLCJQZXJjZW50YWdlQ29tcGxldGUiOm51bGwsIlN0eWxlIjp7IiRpZCI6IjMwMSIsIlNoYXBlIjo2LCJTaGFwZVRoaWNrbmVzcyI6MCwiRHVyYXRpb25Gb3JtYXQiOjAsIkluY2x1ZGVOb25Xb3JraW5nRGF5c0luRHVyYXRpb24iOmZhbHNlLCJQZXJjZW50YWdlQ29tcGxldGVTdHlsZSI6eyIkaWQiOiIzMDIiLCJGb250U2V0dGluZ3MiOnsiJGlkIjoiMzAzIiwiRm9udFNpemUiOjEwLCJGb250TmFtZSI6IkNhbGlicmkiLCJJc0JvbGQiOmZhbHNlLCJJc0l0YWxpYyI6ZmFsc2UsIklzVW5kZXJsaW5lZCI6ZmFsc2UsIlBhcmVudFN0eWxlIjp7IiRyZWYiOiI4NCJ9fSwiQXV0b1NpemUiOjAsIkZvcmVncm91bmQiOnsiJHJlZiI6Ijg1In0sIk1heFdpZHRoIjoyMDAuMCwiTWF4SGVpZ2h0IjoiSW5maW5pdHkiLCJTbWFydEZvcmVncm91bmRJc0FjdGl2ZSI6ZmFsc2UsIkhvcml6b250YWxBbGlnbm1lbnQiOjAsIlZlcnRpY2FsQWxpZ25tZW50IjowLCJTbWFydEZvcmVncm91bmQiOm51bGwsIkJhY2tncm91bmRGaWxsVHlwZSI6MCwiTWFyZ2luIjp7IiRyZWYiOiI4NyJ9LCJQYWRkaW5nIjp7IiRyZWYiOiI4OCJ9LCJCYWNrZ3JvdW5kIjp7IiRyZWYiOiI4OSJ9LCJJc1Zpc2libGUiOnRydWUsIldpZHRoIjowLjAsIkhlaWdodCI6MC4wLCJCb3JkZXJTdHlsZSI6eyIkaWQiOiIzMDQiLCJMaW5lQ29sb3IiOm51bGwsIkxpbmVXZWlnaHQiOjAuMCwiTGluZVR5cGUiOjAsIlBhcmVudFN0eWxlIjpudWxsfSwiUGFyZW50U3R5bGUiOnsiJHJlZiI6IjgzIn19LCJEdXJhdGlvblN0eWxlIjp7IiRpZCI6IjMwNSIsIkZvbnRTZXR0aW5ncyI6eyIkaWQiOiIzMDYiLCJGb250U2l6ZSI6MTAsIkZvbnROYW1lIjoiQ2FsaWJyaSIsIklzQm9sZCI6ZmFsc2UsIklzSXRhbGljIjpmYWxzZSwiSXNVbmRlcmxpbmVkIjpmYWxzZSwiUGFyZW50U3R5bGUiOnsiJHJlZiI6IjkxIn19LCJBdXRvU2l6ZSI6MCwiRm9yZWdyb3VuZCI6eyIkcmVmIjoiOTIifSwiTWF4V2lkdGgiOjIwMC4wLCJNYXhIZWlnaHQiOiJJbmZpbml0eSIsIlNtYXJ0Rm9yZWdyb3VuZElzQWN0aXZlIjpmYWxzZSwiSG9yaXpvbnRhbEFsaWdubWVudCI6MCwiVmVydGljYWxBbGlnbm1lbnQiOjAsIlNtYXJ0Rm9yZWdyb3VuZCI6bnVsbCwiQmFja2dyb3VuZEZpbGxUeXBlIjowLCJNYXJnaW4iOnsiJHJlZiI6Ijk0In0sIlBhZGRpbmciOnsiJHJlZiI6Ijk1In0sIkJhY2tncm91bmQiOnsiJHJlZiI6Ijk2In0sIklzVmlzaWJsZSI6dHJ1ZSwiV2lkdGgiOjAuMCwiSGVpZ2h0IjowLjAsIkJvcmRlclN0eWxlIjp7IiRpZCI6IjMwNyIsIkxpbmVDb2xvciI6bnVsbCwiTGluZVdlaWdodCI6MC4wLCJMaW5lVHlwZSI6MCwiUGFyZW50U3R5bGUiOm51bGx9LCJQYXJlbnRTdHlsZSI6eyIkcmVmIjoiOTAifX0sIkhvcml6b250YWxDb25uZWN0b3JTdHlsZSI6eyIkaWQiOiIzMDgiLCJMaW5lQ29sb3IiOnsiJHJlZiI6Ijk4In0sIkxpbmVXZWlnaHQiOjAuMCwiTGluZVR5cGUiOjAsIlBhcmVudFN0eWxlIjp7IiRyZWYiOiI5NyJ9fSwiVmVydGljYWxDb25uZWN0b3JTdHlsZSI6eyIkaWQiOiIzMDkiLCJMaW5lQ29sb3IiOnsiJHJlZiI6IjEwMSJ9LCJMaW5lV2VpZ2h0IjowLjAsIkxpbmVUeXBlIjowLCJQYXJlbnRTdHlsZSI6eyIkcmVmIjoiMTAwIn19LCJNYXJnaW4iOm51bGwsIlN0YXJ0RGF0ZVBvc2l0aW9uIjozLCJFbmREYXRlUG9zaXRpb24iOjMsIkRhdGVJc1Zpc2libGUiOnRydWUsIlRpdGxlUG9zaXRpb24iOjQsIkR1cmF0aW9uUG9zaXRpb24iOjYsIlBlcmNlbnRhZ2VDb21wbGV0ZWRQb3NpdGlvbiI6NiwiU3BhY2luZyI6MywiSXNCZWxvd1RpbWViYW5kIjp0cnVlLCJQZXJjZW50YWdlQ29tcGxldGVTaGFwZU9wYWNpdHkiOjM1LCJTaGFwZVN0eWxlIjp7IiRpZCI6IjMxMCIsIk1hcmdpbiI6eyIkcmVmIjoiMTA0In0sIlBhZGRpbmciOnsiJHJlZiI6IjEwNSJ9LCJCYWNrZ3JvdW5kIjp7IiRpZCI6IjMxMSIsIkNvbG9yIjp7IiRpZCI6IjMxMiIsIkEiOjI1NSwiUiI6OTEsIkciOjE1NSwiQiI6MjEzfX0sIklzVmlzaWJsZSI6dHJ1ZSwiV2lkdGgiOjAuMCwiSGVpZ2h0IjoxMC4wLCJCb3JkZXJTdHlsZSI6eyIkaWQiOiIzMTMiLCJMaW5lQ29sb3IiOnsiJHJlZiI6IjEwOSJ9LCJMaW5lV2VpZ2h0IjowLjAsIkxpbmVUeXBlIjowLCJQYXJlbnRTdHlsZSI6eyIkcmVmIjoiMTA4In19LCJQYXJlbnRTdHlsZSI6eyIkcmVmIjoiMTAzIn19LCJUaXRsZVN0eWxlIjp7IiRpZCI6IjMxNCIsIkZvbnRTZXR0aW5ncyI6eyIkaWQiOiIzMTUiLCJGb250U2l6ZSI6MTAsIkZvbnROYW1lIjoiQ2FsaWJyaSIsIklzQm9sZCI6dHJ1ZSwiSXNJdGFsaWMiOmZhbHNlLCJJc1VuZGVybGluZWQiOmZhbHNlLCJQYXJlbnRTdHlsZSI6eyIkcmVmIjoiMTEyIn19LCJBdXRvU2l6ZSI6MCwiRm9yZWdyb3VuZCI6eyIkcmVmIjoiMTEzIn0sIk1heFdpZHRoIjo5MDAuMCwiTWF4SGVpZ2h0IjoiSW5maW5pdHkiLCJTbWFydEZvcmVncm91bmRJc0FjdGl2ZSI6ZmFsc2UsIkhvcml6b250YWxBbGlnbm1lbnQiOjAsIlZlcnRpY2FsQWxpZ25tZW50IjowLCJTbWFydEZvcmVncm91bmQiOm51bGwsIkJhY2tncm91bmRGaWxsVHlwZSI6MCwiTWFyZ2luIjp7IiRyZWYiOiIxMTUifSwiUGFkZGluZyI6eyIkcmVmIjoiMTE2In0sIkJhY2tncm91bmQiOnsiJHJlZiI6IjExNyJ9LCJJc1Zpc2libGUiOnRydWUsIldpZHRoIjowLjAsIkhlaWdodCI6MC4wLCJCb3JkZXJTdHlsZSI6eyIkaWQiOiIzMTYiLCJMaW5lQ29sb3IiOm51bGwsIkxpbmVXZWlnaHQiOjAuMCwiTGluZVR5cGUiOjAsIlBhcmVudFN0eWxlIjpudWxsfSwiUGFyZW50U3R5bGUiOnsiJHJlZiI6IjExMSJ9fSwiRGF0ZVN0eWxlIjp7IiRpZCI6IjMxNyIsIkZvbnRTZXR0aW5ncyI6eyIkaWQiOiIzMTgiLCJGb250U2l6ZSI6OSwiRm9udE5hbWUiOiJDYWxpYnJpIiwiSXNCb2xkIjp0cnVlLCJJc0l0YWxpYyI6ZmFsc2UsIklzVW5kZXJsaW5lZCI6ZmFsc2UsIlBhcmVudFN0eWxlIjp7IiRyZWYiOiIxMTkifX0sIkF1dG9TaXplIjoyLCJGb3JlZ3JvdW5kIjp7IiRyZWYiOiIxMjAifSwiTWF4V2lkdGgiOjMxLjgxMjA0Nzk1ODM3NDAyMywiTWF4SGVpZ2h0IjoiSW5maW5pdHkiLCJTbWFydEZvcmVncm91bmRJc0FjdGl2ZSI6ZmFsc2UsIkhvcml6b250YWxBbGlnbm1lbnQiOjIsIlZlcnRpY2FsQWxpZ25tZW50IjowLCJTbWFydEZvcmVncm91bmQiOm51bGwsIkJhY2tncm91bmRGaWxsVHlwZSI6MCwiTWFyZ2luIjp7IiRyZWYiOiIxMjIifSwiUGFkZGluZyI6eyIkcmVmIjoiMTIzIn0sIkJhY2tncm91bmQiOnsiJHJlZiI6IjEyNCJ9LCJJc1Zpc2libGUiOnRydWUsIldpZHRoIjowLjAsIkhlaWdodCI6MC4wLCJCb3JkZXJTdHlsZSI6eyIkaWQiOiIzMTkiLCJMaW5lQ29sb3IiOm51bGwsIkxpbmVXZWlnaHQiOjAuMCwiTGluZVR5cGUiOjAsIlBhcmVudFN0eWxlIjpudWxsfSwiUGFyZW50U3R5bGUiOnsiJHJlZiI6IjExOCJ9fSwiRGF0ZUZvcm1hdCI6eyIkcmVmIjoiMTI1In0sIklzVmlzaWJsZSI6dHJ1ZSwiUGFyZW50U3R5bGUiOnsiJHJlZiI6IjgyIn19LCJJbmRleCI6OSwiU21hcnREdXJhdGlvbkFjdGl2YXRlZCI6ZmFsc2UsIkRhdGVGb3JtYXQiOnsiJHJlZiI6IjEyNSJ9LCJJZCI6IjU2OTE3M2YwLTdjZTItNDE3OS1hNzQ3LTE5NTJhN2VmNDZmNSIsIkltcG9ydElkIjpudWxsLCJUaXRsZSI6IlJUTSBQaGFzZTIgIiwiTm90ZSI6bnVsbCwiSHlwZXJsaW5rIjpudWxsLCJJc0NoYW5nZWQiOmZhbHNlLCJJc05ldyI6ZmFsc2V9LHsiJGlkIjoiMzIwIiwiR3JvdXBOYW1lIjpudWxsLCJTdGFydERhdGUiOiIyMDE3LTA0LTAxVDAwOjAwOjAwWiIsIkVuZERhdGUiOiIyMDE3LTA1LTE4VDIzOjU5OjAwWiIsIlBlcmNlbnRhZ2VDb21wbGV0ZSI6bnVsbCwiU3R5bGUiOnsiJGlkIjoiMzIxIiwiU2hhcGUiOjEsIlNoYXBlVGhpY2tuZXNzIjowLCJEdXJhdGlvbkZvcm1hdCI6MCwiSW5jbHVkZU5vbldvcmtpbmdEYXlzSW5EdXJhdGlvbiI6ZmFsc2UsIlBlcmNlbnRhZ2VDb21wbGV0ZVN0eWxlIjp7IiRpZCI6IjMyMiIsIkZvbnRTZXR0aW5ncyI6eyIkaWQiOiIzMjMiLCJGb250U2l6ZSI6MTAsIkZvbnROYW1lIjoiQ2FsaWJyaSIsIklzQm9sZCI6ZmFsc2UsIklzSXRhbGljIjpmYWxzZSwiSXNVbmRlcmxpbmVkIjpmYWxzZSwiUGFyZW50U3R5bGUiOnsiJHJlZiI6Ijg0In19LCJBdXRvU2l6ZSI6MCwiRm9yZWdyb3VuZCI6eyIkcmVmIjoiODUifSwiTWF4V2lkdGgiOjIwMC4wLCJNYXhIZWlnaHQiOiJJbmZpbml0eSIsIlNtYXJ0Rm9yZWdyb3VuZElzQWN0aXZlIjpmYWxzZSwiSG9yaXpvbnRhbEFsaWdubWVudCI6MCwiVmVydGljYWxBbGlnbm1lbnQiOjAsIlNtYXJ0Rm9yZWdyb3VuZCI6bnVsbCwiQmFja2dyb3VuZEZpbGxUeXBlIjowLCJNYXJnaW4iOnsiJHJlZiI6Ijg3In0sIlBhZGRpbmciOnsiJHJlZiI6Ijg4In0sIkJhY2tncm91bmQiOnsiJHJlZiI6Ijg5In0sIklzVmlzaWJsZSI6dHJ1ZSwiV2lkdGgiOjAuMCwiSGVpZ2h0IjowLjAsIkJvcmRlclN0eWxlIjp7IiRpZCI6IjMyNCIsIkxpbmVDb2xvciI6bnVsbCwiTGluZVdlaWdodCI6MC4wLCJMaW5lVHlwZSI6MCwiUGFyZW50U3R5bGUiOm51bGx9LCJQYXJlbnRTdHlsZSI6eyIkcmVmIjoiODMifX0sIkR1cmF0aW9uU3R5bGUiOnsiJGlkIjoiMzI1IiwiRm9udFNldHRpbmdzIjp7IiRpZCI6IjMyNiIsIkZvbnRTaXplIjoxMCwiRm9udE5hbWUiOiJDYWxpYnJpIiwiSXNCb2xkIjpmYWxzZSwiSXNJdGFsaWMiOmZhbHNlLCJJc1VuZGVybGluZWQiOmZhbHNlLCJQYXJlbnRTdHlsZSI6eyIkcmVmIjoiOTEifX0sIkF1dG9TaXplIjowLCJGb3JlZ3JvdW5kIjp7IiRyZWYiOiI5MiJ9LCJNYXhXaWR0aCI6MjAwLjAsIk1heEhlaWdodCI6IkluZmluaXR5IiwiU21hcnRGb3JlZ3JvdW5kSXNBY3RpdmUiOmZhbHNlLCJIb3Jpem9udGFsQWxpZ25tZW50IjowLCJWZXJ0aWNhbEFsaWdubWVudCI6MCwiU21hcnRGb3JlZ3JvdW5kIjpudWxsLCJCYWNrZ3JvdW5kRmlsbFR5cGUiOjAsIk1hcmdpbiI6eyIkcmVmIjoiOTQifSwiUGFkZGluZyI6eyIkcmVmIjoiOTUifSwiQmFja2dyb3VuZCI6eyIkcmVmIjoiOTYifSwiSXNWaXNpYmxlIjp0cnVlLCJXaWR0aCI6MC4wLCJIZWlnaHQiOjAuMCwiQm9yZGVyU3R5bGUiOnsiJGlkIjoiMzI3IiwiTGluZUNvbG9yIjpudWxsLCJMaW5lV2VpZ2h0IjowLjAsIkxpbmVUeXBlIjowLCJQYXJlbnRTdHlsZSI6bnVsbH0sIlBhcmVudFN0eWxlIjp7IiRyZWYiOiI5MCJ9fSwiSG9yaXpvbnRhbENvbm5lY3RvclN0eWxlIjp7IiRpZCI6IjMyOCIsIkxpbmVDb2xvciI6eyIkcmVmIjoiOTgifSwiTGluZVdlaWdodCI6MC44LCJMaW5lVHlwZSI6MCwiUGFyZW50U3R5bGUiOnsiJHJlZiI6Ijk3In19LCJWZXJ0aWNhbENvbm5lY3RvclN0eWxlIjp7IiRpZCI6IjMyOSIsIkxpbmVDb2xvciI6eyIkaWQiOiIzMzAiLCIkdHlwZSI6Ik5MUkUuQ29tbW9uLkRvbS5Tb2xpZENvbG9yQnJ1c2gsIE5MUkUuQ29tbW9uIiwiQ29sb3IiOnsiJGlkIjoiMzMxIiwiQSI6MjU1LCJSIjoxNzgsIkciOjE0LCJCIjoxOH19LCJMaW5lV2VpZ2h0IjoxLjAsIkxpbmVUeXBlIjowLCJQYXJlbnRTdHlsZSI6eyIkcmVmIjoiMTAwIn19LCJNYXJnaW4iOm51bGwsIlN0YXJ0RGF0ZVBvc2l0aW9uIjozLCJFbmREYXRlUG9zaXRpb24iOjQsIkRhdGVJc1Zpc2libGUiOnRydWUsIlRpdGxlUG9zaXRpb24iOjIsIkR1cmF0aW9uUG9zaXRpb24iOjYsIlBlcmNlbnRhZ2VDb21wbGV0ZWRQb3NpdGlvbiI6NiwiU3BhY2luZyI6MywiSXNCZWxvd1RpbWViYW5kIjp0cnVlLCJQZXJjZW50YWdlQ29tcGxldGVTaGFwZU9wYWNpdHkiOjM1LCJTaGFwZVN0eWxlIjp7IiRpZCI6IjMzMiIsIk1hcmdpbiI6eyIkcmVmIjoiMTA0In0sIlBhZGRpbmciOnsiJHJlZiI6IjEwNSJ9LCJCYWNrZ3JvdW5kIjp7IiRpZCI6IjMzMyIsIkNvbG9yIjp7IiRpZCI6IjMzNCIsIkEiOjI1NSwiUiI6MTc4LCJHIjoxNCwiQiI6MTh9fSwiSXNWaXNpYmxlIjp0cnVlLCJXaWR0aCI6MC4wLCJIZWlnaHQiOjEwLjAsIkJvcmRlclN0eWxlIjp7IiRpZCI6IjMzNSIsIkxpbmVDb2xvciI6eyIkcmVmIjoiMTA5In0sIkxpbmVXZWlnaHQiOjAuMCwiTGluZVR5cGUiOjAsIlBhcmVudFN0eWxlIjp7IiRyZWYiOiIxMDgifX0sIlBhcmVudFN0eWxlIjp7IiRyZWYiOiIxMDMifX0sIlRpdGxlU3R5bGUiOnsiJGlkIjoiMzM2IiwiRm9udFNldHRpbmdzIjp7IiRpZCI6IjMzNyIsIkZvbnRTaXplIjoxMCwiRm9udE5hbWUiOiJDYWxpYnJpIiwiSXNCb2xkIjp0cnVlLCJJc0l0YWxpYyI6ZmFsc2UsIklzVW5kZXJsaW5lZCI6ZmFsc2UsIlBhcmVudFN0eWxlIjp7IiRyZWYiOiIxMTIifX0sIkF1dG9TaXplIjowLCJGb3JlZ3JvdW5kIjp7IiRpZCI6IjMzOCIsIkNvbG9yIjp7IiRpZCI6IjMzOSIsIkEiOjI1NSwiUiI6MjU1LCJHIjoyNTUsIkIiOjI1NX19LCJNYXhXaWR0aCI6OTAwLjAsIk1heEhlaWdodCI6IkluZmluaXR5IiwiU21hcnRGb3JlZ3JvdW5kSXNBY3RpdmUiOmZhbHNlLCJIb3Jpem9udGFsQWxpZ25tZW50IjoxLCJWZXJ0aWNhbEFsaWdubWVudCI6MCwiU21hcnRGb3JlZ3JvdW5kIjpudWxsLCJCYWNrZ3JvdW5kRmlsbFR5cGUiOjAsIk1hcmdpbiI6eyIkcmVmIjoiMTE1In0sIlBhZGRpbmciOnsiJHJlZiI6IjExNiJ9LCJCYWNrZ3JvdW5kIjp7IiRyZWYiOiIxMTcifSwiSXNWaXNpYmxlIjp0cnVlLCJXaWR0aCI6MC4wLCJIZWlnaHQiOjAuMCwiQm9yZGVyU3R5bGUiOnsiJGlkIjoiMzQwIiwiTGluZUNvbG9yIjpudWxsLCJMaW5lV2VpZ2h0IjowLjAsIkxpbmVUeXBlIjowLCJQYXJlbnRTdHlsZSI6bnVsbH0sIlBhcmVudFN0eWxlIjp7IiRyZWYiOiIxMTEifX0sIkRhdGVTdHlsZSI6eyIkaWQiOiIzNDEiLCJGb250U2V0dGluZ3MiOnsiJGlkIjoiMzQyIiwiRm9udFNpemUiOjksIkZvbnROYW1lIjoiQ2FsaWJyaSIsIklzQm9sZCI6dHJ1ZSwiSXNJdGFsaWMiOmZhbHNlLCJJc1VuZGVybGluZWQiOmZhbHNlLCJQYXJlbnRTdHlsZSI6eyIkcmVmIjoiMTE5In19LCJBdXRvU2l6ZSI6MiwiRm9yZWdyb3VuZCI6eyIkaWQiOiIzNDMiLCJDb2xvciI6eyIkaWQiOiIzNDQiLCJBIjoyNTUsIlIiOjE3OCwiRyI6MTQsIkIiOjE4fX0sIk1heFdpZHRoIjo1NS42NzEwMjQzMjI1MDk3NjYsIk1heEhlaWdodCI6IkluZmluaXR5IiwiU21hcnRGb3JlZ3JvdW5kSXNBY3RpdmUiOmZhbHNlLCJIb3Jpem9udGFsQWxpZ25tZW50IjoyLCJWZXJ0aWNhbEFsaWdubWVudCI6MCwiU21hcnRGb3JlZ3JvdW5kIjpudWxsLCJCYWNrZ3JvdW5kRmlsbFR5cGUiOjAsIk1hcmdpbiI6eyIkcmVmIjoiMTIyIn0sIlBhZGRpbmciOnsiJHJlZiI6IjEyMyJ9LCJCYWNrZ3JvdW5kIjp7IiRyZWYiOiIxMjQifSwiSXNWaXNpYmxlIjp0cnVlLCJXaWR0aCI6MC4wLCJIZWlnaHQiOjAuMCwiQm9yZGVyU3R5bGUiOnsiJGlkIjoiMzQ1IiwiTGluZUNvbG9yIjpudWxsLCJMaW5lV2VpZ2h0IjowLjAsIkxpbmVUeXBlIjowLCJQYXJlbnRTdHlsZSI6bnVsbH0sIlBhcmVudFN0eWxlIjp7IiRyZWYiOiIxMTgifX0sIkRhdGVGb3JtYXQiOnsiJGlkIjoiMzQ2IiwiRm9ybWF0U3RyaW5nIjoiZGRkIE0vZCIsIlNlcGFyYXRvciI6Ii8iLCJVc2VJbnRlcm5hdGlvbmFsRGF0ZUZvcm1hdCI6ZmFsc2UsIkRhdGVJc1Zpc2libGUiOnRydWUsIlRpbWVJc1Zpc2libGUiOmZhbHNlLCJIb3VyRGlnaXRzIjoxLCJBbVBtRGVzaWduYXRvciI6MiwiVHJpbTAwTWludXRlcyI6ZmFsc2UsIkxhc3RLbm93blZpc2liaWxpdHlTdGF0ZSI6bnVsbH0sIklzVmlzaWJsZSI6dHJ1ZSwiUGFyZW50U3R5bGUiOnsiJHJlZiI6IjgyIn19LCJJbmRleCI6MTAsIlNtYXJ0RHVyYXRpb25BY3RpdmF0ZWQiOmZhbHNlLCJEYXRlRm9ybWF0Ijp7IiRyZWYiOiIzNDYifSwiSWQiOiIxZTg0YTgxNS05MjA1LTRiMjktYWQxZS1iOTVjZjdlZjcyN2YiLCJJbXBvcnRJZCI6bnVsbCwiVGl0bGUiOiJZQyBkZXZlbG9wbWVudCIsIk5vdGUiOm51bGwsIkh5cGVybGluayI6bnVsbCwiSXNDaGFuZ2VkIjpmYWxzZSwiSXNOZXciOmZhbHNlfSx7IiRpZCI6IjM0NyIsIkdyb3VwTmFtZSI6bnVsbCwiU3RhcnREYXRlIjoiMjAxNy0wNS0wMlQwMDowMDowMFoiLCJFbmREYXRlIjoiMjAxNy0wNS0wOVQyMzo1OTowMFoiLCJQZXJjZW50YWdlQ29tcGxldGUiOm51bGwsIlN0eWxlIjp7IiRpZCI6IjM0OCIsIlNoYXBlIjo2LCJTaGFwZVRoaWNrbmVzcyI6MCwiRHVyYXRpb25Gb3JtYXQiOjAsIkluY2x1ZGVOb25Xb3JraW5nRGF5c0luRHVyYXRpb24iOmZhbHNlLCJQZXJjZW50YWdlQ29tcGxldGVTdHlsZSI6eyIkaWQiOiIzNDkiLCJGb250U2V0dGluZ3MiOnsiJGlkIjoiMzUwIiwiRm9udFNpemUiOjEwLCJGb250TmFtZSI6IkNhbGlicmkiLCJJc0JvbGQiOmZhbHNlLCJJc0l0YWxpYyI6ZmFsc2UsIklzVW5kZXJsaW5lZCI6ZmFsc2UsIlBhcmVudFN0eWxlIjp7IiRyZWYiOiI4NCJ9fSwiQXV0b1NpemUiOjAsIkZvcmVncm91bmQiOnsiJHJlZiI6Ijg1In0sIk1heFdpZHRoIjoyMDAuMCwiTWF4SGVpZ2h0IjoiSW5maW5pdHkiLCJTbWFydEZvcmVncm91bmRJc0FjdGl2ZSI6ZmFsc2UsIkhvcml6b250YWxBbGlnbm1lbnQiOjAsIlZlcnRpY2FsQWxpZ25tZW50IjowLCJTbWFydEZvcmVncm91bmQiOm51bGwsIkJhY2tncm91bmRGaWxsVHlwZSI6MCwiTWFyZ2luIjp7IiRyZWYiOiI4NyJ9LCJQYWRkaW5nIjp7IiRyZWYiOiI4OCJ9LCJCYWNrZ3JvdW5kIjp7IiRyZWYiOiI4OSJ9LCJJc1Zpc2libGUiOnRydWUsIldpZHRoIjowLjAsIkhlaWdodCI6MC4wLCJCb3JkZXJTdHlsZSI6eyIkaWQiOiIzNTEiLCJMaW5lQ29sb3IiOm51bGwsIkxpbmVXZWlnaHQiOjAuMCwiTGluZVR5cGUiOjAsIlBhcmVudFN0eWxlIjpudWxsfSwiUGFyZW50U3R5bGUiOnsiJHJlZiI6IjgzIn19LCJEdXJhdGlvblN0eWxlIjp7IiRpZCI6IjM1MiIsIkZvbnRTZXR0aW5ncyI6eyIkaWQiOiIzNTMiLCJGb250U2l6ZSI6MTAsIkZvbnROYW1lIjoiQ2FsaWJyaSIsIklzQm9sZCI6ZmFsc2UsIklzSXRhbGljIjpmYWxzZSwiSXNVbmRlcmxpbmVkIjpmYWxzZSwiUGFyZW50U3R5bGUiOnsiJHJlZiI6IjkxIn19LCJBdXRvU2l6ZSI6MCwiRm9yZWdyb3VuZCI6eyIkcmVmIjoiOTIifSwiTWF4V2lkdGgiOjIwMC4wLCJNYXhIZWlnaHQiOiJJbmZpbml0eSIsIlNtYXJ0Rm9yZWdyb3VuZElzQWN0aXZlIjpmYWxzZSwiSG9yaXpvbnRhbEFsaWdubWVudCI6MCwiVmVydGljYWxBbGlnbm1lbnQiOjAsIlNtYXJ0Rm9yZWdyb3VuZCI6bnVsbCwiQmFja2dyb3VuZEZpbGxUeXBlIjowLCJNYXJnaW4iOnsiJHJlZiI6Ijk0In0sIlBhZGRpbmciOnsiJHJlZiI6Ijk1In0sIkJhY2tncm91bmQiOnsiJHJlZiI6Ijk2In0sIklzVmlzaWJsZSI6dHJ1ZSwiV2lkdGgiOjAuMCwiSGVpZ2h0IjowLjAsIkJvcmRlclN0eWxlIjp7IiRpZCI6IjM1NCIsIkxpbmVDb2xvciI6bnVsbCwiTGluZVdlaWdodCI6MC4wLCJMaW5lVHlwZSI6MCwiUGFyZW50U3R5bGUiOm51bGx9LCJQYXJlbnRTdHlsZSI6eyIkcmVmIjoiOTAifX0sIkhvcml6b250YWxDb25uZWN0b3JTdHlsZSI6eyIkaWQiOiIzNTUiLCJMaW5lQ29sb3IiOnsiJHJlZiI6Ijk4In0sIkxpbmVXZWlnaHQiOjAuMCwiTGluZVR5cGUiOjAsIlBhcmVudFN0eWxlIjp7IiRyZWYiOiI5NyJ9fSwiVmVydGljYWxDb25uZWN0b3JTdHlsZSI6eyIkaWQiOiIzNTYiLCJMaW5lQ29sb3IiOnsiJHJlZiI6IjEwMSJ9LCJMaW5lV2VpZ2h0IjowLjAsIkxpbmVUeXBlIjowLCJQYXJlbnRTdHlsZSI6eyIkcmVmIjoiMTAwIn19LCJNYXJnaW4iOm51bGwsIlN0YXJ0RGF0ZVBvc2l0aW9uIjozLCJFbmREYXRlUG9zaXRpb24iOjMsIkRhdGVJc1Zpc2libGUiOnRydWUsIlRpdGxlUG9zaXRpb24iOjQsIkR1cmF0aW9uUG9zaXRpb24iOjYsIlBlcmNlbnRhZ2VDb21wbGV0ZWRQb3NpdGlvbiI6NiwiU3BhY2luZyI6MywiSXNCZWxvd1RpbWViYW5kIjp0cnVlLCJQZXJjZW50YWdlQ29tcGxldGVTaGFwZU9wYWNpdHkiOjM1LCJTaGFwZVN0eWxlIjp7IiRpZCI6IjM1NyIsIk1hcmdpbiI6eyIkcmVmIjoiMTA0In0sIlBhZGRpbmciOnsiJHJlZiI6IjEwNSJ9LCJCYWNrZ3JvdW5kIjp7IiRpZCI6IjM1OCIsIkNvbG9yIjp7IiRpZCI6IjM1OSIsIkEiOjI1NSwiUiI6MjM0LCJHIjoyMiwiQiI6MzB9fSwiSXNWaXNpYmxlIjp0cnVlLCJXaWR0aCI6MC4wLCJIZWlnaHQiOjEwLjAsIkJvcmRlclN0eWxlIjp7IiRpZCI6IjM2MCIsIkxpbmVDb2xvciI6eyIkcmVmIjoiMTA5In0sIkxpbmVXZWlnaHQiOjAuMCwiTGluZVR5cGUiOjAsIlBhcmVudFN0eWxlIjp7IiRyZWYiOiIxMDgifX0sIlBhcmVudFN0eWxlIjp7IiRyZWYiOiIxMDMifX0sIlRpdGxlU3R5bGUiOnsiJGlkIjoiMzYxIiwiRm9udFNldHRpbmdzIjp7IiRpZCI6IjM2MiIsIkZvbnRTaXplIjoxMCwiRm9udE5hbWUiOiJDYWxpYnJpIiwiSXNCb2xkIjp0cnVlLCJJc0l0YWxpYyI6ZmFsc2UsIklzVW5kZXJsaW5lZCI6ZmFsc2UsIlBhcmVudFN0eWxlIjp7IiRyZWYiOiIxMTIifX0sIkF1dG9TaXplIjoyLCJGb3JlZ3JvdW5kIjp7IiRyZWYiOiIxMTMifSwiTWF4V2lkdGgiOjIwLjYyNSwiTWF4SGVpZ2h0IjoiSW5maW5pdHkiLCJTbWFydEZvcmVncm91bmRJc0FjdGl2ZSI6ZmFsc2UsIkhvcml6b250YWxBbGlnbm1lbnQiOjAsIlZlcnRpY2FsQWxpZ25tZW50IjowLCJTbWFydEZvcmVncm91bmQiOm51bGwsIkJhY2tncm91bmRGaWxsVHlwZSI6MCwiTWFyZ2luIjp7IiRyZWYiOiIxMTUifSwiUGFkZGluZyI6eyIkcmVmIjoiMTE2In0sIkJhY2tncm91bmQiOnsiJHJlZiI6IjExNyJ9LCJJc1Zpc2libGUiOnRydWUsIldpZHRoIjowLjAsIkhlaWdodCI6MC4wLCJCb3JkZXJTdHlsZSI6eyIkaWQiOiIzNjMiLCJMaW5lQ29sb3IiOm51bGwsIkxpbmVXZWlnaHQiOjAuMCwiTGluZVR5cGUiOjAsIlBhcmVudFN0eWxlIjpudWxsfSwiUGFyZW50U3R5bGUiOnsiJHJlZiI6IjExMSJ9fSwiRGF0ZVN0eWxlIjp7IiRpZCI6IjM2NCIsIkZvbnRTZXR0aW5ncyI6eyIkaWQiOiIzNjUiLCJGb250U2l6ZSI6OSwiRm9udE5hbWUiOiJDYWxpYnJpIiwiSXNCb2xkIjp0cnVlLCJJc0l0YWxpYyI6ZmFsc2UsIklzVW5kZXJsaW5lZCI6ZmFsc2UsIlBhcmVudFN0eWxlIjp7IiRyZWYiOiIxMTkifX0sIkF1dG9TaXplIjoyLCJGb3JlZ3JvdW5kIjp7IiRyZWYiOiIxMjAifSwiTWF4V2lkdGgiOjUzLjY4Mjc1NDUxNjYwMTU2MywiTWF4SGVpZ2h0IjoiSW5maW5pdHkiLCJTbWFydEZvcmVncm91bmRJc0FjdGl2ZSI6ZmFsc2UsIkhvcml6b250YWxBbGlnbm1lbnQiOjIsIlZlcnRpY2FsQWxpZ25tZW50IjowLCJTbWFydEZvcmVncm91bmQiOm51bGwsIkJhY2tncm91bmRGaWxsVHlwZSI6MCwiTWFyZ2luIjp7IiRyZWYiOiIxMjIifSwiUGFkZGluZyI6eyIkcmVmIjoiMTIzIn0sIkJhY2tncm91bmQiOnsiJHJlZiI6IjEyNCJ9LCJJc1Zpc2libGUiOnRydWUsIldpZHRoIjowLjAsIkhlaWdodCI6MC4wLCJCb3JkZXJTdHlsZSI6eyIkaWQiOiIzNjYiLCJMaW5lQ29sb3IiOm51bGwsIkxpbmVXZWlnaHQiOjAuMCwiTGluZVR5cGUiOjAsIlBhcmVudFN0eWxlIjpudWxsfSwiUGFyZW50U3R5bGUiOnsiJHJlZiI6IjExOCJ9fSwiRGF0ZUZvcm1hdCI6eyIkcmVmIjoiMTI1In0sIklzVmlzaWJsZSI6dHJ1ZSwiUGFyZW50U3R5bGUiOnsiJHJlZiI6IjgyIn19LCJJbmRleCI6MTEsIlNtYXJ0RHVyYXRpb25BY3RpdmF0ZWQiOmZhbHNlLCJEYXRlRm9ybWF0Ijp7IiRyZWYiOiIxMjUifSwiSWQiOiJhNWM3NmI5My0xODk5LTQ4OTYtYjE1Zi1hMGJjZWU2NGRkYzUiLCJJbXBvcnRJZCI6bnVsbCwiVGl0bGUiOiJEYXRlIiwiTm90ZSI6bnVsbCwiSHlwZXJsaW5rIjpudWxsLCJJc0NoYW5nZWQiOmZhbHNlLCJJc05ldyI6ZmFsc2V9LHsiJGlkIjoiMzY3IiwiR3JvdXBOYW1lIjpudWxsLCJTdGFydERhdGUiOiIyMDE3LTA0LTA2VDAwOjAwOjAwWiIsIkVuZERhdGUiOiIyMDE3LTA0LTA2VDIzOjU5OjAwWiIsIlBlcmNlbnRhZ2VDb21wbGV0ZSI6bnVsbCwiU3R5bGUiOnsiJGlkIjoiMzY4IiwiU2hhcGUiOjYsIlNoYXBlVGhpY2tuZXNzIjowLCJEdXJhdGlvbkZvcm1hdCI6MCwiSW5jbHVkZU5vbldvcmtpbmdEYXlzSW5EdXJhdGlvbiI6ZmFsc2UsIlBlcmNlbnRhZ2VDb21wbGV0ZVN0eWxlIjp7IiRpZCI6IjM2OSIsIkZvbnRTZXR0aW5ncyI6eyIkaWQiOiIzNzAiLCJGb250U2l6ZSI6MTAsIkZvbnROYW1lIjoiQ2FsaWJyaSIsIklzQm9sZCI6ZmFsc2UsIklzSXRhbGljIjpmYWxzZSwiSXNVbmRlcmxpbmVkIjpmYWxzZSwiUGFyZW50U3R5bGUiOnsiJHJlZiI6Ijg0In19LCJBdXRvU2l6ZSI6MCwiRm9yZWdyb3VuZCI6eyIkcmVmIjoiODUifSwiTWF4V2lkdGgiOjIwMC4wLCJNYXhIZWlnaHQiOiJJbmZpbml0eSIsIlNtYXJ0Rm9yZWdyb3VuZElzQWN0aXZlIjpmYWxzZSwiSG9yaXpvbnRhbEFsaWdubWVudCI6MCwiVmVydGljYWxBbGlnbm1lbnQiOjAsIlNtYXJ0Rm9yZWdyb3VuZCI6bnVsbCwiQmFja2dyb3VuZEZpbGxUeXBlIjowLCJNYXJnaW4iOnsiJHJlZiI6Ijg3In0sIlBhZGRpbmciOnsiJHJlZiI6Ijg4In0sIkJhY2tncm91bmQiOnsiJHJlZiI6Ijg5In0sIklzVmlzaWJsZSI6dHJ1ZSwiV2lkdGgiOjAuMCwiSGVpZ2h0IjowLjAsIkJvcmRlclN0eWxlIjp7IiRpZCI6IjM3MSIsIkxpbmVDb2xvciI6bnVsbCwiTGluZVdlaWdodCI6MC4wLCJMaW5lVHlwZSI6MCwiUGFyZW50U3R5bGUiOm51bGx9LCJQYXJlbnRTdHlsZSI6eyIkcmVmIjoiODMifX0sIkR1cmF0aW9uU3R5bGUiOnsiJGlkIjoiMzcyIiwiRm9udFNldHRpbmdzIjp7IiRpZCI6IjM3MyIsIkZvbnRTaXplIjoxMCwiRm9udE5hbWUiOiJDYWxpYnJpIiwiSXNCb2xkIjpmYWxzZSwiSXNJdGFsaWMiOmZhbHNlLCJJc1VuZGVybGluZWQiOmZhbHNlLCJQYXJlbnRTdHlsZSI6eyIkcmVmIjoiOTEifX0sIkF1dG9TaXplIjowLCJGb3JlZ3JvdW5kIjp7IiRyZWYiOiI5MiJ9LCJNYXhXaWR0aCI6MjAwLjAsIk1heEhlaWdodCI6IkluZmluaXR5IiwiU21hcnRGb3JlZ3JvdW5kSXNBY3RpdmUiOmZhbHNlLCJIb3Jpem9udGFsQWxpZ25tZW50IjowLCJWZXJ0aWNhbEFsaWdubWVudCI6MCwiU21hcnRGb3JlZ3JvdW5kIjpudWxsLCJCYWNrZ3JvdW5kRmlsbFR5cGUiOjAsIk1hcmdpbiI6eyIkcmVmIjoiOTQifSwiUGFkZGluZyI6eyIkcmVmIjoiOTUifSwiQmFja2dyb3VuZCI6eyIkcmVmIjoiOTYifSwiSXNWaXNpYmxlIjp0cnVlLCJXaWR0aCI6MC4wLCJIZWlnaHQiOjAuMCwiQm9yZGVyU3R5bGUiOnsiJGlkIjoiMzc0IiwiTGluZUNvbG9yIjpudWxsLCJMaW5lV2VpZ2h0IjowLjAsIkxpbmVUeXBlIjowLCJQYXJlbnRTdHlsZSI6bnVsbH0sIlBhcmVudFN0eWxlIjp7IiRyZWYiOiI5MCJ9fSwiSG9yaXpvbnRhbENvbm5lY3RvclN0eWxlIjp7IiRpZCI6IjM3NSIsIkxpbmVDb2xvciI6eyIkcmVmIjoiOTgifSwiTGluZVdlaWdodCI6MC4wLCJMaW5lVHlwZSI6MCwiUGFyZW50U3R5bGUiOnsiJHJlZiI6Ijk3In19LCJWZXJ0aWNhbENvbm5lY3RvclN0eWxlIjp7IiRpZCI6IjM3NiIsIkxpbmVDb2xvciI6eyIkcmVmIjoiMTAxIn0sIkxpbmVXZWlnaHQiOjAuMCwiTGluZVR5cGUiOjAsIlBhcmVudFN0eWxlIjp7IiRyZWYiOiIxMDAifX0sIk1hcmdpbiI6bnVsbCwiU3RhcnREYXRlUG9zaXRpb24iOjMsIkVuZERhdGVQb3NpdGlvbiI6MywiRGF0ZUlzVmlzaWJsZSI6dHJ1ZSwiVGl0bGVQb3NpdGlvbiI6NCwiRHVyYXRpb25Qb3NpdGlvbiI6NiwiUGVyY2VudGFnZUNvbXBsZXRlZFBvc2l0aW9uIjo2LCJTcGFjaW5nIjozLCJJc0JlbG93VGltZWJhbmQiOnRydWUsIlBlcmNlbnRhZ2VDb21wbGV0ZVNoYXBlT3BhY2l0eSI6MzUsIlNoYXBlU3R5bGUiOnsiJGlkIjoiMzc3IiwiTWFyZ2luIjp7IiRyZWYiOiIxMDQifSwiUGFkZGluZyI6eyIkcmVmIjoiMTA1In0sIkJhY2tncm91bmQiOnsiJGlkIjoiMzc4IiwiQ29sb3IiOnsiJGlkIjoiMzc5IiwiQSI6MjU1LCJSIjoyMzQsIkciOjIyLCJCIjozMH19LCJJc1Zpc2libGUiOnRydWUsIldpZHRoIjowLjAsIkhlaWdodCI6MTAuMCwiQm9yZGVyU3R5bGUiOnsiJGlkIjoiMzgwIiwiTGluZUNvbG9yIjp7IiRyZWYiOiIxMDkifSwiTGluZVdlaWdodCI6MC4wLCJMaW5lVHlwZSI6MCwiUGFyZW50U3R5bGUiOnsiJHJlZiI6IjEwOCJ9fSwiUGFyZW50U3R5bGUiOnsiJHJlZiI6IjEwMyJ9fSwiVGl0bGVTdHlsZSI6eyIkaWQiOiIzODEiLCJGb250U2V0dGluZ3MiOnsiJGlkIjoiMzgyIiwiRm9udFNpemUiOjEwLCJGb250TmFtZSI6IkNhbGlicmkiLCJJc0JvbGQiOnRydWUsIklzSXRhbGljIjpmYWxzZSwiSXNVbmRlcmxpbmVkIjpmYWxzZSwiUGFyZW50U3R5bGUiOnsiJHJlZiI6IjExMiJ9fSwiQXV0b1NpemUiOjAsIkZvcmVncm91bmQiOnsiJHJlZiI6IjExMyJ9LCJNYXhXaWR0aCI6OTAwLjAsIk1heEhlaWdodCI6IkluZmluaXR5IiwiU21hcnRGb3JlZ3JvdW5kSXNBY3RpdmUiOmZhbHNlLCJIb3Jpem9udGFsQWxpZ25tZW50IjowLCJWZXJ0aWNhbEFsaWdubWVudCI6MCwiU21hcnRGb3JlZ3JvdW5kIjpudWxsLCJCYWNrZ3JvdW5kRmlsbFR5cGUiOjAsIk1hcmdpbiI6eyIkcmVmIjoiMTE1In0sIlBhZGRpbmciOnsiJHJlZiI6IjExNiJ9LCJCYWNrZ3JvdW5kIjp7IiRyZWYiOiIxMTcifSwiSXNWaXNpYmxlIjp0cnVlLCJXaWR0aCI6MC4wLCJIZWlnaHQiOjAuMCwiQm9yZGVyU3R5bGUiOnsiJGlkIjoiMzgzIiwiTGluZUNvbG9yIjpudWxsLCJMaW5lV2VpZ2h0IjowLjAsIkxpbmVUeXBlIjowLCJQYXJlbnRTdHlsZSI6bnVsbH0sIlBhcmVudFN0eWxlIjp7IiRyZWYiOiIxMTEifX0sIkRhdGVTdHlsZSI6eyIkaWQiOiIzODQiLCJGb250U2V0dGluZ3MiOnsiJGlkIjoiMzg1IiwiRm9udFNpemUiOjksIkZvbnROYW1lIjoiQ2FsaWJyaSIsIklzQm9sZCI6dHJ1ZSwiSXNJdGFsaWMiOmZhbHNlLCJJc1VuZGVybGluZWQiOmZhbHNlLCJQYXJlbnRTdHlsZSI6eyIkcmVmIjoiMTE5In19LCJBdXRvU2l6ZSI6MiwiRm9yZWdyb3VuZCI6eyIkcmVmIjoiMTIwIn0sIk1heFdpZHRoIjoyNy44MzU1MTIxNjEyNTQ4ODMsIk1heEhlaWdodCI6IkluZmluaXR5IiwiU21hcnRGb3JlZ3JvdW5kSXNBY3RpdmUiOmZhbHNlLCJIb3Jpem9udGFsQWxpZ25tZW50IjoyLCJWZXJ0aWNhbEFsaWdubWVudCI6MCwiU21hcnRGb3JlZ3JvdW5kIjpudWxsLCJCYWNrZ3JvdW5kRmlsbFR5cGUiOjAsIk1hcmdpbiI6eyIkcmVmIjoiMTIyIn0sIlBhZGRpbmciOnsiJHJlZiI6IjEyMyJ9LCJCYWNrZ3JvdW5kIjp7IiRyZWYiOiIxMjQifSwiSXNWaXNpYmxlIjp0cnVlLCJXaWR0aCI6MC4wLCJIZWlnaHQiOjAuMCwiQm9yZGVyU3R5bGUiOnsiJGlkIjoiMzg2IiwiTGluZUNvbG9yIjpudWxsLCJMaW5lV2VpZ2h0IjowLjAsIkxpbmVUeXBlIjowLCJQYXJlbnRTdHlsZSI6bnVsbH0sIlBhcmVudFN0eWxlIjp7IiRyZWYiOiIxMTgifX0sIkRhdGVGb3JtYXQiOnsiJHJlZiI6IjEyNSJ9LCJJc1Zpc2libGUiOnRydWUsIlBhcmVudFN0eWxlIjp7IiRyZWYiOiI4MiJ9fSwiSW5kZXgiOjEyLCJTbWFydER1cmF0aW9uQWN0aXZhdGVkIjpmYWxzZSwiRGF0ZUZvcm1hdCI6eyIkcmVmIjoiMTI1In0sIklkIjoiM2QwNzkzOTMtZDI1My00YjM5LWIzZmUtZDNlZmYxNWVmNWUxIiwiSW1wb3J0SWQiOm51bGwsIlRpdGxlIjoiRFAgQVBJIEJ1bmRsZSAiLCJOb3RlIjpudWxsLCJIeXBlcmxpbmsiOm51bGwsIklzQ2hhbmdlZCI6ZmFsc2UsIklzTmV3IjpmYWxzZX0seyIkaWQiOiIzODciLCJHcm91cE5hbWUiOm51bGwsIlN0YXJ0RGF0ZSI6IjIwMTctMDQtMTBUMDA6MDA6MDBaIiwiRW5kRGF0ZSI6IjIwMTctMDQtMTBUMjM6NTk6MDBaIiwiUGVyY2VudGFnZUNvbXBsZXRlIjpudWxsLCJTdHlsZSI6eyIkaWQiOiIzODgiLCJTaGFwZSI6NiwiU2hhcGVUaGlja25lc3MiOjAsIkR1cmF0aW9uRm9ybWF0IjowLCJJbmNsdWRlTm9uV29ya2luZ0RheXNJbkR1cmF0aW9uIjpmYWxzZSwiUGVyY2VudGFnZUNvbXBsZXRlU3R5bGUiOnsiJGlkIjoiMzg5IiwiRm9udFNldHRpbmdzIjp7IiRpZCI6IjM5MCIsIkZvbnRTaXplIjoxMCwiRm9udE5hbWUiOiJDYWxpYnJpIiwiSXNCb2xkIjpmYWxzZSwiSXNJdGFsaWMiOmZhbHNlLCJJc1VuZGVybGluZWQiOmZhbHNlLCJQYXJlbnRTdHlsZSI6eyIkcmVmIjoiODQifX0sIkF1dG9TaXplIjowLCJGb3JlZ3JvdW5kIjp7IiRyZWYiOiI4NSJ9LCJNYXhXaWR0aCI6MjAwLjAsIk1heEhlaWdodCI6IkluZmluaXR5IiwiU21hcnRGb3JlZ3JvdW5kSXNBY3RpdmUiOmZhbHNlLCJIb3Jpem9udGFsQWxpZ25tZW50IjowLCJWZXJ0aWNhbEFsaWdubWVudCI6MCwiU21hcnRGb3JlZ3JvdW5kIjpudWxsLCJCYWNrZ3JvdW5kRmlsbFR5cGUiOjAsIk1hcmdpbiI6eyIkcmVmIjoiODcifSwiUGFkZGluZyI6eyIkcmVmIjoiODgifSwiQmFja2dyb3VuZCI6eyIkcmVmIjoiODkifSwiSXNWaXNpYmxlIjp0cnVlLCJXaWR0aCI6MC4wLCJIZWlnaHQiOjAuMCwiQm9yZGVyU3R5bGUiOnsiJGlkIjoiMzkxIiwiTGluZUNvbG9yIjpudWxsLCJMaW5lV2VpZ2h0IjowLjAsIkxpbmVUeXBlIjowLCJQYXJlbnRTdHlsZSI6bnVsbH0sIlBhcmVudFN0eWxlIjp7IiRyZWYiOiI4MyJ9fSwiRHVyYXRpb25TdHlsZSI6eyIkaWQiOiIzOTIiLCJGb250U2V0dGluZ3MiOnsiJGlkIjoiMzkzIiwiRm9udFNpemUiOjEwLCJGb250TmFtZSI6IkNhbGlicmkiLCJJc0JvbGQiOmZhbHNlLCJJc0l0YWxpYyI6ZmFsc2UsIklzVW5kZXJsaW5lZCI6ZmFsc2UsIlBhcmVudFN0eWxlIjp7IiRyZWYiOiI5MSJ9fSwiQXV0b1NpemUiOjAsIkZvcmVncm91bmQiOnsiJHJlZiI6IjkyIn0sIk1heFdpZHRoIjoyMDAuMCwiTWF4SGVpZ2h0IjoiSW5maW5pdHkiLCJTbWFydEZvcmVncm91bmRJc0FjdGl2ZSI6ZmFsc2UsIkhvcml6b250YWxBbGlnbm1lbnQiOjAsIlZlcnRpY2FsQWxpZ25tZW50IjowLCJTbWFydEZvcmVncm91bmQiOm51bGwsIkJhY2tncm91bmRGaWxsVHlwZSI6MCwiTWFyZ2luIjp7IiRyZWYiOiI5NCJ9LCJQYWRkaW5nIjp7IiRyZWYiOiI5NSJ9LCJCYWNrZ3JvdW5kIjp7IiRyZWYiOiI5NiJ9LCJJc1Zpc2libGUiOnRydWUsIldpZHRoIjowLjAsIkhlaWdodCI6MC4wLCJCb3JkZXJTdHlsZSI6eyIkaWQiOiIzOTQiLCJMaW5lQ29sb3IiOm51bGwsIkxpbmVXZWlnaHQiOjAuMCwiTGluZVR5cGUiOjAsIlBhcmVudFN0eWxlIjpudWxsfSwiUGFyZW50U3R5bGUiOnsiJHJlZiI6IjkwIn19LCJIb3Jpem9udGFsQ29ubmVjdG9yU3R5bGUiOnsiJGlkIjoiMzk1IiwiTGluZUNvbG9yIjp7IiRyZWYiOiI5OCJ9LCJMaW5lV2VpZ2h0IjowLjAsIkxpbmVUeXBlIjowLCJQYXJlbnRTdHlsZSI6eyIkcmVmIjoiOTcifX0sIlZlcnRpY2FsQ29ubmVjdG9yU3R5bGUiOnsiJGlkIjoiMzk2IiwiTGluZUNvbG9yIjp7IiRyZWYiOiIxMDEifSwiTGluZVdlaWdodCI6MC4wLCJMaW5lVHlwZSI6MCwiUGFyZW50U3R5bGUiOnsiJHJlZiI6IjEwMCJ9fSwiTWFyZ2luIjpudWxsLCJTdGFydERhdGVQb3NpdGlvbiI6MywiRW5kRGF0ZVBvc2l0aW9uIjozLCJEYXRlSXNWaXNpYmxlIjp0cnVlLCJUaXRsZVBvc2l0aW9uIjo0LCJEdXJhdGlvblBvc2l0aW9uIjo2LCJQZXJjZW50YWdlQ29tcGxldGVkUG9zaXRpb24iOjYsIlNwYWNpbmciOjMsIklzQmVsb3dUaW1lYmFuZCI6dHJ1ZSwiUGVyY2VudGFnZUNvbXBsZXRlU2hhcGVPcGFjaXR5IjozNSwiU2hhcGVTdHlsZSI6eyIkaWQiOiIzOTciLCJNYXJnaW4iOnsiJHJlZiI6IjEwNCJ9LCJQYWRkaW5nIjp7IiRyZWYiOiIxMDUifSwiQmFja2dyb3VuZCI6eyIkaWQiOiIzOTgiLCJDb2xvciI6eyIkaWQiOiIzOTkiLCJBIjoyNTUsIlIiOjIzNCwiRyI6MjIsIkIiOjMwfX0sIklzVmlzaWJsZSI6dHJ1ZSwiV2lkdGgiOjAuMCwiSGVpZ2h0IjoxMC4wLCJCb3JkZXJTdHlsZSI6eyIkaWQiOiI0MDAiLCJMaW5lQ29sb3IiOnsiJHJlZiI6IjEwOSJ9LCJMaW5lV2VpZ2h0IjowLjAsIkxpbmVUeXBlIjowLCJQYXJlbnRTdHlsZSI6eyIkcmVmIjoiMTA4In19LCJQYXJlbnRTdHlsZSI6eyIkcmVmIjoiMTAzIn19LCJUaXRsZVN0eWxlIjp7IiRpZCI6IjQwMSIsIkZvbnRTZXR0aW5ncyI6eyIkaWQiOiI0MDIiLCJGb250U2l6ZSI6MTAsIkZvbnROYW1lIjoiQ2FsaWJyaSIsIklzQm9sZCI6dHJ1ZSwiSXNJdGFsaWMiOmZhbHNlLCJJc1VuZGVybGluZWQiOmZhbHNlLCJQYXJlbnRTdHlsZSI6eyIkcmVmIjoiMTEyIn19LCJBdXRvU2l6ZSI6MCwiRm9yZWdyb3VuZCI6eyIkcmVmIjoiMTEzIn0sIk1heFdpZHRoIjo5MDAuMCwiTWF4SGVpZ2h0IjoiSW5maW5pdHkiLCJTbWFydEZvcmVncm91bmRJc0FjdGl2ZSI6ZmFsc2UsIkhvcml6b250YWxBbGlnbm1lbnQiOjAsIlZlcnRpY2FsQWxpZ25tZW50IjowLCJTbWFydEZvcmVncm91bmQiOm51bGwsIkJhY2tncm91bmRGaWxsVHlwZSI6MCwiTWFyZ2luIjp7IiRyZWYiOiIxMTUifSwiUGFkZGluZyI6eyIkcmVmIjoiMTE2In0sIkJhY2tncm91bmQiOnsiJHJlZiI6IjExNyJ9LCJJc1Zpc2libGUiOnRydWUsIldpZHRoIjowLjAsIkhlaWdodCI6MC4wLCJCb3JkZXJTdHlsZSI6eyIkaWQiOiI0MDMiLCJMaW5lQ29sb3IiOm51bGwsIkxpbmVXZWlnaHQiOjAuMCwiTGluZVR5cGUiOjAsIlBhcmVudFN0eWxlIjpudWxsfSwiUGFyZW50U3R5bGUiOnsiJHJlZiI6IjExMSJ9fSwiRGF0ZVN0eWxlIjp7IiRpZCI6IjQwNCIsIkZvbnRTZXR0aW5ncyI6eyIkaWQiOiI0MDUiLCJGb250U2l6ZSI6OSwiRm9udE5hbWUiOiJDYWxpYnJpIiwiSXNCb2xkIjp0cnVlLCJJc0l0YWxpYyI6ZmFsc2UsIklzVW5kZXJsaW5lZCI6ZmFsc2UsIlBhcmVudFN0eWxlIjp7IiRyZWYiOiIxMTkifX0sIkF1dG9TaXplIjoyLCJGb3JlZ3JvdW5kIjp7IiRyZWYiOiIxMjAifSwiTWF4V2lkdGgiOjI3LjgzNTUxMjE2MTI1NDg4MywiTWF4SGVpZ2h0IjoiSW5maW5pdHkiLCJTbWFydEZvcmVncm91bmRJc0FjdGl2ZSI6ZmFsc2UsIkhvcml6b250YWxBbGlnbm1lbnQiOjIsIlZlcnRpY2FsQWxpZ25tZW50IjowLCJTbWFydEZvcmVncm91bmQiOm51bGwsIkJhY2tncm91bmRGaWxsVHlwZSI6MCwiTWFyZ2luIjp7IiRyZWYiOiIxMjIifSwiUGFkZGluZyI6eyIkcmVmIjoiMTIzIn0sIkJhY2tncm91bmQiOnsiJHJlZiI6IjEyNCJ9LCJJc1Zpc2libGUiOnRydWUsIldpZHRoIjowLjAsIkhlaWdodCI6MC4wLCJCb3JkZXJTdHlsZSI6eyIkaWQiOiI0MDYiLCJMaW5lQ29sb3IiOm51bGwsIkxpbmVXZWlnaHQiOjAuMCwiTGluZVR5cGUiOjAsIlBhcmVudFN0eWxlIjpudWxsfSwiUGFyZW50U3R5bGUiOnsiJHJlZiI6IjExOCJ9fSwiRGF0ZUZvcm1hdCI6eyIkcmVmIjoiMTI1In0sIklzVmlzaWJsZSI6dHJ1ZSwiUGFyZW50U3R5bGUiOnsiJHJlZiI6IjgyIn19LCJJbmRleCI6MTMsIlNtYXJ0RHVyYXRpb25BY3RpdmF0ZWQiOmZhbHNlLCJEYXRlRm9ybWF0Ijp7IiRyZWYiOiIxMjUifSwiSWQiOiJlY2NiYmEwMy00MzQ0LTRkODUtOGM5YS1hMDAwNjZkMjc0OTMiLCJJbXBvcnRJZCI6bnVsbCwiVGl0bGUiOiJEUCBQaGFzZTQgIiwiTm90ZSI6bnVsbCwiSHlwZXJsaW5rIjpudWxsLCJJc0NoYW5nZWQiOmZhbHNlLCJJc05ldyI6ZmFsc2V9LHsiJGlkIjoiNDA3IiwiR3JvdXBOYW1lIjpudWxsLCJTdGFydERhdGUiOiIyMDE3LTA1LTA4VDAwOjAwOjAwWiIsIkVuZERhdGUiOiIyMDE3LTA1LTA4VDIzOjU5OjAwWiIsIlBlcmNlbnRhZ2VDb21wbGV0ZSI6bnVsbCwiU3R5bGUiOnsiJGlkIjoiNDA4IiwiU2hhcGUiOjYsIlNoYXBlVGhpY2tuZXNzIjowLCJEdXJhdGlvbkZvcm1hdCI6MCwiSW5jbHVkZU5vbldvcmtpbmdEYXlzSW5EdXJhdGlvbiI6ZmFsc2UsIlBlcmNlbnRhZ2VDb21wbGV0ZVN0eWxlIjp7IiRpZCI6IjQwOSIsIkZvbnRTZXR0aW5ncyI6eyIkaWQiOiI0MTAiLCJGb250U2l6ZSI6MTAsIkZvbnROYW1lIjoiQ2FsaWJyaSIsIklzQm9sZCI6ZmFsc2UsIklzSXRhbGljIjpmYWxzZSwiSXNVbmRlcmxpbmVkIjpmYWxzZSwiUGFyZW50U3R5bGUiOnsiJHJlZiI6Ijg0In19LCJBdXRvU2l6ZSI6MCwiRm9yZWdyb3VuZCI6eyIkcmVmIjoiODUifSwiTWF4V2lkdGgiOjIwMC4wLCJNYXhIZWlnaHQiOiJJbmZpbml0eSIsIlNtYXJ0Rm9yZWdyb3VuZElzQWN0aXZlIjpmYWxzZSwiSG9yaXpvbnRhbEFsaWdubWVudCI6MCwiVmVydGljYWxBbGlnbm1lbnQiOjAsIlNtYXJ0Rm9yZWdyb3VuZCI6bnVsbCwiQmFja2dyb3VuZEZpbGxUeXBlIjowLCJNYXJnaW4iOnsiJHJlZiI6Ijg3In0sIlBhZGRpbmciOnsiJHJlZiI6Ijg4In0sIkJhY2tncm91bmQiOnsiJHJlZiI6Ijg5In0sIklzVmlzaWJsZSI6dHJ1ZSwiV2lkdGgiOjAuMCwiSGVpZ2h0IjowLjAsIkJvcmRlclN0eWxlIjp7IiRpZCI6IjQxMSIsIkxpbmVDb2xvciI6bnVsbCwiTGluZVdlaWdodCI6MC4wLCJMaW5lVHlwZSI6MCwiUGFyZW50U3R5bGUiOm51bGx9LCJQYXJlbnRTdHlsZSI6eyIkcmVmIjoiODMifX0sIkR1cmF0aW9uU3R5bGUiOnsiJGlkIjoiNDEyIiwiRm9udFNldHRpbmdzIjp7IiRpZCI6IjQxMyIsIkZvbnRTaXplIjoxMCwiRm9udE5hbWUiOiJDYWxpYnJpIiwiSXNCb2xkIjpmYWxzZSwiSXNJdGFsaWMiOmZhbHNlLCJJc1VuZGVybGluZWQiOmZhbHNlLCJQYXJlbnRTdHlsZSI6eyIkcmVmIjoiOTEifX0sIkF1dG9TaXplIjowLCJGb3JlZ3JvdW5kIjp7IiRyZWYiOiI5MiJ9LCJNYXhXaWR0aCI6MjAwLjAsIk1heEhlaWdodCI6IkluZmluaXR5IiwiU21hcnRGb3JlZ3JvdW5kSXNBY3RpdmUiOmZhbHNlLCJIb3Jpem9udGFsQWxpZ25tZW50IjowLCJWZXJ0aWNhbEFsaWdubWVudCI6MCwiU21hcnRGb3JlZ3JvdW5kIjpudWxsLCJCYWNrZ3JvdW5kRmlsbFR5cGUiOjAsIk1hcmdpbiI6eyIkcmVmIjoiOTQifSwiUGFkZGluZyI6eyIkcmVmIjoiOTUifSwiQmFja2dyb3VuZCI6eyIkcmVmIjoiOTYifSwiSXNWaXNpYmxlIjp0cnVlLCJXaWR0aCI6MC4wLCJIZWlnaHQiOjAuMCwiQm9yZGVyU3R5bGUiOnsiJGlkIjoiNDE0IiwiTGluZUNvbG9yIjpudWxsLCJMaW5lV2VpZ2h0IjowLjAsIkxpbmVUeXBlIjowLCJQYXJlbnRTdHlsZSI6bnVsbH0sIlBhcmVudFN0eWxlIjp7IiRyZWYiOiI5MCJ9fSwiSG9yaXpvbnRhbENvbm5lY3RvclN0eWxlIjp7IiRpZCI6IjQxNSIsIkxpbmVDb2xvciI6eyIkcmVmIjoiOTgifSwiTGluZVdlaWdodCI6MC4wLCJMaW5lVHlwZSI6MCwiUGFyZW50U3R5bGUiOnsiJHJlZiI6Ijk3In19LCJWZXJ0aWNhbENvbm5lY3RvclN0eWxlIjp7IiRpZCI6IjQxNiIsIkxpbmVDb2xvciI6eyIkcmVmIjoiMTAxIn0sIkxpbmVXZWlnaHQiOjAuMCwiTGluZVR5cGUiOjAsIlBhcmVudFN0eWxlIjp7IiRyZWYiOiIxMDAifX0sIk1hcmdpbiI6bnVsbCwiU3RhcnREYXRlUG9zaXRpb24iOjMsIkVuZERhdGVQb3NpdGlvbiI6MywiRGF0ZUlzVmlzaWJsZSI6dHJ1ZSwiVGl0bGVQb3NpdGlvbiI6NCwiRHVyYXRpb25Qb3NpdGlvbiI6NiwiUGVyY2VudGFnZUNvbXBsZXRlZFBvc2l0aW9uIjo2LCJTcGFjaW5nIjoxMCwiSXNCZWxvd1RpbWViYW5kIjp0cnVlLCJQZXJjZW50YWdlQ29tcGxldGVTaGFwZU9wYWNpdHkiOjM1LCJTaGFwZVN0eWxlIjp7IiRpZCI6IjQxNyIsIk1hcmdpbiI6eyIkcmVmIjoiMTA0In0sIlBhZGRpbmciOnsiJHJlZiI6IjEwNSJ9LCJCYWNrZ3JvdW5kIjp7IiRpZCI6IjQxOCIsIkNvbG9yIjp7IiRpZCI6IjQxOSIsIkEiOjI1NSwiUiI6MjM0LCJHIjoyMiwiQiI6MzB9fSwiSXNWaXNpYmxlIjp0cnVlLCJXaWR0aCI6MC4wLCJIZWlnaHQiOjEwLjAsIkJvcmRlclN0eWxlIjp7IiRpZCI6IjQyMCIsIkxpbmVDb2xvciI6eyIkcmVmIjoiMTA5In0sIkxpbmVXZWlnaHQiOjAuMCwiTGluZVR5cGUiOjAsIlBhcmVudFN0eWxlIjp7IiRyZWYiOiIxMDgifX0sIlBhcmVudFN0eWxlIjp7IiRyZWYiOiIxMDMifX0sIlRpdGxlU3R5bGUiOnsiJGlkIjoiNDIxIiwiRm9udFNldHRpbmdzIjp7IiRpZCI6IjQyMiIsIkZvbnRTaXplIjoxMCwiRm9udE5hbWUiOiJDYWxpYnJpIiwiSXNCb2xkIjp0cnVlLCJJc0l0YWxpYyI6ZmFsc2UsIklzVW5kZXJsaW5lZCI6ZmFsc2UsIlBhcmVudFN0eWxlIjp7IiRyZWYiOiIxMTIifX0sIkF1dG9TaXplIjowLCJGb3JlZ3JvdW5kIjp7IiRyZWYiOiIxMTMifSwiTWF4V2lkdGgiOjkwMC4wLCJNYXhIZWlnaHQiOiJJbmZpbml0eSIsIlNtYXJ0Rm9yZWdyb3VuZElzQWN0aXZlIjpmYWxzZSwiSG9yaXpvbnRhbEFsaWdubWVudCI6MCwiVmVydGljYWxBbGlnbm1lbnQiOjAsIlNtYXJ0Rm9yZWdyb3VuZCI6bnVsbCwiQmFja2dyb3VuZEZpbGxUeXBlIjowLCJNYXJnaW4iOnsiJHJlZiI6IjExNSJ9LCJQYWRkaW5nIjp7IiRyZWYiOiIxMTYifSwiQmFja2dyb3VuZCI6eyIkcmVmIjoiMTE3In0sIklzVmlzaWJsZSI6dHJ1ZSwiV2lkdGgiOjAuMCwiSGVpZ2h0IjowLjAsIkJvcmRlclN0eWxlIjp7IiRpZCI6IjQyMyIsIkxpbmVDb2xvciI6bnVsbCwiTGluZVdlaWdodCI6MC4wLCJMaW5lVHlwZSI6MCwiUGFyZW50U3R5bGUiOm51bGx9LCJQYXJlbnRTdHlsZSI6eyIkcmVmIjoiMTExIn19LCJEYXRlU3R5bGUiOnsiJGlkIjoiNDI0IiwiRm9udFNldHRpbmdzIjp7IiRpZCI6IjQyNSIsIkZvbnRTaXplIjo5LCJGb250TmFtZSI6IkNhbGlicmkiLCJJc0JvbGQiOnRydWUsIklzSXRhbGljIjpmYWxzZSwiSXNVbmRlcmxpbmVkIjpmYWxzZSwiUGFyZW50U3R5bGUiOnsiJHJlZiI6IjExOSJ9fSwiQXV0b1NpemUiOjIsIkZvcmVncm91bmQiOnsiJHJlZiI6IjEyMCJ9LCJNYXhXaWR0aCI6MzMuODAwMjM1NzQ4MjkxMDE2LCJNYXhIZWlnaHQiOiJJbmZpbml0eSIsIlNtYXJ0Rm9yZWdyb3VuZElzQWN0aXZlIjpmYWxzZSwiSG9yaXpvbnRhbEFsaWdubWVudCI6MiwiVmVydGljYWxBbGlnbm1lbnQiOjAsIlNtYXJ0Rm9yZWdyb3VuZCI6bnVsbCwiQmFja2dyb3VuZEZpbGxUeXBlIjowLCJNYXJnaW4iOnsiJHJlZiI6IjEyMiJ9LCJQYWRkaW5nIjp7IiRyZWYiOiIxMjMifSwiQmFja2dyb3VuZCI6eyIkcmVmIjoiMTI0In0sIklzVmlzaWJsZSI6dHJ1ZSwiV2lkdGgiOjAuMCwiSGVpZ2h0IjowLjAsIkJvcmRlclN0eWxlIjp7IiRpZCI6IjQyNiIsIkxpbmVDb2xvciI6bnVsbCwiTGluZVdlaWdodCI6MC4wLCJMaW5lVHlwZSI6MCwiUGFyZW50U3R5bGUiOm51bGx9LCJQYXJlbnRTdHlsZSI6eyIkcmVmIjoiMTE4In19LCJEYXRlRm9ybWF0Ijp7IiRyZWYiOiIxMjUifSwiSXNWaXNpYmxlIjp0cnVlLCJQYXJlbnRTdHlsZSI6eyIkcmVmIjoiODIifX0sIkluZGV4IjoxNCwiU21hcnREdXJhdGlvbkFjdGl2YXRlZCI6ZmFsc2UsIkRhdGVGb3JtYXQiOnsiJHJlZiI6IjEyNSJ9LCJJZCI6IjMzMDI4MTA1LWZlNjItNGIyYi04ODQ1LTNjNWRhNWM0MjBhYyIsIkltcG9ydElkIjpudWxsLCJUaXRsZSI6ImlQYWNrYWdlIFBoYXNlMSIsIk5vdGUiOm51bGwsIkh5cGVybGluayI6bnVsbCwiSXNDaGFuZ2VkIjpmYWxzZSwiSXNOZXciOmZhbHNlfSx7IiRpZCI6IjQyNyIsIkdyb3VwTmFtZSI6bnVsbCwiU3RhcnREYXRlIjoiMjAxNy0wNS0xMFQwMDowMDowMFoiLCJFbmREYXRlIjoiMjAxNy0wNi0xNVQyMzo1OTowMFoiLCJQZXJjZW50YWdlQ29tcGxldGUiOm51bGwsIlN0eWxlIjp7IiRpZCI6IjQyOCIsIlNoYXBlIjo1LCJTaGFwZVRoaWNrbmVzcyI6MCwiRHVyYXRpb25Gb3JtYXQiOjAsIkluY2x1ZGVOb25Xb3JraW5nRGF5c0luRHVyYXRpb24iOmZhbHNlLCJQZXJjZW50YWdlQ29tcGxldGVTdHlsZSI6eyIkaWQiOiI0MjkiLCJGb250U2V0dGluZ3MiOnsiJGlkIjoiNDMwIiwiRm9udFNpemUiOjEwLCJGb250TmFtZSI6IkNhbGlicmkiLCJJc0JvbGQiOmZhbHNlLCJJc0l0YWxpYyI6ZmFsc2UsIklzVW5kZXJsaW5lZCI6ZmFsc2UsIlBhcmVudFN0eWxlIjp7IiRyZWYiOiI4NCJ9fSwiQXV0b1NpemUiOjAsIkZvcmVncm91bmQiOnsiJHJlZiI6Ijg1In0sIk1heFdpZHRoIjoyMDAuMCwiTWF4SGVpZ2h0IjoiSW5maW5pdHkiLCJTbWFydEZvcmVncm91bmRJc0FjdGl2ZSI6ZmFsc2UsIkhvcml6b250YWxBbGlnbm1lbnQiOjAsIlZlcnRpY2FsQWxpZ25tZW50IjowLCJTbWFydEZvcmVncm91bmQiOm51bGwsIkJhY2tncm91bmRGaWxsVHlwZSI6MCwiTWFyZ2luIjp7IiRyZWYiOiI4NyJ9LCJQYWRkaW5nIjp7IiRyZWYiOiI4OCJ9LCJCYWNrZ3JvdW5kIjp7IiRyZWYiOiI4OSJ9LCJJc1Zpc2libGUiOnRydWUsIldpZHRoIjowLjAsIkhlaWdodCI6MC4wLCJCb3JkZXJTdHlsZSI6eyIkaWQiOiI0MzEiLCJMaW5lQ29sb3IiOm51bGwsIkxpbmVXZWlnaHQiOjAuMCwiTGluZVR5cGUiOjAsIlBhcmVudFN0eWxlIjpudWxsfSwiUGFyZW50U3R5bGUiOnsiJHJlZiI6IjgzIn19LCJEdXJhdGlvblN0eWxlIjp7IiRpZCI6IjQzMiIsIkZvbnRTZXR0aW5ncyI6eyIkaWQiOiI0MzMiLCJGb250U2l6ZSI6MTAsIkZvbnROYW1lIjoiQ2FsaWJyaSIsIklzQm9sZCI6ZmFsc2UsIklzSXRhbGljIjpmYWxzZSwiSXNVbmRlcmxpbmVkIjpmYWxzZSwiUGFyZW50U3R5bGUiOnsiJHJlZiI6IjkxIn19LCJBdXRvU2l6ZSI6MCwiRm9yZWdyb3VuZCI6eyIkcmVmIjoiOTIifSwiTWF4V2lkdGgiOjIwMC4wLCJNYXhIZWlnaHQiOiJJbmZpbml0eSIsIlNtYXJ0Rm9yZWdyb3VuZElzQWN0aXZlIjpmYWxzZSwiSG9yaXpvbnRhbEFsaWdubWVudCI6MCwiVmVydGljYWxBbGlnbm1lbnQiOjAsIlNtYXJ0Rm9yZWdyb3VuZCI6bnVsbCwiQmFja2dyb3VuZEZpbGxUeXBlIjowLCJNYXJnaW4iOnsiJHJlZiI6Ijk0In0sIlBhZGRpbmciOnsiJHJlZiI6Ijk1In0sIkJhY2tncm91bmQiOnsiJHJlZiI6Ijk2In0sIklzVmlzaWJsZSI6dHJ1ZSwiV2lkdGgiOjAuMCwiSGVpZ2h0IjowLjAsIkJvcmRlclN0eWxlIjp7IiRpZCI6IjQzNCIsIkxpbmVDb2xvciI6bnVsbCwiTGluZVdlaWdodCI6MC4wLCJMaW5lVHlwZSI6MCwiUGFyZW50U3R5bGUiOm51bGx9LCJQYXJlbnRTdHlsZSI6eyIkcmVmIjoiOTAifX0sIkhvcml6b250YWxDb25uZWN0b3JTdHlsZSI6eyIkaWQiOiI0MzUiLCJMaW5lQ29sb3IiOnsiJHJlZiI6Ijk4In0sIkxpbmVXZWlnaHQiOjAuOCwiTGluZVR5cGUiOjAsIlBhcmVudFN0eWxlIjp7IiRyZWYiOiI5NyJ9fSwiVmVydGljYWxDb25uZWN0b3JTdHlsZSI6eyIkaWQiOiI0MzYiLCJMaW5lQ29sb3IiOnsiJGlkIjoiNDM3IiwiJHR5cGUiOiJOTFJFLkNvbW1vbi5Eb20uU29saWRDb2xvckJydXNoLCBOTFJFLkNvbW1vbiIsIkNvbG9yIjp7IiRpZCI6IjQzOCIsIkEiOjI1NSwiUiI6MjM3LCJHIjoxMjUsIkIiOjQ5fX0sIkxpbmVXZWlnaHQiOjEuMCwiTGluZVR5cGUiOjAsIlBhcmVudFN0eWxlIjp7IiRyZWYiOiIxMDAifX0sIk1hcmdpbiI6bnVsbCwiU3RhcnREYXRlUG9zaXRpb24iOjMsIkVuZERhdGVQb3NpdGlvbiI6NCwiRGF0ZUlzVmlzaWJsZSI6dHJ1ZSwiVGl0bGVQb3NpdGlvbiI6MiwiRHVyYXRpb25Qb3NpdGlvbiI6NiwiUGVyY2VudGFnZUNvbXBsZXRlZFBvc2l0aW9uIjo2LCJTcGFjaW5nIjozLCJJc0JlbG93VGltZWJhbmQiOnRydWUsIlBlcmNlbnRhZ2VDb21wbGV0ZVNoYXBlT3BhY2l0eSI6MzUsIlNoYXBlU3R5bGUiOnsiJGlkIjoiNDM5IiwiTWFyZ2luIjp7IiRyZWYiOiIxMDQifSwiUGFkZGluZyI6eyIkcmVmIjoiMTA1In0sIkJhY2tncm91bmQiOnsiJGlkIjoiNDQwIiwiQ29sb3IiOnsiJGlkIjoiNDQxIiwiQSI6MjU1LCJSIjoyMzcsIkciOjEyNSwiQiI6NDl9fSwiSXNWaXNpYmxlIjp0cnVlLCJXaWR0aCI6MC4wLCJIZWlnaHQiOjEwLjAsIkJvcmRlclN0eWxlIjp7IiRpZCI6IjQ0MiIsIkxpbmVDb2xvciI6eyIkcmVmIjoiMTA5In0sIkxpbmVXZWlnaHQiOjAuMCwiTGluZVR5cGUiOjAsIlBhcmVudFN0eWxlIjp7IiRyZWYiOiIxMDgifX0sIlBhcmVudFN0eWxlIjp7IiRyZWYiOiIxMDMifX0sIlRpdGxlU3R5bGUiOnsiJGlkIjoiNDQzIiwiRm9udFNldHRpbmdzIjp7IiRpZCI6IjQ0NCIsIkZvbnRTaXplIjoxMCwiRm9udE5hbWUiOiJDYWxpYnJpIiwiSXNCb2xkIjp0cnVlLCJJc0l0YWxpYyI6ZmFsc2UsIklzVW5kZXJsaW5lZCI6ZmFsc2UsIlBhcmVudFN0eWxlIjp7IiRyZWYiOiIxMTIifX0sIkF1dG9TaXplIjowLCJGb3JlZ3JvdW5kIjp7IiRpZCI6IjQ0NSIsIkNvbG9yIjp7IiRpZCI6IjQ0NiIsIkEiOjI1NSwiUiI6MjU1LCJHIjoyNTUsIkIiOjI1NX19LCJNYXhXaWR0aCI6OTAwLjAsIk1heEhlaWdodCI6IkluZmluaXR5IiwiU21hcnRGb3JlZ3JvdW5kSXNBY3RpdmUiOmZhbHNlLCJIb3Jpem9udGFsQWxpZ25tZW50IjoxLCJWZXJ0aWNhbEFsaWdubWVudCI6MCwiU21hcnRGb3JlZ3JvdW5kIjpudWxsLCJCYWNrZ3JvdW5kRmlsbFR5cGUiOjAsIk1hcmdpbiI6eyIkcmVmIjoiMTE1In0sIlBhZGRpbmciOnsiJHJlZiI6IjExNiJ9LCJCYWNrZ3JvdW5kIjp7IiRyZWYiOiIxMTcifSwiSXNWaXNpYmxlIjp0cnVlLCJXaWR0aCI6MC4wLCJIZWlnaHQiOjAuMCwiQm9yZGVyU3R5bGUiOnsiJGlkIjoiNDQ3IiwiTGluZUNvbG9yIjpudWxsLCJMaW5lV2VpZ2h0IjowLjAsIkxpbmVUeXBlIjowLCJQYXJlbnRTdHlsZSI6bnVsbH0sIlBhcmVudFN0eWxlIjp7IiRyZWYiOiIxMTEifX0sIkRhdGVTdHlsZSI6eyIkaWQiOiI0NDgiLCJGb250U2V0dGluZ3MiOnsiJGlkIjoiNDQ5IiwiRm9udFNpemUiOjksIkZvbnROYW1lIjoiQ2FsaWJyaSIsIklzQm9sZCI6dHJ1ZSwiSXNJdGFsaWMiOmZhbHNlLCJJc1VuZGVybGluZWQiOmZhbHNlLCJQYXJlbnRTdHlsZSI6eyIkcmVmIjoiMTE5In19LCJBdXRvU2l6ZSI6MiwiRm9yZWdyb3VuZCI6eyIkaWQiOiI0NTAiLCJDb2xvciI6eyIkaWQiOiI0NTEiLCJBIjoyNTUsIlIiOjIzNywiRyI6MTI1LCJCIjo0OX19LCJNYXhXaWR0aCI6NTUuNjcxMDI0MzIyNTA5NzY2LCJNYXhIZWlnaHQiOiJJbmZpbml0eSIsIlNtYXJ0Rm9yZWdyb3VuZElzQWN0aXZlIjpmYWxzZSwiSG9yaXpvbnRhbEFsaWdubWVudCI6MiwiVmVydGljYWxBbGlnbm1lbnQiOjAsIlNtYXJ0Rm9yZWdyb3VuZCI6bnVsbCwiQmFja2dyb3VuZEZpbGxUeXBlIjowLCJNYXJnaW4iOnsiJHJlZiI6IjEyMiJ9LCJQYWRkaW5nIjp7IiRyZWYiOiIxMjMifSwiQmFja2dyb3VuZCI6eyIkcmVmIjoiMTI0In0sIklzVmlzaWJsZSI6dHJ1ZSwiV2lkdGgiOjAuMCwiSGVpZ2h0IjowLjAsIkJvcmRlclN0eWxlIjp7IiRpZCI6IjQ1MiIsIkxpbmVDb2xvciI6bnVsbCwiTGluZVdlaWdodCI6MC4wLCJMaW5lVHlwZSI6MCwiUGFyZW50U3R5bGUiOm51bGx9LCJQYXJlbnRTdHlsZSI6eyIkcmVmIjoiMTE4In19LCJEYXRlRm9ybWF0Ijp7IiRyZWYiOiIzNDYifSwiSXNWaXNpYmxlIjp0cnVlLCJQYXJlbnRTdHlsZSI6eyIkcmVmIjoiODIifX0sIkluZGV4IjoxNSwiU21hcnREdXJhdGlvbkFjdGl2YXRlZCI6ZmFsc2UsIkRhdGVGb3JtYXQiOnsiJHJlZiI6IjM0NiJ9LCJJZCI6IjY5OWRmNDA0LTIxMjAtNDNkZi1iZWRiLTg1ZDg0NzIzY2VmMSIsIkltcG9ydElkIjpudWxsLCJUaXRsZSI6IllDMS4xIiwiTm90ZSI6bnVsbCwiSHlwZXJsaW5rIjpudWxsLCJJc0NoYW5nZWQiOmZhbHNlLCJJc05ldyI6ZmFsc2V9LHsiJGlkIjoiNDUzIiwiR3JvdXBOYW1lIjpudWxsLCJTdGFydERhdGUiOiIyMDE3LTA1LTE3VDAwOjAwOjAwWiIsIkVuZERhdGUiOiIyMDE3LTA1LTE3VDIzOjU5OjAwWiIsIlBlcmNlbnRhZ2VDb21wbGV0ZSI6bnVsbCwiU3R5bGUiOnsiJGlkIjoiNDU0IiwiU2hhcGUiOjYsIlNoYXBlVGhpY2tuZXNzIjowLCJEdXJhdGlvbkZvcm1hdCI6MCwiSW5jbHVkZU5vbldvcmtpbmdEYXlzSW5EdXJhdGlvbiI6ZmFsc2UsIlBlcmNlbnRhZ2VDb21wbGV0ZVN0eWxlIjp7IiRpZCI6IjQ1NSIsIkZvbnRTZXR0aW5ncyI6eyIkaWQiOiI0NTYiLCJGb250U2l6ZSI6MTAsIkZvbnROYW1lIjoiQ2FsaWJyaSIsIklzQm9sZCI6ZmFsc2UsIklzSXRhbGljIjpmYWxzZSwiSXNVbmRlcmxpbmVkIjpmYWxzZSwiUGFyZW50U3R5bGUiOnsiJHJlZiI6Ijg0In19LCJBdXRvU2l6ZSI6MCwiRm9yZWdyb3VuZCI6eyIkcmVmIjoiODUifSwiTWF4V2lkdGgiOjIwMC4wLCJNYXhIZWlnaHQiOiJJbmZpbml0eSIsIlNtYXJ0Rm9yZWdyb3VuZElzQWN0aXZlIjpmYWxzZSwiSG9yaXpvbnRhbEFsaWdubWVudCI6MCwiVmVydGljYWxBbGlnbm1lbnQiOjAsIlNtYXJ0Rm9yZWdyb3VuZCI6bnVsbCwiQmFja2dyb3VuZEZpbGxUeXBlIjowLCJNYXJnaW4iOnsiJHJlZiI6Ijg3In0sIlBhZGRpbmciOnsiJHJlZiI6Ijg4In0sIkJhY2tncm91bmQiOnsiJHJlZiI6Ijg5In0sIklzVmlzaWJsZSI6dHJ1ZSwiV2lkdGgiOjAuMCwiSGVpZ2h0IjowLjAsIkJvcmRlclN0eWxlIjp7IiRpZCI6IjQ1NyIsIkxpbmVDb2xvciI6bnVsbCwiTGluZVdlaWdodCI6MC4wLCJMaW5lVHlwZSI6MCwiUGFyZW50U3R5bGUiOm51bGx9LCJQYXJlbnRTdHlsZSI6eyIkcmVmIjoiODMifX0sIkR1cmF0aW9uU3R5bGUiOnsiJGlkIjoiNDU4IiwiRm9udFNldHRpbmdzIjp7IiRpZCI6IjQ1OSIsIkZvbnRTaXplIjoxMCwiRm9udE5hbWUiOiJDYWxpYnJpIiwiSXNCb2xkIjpmYWxzZSwiSXNJdGFsaWMiOmZhbHNlLCJJc1VuZGVybGluZWQiOmZhbHNlLCJQYXJlbnRTdHlsZSI6eyIkcmVmIjoiOTEifX0sIkF1dG9TaXplIjowLCJGb3JlZ3JvdW5kIjp7IiRyZWYiOiI5MiJ9LCJNYXhXaWR0aCI6MjAwLjAsIk1heEhlaWdodCI6IkluZmluaXR5IiwiU21hcnRGb3JlZ3JvdW5kSXNBY3RpdmUiOmZhbHNlLCJIb3Jpem9udGFsQWxpZ25tZW50IjowLCJWZXJ0aWNhbEFsaWdubWVudCI6MCwiU21hcnRGb3JlZ3JvdW5kIjpudWxsLCJCYWNrZ3JvdW5kRmlsbFR5cGUiOjAsIk1hcmdpbiI6eyIkcmVmIjoiOTQifSwiUGFkZGluZyI6eyIkcmVmIjoiOTUifSwiQmFja2dyb3VuZCI6eyIkcmVmIjoiOTYifSwiSXNWaXNpYmxlIjp0cnVlLCJXaWR0aCI6MC4wLCJIZWlnaHQiOjAuMCwiQm9yZGVyU3R5bGUiOnsiJGlkIjoiNDYwIiwiTGluZUNvbG9yIjpudWxsLCJMaW5lV2VpZ2h0IjowLjAsIkxpbmVUeXBlIjowLCJQYXJlbnRTdHlsZSI6bnVsbH0sIlBhcmVudFN0eWxlIjp7IiRyZWYiOiI5MCJ9fSwiSG9yaXpvbnRhbENvbm5lY3RvclN0eWxlIjp7IiRpZCI6IjQ2MSIsIkxpbmVDb2xvciI6eyIkcmVmIjoiOTgifSwiTGluZVdlaWdodCI6MC4wLCJMaW5lVHlwZSI6MCwiUGFyZW50U3R5bGUiOnsiJHJlZiI6Ijk3In19LCJWZXJ0aWNhbENvbm5lY3RvclN0eWxlIjp7IiRpZCI6IjQ2MiIsIkxpbmVDb2xvciI6eyIkcmVmIjoiMTAxIn0sIkxpbmVXZWlnaHQiOjAuMCwiTGluZVR5cGUiOjAsIlBhcmVudFN0eWxlIjp7IiRyZWYiOiIxMDAifX0sIk1hcmdpbiI6bnVsbCwiU3RhcnREYXRlUG9zaXRpb24iOjMsIkVuZERhdGVQb3NpdGlvbiI6MywiRGF0ZUlzVmlzaWJsZSI6dHJ1ZSwiVGl0bGVQb3NpdGlvbiI6NCwiRHVyYXRpb25Qb3NpdGlvbiI6NiwiUGVyY2VudGFnZUNvbXBsZXRlZFBvc2l0aW9uIjo2LCJTcGFjaW5nIjozLCJJc0JlbG93VGltZWJhbmQiOnRydWUsIlBlcmNlbnRhZ2VDb21wbGV0ZVNoYXBlT3BhY2l0eSI6MzUsIlNoYXBlU3R5bGUiOnsiJGlkIjoiNDYzIiwiTWFyZ2luIjp7IiRyZWYiOiIxMDQifSwiUGFkZGluZyI6eyIkcmVmIjoiMTA1In0sIkJhY2tncm91bmQiOnsiJGlkIjoiNDY0IiwiQ29sb3IiOnsiJGlkIjoiNDY1IiwiQSI6MjU1LCJSIjoyMzcsIkciOjEyNSwiQiI6NDl9fSwiSXNWaXNpYmxlIjp0cnVlLCJXaWR0aCI6MC4wLCJIZWlnaHQiOjEwLjAsIkJvcmRlclN0eWxlIjp7IiRpZCI6IjQ2NiIsIkxpbmVDb2xvciI6eyIkcmVmIjoiMTA5In0sIkxpbmVXZWlnaHQiOjAuMCwiTGluZVR5cGUiOjAsIlBhcmVudFN0eWxlIjp7IiRyZWYiOiIxMDgifX0sIlBhcmVudFN0eWxlIjp7IiRyZWYiOiIxMDMifX0sIlRpdGxlU3R5bGUiOnsiJGlkIjoiNDY3IiwiRm9udFNldHRpbmdzIjp7IiRpZCI6IjQ2OCIsIkZvbnRTaXplIjoxMCwiRm9udE5hbWUiOiJDYWxpYnJpIiwiSXNCb2xkIjp0cnVlLCJJc0l0YWxpYyI6ZmFsc2UsIklzVW5kZXJsaW5lZCI6ZmFsc2UsIlBhcmVudFN0eWxlIjp7IiRyZWYiOiIxMTIifX0sIkF1dG9TaXplIjowLCJGb3JlZ3JvdW5kIjp7IiRyZWYiOiIxMTMifSwiTWF4V2lkdGgiOjkwMC4wLCJNYXhIZWlnaHQiOiJJbmZpbml0eSIsIlNtYXJ0Rm9yZWdyb3VuZElzQWN0aXZlIjpmYWxzZSwiSG9yaXpvbnRhbEFsaWdubWVudCI6MCwiVmVydGljYWxBbGlnbm1lbnQiOjAsIlNtYXJ0Rm9yZWdyb3VuZCI6bnVsbCwiQmFja2dyb3VuZEZpbGxUeXBlIjowLCJNYXJnaW4iOnsiJHJlZiI6IjExNSJ9LCJQYWRkaW5nIjp7IiRyZWYiOiIxMTYifSwiQmFja2dyb3VuZCI6eyIkcmVmIjoiMTE3In0sIklzVmlzaWJsZSI6dHJ1ZSwiV2lkdGgiOjAuMCwiSGVpZ2h0IjowLjAsIkJvcmRlclN0eWxlIjp7IiRpZCI6IjQ2OSIsIkxpbmVDb2xvciI6bnVsbCwiTGluZVdlaWdodCI6MC4wLCJMaW5lVHlwZSI6MCwiUGFyZW50U3R5bGUiOm51bGx9LCJQYXJlbnRTdHlsZSI6eyIkcmVmIjoiMTExIn19LCJEYXRlU3R5bGUiOnsiJGlkIjoiNDcwIiwiRm9udFNldHRpbmdzIjp7IiRpZCI6IjQ3MSIsIkZvbnRTaXplIjo5LCJGb250TmFtZSI6IkNhbGlicmkiLCJJc0JvbGQiOnRydWUsIklzSXRhbGljIjpmYWxzZSwiSXNVbmRlcmxpbmVkIjpmYWxzZSwiUGFyZW50U3R5bGUiOnsiJHJlZiI6IjExOSJ9fSwiQXV0b1NpemUiOjIsIkZvcmVncm91bmQiOnsiJHJlZiI6IjEyMCJ9LCJNYXhXaWR0aCI6MzMuODAwMjM1NzQ4MjkxMDE2LCJNYXhIZWlnaHQiOiJJbmZpbml0eSIsIlNtYXJ0Rm9yZWdyb3VuZElzQWN0aXZlIjpmYWxzZSwiSG9yaXpvbnRhbEFsaWdubWVudCI6MiwiVmVydGljYWxBbGlnbm1lbnQiOjAsIlNtYXJ0Rm9yZWdyb3VuZCI6bnVsbCwiQmFja2dyb3VuZEZpbGxUeXBlIjowLCJNYXJnaW4iOnsiJHJlZiI6IjEyMiJ9LCJQYWRkaW5nIjp7IiRyZWYiOiIxMjMifSwiQmFja2dyb3VuZCI6eyIkcmVmIjoiMTI0In0sIklzVmlzaWJsZSI6dHJ1ZSwiV2lkdGgiOjAuMCwiSGVpZ2h0IjowLjAsIkJvcmRlclN0eWxlIjp7IiRpZCI6IjQ3MiIsIkxpbmVDb2xvciI6bnVsbCwiTGluZVdlaWdodCI6MC4wLCJMaW5lVHlwZSI6MCwiUGFyZW50U3R5bGUiOm51bGx9LCJQYXJlbnRTdHlsZSI6eyIkcmVmIjoiMTE4In19LCJEYXRlRm9ybWF0Ijp7IiRyZWYiOiIxMjUifSwiSXNWaXNpYmxlIjp0cnVlLCJQYXJlbnRTdHlsZSI6eyIkcmVmIjoiODIifX0sIkluZGV4IjoxNiwiU21hcnREdXJhdGlvbkFjdGl2YXRlZCI6ZmFsc2UsIkRhdGVGb3JtYXQiOnsiJHJlZiI6IjEyNSJ9LCJJZCI6IjZhMjg3MWY5LTIwYTctNDkzMi05MjY4LTViN2E2ZTE3MTZkMCIsIkltcG9ydElkIjpudWxsLCJUaXRsZSI6IkRQIFBoYXNlNCAoUlRNKSIsIk5vdGUiOm51bGwsIkh5cGVybGluayI6bnVsbCwiSXNDaGFuZ2VkIjpmYWxzZSwiSXNOZXciOmZhbHNlfSx7IiRpZCI6IjQ3MyIsIkdyb3VwTmFtZSI6bnVsbCwiU3RhcnREYXRlIjoiMjAxNy0wNS0xN1QwMDowMDowMFoiLCJFbmREYXRlIjoiMjAxNy0wNS0xN1QyMzo1OTowMFoiLCJQZXJjZW50YWdlQ29tcGxldGUiOm51bGwsIlN0eWxlIjp7IiRpZCI6IjQ3NCIsIlNoYXBlIjo2LCJTaGFwZVRoaWNrbmVzcyI6MCwiRHVyYXRpb25Gb3JtYXQiOjAsIkluY2x1ZGVOb25Xb3JraW5nRGF5c0luRHVyYXRpb24iOmZhbHNlLCJQZXJjZW50YWdlQ29tcGxldGVTdHlsZSI6eyIkaWQiOiI0NzUiLCJGb250U2V0dGluZ3MiOnsiJGlkIjoiNDc2IiwiRm9udFNpemUiOjEwLCJGb250TmFtZSI6IkNhbGlicmkiLCJJc0JvbGQiOmZhbHNlLCJJc0l0YWxpYyI6ZmFsc2UsIklzVW5kZXJsaW5lZCI6ZmFsc2UsIlBhcmVudFN0eWxlIjp7IiRyZWYiOiI4NCJ9fSwiQXV0b1NpemUiOjAsIkZvcmVncm91bmQiOnsiJHJlZiI6Ijg1In0sIk1heFdpZHRoIjoyMDAuMCwiTWF4SGVpZ2h0IjoiSW5maW5pdHkiLCJTbWFydEZvcmVncm91bmRJc0FjdGl2ZSI6ZmFsc2UsIkhvcml6b250YWxBbGlnbm1lbnQiOjAsIlZlcnRpY2FsQWxpZ25tZW50IjowLCJTbWFydEZvcmVncm91bmQiOm51bGwsIkJhY2tncm91bmRGaWxsVHlwZSI6MCwiTWFyZ2luIjp7IiRyZWYiOiI4NyJ9LCJQYWRkaW5nIjp7IiRyZWYiOiI4OCJ9LCJCYWNrZ3JvdW5kIjp7IiRyZWYiOiI4OSJ9LCJJc1Zpc2libGUiOnRydWUsIldpZHRoIjowLjAsIkhlaWdodCI6MC4wLCJCb3JkZXJTdHlsZSI6eyIkaWQiOiI0NzciLCJMaW5lQ29sb3IiOm51bGwsIkxpbmVXZWlnaHQiOjAuMCwiTGluZVR5cGUiOjAsIlBhcmVudFN0eWxlIjpudWxsfSwiUGFyZW50U3R5bGUiOnsiJHJlZiI6IjgzIn19LCJEdXJhdGlvblN0eWxlIjp7IiRpZCI6IjQ3OCIsIkZvbnRTZXR0aW5ncyI6eyIkaWQiOiI0NzkiLCJGb250U2l6ZSI6MTAsIkZvbnROYW1lIjoiQ2FsaWJyaSIsIklzQm9sZCI6ZmFsc2UsIklzSXRhbGljIjpmYWxzZSwiSXNVbmRlcmxpbmVkIjpmYWxzZSwiUGFyZW50U3R5bGUiOnsiJHJlZiI6IjkxIn19LCJBdXRvU2l6ZSI6MCwiRm9yZWdyb3VuZCI6eyIkcmVmIjoiOTIifSwiTWF4V2lkdGgiOjIwMC4wLCJNYXhIZWlnaHQiOiJJbmZpbml0eSIsIlNtYXJ0Rm9yZWdyb3VuZElzQWN0aXZlIjpmYWxzZSwiSG9yaXpvbnRhbEFsaWdubWVudCI6MCwiVmVydGljYWxBbGlnbm1lbnQiOjAsIlNtYXJ0Rm9yZWdyb3VuZCI6bnVsbCwiQmFja2dyb3VuZEZpbGxUeXBlIjowLCJNYXJnaW4iOnsiJHJlZiI6Ijk0In0sIlBhZGRpbmciOnsiJHJlZiI6Ijk1In0sIkJhY2tncm91bmQiOnsiJHJlZiI6Ijk2In0sIklzVmlzaWJsZSI6dHJ1ZSwiV2lkdGgiOjAuMCwiSGVpZ2h0IjowLjAsIkJvcmRlclN0eWxlIjp7IiRpZCI6IjQ4MCIsIkxpbmVDb2xvciI6bnVsbCwiTGluZVdlaWdodCI6MC4wLCJMaW5lVHlwZSI6MCwiUGFyZW50U3R5bGUiOm51bGx9LCJQYXJlbnRTdHlsZSI6eyIkcmVmIjoiOTAifX0sIkhvcml6b250YWxDb25uZWN0b3JTdHlsZSI6eyIkaWQiOiI0ODEiLCJMaW5lQ29sb3IiOnsiJHJlZiI6Ijk4In0sIkxpbmVXZWlnaHQiOjAuMCwiTGluZVR5cGUiOjAsIlBhcmVudFN0eWxlIjp7IiRyZWYiOiI5NyJ9fSwiVmVydGljYWxDb25uZWN0b3JTdHlsZSI6eyIkaWQiOiI0ODIiLCJMaW5lQ29sb3IiOnsiJHJlZiI6IjEwMSJ9LCJMaW5lV2VpZ2h0IjowLjAsIkxpbmVUeXBlIjowLCJQYXJlbnRTdHlsZSI6eyIkcmVmIjoiMTAwIn19LCJNYXJnaW4iOm51bGwsIlN0YXJ0RGF0ZVBvc2l0aW9uIjozLCJFbmREYXRlUG9zaXRpb24iOjMsIkRhdGVJc1Zpc2libGUiOnRydWUsIlRpdGxlUG9zaXRpb24iOjQsIkR1cmF0aW9uUG9zaXRpb24iOjYsIlBlcmNlbnRhZ2VDb21wbGV0ZWRQb3NpdGlvbiI6NiwiU3BhY2luZyI6MywiSXNCZWxvd1RpbWViYW5kIjp0cnVlLCJQZXJjZW50YWdlQ29tcGxldGVTaGFwZU9wYWNpdHkiOjM1LCJTaGFwZVN0eWxlIjp7IiRpZCI6IjQ4MyIsIk1hcmdpbiI6eyIkcmVmIjoiMTA0In0sIlBhZGRpbmciOnsiJHJlZiI6IjEwNSJ9LCJCYWNrZ3JvdW5kIjp7IiRpZCI6IjQ4NCIsIkNvbG9yIjp7IiRpZCI6IjQ4NSIsIkEiOjI1NSwiUiI6MjM3LCJHIjoxMjUsIkIiOjQ5fX0sIklzVmlzaWJsZSI6dHJ1ZSwiV2lkdGgiOjAuMCwiSGVpZ2h0IjoxMC4wLCJCb3JkZXJTdHlsZSI6eyIkaWQiOiI0ODYiLCJMaW5lQ29sb3IiOnsiJHJlZiI6IjEwOSJ9LCJMaW5lV2VpZ2h0IjowLjAsIkxpbmVUeXBlIjowLCJQYXJlbnRTdHlsZSI6eyIkcmVmIjoiMTA4In19LCJQYXJlbnRTdHlsZSI6eyIkcmVmIjoiMTAzIn19LCJUaXRsZVN0eWxlIjp7IiRpZCI6IjQ4NyIsIkZvbnRTZXR0aW5ncyI6eyIkaWQiOiI0ODgiLCJGb250U2l6ZSI6MTAsIkZvbnROYW1lIjoiQ2FsaWJyaSIsIklzQm9sZCI6dHJ1ZSwiSXNJdGFsaWMiOmZhbHNlLCJJc1VuZGVybGluZWQiOmZhbHNlLCJQYXJlbnRTdHlsZSI6eyIkcmVmIjoiMTEyIn19LCJBdXRvU2l6ZSI6MCwiRm9yZWdyb3VuZCI6eyIkcmVmIjoiMTEzIn0sIk1heFdpZHRoIjo5MDAuMCwiTWF4SGVpZ2h0IjoiSW5maW5pdHkiLCJTbWFydEZvcmVncm91bmRJc0FjdGl2ZSI6ZmFsc2UsIkhvcml6b250YWxBbGlnbm1lbnQiOjAsIlZlcnRpY2FsQWxpZ25tZW50IjowLCJTbWFydEZvcmVncm91bmQiOm51bGwsIkJhY2tncm91bmRGaWxsVHlwZSI6MCwiTWFyZ2luIjp7IiRyZWYiOiIxMTUifSwiUGFkZGluZyI6eyIkcmVmIjoiMTE2In0sIkJhY2tncm91bmQiOnsiJHJlZiI6IjExNyJ9LCJJc1Zpc2libGUiOnRydWUsIldpZHRoIjowLjAsIkhlaWdodCI6MC4wLCJCb3JkZXJTdHlsZSI6eyIkaWQiOiI0ODkiLCJMaW5lQ29sb3IiOm51bGwsIkxpbmVXZWlnaHQiOjAuMCwiTGluZVR5cGUiOjAsIlBhcmVudFN0eWxlIjpudWxsfSwiUGFyZW50U3R5bGUiOnsiJHJlZiI6IjExMSJ9fSwiRGF0ZVN0eWxlIjp7IiRpZCI6IjQ5MCIsIkZvbnRTZXR0aW5ncyI6eyIkaWQiOiI0OTEiLCJGb250U2l6ZSI6OSwiRm9udE5hbWUiOiJDYWxpYnJpIiwiSXNCb2xkIjp0cnVlLCJJc0l0YWxpYyI6ZmFsc2UsIklzVW5kZXJsaW5lZCI6ZmFsc2UsIlBhcmVudFN0eWxlIjp7IiRyZWYiOiIxMTkifX0sIkF1dG9TaXplIjoyLCJGb3JlZ3JvdW5kIjp7IiRyZWYiOiIxMjAifSwiTWF4V2lkdGgiOjMzLjgwMDIzNTc0ODI5MTAxNiwiTWF4SGVpZ2h0IjoiSW5maW5pdHkiLCJTbWFydEZvcmVncm91bmRJc0FjdGl2ZSI6ZmFsc2UsIkhvcml6b250YWxBbGlnbm1lbnQiOjIsIlZlcnRpY2FsQWxpZ25tZW50IjowLCJTbWFydEZvcmVncm91bmQiOm51bGwsIkJhY2tncm91bmRGaWxsVHlwZSI6MCwiTWFyZ2luIjp7IiRyZWYiOiIxMjIifSwiUGFkZGluZyI6eyIkcmVmIjoiMTIzIn0sIkJhY2tncm91bmQiOnsiJHJlZiI6IjEyNCJ9LCJJc1Zpc2libGUiOnRydWUsIldpZHRoIjowLjAsIkhlaWdodCI6MC4wLCJCb3JkZXJTdHlsZSI6eyIkaWQiOiI0OTIiLCJMaW5lQ29sb3IiOm51bGwsIkxpbmVXZWlnaHQiOjAuMCwiTGluZVR5cGUiOjAsIlBhcmVudFN0eWxlIjpudWxsfSwiUGFyZW50U3R5bGUiOnsiJHJlZiI6IjExOCJ9fSwiRGF0ZUZvcm1hdCI6eyIkcmVmIjoiMTI1In0sIklzVmlzaWJsZSI6dHJ1ZSwiUGFyZW50U3R5bGUiOnsiJHJlZiI6IjgyIn19LCJJbmRleCI6MTcsIlNtYXJ0RHVyYXRpb25BY3RpdmF0ZWQiOmZhbHNlLCJEYXRlRm9ybWF0Ijp7IiRyZWYiOiIxMjUifSwiSWQiOiI2MGU5NTJlNi00ZDFmLTRkYjctOTllNi0wYmVkYzgzZWE2MWQiLCJJbXBvcnRJZCI6bnVsbCwiVGl0bGUiOiJZQzEuMSAoUlRNKSIsIk5vdGUiOm51bGwsIkh5cGVybGluayI6bnVsbCwiSXNDaGFuZ2VkIjpmYWxzZSwiSXNOZXciOmZhbHNlfSx7IiRpZCI6IjQ5MyIsIkdyb3VwTmFtZSI6bnVsbCwiU3RhcnREYXRlIjoiMjAxNy0wNS0yNFQwMDowMDowMFoiLCJFbmREYXRlIjoiMjAxNy0wNS0yNFQyMzo1OTowMFoiLCJQZXJjZW50YWdlQ29tcGxldGUiOm51bGwsIlN0eWxlIjp7IiRpZCI6IjQ5NCIsIlNoYXBlIjo2LCJTaGFwZVRoaWNrbmVzcyI6MCwiRHVyYXRpb25Gb3JtYXQiOjAsIkluY2x1ZGVOb25Xb3JraW5nRGF5c0luRHVyYXRpb24iOmZhbHNlLCJQZXJjZW50YWdlQ29tcGxldGVTdHlsZSI6eyIkaWQiOiI0OTUiLCJGb250U2V0dGluZ3MiOnsiJGlkIjoiNDk2IiwiRm9udFNpemUiOjEwLCJGb250TmFtZSI6IkNhbGlicmkiLCJJc0JvbGQiOmZhbHNlLCJJc0l0YWxpYyI6ZmFsc2UsIklzVW5kZXJsaW5lZCI6ZmFsc2UsIlBhcmVudFN0eWxlIjp7IiRyZWYiOiI4NCJ9fSwiQXV0b1NpemUiOjAsIkZvcmVncm91bmQiOnsiJHJlZiI6Ijg1In0sIk1heFdpZHRoIjoyMDAuMCwiTWF4SGVpZ2h0IjoiSW5maW5pdHkiLCJTbWFydEZvcmVncm91bmRJc0FjdGl2ZSI6ZmFsc2UsIkhvcml6b250YWxBbGlnbm1lbnQiOjAsIlZlcnRpY2FsQWxpZ25tZW50IjowLCJTbWFydEZvcmVncm91bmQiOm51bGwsIkJhY2tncm91bmRGaWxsVHlwZSI6MCwiTWFyZ2luIjp7IiRyZWYiOiI4NyJ9LCJQYWRkaW5nIjp7IiRyZWYiOiI4OCJ9LCJCYWNrZ3JvdW5kIjp7IiRyZWYiOiI4OSJ9LCJJc1Zpc2libGUiOnRydWUsIldpZHRoIjowLjAsIkhlaWdodCI6MC4wLCJCb3JkZXJTdHlsZSI6eyIkaWQiOiI0OTciLCJMaW5lQ29sb3IiOm51bGwsIkxpbmVXZWlnaHQiOjAuMCwiTGluZVR5cGUiOjAsIlBhcmVudFN0eWxlIjpudWxsfSwiUGFyZW50U3R5bGUiOnsiJHJlZiI6IjgzIn19LCJEdXJhdGlvblN0eWxlIjp7IiRpZCI6IjQ5OCIsIkZvbnRTZXR0aW5ncyI6eyIkaWQiOiI0OTkiLCJGb250U2l6ZSI6MTAsIkZvbnROYW1lIjoiQ2FsaWJyaSIsIklzQm9sZCI6ZmFsc2UsIklzSXRhbGljIjpmYWxzZSwiSXNVbmRlcmxpbmVkIjpmYWxzZSwiUGFyZW50U3R5bGUiOnsiJHJlZiI6IjkxIn19LCJBdXRvU2l6ZSI6MCwiRm9yZWdyb3VuZCI6eyIkcmVmIjoiOTIifSwiTWF4V2lkdGgiOjIwMC4wLCJNYXhIZWlnaHQiOiJJbmZpbml0eSIsIlNtYXJ0Rm9yZWdyb3VuZElzQWN0aXZlIjpmYWxzZSwiSG9yaXpvbnRhbEFsaWdubWVudCI6MCwiVmVydGljYWxBbGlnbm1lbnQiOjAsIlNtYXJ0Rm9yZWdyb3VuZCI6bnVsbCwiQmFja2dyb3VuZEZpbGxUeXBlIjowLCJNYXJnaW4iOnsiJHJlZiI6Ijk0In0sIlBhZGRpbmciOnsiJHJlZiI6Ijk1In0sIkJhY2tncm91bmQiOnsiJHJlZiI6Ijk2In0sIklzVmlzaWJsZSI6dHJ1ZSwiV2lkdGgiOjAuMCwiSGVpZ2h0IjowLjAsIkJvcmRlclN0eWxlIjp7IiRpZCI6IjUwMCIsIkxpbmVDb2xvciI6bnVsbCwiTGluZVdlaWdodCI6MC4wLCJMaW5lVHlwZSI6MCwiUGFyZW50U3R5bGUiOm51bGx9LCJQYXJlbnRTdHlsZSI6eyIkcmVmIjoiOTAifX0sIkhvcml6b250YWxDb25uZWN0b3JTdHlsZSI6eyIkaWQiOiI1MDEiLCJMaW5lQ29sb3IiOnsiJHJlZiI6Ijk4In0sIkxpbmVXZWlnaHQiOjAuMCwiTGluZVR5cGUiOjAsIlBhcmVudFN0eWxlIjp7IiRyZWYiOiI5NyJ9fSwiVmVydGljYWxDb25uZWN0b3JTdHlsZSI6eyIkaWQiOiI1MDIiLCJMaW5lQ29sb3IiOnsiJHJlZiI6IjEwMSJ9LCJMaW5lV2VpZ2h0IjowLjAsIkxpbmVUeXBlIjowLCJQYXJlbnRTdHlsZSI6eyIkcmVmIjoiMTAwIn19LCJNYXJnaW4iOm51bGwsIlN0YXJ0RGF0ZVBvc2l0aW9uIjozLCJFbmREYXRlUG9zaXRpb24iOjMsIkRhdGVJc1Zpc2libGUiOnRydWUsIlRpdGxlUG9zaXRpb24iOjQsIkR1cmF0aW9uUG9zaXRpb24iOjYsIlBlcmNlbnRhZ2VDb21wbGV0ZWRQb3NpdGlvbiI6NiwiU3BhY2luZyI6MywiSXNCZWxvd1RpbWViYW5kIjp0cnVlLCJQZXJjZW50YWdlQ29tcGxldGVTaGFwZU9wYWNpdHkiOjM1LCJTaGFwZVN0eWxlIjp7IiRpZCI6IjUwMyIsIk1hcmdpbiI6eyIkcmVmIjoiMTA0In0sIlBhZGRpbmciOnsiJHJlZiI6IjEwNSJ9LCJCYWNrZ3JvdW5kIjp7IiRpZCI6IjUwNCIsIkNvbG9yIjp7IiRpZCI6IjUwNSIsIkEiOjI1NSwiUiI6MjM3LCJHIjoxMjUsIkIiOjQ5fX0sIklzVmlzaWJsZSI6dHJ1ZSwiV2lkdGgiOjAuMCwiSGVpZ2h0IjoxMC4wLCJCb3JkZXJTdHlsZSI6eyIkaWQiOiI1MDYiLCJMaW5lQ29sb3IiOnsiJHJlZiI6IjEwOSJ9LCJMaW5lV2VpZ2h0IjowLjAsIkxpbmVUeXBlIjowLCJQYXJlbnRTdHlsZSI6eyIkcmVmIjoiMTA4In19LCJQYXJlbnRTdHlsZSI6eyIkcmVmIjoiMTAzIn19LCJUaXRsZVN0eWxlIjp7IiRpZCI6IjUwNyIsIkZvbnRTZXR0aW5ncyI6eyIkaWQiOiI1MDgiLCJGb250U2l6ZSI6MTAsIkZvbnROYW1lIjoiQ2FsaWJyaSIsIklzQm9sZCI6dHJ1ZSwiSXNJdGFsaWMiOmZhbHNlLCJJc1VuZGVybGluZWQiOmZhbHNlLCJQYXJlbnRTdHlsZSI6eyIkcmVmIjoiMTEyIn19LCJBdXRvU2l6ZSI6MCwiRm9yZWdyb3VuZCI6eyIkcmVmIjoiMTEzIn0sIk1heFdpZHRoIjo5MDAuMCwiTWF4SGVpZ2h0IjoiSW5maW5pdHkiLCJTbWFydEZvcmVncm91bmRJc0FjdGl2ZSI6ZmFsc2UsIkhvcml6b250YWxBbGlnbm1lbnQiOjAsIlZlcnRpY2FsQWxpZ25tZW50IjowLCJTbWFydEZvcmVncm91bmQiOm51bGwsIkJhY2tncm91bmRGaWxsVHlwZSI6MCwiTWFyZ2luIjp7IiRyZWYiOiIxMTUifSwiUGFkZGluZyI6eyIkcmVmIjoiMTE2In0sIkJhY2tncm91bmQiOnsiJHJlZiI6IjExNyJ9LCJJc1Zpc2libGUiOnRydWUsIldpZHRoIjowLjAsIkhlaWdodCI6MC4wLCJCb3JkZXJTdHlsZSI6eyIkaWQiOiI1MDkiLCJMaW5lQ29sb3IiOm51bGwsIkxpbmVXZWlnaHQiOjAuMCwiTGluZVR5cGUiOjAsIlBhcmVudFN0eWxlIjpudWxsfSwiUGFyZW50U3R5bGUiOnsiJHJlZiI6IjExMSJ9fSwiRGF0ZVN0eWxlIjp7IiRpZCI6IjUxMCIsIkZvbnRTZXR0aW5ncyI6eyIkaWQiOiI1MTEiLCJGb250U2l6ZSI6OSwiRm9udE5hbWUiOiJDYWxpYnJpIiwiSXNCb2xkIjp0cnVlLCJJc0l0YWxpYyI6ZmFsc2UsIklzVW5kZXJsaW5lZCI6ZmFsc2UsIlBhcmVudFN0eWxlIjp7IiRyZWYiOiIxMTkifX0sIkF1dG9TaXplIjoyLCJGb3JlZ3JvdW5kIjp7IiRyZWYiOiIxMjAifSwiTWF4V2lkdGgiOjMzLjgwMDIzNTc0ODI5MTAxNiwiTWF4SGVpZ2h0IjoiSW5maW5pdHkiLCJTbWFydEZvcmVncm91bmRJc0FjdGl2ZSI6ZmFsc2UsIkhvcml6b250YWxBbGlnbm1lbnQiOjIsIlZlcnRpY2FsQWxpZ25tZW50IjowLCJTbWFydEZvcmVncm91bmQiOm51bGwsIkJhY2tncm91bmRGaWxsVHlwZSI6MCwiTWFyZ2luIjp7IiRyZWYiOiIxMjIifSwiUGFkZGluZyI6eyIkcmVmIjoiMTIzIn0sIkJhY2tncm91bmQiOnsiJHJlZiI6IjEyNCJ9LCJJc1Zpc2libGUiOnRydWUsIldpZHRoIjowLjAsIkhlaWdodCI6MC4wLCJCb3JkZXJTdHlsZSI6eyIkaWQiOiI1MTIiLCJMaW5lQ29sb3IiOm51bGwsIkxpbmVXZWlnaHQiOjAuMCwiTGluZVR5cGUiOjAsIlBhcmVudFN0eWxlIjpudWxsfSwiUGFyZW50U3R5bGUiOnsiJHJlZiI6IjExOCJ9fSwiRGF0ZUZvcm1hdCI6eyIkcmVmIjoiMTI1In0sIklzVmlzaWJsZSI6dHJ1ZSwiUGFyZW50U3R5bGUiOnsiJHJlZiI6IjgyIn19LCJJbmRleCI6MTgsIlNtYXJ0RHVyYXRpb25BY3RpdmF0ZWQiOmZhbHNlLCJEYXRlRm9ybWF0Ijp7IiRyZWYiOiIxMjUifSwiSWQiOiJkNDBmMDFjYS00Y2EwLTQ5YzEtOWQ3ZS1kNDk5MzEwZmU0OTAiLCJJbXBvcnRJZCI6bnVsbCwiVGl0bGUiOiJpUGFja2FnZSBQaGFzZTIiLCJOb3RlIjpudWxsLCJIeXBlcmxpbmsiOm51bGwsIklzQ2hhbmdlZCI6ZmFsc2UsIklzTmV3IjpmYWxzZX0seyIkaWQiOiI1MTMiLCJHcm91cE5hbWUiOm51bGwsIlN0YXJ0RGF0ZSI6IjIwMTctMDUtMjdUMDA6MDA6MDBaIiwiRW5kRGF0ZSI6IjIwMTctMDUtMjdUMjM6NTk6MDBaIiwiUGVyY2VudGFnZUNvbXBsZXRlIjpudWxsLCJTdHlsZSI6eyIkaWQiOiI1MTQiLCJTaGFwZSI6NiwiU2hhcGVUaGlja25lc3MiOjAsIkR1cmF0aW9uRm9ybWF0IjowLCJJbmNsdWRlTm9uV29ya2luZ0RheXNJbkR1cmF0aW9uIjpmYWxzZSwiUGVyY2VudGFnZUNvbXBsZXRlU3R5bGUiOnsiJGlkIjoiNTE1IiwiRm9udFNldHRpbmdzIjp7IiRpZCI6IjUxNiIsIkZvbnRTaXplIjoxMCwiRm9udE5hbWUiOiJDYWxpYnJpIiwiSXNCb2xkIjpmYWxzZSwiSXNJdGFsaWMiOmZhbHNlLCJJc1VuZGVybGluZWQiOmZhbHNlLCJQYXJlbnRTdHlsZSI6eyIkcmVmIjoiODQifX0sIkF1dG9TaXplIjowLCJGb3JlZ3JvdW5kIjp7IiRyZWYiOiI4NSJ9LCJNYXhXaWR0aCI6MjAwLjAsIk1heEhlaWdodCI6IkluZmluaXR5IiwiU21hcnRGb3JlZ3JvdW5kSXNBY3RpdmUiOmZhbHNlLCJIb3Jpem9udGFsQWxpZ25tZW50IjowLCJWZXJ0aWNhbEFsaWdubWVudCI6MCwiU21hcnRGb3JlZ3JvdW5kIjpudWxsLCJCYWNrZ3JvdW5kRmlsbFR5cGUiOjAsIk1hcmdpbiI6eyIkcmVmIjoiODcifSwiUGFkZGluZyI6eyIkcmVmIjoiODgifSwiQmFja2dyb3VuZCI6eyIkcmVmIjoiODkifSwiSXNWaXNpYmxlIjp0cnVlLCJXaWR0aCI6MC4wLCJIZWlnaHQiOjAuMCwiQm9yZGVyU3R5bGUiOnsiJGlkIjoiNTE3IiwiTGluZUNvbG9yIjpudWxsLCJMaW5lV2VpZ2h0IjowLjAsIkxpbmVUeXBlIjowLCJQYXJlbnRTdHlsZSI6bnVsbH0sIlBhcmVudFN0eWxlIjp7IiRyZWYiOiI4MyJ9fSwiRHVyYXRpb25TdHlsZSI6eyIkaWQiOiI1MTgiLCJGb250U2V0dGluZ3MiOnsiJGlkIjoiNTE5IiwiRm9udFNpemUiOjEwLCJGb250TmFtZSI6IkNhbGlicmkiLCJJc0JvbGQiOmZhbHNlLCJJc0l0YWxpYyI6ZmFsc2UsIklzVW5kZXJsaW5lZCI6ZmFsc2UsIlBhcmVudFN0eWxlIjp7IiRyZWYiOiI5MSJ9fSwiQXV0b1NpemUiOjAsIkZvcmVncm91bmQiOnsiJHJlZiI6IjkyIn0sIk1heFdpZHRoIjoyMDAuMCwiTWF4SGVpZ2h0IjoiSW5maW5pdHkiLCJTbWFydEZvcmVncm91bmRJc0FjdGl2ZSI6ZmFsc2UsIkhvcml6b250YWxBbGlnbm1lbnQiOjAsIlZlcnRpY2FsQWxpZ25tZW50IjowLCJTbWFydEZvcmVncm91bmQiOm51bGwsIkJhY2tncm91bmRGaWxsVHlwZSI6MCwiTWFyZ2luIjp7IiRyZWYiOiI5NCJ9LCJQYWRkaW5nIjp7IiRyZWYiOiI5NSJ9LCJCYWNrZ3JvdW5kIjp7IiRyZWYiOiI5NiJ9LCJJc1Zpc2libGUiOnRydWUsIldpZHRoIjowLjAsIkhlaWdodCI6MC4wLCJCb3JkZXJTdHlsZSI6eyIkaWQiOiI1MjAiLCJMaW5lQ29sb3IiOm51bGwsIkxpbmVXZWlnaHQiOjAuMCwiTGluZVR5cGUiOjAsIlBhcmVudFN0eWxlIjpudWxsfSwiUGFyZW50U3R5bGUiOnsiJHJlZiI6IjkwIn19LCJIb3Jpem9udGFsQ29ubmVjdG9yU3R5bGUiOnsiJGlkIjoiNTIxIiwiTGluZUNvbG9yIjp7IiRyZWYiOiI5OCJ9LCJMaW5lV2VpZ2h0IjowLjAsIkxpbmVUeXBlIjowLCJQYXJlbnRTdHlsZSI6eyIkcmVmIjoiOTcifX0sIlZlcnRpY2FsQ29ubmVjdG9yU3R5bGUiOnsiJGlkIjoiNTIyIiwiTGluZUNvbG9yIjp7IiRyZWYiOiIxMDEifSwiTGluZVdlaWdodCI6MC4wLCJMaW5lVHlwZSI6MCwiUGFyZW50U3R5bGUiOnsiJHJlZiI6IjEwMCJ9fSwiTWFyZ2luIjpudWxsLCJTdGFydERhdGVQb3NpdGlvbiI6MywiRW5kRGF0ZVBvc2l0aW9uIjozLCJEYXRlSXNWaXNpYmxlIjp0cnVlLCJUaXRsZVBvc2l0aW9uIjo0LCJEdXJhdGlvblBvc2l0aW9uIjo2LCJQZXJjZW50YWdlQ29tcGxldGVkUG9zaXRpb24iOjYsIlNwYWNpbmciOjMsIklzQmVsb3dUaW1lYmFuZCI6dHJ1ZSwiUGVyY2VudGFnZUNvbXBsZXRlU2hhcGVPcGFjaXR5IjozNSwiU2hhcGVTdHlsZSI6eyIkaWQiOiI1MjMiLCJNYXJnaW4iOnsiJHJlZiI6IjEwNCJ9LCJQYWRkaW5nIjp7IiRyZWYiOiIxMDUifSwiQmFja2dyb3VuZCI6eyIkaWQiOiI1MjQiLCJDb2xvciI6eyIkaWQiOiI1MjUiLCJBIjoyNTUsIlIiOjIzNywiRyI6MTI1LCJCIjo0OX19LCJJc1Zpc2libGUiOnRydWUsIldpZHRoIjowLjAsIkhlaWdodCI6MTAuMCwiQm9yZGVyU3R5bGUiOnsiJGlkIjoiNTI2IiwiTGluZUNvbG9yIjp7IiRyZWYiOiIxMDkifSwiTGluZVdlaWdodCI6MC4wLCJMaW5lVHlwZSI6MCwiUGFyZW50U3R5bGUiOnsiJHJlZiI6IjEwOCJ9fSwiUGFyZW50U3R5bGUiOnsiJHJlZiI6IjEwMyJ9fSwiVGl0bGVTdHlsZSI6eyIkaWQiOiI1MjciLCJGb250U2V0dGluZ3MiOnsiJGlkIjoiNTI4IiwiRm9udFNpemUiOjEwLCJGb250TmFtZSI6IkNhbGlicmkiLCJJc0JvbGQiOnRydWUsIklzSXRhbGljIjpmYWxzZSwiSXNVbmRlcmxpbmVkIjpmYWxzZSwiUGFyZW50U3R5bGUiOnsiJHJlZiI6IjExMiJ9fSwiQXV0b1NpemUiOjAsIkZvcmVncm91bmQiOnsiJHJlZiI6IjExMyJ9LCJNYXhXaWR0aCI6OTAwLjAsIk1heEhlaWdodCI6IkluZmluaXR5IiwiU21hcnRGb3JlZ3JvdW5kSXNBY3RpdmUiOmZhbHNlLCJIb3Jpem9udGFsQWxpZ25tZW50IjowLCJWZXJ0aWNhbEFsaWdubWVudCI6MCwiU21hcnRGb3JlZ3JvdW5kIjpudWxsLCJCYWNrZ3JvdW5kRmlsbFR5cGUiOjAsIk1hcmdpbiI6eyIkcmVmIjoiMTE1In0sIlBhZGRpbmciOnsiJHJlZiI6IjExNiJ9LCJCYWNrZ3JvdW5kIjp7IiRyZWYiOiIxMTcifSwiSXNWaXNpYmxlIjp0cnVlLCJXaWR0aCI6MC4wLCJIZWlnaHQiOjAuMCwiQm9yZGVyU3R5bGUiOnsiJGlkIjoiNTI5IiwiTGluZUNvbG9yIjpudWxsLCJMaW5lV2VpZ2h0IjowLjAsIkxpbmVUeXBlIjowLCJQYXJlbnRTdHlsZSI6bnVsbH0sIlBhcmVudFN0eWxlIjp7IiRyZWYiOiIxMTEifX0sIkRhdGVTdHlsZSI6eyIkaWQiOiI1MzAiLCJGb250U2V0dGluZ3MiOnsiJGlkIjoiNTMxIiwiRm9udFNpemUiOjksIkZvbnROYW1lIjoiQ2FsaWJyaSIsIklzQm9sZCI6dHJ1ZSwiSXNJdGFsaWMiOmZhbHNlLCJJc1VuZGVybGluZWQiOmZhbHNlLCJQYXJlbnRTdHlsZSI6eyIkcmVmIjoiMTE5In19LCJBdXRvU2l6ZSI6MiwiRm9yZWdyb3VuZCI6eyIkcmVmIjoiMTIwIn0sIk1heFdpZHRoIjozMy44MDAyMzU3NDgyOTEwMTYsIk1heEhlaWdodCI6IkluZmluaXR5IiwiU21hcnRGb3JlZ3JvdW5kSXNBY3RpdmUiOmZhbHNlLCJIb3Jpem9udGFsQWxpZ25tZW50IjoyLCJWZXJ0aWNhbEFsaWdubWVudCI6MCwiU21hcnRGb3JlZ3JvdW5kIjpudWxsLCJCYWNrZ3JvdW5kRmlsbFR5cGUiOjAsIk1hcmdpbiI6eyIkcmVmIjoiMTIyIn0sIlBhZGRpbmciOnsiJHJlZiI6IjEyMyJ9LCJCYWNrZ3JvdW5kIjp7IiRyZWYiOiIxMjQifSwiSXNWaXNpYmxlIjp0cnVlLCJXaWR0aCI6MC4wLCJIZWlnaHQiOjAuMCwiQm9yZGVyU3R5bGUiOnsiJGlkIjoiNTMyIiwiTGluZUNvbG9yIjpudWxsLCJMaW5lV2VpZ2h0IjowLjAsIkxpbmVUeXBlIjowLCJQYXJlbnRTdHlsZSI6bnVsbH0sIlBhcmVudFN0eWxlIjp7IiRyZWYiOiIxMTgifX0sIkRhdGVGb3JtYXQiOnsiJHJlZiI6IjEyNSJ9LCJJc1Zpc2libGUiOnRydWUsIlBhcmVudFN0eWxlIjp7IiRyZWYiOiI4MiJ9fSwiSW5kZXgiOjE5LCJTbWFydER1cmF0aW9uQWN0aXZhdGVkIjpmYWxzZSwiRGF0ZUZvcm1hdCI6eyIkcmVmIjoiMTI1In0sIklkIjoiZWZiMmRlMDUtYTdhNS00OWU3LWIyMWQtNjY1ODE0ZTRmZmQ2IiwiSW1wb3J0SWQiOm51bGwsIlRpdGxlIjoiRFAgUGhhc2U1ICIsIk5vdGUiOm51bGwsIkh5cGVybGluayI6bnVsbCwiSXNDaGFuZ2VkIjpmYWxzZSwiSXNOZXciOmZhbHNlfSx7IiRpZCI6IjUzMyIsIkdyb3VwTmFtZSI6bnVsbCwiU3RhcnREYXRlIjoiMjAxNy0wNi0wM1QwMDowMDowMFoiLCJFbmREYXRlIjoiMjAxNy0wNi0wM1QyMzo1OTowMFoiLCJQZXJjZW50YWdlQ29tcGxldGUiOm51bGwsIlN0eWxlIjp7IiRpZCI6IjUzNCIsIlNoYXBlIjo2LCJTaGFwZVRoaWNrbmVzcyI6MCwiRHVyYXRpb25Gb3JtYXQiOjAsIkluY2x1ZGVOb25Xb3JraW5nRGF5c0luRHVyYXRpb24iOmZhbHNlLCJQZXJjZW50YWdlQ29tcGxldGVTdHlsZSI6eyIkaWQiOiI1MzUiLCJGb250U2V0dGluZ3MiOnsiJGlkIjoiNTM2IiwiRm9udFNpemUiOjEwLCJGb250TmFtZSI6IkNhbGlicmkiLCJJc0JvbGQiOmZhbHNlLCJJc0l0YWxpYyI6ZmFsc2UsIklzVW5kZXJsaW5lZCI6ZmFsc2UsIlBhcmVudFN0eWxlIjp7IiRyZWYiOiI4NCJ9fSwiQXV0b1NpemUiOjAsIkZvcmVncm91bmQiOnsiJHJlZiI6Ijg1In0sIk1heFdpZHRoIjoyMDAuMCwiTWF4SGVpZ2h0IjoiSW5maW5pdHkiLCJTbWFydEZvcmVncm91bmRJc0FjdGl2ZSI6ZmFsc2UsIkhvcml6b250YWxBbGlnbm1lbnQiOjAsIlZlcnRpY2FsQWxpZ25tZW50IjowLCJTbWFydEZvcmVncm91bmQiOm51bGwsIkJhY2tncm91bmRGaWxsVHlwZSI6MCwiTWFyZ2luIjp7IiRyZWYiOiI4NyJ9LCJQYWRkaW5nIjp7IiRyZWYiOiI4OCJ9LCJCYWNrZ3JvdW5kIjp7IiRyZWYiOiI4OSJ9LCJJc1Zpc2libGUiOnRydWUsIldpZHRoIjowLjAsIkhlaWdodCI6MC4wLCJCb3JkZXJTdHlsZSI6eyIkaWQiOiI1MzciLCJMaW5lQ29sb3IiOm51bGwsIkxpbmVXZWlnaHQiOjAuMCwiTGluZVR5cGUiOjAsIlBhcmVudFN0eWxlIjpudWxsfSwiUGFyZW50U3R5bGUiOnsiJHJlZiI6IjgzIn19LCJEdXJhdGlvblN0eWxlIjp7IiRpZCI6IjUzOCIsIkZvbnRTZXR0aW5ncyI6eyIkaWQiOiI1MzkiLCJGb250U2l6ZSI6MTAsIkZvbnROYW1lIjoiQ2FsaWJyaSIsIklzQm9sZCI6ZmFsc2UsIklzSXRhbGljIjpmYWxzZSwiSXNVbmRlcmxpbmVkIjpmYWxzZSwiUGFyZW50U3R5bGUiOnsiJHJlZiI6IjkxIn19LCJBdXRvU2l6ZSI6MCwiRm9yZWdyb3VuZCI6eyIkcmVmIjoiOTIifSwiTWF4V2lkdGgiOjIwMC4wLCJNYXhIZWlnaHQiOiJJbmZpbml0eSIsIlNtYXJ0Rm9yZWdyb3VuZElzQWN0aXZlIjpmYWxzZSwiSG9yaXpvbnRhbEFsaWdubWVudCI6MCwiVmVydGljYWxBbGlnbm1lbnQiOjAsIlNtYXJ0Rm9yZWdyb3VuZCI6bnVsbCwiQmFja2dyb3VuZEZpbGxUeXBlIjowLCJNYXJnaW4iOnsiJHJlZiI6Ijk0In0sIlBhZGRpbmciOnsiJHJlZiI6Ijk1In0sIkJhY2tncm91bmQiOnsiJHJlZiI6Ijk2In0sIklzVmlzaWJsZSI6dHJ1ZSwiV2lkdGgiOjAuMCwiSGVpZ2h0IjowLjAsIkJvcmRlclN0eWxlIjp7IiRpZCI6IjU0MCIsIkxpbmVDb2xvciI6bnVsbCwiTGluZVdlaWdodCI6MC4wLCJMaW5lVHlwZSI6MCwiUGFyZW50U3R5bGUiOm51bGx9LCJQYXJlbnRTdHlsZSI6eyIkcmVmIjoiOTAifX0sIkhvcml6b250YWxDb25uZWN0b3JTdHlsZSI6eyIkaWQiOiI1NDEiLCJMaW5lQ29sb3IiOnsiJHJlZiI6Ijk4In0sIkxpbmVXZWlnaHQiOjAuMCwiTGluZVR5cGUiOjAsIlBhcmVudFN0eWxlIjp7IiRyZWYiOiI5NyJ9fSwiVmVydGljYWxDb25uZWN0b3JTdHlsZSI6eyIkaWQiOiI1NDIiLCJMaW5lQ29sb3IiOnsiJHJlZiI6IjEwMSJ9LCJMaW5lV2VpZ2h0IjowLjAsIkxpbmVUeXBlIjowLCJQYXJlbnRTdHlsZSI6eyIkcmVmIjoiMTAwIn19LCJNYXJnaW4iOm51bGwsIlN0YXJ0RGF0ZVBvc2l0aW9uIjozLCJFbmREYXRlUG9zaXRpb24iOjMsIkRhdGVJc1Zpc2libGUiOnRydWUsIlRpdGxlUG9zaXRpb24iOjQsIkR1cmF0aW9uUG9zaXRpb24iOjYsIlBlcmNlbnRhZ2VDb21wbGV0ZWRQb3NpdGlvbiI6NiwiU3BhY2luZyI6MywiSXNCZWxvd1RpbWViYW5kIjp0cnVlLCJQZXJjZW50YWdlQ29tcGxldGVTaGFwZU9wYWNpdHkiOjM1LCJTaGFwZVN0eWxlIjp7IiRpZCI6IjU0MyIsIk1hcmdpbiI6eyIkcmVmIjoiMTA0In0sIlBhZGRpbmciOnsiJHJlZiI6IjEwNSJ9LCJCYWNrZ3JvdW5kIjp7IiRpZCI6IjU0NCIsIkNvbG9yIjp7IiRpZCI6IjU0NSIsIkEiOjI1NSwiUiI6MjM3LCJHIjoxMjUsIkIiOjQ5fX0sIklzVmlzaWJsZSI6dHJ1ZSwiV2lkdGgiOjAuMCwiSGVpZ2h0IjoxMC4wLCJCb3JkZXJTdHlsZSI6eyIkaWQiOiI1NDYiLCJMaW5lQ29sb3IiOnsiJHJlZiI6IjEwOSJ9LCJMaW5lV2VpZ2h0IjowLjAsIkxpbmVUeXBlIjowLCJQYXJlbnRTdHlsZSI6eyIkcmVmIjoiMTA4In19LCJQYXJlbnRTdHlsZSI6eyIkcmVmIjoiMTAzIn19LCJUaXRsZVN0eWxlIjp7IiRpZCI6IjU0NyIsIkZvbnRTZXR0aW5ncyI6eyIkaWQiOiI1NDgiLCJGb250U2l6ZSI6MTAsIkZvbnROYW1lIjoiQ2FsaWJyaSIsIklzQm9sZCI6dHJ1ZSwiSXNJdGFsaWMiOmZhbHNlLCJJc1VuZGVybGluZWQiOmZhbHNlLCJQYXJlbnRTdHlsZSI6eyIkcmVmIjoiMTEyIn19LCJBdXRvU2l6ZSI6MCwiRm9yZWdyb3VuZCI6eyIkcmVmIjoiMTEzIn0sIk1heFdpZHRoIjo5MDAuMCwiTWF4SGVpZ2h0IjoiSW5maW5pdHkiLCJTbWFydEZvcmVncm91bmRJc0FjdGl2ZSI6ZmFsc2UsIkhvcml6b250YWxBbGlnbm1lbnQiOjAsIlZlcnRpY2FsQWxpZ25tZW50IjowLCJTbWFydEZvcmVncm91bmQiOm51bGwsIkJhY2tncm91bmRGaWxsVHlwZSI6MCwiTWFyZ2luIjp7IiRyZWYiOiIxMTUifSwiUGFkZGluZyI6eyIkcmVmIjoiMTE2In0sIkJhY2tncm91bmQiOnsiJHJlZiI6IjExNyJ9LCJJc1Zpc2libGUiOnRydWUsIldpZHRoIjowLjAsIkhlaWdodCI6MC4wLCJCb3JkZXJTdHlsZSI6eyIkaWQiOiI1NDkiLCJMaW5lQ29sb3IiOm51bGwsIkxpbmVXZWlnaHQiOjAuMCwiTGluZVR5cGUiOjAsIlBhcmVudFN0eWxlIjpudWxsfSwiUGFyZW50U3R5bGUiOnsiJHJlZiI6IjExMSJ9fSwiRGF0ZVN0eWxlIjp7IiRpZCI6IjU1MCIsIkZvbnRTZXR0aW5ncyI6eyIkaWQiOiI1NTEiLCJGb250U2l6ZSI6OSwiRm9udE5hbWUiOiJDYWxpYnJpIiwiSXNCb2xkIjp0cnVlLCJJc0l0YWxpYyI6ZmFsc2UsIklzVW5kZXJsaW5lZCI6ZmFsc2UsIlBhcmVudFN0eWxlIjp7IiRyZWYiOiIxMTkifX0sIkF1dG9TaXplIjoyLCJGb3JlZ3JvdW5kIjp7IiRyZWYiOiIxMjAifSwiTWF4V2lkdGgiOjI3LjgzNTUxMjE2MTI1NDg4MywiTWF4SGVpZ2h0IjoiSW5maW5pdHkiLCJTbWFydEZvcmVncm91bmRJc0FjdGl2ZSI6ZmFsc2UsIkhvcml6b250YWxBbGlnbm1lbnQiOjIsIlZlcnRpY2FsQWxpZ25tZW50IjowLCJTbWFydEZvcmVncm91bmQiOm51bGwsIkJhY2tncm91bmRGaWxsVHlwZSI6MCwiTWFyZ2luIjp7IiRyZWYiOiIxMjIifSwiUGFkZGluZyI6eyIkcmVmIjoiMTIzIn0sIkJhY2tncm91bmQiOnsiJHJlZiI6IjEyNCJ9LCJJc1Zpc2libGUiOnRydWUsIldpZHRoIjowLjAsIkhlaWdodCI6MC4wLCJCb3JkZXJTdHlsZSI6eyIkaWQiOiI1NTIiLCJMaW5lQ29sb3IiOm51bGwsIkxpbmVXZWlnaHQiOjAuMCwiTGluZVR5cGUiOjAsIlBhcmVudFN0eWxlIjpudWxsfSwiUGFyZW50U3R5bGUiOnsiJHJlZiI6IjExOCJ9fSwiRGF0ZUZvcm1hdCI6eyIkcmVmIjoiMTI1In0sIklzVmlzaWJsZSI6dHJ1ZSwiUGFyZW50U3R5bGUiOnsiJHJlZiI6IjgyIn19LCJJbmRleCI6MjAsIlNtYXJ0RHVyYXRpb25BY3RpdmF0ZWQiOmZhbHNlLCJEYXRlRm9ybWF0Ijp7IiRyZWYiOiIxMjUifSwiSWQiOiIzZjNmNTE3Yy1iOTNlLTQzMmEtYWE0NC02ODNmMDU3ZWY5M2UiLCJJbXBvcnRJZCI6bnVsbCwiVGl0bGUiOiJXTkQtQ0RHIFBoYXNlIDEiLCJOb3RlIjpudWxsLCJIeXBlcmxpbmsiOm51bGwsIklzQ2hhbmdlZCI6ZmFsc2UsIklzTmV3IjpmYWxzZX0seyIkaWQiOiI1NTMiLCJHcm91cE5hbWUiOm51bGwsIlN0YXJ0RGF0ZSI6IjIwMTctMDYtMTRUMDA6MDA6MDBaIiwiRW5kRGF0ZSI6IjIwMTctMDYtMTRUMjM6NTk6MDBaIiwiUGVyY2VudGFnZUNvbXBsZXRlIjpudWxsLCJTdHlsZSI6eyIkaWQiOiI1NTQiLCJTaGFwZSI6NiwiU2hhcGVUaGlja25lc3MiOjAsIkR1cmF0aW9uRm9ybWF0IjowLCJJbmNsdWRlTm9uV29ya2luZ0RheXNJbkR1cmF0aW9uIjpmYWxzZSwiUGVyY2VudGFnZUNvbXBsZXRlU3R5bGUiOnsiJGlkIjoiNTU1IiwiRm9udFNldHRpbmdzIjp7IiRpZCI6IjU1NiIsIkZvbnRTaXplIjoxMCwiRm9udE5hbWUiOiJDYWxpYnJpIiwiSXNCb2xkIjpmYWxzZSwiSXNJdGFsaWMiOmZhbHNlLCJJc1VuZGVybGluZWQiOmZhbHNlLCJQYXJlbnRTdHlsZSI6eyIkcmVmIjoiODQifX0sIkF1dG9TaXplIjowLCJGb3JlZ3JvdW5kIjp7IiRyZWYiOiI4NSJ9LCJNYXhXaWR0aCI6MjAwLjAsIk1heEhlaWdodCI6IkluZmluaXR5IiwiU21hcnRGb3JlZ3JvdW5kSXNBY3RpdmUiOmZhbHNlLCJIb3Jpem9udGFsQWxpZ25tZW50IjowLCJWZXJ0aWNhbEFsaWdubWVudCI6MCwiU21hcnRGb3JlZ3JvdW5kIjpudWxsLCJCYWNrZ3JvdW5kRmlsbFR5cGUiOjAsIk1hcmdpbiI6eyIkcmVmIjoiODcifSwiUGFkZGluZyI6eyIkcmVmIjoiODgifSwiQmFja2dyb3VuZCI6eyIkcmVmIjoiODkifSwiSXNWaXNpYmxlIjp0cnVlLCJXaWR0aCI6MC4wLCJIZWlnaHQiOjAuMCwiQm9yZGVyU3R5bGUiOnsiJGlkIjoiNTU3IiwiTGluZUNvbG9yIjpudWxsLCJMaW5lV2VpZ2h0IjowLjAsIkxpbmVUeXBlIjowLCJQYXJlbnRTdHlsZSI6bnVsbH0sIlBhcmVudFN0eWxlIjp7IiRyZWYiOiI4MyJ9fSwiRHVyYXRpb25TdHlsZSI6eyIkaWQiOiI1NTgiLCJGb250U2V0dGluZ3MiOnsiJGlkIjoiNTU5IiwiRm9udFNpemUiOjEwLCJGb250TmFtZSI6IkNhbGlicmkiLCJJc0JvbGQiOmZhbHNlLCJJc0l0YWxpYyI6ZmFsc2UsIklzVW5kZXJsaW5lZCI6ZmFsc2UsIlBhcmVudFN0eWxlIjp7IiRyZWYiOiI5MSJ9fSwiQXV0b1NpemUiOjAsIkZvcmVncm91bmQiOnsiJHJlZiI6IjkyIn0sIk1heFdpZHRoIjoyMDAuMCwiTWF4SGVpZ2h0IjoiSW5maW5pdHkiLCJTbWFydEZvcmVncm91bmRJc0FjdGl2ZSI6ZmFsc2UsIkhvcml6b250YWxBbGlnbm1lbnQiOjAsIlZlcnRpY2FsQWxpZ25tZW50IjowLCJTbWFydEZvcmVncm91bmQiOm51bGwsIkJhY2tncm91bmRGaWxsVHlwZSI6MCwiTWFyZ2luIjp7IiRyZWYiOiI5NCJ9LCJQYWRkaW5nIjp7IiRyZWYiOiI5NSJ9LCJCYWNrZ3JvdW5kIjp7IiRyZWYiOiI5NiJ9LCJJc1Zpc2libGUiOnRydWUsIldpZHRoIjowLjAsIkhlaWdodCI6MC4wLCJCb3JkZXJTdHlsZSI6eyIkaWQiOiI1NjAiLCJMaW5lQ29sb3IiOm51bGwsIkxpbmVXZWlnaHQiOjAuMCwiTGluZVR5cGUiOjAsIlBhcmVudFN0eWxlIjpudWxsfSwiUGFyZW50U3R5bGUiOnsiJHJlZiI6IjkwIn19LCJIb3Jpem9udGFsQ29ubmVjdG9yU3R5bGUiOnsiJGlkIjoiNTYxIiwiTGluZUNvbG9yIjp7IiRyZWYiOiI5OCJ9LCJMaW5lV2VpZ2h0IjowLjAsIkxpbmVUeXBlIjowLCJQYXJlbnRTdHlsZSI6eyIkcmVmIjoiOTcifX0sIlZlcnRpY2FsQ29ubmVjdG9yU3R5bGUiOnsiJGlkIjoiNTYyIiwiTGluZUNvbG9yIjp7IiRyZWYiOiIxMDEifSwiTGluZVdlaWdodCI6MC4wLCJMaW5lVHlwZSI6MCwiUGFyZW50U3R5bGUiOnsiJHJlZiI6IjEwMCJ9fSwiTWFyZ2luIjpudWxsLCJTdGFydERhdGVQb3NpdGlvbiI6MywiRW5kRGF0ZVBvc2l0aW9uIjozLCJEYXRlSXNWaXNpYmxlIjp0cnVlLCJUaXRsZVBvc2l0aW9uIjo0LCJEdXJhdGlvblBvc2l0aW9uIjo2LCJQZXJjZW50YWdlQ29tcGxldGVkUG9zaXRpb24iOjYsIlNwYWNpbmciOjMsIklzQmVsb3dUaW1lYmFuZCI6dHJ1ZSwiUGVyY2VudGFnZUNvbXBsZXRlU2hhcGVPcGFjaXR5IjozNSwiU2hhcGVTdHlsZSI6eyIkaWQiOiI1NjMiLCJNYXJnaW4iOnsiJHJlZiI6IjEwNCJ9LCJQYWRkaW5nIjp7IiRyZWYiOiIxMDUifSwiQmFja2dyb3VuZCI6eyIkaWQiOiI1NjQiLCJDb2xvciI6eyIkaWQiOiI1NjUiLCJBIjoyNTUsIlIiOjIzNywiRyI6MTI1LCJCIjo0OX19LCJJc1Zpc2libGUiOnRydWUsIldpZHRoIjowLjAsIkhlaWdodCI6MTAuMCwiQm9yZGVyU3R5bGUiOnsiJGlkIjoiNTY2IiwiTGluZUNvbG9yIjp7IiRyZWYiOiIxMDkifSwiTGluZVdlaWdodCI6MC4wLCJMaW5lVHlwZSI6MCwiUGFyZW50U3R5bGUiOnsiJHJlZiI6IjEwOCJ9fSwiUGFyZW50U3R5bGUiOnsiJHJlZiI6IjEwMyJ9fSwiVGl0bGVTdHlsZSI6eyIkaWQiOiI1NjciLCJGb250U2V0dGluZ3MiOnsiJGlkIjoiNTY4IiwiRm9udFNpemUiOjEwLCJGb250TmFtZSI6IkNhbGlicmkiLCJJc0JvbGQiOnRydWUsIklzSXRhbGljIjpmYWxzZSwiSXNVbmRlcmxpbmVkIjpmYWxzZSwiUGFyZW50U3R5bGUiOnsiJHJlZiI6IjExMiJ9fSwiQXV0b1NpemUiOjAsIkZvcmVncm91bmQiOnsiJHJlZiI6IjExMyJ9LCJNYXhXaWR0aCI6OTAwLjAsIk1heEhlaWdodCI6IkluZmluaXR5IiwiU21hcnRGb3JlZ3JvdW5kSXNBY3RpdmUiOmZhbHNlLCJIb3Jpem9udGFsQWxpZ25tZW50IjowLCJWZXJ0aWNhbEFsaWdubWVudCI6MCwiU21hcnRGb3JlZ3JvdW5kIjpudWxsLCJCYWNrZ3JvdW5kRmlsbFR5cGUiOjAsIk1hcmdpbiI6eyIkcmVmIjoiMTE1In0sIlBhZGRpbmciOnsiJHJlZiI6IjExNiJ9LCJCYWNrZ3JvdW5kIjp7IiRyZWYiOiIxMTcifSwiSXNWaXNpYmxlIjp0cnVlLCJXaWR0aCI6MC4wLCJIZWlnaHQiOjAuMCwiQm9yZGVyU3R5bGUiOnsiJGlkIjoiNTY5IiwiTGluZUNvbG9yIjpudWxsLCJMaW5lV2VpZ2h0IjowLjAsIkxpbmVUeXBlIjowLCJQYXJlbnRTdHlsZSI6bnVsbH0sIlBhcmVudFN0eWxlIjp7IiRyZWYiOiIxMTEifX0sIkRhdGVTdHlsZSI6eyIkaWQiOiI1NzAiLCJGb250U2V0dGluZ3MiOnsiJGlkIjoiNTcxIiwiRm9udFNpemUiOjksIkZvbnROYW1lIjoiQ2FsaWJyaSIsIklzQm9sZCI6dHJ1ZSwiSXNJdGFsaWMiOmZhbHNlLCJJc1VuZGVybGluZWQiOmZhbHNlLCJQYXJlbnRTdHlsZSI6eyIkcmVmIjoiMTE5In19LCJBdXRvU2l6ZSI6MiwiRm9yZWdyb3VuZCI6eyIkcmVmIjoiMTIwIn0sIk1heFdpZHRoIjoyNy44MzU1MTIxNjEyNTQ4ODMsIk1heEhlaWdodCI6IkluZmluaXR5IiwiU21hcnRGb3JlZ3JvdW5kSXNBY3RpdmUiOmZhbHNlLCJIb3Jpem9udGFsQWxpZ25tZW50IjoyLCJWZXJ0aWNhbEFsaWdubWVudCI6MCwiU21hcnRGb3JlZ3JvdW5kIjpudWxsLCJCYWNrZ3JvdW5kRmlsbFR5cGUiOjAsIk1hcmdpbiI6eyIkcmVmIjoiMTIyIn0sIlBhZGRpbmciOnsiJHJlZiI6IjEyMyJ9LCJCYWNrZ3JvdW5kIjp7IiRyZWYiOiIxMjQifSwiSXNWaXNpYmxlIjp0cnVlLCJXaWR0aCI6MC4wLCJIZWlnaHQiOjAuMCwiQm9yZGVyU3R5bGUiOnsiJGlkIjoiNTcyIiwiTGluZUNvbG9yIjpudWxsLCJMaW5lV2VpZ2h0IjowLjAsIkxpbmVUeXBlIjowLCJQYXJlbnRTdHlsZSI6bnVsbH0sIlBhcmVudFN0eWxlIjp7IiRyZWYiOiIxMTgifX0sIkRhdGVGb3JtYXQiOnsiJHJlZiI6IjEyNSJ9LCJJc1Zpc2libGUiOnRydWUsIlBhcmVudFN0eWxlIjp7IiRyZWYiOiI4MiJ9fSwiSW5kZXgiOjIxLCJTbWFydER1cmF0aW9uQWN0aXZhdGVkIjpmYWxzZSwiRGF0ZUZvcm1hdCI6eyIkcmVmIjoiMTI1In0sIklkIjoiOTJkNjQ5YWYtNWQ2Yi00MjdjLWE5NzEtNDI5MGUzZDNlZTJjIiwiSW1wb3J0SWQiOm51bGwsIlRpdGxlIjoiaVBhY2thZ2UgUGhhc2UzIiwiTm90ZSI6bnVsbCwiSHlwZXJsaW5rIjpudWxsLCJJc0NoYW5nZWQiOmZhbHNlLCJJc05ldyI6ZmFsc2V9XSwiTXNQcm9qZWN0SXRlbXNUcmVlIjp7IiRpZCI6IjU3MyIsIlJvb3QiOnsiSW1wb3J0SWQiOm51bGwsIklzSW1wb3J0ZWQiOmZhbHNlLCJDaGlsZHJlbiI6W119fSwiTWV0YWRhdGEiOnsiJGlkIjoiNTc0IiwiUmVjZW50Q29sb3JzQ29sbGVjdGlvbiI6IltdIn0sIlNldHRpbmdzIjp7IiRpZCI6IjU3NSIsIkltcGFPcHRpb25zIjp7IiRpZCI6IjU3NiIsIkxlZnRUb1JpZ2h0IjpmYWxzZSwiUGF5bG9hZE9wdGlvbnMiOjJ9LCJVc2VDb21wcmVzc2lvbiI6ZmFsc2UsIkNvbXByZXNpb25QZXJjZW50YWdlIjowLjAsIkluYWN0aXZlSW50ZXJ2YWxXaWR0aFRocmVzaG9sZCI6MC4wLCJJbmFjdGl2ZUludGVydmFsV2lkdGgiOjAuMCwiU3BsaXRUYXNrcyI6ZmFsc2UsIlVzZUNsdXN0ZXIiOmZhbHNlLCJFcHNpbG9uIjowLjAsIk1pblBvaW50c1RvRm9ybUFDbHVzdGVyIjowLCJHZW5lcmF0ZUludmlzaWJsZVNoYXBlcyI6ZmFsc2UsIlNtYXJ0VGltZWxpbmVUYXNrUGVyY2VudGFnZUZpdCI6ZmFsc2V9LCJJc05ldyI6dHJ1ZSwiSW1wb3J0VHlwZSI6MCwiRmlsZVBhdGgiOm51bGwsIlRpbWVDb25maWd1cmF0aW9uIjp7IiRpZCI6IjU3NyIsIlVzZVRpbWUiOmZhbHNlLCJXb3JrRGF5U3RhcnQiOiIwMDowMDowMCIsIldvcmtEYXlFbmQiOiIyMzo1OTowMCJ9LCJMYXN0VXNlZFRlbXBsYXRlSWQiOiJjYzI2Zjg2My0yN2NlLTQ4MGUtYTU4OS1iM2YxMmYyZDZlYjAifQ=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Custom 39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FFFFFF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255</Words>
  <Application>Microsoft Office PowerPoint</Application>
  <PresentationFormat>Widescreen</PresentationFormat>
  <Paragraphs>85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Arial</vt:lpstr>
      <vt:lpstr>Calibri</vt:lpstr>
      <vt:lpstr>Calibri Light</vt:lpstr>
      <vt:lpstr>Segoe UI</vt:lpstr>
      <vt:lpstr>Segoe UI Light</vt:lpstr>
      <vt:lpstr>Segoe UI Semibold</vt:lpstr>
      <vt:lpstr>Office Theme</vt:lpstr>
      <vt:lpstr>1_Office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2014-05-09T16:39:14Z</dcterms:created>
  <dcterms:modified xsi:type="dcterms:W3CDTF">2022-06-29T13:14:34Z</dcterms:modified>
</cp:coreProperties>
</file>