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18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E5E1-FAE3-E887-6249-64FF725C6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0EAA8-6964-CF89-56EB-7BB725126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DD7B2-153D-3EB1-1CB1-319E746A8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2B00D-5945-8E21-73FB-C18BB4D96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03096-CC96-F073-2392-6ED6125BE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08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34D5A-A97D-4349-6DC2-A06975317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7F0D6D-CD55-B2EB-B523-F74E3BF4B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B998D-BFBC-6E14-45F8-B7413492E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6F5F6-198C-6FF1-5344-47FE46810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851D0-EF04-0DC7-FCC4-5E22E1BB7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58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F34B64-C299-3ABA-9940-107A93DA2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5CDC82-EE08-C21F-7847-245B917BC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C90EC-4A17-ED70-88D1-7D73F5F84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4591C-0084-63D4-1197-5358C31B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CE9AA-BA0F-29FC-0418-6175FE29B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91712-1231-45E7-900B-50AAF3B658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8596F0-061C-4D30-9D12-9B7F4E9DDC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FB620-B3D4-4A84-917F-94212C5BC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52337-2CED-45D5-8D1B-1269DBCDD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C88C7-8D6A-4FBD-B198-27D0FD79E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82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67F2A-569E-4C7E-9A82-F5F559FB2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83AF8-50D3-4D17-8C6D-2767BA498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2DE8C-1960-490E-909B-13F98A23B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42C7E-9CAC-42DF-A440-BB826B397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ADBA7-B745-4DAF-9BB6-FE6EA05C9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19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8F338-AEA3-4581-A4EE-B1A1621F7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B5803-126D-4A0F-8964-5392E45B8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B21E4-4D77-4FB1-AACC-C60CC2BDC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88A90-F37B-4F54-A101-4DCE62C8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2E007-F478-4017-80BF-C1F81F8CB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76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CC3D8-E3A5-4B52-B344-665E68C2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9A93E-CF5C-42CA-B09E-A325D42286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96B3BA-D024-4EDC-A654-0C5157104D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749F4D-778E-43BC-9170-E5E41D650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1EAE0-2649-4E39-8668-18B47DA52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F2747-E66C-4CF0-963F-85A2D85FD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33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DF930-59AA-4C57-B040-B8F4727BF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05F6F0-C2CC-4675-911E-0FD455F73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5A05EF-0AF6-4DA6-ABE2-082F2BCD1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51ADDB-D342-4F4E-AB48-A7181A26F7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4B6563-D271-4B55-A65E-33D92739B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B59BB6-F9A9-495A-8D5B-C4D86F5A1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DBDDE7-7563-4026-BA93-50123C3EE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C41923-9C76-461A-9ABC-A6FF9A599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20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1EE62-5920-406C-97C8-1096D69A7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E5E3F-C989-460F-8E3C-43D367EF7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398A9F-17FE-4EE2-AFDB-6BD5D2585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6CF34E-464E-4CFD-8D97-CBC204E0C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59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2A4C1C-7ACD-4AAF-9BD9-64BF75C0C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3B5408-45E8-4EA6-A2E8-4CEA9D19A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694A1-0195-4AAB-8BB8-182DD8051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86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F49C-8297-4748-81FB-7C7FAB040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52476-0682-4002-9EF3-7E00DD589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4CD0-6D8B-4B35-B639-68B49E089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7DD1A-FB8A-496C-B4AC-7C6862AFC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289F4-5427-4530-B8C6-5E0C6441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39EB13-BAD3-4F20-9DFC-02ED1E664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75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DF316-F66D-E4A3-09CF-7A8027BA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88D42-67F9-A41C-5994-97493154D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8008D-16AD-3875-C619-90293547B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DFCFA-4877-4689-DD58-6265E1B56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42F36-2746-703F-2B97-042591239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470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76CD8-7E75-42EB-816A-088C314D8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03852B-6BD4-43D7-BB22-FE4F99FCE9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4CD201-B84B-4C48-86F8-5A3C40E41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0DD21-F961-47C6-85F1-7101519E4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3FA6B-7436-478E-8C6C-18617B32A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B43A4-8A65-4039-ADBE-0164B4E7D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99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6CAF0-8538-4AA8-A2D6-0B47D612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9B35B0-EEAD-46BA-9398-B40B6B75F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A5473-2B1A-49DF-A885-8318363D0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5744E-7375-4DBC-B62C-8B9A5E35D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EFC03-56F3-4511-9B7E-2356D7E7A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8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189671-648A-4033-BE02-ACF8A0C1DC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735F79-5F91-422B-B549-612025AFB8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B2735-4A32-4533-A35B-ED78CB14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11836-3FF7-490D-8554-973EFB0F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508AD-2FC0-4509-ABA5-A8DBB7DB4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62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9503D-B589-3A80-7840-397E7C999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7D367-1C28-C77A-B5F5-0F52693A1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A9D6C-12EB-751D-EC39-975EE3CC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81284-2458-BFF2-1B7A-9C248CF1D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4594B-9701-49B3-4732-3722220F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71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81FE3-FB26-4A69-8B57-49617B63A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C998B-C182-5876-BD56-DC88B42B2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17B8A0-972A-68F9-EB0A-31FCCC4A0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DC237E-82D1-9030-F823-C3073B19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E82BE2-CBD2-0859-F84C-9CC659843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3460D-5F6A-15F2-8689-DC3FF075F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56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E8B3C-3870-468F-F76B-2A25FDE36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008DF-D987-62D4-6A49-E2ADB928C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2F824-0AF8-C911-84FA-1E0B646AD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04CE36-56C5-811D-F0E5-5E8B8D66E7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AAEA46-B65A-3F1B-67FE-2EBDC919E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D805ED-9EF5-EDA0-9A8D-7AB7D15FA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5D0BE9-4975-76CF-487B-F2582863A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8226F7-DBBE-F434-D31C-F2FA2C19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0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A57F7-D580-64B3-10E7-1254D5CBF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06C6A8-61D3-B80F-481B-F699B4CF9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6E87DF-B4F9-7957-3FC4-596EF22D8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B8B011-F73D-CDFB-E3BF-0636BEA1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77753C-B41B-8E90-197E-301E110D3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9DC394-2D29-395E-E3D4-0020D6004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92D4A2-3420-5D68-55DE-02188B7D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8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EF7B-5853-F4FE-A65A-AA4EB0C21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C2301-19B6-5BFB-D2EB-90EFBA9A2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98FC64-4D6F-A07E-BC5F-BDD9D6247F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1E827-4975-1BB0-86D8-7960E72CA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6BD44F-0A15-C226-7359-48285129C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F675B-DFF2-0F37-EBF5-1D0773804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2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75C39-C431-9A6F-46E0-DB238FCC5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C3EC23-E311-B72A-DC72-077338CD95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4A8F1D-A566-C9A6-7FF5-1959ED2EF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70B478-4DF2-714B-3888-7E6C2300D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F7DF80-68D4-7D5B-6A85-6A97A122D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421D00-31DF-D1B4-536C-B3EA3F20F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765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EFDA20-08A9-7897-D053-3EAAD005C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A7A35-BA5A-5CAC-6674-3E6B9D439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A249F-6EA3-0FD7-9B89-FAC177254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FD2861-6A9A-4373-81C2-87EED589EDEA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2C522-F0F3-89D8-867D-8E8F5DAE3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80752-748C-3CF3-C61C-4FB6C4463C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0DE8F0-CE9C-49E1-A154-07A0BE55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4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55AF8A-89CB-485D-B9E2-DF1C6172F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F7371-A70C-4975-9A42-4A23E453E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A4F90-7266-4F8A-AFF8-17581BC38F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B0C60-5BCD-49EA-9A82-9D3C84BB263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5B559-99D5-4FCA-9641-DE7A9F9ED2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7AA3B-1869-4B4F-AEE2-51DBE6F6AA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88E91-1F77-46DC-A031-B9CE03BFE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9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image" Target="../media/image3.png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image" Target="../media/image4.svg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image" Target="../media/image10.svg"/><Relationship Id="rId172" Type="http://schemas.openxmlformats.org/officeDocument/2006/relationships/image" Target="../media/image5.png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slideLayout" Target="../slideLayouts/slideLayout1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image" Target="../media/image6.svg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image" Target="../media/image1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image" Target="../media/image7.png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image" Target="../media/image2.sv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image" Target="../media/image8.svg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image" Target="../media/image9.png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C7D2F-C0AB-6103-722A-B499E74861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54CEED-663D-6E5E-A454-0EB400D95A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11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OTLSHAPE_SL_0a4493d80e5d4b4db97216699f08f690_BackgroundRectangle">
            <a:extLst>
              <a:ext uri="{FF2B5EF4-FFF2-40B4-BE49-F238E27FC236}">
                <a16:creationId xmlns:a16="http://schemas.microsoft.com/office/drawing/2014/main" id="{A2FC8FC3-1DA1-4DE8-902F-58178CE0841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435860"/>
            <a:ext cx="11264900" cy="658580"/>
          </a:xfrm>
          <a:prstGeom prst="rect">
            <a:avLst/>
          </a:prstGeom>
          <a:solidFill>
            <a:srgbClr val="B5B5B5">
              <a:alpha val="1490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8" name="OTLSHAPE_SL_dbef52961038470fa0ae29d3a4a76366_BackgroundRectangle">
            <a:extLst>
              <a:ext uri="{FF2B5EF4-FFF2-40B4-BE49-F238E27FC236}">
                <a16:creationId xmlns:a16="http://schemas.microsoft.com/office/drawing/2014/main" id="{10B159B6-D6F9-414C-8EC9-D1D2DC6CBAC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157940"/>
            <a:ext cx="11264900" cy="503555"/>
          </a:xfrm>
          <a:prstGeom prst="rect">
            <a:avLst/>
          </a:prstGeom>
          <a:solidFill>
            <a:srgbClr val="B5B5B5">
              <a:alpha val="1490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1" name="OTLSHAPE_SL_266780cca70540a981a6c5c15afa7a6e_BackgroundRectangle">
            <a:extLst>
              <a:ext uri="{FF2B5EF4-FFF2-40B4-BE49-F238E27FC236}">
                <a16:creationId xmlns:a16="http://schemas.microsoft.com/office/drawing/2014/main" id="{EA4C9ABC-C00B-4975-BAA4-BBC66456D78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724995"/>
            <a:ext cx="11264900" cy="658580"/>
          </a:xfrm>
          <a:prstGeom prst="rect">
            <a:avLst/>
          </a:prstGeom>
          <a:solidFill>
            <a:srgbClr val="B5B5B5">
              <a:alpha val="1490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4" name="OTLSHAPE_SL_b70c3279189a4436b759ab8c10383de3_BackgroundRectangle">
            <a:extLst>
              <a:ext uri="{FF2B5EF4-FFF2-40B4-BE49-F238E27FC236}">
                <a16:creationId xmlns:a16="http://schemas.microsoft.com/office/drawing/2014/main" id="{7F1CB2FD-A6BB-4F36-828B-24771CA75D4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169154"/>
            <a:ext cx="11264900" cy="658580"/>
          </a:xfrm>
          <a:prstGeom prst="rect">
            <a:avLst/>
          </a:prstGeom>
          <a:solidFill>
            <a:srgbClr val="B5B5B5">
              <a:alpha val="1490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7" name="OTLSHAPE_SL_bc5deb4483974513ac7c8f1fae68d9c2_BackgroundRectangle">
            <a:extLst>
              <a:ext uri="{FF2B5EF4-FFF2-40B4-BE49-F238E27FC236}">
                <a16:creationId xmlns:a16="http://schemas.microsoft.com/office/drawing/2014/main" id="{4B67DDF1-6108-44CB-9B79-9E383E37E9A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447074"/>
            <a:ext cx="11264900" cy="658580"/>
          </a:xfrm>
          <a:prstGeom prst="rect">
            <a:avLst/>
          </a:prstGeom>
          <a:solidFill>
            <a:srgbClr val="B5B5B5">
              <a:alpha val="1490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TLSHAPE_SL_894ae848eb0a47debf01542c7b834487_BackgroundRectangle">
            <a:extLst>
              <a:ext uri="{FF2B5EF4-FFF2-40B4-BE49-F238E27FC236}">
                <a16:creationId xmlns:a16="http://schemas.microsoft.com/office/drawing/2014/main" id="{B68F8309-06AF-4685-BC1D-5A0291F7A347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5891234"/>
            <a:ext cx="11264900" cy="734780"/>
          </a:xfrm>
          <a:prstGeom prst="rect">
            <a:avLst/>
          </a:prstGeom>
          <a:solidFill>
            <a:srgbClr val="B5B5B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2A_b6668845b7a04b3c84231702fb41ff98_BackgroundRectangle" hidden="1">
            <a:extLst>
              <a:ext uri="{FF2B5EF4-FFF2-40B4-BE49-F238E27FC236}">
                <a16:creationId xmlns:a16="http://schemas.microsoft.com/office/drawing/2014/main" id="{194BB347-607A-25D5-5A92-DF3739CB9BE4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74665" y="2435860"/>
            <a:ext cx="10160000" cy="658580"/>
          </a:xfrm>
          <a:prstGeom prst="rect">
            <a:avLst/>
          </a:prstGeom>
          <a:solidFill>
            <a:srgbClr val="B5B5B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TLSHAPE_SL2A_02a02c08ebbe4fdbadb5655058b6dba6_BackgroundRectangle" hidden="1">
            <a:extLst>
              <a:ext uri="{FF2B5EF4-FFF2-40B4-BE49-F238E27FC236}">
                <a16:creationId xmlns:a16="http://schemas.microsoft.com/office/drawing/2014/main" id="{64E2951A-2206-F35F-7999-D27DFE592537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74665" y="3157940"/>
            <a:ext cx="10160000" cy="503555"/>
          </a:xfrm>
          <a:prstGeom prst="rect">
            <a:avLst/>
          </a:prstGeom>
          <a:solidFill>
            <a:srgbClr val="B5B5B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2A_adb47313dea9427b8649e88427641c27_BackgroundRectangle" hidden="1">
            <a:extLst>
              <a:ext uri="{FF2B5EF4-FFF2-40B4-BE49-F238E27FC236}">
                <a16:creationId xmlns:a16="http://schemas.microsoft.com/office/drawing/2014/main" id="{F3457E07-ED76-C88B-B313-835A22BFD244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174665" y="3724995"/>
            <a:ext cx="10160000" cy="658580"/>
          </a:xfrm>
          <a:prstGeom prst="rect">
            <a:avLst/>
          </a:prstGeom>
          <a:solidFill>
            <a:srgbClr val="B5B5B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2A_c054f1d536214867b2fb38e8590d9688_BackgroundRectangle" hidden="1">
            <a:extLst>
              <a:ext uri="{FF2B5EF4-FFF2-40B4-BE49-F238E27FC236}">
                <a16:creationId xmlns:a16="http://schemas.microsoft.com/office/drawing/2014/main" id="{8E9714B1-056B-7907-F89D-506E5F2F90E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174665" y="4447074"/>
            <a:ext cx="10160000" cy="658580"/>
          </a:xfrm>
          <a:prstGeom prst="rect">
            <a:avLst/>
          </a:prstGeom>
          <a:solidFill>
            <a:srgbClr val="B5B5B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OTLSHAPE_SL2A_abe32f7691cb424cbc6c2d47c2616dd7_BackgroundRectangle" hidden="1">
            <a:extLst>
              <a:ext uri="{FF2B5EF4-FFF2-40B4-BE49-F238E27FC236}">
                <a16:creationId xmlns:a16="http://schemas.microsoft.com/office/drawing/2014/main" id="{CAF9DA41-60A2-B316-757A-094840C145F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174665" y="5169154"/>
            <a:ext cx="10160000" cy="658580"/>
          </a:xfrm>
          <a:prstGeom prst="rect">
            <a:avLst/>
          </a:prstGeom>
          <a:solidFill>
            <a:srgbClr val="B5B5B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OTLSHAPE_SL2A_8b8a2f4bc462440782265885594bb8dd_BackgroundRectangle" hidden="1">
            <a:extLst>
              <a:ext uri="{FF2B5EF4-FFF2-40B4-BE49-F238E27FC236}">
                <a16:creationId xmlns:a16="http://schemas.microsoft.com/office/drawing/2014/main" id="{6B2AAF9E-302E-1D70-7285-FEACC082D125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174665" y="5891234"/>
            <a:ext cx="10160000" cy="734780"/>
          </a:xfrm>
          <a:prstGeom prst="rect">
            <a:avLst/>
          </a:prstGeom>
          <a:solidFill>
            <a:srgbClr val="B5B5B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BFE21164-6340-4BB3-9EDA-95A2271784D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685800" y="1902629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44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  <a:endParaRPr kumimoji="0" lang="en-US" sz="1800" b="1" i="0" u="none" strike="noStrike" kern="1200" cap="none" spc="-44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D2009E9F-2CB3-4F83-9270-53A5752766F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1474534" y="1902629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44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  <a:endParaRPr kumimoji="0" lang="en-US" sz="1800" b="1" i="0" u="none" strike="noStrike" kern="1200" cap="none" spc="-44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" name="OTLSHAPE_TB_00000000000000000000000000000000_ScaleContainer">
            <a:extLst>
              <a:ext uri="{FF2B5EF4-FFF2-40B4-BE49-F238E27FC236}">
                <a16:creationId xmlns:a16="http://schemas.microsoft.com/office/drawing/2014/main" id="{B93E2084-D2C7-4EB6-892C-11C2454970F1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301665" y="1851660"/>
            <a:ext cx="10033000" cy="381000"/>
          </a:xfrm>
          <a:prstGeom prst="rect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OTLSHAPE_SL_0a4493d80e5d4b4db97216699f08f690_HeaderRectangle">
            <a:extLst>
              <a:ext uri="{FF2B5EF4-FFF2-40B4-BE49-F238E27FC236}">
                <a16:creationId xmlns:a16="http://schemas.microsoft.com/office/drawing/2014/main" id="{3E569A9F-48F2-43D6-861A-5F3F4C54D27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2435860"/>
            <a:ext cx="1117600" cy="658580"/>
          </a:xfrm>
          <a:prstGeom prst="rect">
            <a:avLst/>
          </a:prstGeom>
          <a:solidFill>
            <a:srgbClr val="FCD44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9" name="OTLSHAPE_SL_dbef52961038470fa0ae29d3a4a76366_HeaderRectangle">
            <a:extLst>
              <a:ext uri="{FF2B5EF4-FFF2-40B4-BE49-F238E27FC236}">
                <a16:creationId xmlns:a16="http://schemas.microsoft.com/office/drawing/2014/main" id="{DE8D5CA1-79D9-487B-9E19-7A44F9B8E08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3157940"/>
            <a:ext cx="1117600" cy="503555"/>
          </a:xfrm>
          <a:prstGeom prst="rect">
            <a:avLst/>
          </a:prstGeom>
          <a:solidFill>
            <a:srgbClr val="ED2224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2" name="OTLSHAPE_SL_266780cca70540a981a6c5c15afa7a6e_HeaderRectangle">
            <a:extLst>
              <a:ext uri="{FF2B5EF4-FFF2-40B4-BE49-F238E27FC236}">
                <a16:creationId xmlns:a16="http://schemas.microsoft.com/office/drawing/2014/main" id="{B5182D04-6A8B-4A12-9F57-07DE1F60C17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3724995"/>
            <a:ext cx="1117600" cy="658580"/>
          </a:xfrm>
          <a:prstGeom prst="rect">
            <a:avLst/>
          </a:prstGeom>
          <a:solidFill>
            <a:schemeClr val="dk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5" name="OTLSHAPE_SL_b70c3279189a4436b759ab8c10383de3_HeaderRectangle">
            <a:extLst>
              <a:ext uri="{FF2B5EF4-FFF2-40B4-BE49-F238E27FC236}">
                <a16:creationId xmlns:a16="http://schemas.microsoft.com/office/drawing/2014/main" id="{79AC0A33-0012-4AB2-B14F-AC823C217C2E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5169154"/>
            <a:ext cx="1117600" cy="658580"/>
          </a:xfrm>
          <a:prstGeom prst="rect">
            <a:avLst/>
          </a:prstGeom>
          <a:solidFill>
            <a:srgbClr val="252F6C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8" name="OTLSHAPE_SL_bc5deb4483974513ac7c8f1fae68d9c2_HeaderRectangle">
            <a:extLst>
              <a:ext uri="{FF2B5EF4-FFF2-40B4-BE49-F238E27FC236}">
                <a16:creationId xmlns:a16="http://schemas.microsoft.com/office/drawing/2014/main" id="{C05F360A-10E5-4BF4-80D0-277E442F9222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4447074"/>
            <a:ext cx="1117600" cy="658580"/>
          </a:xfrm>
          <a:prstGeom prst="rect">
            <a:avLst/>
          </a:prstGeom>
          <a:solidFill>
            <a:srgbClr val="0052B4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3" name="OTLSHAPE_SL_894ae848eb0a47debf01542c7b834487_HeaderRectangle">
            <a:extLst>
              <a:ext uri="{FF2B5EF4-FFF2-40B4-BE49-F238E27FC236}">
                <a16:creationId xmlns:a16="http://schemas.microsoft.com/office/drawing/2014/main" id="{F09B322A-CD79-448B-884C-3F746AFF2E48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5891234"/>
            <a:ext cx="1117600" cy="734780"/>
          </a:xfrm>
          <a:prstGeom prst="rect">
            <a:avLst/>
          </a:prstGeom>
          <a:solidFill>
            <a:srgbClr val="737373">
              <a:alpha val="4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OTLSHAPE_SL2A_b6668845b7a04b3c84231702fb41ff98_HeaderRectangle" hidden="1">
            <a:extLst>
              <a:ext uri="{FF2B5EF4-FFF2-40B4-BE49-F238E27FC236}">
                <a16:creationId xmlns:a16="http://schemas.microsoft.com/office/drawing/2014/main" id="{0056B2EB-10D8-D8DA-EB31-65332DAFA6D1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174665" y="2435860"/>
            <a:ext cx="0" cy="0"/>
          </a:xfrm>
          <a:prstGeom prst="rect">
            <a:avLst/>
          </a:prstGeom>
          <a:solidFill>
            <a:srgbClr val="FCD447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TLSHAPE_SL2A_02a02c08ebbe4fdbadb5655058b6dba6_HeaderRectangle" hidden="1">
            <a:extLst>
              <a:ext uri="{FF2B5EF4-FFF2-40B4-BE49-F238E27FC236}">
                <a16:creationId xmlns:a16="http://schemas.microsoft.com/office/drawing/2014/main" id="{2D57E50F-EB83-EF3A-DD5C-17051DE6C49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174665" y="3157940"/>
            <a:ext cx="0" cy="0"/>
          </a:xfrm>
          <a:prstGeom prst="rect">
            <a:avLst/>
          </a:prstGeom>
          <a:solidFill>
            <a:srgbClr val="ED222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2A_adb47313dea9427b8649e88427641c27_HeaderRectangle" hidden="1">
            <a:extLst>
              <a:ext uri="{FF2B5EF4-FFF2-40B4-BE49-F238E27FC236}">
                <a16:creationId xmlns:a16="http://schemas.microsoft.com/office/drawing/2014/main" id="{C13C142C-66D1-D1B1-6451-C62CF6B47AB2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174665" y="3724995"/>
            <a:ext cx="0" cy="0"/>
          </a:xfrm>
          <a:prstGeom prst="rect">
            <a:avLst/>
          </a:prstGeom>
          <a:solidFill>
            <a:schemeClr val="dk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2A_c054f1d536214867b2fb38e8590d9688_HeaderRectangle" hidden="1">
            <a:extLst>
              <a:ext uri="{FF2B5EF4-FFF2-40B4-BE49-F238E27FC236}">
                <a16:creationId xmlns:a16="http://schemas.microsoft.com/office/drawing/2014/main" id="{AF777460-739C-502D-9763-F847D1C75CD8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174665" y="4447074"/>
            <a:ext cx="0" cy="0"/>
          </a:xfrm>
          <a:prstGeom prst="rect">
            <a:avLst/>
          </a:prstGeom>
          <a:solidFill>
            <a:srgbClr val="0052B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OTLSHAPE_SL2A_abe32f7691cb424cbc6c2d47c2616dd7_HeaderRectangle" hidden="1">
            <a:extLst>
              <a:ext uri="{FF2B5EF4-FFF2-40B4-BE49-F238E27FC236}">
                <a16:creationId xmlns:a16="http://schemas.microsoft.com/office/drawing/2014/main" id="{DEAC5C34-E344-BCD1-7E5D-7726A7C84832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174665" y="5169154"/>
            <a:ext cx="0" cy="0"/>
          </a:xfrm>
          <a:prstGeom prst="rect">
            <a:avLst/>
          </a:prstGeom>
          <a:solidFill>
            <a:srgbClr val="252F6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OTLSHAPE_SL2A_8b8a2f4bc462440782265885594bb8dd_HeaderRectangle" hidden="1">
            <a:extLst>
              <a:ext uri="{FF2B5EF4-FFF2-40B4-BE49-F238E27FC236}">
                <a16:creationId xmlns:a16="http://schemas.microsoft.com/office/drawing/2014/main" id="{8B052F67-17EF-570B-E37D-5EBDD47E2B72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174665" y="5891234"/>
            <a:ext cx="0" cy="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0" name="OTLSHAPE_G_00000000000000000000000000000000_ShapeBelow0">
            <a:extLst>
              <a:ext uri="{FF2B5EF4-FFF2-40B4-BE49-F238E27FC236}">
                <a16:creationId xmlns:a16="http://schemas.microsoft.com/office/drawing/2014/main" id="{D5ABD3E4-5FD7-4B98-B178-A08DD5294931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2133657" y="2232660"/>
            <a:ext cx="0" cy="4393353"/>
          </a:xfrm>
          <a:prstGeom prst="line">
            <a:avLst/>
          </a:prstGeom>
          <a:ln w="14288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G_00000000000000000000000000000000_ShapeBelow1">
            <a:extLst>
              <a:ext uri="{FF2B5EF4-FFF2-40B4-BE49-F238E27FC236}">
                <a16:creationId xmlns:a16="http://schemas.microsoft.com/office/drawing/2014/main" id="{9A24F162-92CD-4A67-BB1B-D82C7B98DE25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2965648" y="2232660"/>
            <a:ext cx="0" cy="4393353"/>
          </a:xfrm>
          <a:prstGeom prst="line">
            <a:avLst/>
          </a:prstGeom>
          <a:ln w="14288" cap="flat" cmpd="sng" algn="ctr">
            <a:solidFill>
              <a:srgbClr val="5B9BD5">
                <a:alpha val="14902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3" name="OTLSHAPE_G_00000000000000000000000000000000_ShapeBelow2">
            <a:extLst>
              <a:ext uri="{FF2B5EF4-FFF2-40B4-BE49-F238E27FC236}">
                <a16:creationId xmlns:a16="http://schemas.microsoft.com/office/drawing/2014/main" id="{1C2CD0DB-AF5E-4CAE-8BB5-DB04BF942489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3806783" y="2232660"/>
            <a:ext cx="0" cy="4393353"/>
          </a:xfrm>
          <a:prstGeom prst="line">
            <a:avLst/>
          </a:prstGeom>
          <a:ln w="14288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OTLSHAPE_G_00000000000000000000000000000000_ShapeBelow3">
            <a:extLst>
              <a:ext uri="{FF2B5EF4-FFF2-40B4-BE49-F238E27FC236}">
                <a16:creationId xmlns:a16="http://schemas.microsoft.com/office/drawing/2014/main" id="{FADFA878-19DD-4FC8-8D91-884A6A8FEB24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4647917" y="2232660"/>
            <a:ext cx="0" cy="4393353"/>
          </a:xfrm>
          <a:prstGeom prst="line">
            <a:avLst/>
          </a:prstGeom>
          <a:ln w="14288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4">
            <a:extLst>
              <a:ext uri="{FF2B5EF4-FFF2-40B4-BE49-F238E27FC236}">
                <a16:creationId xmlns:a16="http://schemas.microsoft.com/office/drawing/2014/main" id="{EBAA07E9-3531-4734-9015-9C5BA87268F0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5470766" y="2232660"/>
            <a:ext cx="0" cy="4393353"/>
          </a:xfrm>
          <a:prstGeom prst="line">
            <a:avLst/>
          </a:prstGeom>
          <a:ln w="14288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G_00000000000000000000000000000000_ShapeBelow5">
            <a:extLst>
              <a:ext uri="{FF2B5EF4-FFF2-40B4-BE49-F238E27FC236}">
                <a16:creationId xmlns:a16="http://schemas.microsoft.com/office/drawing/2014/main" id="{08E5F0FB-6FDB-4558-BB75-603D51B3558C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6302757" y="2232660"/>
            <a:ext cx="0" cy="4393353"/>
          </a:xfrm>
          <a:prstGeom prst="line">
            <a:avLst/>
          </a:prstGeom>
          <a:ln w="14288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G_00000000000000000000000000000000_ShapeBelow6">
            <a:extLst>
              <a:ext uri="{FF2B5EF4-FFF2-40B4-BE49-F238E27FC236}">
                <a16:creationId xmlns:a16="http://schemas.microsoft.com/office/drawing/2014/main" id="{407506D5-0964-401D-8CD9-FDA31F8DC172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7143892" y="2232660"/>
            <a:ext cx="0" cy="4393353"/>
          </a:xfrm>
          <a:prstGeom prst="line">
            <a:avLst/>
          </a:prstGeom>
          <a:ln w="14288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OTLSHAPE_G_00000000000000000000000000000000_ShapeBelow7">
            <a:extLst>
              <a:ext uri="{FF2B5EF4-FFF2-40B4-BE49-F238E27FC236}">
                <a16:creationId xmlns:a16="http://schemas.microsoft.com/office/drawing/2014/main" id="{BBD4B80A-6C66-4D58-BBE3-86D6A9A11FF5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7985026" y="2232660"/>
            <a:ext cx="0" cy="4393353"/>
          </a:xfrm>
          <a:prstGeom prst="line">
            <a:avLst/>
          </a:prstGeom>
          <a:ln w="14288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OTLSHAPE_G_00000000000000000000000000000000_ShapeBelow8">
            <a:extLst>
              <a:ext uri="{FF2B5EF4-FFF2-40B4-BE49-F238E27FC236}">
                <a16:creationId xmlns:a16="http://schemas.microsoft.com/office/drawing/2014/main" id="{88AB6FF8-459A-4570-9CBB-948B87DCAB86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8807875" y="2232660"/>
            <a:ext cx="0" cy="4393353"/>
          </a:xfrm>
          <a:prstGeom prst="line">
            <a:avLst/>
          </a:prstGeom>
          <a:ln w="14288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OTLSHAPE_G_00000000000000000000000000000000_ShapeBelow9">
            <a:extLst>
              <a:ext uri="{FF2B5EF4-FFF2-40B4-BE49-F238E27FC236}">
                <a16:creationId xmlns:a16="http://schemas.microsoft.com/office/drawing/2014/main" id="{2278F875-87D2-4842-AB88-76E4AB266420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9639866" y="2232660"/>
            <a:ext cx="0" cy="4393353"/>
          </a:xfrm>
          <a:prstGeom prst="line">
            <a:avLst/>
          </a:prstGeom>
          <a:ln w="14288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9" name="OTLSHAPE_G_00000000000000000000000000000000_ShapeBelow10">
            <a:extLst>
              <a:ext uri="{FF2B5EF4-FFF2-40B4-BE49-F238E27FC236}">
                <a16:creationId xmlns:a16="http://schemas.microsoft.com/office/drawing/2014/main" id="{632C1F8F-4FA5-4143-8E6C-A289FB98EC0F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10481001" y="2232660"/>
            <a:ext cx="0" cy="4393353"/>
          </a:xfrm>
          <a:prstGeom prst="line">
            <a:avLst/>
          </a:prstGeom>
          <a:ln w="14288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7" name="OTLSHAPE_SLT_fa6375b4d5d145eeb7b2c7a7f4030979_Shape">
            <a:extLst>
              <a:ext uri="{FF2B5EF4-FFF2-40B4-BE49-F238E27FC236}">
                <a16:creationId xmlns:a16="http://schemas.microsoft.com/office/drawing/2014/main" id="{6652F415-DDFF-4610-BED0-B1288E0A3543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151942" y="2715260"/>
            <a:ext cx="4152900" cy="186055"/>
          </a:xfrm>
          <a:prstGeom prst="chevron">
            <a:avLst/>
          </a:prstGeom>
          <a:solidFill>
            <a:srgbClr val="FCD447"/>
          </a:solidFill>
          <a:ln>
            <a:noFill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9" name="OTLSHAPE_SLT_164a80e42deb40cdbda05f6da773f796_Shape">
            <a:extLst>
              <a:ext uri="{FF2B5EF4-FFF2-40B4-BE49-F238E27FC236}">
                <a16:creationId xmlns:a16="http://schemas.microsoft.com/office/drawing/2014/main" id="{EB9457FE-547D-46E1-B4E0-0E68E44E9760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2983934" y="3437340"/>
            <a:ext cx="3327400" cy="186055"/>
          </a:xfrm>
          <a:prstGeom prst="chevron">
            <a:avLst/>
          </a:prstGeom>
          <a:solidFill>
            <a:srgbClr val="22499B"/>
          </a:solidFill>
          <a:ln>
            <a:noFill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5" name="OTLSHAPE_SLT_e90d56494d67471690a42039ab1dfbab_Shape">
            <a:extLst>
              <a:ext uri="{FF2B5EF4-FFF2-40B4-BE49-F238E27FC236}">
                <a16:creationId xmlns:a16="http://schemas.microsoft.com/office/drawing/2014/main" id="{DC6E1160-7761-4D80-A8F6-B33C98089EB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301665" y="4726474"/>
            <a:ext cx="6629400" cy="186055"/>
          </a:xfrm>
          <a:prstGeom prst="chevron">
            <a:avLst/>
          </a:prstGeom>
          <a:solidFill>
            <a:srgbClr val="D80027"/>
          </a:solidFill>
          <a:ln>
            <a:noFill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1" name="OTLSHAPE_SLT_505da92153fe4d04b8dc7b99ac1c1a71_Shape">
            <a:extLst>
              <a:ext uri="{FF2B5EF4-FFF2-40B4-BE49-F238E27FC236}">
                <a16:creationId xmlns:a16="http://schemas.microsoft.com/office/drawing/2014/main" id="{501E8EEB-1EEA-4DD1-89E6-8A4800D7C75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336554" y="5448554"/>
            <a:ext cx="9956800" cy="186055"/>
          </a:xfrm>
          <a:prstGeom prst="chevron">
            <a:avLst/>
          </a:prstGeom>
          <a:solidFill>
            <a:srgbClr val="E51D35"/>
          </a:solidFill>
          <a:ln>
            <a:noFill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1" name="OTLSHAPE_SLT_9650b9d41de54f0194faa96cae73d9ac_Shape">
            <a:extLst>
              <a:ext uri="{FF2B5EF4-FFF2-40B4-BE49-F238E27FC236}">
                <a16:creationId xmlns:a16="http://schemas.microsoft.com/office/drawing/2014/main" id="{9A7D8233-A0BB-4D51-9B20-35E8CC65B8F1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347379" y="6246834"/>
            <a:ext cx="9804400" cy="186055"/>
          </a:xfrm>
          <a:prstGeom prst="chevron">
            <a:avLst/>
          </a:prstGeom>
          <a:solidFill>
            <a:srgbClr val="626262"/>
          </a:solidFill>
          <a:ln>
            <a:noFill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6" name="OTLSHAPE_SLT_031ee41ed0424ccd880ea4a37d0c0665_Shape">
            <a:extLst>
              <a:ext uri="{FF2B5EF4-FFF2-40B4-BE49-F238E27FC236}">
                <a16:creationId xmlns:a16="http://schemas.microsoft.com/office/drawing/2014/main" id="{6D4FC1D1-CF2A-41F9-98F0-DE8291A9C624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993070" y="4004395"/>
            <a:ext cx="8280400" cy="186055"/>
          </a:xfrm>
          <a:prstGeom prst="chevron">
            <a:avLst/>
          </a:prstGeom>
          <a:solidFill>
            <a:srgbClr val="003478"/>
          </a:solidFill>
          <a:ln>
            <a:noFill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9" name="OTLSHAPE_SLM_b0bb81f737254ddcae41668a61b4cc9c_Shape">
            <a:extLst>
              <a:ext uri="{FF2B5EF4-FFF2-40B4-BE49-F238E27FC236}">
                <a16:creationId xmlns:a16="http://schemas.microsoft.com/office/drawing/2014/main" id="{E6AD9FE7-26CD-4CE5-862E-7F94A6F3DC6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717876" y="5207254"/>
            <a:ext cx="177800" cy="177800"/>
          </a:xfrm>
          <a:prstGeom prst="ellipse">
            <a:avLst/>
          </a:prstGeom>
          <a:solidFill>
            <a:srgbClr val="E51D3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1" name="OTLSHAPE_SLM_97b06d81460540f29d34bf534764c7bf_Shape">
            <a:extLst>
              <a:ext uri="{FF2B5EF4-FFF2-40B4-BE49-F238E27FC236}">
                <a16:creationId xmlns:a16="http://schemas.microsoft.com/office/drawing/2014/main" id="{025B6908-B137-421F-940A-16D3277778D8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743039" y="5207254"/>
            <a:ext cx="177800" cy="177800"/>
          </a:xfrm>
          <a:prstGeom prst="ellipse">
            <a:avLst/>
          </a:prstGeom>
          <a:solidFill>
            <a:srgbClr val="E51D3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8" name="OTLSHAPE_SLM_8ad9f94d192647c78f8661e2e8fb1f9b_Shape">
            <a:extLst>
              <a:ext uri="{FF2B5EF4-FFF2-40B4-BE49-F238E27FC236}">
                <a16:creationId xmlns:a16="http://schemas.microsoft.com/office/drawing/2014/main" id="{C35AFF15-32B7-49DE-91C3-F636C8BA81AD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7064128" y="5207254"/>
            <a:ext cx="177800" cy="177800"/>
          </a:xfrm>
          <a:prstGeom prst="ellipse">
            <a:avLst/>
          </a:prstGeom>
          <a:solidFill>
            <a:srgbClr val="E51D3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3" name="OTLSHAPE_SLM_9df4b86956514374b54f7625eeacfd52_Shape">
            <a:extLst>
              <a:ext uri="{FF2B5EF4-FFF2-40B4-BE49-F238E27FC236}">
                <a16:creationId xmlns:a16="http://schemas.microsoft.com/office/drawing/2014/main" id="{44870E08-1CD8-44D1-8C52-0E73900D7CF3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976139" y="3196040"/>
            <a:ext cx="177800" cy="177800"/>
          </a:xfrm>
          <a:prstGeom prst="ellipse">
            <a:avLst/>
          </a:prstGeom>
          <a:solidFill>
            <a:srgbClr val="22499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6" name="OTLSHAPE_SLM_633f00c2d4134ec99256695e09c319c7_Shape">
            <a:extLst>
              <a:ext uri="{FF2B5EF4-FFF2-40B4-BE49-F238E27FC236}">
                <a16:creationId xmlns:a16="http://schemas.microsoft.com/office/drawing/2014/main" id="{CFF0521F-BD7B-492C-9B7E-40F1FA105941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828444" y="5929334"/>
            <a:ext cx="228600" cy="254000"/>
          </a:xfrm>
          <a:prstGeom prst="diamond">
            <a:avLst/>
          </a:prstGeom>
          <a:solidFill>
            <a:srgbClr val="52525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7" name="OTLSHAPE_SLM_31182e9b471c42e8895ee1d4b621afaa_Shape">
            <a:extLst>
              <a:ext uri="{FF2B5EF4-FFF2-40B4-BE49-F238E27FC236}">
                <a16:creationId xmlns:a16="http://schemas.microsoft.com/office/drawing/2014/main" id="{E7532FA5-4C07-4ED5-832F-8C3BD3FA5059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6188451" y="5929334"/>
            <a:ext cx="228600" cy="254000"/>
          </a:xfrm>
          <a:prstGeom prst="diamond">
            <a:avLst/>
          </a:prstGeom>
          <a:solidFill>
            <a:srgbClr val="52525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" name="OTLSHAPE_SLM_f67fd5c128fa4ae8a8075f5bbc4d4454_Shape">
            <a:extLst>
              <a:ext uri="{FF2B5EF4-FFF2-40B4-BE49-F238E27FC236}">
                <a16:creationId xmlns:a16="http://schemas.microsoft.com/office/drawing/2014/main" id="{1179FCCB-672D-4DE5-90DA-B925ACCA2AF6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5228461" y="5929334"/>
            <a:ext cx="228600" cy="254000"/>
          </a:xfrm>
          <a:prstGeom prst="diamond">
            <a:avLst/>
          </a:prstGeom>
          <a:solidFill>
            <a:srgbClr val="52525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" name="OTLSHAPE_SLM_9a0c75f529204a86b86c7fd242115398_Shape">
            <a:extLst>
              <a:ext uri="{FF2B5EF4-FFF2-40B4-BE49-F238E27FC236}">
                <a16:creationId xmlns:a16="http://schemas.microsoft.com/office/drawing/2014/main" id="{03BB0BE0-7CD2-4406-89F8-FCC71639B2E9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367867" y="5929334"/>
            <a:ext cx="228600" cy="254000"/>
          </a:xfrm>
          <a:prstGeom prst="diamond">
            <a:avLst/>
          </a:prstGeom>
          <a:solidFill>
            <a:srgbClr val="52525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6" name="OTLSHAPE_SLM_78d836a2a3c74c5aa58b9e11a35825e2_Shape">
            <a:extLst>
              <a:ext uri="{FF2B5EF4-FFF2-40B4-BE49-F238E27FC236}">
                <a16:creationId xmlns:a16="http://schemas.microsoft.com/office/drawing/2014/main" id="{3F432ADD-584F-4E52-9351-33763B5D3A8D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4842436" y="4485174"/>
            <a:ext cx="177800" cy="177800"/>
          </a:xfrm>
          <a:prstGeom prst="ellipse">
            <a:avLst/>
          </a:prstGeom>
          <a:solidFill>
            <a:srgbClr val="D8002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3" name="OTLSHAPE_SLM_692d03eb4cc24a1489c3656989b3981d_Shape">
            <a:extLst>
              <a:ext uri="{FF2B5EF4-FFF2-40B4-BE49-F238E27FC236}">
                <a16:creationId xmlns:a16="http://schemas.microsoft.com/office/drawing/2014/main" id="{0527B358-5C73-4015-8BFC-797C7E8E03C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5656142" y="2473960"/>
            <a:ext cx="177800" cy="177800"/>
          </a:xfrm>
          <a:prstGeom prst="ellipse">
            <a:avLst/>
          </a:prstGeom>
          <a:solidFill>
            <a:srgbClr val="FCD447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7" name="OTLSHAPE_SLM_e92fd36076044e0aa5aa542c6565ae9a_Shape">
            <a:extLst>
              <a:ext uri="{FF2B5EF4-FFF2-40B4-BE49-F238E27FC236}">
                <a16:creationId xmlns:a16="http://schemas.microsoft.com/office/drawing/2014/main" id="{1C481FA0-2DAC-46E9-9E5E-374DD966315C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826416" y="4485174"/>
            <a:ext cx="177800" cy="177800"/>
          </a:xfrm>
          <a:prstGeom prst="ellipse">
            <a:avLst/>
          </a:prstGeom>
          <a:solidFill>
            <a:srgbClr val="D8002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5" name="OTLSHAPE_SLM_6b06120f4cec42b49fc04ca70b83e695_Shape">
            <a:extLst>
              <a:ext uri="{FF2B5EF4-FFF2-40B4-BE49-F238E27FC236}">
                <a16:creationId xmlns:a16="http://schemas.microsoft.com/office/drawing/2014/main" id="{30BEBB4D-4F32-4877-A3C7-32403EA32C35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222994" y="3763095"/>
            <a:ext cx="177800" cy="177800"/>
          </a:xfrm>
          <a:prstGeom prst="ellipse">
            <a:avLst/>
          </a:prstGeom>
          <a:solidFill>
            <a:srgbClr val="00347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4" name="OTLSHAPE_SLM_c00a43a0dcee45558d20f456f3fbd4c6_Shape">
            <a:extLst>
              <a:ext uri="{FF2B5EF4-FFF2-40B4-BE49-F238E27FC236}">
                <a16:creationId xmlns:a16="http://schemas.microsoft.com/office/drawing/2014/main" id="{3F129FD8-2987-4F0F-A483-B91E1615A955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0172667" y="3763095"/>
            <a:ext cx="177800" cy="177800"/>
          </a:xfrm>
          <a:prstGeom prst="ellipse">
            <a:avLst/>
          </a:prstGeom>
          <a:solidFill>
            <a:srgbClr val="00347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TB_00000000000000000000000000000000_ElapsedTime">
            <a:extLst>
              <a:ext uri="{FF2B5EF4-FFF2-40B4-BE49-F238E27FC236}">
                <a16:creationId xmlns:a16="http://schemas.microsoft.com/office/drawing/2014/main" id="{01340B33-D2FF-AFEA-5FED-DC5C53163755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301665" y="1851660"/>
            <a:ext cx="1625600" cy="381000"/>
          </a:xfrm>
          <a:prstGeom prst="rect">
            <a:avLst/>
          </a:prstGeom>
          <a:solidFill>
            <a:srgbClr val="0D0D0D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T_fa6375b4d5d145eeb7b2c7a7f4030979_ShapePercentage" hidden="1">
            <a:extLst>
              <a:ext uri="{FF2B5EF4-FFF2-40B4-BE49-F238E27FC236}">
                <a16:creationId xmlns:a16="http://schemas.microsoft.com/office/drawing/2014/main" id="{4E48BB69-4416-EFE9-B8A0-D6C4CFB56489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2151942" y="2715260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OTLSHAPE_SLT_164a80e42deb40cdbda05f6da773f796_ShapePercentage" hidden="1">
            <a:extLst>
              <a:ext uri="{FF2B5EF4-FFF2-40B4-BE49-F238E27FC236}">
                <a16:creationId xmlns:a16="http://schemas.microsoft.com/office/drawing/2014/main" id="{4C96BF50-015D-3D2B-7D31-0A78EE7AD706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2983934" y="3437340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TLSHAPE_SLT_031ee41ed0424ccd880ea4a37d0c0665_ShapePercentage" hidden="1">
            <a:extLst>
              <a:ext uri="{FF2B5EF4-FFF2-40B4-BE49-F238E27FC236}">
                <a16:creationId xmlns:a16="http://schemas.microsoft.com/office/drawing/2014/main" id="{E92CBC32-65A8-7FD5-2F01-CA77103176A1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2993070" y="4004395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OTLSHAPE_SLT_e90d56494d67471690a42039ab1dfbab_ShapePercentage" hidden="1">
            <a:extLst>
              <a:ext uri="{FF2B5EF4-FFF2-40B4-BE49-F238E27FC236}">
                <a16:creationId xmlns:a16="http://schemas.microsoft.com/office/drawing/2014/main" id="{23D6B052-EDE8-4097-9025-20C2F31B2C5F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301665" y="472647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4" name="OTLSHAPE_SLT_505da92153fe4d04b8dc7b99ac1c1a71_ShapePercentage" hidden="1">
            <a:extLst>
              <a:ext uri="{FF2B5EF4-FFF2-40B4-BE49-F238E27FC236}">
                <a16:creationId xmlns:a16="http://schemas.microsoft.com/office/drawing/2014/main" id="{98AFC930-061F-0B39-B8B9-5C40817DBF7E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336554" y="544855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7" name="OTLSHAPE_SLT_9650b9d41de54f0194faa96cae73d9ac_ShapePercentage" hidden="1">
            <a:extLst>
              <a:ext uri="{FF2B5EF4-FFF2-40B4-BE49-F238E27FC236}">
                <a16:creationId xmlns:a16="http://schemas.microsoft.com/office/drawing/2014/main" id="{B6957B56-5CC4-BA68-0F40-2961A62C5E71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347379" y="624683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7" name="OTLSHAPE_SL_0a4493d80e5d4b4db97216699f08f690_Header">
            <a:extLst>
              <a:ext uri="{FF2B5EF4-FFF2-40B4-BE49-F238E27FC236}">
                <a16:creationId xmlns:a16="http://schemas.microsoft.com/office/drawing/2014/main" id="{C3689E46-00AB-4200-8185-81E4E48F5FB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3500" y="2664375"/>
            <a:ext cx="1117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Germany</a:t>
            </a:r>
          </a:p>
        </p:txBody>
      </p:sp>
      <p:sp>
        <p:nvSpPr>
          <p:cNvPr id="280" name="OTLSHAPE_SL_dbef52961038470fa0ae29d3a4a76366_Header">
            <a:extLst>
              <a:ext uri="{FF2B5EF4-FFF2-40B4-BE49-F238E27FC236}">
                <a16:creationId xmlns:a16="http://schemas.microsoft.com/office/drawing/2014/main" id="{25D865FB-B518-4310-BC5C-8CEF91E34FA0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3308943"/>
            <a:ext cx="1117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France</a:t>
            </a:r>
          </a:p>
        </p:txBody>
      </p:sp>
      <p:sp>
        <p:nvSpPr>
          <p:cNvPr id="283" name="OTLSHAPE_SL_266780cca70540a981a6c5c15afa7a6e_Header">
            <a:extLst>
              <a:ext uri="{FF2B5EF4-FFF2-40B4-BE49-F238E27FC236}">
                <a16:creationId xmlns:a16="http://schemas.microsoft.com/office/drawing/2014/main" id="{5DEB7AD7-AF36-4E1D-8729-727A6543118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500" y="3953510"/>
            <a:ext cx="1117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South Korea</a:t>
            </a:r>
          </a:p>
        </p:txBody>
      </p:sp>
      <p:sp>
        <p:nvSpPr>
          <p:cNvPr id="286" name="OTLSHAPE_SL_b70c3279189a4436b759ab8c10383de3_Header">
            <a:extLst>
              <a:ext uri="{FF2B5EF4-FFF2-40B4-BE49-F238E27FC236}">
                <a16:creationId xmlns:a16="http://schemas.microsoft.com/office/drawing/2014/main" id="{8A6F49DD-8730-4854-998F-A23B5E903E19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500" y="5397669"/>
            <a:ext cx="1117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UK</a:t>
            </a:r>
          </a:p>
        </p:txBody>
      </p:sp>
      <p:sp>
        <p:nvSpPr>
          <p:cNvPr id="289" name="OTLSHAPE_SL_bc5deb4483974513ac7c8f1fae68d9c2_Header">
            <a:extLst>
              <a:ext uri="{FF2B5EF4-FFF2-40B4-BE49-F238E27FC236}">
                <a16:creationId xmlns:a16="http://schemas.microsoft.com/office/drawing/2014/main" id="{00C49AD8-7AC4-4FB8-A1B7-0DC95A1728B5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4675590"/>
            <a:ext cx="1117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USA</a:t>
            </a:r>
          </a:p>
        </p:txBody>
      </p:sp>
      <p:sp>
        <p:nvSpPr>
          <p:cNvPr id="344" name="OTLSHAPE_SL_894ae848eb0a47debf01542c7b834487_Header">
            <a:extLst>
              <a:ext uri="{FF2B5EF4-FFF2-40B4-BE49-F238E27FC236}">
                <a16:creationId xmlns:a16="http://schemas.microsoft.com/office/drawing/2014/main" id="{AB560B4F-AE7A-4718-A4A5-E61EF772E99C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500" y="6157849"/>
            <a:ext cx="11176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Other</a:t>
            </a:r>
          </a:p>
        </p:txBody>
      </p:sp>
      <p:sp>
        <p:nvSpPr>
          <p:cNvPr id="33" name="OTLSHAPE_SL2A_b6668845b7a04b3c84231702fb41ff98_Header" hidden="1">
            <a:extLst>
              <a:ext uri="{FF2B5EF4-FFF2-40B4-BE49-F238E27FC236}">
                <a16:creationId xmlns:a16="http://schemas.microsoft.com/office/drawing/2014/main" id="{15046AB9-D947-B7AA-2FFE-3DE69B0D03E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OTLSHAPE_SL2A_02a02c08ebbe4fdbadb5655058b6dba6_Header" hidden="1">
            <a:extLst>
              <a:ext uri="{FF2B5EF4-FFF2-40B4-BE49-F238E27FC236}">
                <a16:creationId xmlns:a16="http://schemas.microsoft.com/office/drawing/2014/main" id="{37000CB0-BCB9-BF31-99D3-0B38DE956B6C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TLSHAPE_SL2A_adb47313dea9427b8649e88427641c27_Header" hidden="1">
            <a:extLst>
              <a:ext uri="{FF2B5EF4-FFF2-40B4-BE49-F238E27FC236}">
                <a16:creationId xmlns:a16="http://schemas.microsoft.com/office/drawing/2014/main" id="{2EF18383-5771-8428-92C8-7764574DBA5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8" name="OTLSHAPE_SL2A_c054f1d536214867b2fb38e8590d9688_Header" hidden="1">
            <a:extLst>
              <a:ext uri="{FF2B5EF4-FFF2-40B4-BE49-F238E27FC236}">
                <a16:creationId xmlns:a16="http://schemas.microsoft.com/office/drawing/2014/main" id="{8D14FC75-8062-CE3B-2DAF-B7A9C5FC271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1" name="OTLSHAPE_SL2A_abe32f7691cb424cbc6c2d47c2616dd7_Header" hidden="1">
            <a:extLst>
              <a:ext uri="{FF2B5EF4-FFF2-40B4-BE49-F238E27FC236}">
                <a16:creationId xmlns:a16="http://schemas.microsoft.com/office/drawing/2014/main" id="{52707745-DD50-1FC6-8892-D7D8F4256B1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61" name="OTLSHAPE_SL2A_8b8a2f4bc462440782265885594bb8dd_Header" hidden="1">
            <a:extLst>
              <a:ext uri="{FF2B5EF4-FFF2-40B4-BE49-F238E27FC236}">
                <a16:creationId xmlns:a16="http://schemas.microsoft.com/office/drawing/2014/main" id="{770DCC47-C1DC-5A2A-ECB4-9D429FD0A15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-180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OTLSHAPE_TB_00000000000000000000000000000000_TodayMarkerShape" hidden="1">
            <a:extLst>
              <a:ext uri="{FF2B5EF4-FFF2-40B4-BE49-F238E27FC236}">
                <a16:creationId xmlns:a16="http://schemas.microsoft.com/office/drawing/2014/main" id="{17360077-78A6-5A3B-4B0E-28F466023341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2871040" y="223266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DFD0B96-5F14-4FD4-B744-758B5F01AA40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365165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E35554AC-CA09-4E9C-987A-672C93E48E7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197157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F4F06032-C8F2-4EFC-981B-563CAD9519EB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029148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312" name="OTLSHAPE_SLT_fa6375b4d5d145eeb7b2c7a7f4030979_JoinedDate">
            <a:extLst>
              <a:ext uri="{FF2B5EF4-FFF2-40B4-BE49-F238E27FC236}">
                <a16:creationId xmlns:a16="http://schemas.microsoft.com/office/drawing/2014/main" id="{4B0EE707-44DF-4441-B606-D1B7D535910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2151942" y="2901315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4040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2024 - Jun 2025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3" name="OTLSHAPE_SLT_fa6375b4d5d145eeb7b2c7a7f4030979_Title">
            <a:extLst>
              <a:ext uri="{FF2B5EF4-FFF2-40B4-BE49-F238E27FC236}">
                <a16:creationId xmlns:a16="http://schemas.microsoft.com/office/drawing/2014/main" id="{BF1907C6-4DE9-4A14-B1C5-B452670F23C1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833680" y="2730775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Germany Pilot </a:t>
            </a:r>
          </a:p>
        </p:txBody>
      </p:sp>
      <p:sp>
        <p:nvSpPr>
          <p:cNvPr id="320" name="OTLSHAPE_SLT_164a80e42deb40cdbda05f6da773f796_JoinedDate">
            <a:extLst>
              <a:ext uri="{FF2B5EF4-FFF2-40B4-BE49-F238E27FC236}">
                <a16:creationId xmlns:a16="http://schemas.microsoft.com/office/drawing/2014/main" id="{A62A263D-FA36-474D-8B4E-0DC7C39288C3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354681" y="3452855"/>
            <a:ext cx="952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4040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2024 - Jul 2025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1" name="OTLSHAPE_SLT_164a80e42deb40cdbda05f6da773f796_Title">
            <a:extLst>
              <a:ext uri="{FF2B5EF4-FFF2-40B4-BE49-F238E27FC236}">
                <a16:creationId xmlns:a16="http://schemas.microsoft.com/office/drawing/2014/main" id="{C092CDB3-3885-4D72-9027-A1D152F7150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334134" y="345285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France Pilot</a:t>
            </a:r>
            <a:endParaRPr kumimoji="0" lang="en-US" sz="1000" b="1" i="0" u="none" strike="noStrike" kern="1200" cap="none" spc="-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8" name="OTLSHAPE_SLT_e90d56494d67471690a42039ab1dfbab_JoinedDate">
            <a:extLst>
              <a:ext uri="{FF2B5EF4-FFF2-40B4-BE49-F238E27FC236}">
                <a16:creationId xmlns:a16="http://schemas.microsoft.com/office/drawing/2014/main" id="{88FF35E9-5BA0-4294-AAEA-CE5AA334646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301665" y="4912529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4040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2024 - Dec 2025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9" name="OTLSHAPE_SLT_e90d56494d67471690a42039ab1dfbab_Title">
            <a:extLst>
              <a:ext uri="{FF2B5EF4-FFF2-40B4-BE49-F238E27FC236}">
                <a16:creationId xmlns:a16="http://schemas.microsoft.com/office/drawing/2014/main" id="{ABB7B192-1118-448F-A5E9-C53A2B1A2647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4359289" y="4741990"/>
            <a:ext cx="52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Execution</a:t>
            </a:r>
          </a:p>
        </p:txBody>
      </p:sp>
      <p:sp>
        <p:nvSpPr>
          <p:cNvPr id="357" name="OTLSHAPE_SLT_505da92153fe4d04b8dc7b99ac1c1a71_JoinedDate">
            <a:extLst>
              <a:ext uri="{FF2B5EF4-FFF2-40B4-BE49-F238E27FC236}">
                <a16:creationId xmlns:a16="http://schemas.microsoft.com/office/drawing/2014/main" id="{E5FCF412-2689-4788-AF1C-460444934A8E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336554" y="5634609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4040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2024 - Dec 2026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58" name="OTLSHAPE_SLT_505da92153fe4d04b8dc7b99ac1c1a71_Title">
            <a:extLst>
              <a:ext uri="{FF2B5EF4-FFF2-40B4-BE49-F238E27FC236}">
                <a16:creationId xmlns:a16="http://schemas.microsoft.com/office/drawing/2014/main" id="{E9CB11BC-F3D0-4567-860C-2A463CC57208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020564" y="5464069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Production</a:t>
            </a:r>
            <a:endParaRPr kumimoji="0" lang="en-US" sz="1000" b="1" i="0" u="none" strike="noStrike" kern="1200" cap="none" spc="-6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93" name="OTLSHAPE_SLT_9650b9d41de54f0194faa96cae73d9ac_JoinedDate">
            <a:extLst>
              <a:ext uri="{FF2B5EF4-FFF2-40B4-BE49-F238E27FC236}">
                <a16:creationId xmlns:a16="http://schemas.microsoft.com/office/drawing/2014/main" id="{400D7A35-7636-4A7C-815F-4C24B60D4E35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347379" y="6432889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4040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2024 - Dec 2026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94" name="OTLSHAPE_SLT_9650b9d41de54f0194faa96cae73d9ac_Title">
            <a:extLst>
              <a:ext uri="{FF2B5EF4-FFF2-40B4-BE49-F238E27FC236}">
                <a16:creationId xmlns:a16="http://schemas.microsoft.com/office/drawing/2014/main" id="{FDEC205A-60A2-470C-B6EE-A2FB04810A25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805639" y="6262349"/>
            <a:ext cx="889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Global Execution</a:t>
            </a:r>
            <a:endParaRPr kumimoji="0" lang="en-US" sz="1000" b="1" i="0" u="none" strike="noStrike" kern="1200" cap="none" spc="-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1" name="OTLSHAPE_SLT_031ee41ed0424ccd880ea4a37d0c0665_JoinedDate">
            <a:extLst>
              <a:ext uri="{FF2B5EF4-FFF2-40B4-BE49-F238E27FC236}">
                <a16:creationId xmlns:a16="http://schemas.microsoft.com/office/drawing/2014/main" id="{F7AB5F5D-6B7C-427B-88FA-79D6417DF0D0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993070" y="4190450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4040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2024 - Dec 2026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82" name="OTLSHAPE_SLT_031ee41ed0424ccd880ea4a37d0c0665_Title">
            <a:extLst>
              <a:ext uri="{FF2B5EF4-FFF2-40B4-BE49-F238E27FC236}">
                <a16:creationId xmlns:a16="http://schemas.microsoft.com/office/drawing/2014/main" id="{EFCF62E9-4E5C-4CD7-94F3-539ECD31198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823173" y="4019910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Production </a:t>
            </a:r>
          </a:p>
        </p:txBody>
      </p:sp>
      <p:sp>
        <p:nvSpPr>
          <p:cNvPr id="525" name="OTLSHAPE_SLM_b0bb81f737254ddcae41668a61b4cc9c_Title">
            <a:extLst>
              <a:ext uri="{FF2B5EF4-FFF2-40B4-BE49-F238E27FC236}">
                <a16:creationId xmlns:a16="http://schemas.microsoft.com/office/drawing/2014/main" id="{0EB7AF6C-A70C-487B-8DF8-4FE6A7698B6B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317361" y="5218642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Class II</a:t>
            </a:r>
          </a:p>
        </p:txBody>
      </p:sp>
      <p:sp>
        <p:nvSpPr>
          <p:cNvPr id="528" name="OTLSHAPE_SLM_97b06d81460540f29d34bf534764c7bf_Title">
            <a:extLst>
              <a:ext uri="{FF2B5EF4-FFF2-40B4-BE49-F238E27FC236}">
                <a16:creationId xmlns:a16="http://schemas.microsoft.com/office/drawing/2014/main" id="{A7B87A1E-2771-4BAD-AF9C-D84A4844EF8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310520" y="5218642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Class III</a:t>
            </a:r>
          </a:p>
        </p:txBody>
      </p:sp>
      <p:sp>
        <p:nvSpPr>
          <p:cNvPr id="531" name="OTLSHAPE_SLM_8ad9f94d192647c78f8661e2e8fb1f9b_Title">
            <a:extLst>
              <a:ext uri="{FF2B5EF4-FFF2-40B4-BE49-F238E27FC236}">
                <a16:creationId xmlns:a16="http://schemas.microsoft.com/office/drawing/2014/main" id="{35065E2A-74CA-42CC-A909-CACD3A8F7E4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695616" y="521864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Class I</a:t>
            </a:r>
          </a:p>
        </p:txBody>
      </p:sp>
      <p:sp>
        <p:nvSpPr>
          <p:cNvPr id="534" name="OTLSHAPE_SLM_9df4b86956514374b54f7625eeacfd52_Title">
            <a:extLst>
              <a:ext uri="{FF2B5EF4-FFF2-40B4-BE49-F238E27FC236}">
                <a16:creationId xmlns:a16="http://schemas.microsoft.com/office/drawing/2014/main" id="{F190C969-8C8A-49FC-980C-B404D0022EF0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294784" y="3207427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Publish data</a:t>
            </a:r>
          </a:p>
        </p:txBody>
      </p:sp>
      <p:sp>
        <p:nvSpPr>
          <p:cNvPr id="535" name="OTLSHAPE_SLM_9df4b86956514374b54f7625eeacfd52_Date">
            <a:extLst>
              <a:ext uri="{FF2B5EF4-FFF2-40B4-BE49-F238E27FC236}">
                <a16:creationId xmlns:a16="http://schemas.microsoft.com/office/drawing/2014/main" id="{A39025CB-B696-4C55-90EC-85CABCCA975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204739" y="3207427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4, 2025</a:t>
            </a:r>
          </a:p>
        </p:txBody>
      </p:sp>
      <p:sp>
        <p:nvSpPr>
          <p:cNvPr id="537" name="OTLSHAPE_SLM_633f00c2d4134ec99256695e09c319c7_Title">
            <a:extLst>
              <a:ext uri="{FF2B5EF4-FFF2-40B4-BE49-F238E27FC236}">
                <a16:creationId xmlns:a16="http://schemas.microsoft.com/office/drawing/2014/main" id="{AC030A13-BE53-42B6-8392-9C4D1ED7664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107844" y="597882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China</a:t>
            </a:r>
          </a:p>
        </p:txBody>
      </p:sp>
      <p:sp>
        <p:nvSpPr>
          <p:cNvPr id="540" name="OTLSHAPE_SLM_31182e9b471c42e8895ee1d4b621afaa_Title">
            <a:extLst>
              <a:ext uri="{FF2B5EF4-FFF2-40B4-BE49-F238E27FC236}">
                <a16:creationId xmlns:a16="http://schemas.microsoft.com/office/drawing/2014/main" id="{AAAF20A1-F041-44E3-92DB-B996361D7787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467851" y="5978821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Turkey</a:t>
            </a:r>
          </a:p>
        </p:txBody>
      </p:sp>
      <p:sp>
        <p:nvSpPr>
          <p:cNvPr id="543" name="OTLSHAPE_SLM_f67fd5c128fa4ae8a8075f5bbc4d4454_Title">
            <a:extLst>
              <a:ext uri="{FF2B5EF4-FFF2-40B4-BE49-F238E27FC236}">
                <a16:creationId xmlns:a16="http://schemas.microsoft.com/office/drawing/2014/main" id="{FC7CEDF4-F454-4BA4-AF59-9E788DAA28A9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5507861" y="597882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Spain</a:t>
            </a:r>
          </a:p>
        </p:txBody>
      </p:sp>
      <p:sp>
        <p:nvSpPr>
          <p:cNvPr id="546" name="OTLSHAPE_SLM_9a0c75f529204a86b86c7fd242115398_Title">
            <a:extLst>
              <a:ext uri="{FF2B5EF4-FFF2-40B4-BE49-F238E27FC236}">
                <a16:creationId xmlns:a16="http://schemas.microsoft.com/office/drawing/2014/main" id="{4CF9113B-9FD5-4631-A03E-A55D0562E238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7647267" y="597882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Sweden</a:t>
            </a:r>
          </a:p>
        </p:txBody>
      </p:sp>
      <p:sp>
        <p:nvSpPr>
          <p:cNvPr id="554" name="OTLSHAPE_SLM_78d836a2a3c74c5aa58b9e11a35825e2_Title">
            <a:extLst>
              <a:ext uri="{FF2B5EF4-FFF2-40B4-BE49-F238E27FC236}">
                <a16:creationId xmlns:a16="http://schemas.microsoft.com/office/drawing/2014/main" id="{2DE0B1C0-CE53-4BBD-A34E-A10FB876C04E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4157737" y="4496562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Data refresh</a:t>
            </a:r>
          </a:p>
        </p:txBody>
      </p:sp>
      <p:sp>
        <p:nvSpPr>
          <p:cNvPr id="555" name="OTLSHAPE_SLM_78d836a2a3c74c5aa58b9e11a35825e2_Date">
            <a:extLst>
              <a:ext uri="{FF2B5EF4-FFF2-40B4-BE49-F238E27FC236}">
                <a16:creationId xmlns:a16="http://schemas.microsoft.com/office/drawing/2014/main" id="{017A77C2-DF0F-4D25-9A92-C734B7BCB9E5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071036" y="4496562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31, 2025</a:t>
            </a:r>
          </a:p>
        </p:txBody>
      </p:sp>
      <p:sp>
        <p:nvSpPr>
          <p:cNvPr id="560" name="OTLSHAPE_SLM_692d03eb4cc24a1489c3656989b3981d_Title">
            <a:extLst>
              <a:ext uri="{FF2B5EF4-FFF2-40B4-BE49-F238E27FC236}">
                <a16:creationId xmlns:a16="http://schemas.microsoft.com/office/drawing/2014/main" id="{892BC6DC-4DA6-4E46-898A-916D5BE6728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974787" y="2485348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Publish data</a:t>
            </a:r>
          </a:p>
        </p:txBody>
      </p:sp>
      <p:sp>
        <p:nvSpPr>
          <p:cNvPr id="561" name="OTLSHAPE_SLM_692d03eb4cc24a1489c3656989b3981d_Date">
            <a:extLst>
              <a:ext uri="{FF2B5EF4-FFF2-40B4-BE49-F238E27FC236}">
                <a16:creationId xmlns:a16="http://schemas.microsoft.com/office/drawing/2014/main" id="{8AB0625D-C4EC-4C1C-A633-6B9E80134473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884742" y="2485348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30, 2025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63" name="OTLSHAPE_SLM_e92fd36076044e0aa5aa542c6565ae9a_Title">
            <a:extLst>
              <a:ext uri="{FF2B5EF4-FFF2-40B4-BE49-F238E27FC236}">
                <a16:creationId xmlns:a16="http://schemas.microsoft.com/office/drawing/2014/main" id="{AC7A4E1E-8992-4169-ACEE-33BE5C374393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457905" y="449656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Class I</a:t>
            </a:r>
          </a:p>
        </p:txBody>
      </p:sp>
      <p:sp>
        <p:nvSpPr>
          <p:cNvPr id="564" name="OTLSHAPE_SLM_e92fd36076044e0aa5aa542c6565ae9a_Date">
            <a:extLst>
              <a:ext uri="{FF2B5EF4-FFF2-40B4-BE49-F238E27FC236}">
                <a16:creationId xmlns:a16="http://schemas.microsoft.com/office/drawing/2014/main" id="{7947EA13-0AD5-4D63-94B5-A3E567DC5857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7055016" y="4496562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5, 2025</a:t>
            </a:r>
          </a:p>
        </p:txBody>
      </p:sp>
      <p:sp>
        <p:nvSpPr>
          <p:cNvPr id="30" name="OTLSHAPE_SLM_6b06120f4cec42b49fc04ca70b83e695_Title">
            <a:extLst>
              <a:ext uri="{FF2B5EF4-FFF2-40B4-BE49-F238E27FC236}">
                <a16:creationId xmlns:a16="http://schemas.microsoft.com/office/drawing/2014/main" id="{7882A81E-2B85-406D-AF18-B0CA66E5FAD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790474" y="3774482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Class III</a:t>
            </a:r>
          </a:p>
        </p:txBody>
      </p:sp>
      <p:sp>
        <p:nvSpPr>
          <p:cNvPr id="31" name="OTLSHAPE_SLM_6b06120f4cec42b49fc04ca70b83e695_Date">
            <a:extLst>
              <a:ext uri="{FF2B5EF4-FFF2-40B4-BE49-F238E27FC236}">
                <a16:creationId xmlns:a16="http://schemas.microsoft.com/office/drawing/2014/main" id="{2DB3AABA-0FE6-4759-BF32-6AF4595072B2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6451594" y="377448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1, 2025</a:t>
            </a:r>
          </a:p>
        </p:txBody>
      </p:sp>
      <p:sp>
        <p:nvSpPr>
          <p:cNvPr id="507" name="OTLSHAPE_TB_00000000000000000000000000000000_TimescaleInterval4">
            <a:extLst>
              <a:ext uri="{FF2B5EF4-FFF2-40B4-BE49-F238E27FC236}">
                <a16:creationId xmlns:a16="http://schemas.microsoft.com/office/drawing/2014/main" id="{4CA8F918-8315-4EB1-89A4-21809885FEEA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870283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510" name="OTLSHAPE_TB_00000000000000000000000000000000_TimescaleInterval5">
            <a:extLst>
              <a:ext uri="{FF2B5EF4-FFF2-40B4-BE49-F238E27FC236}">
                <a16:creationId xmlns:a16="http://schemas.microsoft.com/office/drawing/2014/main" id="{3896B74D-E62C-4868-8D1B-B0140FD4E492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711417" y="1856105"/>
            <a:ext cx="314189" cy="3721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
2025</a:t>
            </a:r>
          </a:p>
        </p:txBody>
      </p:sp>
      <p:sp>
        <p:nvSpPr>
          <p:cNvPr id="511" name="OTLSHAPE_TB_00000000000000000000000000000000_TimescaleInterval6">
            <a:extLst>
              <a:ext uri="{FF2B5EF4-FFF2-40B4-BE49-F238E27FC236}">
                <a16:creationId xmlns:a16="http://schemas.microsoft.com/office/drawing/2014/main" id="{FE7848DA-0F2C-427C-8EF8-F8A327AE4EA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534266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294" name="OTLSHAPE_TB_00000000000000000000000000000000_TimescaleInterval7">
            <a:extLst>
              <a:ext uri="{FF2B5EF4-FFF2-40B4-BE49-F238E27FC236}">
                <a16:creationId xmlns:a16="http://schemas.microsoft.com/office/drawing/2014/main" id="{F405AFD2-E52C-4B26-A14F-3CBFE2FD442C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366257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295" name="OTLSHAPE_TB_00000000000000000000000000000000_TimescaleInterval8">
            <a:extLst>
              <a:ext uri="{FF2B5EF4-FFF2-40B4-BE49-F238E27FC236}">
                <a16:creationId xmlns:a16="http://schemas.microsoft.com/office/drawing/2014/main" id="{1AF6D078-F5E5-4281-8729-A1AC3BA2661B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207392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296" name="OTLSHAPE_TB_00000000000000000000000000000000_TimescaleInterval9">
            <a:extLst>
              <a:ext uri="{FF2B5EF4-FFF2-40B4-BE49-F238E27FC236}">
                <a16:creationId xmlns:a16="http://schemas.microsoft.com/office/drawing/2014/main" id="{6BCA8028-6105-4DEC-AAE3-B0DB1501111C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8048526" y="1856105"/>
            <a:ext cx="314189" cy="3721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
2026</a:t>
            </a:r>
          </a:p>
        </p:txBody>
      </p:sp>
      <p:sp>
        <p:nvSpPr>
          <p:cNvPr id="297" name="OTLSHAPE_TB_00000000000000000000000000000000_TimescaleInterval10">
            <a:extLst>
              <a:ext uri="{FF2B5EF4-FFF2-40B4-BE49-F238E27FC236}">
                <a16:creationId xmlns:a16="http://schemas.microsoft.com/office/drawing/2014/main" id="{6894600E-E0D0-4D71-A21D-59C7E9B54619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871375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298" name="OTLSHAPE_TB_00000000000000000000000000000000_TimescaleInterval11">
            <a:extLst>
              <a:ext uri="{FF2B5EF4-FFF2-40B4-BE49-F238E27FC236}">
                <a16:creationId xmlns:a16="http://schemas.microsoft.com/office/drawing/2014/main" id="{E7555431-039F-4B30-9518-8AE806C3D3D7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9703366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299" name="OTLSHAPE_TB_00000000000000000000000000000000_TimescaleInterval12">
            <a:extLst>
              <a:ext uri="{FF2B5EF4-FFF2-40B4-BE49-F238E27FC236}">
                <a16:creationId xmlns:a16="http://schemas.microsoft.com/office/drawing/2014/main" id="{E1FECA1B-0599-4C72-AFA6-67D3235D49D6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0544501" y="194913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28" name="OTLSHAPE_SLM_8ad9f94d192647c78f8661e2e8fb1f9b_Date">
            <a:extLst>
              <a:ext uri="{FF2B5EF4-FFF2-40B4-BE49-F238E27FC236}">
                <a16:creationId xmlns:a16="http://schemas.microsoft.com/office/drawing/2014/main" id="{C13F8421-F3EB-49E6-8199-D3D71DCAFE0B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7292728" y="5218642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 1, 2025</a:t>
            </a:r>
          </a:p>
        </p:txBody>
      </p:sp>
      <p:sp>
        <p:nvSpPr>
          <p:cNvPr id="29" name="OTLSHAPE_SLM_b0bb81f737254ddcae41668a61b4cc9c_Date">
            <a:extLst>
              <a:ext uri="{FF2B5EF4-FFF2-40B4-BE49-F238E27FC236}">
                <a16:creationId xmlns:a16="http://schemas.microsoft.com/office/drawing/2014/main" id="{512095E1-0486-41CA-9B56-E9950C5B76AB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3946476" y="5218642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Sep 30, 2024</a:t>
            </a:r>
          </a:p>
        </p:txBody>
      </p:sp>
      <p:sp>
        <p:nvSpPr>
          <p:cNvPr id="448" name="OTLSHAPE_SLM_97b06d81460540f29d34bf534764c7bf_Date">
            <a:extLst>
              <a:ext uri="{FF2B5EF4-FFF2-40B4-BE49-F238E27FC236}">
                <a16:creationId xmlns:a16="http://schemas.microsoft.com/office/drawing/2014/main" id="{A71FE6C7-E324-400E-80DC-4D28D884E61A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971639" y="5218642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Feb 27, 2024</a:t>
            </a:r>
          </a:p>
        </p:txBody>
      </p:sp>
      <p:sp>
        <p:nvSpPr>
          <p:cNvPr id="457" name="OTLSHAPE_SLM_c00a43a0dcee45558d20f456f3fbd4c6_Title">
            <a:extLst>
              <a:ext uri="{FF2B5EF4-FFF2-40B4-BE49-F238E27FC236}">
                <a16:creationId xmlns:a16="http://schemas.microsoft.com/office/drawing/2014/main" id="{C4D0C25A-78E8-4B78-A7CE-267C238298F6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9317704" y="3774482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Push to Class IV</a:t>
            </a:r>
          </a:p>
        </p:txBody>
      </p:sp>
      <p:sp>
        <p:nvSpPr>
          <p:cNvPr id="12" name="OTLSHAPE_TB_00000000000000000000000000000000_TodayMarkerText" hidden="1">
            <a:extLst>
              <a:ext uri="{FF2B5EF4-FFF2-40B4-BE49-F238E27FC236}">
                <a16:creationId xmlns:a16="http://schemas.microsoft.com/office/drawing/2014/main" id="{28FE272A-4B5F-D39F-383A-9DFEBD9637D8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36" name="OTLSHAPE_SLT_fa6375b4d5d145eeb7b2c7a7f4030979_Duration" hidden="1">
            <a:extLst>
              <a:ext uri="{FF2B5EF4-FFF2-40B4-BE49-F238E27FC236}">
                <a16:creationId xmlns:a16="http://schemas.microsoft.com/office/drawing/2014/main" id="{DF33C06F-A7CA-0C3B-41F2-E0E85A88BFD7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323.4 days</a:t>
            </a:r>
          </a:p>
        </p:txBody>
      </p:sp>
      <p:sp>
        <p:nvSpPr>
          <p:cNvPr id="37" name="OTLSHAPE_SLT_fa6375b4d5d145eeb7b2c7a7f4030979_TextPercentage" hidden="1">
            <a:extLst>
              <a:ext uri="{FF2B5EF4-FFF2-40B4-BE49-F238E27FC236}">
                <a16:creationId xmlns:a16="http://schemas.microsoft.com/office/drawing/2014/main" id="{FAC74B86-7A6A-15BC-6C1F-976FFC2409FB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15%</a:t>
            </a:r>
          </a:p>
        </p:txBody>
      </p:sp>
      <p:sp>
        <p:nvSpPr>
          <p:cNvPr id="38" name="OTLSHAPE_SLT_fa6375b4d5d145eeb7b2c7a7f4030979_StartDate" hidden="1">
            <a:extLst>
              <a:ext uri="{FF2B5EF4-FFF2-40B4-BE49-F238E27FC236}">
                <a16:creationId xmlns:a16="http://schemas.microsoft.com/office/drawing/2014/main" id="{97D0260D-D565-2CCE-7983-DBA491603359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TLSHAPE_SLT_fa6375b4d5d145eeb7b2c7a7f4030979_EndDate" hidden="1">
            <a:extLst>
              <a:ext uri="{FF2B5EF4-FFF2-40B4-BE49-F238E27FC236}">
                <a16:creationId xmlns:a16="http://schemas.microsoft.com/office/drawing/2014/main" id="{7FD7AB5A-69B7-76A1-9B0F-9E59BCFC0790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SLT_164a80e42deb40cdbda05f6da773f796_Duration" hidden="1">
            <a:extLst>
              <a:ext uri="{FF2B5EF4-FFF2-40B4-BE49-F238E27FC236}">
                <a16:creationId xmlns:a16="http://schemas.microsoft.com/office/drawing/2014/main" id="{D764C325-7EB2-EBF7-A53C-4698AE10DD0A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259.1 days</a:t>
            </a:r>
          </a:p>
        </p:txBody>
      </p:sp>
      <p:sp>
        <p:nvSpPr>
          <p:cNvPr id="45" name="OTLSHAPE_SLT_164a80e42deb40cdbda05f6da773f796_TextPercentage" hidden="1">
            <a:extLst>
              <a:ext uri="{FF2B5EF4-FFF2-40B4-BE49-F238E27FC236}">
                <a16:creationId xmlns:a16="http://schemas.microsoft.com/office/drawing/2014/main" id="{5D8CBFA7-705C-87B9-7F4A-E6C3D189742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EECE1"/>
                </a:solidFill>
                <a:latin typeface="Calibri" panose="020F0502020204030204" pitchFamily="34" charset="0"/>
              </a:rPr>
              <a:t>20%</a:t>
            </a:r>
          </a:p>
        </p:txBody>
      </p:sp>
      <p:sp>
        <p:nvSpPr>
          <p:cNvPr id="46" name="OTLSHAPE_SLT_164a80e42deb40cdbda05f6da773f796_StartDate" hidden="1">
            <a:extLst>
              <a:ext uri="{FF2B5EF4-FFF2-40B4-BE49-F238E27FC236}">
                <a16:creationId xmlns:a16="http://schemas.microsoft.com/office/drawing/2014/main" id="{4FDFB3AC-8635-9BA5-4BE2-61C36F35873B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OTLSHAPE_SLT_164a80e42deb40cdbda05f6da773f796_EndDate" hidden="1">
            <a:extLst>
              <a:ext uri="{FF2B5EF4-FFF2-40B4-BE49-F238E27FC236}">
                <a16:creationId xmlns:a16="http://schemas.microsoft.com/office/drawing/2014/main" id="{EEEFC372-8357-470E-CF1E-5FF0C3D91CF5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51" name="OTLSHAPE_SLM_c00a43a0dcee45558d20f456f3fbd4c6_Date" hidden="1">
            <a:extLst>
              <a:ext uri="{FF2B5EF4-FFF2-40B4-BE49-F238E27FC236}">
                <a16:creationId xmlns:a16="http://schemas.microsoft.com/office/drawing/2014/main" id="{CEC9001F-60E1-E7F1-DF01-B8A399231A62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1233795"/>
            <a:ext cx="0" cy="138499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Sep 6, 2026</a:t>
            </a:r>
          </a:p>
        </p:txBody>
      </p:sp>
      <p:sp>
        <p:nvSpPr>
          <p:cNvPr id="53" name="OTLSHAPE_SLT_031ee41ed0424ccd880ea4a37d0c0665_Duration" hidden="1">
            <a:extLst>
              <a:ext uri="{FF2B5EF4-FFF2-40B4-BE49-F238E27FC236}">
                <a16:creationId xmlns:a16="http://schemas.microsoft.com/office/drawing/2014/main" id="{62671DCD-6C7D-6E14-3D50-5AC58B34CE46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535692"/>
            <a:ext cx="558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646.4 days</a:t>
            </a:r>
          </a:p>
        </p:txBody>
      </p:sp>
      <p:sp>
        <p:nvSpPr>
          <p:cNvPr id="54" name="OTLSHAPE_SLT_031ee41ed0424ccd880ea4a37d0c0665_TextPercentage" hidden="1">
            <a:extLst>
              <a:ext uri="{FF2B5EF4-FFF2-40B4-BE49-F238E27FC236}">
                <a16:creationId xmlns:a16="http://schemas.microsoft.com/office/drawing/2014/main" id="{DB42F4CC-B4B0-AE77-21AE-1C082148AB4C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20%</a:t>
            </a:r>
          </a:p>
        </p:txBody>
      </p:sp>
      <p:sp>
        <p:nvSpPr>
          <p:cNvPr id="55" name="OTLSHAPE_SLT_031ee41ed0424ccd880ea4a37d0c0665_StartDate" hidden="1">
            <a:extLst>
              <a:ext uri="{FF2B5EF4-FFF2-40B4-BE49-F238E27FC236}">
                <a16:creationId xmlns:a16="http://schemas.microsoft.com/office/drawing/2014/main" id="{1440102B-C01D-0F00-D460-C675D8591E59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SLT_031ee41ed0424ccd880ea4a37d0c0665_EndDate" hidden="1">
            <a:extLst>
              <a:ext uri="{FF2B5EF4-FFF2-40B4-BE49-F238E27FC236}">
                <a16:creationId xmlns:a16="http://schemas.microsoft.com/office/drawing/2014/main" id="{FCFB98AF-3DFB-7EA0-E944-3D7762FEA07A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OTLSHAPE_SLT_e90d56494d67471690a42039ab1dfbab_Duration" hidden="1">
            <a:extLst>
              <a:ext uri="{FF2B5EF4-FFF2-40B4-BE49-F238E27FC236}">
                <a16:creationId xmlns:a16="http://schemas.microsoft.com/office/drawing/2014/main" id="{67D2AF9B-F7BA-E917-1541-0A0BC3DC8D6D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381804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519 days</a:t>
            </a:r>
          </a:p>
        </p:txBody>
      </p:sp>
      <p:sp>
        <p:nvSpPr>
          <p:cNvPr id="62" name="OTLSHAPE_SLT_e90d56494d67471690a42039ab1dfbab_TextPercentage" hidden="1">
            <a:extLst>
              <a:ext uri="{FF2B5EF4-FFF2-40B4-BE49-F238E27FC236}">
                <a16:creationId xmlns:a16="http://schemas.microsoft.com/office/drawing/2014/main" id="{FF51949A-8CE1-3F9B-A790-94AEE407AA2B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63" name="OTLSHAPE_SLT_e90d56494d67471690a42039ab1dfbab_StartDate" hidden="1">
            <a:extLst>
              <a:ext uri="{FF2B5EF4-FFF2-40B4-BE49-F238E27FC236}">
                <a16:creationId xmlns:a16="http://schemas.microsoft.com/office/drawing/2014/main" id="{20D0D54D-65D9-94A0-A01C-A31BE1941A26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449" name="OTLSHAPE_SLT_e90d56494d67471690a42039ab1dfbab_EndDate" hidden="1">
            <a:extLst>
              <a:ext uri="{FF2B5EF4-FFF2-40B4-BE49-F238E27FC236}">
                <a16:creationId xmlns:a16="http://schemas.microsoft.com/office/drawing/2014/main" id="{F1CE1F24-DFBD-9F9C-9915-71D6975B4870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455" name="OTLSHAPE_SLT_505da92153fe4d04b8dc7b99ac1c1a71_Duration" hidden="1">
            <a:extLst>
              <a:ext uri="{FF2B5EF4-FFF2-40B4-BE49-F238E27FC236}">
                <a16:creationId xmlns:a16="http://schemas.microsoft.com/office/drawing/2014/main" id="{E5E8057E-B2EF-2363-1357-F37FB32CA838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-458748"/>
            <a:ext cx="5588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776.2 days</a:t>
            </a:r>
          </a:p>
        </p:txBody>
      </p:sp>
      <p:sp>
        <p:nvSpPr>
          <p:cNvPr id="456" name="OTLSHAPE_SLT_505da92153fe4d04b8dc7b99ac1c1a71_TextPercentage" hidden="1">
            <a:extLst>
              <a:ext uri="{FF2B5EF4-FFF2-40B4-BE49-F238E27FC236}">
                <a16:creationId xmlns:a16="http://schemas.microsoft.com/office/drawing/2014/main" id="{4CCF88B4-DA3D-3497-5159-95AFC286401E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50%</a:t>
            </a:r>
          </a:p>
        </p:txBody>
      </p:sp>
      <p:sp>
        <p:nvSpPr>
          <p:cNvPr id="458" name="OTLSHAPE_SLT_505da92153fe4d04b8dc7b99ac1c1a71_StartDate" hidden="1">
            <a:extLst>
              <a:ext uri="{FF2B5EF4-FFF2-40B4-BE49-F238E27FC236}">
                <a16:creationId xmlns:a16="http://schemas.microsoft.com/office/drawing/2014/main" id="{030B0833-3CEF-549A-95B8-2245ACDCC942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459" name="OTLSHAPE_SLT_505da92153fe4d04b8dc7b99ac1c1a71_EndDate" hidden="1">
            <a:extLst>
              <a:ext uri="{FF2B5EF4-FFF2-40B4-BE49-F238E27FC236}">
                <a16:creationId xmlns:a16="http://schemas.microsoft.com/office/drawing/2014/main" id="{B91CF815-7BBD-F47C-5A23-8A2B73C43BA0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463" name="OTLSHAPE_SLM_f67fd5c128fa4ae8a8075f5bbc4d4454_Date" hidden="1">
            <a:extLst>
              <a:ext uri="{FF2B5EF4-FFF2-40B4-BE49-F238E27FC236}">
                <a16:creationId xmlns:a16="http://schemas.microsoft.com/office/drawing/2014/main" id="{512E1B4F-C455-9D71-BD87-17B937E76214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1387683"/>
            <a:ext cx="0" cy="15388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Mar 17, 2025</a:t>
            </a:r>
          </a:p>
        </p:txBody>
      </p:sp>
      <p:sp>
        <p:nvSpPr>
          <p:cNvPr id="464" name="OTLSHAPE_SLM_31182e9b471c42e8895ee1d4b621afaa_Date" hidden="1">
            <a:extLst>
              <a:ext uri="{FF2B5EF4-FFF2-40B4-BE49-F238E27FC236}">
                <a16:creationId xmlns:a16="http://schemas.microsoft.com/office/drawing/2014/main" id="{71A3E97A-B3B3-B8EF-0A2D-CBF64195941C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-1387683"/>
            <a:ext cx="0" cy="15388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Jun 30, 2025</a:t>
            </a:r>
          </a:p>
        </p:txBody>
      </p:sp>
      <p:sp>
        <p:nvSpPr>
          <p:cNvPr id="465" name="OTLSHAPE_SLM_9a0c75f529204a86b86c7fd242115398_Date" hidden="1">
            <a:extLst>
              <a:ext uri="{FF2B5EF4-FFF2-40B4-BE49-F238E27FC236}">
                <a16:creationId xmlns:a16="http://schemas.microsoft.com/office/drawing/2014/main" id="{3B9E5F57-1DF5-1CBE-A86D-BF83B0BD9EE1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-1233795"/>
            <a:ext cx="0" cy="138499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Nov 6, 2025</a:t>
            </a:r>
          </a:p>
        </p:txBody>
      </p:sp>
      <p:sp>
        <p:nvSpPr>
          <p:cNvPr id="466" name="OTLSHAPE_SLM_633f00c2d4134ec99256695e09c319c7_Date" hidden="1">
            <a:extLst>
              <a:ext uri="{FF2B5EF4-FFF2-40B4-BE49-F238E27FC236}">
                <a16:creationId xmlns:a16="http://schemas.microsoft.com/office/drawing/2014/main" id="{9BE4C808-981D-60EF-7BE0-3C58CE72A186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1233795"/>
            <a:ext cx="0" cy="138499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Sep 8, 2025</a:t>
            </a:r>
          </a:p>
        </p:txBody>
      </p:sp>
      <p:sp>
        <p:nvSpPr>
          <p:cNvPr id="468" name="OTLSHAPE_SLT_9650b9d41de54f0194faa96cae73d9ac_Duration" hidden="1">
            <a:extLst>
              <a:ext uri="{FF2B5EF4-FFF2-40B4-BE49-F238E27FC236}">
                <a16:creationId xmlns:a16="http://schemas.microsoft.com/office/drawing/2014/main" id="{11A7D9E7-4F81-4FB4-26A9-646D65C98CAB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765 days</a:t>
            </a:r>
          </a:p>
        </p:txBody>
      </p:sp>
      <p:sp>
        <p:nvSpPr>
          <p:cNvPr id="469" name="OTLSHAPE_SLT_9650b9d41de54f0194faa96cae73d9ac_TextPercentage" hidden="1">
            <a:extLst>
              <a:ext uri="{FF2B5EF4-FFF2-40B4-BE49-F238E27FC236}">
                <a16:creationId xmlns:a16="http://schemas.microsoft.com/office/drawing/2014/main" id="{62FE2A45-26DF-561F-BF07-303592492C29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-79633"/>
            <a:ext cx="228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10%</a:t>
            </a:r>
          </a:p>
        </p:txBody>
      </p:sp>
      <p:sp>
        <p:nvSpPr>
          <p:cNvPr id="470" name="OTLSHAPE_SLT_9650b9d41de54f0194faa96cae73d9ac_StartDate" hidden="1">
            <a:extLst>
              <a:ext uri="{FF2B5EF4-FFF2-40B4-BE49-F238E27FC236}">
                <a16:creationId xmlns:a16="http://schemas.microsoft.com/office/drawing/2014/main" id="{5B7F5F51-BE58-2867-607E-FC5D91AB50A4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sp>
        <p:nvSpPr>
          <p:cNvPr id="471" name="OTLSHAPE_SLT_9650b9d41de54f0194faa96cae73d9ac_EndDate" hidden="1">
            <a:extLst>
              <a:ext uri="{FF2B5EF4-FFF2-40B4-BE49-F238E27FC236}">
                <a16:creationId xmlns:a16="http://schemas.microsoft.com/office/drawing/2014/main" id="{4823A89E-A068-A84B-47D7-9D0B7AF88707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404041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OTLSHAPE_TB_00000000000000000000000000000000_Separator1">
            <a:extLst>
              <a:ext uri="{FF2B5EF4-FFF2-40B4-BE49-F238E27FC236}">
                <a16:creationId xmlns:a16="http://schemas.microsoft.com/office/drawing/2014/main" id="{35748A23-B7C9-451F-8801-7B48AE8F596A}"/>
              </a:ext>
            </a:extLst>
          </p:cNvPr>
          <p:cNvCxnSpPr/>
          <p:nvPr>
            <p:custDataLst>
              <p:tags r:id="rId154"/>
            </p:custDataLst>
          </p:nvPr>
        </p:nvCxnSpPr>
        <p:spPr>
          <a:xfrm>
            <a:off x="2133657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2">
            <a:extLst>
              <a:ext uri="{FF2B5EF4-FFF2-40B4-BE49-F238E27FC236}">
                <a16:creationId xmlns:a16="http://schemas.microsoft.com/office/drawing/2014/main" id="{ED11747D-C4BF-46DB-9CAA-4CB70D89B755}"/>
              </a:ext>
            </a:extLst>
          </p:cNvPr>
          <p:cNvCxnSpPr/>
          <p:nvPr>
            <p:custDataLst>
              <p:tags r:id="rId155"/>
            </p:custDataLst>
          </p:nvPr>
        </p:nvCxnSpPr>
        <p:spPr>
          <a:xfrm>
            <a:off x="2965648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Separator3">
            <a:extLst>
              <a:ext uri="{FF2B5EF4-FFF2-40B4-BE49-F238E27FC236}">
                <a16:creationId xmlns:a16="http://schemas.microsoft.com/office/drawing/2014/main" id="{BC9ADDC8-5D1B-4F96-B78B-8A59952D1D23}"/>
              </a:ext>
            </a:extLst>
          </p:cNvPr>
          <p:cNvCxnSpPr/>
          <p:nvPr>
            <p:custDataLst>
              <p:tags r:id="rId156"/>
            </p:custDataLst>
          </p:nvPr>
        </p:nvCxnSpPr>
        <p:spPr>
          <a:xfrm>
            <a:off x="3806783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4">
            <a:extLst>
              <a:ext uri="{FF2B5EF4-FFF2-40B4-BE49-F238E27FC236}">
                <a16:creationId xmlns:a16="http://schemas.microsoft.com/office/drawing/2014/main" id="{734F5490-299B-429E-9671-6C604ECDFE5F}"/>
              </a:ext>
            </a:extLst>
          </p:cNvPr>
          <p:cNvCxnSpPr/>
          <p:nvPr>
            <p:custDataLst>
              <p:tags r:id="rId157"/>
            </p:custDataLst>
          </p:nvPr>
        </p:nvCxnSpPr>
        <p:spPr>
          <a:xfrm>
            <a:off x="4647917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Separator5">
            <a:extLst>
              <a:ext uri="{FF2B5EF4-FFF2-40B4-BE49-F238E27FC236}">
                <a16:creationId xmlns:a16="http://schemas.microsoft.com/office/drawing/2014/main" id="{0C5FBBC0-DB72-4D45-898F-2C3143CFB2C3}"/>
              </a:ext>
            </a:extLst>
          </p:cNvPr>
          <p:cNvCxnSpPr/>
          <p:nvPr>
            <p:custDataLst>
              <p:tags r:id="rId158"/>
            </p:custDataLst>
          </p:nvPr>
        </p:nvCxnSpPr>
        <p:spPr>
          <a:xfrm>
            <a:off x="5470766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50388821-A5A8-4AC8-B423-9C731B3A6855}"/>
              </a:ext>
            </a:extLst>
          </p:cNvPr>
          <p:cNvCxnSpPr/>
          <p:nvPr>
            <p:custDataLst>
              <p:tags r:id="rId159"/>
            </p:custDataLst>
          </p:nvPr>
        </p:nvCxnSpPr>
        <p:spPr>
          <a:xfrm>
            <a:off x="6302757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B_00000000000000000000000000000000_Separator7">
            <a:extLst>
              <a:ext uri="{FF2B5EF4-FFF2-40B4-BE49-F238E27FC236}">
                <a16:creationId xmlns:a16="http://schemas.microsoft.com/office/drawing/2014/main" id="{E1E75438-487B-4864-BA0D-B505C4EFBED9}"/>
              </a:ext>
            </a:extLst>
          </p:cNvPr>
          <p:cNvCxnSpPr/>
          <p:nvPr>
            <p:custDataLst>
              <p:tags r:id="rId160"/>
            </p:custDataLst>
          </p:nvPr>
        </p:nvCxnSpPr>
        <p:spPr>
          <a:xfrm>
            <a:off x="7143892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8">
            <a:extLst>
              <a:ext uri="{FF2B5EF4-FFF2-40B4-BE49-F238E27FC236}">
                <a16:creationId xmlns:a16="http://schemas.microsoft.com/office/drawing/2014/main" id="{584BD544-BEE0-42D5-97A1-AFAFD7169B17}"/>
              </a:ext>
            </a:extLst>
          </p:cNvPr>
          <p:cNvCxnSpPr/>
          <p:nvPr>
            <p:custDataLst>
              <p:tags r:id="rId161"/>
            </p:custDataLst>
          </p:nvPr>
        </p:nvCxnSpPr>
        <p:spPr>
          <a:xfrm>
            <a:off x="7985026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Separator9">
            <a:extLst>
              <a:ext uri="{FF2B5EF4-FFF2-40B4-BE49-F238E27FC236}">
                <a16:creationId xmlns:a16="http://schemas.microsoft.com/office/drawing/2014/main" id="{CDA43ED6-85B2-4764-A463-43F5B09D0FF1}"/>
              </a:ext>
            </a:extLst>
          </p:cNvPr>
          <p:cNvCxnSpPr/>
          <p:nvPr>
            <p:custDataLst>
              <p:tags r:id="rId162"/>
            </p:custDataLst>
          </p:nvPr>
        </p:nvCxnSpPr>
        <p:spPr>
          <a:xfrm>
            <a:off x="8807875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TB_00000000000000000000000000000000_Separator10">
            <a:extLst>
              <a:ext uri="{FF2B5EF4-FFF2-40B4-BE49-F238E27FC236}">
                <a16:creationId xmlns:a16="http://schemas.microsoft.com/office/drawing/2014/main" id="{92139BD0-008E-46C9-9E10-9DBD520F1F96}"/>
              </a:ext>
            </a:extLst>
          </p:cNvPr>
          <p:cNvCxnSpPr/>
          <p:nvPr>
            <p:custDataLst>
              <p:tags r:id="rId163"/>
            </p:custDataLst>
          </p:nvPr>
        </p:nvCxnSpPr>
        <p:spPr>
          <a:xfrm>
            <a:off x="9639866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11">
            <a:extLst>
              <a:ext uri="{FF2B5EF4-FFF2-40B4-BE49-F238E27FC236}">
                <a16:creationId xmlns:a16="http://schemas.microsoft.com/office/drawing/2014/main" id="{2465AEB3-6F69-4B8A-8A9B-1B9DA7F08E8D}"/>
              </a:ext>
            </a:extLst>
          </p:cNvPr>
          <p:cNvCxnSpPr/>
          <p:nvPr>
            <p:custDataLst>
              <p:tags r:id="rId164"/>
            </p:custDataLst>
          </p:nvPr>
        </p:nvCxnSpPr>
        <p:spPr>
          <a:xfrm>
            <a:off x="10481001" y="194056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A41BFA92-F3CD-4A2D-9990-099ABE275ADF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301665" y="337819"/>
            <a:ext cx="6233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Geographical Swimlane Diagram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C14CB258-F23D-4743-A881-C1D0DA1CDB16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301665" y="878955"/>
            <a:ext cx="623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Global Initiatives Timeline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7139315-7848-4470-8C78-C0CFA721D70F}"/>
              </a:ext>
            </a:extLst>
          </p:cNvPr>
          <p:cNvGrpSpPr/>
          <p:nvPr/>
        </p:nvGrpSpPr>
        <p:grpSpPr>
          <a:xfrm>
            <a:off x="11407607" y="5413645"/>
            <a:ext cx="274320" cy="274320"/>
            <a:chOff x="11742217" y="5361284"/>
            <a:chExt cx="274320" cy="274320"/>
          </a:xfrm>
        </p:grpSpPr>
        <p:pic>
          <p:nvPicPr>
            <p:cNvPr id="27" name="Graphic 26">
              <a:extLst>
                <a:ext uri="{FF2B5EF4-FFF2-40B4-BE49-F238E27FC236}">
                  <a16:creationId xmlns:a16="http://schemas.microsoft.com/office/drawing/2014/main" id="{9AF3B933-E910-443A-AD5C-867A1B883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9"/>
                </a:ext>
              </a:extLst>
            </a:blip>
            <a:stretch>
              <a:fillRect/>
            </a:stretch>
          </p:blipFill>
          <p:spPr>
            <a:xfrm>
              <a:off x="11742217" y="5361284"/>
              <a:ext cx="274320" cy="274320"/>
            </a:xfrm>
            <a:prstGeom prst="rect">
              <a:avLst/>
            </a:prstGeom>
            <a:effectLst/>
          </p:spPr>
        </p:pic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67CCF400-55E7-4BC4-A210-12F7FB229940}"/>
                </a:ext>
              </a:extLst>
            </p:cNvPr>
            <p:cNvSpPr/>
            <p:nvPr/>
          </p:nvSpPr>
          <p:spPr>
            <a:xfrm>
              <a:off x="11742217" y="5361284"/>
              <a:ext cx="274320" cy="274320"/>
            </a:xfrm>
            <a:prstGeom prst="ellipse">
              <a:avLst/>
            </a:prstGeom>
            <a:noFill/>
            <a:ln w="19050">
              <a:solidFill>
                <a:srgbClr val="E6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9CB42BD-7805-4DD2-BDEF-5E7CB44E7F74}"/>
              </a:ext>
            </a:extLst>
          </p:cNvPr>
          <p:cNvGrpSpPr/>
          <p:nvPr/>
        </p:nvGrpSpPr>
        <p:grpSpPr>
          <a:xfrm>
            <a:off x="11407607" y="4651587"/>
            <a:ext cx="274320" cy="274320"/>
            <a:chOff x="11736792" y="4639204"/>
            <a:chExt cx="274320" cy="274320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F28A5867-DBE5-493C-9248-CF1C338B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17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1"/>
                </a:ext>
              </a:extLst>
            </a:blip>
            <a:stretch>
              <a:fillRect/>
            </a:stretch>
          </p:blipFill>
          <p:spPr>
            <a:xfrm>
              <a:off x="11736792" y="4639204"/>
              <a:ext cx="274320" cy="274320"/>
            </a:xfrm>
            <a:prstGeom prst="rect">
              <a:avLst/>
            </a:prstGeom>
            <a:effectLst/>
          </p:spPr>
        </p:pic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C8F0246E-4206-40E1-BB42-3364B4926338}"/>
                </a:ext>
              </a:extLst>
            </p:cNvPr>
            <p:cNvSpPr/>
            <p:nvPr/>
          </p:nvSpPr>
          <p:spPr>
            <a:xfrm>
              <a:off x="11736792" y="4639204"/>
              <a:ext cx="274320" cy="274320"/>
            </a:xfrm>
            <a:prstGeom prst="ellipse">
              <a:avLst/>
            </a:prstGeom>
            <a:noFill/>
            <a:ln w="19050">
              <a:solidFill>
                <a:srgbClr val="E6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299C2D7-6024-46CC-9A74-F29BCC439A1C}"/>
              </a:ext>
            </a:extLst>
          </p:cNvPr>
          <p:cNvGrpSpPr/>
          <p:nvPr/>
        </p:nvGrpSpPr>
        <p:grpSpPr>
          <a:xfrm>
            <a:off x="11407607" y="3982682"/>
            <a:ext cx="274320" cy="274321"/>
            <a:chOff x="11736792" y="3917124"/>
            <a:chExt cx="274320" cy="274321"/>
          </a:xfrm>
        </p:grpSpPr>
        <p:pic>
          <p:nvPicPr>
            <p:cNvPr id="167" name="Graphic 166">
              <a:extLst>
                <a:ext uri="{FF2B5EF4-FFF2-40B4-BE49-F238E27FC236}">
                  <a16:creationId xmlns:a16="http://schemas.microsoft.com/office/drawing/2014/main" id="{79F33F21-AB66-4C65-AAA1-C3D8471CB92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3"/>
                </a:ext>
              </a:extLst>
            </a:blip>
            <a:stretch>
              <a:fillRect/>
            </a:stretch>
          </p:blipFill>
          <p:spPr>
            <a:xfrm>
              <a:off x="11736792" y="3917125"/>
              <a:ext cx="274320" cy="274320"/>
            </a:xfrm>
            <a:prstGeom prst="rect">
              <a:avLst/>
            </a:prstGeom>
            <a:effectLst/>
          </p:spPr>
        </p:pic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45E8412A-FC5A-4029-AF50-33CA66F5EA6A}"/>
                </a:ext>
              </a:extLst>
            </p:cNvPr>
            <p:cNvSpPr/>
            <p:nvPr/>
          </p:nvSpPr>
          <p:spPr>
            <a:xfrm>
              <a:off x="11736792" y="3917124"/>
              <a:ext cx="274320" cy="274320"/>
            </a:xfrm>
            <a:prstGeom prst="ellipse">
              <a:avLst/>
            </a:prstGeom>
            <a:noFill/>
            <a:ln w="19050">
              <a:solidFill>
                <a:srgbClr val="E6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505D1850-145B-467E-80D2-FE64866E65E0}"/>
              </a:ext>
            </a:extLst>
          </p:cNvPr>
          <p:cNvGrpSpPr/>
          <p:nvPr/>
        </p:nvGrpSpPr>
        <p:grpSpPr>
          <a:xfrm>
            <a:off x="11407607" y="3315695"/>
            <a:ext cx="274320" cy="274320"/>
            <a:chOff x="11736792" y="3272557"/>
            <a:chExt cx="274320" cy="274320"/>
          </a:xfrm>
        </p:grpSpPr>
        <p:pic>
          <p:nvPicPr>
            <p:cNvPr id="165" name="Graphic 164">
              <a:extLst>
                <a:ext uri="{FF2B5EF4-FFF2-40B4-BE49-F238E27FC236}">
                  <a16:creationId xmlns:a16="http://schemas.microsoft.com/office/drawing/2014/main" id="{29BE9B04-3ACC-4336-AA20-90F7C4697CD8}"/>
                </a:ext>
              </a:extLst>
            </p:cNvPr>
            <p:cNvPicPr>
              <a:picLocks noChangeAspect="1"/>
            </p:cNvPicPr>
            <p:nvPr/>
          </p:nvPicPr>
          <p:blipFill>
            <a:blip r:embed="rId17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5"/>
                </a:ext>
              </a:extLst>
            </a:blip>
            <a:stretch>
              <a:fillRect/>
            </a:stretch>
          </p:blipFill>
          <p:spPr>
            <a:xfrm>
              <a:off x="11736792" y="3272557"/>
              <a:ext cx="274320" cy="274320"/>
            </a:xfrm>
            <a:prstGeom prst="rect">
              <a:avLst/>
            </a:prstGeom>
            <a:effectLst/>
          </p:spPr>
        </p:pic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AADBE457-0D54-4A04-9ADA-66872776CE62}"/>
                </a:ext>
              </a:extLst>
            </p:cNvPr>
            <p:cNvSpPr/>
            <p:nvPr/>
          </p:nvSpPr>
          <p:spPr>
            <a:xfrm>
              <a:off x="11736792" y="3272557"/>
              <a:ext cx="274320" cy="274320"/>
            </a:xfrm>
            <a:prstGeom prst="ellipse">
              <a:avLst/>
            </a:prstGeom>
            <a:noFill/>
            <a:ln w="19050">
              <a:solidFill>
                <a:srgbClr val="E6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4C4E13BA-0D4C-423B-9083-7454F00716A5}"/>
              </a:ext>
            </a:extLst>
          </p:cNvPr>
          <p:cNvGrpSpPr/>
          <p:nvPr/>
        </p:nvGrpSpPr>
        <p:grpSpPr>
          <a:xfrm>
            <a:off x="11407607" y="2640373"/>
            <a:ext cx="274320" cy="274320"/>
            <a:chOff x="11736792" y="2627990"/>
            <a:chExt cx="274320" cy="279971"/>
          </a:xfrm>
        </p:grpSpPr>
        <p:pic>
          <p:nvPicPr>
            <p:cNvPr id="164" name="Graphic 163">
              <a:extLst>
                <a:ext uri="{FF2B5EF4-FFF2-40B4-BE49-F238E27FC236}">
                  <a16:creationId xmlns:a16="http://schemas.microsoft.com/office/drawing/2014/main" id="{60DAEDC3-555A-4CCE-9429-F64A3EAB0FC4}"/>
                </a:ext>
              </a:extLst>
            </p:cNvPr>
            <p:cNvPicPr>
              <a:picLocks noChangeAspect="1"/>
            </p:cNvPicPr>
            <p:nvPr/>
          </p:nvPicPr>
          <p:blipFill>
            <a:blip r:embed="rId17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7"/>
                </a:ext>
              </a:extLst>
            </a:blip>
            <a:stretch>
              <a:fillRect/>
            </a:stretch>
          </p:blipFill>
          <p:spPr>
            <a:xfrm>
              <a:off x="11736792" y="2627990"/>
              <a:ext cx="274320" cy="274320"/>
            </a:xfrm>
            <a:prstGeom prst="rect">
              <a:avLst/>
            </a:prstGeom>
            <a:effectLst/>
          </p:spPr>
        </p:pic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2B45F230-1F56-471D-B549-D1E6A51E9CF7}"/>
                </a:ext>
              </a:extLst>
            </p:cNvPr>
            <p:cNvSpPr/>
            <p:nvPr/>
          </p:nvSpPr>
          <p:spPr>
            <a:xfrm>
              <a:off x="11736792" y="2633641"/>
              <a:ext cx="274320" cy="274320"/>
            </a:xfrm>
            <a:prstGeom prst="ellipse">
              <a:avLst/>
            </a:prstGeom>
            <a:noFill/>
            <a:ln w="19050">
              <a:solidFill>
                <a:srgbClr val="E6E6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1524441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2OTJkMDNlYi00Y2MyLTRhMTQtODljMy02NTY5ODliMzk4MWQiLCJJbmRleCI6MSwiR3JvdXBJZCI6bnVsbCwiVGl0bGUiOiJQdWJsaXNoIGRhdGEiLCJEYXRlVGltZSI6IjIwMjUtMDQtMzBUMjM6NTk6MDAiLCJQZXJjZW50YWdlQ29tcGxldGUiOjE1LjAsIk5vdGUiOm51bGwsIlN0eWxlIjp7IiRpZCI6IjYiLCJUaXRsZVBvc2l0aW9uIjoiTGVmdCIsIkRhdGVQb3NpdGlvbiI6IlJpZ2h0IiwiU2hhcGVUeXBlIjoxNywiU2hhcGVTaXplIjowLCJTcGFjaW5nIjo1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I1MiwiRyI6MjEyLCJCIjo3MX19LCJJc1Zpc2libGUiOnRydWUsIldpZHRoIjoxNC4wLCJIZWlnaHQiOjE0LjAsIkJvcmRlclN0eWxlIjp7IiRpZCI6IjEyIiwiTGluZUNvbG9yIjpudWxsLCJMaW5lV2VpZ2h0IjowLjAsIkxpbmVUeXBlIjowLCJQYXJlbnRTdHlsZSI6bnVsbH0sIlBhcmVudFN0eWxlIjpudWxsfSwiVGl0bGVTdHlsZSI6eyIkaWQiOiIxMyIsIkZvbnRTZXR0aW5ncyI6eyIkaWQiOiIxNCIsIkZvbnRTaXplIjoxMCwiRm9udE5hbWUiOiJDYWxpYnJpIiwiSXNCb2xkIjpmYWxzZSwiSXNJdGFsaWMiOmZhbHNlLCJJc1VuZGVybGluZWQiOmZhbHNlLCJQYXJlbnRTdHlsZSI6bnVsbH0sIkF1dG9TaXplIjoyLCJGb3JlZ3JvdW5kIjp7IiRpZCI6IjE1IiwiQ29sb3IiOnsiJGlkIjoiMTYiLCJBIjoyNTUsIlIiOjAsIkciOjAsIkIiOjB9fSwiTWF4V2lkdGgiOjUwLjU1MDAwMDAwMDAwMDAwNCwiTWF4SGVpZ2h0IjoiSW5maW5pdHkiLCJTbWFydEZvcmVncm91bmRJc0FjdGl2ZSI6ZmFsc2UsIkhvcml6b250YWxBbGlnbm1lbnQiOjIsIlZlcnRpY2FsQWxpZ25tZW50IjowLCJTbWFydEZvcmVncm91bmQiOm51bGwsIkJhY2tncm91bmRGaWxsVHlwZSI6MCwiTWFyZ2luIjp7IiRpZCI6IjE3IiwiVG9wIjowLjAsIkxlZnQiOjAuMCwiUmlnaHQiOjAuMCwiQm90dG9tIjowLjB9LCJQYWRkaW5nIjp7IiRpZCI6IjE4IiwiVG9wIjowLjAsIkxlZnQiOjAuMCwiUmlnaHQiOjAuMCwiQm90dG9tIjowLjB9LCJCYWNrZ3JvdW5kIjp7IiRpZCI6IjE5IiwiQ29sb3IiOnsiJGlkIjoiMjAiLCJBIjowLCJSIjoyNTUsIkciOjI1NSwiQiI6MjU1fX0sIklzVmlzaWJsZSI6dHJ1ZSwiV2lkdGgiOjAuMCwiSGVpZ2h0IjowLjAsIkJvcmRlclN0eWxlIjp7IiRpZCI6IjIxIiwiTGluZUNvbG9yIjpudWxsLCJMaW5lV2VpZ2h0IjowLjAsIkxpbmVUeXBlIjowLCJQYXJlbnRTdHlsZSI6bnVsbH0sIlBhcmVudFN0eWxlIjpudWxsfSwiRGF0ZVN0eWxlIjp7IiRpZCI6IjIyIiwiRm9udFNldHRpbmdzIjp7IiRpZCI6IjIzIiwiRm9udFNpemUiOjEwLCJGb250TmFtZSI6IkNhbGlicmkiLCJJc0JvbGQiOmZhbHNlLCJJc0l0YWxpYyI6ZmFsc2UsIklzVW5kZXJsaW5lZCI6ZmFsc2UsIlBhcmVudFN0eWxlIjpudWxsfSwiQXV0b1NpemUiOjAsIkZvcmVncm91bmQiOnsiJGlkIjoiMjQiLCJDb2xvciI6eyIkaWQiOiIy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YiLCJUb3AiOjAuMCwiTGVmdCI6MC4wLCJSaWdodCI6MC4wLCJCb3R0b20iOjAuMH0sIlBhZGRpbmciOnsiJGlkIjoiMjciLCJUb3AiOjAuMCwiTGVmdCI6MC4wLCJSaWdodCI6MC4wLCJCb3R0b20iOjAuMH0sIkJhY2tncm91bmQiOnsiJGlkIjoiMjgiLCJDb2xvciI6eyIkaWQiOiIyOSIsIkEiOjAsIlIiOjI1NSwiRyI6MjU1LCJCIjoyNTV9fSwiSXNWaXNpYmxlIjp0cnVlLCJXaWR0aCI6MC4wLCJIZWlnaHQiOjAuMCwiQm9yZGVyU3R5bGUiOnsiJGlkIjoiMzAiLCJMaW5lQ29sb3IiOm51bGwsIkxpbmVXZWlnaHQiOjAuMCwiTGluZVR5cGUiOjAsIlBhcmVudFN0eWxlIjpudWxsfSwiUGFyZW50U3R5bGUiOm51bGx9LCJEYXRlRm9ybWF0Ijp7IiRpZCI6IjMx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zIiLCJEYXRlUGFydElzVmlzaWJsZSI6dHJ1ZSwiVGltZVBhcnRJc1Zpc2libGUiOmZhbHNlfX0sIldlZWtOdW1iZXJpbmciOnsiJGlkIjoiMzM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zNCIsIl90YXNrcyI6W3siJGlkIjoiMzUiLCJfYXR0YWNoZWRNaWxlc3RvbmVzIjpbXSwiVGFza0RlZmluaXRpb24iOnsiJGlkIjoiMzYiLCJHcm91cE5hbWUiOm51bGwsIlN0YXJ0RGF0ZSI6IjIwMjQtMDQtMDNUMDA6MDA6MDBaIiwiRW5kRGF0ZSI6IjIwMjUtMDYtMzBUMDk6MTY6MDBaIiwiUGVyY2VudGFnZUNvbXBsZXRlIjoxNS4wLCJTdHlsZSI6eyIkaWQiOiIzNyIsIlNoYXBlIjo0LCJTaGFwZVRoaWNrbmVzcyI6MywiRHVyYXRpb25Gb3JtYXQiOjAsIkluY2x1ZGVOb25Xb3JraW5nRGF5c0luRHVyYXRpb24iOmZhbHNlLCJQZXJjZW50YWdlQ29tcGxldGVTdHlsZSI6eyIkaWQiOiIzOCIsIkZvbnRTZXR0aW5ncyI6eyIkaWQiOiIzOSIsIkZvbnRTaXplIjoxMCwiRm9udE5hbWUiOiJDYWxpYnJpIiwiSXNCb2xkIjpmYWxzZSwiSXNJdGFsaWMiOmZhbHNlLCJJc1VuZGVybGluZWQiOmZhbHNlLCJQYXJlbnRTdHlsZSI6bnVsbH0sIkF1dG9TaXplIjowLCJGb3JlZ3JvdW5kIjp7IiRpZCI6IjQwIiwiQ29sb3IiOnsiJGlkIjoiND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QyIiwiVG9wIjowLjAsIkxlZnQiOjAuMCwiUmlnaHQiOjAuMCwiQm90dG9tIjowLjB9LCJQYWRkaW5nIjp7IiRpZCI6IjQzIiwiVG9wIjowLjAsIkxlZnQiOjAuMCwiUmlnaHQiOjAuMCwiQm90dG9tIjowLjB9LCJCYWNrZ3JvdW5kIjp7IiRpZCI6IjQ0IiwiQ29sb3IiOnsiJGlkIjoiNDUiLCJBIjo4OSwiUiI6MCwiRyI6MCwiQiI6MH19LCJJc1Zpc2libGUiOnRydWUsIldpZHRoIjowLjAsIkhlaWdodCI6MC4wLCJCb3JkZXJTdHlsZSI6eyIkaWQiOiI0NiIsIkxpbmVDb2xvciI6bnVsbCwiTGluZVdlaWdodCI6MC4wLCJMaW5lVHlwZSI6MCwiUGFyZW50U3R5bGUiOm51bGx9LCJQYXJlbnRTdHlsZSI6bnVsbH0sIkR1cmF0aW9uU3R5bGUiOnsiJGlkIjoiNDciLCJGb250U2V0dGluZ3MiOnsiJGlkIjoiNDgiLCJGb250U2l6ZSI6MTAsIkZvbnROYW1lIjoiQ2FsaWJyaSIsIklzQm9sZCI6ZmFsc2UsIklzSXRhbGljIjpmYWxzZSwiSXNVbmRlcmxpbmVkIjpmYWxzZSwiUGFyZW50U3R5bGUiOm51bGx9LCJBdXRvU2l6ZSI6MCwiRm9yZWdyb3VuZCI6eyIkaWQiOiI0OSIsIkNvbG9yIjp7IiRpZCI6IjU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EiLCJUb3AiOjAuMCwiTGVmdCI6MC4wLCJSaWdodCI6MC4wLCJCb3R0b20iOjAuMH0sIlBhZGRpbmciOnsiJGlkIjoiNTIiLCJUb3AiOjAuMCwiTGVmdCI6MC4wLCJSaWdodCI6MC4wLCJCb3R0b20iOjAuMH0sIkJhY2tncm91bmQiOnsiJGlkIjoiNTMiLCJDb2xvciI6eyIkcmVmIjoiNDUifX0sIklzVmlzaWJsZSI6dHJ1ZSwiV2lkdGgiOjAuMCwiSGVpZ2h0IjowLjAsIkJvcmRlclN0eWxlIjp7IiRpZCI6IjU0IiwiTGluZUNvbG9yIjpudWxsLCJMaW5lV2VpZ2h0IjowLjAsIkxpbmVUeXBlIjowLCJQYXJlbnRTdHlsZSI6bnVsbH0sIlBhcmVudFN0eWxlIjpudWxsfSwiSG9yaXpvbnRhbENvbm5lY3RvclN0eWxlIjp7IiRpZCI6IjU1IiwiTGluZUNvbG9yIjp7IiRpZCI6IjU2IiwiJHR5cGUiOiJOTFJFLkNvbW1vbi5Eb20uU29saWRDb2xvckJydXNoLCBOTFJFLkNvbW1vbiIsIkNvbG9yIjp7IiRpZCI6IjU3IiwiQSI6MjU1LCJSIjoyMDQsIkciOjIwNCwiQiI6MjA0fX0sIkxpbmVXZWlnaHQiOjEuMCwiTGluZVR5cGUiOjAsIlBhcmVudFN0eWxlIjpudWxsfSwiVmVydGljYWxDb25uZWN0b3JTdHlsZSI6eyIkaWQiOiI1OCIsIkxpbmVDb2xvciI6eyIkaWQiOiI1OSIsIiR0eXBlIjoiTkxSRS5Db21tb24uRG9tLlNvbGlkQ29sb3JCcnVzaCwgTkxSRS5Db21tb24iLCJDb2xvciI6eyIkaWQiOiI2MCIsIkEiOjI1NSwiUiI6MjA0LCJHIjoyMDQsIkIiOjIwNH19LCJMaW5lV2VpZ2h0IjowLjAsIkxpbmVUeXBlIjowLCJQYXJlbnRTdHlsZSI6bnVsbH0sIk1hcmdpbiI6bnVsbCwiU3RhcnREYXRlUG9zaXRpb24iOjEsIkVuZERhdGVQb3NpdGlvbiI6MSwiRGF0ZUlzVmlzaWJsZSI6dHJ1ZSwiVGl0bGVQb3NpdGlvbiI6MiwiRHVyYXRpb25Qb3NpdGlvbiI6NiwiUGVyY2VudGFnZUNvbXBsZXRlZFBvc2l0aW9uIjo2LCJTcGFjaW5nIjozLCJJc0JlbG93VGltZWJhbmQiOnRydWUsIlBlcmNlbnRhZ2VDb21wbGV0ZVNoYXBlT3BhY2l0eSI6MzUsIlNoYXBlU3R5bGUiOnsiJGlkIjoiNjEiLCJNYXJnaW4iOnsiJGlkIjoiNjIiLCJUb3AiOjAuMCwiTGVmdCI6NC4wLCJSaWdodCI6NC4wLCJCb3R0b20iOjAuMH0sIlBhZGRpbmciOnsiJGlkIjoiNjMiLCJUb3AiOjAuMCwiTGVmdCI6MC4wLCJSaWdodCI6MC4wLCJCb3R0b20iOjAuMH0sIkJhY2tncm91bmQiOnsiJGlkIjoiNjQiLCJDb2xvciI6eyIkaWQiOiI2NSIsIkEiOjI1NSwiUiI6MjUyLCJHIjoyMTIsIkIiOjcxfX0sIklzVmlzaWJsZSI6dHJ1ZSwiV2lkdGgiOjAuMCwiSGVpZ2h0IjoxNC42NDk5OTk2MTg1MzAyNzMsIkJvcmRlclN0eWxlIjp7IiRpZCI6IjY2IiwiTGluZUNvbG9yIjp7IiRpZCI6IjY3IiwiJHR5cGUiOiJOTFJFLkNvbW1vbi5Eb20uU29saWRDb2xvckJydXNoLCBOTFJFLkNvbW1vbiIsIkNvbG9yIjp7IiRpZCI6IjY4IiwiQSI6MjU1LCJSIjoyNTUsIkciOjAsIkIiOjB9fSwiTGluZVdlaWdodCI6MC4wLCJMaW5lVHlwZSI6MCwiUGFyZW50U3R5bGUiOm51bGx9LCJQYXJlbnRTdHlsZSI6bnVsbH0sIlRpdGxlU3R5bGUiOnsiJGlkIjoiNjkiLCJGb250U2V0dGluZ3MiOnsiJGlkIjoiNzAiLCJGb250U2l6ZSI6MTAsIkZvbnROYW1lIjoiQ2FsaWJyaSIsIklzQm9sZCI6dHJ1ZSwiSXNJdGFsaWMiOmZhbHNlLCJJc1VuZGVybGluZWQiOmZhbHNlLCJQYXJlbnRTdHlsZSI6bnVsbH0sIkF1dG9TaXplIjoyLCJGb3JlZ3JvdW5kIjp7IiRpZCI6IjcxIiwiQ29sb3IiOnsiJGlkIjoiNzIiLCJBIjoyNTUsIlIiOjAsIkciOjAsIkIiOjB9fSwiTWF4V2lkdGgiOjYxLjU1MzMzMzMzMzMzMzMzNSwiTWF4SGVpZ2h0IjoiSW5maW5pdHkiLCJTbWFydEZvcmVncm91bmRJc0FjdGl2ZSI6ZmFsc2UsIkhvcml6b250YWxBbGlnbm1lbnQiOjEsIlZlcnRpY2FsQWxpZ25tZW50IjowLCJTbWFydEZvcmVncm91bmQiOm51bGwsIkJhY2tncm91bmRGaWxsVHlwZSI6MCwiTWFyZ2luIjp7IiRpZCI6IjczIiwiVG9wIjowLjAsIkxlZnQiOjAuMCwiUmlnaHQiOjAuMCwiQm90dG9tIjowLjB9LCJQYWRkaW5nIjp7IiRpZCI6Ijc0IiwiVG9wIjowLjAsIkxlZnQiOjAuMCwiUmlnaHQiOjAuMCwiQm90dG9tIjowLjB9LCJCYWNrZ3JvdW5kIjp7IiRpZCI6Ijc1IiwiQ29sb3IiOnsiJGlkIjoiNzYiLCJBIjowLCJSIjoyNTUsIkciOjI1NSwiQiI6MjU1fX0sIklzVmlzaWJsZSI6dHJ1ZSwiV2lkdGgiOjAuMCwiSGVpZ2h0IjowLjAsIkJvcmRlclN0eWxlIjp7IiRpZCI6Ijc3IiwiTGluZUNvbG9yIjpudWxsLCJMaW5lV2VpZ2h0IjowLjAsIkxpbmVUeXBlIjowLCJQYXJlbnRTdHlsZSI6bnVsbH0sIlBhcmVudFN0eWxlIjpudWxsfSwiRGF0ZVN0eWxlIjp7IiRpZCI6Ijc4IiwiRm9udFNldHRpbmdzIjp7IiRpZCI6Ijc5IiwiRm9udFNpemUiOjEwLCJGb250TmFtZSI6IkNhbGlicmkiLCJJc0JvbGQiOmZhbHNlLCJJc0l0YWxpYyI6ZmFsc2UsIklzVW5kZXJsaW5lZCI6ZmFsc2UsIlBhcmVudFN0eWxlIjpudWxsfSwiQXV0b1NpemUiOjAsIkZvcmVncm91bmQiOnsiJGlkIjoiODAiLCJDb2xvciI6eyIkaWQiOiI4MSIsIkEiOjI1NSwiUiI6NjQsIkciOjY0LCJCIjo2NX19LCJNYXhXaWR0aCI6MjAwLjAsIk1heEhlaWdodCI6IkluZmluaXR5IiwiU21hcnRGb3JlZ3JvdW5kSXNBY3RpdmUiOmZhbHNlLCJIb3Jpem9udGFsQWxpZ25tZW50IjowLCJWZXJ0aWNhbEFsaWdubWVudCI6MCwiU21hcnRGb3JlZ3JvdW5kIjpudWxsLCJCYWNrZ3JvdW5kRmlsbFR5cGUiOjAsIk1hcmdpbiI6eyIkaWQiOiI4MiIsIlRvcCI6MC4wLCJMZWZ0IjowLjAsIlJpZ2h0IjowLjAsIkJvdHRvbSI6MC4wfSwiUGFkZGluZyI6eyIkaWQiOiI4MyIsIlRvcCI6MC4wLCJMZWZ0IjowLjAsIlJpZ2h0IjowLjAsIkJvdHRvbSI6MC4wfSwiQmFja2dyb3VuZCI6eyIkaWQiOiI4NCIsIkNvbG9yIjp7IiRpZCI6Ijg1IiwiQSI6MCwiUiI6MjU1LCJHIjoyNTUsIkIiOjI1NX19LCJJc1Zpc2libGUiOnRydWUsIldpZHRoIjowLjAsIkhlaWdodCI6MC4wLCJCb3JkZXJTdHlsZSI6eyIkaWQiOiI4NiIsIkxpbmVDb2xvciI6bnVsbCwiTGluZVdlaWdodCI6MC4wLCJMaW5lVHlwZSI6MCwiUGFyZW50U3R5bGUiOm51bGx9LCJQYXJlbnRTdHlsZSI6bnVsbH0sIkRhdGVGb3JtYXQiOnsiJGlkIjoiOD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iLCJGb3JtYXQiOjAsIklzVmlzaWJsZSI6ZmFsc2UsIkxhc3RLbm93blZpc2liaWxpdHlTdGF0ZSI6ZmFsc2V9LCJJc1Zpc2libGUiOnRydWUsIlBhcmVudFN0eWxlIjpudWxsfSwiSW5kZXgiOjIsIlNtYXJ0RHVyYXRpb25BY3RpdmF0ZWQiOmZhbHNlLCJEYXRlRm9ybWF0Ijp7IiRyZWYiOiI4NyJ9LCJXZWVrTnVtYmVyaW5nIjp7IiRpZCI6Ijg5IiwiRm9ybWF0IjowLCJJc1Zpc2libGUiOmZhbHNlLCJMYXN0S25vd25WaXNpYmlsaXR5U3RhdGUiOmZhbHNlfSwiSWQiOiJmYTYzNzViNC1kNWQxLTQ1ZWUtYjdiMi1jN2E3ZjQwMzA5NzkiLCJJbXBvcnRJZCI6bnVsbCwiVGl0bGUiOiJHZXJtYW55IFBpbG90ICIsIk5vdGUiOm51bGwsIkh5cGVybGluayI6eyIkaWQiOiI5MCIsIkFkZHJlc3MiOiIiLCJTdWJBZGRyZXNzIjoiIn0sIklzQ2hhbmdlZCI6ZmFsc2UsIklzTmV3IjpmYWxzZX19XSwiX21pbGVzdG9uZXMiOltdLCJJZCI6IjAwMDAwMDAwLTAwMDAtMDAwMC0wMDAwLTAwMDAwMDAwMDAwMCIsIklzU2luZ2xlSXRlbVJvdyI6dHJ1ZX1dLCJJbmRleCI6MCwiSWQiOiJiNjY2ODg0NS1iN2EwLTRiM2MtODQyMy0xNzAyZmI0MWZmOTgiLCJIZWFkZXJUZXh0IjpudWxsLCJJc0RlZmF1bHQiOnRydWUsIlN0eWxlIjp7IiRpZCI6IjkxIiwiSGVhZGVyU3R5bGUiOnsiJGlkIjoiOTIiLCJUZXh0U3R5bGUiOnsiJGlkIjoiOTMiLCJGb250U2V0dGluZ3MiOnsiJGlkIjoiOTQiLCJGb250U2l6ZSI6MTEsIkZvbnROYW1lIjoiQ2FsaWJyaSIsIklzQm9sZCI6ZmFsc2UsIklzSXRhbGljIjpmYWxzZSwiSXNVbmRlcmxpbmVkIjpmYWxzZSwiUGFyZW50U3R5bGUiOm51bGx9LCJBdXRvU2l6ZSI6MiwiRm9yZWdyb3VuZCI6eyIkaWQiOiI5NSIsIkNvbG9yIjp7IiRpZCI6Ijk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TciLCJUb3AiOjAuMCwiTGVmdCI6MC4wLCJSaWdodCI6MC4wLCJCb3R0b20iOjAuMH0sIlBhZGRpbmciOnsiJGlkIjoiOTgiLCJUb3AiOjAuMCwiTGVmdCI6MC4wLCJSaWdodCI6MC4wLCJCb3R0b20iOjAuMH0sIkJhY2tncm91bmQiOm51bGwsIklzVmlzaWJsZSI6dHJ1ZSwiV2lkdGgiOjAuMCwiSGVpZ2h0IjowLjAsIkJvcmRlclN0eWxlIjpudWxsLCJQYXJlbnRTdHlsZSI6bnVsbH0sIlJlY3RhbmdsZVN0eWxlIjp7IiRpZCI6Ijk5IiwiTWFyZ2luIjp7IiRpZCI6IjEwMCIsIlRvcCI6MC4wLCJMZWZ0IjowLjAsIlJpZ2h0IjowLjAsIkJvdHRvbSI6MC4wfSwiUGFkZGluZyI6eyIkaWQiOiIxMDEiLCJUb3AiOjAuMCwiTGVmdCI6MC4wLCJSaWdodCI6MC4wLCJCb3R0b20iOjAuMH0sIkJhY2tncm91bmQiOnsiJGlkIjoiMTAyIiwiQ29sb3IiOnsiJGlkIjoiMTAzIiwiQSI6NjMsIlIiOjI1MiwiRyI6MjEyLCJCIjo3MX19LCJJc1Zpc2libGUiOnRydWUsIldpZHRoIjowLjAsIkhlaWdodCI6MC4wLCJCb3JkZXJTdHlsZSI6eyIkaWQiOiIxMDQiLCJMaW5lQ29sb3IiOnsiJGlkIjoiMTA1IiwiJHR5cGUiOiJOTFJFLkNvbW1vbi5Eb20uU29saWRDb2xvckJydXNoLCBOTFJFLkNvbW1vbiIsIkNvbG9yIjp7IiRpZCI6IjEwNiIsIkEiOjI1NSwiUiI6MjU1LCJHIjowLCJCIjowfX0sIkxpbmVXZWlnaHQiOjAuMCwiTGluZVR5cGUiOjAsIlBhcmVudFN0eWxlIjpudWxsfSwiUGFyZW50U3R5bGUiOm51bGx9LCJNYXJnaW4iOnsiJGlkIjoiMTA3IiwiVG9wIjowLjAsIkxlZnQiOjAuMCwiUmlnaHQiOjAuMCwiQm90dG9tIjowLjB9LCJQYWRkaW5nIjp7IiRpZCI6IjEwOCIsIlRvcCI6MC4wLCJMZWZ0IjowLjAsIlJpZ2h0IjowLjAsIkJvdHRvbSI6MC4wfSwiQmFja2dyb3VuZCI6bnVsbCwiSXNWaXNpYmxlIjp0cnVlLCJXaWR0aCI6MC4wLCJIZWlnaHQiOjAuMCwiQm9yZGVyU3R5bGUiOm51bGwsIlBhcmVudFN0eWxlIjpudWxsfSwiQmFja2dyb3VuZFN0eWxlIjp7IiRpZCI6IjEwOSIsIk1hcmdpbiI6eyIkaWQiOiIxMTAiLCJUb3AiOjAuMCwiTGVmdCI6MC4wLCJSaWdodCI6MC4wLCJCb3R0b20iOjAuMH0sIlBhZGRpbmciOnsiJGlkIjoiMTExIiwiVG9wIjowLjAsIkxlZnQiOjAuMCwiUmlnaHQiOjAuMCwiQm90dG9tIjowLjB9LCJCYWNrZ3JvdW5kIjp7IiRpZCI6IjExMiIsIkNvbG9yIjp7IiRpZCI6IjExMyIsIkEiOjM4LCJSIjoxODEsIkciOjE4MSwiQiI6MTgxfX0sIklzVmlzaWJsZSI6dHJ1ZSwiV2lkdGgiOjAuMCwiSGVpZ2h0IjowLjAsIkJvcmRlclN0eWxlIjp7IiRpZCI6IjExNCIsIkxpbmVDb2xvciI6eyIkaWQiOiIxMTUiLCIkdHlwZSI6Ik5MUkUuQ29tbW9uLkRvbS5Tb2xpZENvbG9yQnJ1c2gsIE5MUkUuQ29tbW9uIiwiQ29sb3IiOnsiJGlkIjoiMTE2IiwiQSI6MjU1LCJSIjoyMzQsIkciOjIyLCJCIjozMH19LCJMaW5lV2VpZ2h0IjowLjAsIkxpbmVUeXBlIjowLCJQYXJlbnRTdHlsZSI6bnVsbH0sIlBhcmVudFN0eWxlIjpudWxsfSwiTWFyZ2luIjp7IiRpZCI6IjExNyIsIlRvcCI6MC4wLCJMZWZ0IjowLjAsIlJpZ2h0IjowLjAsIkJvdHRvbSI6MC4wfSwiUGFkZGluZyI6eyIkaWQiOiIxMTgiLCJUb3AiOjAuMCwiTGVmdCI6MC4wLCJSaWdodCI6MC4wLCJCb3R0b20iOjAuMH0sIklzVmlzaWJsZSI6dHJ1ZSwiV2lkdGgiOjAuMCwiSGVpZ2h0IjowLjAsIkJvcmRlclN0eWxlIjp7IiRpZCI6IjExOSIsIkxpbmVDb2xvciI6bnVsbCwiTGluZVdlaWdodCI6MC4wLCJMaW5lVHlwZSI6MCwiUGFyZW50U3R5bGUiOm51bGx9LCJQYXJlbnRTdHlsZSI6bnVsbH19XSwiSWQiOiIwYTQ0OTNkOC0wZTVkLTRiNGQtYjk3Mi0xNjY5OWYwOGY2OTAiLCJJbmRleCI6MCwiSGVhZGVyVGV4dCI6Ikdlcm1hbnkiLCJTdHlsZSI6eyIkaWQiOiIxMjAiLCJTdHlsZUlkIjoiMDAwMDAwMDAtMDAwMC0wMDAwLTAwMDAtMDAwMDAwMDAwMDAwIiwiSGVhZGVyU3R5bGUiOnsiJGlkIjoiMTIxIiwiVGV4dElzVmVydGljYWwiOmZhbHNlLCJUZXh0U3R5bGUiOnsiJGlkIjoiMTIyIiwiRm9udFNldHRpbmdzIjp7IiRpZCI6IjEyMyIsIkZvbnRTaXplIjoxMywiRm9udE5hbWUiOiJDYWxpYnJpIiwiSXNCb2xkIjp0cnVlLCJJc0l0YWxpYyI6ZmFsc2UsIklzVW5kZXJsaW5lZCI6ZmFsc2UsIlBhcmVudFN0eWxlIjpudWxsfSwiQXV0b1NpemUiOjIsIkZvcmVncm91bmQiOnsiJGlkIjoiMTI0IiwiQ29sb3IiOnsiJGlkIjoiMTI1IiwiQSI6MjU1LCJSIjozOCwiRyI6MzgsIkIiOjM4fX0sIk1heFdpZHRoIjoiSW5maW5pdHkiLCJNYXhIZWlnaHQiOiJJbmZpbml0eSIsIlNtYXJ0Rm9yZWdyb3VuZElzQWN0aXZlIjpmYWxzZSwiSG9yaXpvbnRhbEFsaWdubWVudCI6MCwiVmVydGljYWxBbGlnbm1lbnQiOjAsIlNtYXJ0Rm9yZWdyb3VuZCI6bnVsbCwiQmFja2dyb3VuZEZpbGxUeXBlIjowLCJNYXJnaW4iOnsiJGlkIjoiMTI2IiwiVG9wIjowLjAsIkxlZnQiOjAuMCwiUmlnaHQiOjAuMCwiQm90dG9tIjowLjB9LCJQYWRkaW5nIjp7IiRpZCI6IjEyNyIsIlRvcCI6MC4wLCJMZWZ0IjowLjAsIlJpZ2h0IjowLjAsIkJvdHRvbSI6MC4wfSwiQmFja2dyb3VuZCI6bnVsbCwiSXNWaXNpYmxlIjpmYWxzZSwiV2lkdGgiOjAuMCwiSGVpZ2h0IjowLjAsIkJvcmRlclN0eWxlIjpudWxsLCJQYXJlbnRTdHlsZSI6bnVsbH0sIlJlY3RhbmdsZVN0eWxlIjp7IiRpZCI6IjEyOCIsIk1hcmdpbiI6eyIkaWQiOiIxMjkiLCJUb3AiOjAuMCwiTGVmdCI6MC4wLCJSaWdodCI6MC4wLCJCb3R0b20iOjAuMH0sIlBhZGRpbmciOnsiJGlkIjoiMTMwIiwiVG9wIjowLjAsIkxlZnQiOjAuMCwiUmlnaHQiOjAuMCwiQm90dG9tIjowLjB9LCJCYWNrZ3JvdW5kIjp7IiRpZCI6IjEzMSIsIkNvbG9yIjp7IiRpZCI6IjEzMiIsIkEiOjIwNCwiUiI6MjUyLCJHIjoyMTIsIkIiOjcxfX0sIklzVmlzaWJsZSI6dHJ1ZSwiV2lkdGgiOjAuMCwiSGVpZ2h0IjowLjAsIkJvcmRlclN0eWxlIjp7IiRpZCI6IjEzMyIsIkxpbmVDb2xvciI6eyIkaWQiOiIxMzQiLCIkdHlwZSI6Ik5MUkUuQ29tbW9uLkRvbS5Tb2xpZENvbG9yQnJ1c2gsIE5MUkUuQ29tbW9uIiwiQ29sb3IiOnsiJGlkIjoiMTM1IiwiQSI6MjU1LCJSIjozMSwiRyI6MzIsIkIiOjMzfX0sIkxpbmVXZWlnaHQiOjAuMCwiTGluZVR5cGUiOjAsIlBhcmVudFN0eWxlIjpudWxsfSwiUGFyZW50U3R5bGUiOm51bGx9LCJNYXJnaW4iOnsiJGlkIjoiMTM2IiwiVG9wIjowLjAsIkxlZnQiOjAuMCwiUmlnaHQiOjAuMCwiQm90dG9tIjowLjB9LCJQYWRkaW5nIjp7IiRpZCI6IjEzNyIsIlRvcCI6MC4wLCJMZWZ0IjowLjAsIlJpZ2h0IjowLjAsIkJvdHRvbSI6MC4wfSwiQmFja2dyb3VuZCI6bnVsbCwiSXNWaXNpYmxlIjp0cnVlLCJXaWR0aCI6MC4wLCJIZWlnaHQiOjAuMCwiQm9yZGVyU3R5bGUiOm51bGwsIlBhcmVudFN0eWxlIjpudWxsfSwiQmFja2dyb3VuZFN0eWxlIjp7IiRpZCI6IjEzOCIsIk1hcmdpbiI6eyIkaWQiOiIxMzkiLCJUb3AiOjAuMCwiTGVmdCI6MC4wLCJSaWdodCI6MC4wLCJCb3R0b20iOjAuMH0sIlBhZGRpbmciOnsiJGlkIjoiMTQwIiwiVG9wIjowLjAsIkxlZnQiOjAuMCwiUmlnaHQiOjAuMCwiQm90dG9tIjowLjB9LCJCYWNrZ3JvdW5kIjp7IiRpZCI6IjE0MSIsIkNvbG9yIjp7IiRpZCI6IjE0MiIsIkEiOjM4LCJSIjoxODEsIkciOjE4MSwiQiI6MTgxfX0sIklzVmlzaWJsZSI6dHJ1ZSwiV2lkdGgiOjAuMCwiSGVpZ2h0IjowLjAsIkJvcmRlclN0eWxlIjp7IiRpZCI6IjE0MyIsIkxpbmVDb2xvciI6eyIkaWQiOiIxNDQiLCIkdHlwZSI6Ik5MUkUuQ29tbW9uLkRvbS5Tb2xpZENvbG9yQnJ1c2gsIE5MUkUuQ29tbW9uIiwiQ29sb3IiOnsiJGlkIjoiMTQ1IiwiQSI6MjU1LCJSIjozMSwiRyI6MzIsIkIiOjMzfX0sIkxpbmVXZWlnaHQiOjAuMCwiTGluZVR5cGUiOjAsIlBhcmVudFN0eWxlIjpudWxsfSwiUGFyZW50U3R5bGUiOm51bGx9LCJJc0Fib3ZlVGltZWJhbmQiOmZhbHNlLCJTcGFjaW5nIjo1LCJEZWZhdWx0U3dpbWxhbmVUYXNrU3R5bGUiOnsiJGlkIjoiMTQ2IiwiJHR5cGUiOiJOTFJFLkNvbW1vbi5Eb20uU3R5bGVzLkV4cGxpY2l0U2V0YWJsZVRhc2tTdHlsZSwgTkxSRS5Db21tb24iLCJTaGFwZSI6NCwiU2hhcGVUaGlja25lc3MiOjEsIkR1cmF0aW9uRm9ybWF0IjowLCJJbmNsdWRlTm9uV29ya2luZ0RheXNJbkR1cmF0aW9uIjpmYWxzZSwiUGVyY2VudGFnZUNvbXBsZXRlU3R5bGUiOnsiJGlkIjoiMTQ3IiwiRm9udFNldHRpbmdzIjp7IiRpZCI6IjE0OCIsIkZvbnRTaXplIjoxMCwiRm9udE5hbWUiOiJDYWxpYnJpIiwiSXNCb2xkIjpmYWxzZSwiSXNJdGFsaWMiOmZhbHNlLCJJc1VuZGVybGluZWQiOmZhbHNlLCJQYXJlbnRTdHlsZSI6bnVsbH0sIkF1dG9TaXplIjowLCJGb3JlZ3JvdW5kIjp7IiRpZCI6IjE0OSIsIkNvbG9yIjp7IiRpZCI6IjE1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UxIiwiVG9wIjowLjAsIkxlZnQiOjAuMCwiUmlnaHQiOjAuMCwiQm90dG9tIjowLjB9LCJQYWRkaW5nIjp7IiRpZCI6IjE1MiIsIlRvcCI6MC4wLCJMZWZ0IjowLjAsIlJpZ2h0IjowLjAsIkJvdHRvbSI6MC4wfSwiQmFja2dyb3VuZCI6eyIkaWQiOiIxNTMiLCJDb2xvciI6eyIkaWQiOiIxNTQiLCJBIjo4OSwiUiI6MCwiRyI6MCwiQiI6MH19LCJJc1Zpc2libGUiOnRydWUsIldpZHRoIjowLjAsIkhlaWdodCI6MC4wLCJCb3JkZXJTdHlsZSI6eyIkaWQiOiIxNTUiLCJMaW5lQ29sb3IiOm51bGwsIkxpbmVXZWlnaHQiOjAuMCwiTGluZVR5cGUiOjAsIlBhcmVudFN0eWxlIjpudWxsfSwiUGFyZW50U3R5bGUiOm51bGx9LCJEdXJhdGlvblN0eWxlIjp7IiRpZCI6IjE1NiIsIkZvbnRTZXR0aW5ncyI6eyIkaWQiOiIxNTciLCJGb250U2l6ZSI6MTAsIkZvbnROYW1lIjoiQ2FsaWJyaSIsIklzQm9sZCI6ZmFsc2UsIklzSXRhbGljIjpmYWxzZSwiSXNVbmRlcmxpbmVkIjpmYWxzZSwiUGFyZW50U3R5bGUiOm51bGx9LCJBdXRvU2l6ZSI6MCwiRm9yZWdyb3VuZCI6eyIkaWQiOiIxNTgiLCJDb2xvciI6eyIkaWQiOiIxN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AiLCJUb3AiOjAuMCwiTGVmdCI6MC4wLCJSaWdodCI6MC4wLCJCb3R0b20iOjAuMH0sIlBhZGRpbmciOnsiJGlkIjoiMTYxIiwiVG9wIjowLjAsIkxlZnQiOjAuMCwiUmlnaHQiOjAuMCwiQm90dG9tIjowLjB9LCJCYWNrZ3JvdW5kIjp7IiRpZCI6IjE2MiIsIkNvbG9yIjp7IiRyZWYiOiIxNTQifX0sIklzVmlzaWJsZSI6dHJ1ZSwiV2lkdGgiOjAuMCwiSGVpZ2h0IjowLjAsIkJvcmRlclN0eWxlIjp7IiRpZCI6IjE2MyIsIkxpbmVDb2xvciI6bnVsbCwiTGluZVdlaWdodCI6MC4wLCJMaW5lVHlwZSI6MCwiUGFyZW50U3R5bGUiOm51bGx9LCJQYXJlbnRTdHlsZSI6bnVsbH0sIkhvcml6b250YWxDb25uZWN0b3JTdHlsZSI6eyIkaWQiOiIxNjQiLCJMaW5lQ29sb3IiOnsiJGlkIjoiMTY1IiwiJHR5cGUiOiJOTFJFLkNvbW1vbi5Eb20uU29saWRDb2xvckJydXNoLCBOTFJFLkNvbW1vbiIsIkNvbG9yIjp7IiRpZCI6IjE2NiIsIkEiOjI1NSwiUiI6MjA0LCJHIjoyMDQsIkIiOjIwNH19LCJMaW5lV2VpZ2h0IjoxLjAsIkxpbmVUeXBlIjowLCJQYXJlbnRTdHlsZSI6bnVsbH0sIlZlcnRpY2FsQ29ubmVjdG9yU3R5bGUiOnsiJGlkIjoiMTY3IiwiTGluZUNvbG9yIjp7IiRpZCI6IjE2OCIsIiR0eXBlIjoiTkxSRS5Db21tb24uRG9tLlNvbGlkQ29sb3JCcnVzaCwgTkxSRS5Db21tb24iLCJDb2xvciI6eyIkaWQiOiIxNjkiLCJBIjoyNTUsIlIiOjIwNCwiRyI6MjA0LCJCIjoyMDR9fSwiTGluZVdlaWdodCI6MC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E3MCIsIk1hcmdpbiI6eyIkaWQiOiIxNzEiLCJUb3AiOjAuMCwiTGVmdCI6NC4wLCJSaWdodCI6NC4wLCJCb3R0b20iOjAuMH0sIlBhZGRpbmciOnsiJGlkIjoiMTcyIiwiVG9wIjowLjAsIkxlZnQiOjAuMCwiUmlnaHQiOjAuMCwiQm90dG9tIjowLjB9LCJCYWNrZ3JvdW5kIjp7IiRpZCI6IjE3MyIsIkNvbG9yIjp7IiRpZCI6IjE3NCIsIkEiOjI1NSwiUiI6MjUyLCJHIjoyMTIsIkIiOjcxfX0sIklzVmlzaWJsZSI6dHJ1ZSwiV2lkdGgiOjAuMCwiSGVpZ2h0IjoxNi4wLCJCb3JkZXJTdHlsZSI6eyIkaWQiOiIxNzUiLCJMaW5lQ29sb3IiOnsiJGlkIjoiMTc2IiwiJHR5cGUiOiJOTFJFLkNvbW1vbi5Eb20uU29saWRDb2xvckJydXNoLCBOTFJFLkNvbW1vbiIsIkNvbG9yIjp7IiRpZCI6IjE3NyIsIkEiOjI1NSwiUiI6MjM0LCJHIjoyMiwiQiI6MzB9fSwiTGluZVdlaWdodCI6MC4wLCJMaW5lVHlwZSI6MCwiUGFyZW50U3R5bGUiOm51bGx9LCJQYXJlbnRTdHlsZSI6bnVsbH0sIlRpdGxlU3R5bGUiOnsiJGlkIjoiMTc4IiwiRm9udFNldHRpbmdzIjp7IiRpZCI6IjE3OSIsIkZvbnRTaXplIjoxMCwiRm9udE5hbWUiOiJDYWxpYnJpIiwiSXNCb2xkIjp0cnVlLCJJc0l0YWxpYyI6ZmFsc2UsIklzVW5kZXJsaW5lZCI6ZmFsc2UsIlBhcmVudFN0eWxlIjpudWxsfSwiQXV0b1NpemUiOjAsIkZvcmVncm91bmQiOnsiJGlkIjoiMTgwIiwiQ29sb3IiOnsiJGlkIjoiMTg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4MiIsIlRvcCI6MC4wLCJMZWZ0IjowLjAsIlJpZ2h0IjowLjAsIkJvdHRvbSI6MC4wfSwiUGFkZGluZyI6eyIkaWQiOiIxODMiLCJUb3AiOjAuMCwiTGVmdCI6MC4wLCJSaWdodCI6MC4wLCJCb3R0b20iOjAuMH0sIkJhY2tncm91bmQiOnsiJGlkIjoiMTg0IiwiQ29sb3IiOnsiJGlkIjoiMTg1IiwiQSI6MCwiUiI6MjU1LCJHIjoyNTUsIkIiOjI1NX19LCJJc1Zpc2libGUiOnRydWUsIldpZHRoIjowLjAsIkhlaWdodCI6MC4wLCJCb3JkZXJTdHlsZSI6eyIkaWQiOiIxODYiLCJMaW5lQ29sb3IiOm51bGwsIkxpbmVXZWlnaHQiOjAuMCwiTGluZVR5cGUiOjAsIlBhcmVudFN0eWxlIjpudWxsfSwiUGFyZW50U3R5bGUiOm51bGx9LCJEYXRlU3R5bGUiOnsiJGlkIjoiMTg3IiwiRm9udFNldHRpbmdzIjp7IiRpZCI6IjE4OCIsIkZvbnRTaXplIjoxMCwiRm9udE5hbWUiOiJDYWxpYnJpIiwiSXNCb2xkIjpmYWxzZSwiSXNJdGFsaWMiOmZhbHNlLCJJc1VuZGVybGluZWQiOmZhbHNlLCJQYXJlbnRTdHlsZSI6bnVsbH0sIkF1dG9TaXplIjowLCJGb3JlZ3JvdW5kIjp7IiRpZCI6IjE4OSIsIkNvbG9yIjp7IiRpZCI6IjE5MCIsIkEiOjI1NSwiUiI6NjQsIkciOjY0LCJCIjo2NX19LCJNYXhXaWR0aCI6MjAwLjAsIk1heEhlaWdodCI6IkluZmluaXR5IiwiU21hcnRGb3JlZ3JvdW5kSXNBY3RpdmUiOmZhbHNlLCJIb3Jpem9udGFsQWxpZ25tZW50IjowLCJWZXJ0aWNhbEFsaWdubWVudCI6MCwiU21hcnRGb3JlZ3JvdW5kIjpudWxsLCJCYWNrZ3JvdW5kRmlsbFR5cGUiOjAsIk1hcmdpbiI6eyIkaWQiOiIxOTEiLCJUb3AiOjAuMCwiTGVmdCI6MC4wLCJSaWdodCI6MC4wLCJCb3R0b20iOjAuMH0sIlBhZGRpbmciOnsiJGlkIjoiMTkyIiwiVG9wIjowLjAsIkxlZnQiOjAuMCwiUmlnaHQiOjAuMCwiQm90dG9tIjowLjB9LCJCYWNrZ3JvdW5kIjp7IiRpZCI6IjE5MyIsIkNvbG9yIjp7IiRpZCI6IjE5NCIsIkEiOjAsIlIiOjI1NSwiRyI6MjU1LCJCIjoyNTV9fSwiSXNWaXNpYmxlIjp0cnVlLCJXaWR0aCI6MC4wLCJIZWlnaHQiOjAuMCwiQm9yZGVyU3R5bGUiOnsiJGlkIjoiMTk1IiwiTGluZUNvbG9yIjpudWxsLCJMaW5lV2VpZ2h0IjowLjAsIkxpbmVUeXBlIjowLCJQYXJlbnRTdHlsZSI6bnVsbH0sIlBhcmVudFN0eWxlIjpudWxsfSwiRGF0ZUZvcm1hdCI6eyIkaWQiOiIxOT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3IiwiRm9ybWF0IjowLCJJc1Zpc2libGUiOmZhbHNlLCJMYXN0S25vd25WaXNpYmlsaXR5U3RhdGUiOmZhbHNlfSwiSXNWaXNpYmxlIjp0cnVlLCJQYXJlbnRTdHlsZSI6bnVsbCwiX2V4cGxpY2l0bHlTZXQiOnsiJGlkIjoiMTk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5OSIsIlNoYXBlIjoxNywiQ29ubmVjdG9yTWFyZ2luIjp7IiRpZCI6IjIwMCIsIlRvcCI6MC4wLCJMZWZ0IjoyLjAsIlJpZ2h0IjoyLjAsIkJvdHRvbSI6MC4wfSwiQ29ubmVjdG9yU3R5bGUiOnsiJGlkIjoiMjAxIiwiTGluZUNvbG9yIjp7IiRpZCI6IjIwMiIsIiR0eXBlIjoiTkxSRS5Db21tb24uRG9tLlNvbGlkQ29sb3JCcnVzaCwgTkxSRS5Db21tb24iLCJDb2xvciI6eyIkaWQiOiIyMDMiLCJBIjoxMjcsIlIiOjc5LCJHIjoxMjksIkIiOjE4OX19LCJMaW5lV2VpZ2h0IjoxLjAsIkxpbmVUeXBlIjowLCJQYXJlbnRTdHlsZSI6bnVsbH0sIklzQmVsb3dUaW1lYmFuZCI6ZmFsc2UsIlBvc2l0aW9uT25UYXNrIjoxLCJIaWRlRGF0ZSI6ZmFsc2UsIlNoYXBlU2l6ZSI6MCwiU3BhY2luZyI6MS4wLCJQYWRkaW5nIjp7IiRpZCI6IjIwNCIsIlRvcCI6Ny4wLCJMZWZ0IjozLjAsIlJpZ2h0IjowLjAsIkJvdHRvbSI6Mi4wfSwiU2hhcGVTdHlsZSI6eyIkaWQiOiIyMDUiLCJNYXJnaW4iOnsiJGlkIjoiMjA2IiwiVG9wIjowLjAsIkxlZnQiOjAuMCwiUmlnaHQiOjAuMCwiQm90dG9tIjowLjB9LCJQYWRkaW5nIjp7IiRpZCI6IjIwNyIsIlRvcCI6MC4wLCJMZWZ0IjowLjAsIlJpZ2h0IjowLjAsIkJvdHRvbSI6MC4wfSwiQmFja2dyb3VuZCI6eyIkaWQiOiIyMDgiLCJDb2xvciI6eyIkaWQiOiIyMDkiLCJBIjoyMDQsIlIiOjI1MiwiRyI6MjEyLCJCIjo3MX19LCJJc1Zpc2libGUiOnRydWUsIldpZHRoIjoxNC4wLCJIZWlnaHQiOjE0LjAsIkJvcmRlclN0eWxlIjp7IiRpZCI6IjIxMCIsIkxpbmVDb2xvciI6eyIkaWQiOiIyMTEiLCIkdHlwZSI6Ik5MUkUuQ29tbW9uLkRvbS5Tb2xpZENvbG9yQnJ1c2gsIE5MUkUuQ29tbW9uIiwiQ29sb3IiOnsiJGlkIjoiMjEyIiwiQSI6MjU1LCJSIjoyMzQsIkciOjIyLCJCIjozMH19LCJMaW5lV2VpZ2h0IjowLjAsIkxpbmVUeXBlIjowLCJQYXJlbnRTdHlsZSI6bnVsbH0sIlBhcmVudFN0eWxlIjpudWxsfSwiVGl0bGVTdHlsZSI6eyIkaWQiOiIyMTMiLCJGb250U2V0dGluZ3MiOnsiJGlkIjoiMjE0IiwiRm9udFNpemUiOjEwLCJGb250TmFtZSI6IkNhbGlicmkiLCJJc0JvbGQiOmZhbHNlLCJJc0l0YWxpYyI6ZmFsc2UsIklzVW5kZXJsaW5lZCI6ZmFsc2UsIlBhcmVudFN0eWxlIjpudWxsfSwiQXV0b1NpemUiOjAsIkZvcmVncm91bmQiOnsiJGlkIjoiMjE1IiwiQ29sb3IiOnsiJGlkIjoiMjE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GlkIjoiMjIwIiwiQSI6ODksIlIiOjAsIkciOjAsIkIiOjB9fSwiSXNWaXNpYmxlIjp0cnVlLCJXaWR0aCI6MC4wLCJIZWlnaHQiOjAuMCwiQm9yZGVyU3R5bGUiOnsiJGlkIjoiMjIxIiwiTGluZUNvbG9yIjpudWxsLCJMaW5lV2VpZ2h0IjowLjAsIkxpbmVUeXBlIjowLCJQYXJlbnRTdHlsZSI6bnVsbH0sIlBhcmVudFN0eWxlIjpudWxsfSwiRGF0ZVN0eWxlIjp7IiRpZCI6IjIyMiIsIkZvbnRTZXR0aW5ncyI6eyIkaWQiOiIyMjMiLCJGb250U2l6ZSI6MTAsIkZvbnROYW1lIjoiQ2FsaWJyaSIsIklzQm9sZCI6ZmFsc2UsIklzSXRhbGljIjpmYWxzZSwiSXNVbmRlcmxpbmVkIjpmYWxzZSwiUGFyZW50U3R5bGUiOm51bGx9LCJBdXRvU2l6ZSI6MCwiRm9yZWdyb3VuZCI6eyIkaWQiOiIyMjQiLCJDb2xvciI6eyIkaWQiOiIy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iIsIlRvcCI6MC4wLCJMZWZ0IjowLjAsIlJpZ2h0IjowLjAsIkJvdHRvbSI6MC4wfSwiUGFkZGluZyI6eyIkaWQiOiIyMjciLCJUb3AiOjAuMCwiTGVmdCI6MC4wLCJSaWdodCI6MC4wLCJCb3R0b20iOjAuMH0sIkJhY2tncm91bmQiOnsiJGlkIjoiMjI4IiwiQ29sb3IiOnsiJHJlZiI6IjIyMCJ9fSwiSXNWaXNpYmxlIjp0cnVlLCJXaWR0aCI6MC4wLCJIZWlnaHQiOjAuMCwiQm9yZGVyU3R5bGUiOnsiJGlkIjoiMjI5IiwiTGluZUNvbG9yIjpudWxsLCJMaW5lV2VpZ2h0IjowLjAsIkxpbmVUeXBlIjowLCJQYXJlbnRTdHlsZSI6bnVsbH0sIlBhcmVudFN0eWxlIjpudWxsfSwiRGF0ZUZvcm1hdCI6eyIkaWQiOiIyMzA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MzEiLCJEYXRlUGFydElzVmlzaWJsZSI6dHJ1ZSwiVGltZVBhcnRJc1Zpc2libGUiOmZhbHNlfX0sIldlZWtOdW1iZXJpbmciOnsiJGlkIjoiMjMyIiwiRm9ybWF0IjowLCJJc1Zpc2libGUiOmZhbHNlLCJMYXN0S25vd25WaXNpYmlsaXR5U3RhdGUiOmZhbHNlfSwiSXNWaXNpYmxlIjp0cnVlLCJQYXJlbnRTdHlsZSI6bnVsbH0sIkRlZmF1bHRTd2ltbGFuZU1pbGVzdG9uZVN0eWxlIjp7IiRpZCI6IjIzMyIsIlRpdGxlUG9zaXRpb24iOiJMZWZ0IiwiRGF0ZVBvc2l0aW9uIjoiUmlnaHQiLCJTaGFwZVR5cGUiOjE3LCJTaGFwZVNpemUiOjAsIlNwYWNpbmciOjUsIlNoYXBlU3R5bGUiOnsiJGlkIjoiMjM0IiwiTWFyZ2luIjp7IiRpZCI6IjIzNSIsIlRvcCI6MC4wLCJMZWZ0IjowLjAsIlJpZ2h0IjowLjAsIkJvdHRvbSI6MC4wfSwiUGFkZGluZyI6eyIkaWQiOiIyMzYiLCJUb3AiOjAuMCwiTGVmdCI6MC4wLCJSaWdodCI6MC4wLCJCb3R0b20iOjAuMH0sIkJhY2tncm91bmQiOnsiJGlkIjoiMjM3IiwiQ29sb3IiOnsiJGlkIjoiMjM4IiwiQSI6MjU1LCJSIjoyNTIsIkciOjIxMiwiQiI6NzF9fSwiSXNWaXNpYmxlIjp0cnVlLCJXaWR0aCI6MTQuMCwiSGVpZ2h0IjoxNC4wLCJCb3JkZXJTdHlsZSI6eyIkaWQiOiIyMzkiLCJMaW5lQ29sb3IiOnsiJGlkIjoiMjQwIiwiJHR5cGUiOiJOTFJFLkNvbW1vbi5Eb20uU29saWRDb2xvckJydXNoLCBOTFJFLkNvbW1vbiIsIkNvbG9yIjp7IiRpZCI6IjI0MSIsIkEiOjI1NSwiUiI6MjM0LCJHIjoyMiwiQiI6MzB9fSwiTGluZVdlaWdodCI6MC4wLCJMaW5lVHlwZSI6MCwiUGFyZW50U3R5bGUiOm51bGx9LCJQYXJlbnRTdHlsZSI6bnVsbH0sIlRpdGxlU3R5bGUiOnsiJGlkIjoiMjQyIiwiRm9udFNldHRpbmdzIjp7IiRpZCI6IjI0MyIsIkZvbnRTaXplIjoxMCwiRm9udE5hbWUiOiJDYWxpYnJpIiwiSXNCb2xkIjpmYWxzZSwiSXNJdGFsaWMiOmZhbHNlLCJJc1VuZGVybGluZWQiOmZhbHNlLCJQYXJlbnRTdHlsZSI6bnVsbH0sIkF1dG9TaXplIjowLCJGb3JlZ3JvdW5kIjp7IiRpZCI6IjI0NCIsIkNvbG9yIjp7IiRpZCI6IjI0N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NDYiLCJUb3AiOjAuMCwiTGVmdCI6MC4wLCJSaWdodCI6MC4wLCJCb3R0b20iOjAuMH0sIlBhZGRpbmciOnsiJGlkIjoiMjQ3IiwiVG9wIjowLjAsIkxlZnQiOjAuMCwiUmlnaHQiOjAuMCwiQm90dG9tIjowLjB9LCJCYWNrZ3JvdW5kIjp7IiRpZCI6IjI0OCIsIkNvbG9yIjp7IiRpZCI6IjI0OSIsIkEiOjAsIlIiOjI1NSwiRyI6MjU1LCJCIjoyNTV9fSwiSXNWaXNpYmxlIjp0cnVlLCJXaWR0aCI6MC4wLCJIZWlnaHQiOjAuMCwiQm9yZGVyU3R5bGUiOnsiJGlkIjoiMjUwIiwiTGluZUNvbG9yIjpudWxsLCJMaW5lV2VpZ2h0IjowLjAsIkxpbmVUeXBlIjowLCJQYXJlbnRTdHlsZSI6bnVsbH0sIlBhcmVudFN0eWxlIjpudWxsfSwiRGF0ZVN0eWxlIjp7IiRpZCI6IjI1MSIsIkZvbnRTZXR0aW5ncyI6eyIkaWQiOiIyNTIiLCJGb250U2l6ZSI6MTAsIkZvbnROYW1lIjoiQ2FsaWJyaSIsIklzQm9sZCI6ZmFsc2UsIklzSXRhbGljIjpmYWxzZSwiSXNVbmRlcmxpbmVkIjpmYWxzZSwiUGFyZW50U3R5bGUiOm51bGx9LCJBdXRvU2l6ZSI6MCwiRm9yZWdyb3VuZCI6eyIkaWQiOiIyNTMiLCJDb2xvciI6eyIkaWQiOiIyN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NSIsIlRvcCI6MC4wLCJMZWZ0IjowLjAsIlJpZ2h0IjowLjAsIkJvdHRvbSI6MC4wfSwiUGFkZGluZyI6eyIkaWQiOiIyNTYiLCJUb3AiOjAuMCwiTGVmdCI6MC4wLCJSaWdodCI6MC4wLCJCb3R0b20iOjAuMH0sIkJhY2tncm91bmQiOnsiJGlkIjoiMjU3IiwiQ29sb3IiOnsiJGlkIjoiMjU4IiwiQSI6MCwiUiI6MjU1LCJHIjoyNTUsIkIiOjI1NX19LCJJc1Zpc2libGUiOnRydWUsIldpZHRoIjowLjAsIkhlaWdodCI6MC4wLCJCb3JkZXJTdHlsZSI6eyIkaWQiOiIyNTkiLCJMaW5lQ29sb3IiOm51bGwsIkxpbmVXZWlnaHQiOjAuMCwiTGluZVR5cGUiOjAsIlBhcmVudFN0eWxlIjpudWxsfSwiUGFyZW50U3R5bGUiOm51bGx9LCJEYXRlRm9ybWF0Ijp7IiRpZCI6IjI2M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2MSIsIkRhdGVQYXJ0SXNWaXNpYmxlIjp0cnVlLCJUaW1lUGFydElzVmlzaWJsZSI6ZmFsc2V9fSwiV2Vla051bWJlcmluZyI6eyIkaWQiOiIyNjIiLCJGb3JtYXQiOjAsIklzVmlzaWJsZSI6ZmFsc2UsIkxhc3RLbm93blZpc2liaWxpdHlTdGF0ZSI6ZmFsc2V9LCJJc1Zpc2libGUiOnRydWUsIlBhcmVudFN0eWxlIjpudWxsfSwiRGVmYXVsdFN3aW1sYW5lQWN0aXZpdHlTdHlsZSI6eyIkaWQiOiIyNjMiLCJIZWFkZXJTdHlsZSI6eyIkaWQiOiIyNjQiLCJUZXh0U3R5bGUiOnsiJGlkIjoiMjY1IiwiRm9udFNldHRpbmdzIjp7IiRpZCI6IjI2NiIsIkZvbnRTaXplIjoxMSwiRm9udE5hbWUiOiJDYWxpYnJpIiwiSXNCb2xkIjpmYWxzZSwiSXNJdGFsaWMiOmZhbHNlLCJJc1VuZGVybGluZWQiOmZhbHNlLCJQYXJlbnRTdHlsZSI6bnVsbH0sIkF1dG9TaXplIjoyLCJGb3JlZ3JvdW5kIjp7IiRpZCI6IjI2NyIsIkNvbG9yIjp7IiRpZCI6IjI2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m51bGwsIklzVmlzaWJsZSI6dHJ1ZSwiV2lkdGgiOjAuMCwiSGVpZ2h0IjowLjAsIkJvcmRlclN0eWxlIjpudWxsLCJQYXJlbnRTdHlsZSI6bnVsbH0sIlJlY3RhbmdsZVN0eWxlIjp7IiRpZCI6IjI3MSIsIk1hcmdpbiI6eyIkaWQiOiIyNzIiLCJUb3AiOjAuMCwiTGVmdCI6MC4wLCJSaWdodCI6MC4wLCJCb3R0b20iOjAuMH0sIlBhZGRpbmciOnsiJGlkIjoiMjczIiwiVG9wIjowLjAsIkxlZnQiOjAuMCwiUmlnaHQiOjAuMCwiQm90dG9tIjowLjB9LCJCYWNrZ3JvdW5kIjp7IiRpZCI6IjI3NCIsIkNvbG9yIjp7IiRpZCI6IjI3NSIsIkEiOjYzLCJSIjoyNTIsIkciOjIxMiwiQiI6NzF9fSwiSXNWaXNpYmxlIjp0cnVlLCJXaWR0aCI6MC4wLCJIZWlnaHQiOjAuMCwiQm9yZGVyU3R5bGUiOnsiJGlkIjoiMjc2IiwiTGluZUNvbG9yIjp7IiRpZCI6IjI3NyIsIiR0eXBlIjoiTkxSRS5Db21tb24uRG9tLlNvbGlkQ29sb3JCcnVzaCwgTkxSRS5Db21tb24iLCJDb2xvciI6eyIkaWQiOiIyNzgiLCJBIjoyNTUsIlIiOjI1NSwiRyI6MCwiQiI6MH19LCJMaW5lV2VpZ2h0IjowLjAsIkxpbmVUeXBlIjowLCJQYXJlbnRTdHlsZSI6bnVsbH0sIlBhcmVudFN0eWxlIjpudWxsfSwiTWFyZ2luIjp7IiRpZCI6IjI3OSIsIlRvcCI6MC4wLCJMZWZ0IjowLjAsIlJpZ2h0IjowLjAsIkJvdHRvbSI6MC4wfSwiUGFkZGluZyI6eyIkaWQiOiIyODAiLCJUb3AiOjAuMCwiTGVmdCI6MC4wLCJSaWdodCI6MC4wLCJCb3R0b20iOjAuMH0sIkJhY2tncm91bmQiOm51bGwsIklzVmlzaWJsZSI6dHJ1ZSwiV2lkdGgiOjAuMCwiSGVpZ2h0IjowLjAsIkJvcmRlclN0eWxlIjpudWxsLCJQYXJlbnRTdHlsZSI6bnVsbH0sIkJhY2tncm91bmRTdHlsZSI6eyIkaWQiOiIyODEiLCJNYXJnaW4iOnsiJGlkIjoiMjgyIiwiVG9wIjowLjAsIkxlZnQiOjAuMCwiUmlnaHQiOjAuMCwiQm90dG9tIjowLjB9LCJQYWRkaW5nIjp7IiRpZCI6IjI4MyIsIlRvcCI6MC4wLCJMZWZ0IjowLjAsIlJpZ2h0IjowLjAsIkJvdHRvbSI6MC4wfSwiQmFja2dyb3VuZCI6eyIkcmVmIjoiMTQxIn0sIklzVmlzaWJsZSI6dHJ1ZSwiV2lkdGgiOjAuMCwiSGVpZ2h0IjowLjAsIkJvcmRlclN0eWxlIjp7IiRpZCI6IjI4NCIsIkxpbmVDb2xvciI6eyIkaWQiOiIyODUiLCIkdHlwZSI6Ik5MUkUuQ29tbW9uLkRvbS5Tb2xpZENvbG9yQnJ1c2gsIE5MUkUuQ29tbW9uIiwiQ29sb3IiOnsiJGlkIjoiMjg2IiwiQSI6MjU1LCJSIjoyMzQsIkciOjIyLCJCIjozMH19LCJMaW5lV2VpZ2h0IjowLjAsIkxpbmVUeXBlIjowLCJQYXJlbnRTdHlsZSI6bnVsbH0sIlBhcmVudFN0eWxlIjpudWxsfSwiTWFyZ2luIjp7IiRpZCI6IjI4NyIsIlRvcCI6MC4wLCJMZWZ0IjowLjAsIlJpZ2h0IjowLjAsIkJvdHRvbSI6MC4wfSwiUGFkZGluZyI6eyIkaWQiOiIyODgiLCJUb3AiOjAuMCwiTGVmdCI6MC4wLCJSaWdodCI6MC4wLCJCb3R0b20iOjAuMH0sIklzVmlzaWJsZSI6dHJ1ZSwiV2lkdGgiOjAuMCwiSGVpZ2h0IjowLjAsIkJvcmRlclN0eWxlIjp7IiRpZCI6IjI4OSIsIkxpbmVDb2xvciI6bnVsbCwiTGluZVdlaWdodCI6MC4wLCJMaW5lVHlwZSI6MCwiUGFyZW50U3R5bGUiOm51bGx9LCJQYXJlbnRTdHlsZSI6bnVsbH0sIk1hcmdpbiI6eyIkaWQiOiIyOTAiLCJUb3AiOjAuMCwiTGVmdCI6MC4wLCJSaWdodCI6MC4wLCJCb3R0b20iOjAuMH0sIlBhZGRpbmciOnsiJGlkIjoiMjkxIiwiVG9wIjowLjAsIkxlZnQiOjAuMCwiUmlnaHQiOjAuMCwiQm90dG9tIjowLjB9LCJJc1Zpc2libGUiOnRydWUsIldpZHRoIjowLjAsIkhlaWdodCI6MC4wLCJCb3JkZXJTdHlsZSI6eyIkaWQiOiIyOTIiLCJMaW5lQ29sb3IiOm51bGwsIkxpbmVXZWlnaHQiOjAuMCwiTGluZVR5cGUiOjAsIlBhcmVudFN0eWxlIjpudWxsfSwiUGFyZW50U3R5bGUiOm51bGx9fSx7IiRpZCI6IjI5MyIsIl9hY3Rpdml0aWVzIjpbeyIkaWQiOiIyOTQiLCJfcm93cyI6W3siJGlkIjoiMjk1IiwiX3Rhc2tzIjpbXSwiX21pbGVzdG9uZXMiOlt7IiRpZCI6IjI5NiIsIklkIjoiOWRmNGI4NjktNTY1MS00Mzc0LWI1NGYtNzYyNWVlYWNmZDUyIiwiSW5kZXgiOjQsIkdyb3VwSWQiOm51bGwsIlRpdGxlIjoiUHVibGlzaCBkYXRhIiwiRGF0ZVRpbWUiOiIyMDI1LTA2LTA0VDIzOjU5OjAwIiwiUGVyY2VudGFnZUNvbXBsZXRlIjpudWxsLCJOb3RlIjpudWxsLCJTdHlsZSI6eyIkaWQiOiIyOTciLCJUaXRsZVBvc2l0aW9uIjoiTGVmdCIsIkRhdGVQb3NpdGlvbiI6IlJpZ2h0IiwiU2hhcGVUeXBlIjoxNywiU2hhcGVTaXplIjowLCJTcGFjaW5nIjo1LCJTaGFwZVN0eWxlIjp7IiRpZCI6IjI5OCIsIk1hcmdpbiI6eyIkaWQiOiIyOTkiLCJUb3AiOjAuMCwiTGVmdCI6MC4wLCJSaWdodCI6MC4wLCJCb3R0b20iOjAuMH0sIlBhZGRpbmciOnsiJGlkIjoiMzAwIiwiVG9wIjowLjAsIkxlZnQiOjAuMCwiUmlnaHQiOjAuMCwiQm90dG9tIjowLjB9LCJCYWNrZ3JvdW5kIjp7IiRpZCI6IjMwMSIsIkNvbG9yIjp7IiRpZCI6IjMwMiIsIkEiOjI1NSwiUiI6MzQsIkciOjczLCJCIjoxNTV9fSwiSXNWaXNpYmxlIjp0cnVlLCJXaWR0aCI6MTQuMCwiSGVpZ2h0IjoxNC4wLCJCb3JkZXJTdHlsZSI6eyIkaWQiOiIzMDMiLCJMaW5lQ29sb3IiOnsiJGlkIjoiMzA0IiwiJHR5cGUiOiJOTFJFLkNvbW1vbi5Eb20uU29saWRDb2xvckJydXNoLCBOTFJFLkNvbW1vbiIsIkNvbG9yIjp7IiRpZCI6IjMwNSIsIkEiOjI1NSwiUiI6MjM3LCJHIjozNCwiQiI6MzZ9fSwiTGluZVdlaWdodCI6MC4wLCJMaW5lVHlwZSI6MCwiUGFyZW50U3R5bGUiOm51bGx9LCJQYXJlbnRTdHlsZSI6bnVsbH0sIlRpdGxlU3R5bGUiOnsiJGlkIjoiMzA2IiwiRm9udFNldHRpbmdzIjp7IiRpZCI6IjMwNyIsIkZvbnRTaXplIjoxMCwiRm9udE5hbWUiOiJDYWxpYnJpIiwiSXNCb2xkIjpmYWxzZSwiSXNJdGFsaWMiOmZhbHNlLCJJc1VuZGVybGluZWQiOmZhbHNlLCJQYXJlbnRTdHlsZSI6bnVsbH0sIkF1dG9TaXplIjowLCJGb3JlZ3JvdW5kIjp7IiRpZCI6IjMwOCIsIkNvbG9yIjp7IiRpZCI6IjMw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zMTAiLCJUb3AiOjAuMCwiTGVmdCI6MC4wLCJSaWdodCI6MC4wLCJCb3R0b20iOjAuMH0sIlBhZGRpbmciOnsiJGlkIjoiMzExIiwiVG9wIjowLjAsIkxlZnQiOjAuMCwiUmlnaHQiOjAuMCwiQm90dG9tIjowLjB9LCJCYWNrZ3JvdW5kIjp7IiRpZCI6IjMxMiIsIkNvbG9yIjp7IiRpZCI6IjMxMyIsIkEiOjAsIlIiOjI1NSwiRyI6MjU1LCJCIjoyNTV9fSwiSXNWaXNpYmxlIjp0cnVlLCJXaWR0aCI6MC4wLCJIZWlnaHQiOjAuMCwiQm9yZGVyU3R5bGUiOnsiJGlkIjoiMzE0IiwiTGluZUNvbG9yIjpudWxsLCJMaW5lV2VpZ2h0IjowLjAsIkxpbmVUeXBlIjowLCJQYXJlbnRTdHlsZSI6bnVsbH0sIlBhcmVudFN0eWxlIjpudWxsfSwiRGF0ZVN0eWxlIjp7IiRpZCI6IjMxNSIsIkZvbnRTZXR0aW5ncyI6eyIkaWQiOiIzMTYiLCJGb250U2l6ZSI6MTAsIkZvbnROYW1lIjoiQ2FsaWJyaSIsIklzQm9sZCI6ZmFsc2UsIklzSXRhbGljIjpmYWxzZSwiSXNVbmRlcmxpbmVkIjpmYWxzZSwiUGFyZW50U3R5bGUiOm51bGx9LCJBdXRvU2l6ZSI6MCwiRm9yZWdyb3VuZCI6eyIkaWQiOiIzMTciLCJDb2xvciI6eyIkaWQiOiIzM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xOSIsIlRvcCI6MC4wLCJMZWZ0IjowLjAsIlJpZ2h0IjowLjAsIkJvdHRvbSI6MC4wfSwiUGFkZGluZyI6eyIkaWQiOiIzMjAiLCJUb3AiOjAuMCwiTGVmdCI6MC4wLCJSaWdodCI6MC4wLCJCb3R0b20iOjAuMH0sIkJhY2tncm91bmQiOnsiJGlkIjoiMzIxIiwiQ29sb3IiOnsiJGlkIjoiMzIyIiwiQSI6MCwiUiI6MjU1LCJHIjoyNTUsIkIiOjI1NX19LCJJc1Zpc2libGUiOnRydWUsIldpZHRoIjowLjAsIkhlaWdodCI6MC4wLCJCb3JkZXJTdHlsZSI6eyIkaWQiOiIzMjMiLCJMaW5lQ29sb3IiOm51bGwsIkxpbmVXZWlnaHQiOjAuMCwiTGluZVR5cGUiOjAsIlBhcmVudFN0eWxlIjpudWxsfSwiUGFyZW50U3R5bGUiOm51bGx9LCJEYXRlRm9ybWF0Ijp7IiRpZCI6IjMy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MyNSIsIkRhdGVQYXJ0SXNWaXNpYmxlIjp0cnVlLCJUaW1lUGFydElzVmlzaWJsZSI6ZmFsc2V9fSwiV2Vla051bWJlcmluZyI6eyIkaWQiOiIzMjY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zMjciLCJfdGFza3MiOlt7IiRpZCI6IjMyOCIsIl9hdHRhY2hlZE1pbGVzdG9uZXMiOltdLCJUYXNrRGVmaW5pdGlvbiI6eyIkaWQiOiIzMjkiLCJHcm91cE5hbWUiOm51bGwsIlN0YXJ0RGF0ZSI6IjIwMjQtMDctMDNUMDA6MDA6MDBaIiwiRW5kRGF0ZSI6IjIwMjUtMDctMDFUMDI6NTc6MDBaIiwiUGVyY2VudGFnZUNvbXBsZXRlIjoyMC4wLCJTdHlsZSI6eyIkaWQiOiIzMzAiLCJTaGFwZSI6NCwiU2hhcGVUaGlja25lc3MiOjMsIkR1cmF0aW9uRm9ybWF0IjowLCJJbmNsdWRlTm9uV29ya2luZ0RheXNJbkR1cmF0aW9uIjpmYWxzZSwiUGVyY2VudGFnZUNvbXBsZXRlU3R5bGUiOnsiJGlkIjoiMzMxIiwiRm9udFNldHRpbmdzIjp7IiRpZCI6IjMzMiIsIkZvbnRTaXplIjoxMCwiRm9udE5hbWUiOiJDYWxpYnJpIiwiSXNCb2xkIjpmYWxzZSwiSXNJdGFsaWMiOmZhbHNlLCJJc1VuZGVybGluZWQiOmZhbHNlLCJQYXJlbnRTdHlsZSI6bnVsbH0sIkF1dG9TaXplIjowLCJGb3JlZ3JvdW5kIjp7IiRpZCI6IjMzMyIsIkNvbG9yIjp7IiRpZCI6IjMz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zMzUiLCJUb3AiOjAuMCwiTGVmdCI6MC4wLCJSaWdodCI6MC4wLCJCb3R0b20iOjAuMH0sIlBhZGRpbmciOnsiJGlkIjoiMzM2IiwiVG9wIjowLjAsIkxlZnQiOjAuMCwiUmlnaHQiOjAuMCwiQm90dG9tIjowLjB9LCJCYWNrZ3JvdW5kIjp7IiRpZCI6IjMzNyIsIkNvbG9yIjp7IiRpZCI6IjMzOCIsIkEiOjg5LCJSIjowLCJHIjowLCJCIjowfX0sIklzVmlzaWJsZSI6dHJ1ZSwiV2lkdGgiOjAuMCwiSGVpZ2h0IjowLjAsIkJvcmRlclN0eWxlIjp7IiRpZCI6IjMzOSIsIkxpbmVDb2xvciI6bnVsbCwiTGluZVdlaWdodCI6MC4wLCJMaW5lVHlwZSI6MCwiUGFyZW50U3R5bGUiOm51bGx9LCJQYXJlbnRTdHlsZSI6bnVsbH0sIkR1cmF0aW9uU3R5bGUiOnsiJGlkIjoiMzQwIiwiRm9udFNldHRpbmdzIjp7IiRpZCI6IjM0MSIsIkZvbnRTaXplIjoxMCwiRm9udE5hbWUiOiJDYWxpYnJpIiwiSXNCb2xkIjpmYWxzZSwiSXNJdGFsaWMiOmZhbHNlLCJJc1VuZGVybGluZWQiOmZhbHNlLCJQYXJlbnRTdHlsZSI6bnVsbH0sIkF1dG9TaXplIjowLCJGb3JlZ3JvdW5kIjp7IiRpZCI6IjM0MiIsIkNvbG9yIjp7IiRpZCI6IjM0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0NCIsIlRvcCI6MC4wLCJMZWZ0IjowLjAsIlJpZ2h0IjowLjAsIkJvdHRvbSI6MC4wfSwiUGFkZGluZyI6eyIkaWQiOiIzNDUiLCJUb3AiOjAuMCwiTGVmdCI6MC4wLCJSaWdodCI6MC4wLCJCb3R0b20iOjAuMH0sIkJhY2tncm91bmQiOnsiJGlkIjoiMzQ2IiwiQ29sb3IiOnsiJHJlZiI6IjMzOCJ9fSwiSXNWaXNpYmxlIjp0cnVlLCJXaWR0aCI6MC4wLCJIZWlnaHQiOjAuMCwiQm9yZGVyU3R5bGUiOnsiJGlkIjoiMzQ3IiwiTGluZUNvbG9yIjpudWxsLCJMaW5lV2VpZ2h0IjowLjAsIkxpbmVUeXBlIjowLCJQYXJlbnRTdHlsZSI6bnVsbH0sIlBhcmVudFN0eWxlIjpudWxsfSwiSG9yaXpvbnRhbENvbm5lY3RvclN0eWxlIjp7IiRpZCI6IjM0OCIsIkxpbmVDb2xvciI6eyIkaWQiOiIzNDkiLCIkdHlwZSI6Ik5MUkUuQ29tbW9uLkRvbS5Tb2xpZENvbG9yQnJ1c2gsIE5MUkUuQ29tbW9uIiwiQ29sb3IiOnsiJGlkIjoiMzUwIiwiQSI6MjU1LCJSIjoyMDQsIkciOjIwNCwiQiI6MjA0fX0sIkxpbmVXZWlnaHQiOjEuMCwiTGluZVR5cGUiOjAsIlBhcmVudFN0eWxlIjpudWxsfSwiVmVydGljYWxDb25uZWN0b3JTdHlsZSI6eyIkaWQiOiIzNTEiLCJMaW5lQ29sb3IiOnsiJGlkIjoiMzUyIiwiJHR5cGUiOiJOTFJFLkNvbW1vbi5Eb20uU29saWRDb2xvckJydXNoLCBOTFJFLkNvbW1vbiIsIkNvbG9yIjp7IiRpZCI6IjM1My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zLCJJc0JlbG93VGltZWJhbmQiOnRydWUsIlBlcmNlbnRhZ2VDb21wbGV0ZVNoYXBlT3BhY2l0eSI6MzUsIlNoYXBlU3R5bGUiOnsiJGlkIjoiMzU0IiwiTWFyZ2luIjp7IiRpZCI6IjM1NSIsIlRvcCI6MC4wLCJMZWZ0Ijo0LjAsIlJpZ2h0Ijo0LjAsIkJvdHRvbSI6MC4wfSwiUGFkZGluZyI6eyIkaWQiOiIzNTYiLCJUb3AiOjAuMCwiTGVmdCI6MC4wLCJSaWdodCI6MC4wLCJCb3R0b20iOjAuMH0sIkJhY2tncm91bmQiOnsiJGlkIjoiMzU3IiwiQ29sb3IiOnsiJGlkIjoiMzU4IiwiQSI6MjU1LCJSIjozNCwiRyI6NzMsIkIiOjE1NX19LCJJc1Zpc2libGUiOnRydWUsIldpZHRoIjowLjAsIkhlaWdodCI6MTQuNjQ5OTk5NjE4NTMwMjczLCJCb3JkZXJTdHlsZSI6eyIkaWQiOiIzNTkiLCJMaW5lQ29sb3IiOnsiJGlkIjoiMzYwIiwiJHR5cGUiOiJOTFJFLkNvbW1vbi5Eb20uU29saWRDb2xvckJydXNoLCBOTFJFLkNvbW1vbiIsIkNvbG9yIjp7IiRpZCI6IjM2MSIsIkEiOjI1NSwiUiI6MjU1LCJHIjowLCJCIjowfX0sIkxpbmVXZWlnaHQiOjAuMCwiTGluZVR5cGUiOjAsIlBhcmVudFN0eWxlIjpudWxsfSwiUGFyZW50U3R5bGUiOm51bGx9LCJUaXRsZVN0eWxlIjp7IiRpZCI6IjM2MiIsIkZvbnRTZXR0aW5ncyI6eyIkaWQiOiIzNjMiLCJGb250U2l6ZSI6MTAsIkZvbnROYW1lIjoiQ2FsaWJyaSIsIklzQm9sZCI6dHJ1ZSwiSXNJdGFsaWMiOmZhbHNlLCJJc1VuZGVybGluZWQiOmZhbHNlLCJQYXJlbnRTdHlsZSI6bnVsbH0sIkF1dG9TaXplIjowLCJGb3JlZ3JvdW5kIjp7IiRpZCI6IjM2NCIsIkNvbG9yIjp7IiRpZCI6IjM2NSIsIkEiOjI1NSwiUiI6MjU1LCJHIjoyNTUsIkIiOjI1NX19LCJNYXhXaWR0aCI6OTAwLjAsIk1heEhlaWdodCI6IkluZmluaXR5IiwiU21hcnRGb3JlZ3JvdW5kSXNBY3RpdmUiOmZhbHNlLCJIb3Jpem9udGFsQWxpZ25tZW50IjoxLCJWZXJ0aWNhbEFsaWdubWVudCI6MCwiU21hcnRGb3JlZ3JvdW5kIjpudWxsLCJCYWNrZ3JvdW5kRmlsbFR5cGUiOjAsIk1hcmdpbiI6eyIkaWQiOiIzNjYiLCJUb3AiOjAuMCwiTGVmdCI6MC4wLCJSaWdodCI6MC4wLCJCb3R0b20iOjAuMH0sIlBhZGRpbmciOnsiJGlkIjoiMzY3IiwiVG9wIjowLjAsIkxlZnQiOjAuMCwiUmlnaHQiOjAuMCwiQm90dG9tIjowLjB9LCJCYWNrZ3JvdW5kIjp7IiRpZCI6IjM2OCIsIkNvbG9yIjp7IiRpZCI6IjM2OSIsIkEiOjAsIlIiOjI1NSwiRyI6MjU1LCJCIjoyNTV9fSwiSXNWaXNpYmxlIjp0cnVlLCJXaWR0aCI6MC4wLCJIZWlnaHQiOjAuMCwiQm9yZGVyU3R5bGUiOnsiJGlkIjoiMzcwIiwiTGluZUNvbG9yIjpudWxsLCJMaW5lV2VpZ2h0IjowLjAsIkxpbmVUeXBlIjowLCJQYXJlbnRTdHlsZSI6bnVsbH0sIlBhcmVudFN0eWxlIjpudWxsfSwiRGF0ZVN0eWxlIjp7IiRpZCI6IjM3MSIsIkZvbnRTZXR0aW5ncyI6eyIkaWQiOiIzNzIiLCJGb250U2l6ZSI6MTAsIkZvbnROYW1lIjoiQ2FsaWJyaSIsIklzQm9sZCI6ZmFsc2UsIklzSXRhbGljIjpmYWxzZSwiSXNVbmRlcmxpbmVkIjpmYWxzZSwiUGFyZW50U3R5bGUiOm51bGx9LCJBdXRvU2l6ZSI6MCwiRm9yZWdyb3VuZCI6eyIkaWQiOiIzNzMiLCJDb2xvciI6eyIkaWQiOiIzNzQiLCJBIjoyNTUsIlIiOjY0LCJHIjo2NCwiQiI6NjV9fSwiTWF4V2lkdGgiOjIwMC4wLCJNYXhIZWlnaHQiOiJJbmZpbml0eSIsIlNtYXJ0Rm9yZWdyb3VuZElzQWN0aXZlIjpmYWxzZSwiSG9yaXpvbnRhbEFsaWdubWVudCI6MCwiVmVydGljYWxBbGlnbm1lbnQiOjAsIlNtYXJ0Rm9yZWdyb3VuZCI6bnVsbCwiQmFja2dyb3VuZEZpbGxUeXBlIjowLCJNYXJnaW4iOnsiJGlkIjoiMzc1IiwiVG9wIjowLjAsIkxlZnQiOjAuMCwiUmlnaHQiOjAuMCwiQm90dG9tIjowLjB9LCJQYWRkaW5nIjp7IiRpZCI6IjM3NiIsIlRvcCI6MC4wLCJMZWZ0IjowLjAsIlJpZ2h0IjowLjAsIkJvdHRvbSI6MC4wfSwiQmFja2dyb3VuZCI6eyIkaWQiOiIzNzciLCJDb2xvciI6eyIkaWQiOiIzNzgiLCJBIjowLCJSIjoyNTUsIkciOjI1NSwiQiI6MjU1fX0sIklzVmlzaWJsZSI6dHJ1ZSwiV2lkdGgiOjAuMCwiSGVpZ2h0IjowLjAsIkJvcmRlclN0eWxlIjp7IiRpZCI6IjM3OSIsIkxpbmVDb2xvciI6bnVsbCwiTGluZVdlaWdodCI6MC4wLCJMaW5lVHlwZSI6MCwiUGFyZW50U3R5bGUiOm51bGx9LCJQYXJlbnRTdHlsZSI6bnVsbH0sIkRhdGVGb3JtYXQiOnsiJGlkIjoiMzgw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4MSIsIkZvcm1hdCI6MCwiSXNWaXNpYmxlIjpmYWxzZSwiTGFzdEtub3duVmlzaWJpbGl0eVN0YXRlIjpmYWxzZX0sIklzVmlzaWJsZSI6dHJ1ZSwiUGFyZW50U3R5bGUiOm51bGx9LCJJbmRleCI6NSwiU21hcnREdXJhdGlvbkFjdGl2YXRlZCI6ZmFsc2UsIkRhdGVGb3JtYXQiOnsiJHJlZiI6IjM4MCJ9LCJXZWVrTnVtYmVyaW5nIjp7IiRpZCI6IjM4MiIsIkZvcm1hdCI6MCwiSXNWaXNpYmxlIjpmYWxzZSwiTGFzdEtub3duVmlzaWJpbGl0eVN0YXRlIjpmYWxzZX0sIklkIjoiMTY0YTgwZTQtMmRlYi00MGNkLWJkYTAtNWY2ZGE3NzNmNzk2IiwiSW1wb3J0SWQiOm51bGwsIlRpdGxlIjoiRnJhbmNlIFBpbG90IiwiTm90ZSI6bnVsbCwiSHlwZXJsaW5rIjp7IiRpZCI6IjM4MyIsIkFkZHJlc3MiOiIiLCJTdWJBZGRyZXNzIjoiIn0sIklzQ2hhbmdlZCI6ZmFsc2UsIklzTmV3IjpmYWxzZX19XSwiX21pbGVzdG9uZXMiOltdLCJJZCI6IjAwMDAwMDAwLTAwMDAtMDAwMC0wMDAwLTAwMDAwMDAwMDAwMCIsIklzU2luZ2xlSXRlbVJvdyI6dHJ1ZX1dLCJJbmRleCI6MywiSWQiOiIwMmEwMmMwOC1lYmJlLTRmZGItYWRiNS02NTUwNThiNmRiYTYiLCJIZWFkZXJUZXh0IjpudWxsLCJJc0RlZmF1bHQiOnRydWUsIlN0eWxlIjp7IiRpZCI6IjM4NCIsIkhlYWRlclN0eWxlIjp7IiRpZCI6IjM4NSIsIlRleHRTdHlsZSI6eyIkaWQiOiIzODYiLCJGb250U2V0dGluZ3MiOnsiJGlkIjoiMzg3IiwiRm9udFNpemUiOjExLCJGb250TmFtZSI6IkNhbGlicmkiLCJJc0JvbGQiOmZhbHNlLCJJc0l0YWxpYyI6ZmFsc2UsIklzVW5kZXJsaW5lZCI6ZmFsc2UsIlBhcmVudFN0eWxlIjpudWxsfSwiQXV0b1NpemUiOjIsIkZvcmVncm91bmQiOnsiJGlkIjoiMzg4IiwiQ29sb3IiOnsiJGlkIjoiMzg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kwIiwiVG9wIjowLjAsIkxlZnQiOjAuMCwiUmlnaHQiOjAuMCwiQm90dG9tIjowLjB9LCJQYWRkaW5nIjp7IiRpZCI6IjM5MSIsIlRvcCI6MC4wLCJMZWZ0IjowLjAsIlJpZ2h0IjowLjAsIkJvdHRvbSI6MC4wfSwiQmFja2dyb3VuZCI6bnVsbCwiSXNWaXNpYmxlIjp0cnVlLCJXaWR0aCI6MC4wLCJIZWlnaHQiOjAuMCwiQm9yZGVyU3R5bGUiOm51bGwsIlBhcmVudFN0eWxlIjpudWxsfSwiUmVjdGFuZ2xlU3R5bGUiOnsiJGlkIjoiMzkyIiwiTWFyZ2luIjp7IiRpZCI6IjM5MyIsIlRvcCI6MC4wLCJMZWZ0IjowLjAsIlJpZ2h0IjowLjAsIkJvdHRvbSI6MC4wfSwiUGFkZGluZyI6eyIkaWQiOiIzOTQiLCJUb3AiOjAuMCwiTGVmdCI6MC4wLCJSaWdodCI6MC4wLCJCb3R0b20iOjAuMH0sIkJhY2tncm91bmQiOnsiJGlkIjoiMzk1IiwiQ29sb3IiOnsiJGlkIjoiMzk2IiwiQSI6NjMsIlIiOjIzNywiRyI6MzQsIkIiOjM2fX0sIklzVmlzaWJsZSI6dHJ1ZSwiV2lkdGgiOjAuMCwiSGVpZ2h0IjowLjAsIkJvcmRlclN0eWxlIjp7IiRpZCI6IjM5NyIsIkxpbmVDb2xvciI6eyIkaWQiOiIzOTgiLCIkdHlwZSI6Ik5MUkUuQ29tbW9uLkRvbS5Tb2xpZENvbG9yQnJ1c2gsIE5MUkUuQ29tbW9uIiwiQ29sb3IiOnsiJGlkIjoiMzk5IiwiQSI6MjU1LCJSIjoyNTUsIkciOjAsIkIiOjB9fSwiTGluZVdlaWdodCI6MC4wLCJMaW5lVHlwZSI6MCwiUGFyZW50U3R5bGUiOm51bGx9LCJQYXJlbnRTdHlsZSI6bnVsbH0sIk1hcmdpbiI6eyIkaWQiOiI0MDAiLCJUb3AiOjAuMCwiTGVmdCI6MC4wLCJSaWdodCI6MC4wLCJCb3R0b20iOjAuMH0sIlBhZGRpbmciOnsiJGlkIjoiNDAxIiwiVG9wIjowLjAsIkxlZnQiOjAuMCwiUmlnaHQiOjAuMCwiQm90dG9tIjowLjB9LCJCYWNrZ3JvdW5kIjpudWxsLCJJc1Zpc2libGUiOnRydWUsIldpZHRoIjowLjAsIkhlaWdodCI6MC4wLCJCb3JkZXJTdHlsZSI6bnVsbCwiUGFyZW50U3R5bGUiOm51bGx9LCJCYWNrZ3JvdW5kU3R5bGUiOnsiJGlkIjoiNDAyIiwiTWFyZ2luIjp7IiRpZCI6IjQwMyIsIlRvcCI6MC4wLCJMZWZ0IjowLjAsIlJpZ2h0IjowLjAsIkJvdHRvbSI6MC4wfSwiUGFkZGluZyI6eyIkaWQiOiI0MDQiLCJUb3AiOjAuMCwiTGVmdCI6MC4wLCJSaWdodCI6MC4wLCJCb3R0b20iOjAuMH0sIkJhY2tncm91bmQiOnsiJGlkIjoiNDA1IiwiQ29sb3IiOnsiJGlkIjoiNDA2IiwiQSI6MzgsIlIiOjE4MSwiRyI6MTgxLCJCIjoxODF9fSwiSXNWaXNpYmxlIjp0cnVlLCJXaWR0aCI6MC4wLCJIZWlnaHQiOjAuMCwiQm9yZGVyU3R5bGUiOnsiJGlkIjoiNDA3IiwiTGluZUNvbG9yIjp7IiRpZCI6IjQwOCIsIiR0eXBlIjoiTkxSRS5Db21tb24uRG9tLlNvbGlkQ29sb3JCcnVzaCwgTkxSRS5Db21tb24iLCJDb2xvciI6eyIkaWQiOiI0MDkiLCJBIjoyNTUsIlIiOjIzNCwiRyI6MjIsIkIiOjMwfX0sIkxpbmVXZWlnaHQiOjAuMCwiTGluZVR5cGUiOjAsIlBhcmVudFN0eWxlIjpudWxsfSwiUGFyZW50U3R5bGUiOm51bGx9LCJNYXJnaW4iOnsiJGlkIjoiNDEwIiwiVG9wIjowLjAsIkxlZnQiOjAuMCwiUmlnaHQiOjAuMCwiQm90dG9tIjowLjB9LCJQYWRkaW5nIjp7IiRpZCI6IjQxMSIsIlRvcCI6MC4wLCJMZWZ0IjowLjAsIlJpZ2h0IjowLjAsIkJvdHRvbSI6MC4wfSwiSXNWaXNpYmxlIjp0cnVlLCJXaWR0aCI6MC4wLCJIZWlnaHQiOjAuMCwiQm9yZGVyU3R5bGUiOnsiJGlkIjoiNDEyIiwiTGluZUNvbG9yIjpudWxsLCJMaW5lV2VpZ2h0IjowLjAsIkxpbmVUeXBlIjowLCJQYXJlbnRTdHlsZSI6bnVsbH0sIlBhcmVudFN0eWxlIjpudWxsfX1dLCJJZCI6ImRiZWY1Mjk2LTEwMzgtNDcwZi1hMGFlLTI5ZDNhNGE3NjM2NiIsIkluZGV4IjozLCJIZWFkZXJUZXh0IjoiRnJhbmNlIiwiU3R5bGUiOnsiJGlkIjoiNDEzIiwiU3R5bGVJZCI6IjAwMDAwMDAwLTAwMDAtMDAwMC0wMDAwLTAwMDAwMDAwMDAwMCIsIkhlYWRlclN0eWxlIjp7IiRpZCI6IjQxNCIsIlRleHRJc1ZlcnRpY2FsIjpmYWxzZSwiVGV4dFN0eWxlIjp7IiRpZCI6IjQxNSIsIkZvbnRTZXR0aW5ncyI6eyIkaWQiOiI0MTYiLCJGb250U2l6ZSI6MTMsIkZvbnROYW1lIjoiQ2FsaWJyaSIsIklzQm9sZCI6dHJ1ZSwiSXNJdGFsaWMiOmZhbHNlLCJJc1VuZGVybGluZWQiOmZhbHNlLCJQYXJlbnRTdHlsZSI6bnVsbH0sIkF1dG9TaXplIjoyLCJGb3JlZ3JvdW5kIjp7IiRpZCI6IjQxNyIsIkNvbG9yIjp7IiRpZCI6IjQxO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QxOSIsIlRvcCI6MC4wLCJMZWZ0IjowLjAsIlJpZ2h0IjowLjAsIkJvdHRvbSI6MC4wfSwiUGFkZGluZyI6eyIkaWQiOiI0MjAiLCJUb3AiOjAuMCwiTGVmdCI6MC4wLCJSaWdodCI6MC4wLCJCb3R0b20iOjAuMH0sIkJhY2tncm91bmQiOm51bGwsIklzVmlzaWJsZSI6ZmFsc2UsIldpZHRoIjowLjAsIkhlaWdodCI6MC4wLCJCb3JkZXJTdHlsZSI6bnVsbCwiUGFyZW50U3R5bGUiOm51bGx9LCJSZWN0YW5nbGVTdHlsZSI6eyIkaWQiOiI0MjEiLCJNYXJnaW4iOnsiJGlkIjoiNDIyIiwiVG9wIjowLjAsIkxlZnQiOjAuMCwiUmlnaHQiOjAuMCwiQm90dG9tIjowLjB9LCJQYWRkaW5nIjp7IiRpZCI6IjQyMyIsIlRvcCI6MC4wLCJMZWZ0IjowLjAsIlJpZ2h0IjowLjAsIkJvdHRvbSI6MC4wfSwiQmFja2dyb3VuZCI6eyIkaWQiOiI0MjQiLCJDb2xvciI6eyIkaWQiOiI0MjUiLCJBIjoyMDQsIlIiOjIzNywiRyI6MzQsIkIiOjM2fX0sIklzVmlzaWJsZSI6dHJ1ZSwiV2lkdGgiOjAuMCwiSGVpZ2h0IjowLjAsIkJvcmRlclN0eWxlIjp7IiRpZCI6IjQyNiIsIkxpbmVDb2xvciI6eyIkaWQiOiI0MjciLCIkdHlwZSI6Ik5MUkUuQ29tbW9uLkRvbS5Tb2xpZENvbG9yQnJ1c2gsIE5MUkUuQ29tbW9uIiwiQ29sb3IiOnsiJGlkIjoiNDI4IiwiQSI6MjU1LCJSIjo4MSwiRyI6MzksIkIiOjJ9fSwiTGluZVdlaWdodCI6MC4wLCJMaW5lVHlwZSI6MCwiUGFyZW50U3R5bGUiOm51bGx9LCJQYXJlbnRTdHlsZSI6bnVsbH0sIk1hcmdpbiI6eyIkaWQiOiI0MjkiLCJUb3AiOjAuMCwiTGVmdCI6MC4wLCJSaWdodCI6MC4wLCJCb3R0b20iOjAuMH0sIlBhZGRpbmciOnsiJGlkIjoiNDMwIiwiVG9wIjowLjAsIkxlZnQiOjAuMCwiUmlnaHQiOjAuMCwiQm90dG9tIjowLjB9LCJCYWNrZ3JvdW5kIjpudWxsLCJJc1Zpc2libGUiOnRydWUsIldpZHRoIjowLjAsIkhlaWdodCI6MC4wLCJCb3JkZXJTdHlsZSI6bnVsbCwiUGFyZW50U3R5bGUiOm51bGx9LCJCYWNrZ3JvdW5kU3R5bGUiOnsiJGlkIjoiNDMxIiwiTWFyZ2luIjp7IiRpZCI6IjQzMiIsIlRvcCI6MC4wLCJMZWZ0IjowLjAsIlJpZ2h0IjowLjAsIkJvdHRvbSI6MC4wfSwiUGFkZGluZyI6eyIkaWQiOiI0MzMiLCJUb3AiOjAuMCwiTGVmdCI6MC4wLCJSaWdodCI6MC4wLCJCb3R0b20iOjAuMH0sIkJhY2tncm91bmQiOnsiJGlkIjoiNDM0IiwiQ29sb3IiOnsiJGlkIjoiNDM1IiwiQSI6MzgsIlIiOjE4MSwiRyI6MTgxLCJCIjoxODF9fSwiSXNWaXNpYmxlIjp0cnVlLCJXaWR0aCI6MC4wLCJIZWlnaHQiOjAuMCwiQm9yZGVyU3R5bGUiOnsiJGlkIjoiNDM2IiwiTGluZUNvbG9yIjp7IiRpZCI6IjQzNyIsIiR0eXBlIjoiTkxSRS5Db21tb24uRG9tLlNvbGlkQ29sb3JCcnVzaCwgTkxSRS5Db21tb24iLCJDb2xvciI6eyIkaWQiOiI0MzgiLCJBIjoyNTUsIlIiOjgxLCJHIjozOSwiQiI6Mn19LCJMaW5lV2VpZ2h0IjowLjAsIkxpbmVUeXBlIjowLCJQYXJlbnRTdHlsZSI6bnVsbH0sIlBhcmVudFN0eWxlIjpudWxsfSwiSXNBYm92ZVRpbWViYW5kIjpmYWxzZSwiU3BhY2luZyI6NSwiRGVmYXVsdFN3aW1sYW5lVGFza1N0eWxlIjp7IiRpZCI6IjQzOSIsIiR0eXBlIjoiTkxSRS5Db21tb24uRG9tLlN0eWxlcy5FeHBsaWNpdFNldGFibGVUYXNrU3R5bGUsIE5MUkUuQ29tbW9uIiwiU2hhcGUiOjQsIlNoYXBlVGhpY2tuZXNzIjoxLCJEdXJhdGlvbkZvcm1hdCI6MCwiSW5jbHVkZU5vbldvcmtpbmdEYXlzSW5EdXJhdGlvbiI6ZmFsc2UsIlBlcmNlbnRhZ2VDb21wbGV0ZVN0eWxlIjp7IiRpZCI6IjQ0MCIsIkZvbnRTZXR0aW5ncyI6eyIkaWQiOiI0NDEiLCJGb250U2l6ZSI6MTAsIkZvbnROYW1lIjoiQ2FsaWJyaSIsIklzQm9sZCI6ZmFsc2UsIklzSXRhbGljIjpmYWxzZSwiSXNVbmRlcmxpbmVkIjpmYWxzZSwiUGFyZW50U3R5bGUiOm51bGx9LCJBdXRvU2l6ZSI6MCwiRm9yZWdyb3VuZCI6eyIkaWQiOiI0NDIiLCJDb2xvciI6eyIkaWQiOiI0N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Q0IiwiVG9wIjowLjAsIkxlZnQiOjAuMCwiUmlnaHQiOjAuMCwiQm90dG9tIjowLjB9LCJQYWRkaW5nIjp7IiRpZCI6IjQ0NSIsIlRvcCI6MC4wLCJMZWZ0IjowLjAsIlJpZ2h0IjowLjAsIkJvdHRvbSI6MC4wfSwiQmFja2dyb3VuZCI6eyIkaWQiOiI0NDYiLCJDb2xvciI6eyIkaWQiOiI0NDciLCJBIjo4OSwiUiI6MCwiRyI6MCwiQiI6MH19LCJJc1Zpc2libGUiOnRydWUsIldpZHRoIjowLjAsIkhlaWdodCI6MC4wLCJCb3JkZXJTdHlsZSI6eyIkaWQiOiI0NDgiLCJMaW5lQ29sb3IiOm51bGwsIkxpbmVXZWlnaHQiOjAuMCwiTGluZVR5cGUiOjAsIlBhcmVudFN0eWxlIjpudWxsfSwiUGFyZW50U3R5bGUiOm51bGx9LCJEdXJhdGlvblN0eWxlIjp7IiRpZCI6IjQ0OSIsIkZvbnRTZXR0aW5ncyI6eyIkaWQiOiI0NTAiLCJGb250U2l6ZSI6MTAsIkZvbnROYW1lIjoiQ2FsaWJyaSIsIklzQm9sZCI6ZmFsc2UsIklzSXRhbGljIjpmYWxzZSwiSXNVbmRlcmxpbmVkIjpmYWxzZSwiUGFyZW50U3R5bGUiOm51bGx9LCJBdXRvU2l6ZSI6MCwiRm9yZWdyb3VuZCI6eyIkaWQiOiI0NTEiLCJDb2xvciI6eyIkaWQiOiI0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TMiLCJUb3AiOjAuMCwiTGVmdCI6MC4wLCJSaWdodCI6MC4wLCJCb3R0b20iOjAuMH0sIlBhZGRpbmciOnsiJGlkIjoiNDU0IiwiVG9wIjowLjAsIkxlZnQiOjAuMCwiUmlnaHQiOjAuMCwiQm90dG9tIjowLjB9LCJCYWNrZ3JvdW5kIjp7IiRpZCI6IjQ1NSIsIkNvbG9yIjp7IiRyZWYiOiI0NDcifX0sIklzVmlzaWJsZSI6dHJ1ZSwiV2lkdGgiOjAuMCwiSGVpZ2h0IjowLjAsIkJvcmRlclN0eWxlIjp7IiRpZCI6IjQ1NiIsIkxpbmVDb2xvciI6bnVsbCwiTGluZVdlaWdodCI6MC4wLCJMaW5lVHlwZSI6MCwiUGFyZW50U3R5bGUiOm51bGx9LCJQYXJlbnRTdHlsZSI6bnVsbH0sIkhvcml6b250YWxDb25uZWN0b3JTdHlsZSI6eyIkaWQiOiI0NTciLCJMaW5lQ29sb3IiOnsiJGlkIjoiNDU4IiwiJHR5cGUiOiJOTFJFLkNvbW1vbi5Eb20uU29saWRDb2xvckJydXNoLCBOTFJFLkNvbW1vbiIsIkNvbG9yIjp7IiRpZCI6IjQ1OSIsIkEiOjI1NSwiUiI6MjA0LCJHIjoyMDQsIkIiOjIwNH19LCJMaW5lV2VpZ2h0IjoxLjAsIkxpbmVUeXBlIjowLCJQYXJlbnRTdHlsZSI6bnVsbH0sIlZlcnRpY2FsQ29ubmVjdG9yU3R5bGUiOnsiJGlkIjoiNDYwIiwiTGluZUNvbG9yIjp7IiRpZCI6IjQ2MSIsIiR0eXBlIjoiTkxSRS5Db21tb24uRG9tLlNvbGlkQ29sb3JCcnVzaCwgTkxSRS5Db21tb24iLCJDb2xvciI6eyIkaWQiOiI0NjI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MywiSXNCZWxvd1RpbWViYW5kIjp0cnVlLCJQZXJjZW50YWdlQ29tcGxldGVTaGFwZU9wYWNpdHkiOjM1LCJTaGFwZVN0eWxlIjp7IiRpZCI6IjQ2MyIsIk1hcmdpbiI6eyIkaWQiOiI0NjQiLCJUb3AiOjAuMCwiTGVmdCI6NC4wLCJSaWdodCI6NC4wLCJCb3R0b20iOjAuMH0sIlBhZGRpbmciOnsiJGlkIjoiNDY1IiwiVG9wIjowLjAsIkxlZnQiOjAuMCwiUmlnaHQiOjAuMCwiQm90dG9tIjowLjB9LCJCYWNrZ3JvdW5kIjp7IiRpZCI6IjQ2NiIsIkNvbG9yIjp7IiRpZCI6IjQ2NyIsIkEiOjI1NSwiUiI6MzQsIkciOjczLCJCIjoxNTV9fSwiSXNWaXNpYmxlIjp0cnVlLCJXaWR0aCI6MC4wLCJIZWlnaHQiOjE2LjAsIkJvcmRlclN0eWxlIjp7IiRpZCI6IjQ2OCIsIkxpbmVDb2xvciI6eyIkaWQiOiI0NjkiLCIkdHlwZSI6Ik5MUkUuQ29tbW9uLkRvbS5Tb2xpZENvbG9yQnJ1c2gsIE5MUkUuQ29tbW9uIiwiQ29sb3IiOnsiJGlkIjoiNDcwIiwiQSI6MjU1LCJSIjoyMzQsIkciOjIyLCJCIjozMH19LCJMaW5lV2VpZ2h0IjowLjAsIkxpbmVUeXBlIjowLCJQYXJlbnRTdHlsZSI6bnVsbH0sIlBhcmVudFN0eWxlIjpudWxsfSwiVGl0bGVTdHlsZSI6eyIkaWQiOiI0NzEiLCJGb250U2V0dGluZ3MiOnsiJGlkIjoiNDcyIiwiRm9udFNpemUiOjEwLCJGb250TmFtZSI6IkNhbGlicmkiLCJJc0JvbGQiOnRydWUsIklzSXRhbGljIjpmYWxzZSwiSXNVbmRlcmxpbmVkIjpmYWxzZSwiUGFyZW50U3R5bGUiOm51bGx9LCJBdXRvU2l6ZSI6MCwiRm9yZWdyb3VuZCI6eyIkaWQiOiI0NzMiLCJDb2xvciI6eyIkaWQiOiI0Nz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c1IiwiVG9wIjowLjAsIkxlZnQiOjAuMCwiUmlnaHQiOjAuMCwiQm90dG9tIjowLjB9LCJQYWRkaW5nIjp7IiRpZCI6IjQ3NiIsIlRvcCI6MC4wLCJMZWZ0IjowLjAsIlJpZ2h0IjowLjAsIkJvdHRvbSI6MC4wfSwiQmFja2dyb3VuZCI6eyIkaWQiOiI0NzciLCJDb2xvciI6eyIkaWQiOiI0NzgiLCJBIjowLCJSIjoyNTUsIkciOjI1NSwiQiI6MjU1fX0sIklzVmlzaWJsZSI6dHJ1ZSwiV2lkdGgiOjAuMCwiSGVpZ2h0IjowLjAsIkJvcmRlclN0eWxlIjp7IiRpZCI6IjQ3OSIsIkxpbmVDb2xvciI6bnVsbCwiTGluZVdlaWdodCI6MC4wLCJMaW5lVHlwZSI6MCwiUGFyZW50U3R5bGUiOm51bGx9LCJQYXJlbnRTdHlsZSI6bnVsbH0sIkRhdGVTdHlsZSI6eyIkaWQiOiI0ODAiLCJGb250U2V0dGluZ3MiOnsiJGlkIjoiNDgxIiwiRm9udFNpemUiOjEwLCJGb250TmFtZSI6IkNhbGlicmkiLCJJc0JvbGQiOmZhbHNlLCJJc0l0YWxpYyI6ZmFsc2UsIklzVW5kZXJsaW5lZCI6ZmFsc2UsIlBhcmVudFN0eWxlIjpudWxsfSwiQXV0b1NpemUiOjAsIkZvcmVncm91bmQiOnsiJGlkIjoiNDgyIiwiQ29sb3IiOnsiJGlkIjoiNDgzIiwiQSI6MjU1LCJSIjo2NCwiRyI6NjQsIkIiOjY1fX0sIk1heFdpZHRoIjoyMDAuMCwiTWF4SGVpZ2h0IjoiSW5maW5pdHkiLCJTbWFydEZvcmVncm91bmRJc0FjdGl2ZSI6ZmFsc2UsIkhvcml6b250YWxBbGlnbm1lbnQiOjAsIlZlcnRpY2FsQWxpZ25tZW50IjowLCJTbWFydEZvcmVncm91bmQiOm51bGwsIkJhY2tncm91bmRGaWxsVHlwZSI6MCwiTWFyZ2luIjp7IiRpZCI6IjQ4NCIsIlRvcCI6MC4wLCJMZWZ0IjowLjAsIlJpZ2h0IjowLjAsIkJvdHRvbSI6MC4wfSwiUGFkZGluZyI6eyIkaWQiOiI0ODUiLCJUb3AiOjAuMCwiTGVmdCI6MC4wLCJSaWdodCI6MC4wLCJCb3R0b20iOjAuMH0sIkJhY2tncm91bmQiOnsiJGlkIjoiNDg2IiwiQ29sb3IiOnsiJGlkIjoiNDg3IiwiQSI6MCwiUiI6MjU1LCJHIjoyNTUsIkIiOjI1NX19LCJJc1Zpc2libGUiOnRydWUsIldpZHRoIjowLjAsIkhlaWdodCI6MC4wLCJCb3JkZXJTdHlsZSI6eyIkaWQiOiI0ODgiLCJMaW5lQ29sb3IiOm51bGwsIkxpbmVXZWlnaHQiOjAuMCwiTGluZVR5cGUiOjAsIlBhcmVudFN0eWxlIjpudWxsfSwiUGFyZW50U3R5bGUiOm51bGx9LCJEYXRlRm9ybWF0Ijp7IiRpZCI6IjQ4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TAiLCJGb3JtYXQiOjAsIklzVmlzaWJsZSI6ZmFsc2UsIkxhc3RLbm93blZpc2liaWxpdHlTdGF0ZSI6ZmFsc2V9LCJJc1Zpc2libGUiOnRydWUsIlBhcmVudFN0eWxlIjpudWxsLCJfZXhwbGljaXRseVNldCI6eyIkaWQiOiI0OT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DkyIiwiU2hhcGUiOjE3LCJDb25uZWN0b3JNYXJnaW4iOnsiJGlkIjoiNDkzIiwiVG9wIjowLjAsIkxlZnQiOjIuMCwiUmlnaHQiOjIuMCwiQm90dG9tIjowLjB9LCJDb25uZWN0b3JTdHlsZSI6eyIkaWQiOiI0OTQiLCJMaW5lQ29sb3IiOnsiJGlkIjoiNDk1IiwiJHR5cGUiOiJOTFJFLkNvbW1vbi5Eb20uU29saWRDb2xvckJydXNoLCBOTFJFLkNvbW1vbiIsIkNvbG9yIjp7IiRpZCI6IjQ5NiIsIkEiOjEyNywiUiI6NzksIkciOjEyOSwiQiI6MTg5fX0sIkxpbmVXZWlnaHQiOjEuMCwiTGluZVR5cGUiOjAsIlBhcmVudFN0eWxlIjpudWxsfSwiSXNCZWxvd1RpbWViYW5kIjpmYWxzZSwiUG9zaXRpb25PblRhc2siOjEsIkhpZGVEYXRlIjpmYWxzZSwiU2hhcGVTaXplIjowLCJTcGFjaW5nIjoxLjAsIlBhZGRpbmciOnsiJGlkIjoiNDk3IiwiVG9wIjo3LjAsIkxlZnQiOjMuMCwiUmlnaHQiOjAuMCwiQm90dG9tIjoyLjB9LCJTaGFwZVN0eWxlIjp7IiRpZCI6IjQ5OCIsIk1hcmdpbiI6eyIkaWQiOiI0OTkiLCJUb3AiOjAuMCwiTGVmdCI6MC4wLCJSaWdodCI6MC4wLCJCb3R0b20iOjAuMH0sIlBhZGRpbmciOnsiJGlkIjoiNTAwIiwiVG9wIjowLjAsIkxlZnQiOjAuMCwiUmlnaHQiOjAuMCwiQm90dG9tIjowLjB9LCJCYWNrZ3JvdW5kIjp7IiRpZCI6IjUwMSIsIkNvbG9yIjp7IiRpZCI6IjUwMiIsIkEiOjIwNCwiUiI6MjM3LCJHIjozNCwiQiI6MzZ9fSwiSXNWaXNpYmxlIjp0cnVlLCJXaWR0aCI6MTQuMCwiSGVpZ2h0IjoxNC4wLCJCb3JkZXJTdHlsZSI6eyIkaWQiOiI1MDMiLCJMaW5lQ29sb3IiOnsiJGlkIjoiNTA0IiwiJHR5cGUiOiJOTFJFLkNvbW1vbi5Eb20uU29saWRDb2xvckJydXNoLCBOTFJFLkNvbW1vbiIsIkNvbG9yIjp7IiRpZCI6IjUwNSIsIkEiOjI1NSwiUiI6MjM0LCJHIjoyMiwiQiI6MzB9fSwiTGluZVdlaWdodCI6MC4wLCJMaW5lVHlwZSI6MCwiUGFyZW50U3R5bGUiOm51bGx9LCJQYXJlbnRTdHlsZSI6bnVsbH0sIlRpdGxlU3R5bGUiOnsiJGlkIjoiNTA2IiwiRm9udFNldHRpbmdzIjp7IiRpZCI6IjUwNyIsIkZvbnRTaXplIjoxMCwiRm9udE5hbWUiOiJDYWxpYnJpIiwiSXNCb2xkIjpmYWxzZSwiSXNJdGFsaWMiOmZhbHNlLCJJc1VuZGVybGluZWQiOmZhbHNlLCJQYXJlbnRTdHlsZSI6bnVsbH0sIkF1dG9TaXplIjowLCJGb3JlZ3JvdW5kIjp7IiRpZCI6IjUwOCIsIkNvbG9yIjp7IiRpZCI6IjUw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pZCI6IjUxMyIsIkEiOjg5LCJSIjowLCJHIjowLCJCIjowfX0sIklzVmlzaWJsZSI6dHJ1ZSwiV2lkdGgiOjAuMCwiSGVpZ2h0IjowLjAsIkJvcmRlclN0eWxlIjp7IiRpZCI6IjUxNCIsIkxpbmVDb2xvciI6bnVsbCwiTGluZVdlaWdodCI6MC4wLCJMaW5lVHlwZSI6MCwiUGFyZW50U3R5bGUiOm51bGx9LCJQYXJlbnRTdHlsZSI6bnVsbH0sIkRhdGVTdHlsZSI6eyIkaWQiOiI1MTUiLCJGb250U2V0dGluZ3MiOnsiJGlkIjoiNTE2IiwiRm9udFNpemUiOjEwLCJGb250TmFtZSI6IkNhbGlicmkiLCJJc0JvbGQiOmZhbHNlLCJJc0l0YWxpYyI6ZmFsc2UsIklzVW5kZXJsaW5lZCI6ZmFsc2UsIlBhcmVudFN0eWxlIjpudWxsfSwiQXV0b1NpemUiOjAsIkZvcmVncm91bmQiOnsiJGlkIjoiNTE3IiwiQ29sb3IiOnsiJGlkIjoiNTE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TkiLCJUb3AiOjAuMCwiTGVmdCI6MC4wLCJSaWdodCI6MC4wLCJCb3R0b20iOjAuMH0sIlBhZGRpbmciOnsiJGlkIjoiNTIwIiwiVG9wIjowLjAsIkxlZnQiOjAuMCwiUmlnaHQiOjAuMCwiQm90dG9tIjowLjB9LCJCYWNrZ3JvdW5kIjp7IiRpZCI6IjUyMSIsIkNvbG9yIjp7IiRyZWYiOiI1MTMifX0sIklzVmlzaWJsZSI6dHJ1ZSwiV2lkdGgiOjAuMCwiSGVpZ2h0IjowLjAsIkJvcmRlclN0eWxlIjp7IiRpZCI6IjUyMiIsIkxpbmVDb2xvciI6bnVsbCwiTGluZVdlaWdodCI6MC4wLCJMaW5lVHlwZSI6MCwiUGFyZW50U3R5bGUiOm51bGx9LCJQYXJlbnRTdHlsZSI6bnVsbH0sIkRhdGVGb3JtYXQiOnsiJGlkIjoiNTIz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TI0IiwiRGF0ZVBhcnRJc1Zpc2libGUiOnRydWUsIlRpbWVQYXJ0SXNWaXNpYmxlIjpmYWxzZX19LCJXZWVrTnVtYmVyaW5nIjp7IiRpZCI6IjUyNSIsIkZvcm1hdCI6MCwiSXNWaXNpYmxlIjpmYWxzZSwiTGFzdEtub3duVmlzaWJpbGl0eVN0YXRlIjpmYWxzZX0sIklzVmlzaWJsZSI6dHJ1ZSwiUGFyZW50U3R5bGUiOm51bGx9LCJEZWZhdWx0U3dpbWxhbmVNaWxlc3RvbmVTdHlsZSI6eyIkaWQiOiI1MjYiLCJUaXRsZVBvc2l0aW9uIjoiTGVmdCIsIkRhdGVQb3NpdGlvbiI6IlJpZ2h0IiwiU2hhcGVUeXBlIjoxNywiU2hhcGVTaXplIjowLCJTcGFjaW5nIjo1LCJTaGFwZVN0eWxlIjp7IiRpZCI6IjUyNyIsIk1hcmdpbiI6eyIkaWQiOiI1MjgiLCJUb3AiOjAuMCwiTGVmdCI6MC4wLCJSaWdodCI6MC4wLCJCb3R0b20iOjAuMH0sIlBhZGRpbmciOnsiJGlkIjoiNTI5IiwiVG9wIjowLjAsIkxlZnQiOjAuMCwiUmlnaHQiOjAuMCwiQm90dG9tIjowLjB9LCJCYWNrZ3JvdW5kIjp7IiRpZCI6IjUzMCIsIkNvbG9yIjp7IiRpZCI6IjUzMSIsIkEiOjI1NSwiUiI6MzQsIkciOjczLCJCIjoxNTV9fSwiSXNWaXNpYmxlIjp0cnVlLCJXaWR0aCI6MTQuMCwiSGVpZ2h0IjoxNC4wLCJCb3JkZXJTdHlsZSI6eyIkaWQiOiI1MzIiLCJMaW5lQ29sb3IiOnsiJGlkIjoiNTMzIiwiJHR5cGUiOiJOTFJFLkNvbW1vbi5Eb20uU29saWRDb2xvckJydXNoLCBOTFJFLkNvbW1vbiIsIkNvbG9yIjp7IiRpZCI6IjUzNCIsIkEiOjI1NSwiUiI6MjM0LCJHIjoyMiwiQiI6MzB9fSwiTGluZVdlaWdodCI6MC4wLCJMaW5lVHlwZSI6MCwiUGFyZW50U3R5bGUiOm51bGx9LCJQYXJlbnRTdHlsZSI6bnVsbH0sIlRpdGxlU3R5bGUiOnsiJGlkIjoiNTM1IiwiRm9udFNldHRpbmdzIjp7IiRpZCI6IjUzNiIsIkZvbnRTaXplIjoxMCwiRm9udE5hbWUiOiJDYWxpYnJpIiwiSXNCb2xkIjpmYWxzZSwiSXNJdGFsaWMiOmZhbHNlLCJJc1VuZGVybGluZWQiOmZhbHNlLCJQYXJlbnRTdHlsZSI6bnVsbH0sIkF1dG9TaXplIjowLCJGb3JlZ3JvdW5kIjp7IiRpZCI6IjUzNyIsIkNvbG9yIjp7IiRpZCI6IjUzO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1MzkiLCJUb3AiOjAuMCwiTGVmdCI6MC4wLCJSaWdodCI6MC4wLCJCb3R0b20iOjAuMH0sIlBhZGRpbmciOnsiJGlkIjoiNTQwIiwiVG9wIjowLjAsIkxlZnQiOjAuMCwiUmlnaHQiOjAuMCwiQm90dG9tIjowLjB9LCJCYWNrZ3JvdW5kIjp7IiRpZCI6IjU0MSIsIkNvbG9yIjp7IiRpZCI6IjU0MiIsIkEiOjAsIlIiOjI1NSwiRyI6MjU1LCJCIjoyNTV9fSwiSXNWaXNpYmxlIjp0cnVlLCJXaWR0aCI6MC4wLCJIZWlnaHQiOjAuMCwiQm9yZGVyU3R5bGUiOnsiJGlkIjoiNTQzIiwiTGluZUNvbG9yIjpudWxsLCJMaW5lV2VpZ2h0IjowLjAsIkxpbmVUeXBlIjowLCJQYXJlbnRTdHlsZSI6bnVsbH0sIlBhcmVudFN0eWxlIjpudWxsfSwiRGF0ZVN0eWxlIjp7IiRpZCI6IjU0NCIsIkZvbnRTZXR0aW5ncyI6eyIkaWQiOiI1NDUiLCJGb250U2l6ZSI6MTAsIkZvbnROYW1lIjoiQ2FsaWJyaSIsIklzQm9sZCI6ZmFsc2UsIklzSXRhbGljIjpmYWxzZSwiSXNVbmRlcmxpbmVkIjpmYWxzZSwiUGFyZW50U3R5bGUiOm51bGx9LCJBdXRvU2l6ZSI6MCwiRm9yZWdyb3VuZCI6eyIkaWQiOiI1NDYiLCJDb2xvciI6eyIkaWQiOiI1N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0OCIsIlRvcCI6MC4wLCJMZWZ0IjowLjAsIlJpZ2h0IjowLjAsIkJvdHRvbSI6MC4wfSwiUGFkZGluZyI6eyIkaWQiOiI1NDkiLCJUb3AiOjAuMCwiTGVmdCI6MC4wLCJSaWdodCI6MC4wLCJCb3R0b20iOjAuMH0sIkJhY2tncm91bmQiOnsiJGlkIjoiNTUwIiwiQ29sb3IiOnsiJGlkIjoiNTUxIiwiQSI6MCwiUiI6MjU1LCJHIjoyNTUsIkIiOjI1NX19LCJJc1Zpc2libGUiOnRydWUsIldpZHRoIjowLjAsIkhlaWdodCI6MC4wLCJCb3JkZXJTdHlsZSI6eyIkaWQiOiI1NTIiLCJMaW5lQ29sb3IiOm51bGwsIkxpbmVXZWlnaHQiOjAuMCwiTGluZVR5cGUiOjAsIlBhcmVudFN0eWxlIjpudWxsfSwiUGFyZW50U3R5bGUiOm51bGx9LCJEYXRlRm9ybWF0Ijp7IiRpZCI6IjU1M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U1NCIsIkRhdGVQYXJ0SXNWaXNpYmxlIjp0cnVlLCJUaW1lUGFydElzVmlzaWJsZSI6ZmFsc2V9fSwiV2Vla051bWJlcmluZyI6eyIkaWQiOiI1NTUiLCJGb3JtYXQiOjAsIklzVmlzaWJsZSI6ZmFsc2UsIkxhc3RLbm93blZpc2liaWxpdHlTdGF0ZSI6ZmFsc2V9LCJJc1Zpc2libGUiOnRydWUsIlBhcmVudFN0eWxlIjpudWxsfSwiRGVmYXVsdFN3aW1sYW5lQWN0aXZpdHlTdHlsZSI6eyIkaWQiOiI1NTYiLCJIZWFkZXJTdHlsZSI6eyIkaWQiOiI1NTciLCJUZXh0U3R5bGUiOnsiJGlkIjoiNTU4IiwiRm9udFNldHRpbmdzIjp7IiRpZCI6IjU1OSIsIkZvbnRTaXplIjoxMSwiRm9udE5hbWUiOiJDYWxpYnJpIiwiSXNCb2xkIjpmYWxzZSwiSXNJdGFsaWMiOmZhbHNlLCJJc1VuZGVybGluZWQiOmZhbHNlLCJQYXJlbnRTdHlsZSI6bnVsbH0sIkF1dG9TaXplIjoyLCJGb3JlZ3JvdW5kIjp7IiRpZCI6IjU2MCIsIkNvbG9yIjp7IiRpZCI6IjU2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U2MiIsIlRvcCI6MC4wLCJMZWZ0IjowLjAsIlJpZ2h0IjowLjAsIkJvdHRvbSI6MC4wfSwiUGFkZGluZyI6eyIkaWQiOiI1NjMiLCJUb3AiOjAuMCwiTGVmdCI6MC4wLCJSaWdodCI6MC4wLCJCb3R0b20iOjAuMH0sIkJhY2tncm91bmQiOm51bGwsIklzVmlzaWJsZSI6dHJ1ZSwiV2lkdGgiOjAuMCwiSGVpZ2h0IjowLjAsIkJvcmRlclN0eWxlIjpudWxsLCJQYXJlbnRTdHlsZSI6bnVsbH0sIlJlY3RhbmdsZVN0eWxlIjp7IiRpZCI6IjU2NCIsIk1hcmdpbiI6eyIkaWQiOiI1NjUiLCJUb3AiOjAuMCwiTGVmdCI6MC4wLCJSaWdodCI6MC4wLCJCb3R0b20iOjAuMH0sIlBhZGRpbmciOnsiJGlkIjoiNTY2IiwiVG9wIjowLjAsIkxlZnQiOjAuMCwiUmlnaHQiOjAuMCwiQm90dG9tIjowLjB9LCJCYWNrZ3JvdW5kIjp7IiRpZCI6IjU2NyIsIkNvbG9yIjp7IiRpZCI6IjU2OCIsIkEiOjYzLCJSIjoyMzcsIkciOjM0LCJCIjozNn19LCJJc1Zpc2libGUiOnRydWUsIldpZHRoIjowLjAsIkhlaWdodCI6MC4wLCJCb3JkZXJTdHlsZSI6eyIkaWQiOiI1NjkiLCJMaW5lQ29sb3IiOnsiJGlkIjoiNTcwIiwiJHR5cGUiOiJOTFJFLkNvbW1vbi5Eb20uU29saWRDb2xvckJydXNoLCBOTFJFLkNvbW1vbiIsIkNvbG9yIjp7IiRpZCI6IjU3MSIsIkEiOjI1NSwiUiI6MjU1LCJHIjowLCJCIjowfX0sIkxpbmVXZWlnaHQiOjAuMCwiTGluZVR5cGUiOjAsIlBhcmVudFN0eWxlIjpudWxsfSwiUGFyZW50U3R5bGUiOm51bGx9LCJNYXJnaW4iOnsiJGlkIjoiNTcyIiwiVG9wIjowLjAsIkxlZnQiOjAuMCwiUmlnaHQiOjAuMCwiQm90dG9tIjowLjB9LCJQYWRkaW5nIjp7IiRpZCI6IjU3MyIsIlRvcCI6MC4wLCJMZWZ0IjowLjAsIlJpZ2h0IjowLjAsIkJvdHRvbSI6MC4wfSwiQmFja2dyb3VuZCI6bnVsbCwiSXNWaXNpYmxlIjp0cnVlLCJXaWR0aCI6MC4wLCJIZWlnaHQiOjAuMCwiQm9yZGVyU3R5bGUiOm51bGwsIlBhcmVudFN0eWxlIjpudWxsfSwiQmFja2dyb3VuZFN0eWxlIjp7IiRpZCI6IjU3NCIsIk1hcmdpbiI6eyIkaWQiOiI1NzUiLCJUb3AiOjAuMCwiTGVmdCI6MC4wLCJSaWdodCI6MC4wLCJCb3R0b20iOjAuMH0sIlBhZGRpbmciOnsiJGlkIjoiNTc2IiwiVG9wIjowLjAsIkxlZnQiOjAuMCwiUmlnaHQiOjAuMCwiQm90dG9tIjowLjB9LCJCYWNrZ3JvdW5kIjp7IiRyZWYiOiI0MzQifSwiSXNWaXNpYmxlIjp0cnVlLCJXaWR0aCI6MC4wLCJIZWlnaHQiOjAuMCwiQm9yZGVyU3R5bGUiOnsiJGlkIjoiNTc3IiwiTGluZUNvbG9yIjp7IiRpZCI6IjU3OCIsIiR0eXBlIjoiTkxSRS5Db21tb24uRG9tLlNvbGlkQ29sb3JCcnVzaCwgTkxSRS5Db21tb24iLCJDb2xvciI6eyIkaWQiOiI1NzkiLCJBIjoyNTUsIlIiOjIzNCwiRyI6MjIsIkIiOjMwfX0sIkxpbmVXZWlnaHQiOjAuMCwiTGluZVR5cGUiOjAsIlBhcmVudFN0eWxlIjpudWxsfSwiUGFyZW50U3R5bGUiOm51bGx9LCJNYXJnaW4iOnsiJGlkIjoiNTgwIiwiVG9wIjowLjAsIkxlZnQiOjAuMCwiUmlnaHQiOjAuMCwiQm90dG9tIjowLjB9LCJQYWRkaW5nIjp7IiRpZCI6IjU4MSIsIlRvcCI6MC4wLCJMZWZ0IjowLjAsIlJpZ2h0IjowLjAsIkJvdHRvbSI6MC4wfSwiSXNWaXNpYmxlIjp0cnVlLCJXaWR0aCI6MC4wLCJIZWlnaHQiOjAuMCwiQm9yZGVyU3R5bGUiOnsiJGlkIjoiNTgyIiwiTGluZUNvbG9yIjpudWxsLCJMaW5lV2VpZ2h0IjowLjAsIkxpbmVUeXBlIjowLCJQYXJlbnRTdHlsZSI6bnVsbH0sIlBhcmVudFN0eWxlIjpudWxsfSwiTWFyZ2luIjp7IiRpZCI6IjU4MyIsIlRvcCI6MC4wLCJMZWZ0IjowLjAsIlJpZ2h0IjowLjAsIkJvdHRvbSI6MC4wfSwiUGFkZGluZyI6eyIkaWQiOiI1ODQiLCJUb3AiOjAuMCwiTGVmdCI6MC4wLCJSaWdodCI6MC4wLCJCb3R0b20iOjAuMH0sIklzVmlzaWJsZSI6dHJ1ZSwiV2lkdGgiOjAuMCwiSGVpZ2h0IjowLjAsIkJvcmRlclN0eWxlIjp7IiRpZCI6IjU4NSIsIkxpbmVDb2xvciI6bnVsbCwiTGluZVdlaWdodCI6MC4wLCJMaW5lVHlwZSI6MCwiUGFyZW50U3R5bGUiOm51bGx9LCJQYXJlbnRTdHlsZSI6bnVsbH19LHsiJGlkIjoiNTg2IiwiX2FjdGl2aXRpZXMiOlt7IiRpZCI6IjU4NyIsIl9yb3dzIjpbeyIkaWQiOiI1ODgiLCJfdGFza3MiOltdLCJfbWlsZXN0b25lcyI6W3siJGlkIjoiNTg5IiwiSWQiOiI2YjA2MTIwZi00Y2VjLTQyYjQtOWZjMC00Y2E3MGI4M2U2OTUiLCJJbmRleCI6NywiR3JvdXBJZCI6bnVsbCwiVGl0bGUiOiJDbGFzcyBJSUkiLCJEYXRlVGltZSI6IjIwMjUtMDctMDFUMjM6NTk6MDAiLCJQZXJjZW50YWdlQ29tcGxldGUiOjEwLjAsIk5vdGUiOm51bGwsIlN0eWxlIjp7IiRpZCI6IjU5MCIsIlRpdGxlUG9zaXRpb24iOiJMZWZ0IiwiRGF0ZVBvc2l0aW9uIjoiUmlnaHQiLCJTaGFwZVR5cGUiOjE3LCJTaGFwZVNpemUiOjAsIlNwYWNpbmciOjUsIlNoYXBlU3R5bGUiOnsiJGlkIjoiNTkxIiwiTWFyZ2luIjp7IiRpZCI6IjU5MiIsIlRvcCI6MC4wLCJMZWZ0IjowLjAsIlJpZ2h0IjowLjAsIkJvdHRvbSI6MC4wfSwiUGFkZGluZyI6eyIkaWQiOiI1OTMiLCJUb3AiOjAuMCwiTGVmdCI6MC4wLCJSaWdodCI6MC4wLCJCb3R0b20iOjAuMH0sIkJhY2tncm91bmQiOnsiJGlkIjoiNTk0IiwiQ29sb3IiOnsiJGlkIjoiNTk1IiwiQSI6MjU1LCJSIjowLCJHIjo1MiwiQiI6MTIwfX0sIklzVmlzaWJsZSI6dHJ1ZSwiV2lkdGgiOjE0LjAsIkhlaWdodCI6MTQuMCwiQm9yZGVyU3R5bGUiOnsiJGlkIjoiNTk2IiwiTGluZUNvbG9yIjpudWxsLCJMaW5lV2VpZ2h0IjowLjAsIkxpbmVUeXBlIjowLCJQYXJlbnRTdHlsZSI6bnVsbH0sIlBhcmVudFN0eWxlIjpudWxsfSwiVGl0bGVTdHlsZSI6eyIkaWQiOiI1OTciLCJGb250U2V0dGluZ3MiOnsiJGlkIjoiNTk4IiwiRm9udFNpemUiOjEwLCJGb250TmFtZSI6IkNhbGlicmkiLCJJc0JvbGQiOmZhbHNlLCJJc0l0YWxpYyI6ZmFsc2UsIklzVW5kZXJsaW5lZCI6ZmFsc2UsIlBhcmVudFN0eWxlIjpudWxsfSwiQXV0b1NpemUiOjIsIkZvcmVncm91bmQiOnsiJGlkIjoiNTk5IiwiQ29sb3IiOnsiJGlkIjoiNjAwIiwiQSI6MjU1LCJSIjowLCJHIjowLCJCIjowfX0sIk1heFdpZHRoIjo0Ni4xNzg1ODEyMzc3OTI5NjksIk1heEhlaWdodCI6IkluZmluaXR5IiwiU21hcnRGb3JlZ3JvdW5kSXNBY3RpdmUiOmZhbHNlLCJIb3Jpem9udGFsQWxpZ25tZW50IjoyLCJWZXJ0aWNhbEFsaWdubWVudCI6MCwiU21hcnRGb3JlZ3JvdW5kIjpudWxsLCJCYWNrZ3JvdW5kRmlsbFR5cGUiOjAsIk1hcmdpbiI6eyIkaWQiOiI2MDEiLCJUb3AiOjAuMCwiTGVmdCI6MC4wLCJSaWdodCI6MC4wLCJCb3R0b20iOjAuMH0sIlBhZGRpbmciOnsiJGlkIjoiNjAyIiwiVG9wIjowLjAsIkxlZnQiOjAuMCwiUmlnaHQiOjAuMCwiQm90dG9tIjowLjB9LCJCYWNrZ3JvdW5kIjp7IiRpZCI6IjYwMyIsIkNvbG9yIjp7IiRpZCI6IjYwNCIsIkEiOjAsIlIiOjI1NSwiRyI6MjU1LCJCIjoyNTV9fSwiSXNWaXNpYmxlIjp0cnVlLCJXaWR0aCI6MC4wLCJIZWlnaHQiOjAuMCwiQm9yZGVyU3R5bGUiOnsiJGlkIjoiNjA1IiwiTGluZUNvbG9yIjpudWxsLCJMaW5lV2VpZ2h0IjowLjAsIkxpbmVUeXBlIjowLCJQYXJlbnRTdHlsZSI6bnVsbH0sIlBhcmVudFN0eWxlIjpudWxsfSwiRGF0ZVN0eWxlIjp7IiRpZCI6IjYwNiIsIkZvbnRTZXR0aW5ncyI6eyIkaWQiOiI2MDciLCJGb250U2l6ZSI6MTAsIkZvbnROYW1lIjoiQ2FsaWJyaSIsIklzQm9sZCI6ZmFsc2UsIklzSXRhbGljIjpmYWxzZSwiSXNVbmRlcmxpbmVkIjpmYWxzZSwiUGFyZW50U3R5bGUiOm51bGx9LCJBdXRvU2l6ZSI6MCwiRm9yZWdyb3VuZCI6eyIkaWQiOiI2MDgiLCJDb2xvciI6eyIkaWQiOiI2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xMCIsIlRvcCI6MC4wLCJMZWZ0IjowLjAsIlJpZ2h0IjowLjAsIkJvdHRvbSI6MC4wfSwiUGFkZGluZyI6eyIkaWQiOiI2MTEiLCJUb3AiOjAuMCwiTGVmdCI6MC4wLCJSaWdodCI6MC4wLCJCb3R0b20iOjAuMH0sIkJhY2tncm91bmQiOnsiJGlkIjoiNjEyIiwiQ29sb3IiOnsiJGlkIjoiNjEzIiwiQSI6MCwiUiI6MjU1LCJHIjoyNTUsIkIiOjI1NX19LCJJc1Zpc2libGUiOnRydWUsIldpZHRoIjowLjAsIkhlaWdodCI6MC4wLCJCb3JkZXJTdHlsZSI6eyIkaWQiOiI2MTQiLCJMaW5lQ29sb3IiOm51bGwsIkxpbmVXZWlnaHQiOjAuMCwiTGluZVR5cGUiOjAsIlBhcmVudFN0eWxlIjpudWxsfSwiUGFyZW50U3R5bGUiOm51bGx9LCJEYXRlRm9ybWF0Ijp7IiRpZCI6IjYxN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YxNiIsIkRhdGVQYXJ0SXNWaXNpYmxlIjp0cnVlLCJUaW1lUGFydElzVmlzaWJsZSI6ZmFsc2V9fSwiV2Vla051bWJlcmluZyI6eyIkaWQiOiI2MTciLCJGb3JtYXQiOjAsIklzVmlzaWJsZSI6ZmFsc2UsIkxhc3RLbm93blZpc2liaWxpdHlTdGF0ZSI6ZmFsc2V9LCJJc1Zpc2libGUiOnRydWUsIlBhcmVudFN0eWxlIjpudWxsfSwiSHlwZXJsaW5rIjpudWxsLCJJbXBvcnRJZCI6bnVsbH0seyIkaWQiOiI2MTgiLCJJZCI6ImMwMGE0M2EwLWRjZWUtNDU1NS04ZDIwLWY0NTZmM2ZiZDRjNiIsIkluZGV4Ijo4LCJHcm91cElkIjpudWxsLCJUaXRsZSI6IlB1c2ggdG8gQ2xhc3MgSVYiLCJEYXRlVGltZSI6IjIwMjYtMDktMDZUMjM6NTk6MDAiLCJQZXJjZW50YWdlQ29tcGxldGUiOjEwLjAsIk5vdGUiOm51bGwsIlN0eWxlIjp7IiRpZCI6IjYxOSIsIlRpdGxlUG9zaXRpb24iOiJMZWZ0IiwiRGF0ZVBvc2l0aW9uIjoiTGVmdCIsIlNoYXBlVHlwZSI6MTcsIlNoYXBlU2l6ZSI6MCwiU3BhY2luZyI6NSwiU2hhcGVTdHlsZSI6eyIkaWQiOiI2MjAiLCJNYXJnaW4iOnsiJGlkIjoiNjIxIiwiVG9wIjowLjAsIkxlZnQiOjAuMCwiUmlnaHQiOjAuMCwiQm90dG9tIjowLjB9LCJQYWRkaW5nIjp7IiRpZCI6IjYyMiIsIlRvcCI6MC4wLCJMZWZ0IjowLjAsIlJpZ2h0IjowLjAsIkJvdHRvbSI6MC4wfSwiQmFja2dyb3VuZCI6eyIkaWQiOiI2MjMiLCJDb2xvciI6eyIkaWQiOiI2MjQiLCJBIjoyNTUsIlIiOjAsIkciOjUyLCJCIjoxMjB9fSwiSXNWaXNpYmxlIjp0cnVlLCJXaWR0aCI6MTQuMCwiSGVpZ2h0IjoxNC4wLCJCb3JkZXJTdHlsZSI6eyIkaWQiOiI2MjUiLCJMaW5lQ29sb3IiOm51bGwsIkxpbmVXZWlnaHQiOjAuMCwiTGluZVR5cGUiOjAsIlBhcmVudFN0eWxlIjpudWxsfSwiUGFyZW50U3R5bGUiOm51bGx9LCJUaXRsZVN0eWxlIjp7IiRpZCI6IjYyNiIsIkZvbnRTZXR0aW5ncyI6eyIkaWQiOiI2MjciLCJGb250U2l6ZSI6MTAsIkZvbnROYW1lIjoiQ2FsaWJyaSIsIklzQm9sZCI6ZmFsc2UsIklzSXRhbGljIjpmYWxzZSwiSXNVbmRlcmxpbmVkIjpmYWxzZSwiUGFyZW50U3R5bGUiOm51bGx9LCJBdXRvU2l6ZSI6MiwiRm9yZWdyb3VuZCI6eyIkaWQiOiI2MjgiLCJDb2xvciI6eyIkaWQiOiI2MjkiLCJBIjoyNTUsIlIiOjAsIkciOjAsIkIiOjB9fSwiTWF4V2lkdGgiOjgzLjMwNDAxNjExMzI4MTI1LCJNYXhIZWlnaHQiOiJJbmZpbml0eSIsIlNtYXJ0Rm9yZWdyb3VuZElzQWN0aXZlIjpmYWxzZSwiSG9yaXpvbnRhbEFsaWdubWVudCI6MiwiVmVydGljYWxBbGlnbm1lbnQiOjAsIlNtYXJ0Rm9yZWdyb3VuZCI6bnVsbCwiQmFja2dyb3VuZEZpbGxUeXBlIjowLCJNYXJnaW4iOnsiJGlkIjoiNjMwIiwiVG9wIjowLjAsIkxlZnQiOjAuMCwiUmlnaHQiOjAuMCwiQm90dG9tIjowLjB9LCJQYWRkaW5nIjp7IiRpZCI6IjYzMSIsIlRvcCI6MC4wLCJMZWZ0IjowLjAsIlJpZ2h0IjowLjAsIkJvdHRvbSI6MC4wfSwiQmFja2dyb3VuZCI6eyIkaWQiOiI2MzIiLCJDb2xvciI6eyIkaWQiOiI2MzMiLCJBIjowLCJSIjoyNTUsIkciOjI1NSwiQiI6MjU1fX0sIklzVmlzaWJsZSI6dHJ1ZSwiV2lkdGgiOjAuMCwiSGVpZ2h0IjowLjAsIkJvcmRlclN0eWxlIjp7IiRpZCI6IjYzNCIsIkxpbmVDb2xvciI6bnVsbCwiTGluZVdlaWdodCI6MC4wLCJMaW5lVHlwZSI6MCwiUGFyZW50U3R5bGUiOm51bGx9LCJQYXJlbnRTdHlsZSI6bnVsbH0sIkRhdGVTdHlsZSI6eyIkaWQiOiI2MzUiLCJGb250U2V0dGluZ3MiOnsiJGlkIjoiNjM2IiwiRm9udFNpemUiOjEwLCJGb250TmFtZSI6IkNhbGlicmkiLCJJc0JvbGQiOmZhbHNlLCJJc0l0YWxpYyI6ZmFsc2UsIklzVW5kZXJsaW5lZCI6ZmFsc2UsIlBhcmVudFN0eWxlIjpudWxsfSwiQXV0b1NpemUiOjAsIkZvcmVncm91bmQiOnsiJGlkIjoiNjM3IiwiQ29sb3IiOnsiJGlkIjoiNjM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2MzkiLCJUb3AiOjAuMCwiTGVmdCI6MC4wLCJSaWdodCI6MC4wLCJCb3R0b20iOjAuMH0sIlBhZGRpbmciOnsiJGlkIjoiNjQwIiwiVG9wIjowLjAsIkxlZnQiOjAuMCwiUmlnaHQiOjAuMCwiQm90dG9tIjowLjB9LCJCYWNrZ3JvdW5kIjp7IiRpZCI6IjY0MSIsIkNvbG9yIjp7IiRpZCI6IjY0MiIsIkEiOjAsIlIiOjI1NSwiRyI6MjU1LCJCIjoyNTV9fSwiSXNWaXNpYmxlIjpmYWxzZSwiV2lkdGgiOjAuMCwiSGVpZ2h0IjowLjAsIkJvcmRlclN0eWxlIjp7IiRpZCI6IjY0MyIsIkxpbmVDb2xvciI6bnVsbCwiTGluZVdlaWdodCI6MC4wLCJMaW5lVHlwZSI6MCwiUGFyZW50U3R5bGUiOm51bGx9LCJQYXJlbnRTdHlsZSI6bnVsbH0sIkRhdGVGb3JtYXQiOnsiJGlkIjoiNjQ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Q1IiwiRGF0ZVBhcnRJc1Zpc2libGUiOnRydWUsIlRpbWVQYXJ0SXNWaXNpYmxlIjpmYWxzZX19LCJXZWVrTnVtYmVyaW5nIjp7IiRpZCI6IjY0NiIsIkZvcm1hdCI6MCwiSXNWaXNpYmxlIjpmYWxzZSwiTGFzdEtub3duVmlzaWJpbGl0eVN0YXRlIjpmYWxzZX0sIklzVmlzaWJsZSI6dHJ1ZSwiUGFyZW50U3R5bGUiOm51bGx9LCJIeXBlcmxpbmsiOm51bGwsIkltcG9ydElkIjoiIn1dLCJJZCI6IjFkMzQ5NGEyLWVjMGMtNDVkYy05YmFmLWYzMTkwNjMxOTIwNyIsIklzU2luZ2xlSXRlbVJvdyI6ZmFsc2V9LHsiJGlkIjoiNjQ3IiwiX3Rhc2tzIjpbeyIkaWQiOiI2NDgiLCJfYXR0YWNoZWRNaWxlc3RvbmVzIjpbXSwiVGFza0RlZmluaXRpb24iOnsiJGlkIjoiNjQ5IiwiR3JvdXBOYW1lIjpudWxsLCJTdGFydERhdGUiOiIyMDI0LTA3LTAzVDIzOjU5OjAwWiIsIkVuZERhdGUiOiIyMDI2LTEyLTI1VDA5OjIwOjAwWiIsIlBlcmNlbnRhZ2VDb21wbGV0ZSI6MjAuMCwiU3R5bGUiOnsiJGlkIjoiNjUwIiwiU2hhcGUiOjQsIlNoYXBlVGhpY2tuZXNzIjozLCJEdXJhdGlvbkZvcm1hdCI6MCwiSW5jbHVkZU5vbldvcmtpbmdEYXlzSW5EdXJhdGlvbiI6ZmFsc2UsIlBlcmNlbnRhZ2VDb21wbGV0ZVN0eWxlIjp7IiRpZCI6IjY1MSIsIkZvbnRTZXR0aW5ncyI6eyIkaWQiOiI2NTIiLCJGb250U2l6ZSI6MTAsIkZvbnROYW1lIjoiQ2FsaWJyaSIsIklzQm9sZCI6ZmFsc2UsIklzSXRhbGljIjpmYWxzZSwiSXNVbmRlcmxpbmVkIjpmYWxzZSwiUGFyZW50U3R5bGUiOm51bGx9LCJBdXRvU2l6ZSI6MCwiRm9yZWdyb3VuZCI6eyIkaWQiOiI2NTMiLCJDb2xvciI6eyIkaWQiOiI2N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1NSIsIlRvcCI6MC4wLCJMZWZ0IjowLjAsIlJpZ2h0IjowLjAsIkJvdHRvbSI6MC4wfSwiUGFkZGluZyI6eyIkaWQiOiI2NTYiLCJUb3AiOjAuMCwiTGVmdCI6MC4wLCJSaWdodCI6MC4wLCJCb3R0b20iOjAuMH0sIkJhY2tncm91bmQiOnsiJGlkIjoiNjU3IiwiQ29sb3IiOnsiJGlkIjoiNjU4IiwiQSI6ODksIlIiOjAsIkciOjAsIkIiOjB9fSwiSXNWaXNpYmxlIjp0cnVlLCJXaWR0aCI6MC4wLCJIZWlnaHQiOjAuMCwiQm9yZGVyU3R5bGUiOnsiJGlkIjoiNjU5IiwiTGluZUNvbG9yIjpudWxsLCJMaW5lV2VpZ2h0IjowLjAsIkxpbmVUeXBlIjowLCJQYXJlbnRTdHlsZSI6bnVsbH0sIlBhcmVudFN0eWxlIjpudWxsfSwiRHVyYXRpb25TdHlsZSI6eyIkaWQiOiI2NjAiLCJGb250U2V0dGluZ3MiOnsiJGlkIjoiNjYxIiwiRm9udFNpemUiOjEwLCJGb250TmFtZSI6IkNhbGlicmkiLCJJc0JvbGQiOmZhbHNlLCJJc0l0YWxpYyI6ZmFsc2UsIklzVW5kZXJsaW5lZCI6ZmFsc2UsIlBhcmVudFN0eWxlIjpudWxsfSwiQXV0b1NpemUiOjAsIkZvcmVncm91bmQiOnsiJGlkIjoiNjYyIiwiQ29sb3IiOnsiJGlkIjoiNjY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Y0IiwiVG9wIjowLjAsIkxlZnQiOjAuMCwiUmlnaHQiOjAuMCwiQm90dG9tIjowLjB9LCJQYWRkaW5nIjp7IiRpZCI6IjY2NSIsIlRvcCI6MC4wLCJMZWZ0IjowLjAsIlJpZ2h0IjowLjAsIkJvdHRvbSI6MC4wfSwiQmFja2dyb3VuZCI6eyIkaWQiOiI2NjYiLCJDb2xvciI6eyIkcmVmIjoiNjU4In19LCJJc1Zpc2libGUiOnRydWUsIldpZHRoIjowLjAsIkhlaWdodCI6MC4wLCJCb3JkZXJTdHlsZSI6eyIkaWQiOiI2NjciLCJMaW5lQ29sb3IiOm51bGwsIkxpbmVXZWlnaHQiOjAuMCwiTGluZVR5cGUiOjAsIlBhcmVudFN0eWxlIjpudWxsfSwiUGFyZW50U3R5bGUiOm51bGx9LCJIb3Jpem9udGFsQ29ubmVjdG9yU3R5bGUiOnsiJGlkIjoiNjY4IiwiTGluZUNvbG9yIjp7IiRpZCI6IjY2OSIsIiR0eXBlIjoiTkxSRS5Db21tb24uRG9tLlNvbGlkQ29sb3JCcnVzaCwgTkxSRS5Db21tb24iLCJDb2xvciI6eyIkaWQiOiI2NzAiLCJBIjoyNTUsIlIiOjIwNCwiRyI6MjA0LCJCIjoyMDR9fSwiTGluZVdlaWdodCI6MS4wLCJMaW5lVHlwZSI6MCwiUGFyZW50U3R5bGUiOm51bGx9LCJWZXJ0aWNhbENvbm5lY3RvclN0eWxlIjp7IiRpZCI6IjY3MSIsIkxpbmVDb2xvciI6eyIkaWQiOiI2NzIiLCIkdHlwZSI6Ik5MUkUuQ29tbW9uLkRvbS5Tb2xpZENvbG9yQnJ1c2gsIE5MUkUuQ29tbW9uIiwiQ29sb3IiOnsiJGlkIjoiNjczIiwiQSI6MjU1LCJSIjoyMDQsIkciOjIwNCwiQiI6MjA0fX0sIkxpbmVXZWlnaHQiOjA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2NzQiLCJNYXJnaW4iOnsiJGlkIjoiNjc1IiwiVG9wIjowLjAsIkxlZnQiOjQuMCwiUmlnaHQiOjQuMCwiQm90dG9tIjowLjB9LCJQYWRkaW5nIjp7IiRpZCI6IjY3NiIsIlRvcCI6MC4wLCJMZWZ0IjowLjAsIlJpZ2h0IjowLjAsIkJvdHRvbSI6MC4wfSwiQmFja2dyb3VuZCI6eyIkaWQiOiI2NzciLCJDb2xvciI6eyIkaWQiOiI2NzgiLCJBIjoyNTUsIlIiOjAsIkciOjUyLCJCIjoxMjB9fSwiSXNWaXNpYmxlIjp0cnVlLCJXaWR0aCI6MC4wLCJIZWlnaHQiOjE0LjY0OTk5OTYxODUzMDI3MywiQm9yZGVyU3R5bGUiOnsiJGlkIjoiNjc5IiwiTGluZUNvbG9yIjp7IiRpZCI6IjY4MCIsIiR0eXBlIjoiTkxSRS5Db21tb24uRG9tLlNvbGlkQ29sb3JCcnVzaCwgTkxSRS5Db21tb24iLCJDb2xvciI6eyIkaWQiOiI2ODEiLCJBIjoyNTUsIlIiOjI1NSwiRyI6MCwiQiI6MH19LCJMaW5lV2VpZ2h0IjowLjAsIkxpbmVUeXBlIjowLCJQYXJlbnRTdHlsZSI6bnVsbH0sIlBhcmVudFN0eWxlIjpudWxsfSwiVGl0bGVTdHlsZSI6eyIkaWQiOiI2ODIiLCJGb250U2V0dGluZ3MiOnsiJGlkIjoiNjgzIiwiRm9udFNpemUiOjEwLCJGb250TmFtZSI6IkNhbGlicmkiLCJJc0JvbGQiOnRydWUsIklzSXRhbGljIjpmYWxzZSwiSXNVbmRlcmxpbmVkIjpmYWxzZSwiUGFyZW50U3R5bGUiOm51bGx9LCJBdXRvU2l6ZSI6MCwiRm9yZWdyb3VuZCI6eyIkaWQiOiI2ODQiLCJDb2xvciI6eyIkaWQiOiI2ODUiLCJBIjoyNTUsIlIiOjI1NSwiRyI6MjU1LCJCIjoyNTV9fSwiTWF4V2lkdGgiOjkwMC4wLCJNYXhIZWlnaHQiOiJJbmZpbml0eSIsIlNtYXJ0Rm9yZWdyb3VuZElzQWN0aXZlIjpmYWxzZSwiSG9yaXpvbnRhbEFsaWdubWVudCI6MSwiVmVydGljYWxBbGlnbm1lbnQiOjAsIlNtYXJ0Rm9yZWdyb3VuZCI6bnVsbCwiQmFja2dyb3VuZEZpbGxUeXBlIjowLCJNYXJnaW4iOnsiJGlkIjoiNjg2IiwiVG9wIjowLjAsIkxlZnQiOjAuMCwiUmlnaHQiOjAuMCwiQm90dG9tIjowLjB9LCJQYWRkaW5nIjp7IiRpZCI6IjY4NyIsIlRvcCI6MC4wLCJMZWZ0IjowLjAsIlJpZ2h0IjowLjAsIkJvdHRvbSI6MC4wfSwiQmFja2dyb3VuZCI6eyIkaWQiOiI2ODgiLCJDb2xvciI6eyIkaWQiOiI2ODkiLCJBIjowLCJSIjoyNTUsIkciOjI1NSwiQiI6MjU1fX0sIklzVmlzaWJsZSI6dHJ1ZSwiV2lkdGgiOjAuMCwiSGVpZ2h0IjowLjAsIkJvcmRlclN0eWxlIjp7IiRpZCI6IjY5MCIsIkxpbmVDb2xvciI6bnVsbCwiTGluZVdlaWdodCI6MC4wLCJMaW5lVHlwZSI6MCwiUGFyZW50U3R5bGUiOm51bGx9LCJQYXJlbnRTdHlsZSI6bnVsbH0sIkRhdGVTdHlsZSI6eyIkaWQiOiI2OTEiLCJGb250U2V0dGluZ3MiOnsiJGlkIjoiNjkyIiwiRm9udFNpemUiOjEwLCJGb250TmFtZSI6IkNhbGlicmkiLCJJc0JvbGQiOmZhbHNlLCJJc0l0YWxpYyI6ZmFsc2UsIklzVW5kZXJsaW5lZCI6ZmFsc2UsIlBhcmVudFN0eWxlIjpudWxsfSwiQXV0b1NpemUiOjAsIkZvcmVncm91bmQiOnsiJGlkIjoiNjkzIiwiQ29sb3IiOnsiJGlkIjoiNjk0IiwiQSI6MjU1LCJSIjo2NCwiRyI6NjQsIkIiOjY1fX0sIk1heFdpZHRoIjoyMDAuMCwiTWF4SGVpZ2h0IjoiSW5maW5pdHkiLCJTbWFydEZvcmVncm91bmRJc0FjdGl2ZSI6ZmFsc2UsIkhvcml6b250YWxBbGlnbm1lbnQiOjAsIlZlcnRpY2FsQWxpZ25tZW50IjowLCJTbWFydEZvcmVncm91bmQiOm51bGwsIkJhY2tncm91bmRGaWxsVHlwZSI6MCwiTWFyZ2luIjp7IiRpZCI6IjY5NSIsIlRvcCI6MC4wLCJMZWZ0IjowLjAsIlJpZ2h0IjowLjAsIkJvdHRvbSI6MC4wfSwiUGFkZGluZyI6eyIkaWQiOiI2OTYiLCJUb3AiOjAuMCwiTGVmdCI6MC4wLCJSaWdodCI6MC4wLCJCb3R0b20iOjAuMH0sIkJhY2tncm91bmQiOnsiJGlkIjoiNjk3IiwiQ29sb3IiOnsiJGlkIjoiNjk4IiwiQSI6MCwiUiI6MjU1LCJHIjoyNTUsIkIiOjI1NX19LCJJc1Zpc2libGUiOnRydWUsIldpZHRoIjowLjAsIkhlaWdodCI6MC4wLCJCb3JkZXJTdHlsZSI6eyIkaWQiOiI2OTkiLCJMaW5lQ29sb3IiOm51bGwsIkxpbmVXZWlnaHQiOjAuMCwiTGluZVR5cGUiOjAsIlBhcmVudFN0eWxlIjpudWxsfSwiUGFyZW50U3R5bGUiOm51bGx9LCJEYXRlRm9ybWF0Ijp7IiRpZCI6IjcwM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EiLCJGb3JtYXQiOjAsIklzVmlzaWJsZSI6ZmFsc2UsIkxhc3RLbm93blZpc2liaWxpdHlTdGF0ZSI6ZmFsc2V9LCJJc1Zpc2libGUiOnRydWUsIlBhcmVudFN0eWxlIjpudWxsfSwiSW5kZXgiOjksIlNtYXJ0RHVyYXRpb25BY3RpdmF0ZWQiOmZhbHNlLCJEYXRlRm9ybWF0Ijp7IiRyZWYiOiI3MDAifSwiV2Vla051bWJlcmluZyI6eyIkaWQiOiI3MDIiLCJGb3JtYXQiOjAsIklzVmlzaWJsZSI6ZmFsc2UsIkxhc3RLbm93blZpc2liaWxpdHlTdGF0ZSI6ZmFsc2V9LCJJZCI6IjAzMWVlNDFlLWQwNDItNGNjZC04ODBlLWE0YTM3ZDBjMDY2NSIsIkltcG9ydElkIjpudWxsLCJUaXRsZSI6IlByb2R1Y3Rpb24gIiwiTm90ZSI6bnVsbCwiSHlwZXJsaW5rIjp7IiRpZCI6IjcwMyIsIkFkZHJlc3MiOiIiLCJTdWJBZGRyZXNzIjoiIn0sIklzQ2hhbmdlZCI6ZmFsc2UsIklzTmV3IjpmYWxzZX19XSwiX21pbGVzdG9uZXMiOltdLCJJZCI6IjAwMDAwMDAwLTAwMDAtMDAwMC0wMDAwLTAwMDAwMDAwMDAwMCIsIklzU2luZ2xlSXRlbVJvdyI6dHJ1ZX1dLCJJbmRleCI6NiwiSWQiOiJhZGI0NzMxMy1kZWE5LTQyN2ItODY0OS1lODg0Mjc2NDFjMjciLCJIZWFkZXJUZXh0IjpudWxsLCJJc0RlZmF1bHQiOnRydWUsIlN0eWxlIjp7IiRpZCI6IjcwNCIsIkhlYWRlclN0eWxlIjp7IiRpZCI6IjcwNSIsIlRleHRTdHlsZSI6eyIkaWQiOiI3MDYiLCJGb250U2V0dGluZ3MiOnsiJGlkIjoiNzA3IiwiRm9udFNpemUiOjExLCJGb250TmFtZSI6IkNhbGlicmkiLCJJc0JvbGQiOmZhbHNlLCJJc0l0YWxpYyI6ZmFsc2UsIklzVW5kZXJsaW5lZCI6ZmFsc2UsIlBhcmVudFN0eWxlIjpudWxsfSwiQXV0b1NpemUiOjIsIkZvcmVncm91bmQiOnsiJGlkIjoiNzA4IiwiQ29sb3IiOnsiJGlkIjoiNzA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zEwIiwiVG9wIjowLjAsIkxlZnQiOjAuMCwiUmlnaHQiOjAuMCwiQm90dG9tIjowLjB9LCJQYWRkaW5nIjp7IiRpZCI6IjcxMSIsIlRvcCI6MC4wLCJMZWZ0IjowLjAsIlJpZ2h0IjowLjAsIkJvdHRvbSI6MC4wfSwiQmFja2dyb3VuZCI6bnVsbCwiSXNWaXNpYmxlIjp0cnVlLCJXaWR0aCI6MC4wLCJIZWlnaHQiOjAuMCwiQm9yZGVyU3R5bGUiOm51bGwsIlBhcmVudFN0eWxlIjpudWxsfSwiUmVjdGFuZ2xlU3R5bGUiOnsiJGlkIjoiNzEyIiwiTWFyZ2luIjp7IiRpZCI6IjcxMyIsIlRvcCI6MC4wLCJMZWZ0IjowLjAsIlJpZ2h0IjowLjAsIkJvdHRvbSI6MC4wfSwiUGFkZGluZyI6eyIkaWQiOiI3MTQiLCJUb3AiOjAuMCwiTGVmdCI6MC4wLCJSaWdodCI6MC4wLCJCb3R0b20iOjAuMH0sIkJhY2tncm91bmQiOnsiJGlkIjoiNzE1IiwiQ29sb3IiOnsiJGlkIjoiNzE2IiwiQSI6NjMsIlIiOjAsIkciOjAsIkIiOjB9fSwiSXNWaXNpYmxlIjp0cnVlLCJXaWR0aCI6MC4wLCJIZWlnaHQiOjAuMCwiQm9yZGVyU3R5bGUiOnsiJGlkIjoiNzE3IiwiTGluZUNvbG9yIjp7IiRpZCI6IjcxOCIsIiR0eXBlIjoiTkxSRS5Db21tb24uRG9tLlNvbGlkQ29sb3JCcnVzaCwgTkxSRS5Db21tb24iLCJDb2xvciI6eyIkaWQiOiI3MTkiLCJBIjoyNTUsIlIiOjI1NSwiRyI6MCwiQiI6MH19LCJMaW5lV2VpZ2h0IjowLjAsIkxpbmVUeXBlIjowLCJQYXJlbnRTdHlsZSI6bnVsbH0sIlBhcmVudFN0eWxlIjpudWxsfSwiTWFyZ2luIjp7IiRpZCI6IjcyMCIsIlRvcCI6MC4wLCJMZWZ0IjowLjAsIlJpZ2h0IjowLjAsIkJvdHRvbSI6MC4wfSwiUGFkZGluZyI6eyIkaWQiOiI3MjEiLCJUb3AiOjAuMCwiTGVmdCI6MC4wLCJSaWdodCI6MC4wLCJCb3R0b20iOjAuMH0sIkJhY2tncm91bmQiOm51bGwsIklzVmlzaWJsZSI6dHJ1ZSwiV2lkdGgiOjAuMCwiSGVpZ2h0IjowLjAsIkJvcmRlclN0eWxlIjpudWxsLCJQYXJlbnRTdHlsZSI6bnVsbH0sIkJhY2tncm91bmRTdHlsZSI6eyIkaWQiOiI3MjIiLCJNYXJnaW4iOnsiJGlkIjoiNzIzIiwiVG9wIjowLjAsIkxlZnQiOjAuMCwiUmlnaHQiOjAuMCwiQm90dG9tIjowLjB9LCJQYWRkaW5nIjp7IiRpZCI6IjcyNCIsIlRvcCI6MC4wLCJMZWZ0IjowLjAsIlJpZ2h0IjowLjAsIkJvdHRvbSI6MC4wfSwiQmFja2dyb3VuZCI6eyIkaWQiOiI3MjUiLCJDb2xvciI6eyIkaWQiOiI3MjYiLCJBIjozOCwiUiI6MTgxLCJHIjoxODEsIkIiOjE4MX19LCJJc1Zpc2libGUiOnRydWUsIldpZHRoIjowLjAsIkhlaWdodCI6MC4wLCJCb3JkZXJTdHlsZSI6eyIkaWQiOiI3MjciLCJMaW5lQ29sb3IiOnsiJGlkIjoiNzI4IiwiJHR5cGUiOiJOTFJFLkNvbW1vbi5Eb20uU29saWRDb2xvckJydXNoLCBOTFJFLkNvbW1vbiIsIkNvbG9yIjp7IiRpZCI6IjcyOSIsIkEiOjI1NSwiUiI6MjM0LCJHIjoyMiwiQiI6MzB9fSwiTGluZVdlaWdodCI6MC4wLCJMaW5lVHlwZSI6MCwiUGFyZW50U3R5bGUiOm51bGx9LCJQYXJlbnRTdHlsZSI6bnVsbH0sIk1hcmdpbiI6eyIkaWQiOiI3MzAiLCJUb3AiOjAuMCwiTGVmdCI6MC4wLCJSaWdodCI6MC4wLCJCb3R0b20iOjAuMH0sIlBhZGRpbmciOnsiJGlkIjoiNzMxIiwiVG9wIjowLjAsIkxlZnQiOjAuMCwiUmlnaHQiOjAuMCwiQm90dG9tIjowLjB9LCJJc1Zpc2libGUiOnRydWUsIldpZHRoIjowLjAsIkhlaWdodCI6MC4wLCJCb3JkZXJTdHlsZSI6eyIkaWQiOiI3MzIiLCJMaW5lQ29sb3IiOm51bGwsIkxpbmVXZWlnaHQiOjAuMCwiTGluZVR5cGUiOjAsIlBhcmVudFN0eWxlIjpudWxsfSwiUGFyZW50U3R5bGUiOm51bGx9fV0sIklkIjoiMjY2NzgwY2MtYTcwNS00MGE5LTgxYTYtYzVjMTVhZmE3YTZlIiwiSW5kZXgiOjYsIkhlYWRlclRleHQiOiJTb3V0aCBLb3JlYSIsIlN0eWxlIjp7IiRpZCI6IjczMyIsIlN0eWxlSWQiOiIwMDAwMDAwMC0wMDAwLTAwMDAtMDAwMC0wMDAwMDAwMDAwMDAiLCJIZWFkZXJTdHlsZSI6eyIkaWQiOiI3MzQiLCJUZXh0SXNWZXJ0aWNhbCI6ZmFsc2UsIlRleHRTdHlsZSI6eyIkaWQiOiI3MzUiLCJGb250U2V0dGluZ3MiOnsiJGlkIjoiNzM2IiwiRm9udFNpemUiOjEzLCJGb250TmFtZSI6IkNhbGlicmkiLCJJc0JvbGQiOnRydWUsIklzSXRhbGljIjpmYWxzZSwiSXNVbmRlcmxpbmVkIjpmYWxzZSwiUGFyZW50U3R5bGUiOm51bGx9LCJBdXRvU2l6ZSI6MiwiRm9yZWdyb3VuZCI6eyIkaWQiOiI3MzciLCJDb2xvciI6eyIkaWQiOiI3Mzg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3MzkiLCJUb3AiOjAuMCwiTGVmdCI6MC4wLCJSaWdodCI6MC4wLCJCb3R0b20iOjAuMH0sIlBhZGRpbmciOnsiJGlkIjoiNzQwIiwiVG9wIjowLjAsIkxlZnQiOjAuMCwiUmlnaHQiOjAuMCwiQm90dG9tIjowLjB9LCJCYWNrZ3JvdW5kIjpudWxsLCJJc1Zpc2libGUiOmZhbHNlLCJXaWR0aCI6MC4wLCJIZWlnaHQiOjAuMCwiQm9yZGVyU3R5bGUiOm51bGwsIlBhcmVudFN0eWxlIjpudWxsfSwiUmVjdGFuZ2xlU3R5bGUiOnsiJGlkIjoiNzQxIiwiTWFyZ2luIjp7IiRpZCI6Ijc0MiIsIlRvcCI6MC4wLCJMZWZ0IjowLjAsIlJpZ2h0IjowLjAsIkJvdHRvbSI6MC4wfSwiUGFkZGluZyI6eyIkaWQiOiI3NDMiLCJUb3AiOjAuMCwiTGVmdCI6MC4wLCJSaWdodCI6MC4wLCJCb3R0b20iOjAuMH0sIkJhY2tncm91bmQiOnsiJGlkIjoiNzQ0IiwiQ29sb3IiOnsiJGlkIjoiNzQ1IiwiQSI6MTkxLCJSIjowLCJHIjowLCJCIjowfX0sIklzVmlzaWJsZSI6dHJ1ZSwiV2lkdGgiOjAuMCwiSGVpZ2h0IjowLjAsIkJvcmRlclN0eWxlIjp7IiRpZCI6Ijc0NiIsIkxpbmVDb2xvciI6eyIkaWQiOiI3NDciLCIkdHlwZSI6Ik5MUkUuQ29tbW9uLkRvbS5Tb2xpZENvbG9yQnJ1c2gsIE5MUkUuQ29tbW9uIiwiQ29sb3IiOnsiJGlkIjoiNzQ4IiwiQSI6MjU1LCJSIjowLCJHIjoyMywiQiI6NDl9fSwiTGluZVdlaWdodCI6MC4wLCJMaW5lVHlwZSI6MCwiUGFyZW50U3R5bGUiOm51bGx9LCJQYXJlbnRTdHlsZSI6bnVsbH0sIk1hcmdpbiI6eyIkaWQiOiI3NDkiLCJUb3AiOjAuMCwiTGVmdCI6MC4wLCJSaWdodCI6MC4wLCJCb3R0b20iOjAuMH0sIlBhZGRpbmciOnsiJGlkIjoiNzUwIiwiVG9wIjowLjAsIkxlZnQiOjAuMCwiUmlnaHQiOjAuMCwiQm90dG9tIjowLjB9LCJCYWNrZ3JvdW5kIjpudWxsLCJJc1Zpc2libGUiOnRydWUsIldpZHRoIjowLjAsIkhlaWdodCI6MC4wLCJCb3JkZXJTdHlsZSI6bnVsbCwiUGFyZW50U3R5bGUiOm51bGx9LCJCYWNrZ3JvdW5kU3R5bGUiOnsiJGlkIjoiNzUxIiwiTWFyZ2luIjp7IiRpZCI6Ijc1MiIsIlRvcCI6MC4wLCJMZWZ0IjowLjAsIlJpZ2h0IjowLjAsIkJvdHRvbSI6MC4wfSwiUGFkZGluZyI6eyIkaWQiOiI3NTMiLCJUb3AiOjAuMCwiTGVmdCI6MC4wLCJSaWdodCI6MC4wLCJCb3R0b20iOjAuMH0sIkJhY2tncm91bmQiOnsiJGlkIjoiNzU0IiwiQ29sb3IiOnsiJGlkIjoiNzU1IiwiQSI6MzgsIlIiOjE4MSwiRyI6MTgxLCJCIjoxODF9fSwiSXNWaXNpYmxlIjp0cnVlLCJXaWR0aCI6MC4wLCJIZWlnaHQiOjAuMCwiQm9yZGVyU3R5bGUiOnsiJGlkIjoiNzU2IiwiTGluZUNvbG9yIjp7IiRpZCI6Ijc1NyIsIiR0eXBlIjoiTkxSRS5Db21tb24uRG9tLlNvbGlkQ29sb3JCcnVzaCwgTkxSRS5Db21tb24iLCJDb2xvciI6eyIkaWQiOiI3NTgiLCJBIjoyNTUsIlIiOjAsIkciOjIzLCJCIjo0OX19LCJMaW5lV2VpZ2h0IjowLjAsIkxpbmVUeXBlIjowLCJQYXJlbnRTdHlsZSI6bnVsbH0sIlBhcmVudFN0eWxlIjpudWxsfSwiSXNBYm92ZVRpbWViYW5kIjpmYWxzZSwiU3BhY2luZyI6NSwiRGVmYXVsdFN3aW1sYW5lVGFza1N0eWxlIjp7IiRpZCI6Ijc1OSIsIiR0eXBlIjoiTkxSRS5Db21tb24uRG9tLlN0eWxlcy5FeHBsaWNpdFNldGFibGVUYXNrU3R5bGUsIE5MUkUuQ29tbW9uIiwiU2hhcGUiOjQsIlNoYXBlVGhpY2tuZXNzIjoxLCJEdXJhdGlvbkZvcm1hdCI6MCwiSW5jbHVkZU5vbldvcmtpbmdEYXlzSW5EdXJhdGlvbiI6ZmFsc2UsIlBlcmNlbnRhZ2VDb21wbGV0ZVN0eWxlIjp7IiRpZCI6Ijc2MCIsIkZvbnRTZXR0aW5ncyI6eyIkaWQiOiI3NjEiLCJGb250U2l6ZSI6MTAsIkZvbnROYW1lIjoiQ2FsaWJyaSIsIklzQm9sZCI6ZmFsc2UsIklzSXRhbGljIjpmYWxzZSwiSXNVbmRlcmxpbmVkIjpmYWxzZSwiUGFyZW50U3R5bGUiOm51bGx9LCJBdXRvU2l6ZSI6MCwiRm9yZWdyb3VuZCI6eyIkaWQiOiI3NjIiLCJDb2xvciI6eyIkaWQiOiI3Nj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2NCIsIlRvcCI6MC4wLCJMZWZ0IjowLjAsIlJpZ2h0IjowLjAsIkJvdHRvbSI6MC4wfSwiUGFkZGluZyI6eyIkaWQiOiI3NjUiLCJUb3AiOjAuMCwiTGVmdCI6MC4wLCJSaWdodCI6MC4wLCJCb3R0b20iOjAuMH0sIkJhY2tncm91bmQiOnsiJGlkIjoiNzY2IiwiQ29sb3IiOnsiJGlkIjoiNzY3IiwiQSI6ODksIlIiOjAsIkciOjAsIkIiOjB9fSwiSXNWaXNpYmxlIjp0cnVlLCJXaWR0aCI6MC4wLCJIZWlnaHQiOjAuMCwiQm9yZGVyU3R5bGUiOnsiJGlkIjoiNzY4IiwiTGluZUNvbG9yIjpudWxsLCJMaW5lV2VpZ2h0IjowLjAsIkxpbmVUeXBlIjowLCJQYXJlbnRTdHlsZSI6bnVsbH0sIlBhcmVudFN0eWxlIjpudWxsfSwiRHVyYXRpb25TdHlsZSI6eyIkaWQiOiI3NjkiLCJGb250U2V0dGluZ3MiOnsiJGlkIjoiNzcwIiwiRm9udFNpemUiOjEwLCJGb250TmFtZSI6IkNhbGlicmkiLCJJc0JvbGQiOmZhbHNlLCJJc0l0YWxpYyI6ZmFsc2UsIklzVW5kZXJsaW5lZCI6ZmFsc2UsIlBhcmVudFN0eWxlIjpudWxsfSwiQXV0b1NpemUiOjAsIkZvcmVncm91bmQiOnsiJGlkIjoiNzcxIiwiQ29sb3IiOnsiJGlkIjoiNzc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czIiwiVG9wIjowLjAsIkxlZnQiOjAuMCwiUmlnaHQiOjAuMCwiQm90dG9tIjowLjB9LCJQYWRkaW5nIjp7IiRpZCI6Ijc3NCIsIlRvcCI6MC4wLCJMZWZ0IjowLjAsIlJpZ2h0IjowLjAsIkJvdHRvbSI6MC4wfSwiQmFja2dyb3VuZCI6eyIkaWQiOiI3NzUiLCJDb2xvciI6eyIkcmVmIjoiNzY3In19LCJJc1Zpc2libGUiOnRydWUsIldpZHRoIjowLjAsIkhlaWdodCI6MC4wLCJCb3JkZXJTdHlsZSI6eyIkaWQiOiI3NzYiLCJMaW5lQ29sb3IiOm51bGwsIkxpbmVXZWlnaHQiOjAuMCwiTGluZVR5cGUiOjAsIlBhcmVudFN0eWxlIjpudWxsfSwiUGFyZW50U3R5bGUiOm51bGx9LCJIb3Jpem9udGFsQ29ubmVjdG9yU3R5bGUiOnsiJGlkIjoiNzc3IiwiTGluZUNvbG9yIjp7IiRpZCI6Ijc3OCIsIiR0eXBlIjoiTkxSRS5Db21tb24uRG9tLlNvbGlkQ29sb3JCcnVzaCwgTkxSRS5Db21tb24iLCJDb2xvciI6eyIkaWQiOiI3NzkiLCJBIjoyNTUsIlIiOjIwNCwiRyI6MjA0LCJCIjoyMDR9fSwiTGluZVdlaWdodCI6MS4wLCJMaW5lVHlwZSI6MCwiUGFyZW50U3R5bGUiOm51bGx9LCJWZXJ0aWNhbENvbm5lY3RvclN0eWxlIjp7IiRpZCI6Ijc4MCIsIkxpbmVDb2xvciI6eyIkaWQiOiI3ODEiLCIkdHlwZSI6Ik5MUkUuQ29tbW9uLkRvbS5Tb2xpZENvbG9yQnJ1c2gsIE5MUkUuQ29tbW9uIiwiQ29sb3IiOnsiJGlkIjoiNzgyIiwiQSI6MjU1LCJSIjoyMDQsIkciOjIwNCwiQiI6MjA0fX0sIkxpbmVXZWlnaHQiOjA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3ODMiLCJNYXJnaW4iOnsiJGlkIjoiNzg0IiwiVG9wIjowLjAsIkxlZnQiOjQuMCwiUmlnaHQiOjQuMCwiQm90dG9tIjowLjB9LCJQYWRkaW5nIjp7IiRpZCI6Ijc4NSIsIlRvcCI6MC4wLCJMZWZ0IjowLjAsIlJpZ2h0IjowLjAsIkJvdHRvbSI6MC4wfSwiQmFja2dyb3VuZCI6eyIkaWQiOiI3ODYiLCJDb2xvciI6eyIkaWQiOiI3ODciLCJBIjoyNTUsIlIiOjAsIkciOjUyLCJCIjoxMjB9fSwiSXNWaXNpYmxlIjp0cnVlLCJXaWR0aCI6MC4wLCJIZWlnaHQiOjE2LjAsIkJvcmRlclN0eWxlIjp7IiRpZCI6Ijc4OCIsIkxpbmVDb2xvciI6eyIkaWQiOiI3ODkiLCIkdHlwZSI6Ik5MUkUuQ29tbW9uLkRvbS5Tb2xpZENvbG9yQnJ1c2gsIE5MUkUuQ29tbW9uIiwiQ29sb3IiOnsiJGlkIjoiNzkwIiwiQSI6MjU1LCJSIjoyMzQsIkciOjIyLCJCIjozMH19LCJMaW5lV2VpZ2h0IjowLjAsIkxpbmVUeXBlIjowLCJQYXJlbnRTdHlsZSI6bnVsbH0sIlBhcmVudFN0eWxlIjpudWxsfSwiVGl0bGVTdHlsZSI6eyIkaWQiOiI3OTEiLCJGb250U2V0dGluZ3MiOnsiJGlkIjoiNzkyIiwiRm9udFNpemUiOjEwLCJGb250TmFtZSI6IkNhbGlicmkiLCJJc0JvbGQiOnRydWUsIklzSXRhbGljIjpmYWxzZSwiSXNVbmRlcmxpbmVkIjpmYWxzZSwiUGFyZW50U3R5bGUiOm51bGx9LCJBdXRvU2l6ZSI6MCwiRm9yZWdyb3VuZCI6eyIkaWQiOiI3OTMiLCJDb2xvciI6eyIkaWQiOiI3OT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zk1IiwiVG9wIjowLjAsIkxlZnQiOjAuMCwiUmlnaHQiOjAuMCwiQm90dG9tIjowLjB9LCJQYWRkaW5nIjp7IiRpZCI6Ijc5NiIsIlRvcCI6MC4wLCJMZWZ0IjowLjAsIlJpZ2h0IjowLjAsIkJvdHRvbSI6MC4wfSwiQmFja2dyb3VuZCI6eyIkaWQiOiI3OTciLCJDb2xvciI6eyIkaWQiOiI3OTgiLCJBIjowLCJSIjoyNTUsIkciOjI1NSwiQiI6MjU1fX0sIklzVmlzaWJsZSI6dHJ1ZSwiV2lkdGgiOjAuMCwiSGVpZ2h0IjowLjAsIkJvcmRlclN0eWxlIjp7IiRpZCI6Ijc5OSIsIkxpbmVDb2xvciI6bnVsbCwiTGluZVdlaWdodCI6MC4wLCJMaW5lVHlwZSI6MCwiUGFyZW50U3R5bGUiOm51bGx9LCJQYXJlbnRTdHlsZSI6bnVsbH0sIkRhdGVTdHlsZSI6eyIkaWQiOiI4MDAiLCJGb250U2V0dGluZ3MiOnsiJGlkIjoiODAxIiwiRm9udFNpemUiOjEwLCJGb250TmFtZSI6IkNhbGlicmkiLCJJc0JvbGQiOmZhbHNlLCJJc0l0YWxpYyI6ZmFsc2UsIklzVW5kZXJsaW5lZCI6ZmFsc2UsIlBhcmVudFN0eWxlIjpudWxsfSwiQXV0b1NpemUiOjAsIkZvcmVncm91bmQiOnsiJGlkIjoiODAyIiwiQ29sb3IiOnsiJGlkIjoiODAzIiwiQSI6MjU1LCJSIjo2NCwiRyI6NjQsIkIiOjY1fX0sIk1heFdpZHRoIjoyMDAuMCwiTWF4SGVpZ2h0IjoiSW5maW5pdHkiLCJTbWFydEZvcmVncm91bmRJc0FjdGl2ZSI6ZmFsc2UsIkhvcml6b250YWxBbGlnbm1lbnQiOjAsIlZlcnRpY2FsQWxpZ25tZW50IjowLCJTbWFydEZvcmVncm91bmQiOm51bGwsIkJhY2tncm91bmRGaWxsVHlwZSI6MCwiTWFyZ2luIjp7IiRpZCI6IjgwNCIsIlRvcCI6MC4wLCJMZWZ0IjowLjAsIlJpZ2h0IjowLjAsIkJvdHRvbSI6MC4wfSwiUGFkZGluZyI6eyIkaWQiOiI4MDUiLCJUb3AiOjAuMCwiTGVmdCI6MC4wLCJSaWdodCI6MC4wLCJCb3R0b20iOjAuMH0sIkJhY2tncm91bmQiOnsiJGlkIjoiODA2IiwiQ29sb3IiOnsiJGlkIjoiODA3IiwiQSI6MCwiUiI6MjU1LCJHIjoyNTUsIkIiOjI1NX19LCJJc1Zpc2libGUiOnRydWUsIldpZHRoIjowLjAsIkhlaWdodCI6MC4wLCJCb3JkZXJTdHlsZSI6eyIkaWQiOiI4MDgiLCJMaW5lQ29sb3IiOm51bGwsIkxpbmVXZWlnaHQiOjAuMCwiTGluZVR5cGUiOjAsIlBhcmVudFN0eWxlIjpudWxsfSwiUGFyZW50U3R5bGUiOm51bGx9LCJEYXRlRm9ybWF0Ijp7IiRpZCI6Ijgw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AiLCJGb3JtYXQiOjAsIklzVmlzaWJsZSI6ZmFsc2UsIkxhc3RLbm93blZpc2liaWxpdHlTdGF0ZSI6ZmFsc2V9LCJJc1Zpc2libGUiOnRydWUsIlBhcmVudFN0eWxlIjpudWxsLCJfZXhwbGljaXRseVNldCI6eyIkaWQiOiI4MT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ODEyIiwiU2hhcGUiOjE3LCJDb25uZWN0b3JNYXJnaW4iOnsiJGlkIjoiODEzIiwiVG9wIjowLjAsIkxlZnQiOjIuMCwiUmlnaHQiOjIuMCwiQm90dG9tIjowLjB9LCJDb25uZWN0b3JTdHlsZSI6eyIkaWQiOiI4MTQiLCJMaW5lQ29sb3IiOnsiJGlkIjoiODE1IiwiJHR5cGUiOiJOTFJFLkNvbW1vbi5Eb20uU29saWRDb2xvckJydXNoLCBOTFJFLkNvbW1vbiIsIkNvbG9yIjp7IiRpZCI6IjgxNiIsIkEiOjEyNywiUiI6NzksIkciOjEyOSwiQiI6MTg5fX0sIkxpbmVXZWlnaHQiOjEuMCwiTGluZVR5cGUiOjAsIlBhcmVudFN0eWxlIjpudWxsfSwiSXNCZWxvd1RpbWViYW5kIjpmYWxzZSwiUG9zaXRpb25PblRhc2siOjEsIkhpZGVEYXRlIjpmYWxzZSwiU2hhcGVTaXplIjowLCJTcGFjaW5nIjoxLjAsIlBhZGRpbmciOnsiJGlkIjoiODE3IiwiVG9wIjo3LjAsIkxlZnQiOjMuMCwiUmlnaHQiOjAuMCwiQm90dG9tIjoyLjB9LCJTaGFwZVN0eWxlIjp7IiRpZCI6IjgxOCIsIk1hcmdpbiI6eyIkaWQiOiI4MTkiLCJUb3AiOjAuMCwiTGVmdCI6MC4wLCJSaWdodCI6MC4wLCJCb3R0b20iOjAuMH0sIlBhZGRpbmciOnsiJGlkIjoiODIwIiwiVG9wIjowLjAsIkxlZnQiOjAuMCwiUmlnaHQiOjAuMCwiQm90dG9tIjowLjB9LCJCYWNrZ3JvdW5kIjp7IiRpZCI6IjgyMSIsIkNvbG9yIjp7IiRpZCI6IjgyMiIsIkEiOjE5MSwiUiI6MCwiRyI6MCwiQiI6MH19LCJJc1Zpc2libGUiOnRydWUsIldpZHRoIjoxNC4wLCJIZWlnaHQiOjE0LjAsIkJvcmRlclN0eWxlIjp7IiRpZCI6IjgyMyIsIkxpbmVDb2xvciI6eyIkaWQiOiI4MjQiLCIkdHlwZSI6Ik5MUkUuQ29tbW9uLkRvbS5Tb2xpZENvbG9yQnJ1c2gsIE5MUkUuQ29tbW9uIiwiQ29sb3IiOnsiJGlkIjoiODI1IiwiQSI6MjU1LCJSIjoyMzQsIkciOjIyLCJCIjozMH19LCJMaW5lV2VpZ2h0IjowLjAsIkxpbmVUeXBlIjowLCJQYXJlbnRTdHlsZSI6bnVsbH0sIlBhcmVudFN0eWxlIjpudWxsfSwiVGl0bGVTdHlsZSI6eyIkaWQiOiI4MjYiLCJGb250U2V0dGluZ3MiOnsiJGlkIjoiODI3IiwiRm9udFNpemUiOjEwLCJGb250TmFtZSI6IkNhbGlicmkiLCJJc0JvbGQiOmZhbHNlLCJJc0l0YWxpYyI6ZmFsc2UsIklzVW5kZXJsaW5lZCI6ZmFsc2UsIlBhcmVudFN0eWxlIjpudWxsfSwiQXV0b1NpemUiOjAsIkZvcmVncm91bmQiOnsiJGlkIjoiODI4IiwiQ29sb3IiOnsiJGlkIjoiODI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zMCIsIlRvcCI6MC4wLCJMZWZ0IjowLjAsIlJpZ2h0IjowLjAsIkJvdHRvbSI6MC4wfSwiUGFkZGluZyI6eyIkaWQiOiI4MzEiLCJUb3AiOjAuMCwiTGVmdCI6MC4wLCJSaWdodCI6MC4wLCJCb3R0b20iOjAuMH0sIkJhY2tncm91bmQiOnsiJGlkIjoiODMyIiwiQ29sb3IiOnsiJGlkIjoiODMzIiwiQSI6ODksIlIiOjAsIkciOjAsIkIiOjB9fSwiSXNWaXNpYmxlIjp0cnVlLCJXaWR0aCI6MC4wLCJIZWlnaHQiOjAuMCwiQm9yZGVyU3R5bGUiOnsiJGlkIjoiODM0IiwiTGluZUNvbG9yIjpudWxsLCJMaW5lV2VpZ2h0IjowLjAsIkxpbmVUeXBlIjowLCJQYXJlbnRTdHlsZSI6bnVsbH0sIlBhcmVudFN0eWxlIjpudWxsfSwiRGF0ZVN0eWxlIjp7IiRpZCI6IjgzNSIsIkZvbnRTZXR0aW5ncyI6eyIkaWQiOiI4MzYiLCJGb250U2l6ZSI6MTAsIkZvbnROYW1lIjoiQ2FsaWJyaSIsIklzQm9sZCI6ZmFsc2UsIklzSXRhbGljIjpmYWxzZSwiSXNVbmRlcmxpbmVkIjpmYWxzZSwiUGFyZW50U3R5bGUiOm51bGx9LCJBdXRvU2l6ZSI6MCwiRm9yZWdyb3VuZCI6eyIkaWQiOiI4MzciLCJDb2xvciI6eyIkaWQiOiI4Mz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zOSIsIlRvcCI6MC4wLCJMZWZ0IjowLjAsIlJpZ2h0IjowLjAsIkJvdHRvbSI6MC4wfSwiUGFkZGluZyI6eyIkaWQiOiI4NDAiLCJUb3AiOjAuMCwiTGVmdCI6MC4wLCJSaWdodCI6MC4wLCJCb3R0b20iOjAuMH0sIkJhY2tncm91bmQiOnsiJGlkIjoiODQxIiwiQ29sb3IiOnsiJHJlZiI6IjgzMyJ9fSwiSXNWaXNpYmxlIjp0cnVlLCJXaWR0aCI6MC4wLCJIZWlnaHQiOjAuMCwiQm9yZGVyU3R5bGUiOnsiJGlkIjoiODQyIiwiTGluZUNvbG9yIjpudWxsLCJMaW5lV2VpZ2h0IjowLjAsIkxpbmVUeXBlIjowLCJQYXJlbnRTdHlsZSI6bnVsbH0sIlBhcmVudFN0eWxlIjpudWxsfSwiRGF0ZUZvcm1hdCI6eyIkaWQiOiI4NDM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4NDQiLCJEYXRlUGFydElzVmlzaWJsZSI6dHJ1ZSwiVGltZVBhcnRJc1Zpc2libGUiOmZhbHNlfX0sIldlZWtOdW1iZXJpbmciOnsiJGlkIjoiODQ1IiwiRm9ybWF0IjowLCJJc1Zpc2libGUiOmZhbHNlLCJMYXN0S25vd25WaXNpYmlsaXR5U3RhdGUiOmZhbHNlfSwiSXNWaXNpYmxlIjp0cnVlLCJQYXJlbnRTdHlsZSI6bnVsbH0sIkRlZmF1bHRTd2ltbGFuZU1pbGVzdG9uZVN0eWxlIjp7IiRpZCI6Ijg0NiIsIlRpdGxlUG9zaXRpb24iOiJMZWZ0IiwiRGF0ZVBvc2l0aW9uIjoiUmlnaHQiLCJTaGFwZVR5cGUiOjE3LCJTaGFwZVNpemUiOjAsIlNwYWNpbmciOjUsIlNoYXBlU3R5bGUiOnsiJGlkIjoiODQ3IiwiTWFyZ2luIjp7IiRpZCI6Ijg0OCIsIlRvcCI6MC4wLCJMZWZ0IjowLjAsIlJpZ2h0IjowLjAsIkJvdHRvbSI6MC4wfSwiUGFkZGluZyI6eyIkaWQiOiI4NDkiLCJUb3AiOjAuMCwiTGVmdCI6MC4wLCJSaWdodCI6MC4wLCJCb3R0b20iOjAuMH0sIkJhY2tncm91bmQiOnsiJGlkIjoiODUwIiwiQ29sb3IiOnsiJGlkIjoiODUxIiwiQSI6MjU1LCJSIjowLCJHIjo1MiwiQiI6MTIwfX0sIklzVmlzaWJsZSI6dHJ1ZSwiV2lkdGgiOjE0LjAsIkhlaWdodCI6MTQuMCwiQm9yZGVyU3R5bGUiOnsiJGlkIjoiODUyIiwiTGluZUNvbG9yIjp7IiRpZCI6Ijg1MyIsIiR0eXBlIjoiTkxSRS5Db21tb24uRG9tLlNvbGlkQ29sb3JCcnVzaCwgTkxSRS5Db21tb24iLCJDb2xvciI6eyIkaWQiOiI4NTQiLCJBIjoyNTUsIlIiOjIzNCwiRyI6MjIsIkIiOjMwfX0sIkxpbmVXZWlnaHQiOjAuMCwiTGluZVR5cGUiOjAsIlBhcmVudFN0eWxlIjpudWxsfSwiUGFyZW50U3R5bGUiOm51bGx9LCJUaXRsZVN0eWxlIjp7IiRpZCI6Ijg1NSIsIkZvbnRTZXR0aW5ncyI6eyIkaWQiOiI4NTYiLCJGb250U2l6ZSI6MTAsIkZvbnROYW1lIjoiQ2FsaWJyaSIsIklzQm9sZCI6ZmFsc2UsIklzSXRhbGljIjpmYWxzZSwiSXNVbmRlcmxpbmVkIjpmYWxzZSwiUGFyZW50U3R5bGUiOm51bGx9LCJBdXRvU2l6ZSI6MCwiRm9yZWdyb3VuZCI6eyIkaWQiOiI4NTciLCJDb2xvciI6eyIkaWQiOiI4NTg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ODU5IiwiVG9wIjowLjAsIkxlZnQiOjAuMCwiUmlnaHQiOjAuMCwiQm90dG9tIjowLjB9LCJQYWRkaW5nIjp7IiRpZCI6Ijg2MCIsIlRvcCI6MC4wLCJMZWZ0IjowLjAsIlJpZ2h0IjowLjAsIkJvdHRvbSI6MC4wfSwiQmFja2dyb3VuZCI6eyIkaWQiOiI4NjEiLCJDb2xvciI6eyIkaWQiOiI4NjIiLCJBIjowLCJSIjoyNTUsIkciOjI1NSwiQiI6MjU1fX0sIklzVmlzaWJsZSI6dHJ1ZSwiV2lkdGgiOjAuMCwiSGVpZ2h0IjowLjAsIkJvcmRlclN0eWxlIjp7IiRpZCI6Ijg2MyIsIkxpbmVDb2xvciI6bnVsbCwiTGluZVdlaWdodCI6MC4wLCJMaW5lVHlwZSI6MCwiUGFyZW50U3R5bGUiOm51bGx9LCJQYXJlbnRTdHlsZSI6bnVsbH0sIkRhdGVTdHlsZSI6eyIkaWQiOiI4NjQiLCJGb250U2V0dGluZ3MiOnsiJGlkIjoiODY1IiwiRm9udFNpemUiOjEwLCJGb250TmFtZSI6IkNhbGlicmkiLCJJc0JvbGQiOmZhbHNlLCJJc0l0YWxpYyI6ZmFsc2UsIklzVW5kZXJsaW5lZCI6ZmFsc2UsIlBhcmVudFN0eWxlIjpudWxsfSwiQXV0b1NpemUiOjAsIkZvcmVncm91bmQiOnsiJGlkIjoiODY2IiwiQ29sb3IiOnsiJGlkIjoiODY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jgiLCJUb3AiOjAuMCwiTGVmdCI6MC4wLCJSaWdodCI6MC4wLCJCb3R0b20iOjAuMH0sIlBhZGRpbmciOnsiJGlkIjoiODY5IiwiVG9wIjowLjAsIkxlZnQiOjAuMCwiUmlnaHQiOjAuMCwiQm90dG9tIjowLjB9LCJCYWNrZ3JvdW5kIjp7IiRpZCI6Ijg3MCIsIkNvbG9yIjp7IiRpZCI6Ijg3MSIsIkEiOjAsIlIiOjI1NSwiRyI6MjU1LCJCIjoyNTV9fSwiSXNWaXNpYmxlIjp0cnVlLCJXaWR0aCI6MC4wLCJIZWlnaHQiOjAuMCwiQm9yZGVyU3R5bGUiOnsiJGlkIjoiODcyIiwiTGluZUNvbG9yIjpudWxsLCJMaW5lV2VpZ2h0IjowLjAsIkxpbmVUeXBlIjowLCJQYXJlbnRTdHlsZSI6bnVsbH0sIlBhcmVudFN0eWxlIjpudWxsfSwiRGF0ZUZvcm1hdCI6eyIkaWQiOiI4NzM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4NzQiLCJEYXRlUGFydElzVmlzaWJsZSI6dHJ1ZSwiVGltZVBhcnRJc1Zpc2libGUiOmZhbHNlfX0sIldlZWtOdW1iZXJpbmciOnsiJGlkIjoiODc1IiwiRm9ybWF0IjowLCJJc1Zpc2libGUiOmZhbHNlLCJMYXN0S25vd25WaXNpYmlsaXR5U3RhdGUiOmZhbHNlfSwiSXNWaXNpYmxlIjp0cnVlLCJQYXJlbnRTdHlsZSI6bnVsbH0sIkRlZmF1bHRTd2ltbGFuZUFjdGl2aXR5U3R5bGUiOnsiJGlkIjoiODc2IiwiSGVhZGVyU3R5bGUiOnsiJGlkIjoiODc3IiwiVGV4dFN0eWxlIjp7IiRpZCI6Ijg3OCIsIkZvbnRTZXR0aW5ncyI6eyIkaWQiOiI4NzkiLCJGb250U2l6ZSI6MTEsIkZvbnROYW1lIjoiQ2FsaWJyaSIsIklzQm9sZCI6ZmFsc2UsIklzSXRhbGljIjpmYWxzZSwiSXNVbmRlcmxpbmVkIjpmYWxzZSwiUGFyZW50U3R5bGUiOm51bGx9LCJBdXRvU2l6ZSI6MiwiRm9yZWdyb3VuZCI6eyIkaWQiOiI4ODAiLCJDb2xvciI6eyIkaWQiOiI4OD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4ODIiLCJUb3AiOjAuMCwiTGVmdCI6MC4wLCJSaWdodCI6MC4wLCJCb3R0b20iOjAuMH0sIlBhZGRpbmciOnsiJGlkIjoiODgzIiwiVG9wIjowLjAsIkxlZnQiOjAuMCwiUmlnaHQiOjAuMCwiQm90dG9tIjowLjB9LCJCYWNrZ3JvdW5kIjpudWxsLCJJc1Zpc2libGUiOnRydWUsIldpZHRoIjowLjAsIkhlaWdodCI6MC4wLCJCb3JkZXJTdHlsZSI6bnVsbCwiUGFyZW50U3R5bGUiOm51bGx9LCJSZWN0YW5nbGVTdHlsZSI6eyIkaWQiOiI4ODQiLCJNYXJnaW4iOnsiJGlkIjoiODg1IiwiVG9wIjowLjAsIkxlZnQiOjAuMCwiUmlnaHQiOjAuMCwiQm90dG9tIjowLjB9LCJQYWRkaW5nIjp7IiRpZCI6Ijg4NiIsIlRvcCI6MC4wLCJMZWZ0IjowLjAsIlJpZ2h0IjowLjAsIkJvdHRvbSI6MC4wfSwiQmFja2dyb3VuZCI6eyIkaWQiOiI4ODciLCJDb2xvciI6eyIkaWQiOiI4ODgiLCJBIjo2MywiUiI6MCwiRyI6MCwiQiI6MH19LCJJc1Zpc2libGUiOnRydWUsIldpZHRoIjowLjAsIkhlaWdodCI6MC4wLCJCb3JkZXJTdHlsZSI6eyIkaWQiOiI4ODkiLCJMaW5lQ29sb3IiOnsiJGlkIjoiODkwIiwiJHR5cGUiOiJOTFJFLkNvbW1vbi5Eb20uU29saWRDb2xvckJydXNoLCBOTFJFLkNvbW1vbiIsIkNvbG9yIjp7IiRpZCI6Ijg5MSIsIkEiOjI1NSwiUiI6MjU1LCJHIjowLCJCIjowfX0sIkxpbmVXZWlnaHQiOjAuMCwiTGluZVR5cGUiOjAsIlBhcmVudFN0eWxlIjpudWxsfSwiUGFyZW50U3R5bGUiOm51bGx9LCJNYXJnaW4iOnsiJGlkIjoiODkyIiwiVG9wIjowLjAsIkxlZnQiOjAuMCwiUmlnaHQiOjAuMCwiQm90dG9tIjowLjB9LCJQYWRkaW5nIjp7IiRpZCI6Ijg5MyIsIlRvcCI6MC4wLCJMZWZ0IjowLjAsIlJpZ2h0IjowLjAsIkJvdHRvbSI6MC4wfSwiQmFja2dyb3VuZCI6bnVsbCwiSXNWaXNpYmxlIjp0cnVlLCJXaWR0aCI6MC4wLCJIZWlnaHQiOjAuMCwiQm9yZGVyU3R5bGUiOm51bGwsIlBhcmVudFN0eWxlIjpudWxsfSwiQmFja2dyb3VuZFN0eWxlIjp7IiRpZCI6Ijg5NCIsIk1hcmdpbiI6eyIkaWQiOiI4OTUiLCJUb3AiOjAuMCwiTGVmdCI6MC4wLCJSaWdodCI6MC4wLCJCb3R0b20iOjAuMH0sIlBhZGRpbmciOnsiJGlkIjoiODk2IiwiVG9wIjowLjAsIkxlZnQiOjAuMCwiUmlnaHQiOjAuMCwiQm90dG9tIjowLjB9LCJCYWNrZ3JvdW5kIjp7IiRyZWYiOiI3NTQifSwiSXNWaXNpYmxlIjp0cnVlLCJXaWR0aCI6MC4wLCJIZWlnaHQiOjAuMCwiQm9yZGVyU3R5bGUiOnsiJGlkIjoiODk3IiwiTGluZUNvbG9yIjp7IiRpZCI6Ijg5OCIsIiR0eXBlIjoiTkxSRS5Db21tb24uRG9tLlNvbGlkQ29sb3JCcnVzaCwgTkxSRS5Db21tb24iLCJDb2xvciI6eyIkaWQiOiI4OTkiLCJBIjoyNTUsIlIiOjIzNCwiRyI6MjIsIkIiOjMwfX0sIkxpbmVXZWlnaHQiOjAuMCwiTGluZVR5cGUiOjAsIlBhcmVudFN0eWxlIjpudWxsfSwiUGFyZW50U3R5bGUiOm51bGx9LCJNYXJnaW4iOnsiJGlkIjoiOTAwIiwiVG9wIjowLjAsIkxlZnQiOjAuMCwiUmlnaHQiOjAuMCwiQm90dG9tIjowLjB9LCJQYWRkaW5nIjp7IiRpZCI6IjkwMSIsIlRvcCI6MC4wLCJMZWZ0IjowLjAsIlJpZ2h0IjowLjAsIkJvdHRvbSI6MC4wfSwiSXNWaXNpYmxlIjp0cnVlLCJXaWR0aCI6MC4wLCJIZWlnaHQiOjAuMCwiQm9yZGVyU3R5bGUiOnsiJGlkIjoiOTAyIiwiTGluZUNvbG9yIjpudWxsLCJMaW5lV2VpZ2h0IjowLjAsIkxpbmVUeXBlIjowLCJQYXJlbnRTdHlsZSI6bnVsbH0sIlBhcmVudFN0eWxlIjpudWxsfSwiTWFyZ2luIjp7IiRpZCI6IjkwMyIsIlRvcCI6MC4wLCJMZWZ0IjowLjAsIlJpZ2h0IjowLjAsIkJvdHRvbSI6MC4wfSwiUGFkZGluZyI6eyIkaWQiOiI5MDQiLCJUb3AiOjAuMCwiTGVmdCI6MC4wLCJSaWdodCI6MC4wLCJCb3R0b20iOjAuMH0sIklzVmlzaWJsZSI6dHJ1ZSwiV2lkdGgiOjAuMCwiSGVpZ2h0IjowLjAsIkJvcmRlclN0eWxlIjp7IiRpZCI6IjkwNSIsIkxpbmVDb2xvciI6bnVsbCwiTGluZVdlaWdodCI6MC4wLCJMaW5lVHlwZSI6MCwiUGFyZW50U3R5bGUiOm51bGx9LCJQYXJlbnRTdHlsZSI6bnVsbH19LHsiJGlkIjoiOTA2IiwiX2FjdGl2aXRpZXMiOlt7IiRpZCI6IjkwNyIsIl9yb3dzIjpbeyIkaWQiOiI5MDgiLCJfdGFza3MiOltdLCJfbWlsZXN0b25lcyI6W3siJGlkIjoiOTA5IiwiSWQiOiI3OGQ4MzZhMi1hM2M3LTRjNWEtYTU4Yi05ZTExYTM1ODI1ZTIiLCJJbmRleCI6MTEsIkdyb3VwSWQiOm51bGwsIlRpdGxlIjoiRGF0YSByZWZyZXNoIiwiRGF0ZVRpbWUiOiIyMDI1LTAxLTMxVDIzOjU5OjAwIiwiUGVyY2VudGFnZUNvbXBsZXRlIjpudWxsLCJOb3RlIjpudWxsLCJTdHlsZSI6eyIkaWQiOiI5MTAiLCJUaXRsZVBvc2l0aW9uIjoiTGVmdCIsIkRhdGVQb3NpdGlvbiI6IlJpZ2h0IiwiU2hhcGVUeXBlIjoxNywiU2hhcGVTaXplIjowLCJTcGFjaW5nIjo1LCJTaGFwZVN0eWxlIjp7IiRpZCI6IjkxMSIsIk1hcmdpbiI6eyIkaWQiOiI5MTIiLCJUb3AiOjAuMCwiTGVmdCI6MC4wLCJSaWdodCI6MC4wLCJCb3R0b20iOjAuMH0sIlBhZGRpbmciOnsiJGlkIjoiOTEzIiwiVG9wIjowLjAsIkxlZnQiOjAuMCwiUmlnaHQiOjAuMCwiQm90dG9tIjowLjB9LCJCYWNrZ3JvdW5kIjp7IiRpZCI6IjkxNCIsIkNvbG9yIjp7IiRpZCI6IjkxNSIsIkEiOjI1NSwiUiI6MjE2LCJHIjowLCJCIjozOX19LCJJc1Zpc2libGUiOnRydWUsIldpZHRoIjoxNC4wLCJIZWlnaHQiOjE0LjAsIkJvcmRlclN0eWxlIjp7IiRpZCI6IjkxNiIsIkxpbmVDb2xvciI6bnVsbCwiTGluZVdlaWdodCI6MC4wLCJMaW5lVHlwZSI6MCwiUGFyZW50U3R5bGUiOm51bGx9LCJQYXJlbnRTdHlsZSI6bnVsbH0sIlRpdGxlU3R5bGUiOnsiJGlkIjoiOTE3IiwiRm9udFNldHRpbmdzIjp7IiRpZCI6IjkxOCIsIkZvbnRTaXplIjoxMCwiRm9udE5hbWUiOiJDYWxpYnJpIiwiSXNCb2xkIjpmYWxzZSwiSXNJdGFsaWMiOmZhbHNlLCJJc1VuZGVybGluZWQiOmZhbHNlLCJQYXJlbnRTdHlsZSI6bnVsbH0sIkF1dG9TaXplIjowLCJGb3JlZ3JvdW5kIjp7IiRpZCI6IjkxOSIsIkNvbG9yIjp7IiRpZCI6IjkyM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5MjEiLCJUb3AiOjAuMCwiTGVmdCI6MC4wLCJSaWdodCI6MC4wLCJCb3R0b20iOjAuMH0sIlBhZGRpbmciOnsiJGlkIjoiOTIyIiwiVG9wIjowLjAsIkxlZnQiOjAuMCwiUmlnaHQiOjAuMCwiQm90dG9tIjowLjB9LCJCYWNrZ3JvdW5kIjp7IiRpZCI6IjkyMyIsIkNvbG9yIjp7IiRpZCI6IjkyNCIsIkEiOjAsIlIiOjI1NSwiRyI6MjU1LCJCIjoyNTV9fSwiSXNWaXNpYmxlIjp0cnVlLCJXaWR0aCI6MC4wLCJIZWlnaHQiOjAuMCwiQm9yZGVyU3R5bGUiOnsiJGlkIjoiOTI1IiwiTGluZUNvbG9yIjpudWxsLCJMaW5lV2VpZ2h0IjowLjAsIkxpbmVUeXBlIjowLCJQYXJlbnRTdHlsZSI6bnVsbH0sIlBhcmVudFN0eWxlIjpudWxsfSwiRGF0ZVN0eWxlIjp7IiRpZCI6IjkyNiIsIkZvbnRTZXR0aW5ncyI6eyIkaWQiOiI5MjciLCJGb250U2l6ZSI6MTAsIkZvbnROYW1lIjoiQ2FsaWJyaSIsIklzQm9sZCI6ZmFsc2UsIklzSXRhbGljIjpmYWxzZSwiSXNVbmRlcmxpbmVkIjpmYWxzZSwiUGFyZW50U3R5bGUiOm51bGx9LCJBdXRvU2l6ZSI6MCwiRm9yZWdyb3VuZCI6eyIkaWQiOiI5MjgiLCJDb2xvciI6eyIkaWQiOiI5Mj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zMCIsIlRvcCI6MC4wLCJMZWZ0IjowLjAsIlJpZ2h0IjowLjAsIkJvdHRvbSI6MC4wfSwiUGFkZGluZyI6eyIkaWQiOiI5MzEiLCJUb3AiOjAuMCwiTGVmdCI6MC4wLCJSaWdodCI6MC4wLCJCb3R0b20iOjAuMH0sIkJhY2tncm91bmQiOnsiJGlkIjoiOTMyIiwiQ29sb3IiOnsiJGlkIjoiOTMzIiwiQSI6MCwiUiI6MjU1LCJHIjoyNTUsIkIiOjI1NX19LCJJc1Zpc2libGUiOnRydWUsIldpZHRoIjowLjAsIkhlaWdodCI6MC4wLCJCb3JkZXJTdHlsZSI6eyIkaWQiOiI5MzQiLCJMaW5lQ29sb3IiOm51bGwsIkxpbmVXZWlnaHQiOjAuMCwiTGluZVR5cGUiOjAsIlBhcmVudFN0eWxlIjpudWxsfSwiUGFyZW50U3R5bGUiOm51bGx9LCJEYXRlRm9ybWF0Ijp7IiRpZCI6IjkzN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kzNiIsIkRhdGVQYXJ0SXNWaXNpYmxlIjp0cnVlLCJUaW1lUGFydElzVmlzaWJsZSI6ZmFsc2V9fSwiV2Vla051bWJlcmluZyI6eyIkaWQiOiI5MzciLCJGb3JtYXQiOjAsIklzVmlzaWJsZSI6ZmFsc2UsIkxhc3RLbm93blZpc2liaWxpdHlTdGF0ZSI6ZmFsc2V9LCJJc1Zpc2libGUiOnRydWUsIlBhcmVudFN0eWxlIjpudWxsfSwiSHlwZXJsaW5rIjpudWxsLCJJbXBvcnRJZCI6bnVsbH0seyIkaWQiOiI5MzgiLCJJZCI6ImU5MmZkMzYwLTc2MDQtNGUwYS1hNWFhLTU0MmM2NTY1YWU5YSIsIkluZGV4IjoxMiwiR3JvdXBJZCI6bnVsbCwiVGl0bGUiOiJDbGFzcyBJIiwiRGF0ZVRpbWUiOiIyMDI1LTA5LTA1VDIzOjU5OjAwIiwiUGVyY2VudGFnZUNvbXBsZXRlIjoxMDAuMCwiTm90ZSI6bnVsbCwiU3R5bGUiOnsiJGlkIjoiOTM5IiwiVGl0bGVQb3NpdGlvbiI6IkxlZnQiLCJEYXRlUG9zaXRpb24iOiJSaWdodCIsIlNoYXBlVHlwZSI6MTcsIlNoYXBlU2l6ZSI6MCwiU3BhY2luZyI6NSwiU2hhcGVTdHlsZSI6eyIkaWQiOiI5NDAiLCJNYXJnaW4iOnsiJGlkIjoiOTQxIiwiVG9wIjowLjAsIkxlZnQiOjAuMCwiUmlnaHQiOjAuMCwiQm90dG9tIjowLjB9LCJQYWRkaW5nIjp7IiRpZCI6Ijk0MiIsIlRvcCI6MC4wLCJMZWZ0IjowLjAsIlJpZ2h0IjowLjAsIkJvdHRvbSI6MC4wfSwiQmFja2dyb3VuZCI6eyIkaWQiOiI5NDMiLCJDb2xvciI6eyIkaWQiOiI5NDQiLCJBIjoyNTUsIlIiOjIxNiwiRyI6MCwiQiI6Mzl9fSwiSXNWaXNpYmxlIjp0cnVlLCJXaWR0aCI6MTQuMCwiSGVpZ2h0IjoxNC4wLCJCb3JkZXJTdHlsZSI6eyIkaWQiOiI5NDUiLCJMaW5lQ29sb3IiOm51bGwsIkxpbmVXZWlnaHQiOjAuMCwiTGluZVR5cGUiOjAsIlBhcmVudFN0eWxlIjpudWxsfSwiUGFyZW50U3R5bGUiOm51bGx9LCJUaXRsZVN0eWxlIjp7IiRpZCI6Ijk0NiIsIkZvbnRTZXR0aW5ncyI6eyIkaWQiOiI5NDciLCJGb250U2l6ZSI6MTAsIkZvbnROYW1lIjoiQ2FsaWJyaSIsIklzQm9sZCI6ZmFsc2UsIklzSXRhbGljIjpmYWxzZSwiSXNVbmRlcmxpbmVkIjpmYWxzZSwiUGFyZW50U3R5bGUiOm51bGx9LCJBdXRvU2l6ZSI6MCwiRm9yZWdyb3VuZCI6eyIkaWQiOiI5NDgiLCJDb2xvciI6eyIkaWQiOiI5ND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OTUwIiwiVG9wIjowLjAsIkxlZnQiOjAuMCwiUmlnaHQiOjAuMCwiQm90dG9tIjowLjB9LCJQYWRkaW5nIjp7IiRpZCI6Ijk1MSIsIlRvcCI6MC4wLCJMZWZ0IjowLjAsIlJpZ2h0IjowLjAsIkJvdHRvbSI6MC4wfSwiQmFja2dyb3VuZCI6eyIkaWQiOiI5NTIiLCJDb2xvciI6eyIkaWQiOiI5NTMiLCJBIjowLCJSIjoyNTUsIkciOjI1NSwiQiI6MjU1fX0sIklzVmlzaWJsZSI6dHJ1ZSwiV2lkdGgiOjAuMCwiSGVpZ2h0IjowLjAsIkJvcmRlclN0eWxlIjp7IiRpZCI6Ijk1NCIsIkxpbmVDb2xvciI6bnVsbCwiTGluZVdlaWdodCI6MC4wLCJMaW5lVHlwZSI6MCwiUGFyZW50U3R5bGUiOm51bGx9LCJQYXJlbnRTdHlsZSI6bnVsbH0sIkRhdGVTdHlsZSI6eyIkaWQiOiI5NTUiLCJGb250U2V0dGluZ3MiOnsiJGlkIjoiOTU2IiwiRm9udFNpemUiOjEwLCJGb250TmFtZSI6IkNhbGlicmkiLCJJc0JvbGQiOmZhbHNlLCJJc0l0YWxpYyI6ZmFsc2UsIklzVW5kZXJsaW5lZCI6ZmFsc2UsIlBhcmVudFN0eWxlIjpudWxsfSwiQXV0b1NpemUiOjAsIkZvcmVncm91bmQiOnsiJGlkIjoiOTU3IiwiQ29sb3IiOnsiJGlkIjoiOT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TkiLCJUb3AiOjAuMCwiTGVmdCI6MC4wLCJSaWdodCI6MC4wLCJCb3R0b20iOjAuMH0sIlBhZGRpbmciOnsiJGlkIjoiOTYwIiwiVG9wIjowLjAsIkxlZnQiOjAuMCwiUmlnaHQiOjAuMCwiQm90dG9tIjowLjB9LCJCYWNrZ3JvdW5kIjp7IiRpZCI6Ijk2MSIsIkNvbG9yIjp7IiRpZCI6Ijk2MiIsIkEiOjAsIlIiOjI1NSwiRyI6MjU1LCJCIjoyNTV9fSwiSXNWaXNpYmxlIjp0cnVlLCJXaWR0aCI6MC4wLCJIZWlnaHQiOjAuMCwiQm9yZGVyU3R5bGUiOnsiJGlkIjoiOTYzIiwiTGluZUNvbG9yIjpudWxsLCJMaW5lV2VpZ2h0IjowLjAsIkxpbmVUeXBlIjowLCJQYXJlbnRTdHlsZSI6bnVsbH0sIlBhcmVudFN0eWxlIjpudWxsfSwiRGF0ZUZvcm1hdCI6eyIkaWQiOiI5Nj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5NjUiLCJEYXRlUGFydElzVmlzaWJsZSI6dHJ1ZSwiVGltZVBhcnRJc1Zpc2libGUiOmZhbHNlfX0sIldlZWtOdW1iZXJpbmciOnsiJGlkIjoiOTY2IiwiRm9ybWF0IjowLCJJc1Zpc2libGUiOmZhbHNlLCJMYXN0S25vd25WaXNpYmlsaXR5U3RhdGUiOmZhbHNlfSwiSXNWaXNpYmxlIjp0cnVlLCJQYXJlbnRTdHlsZSI6bnVsbH0sIkh5cGVybGluayI6bnVsbCwiSW1wb3J0SWQiOm51bGx9XSwiSWQiOiI0MTMwYjUwOC1iOTk2LTQ5YmItOTNhZi00NTM2ZmU0NzkxYjMiLCJJc1NpbmdsZUl0ZW1Sb3ciOmZhbHNlfSx7IiRpZCI6Ijk2NyIsIl90YXNrcyI6W3siJGlkIjoiOTY4IiwiX2F0dGFjaGVkTWlsZXN0b25lcyI6W10sIlRhc2tEZWZpbml0aW9uIjp7IiRpZCI6Ijk2OSIsIkdyb3VwTmFtZSI6bnVsbCwiU3RhcnREYXRlIjoiMjAyNC0wMS0wMVQwMDowMDowMFoiLCJFbmREYXRlIjoiMjAyNS0xMi0yNVQyMzo1OTowMFoiLCJQZXJjZW50YWdlQ29tcGxldGUiOjgwLjAsIlN0eWxlIjp7IiRpZCI6Ijk3MCIsIlNoYXBlIjo0LCJTaGFwZVRoaWNrbmVzcyI6MywiRHVyYXRpb25Gb3JtYXQiOjAsIkluY2x1ZGVOb25Xb3JraW5nRGF5c0luRHVyYXRpb24iOmZhbHNlLCJQZXJjZW50YWdlQ29tcGxldGVTdHlsZSI6eyIkaWQiOiI5NzEiLCJGb250U2V0dGluZ3MiOnsiJGlkIjoiOTcyIiwiRm9udFNpemUiOjEwLCJGb250TmFtZSI6IkNhbGlicmkiLCJJc0JvbGQiOmZhbHNlLCJJc0l0YWxpYyI6ZmFsc2UsIklzVW5kZXJsaW5lZCI6ZmFsc2UsIlBhcmVudFN0eWxlIjpudWxsfSwiQXV0b1NpemUiOjAsIkZvcmVncm91bmQiOnsiJGlkIjoiOTczIiwiQ29sb3IiOnsiJGlkIjoiOTc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NzUiLCJUb3AiOjAuMCwiTGVmdCI6MC4wLCJSaWdodCI6MC4wLCJCb3R0b20iOjAuMH0sIlBhZGRpbmciOnsiJGlkIjoiOTc2IiwiVG9wIjowLjAsIkxlZnQiOjAuMCwiUmlnaHQiOjAuMCwiQm90dG9tIjowLjB9LCJCYWNrZ3JvdW5kIjp7IiRpZCI6Ijk3NyIsIkNvbG9yIjp7IiRpZCI6Ijk3OCIsIkEiOjg5LCJSIjowLCJHIjowLCJCIjowfX0sIklzVmlzaWJsZSI6dHJ1ZSwiV2lkdGgiOjAuMCwiSGVpZ2h0IjowLjAsIkJvcmRlclN0eWxlIjp7IiRpZCI6Ijk3OSIsIkxpbmVDb2xvciI6bnVsbCwiTGluZVdlaWdodCI6MC4wLCJMaW5lVHlwZSI6MCwiUGFyZW50U3R5bGUiOm51bGx9LCJQYXJlbnRTdHlsZSI6bnVsbH0sIkR1cmF0aW9uU3R5bGUiOnsiJGlkIjoiOTgwIiwiRm9udFNldHRpbmdzIjp7IiRpZCI6Ijk4MSIsIkZvbnRTaXplIjoxMCwiRm9udE5hbWUiOiJDYWxpYnJpIiwiSXNCb2xkIjpmYWxzZSwiSXNJdGFsaWMiOmZhbHNlLCJJc1VuZGVybGluZWQiOmZhbHNlLCJQYXJlbnRTdHlsZSI6bnVsbH0sIkF1dG9TaXplIjowLCJGb3JlZ3JvdW5kIjp7IiRpZCI6Ijk4MiIsIkNvbG9yIjp7IiRpZCI6Ijk4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4NCIsIlRvcCI6MC4wLCJMZWZ0IjowLjAsIlJpZ2h0IjowLjAsIkJvdHRvbSI6MC4wfSwiUGFkZGluZyI6eyIkaWQiOiI5ODUiLCJUb3AiOjAuMCwiTGVmdCI6MC4wLCJSaWdodCI6MC4wLCJCb3R0b20iOjAuMH0sIkJhY2tncm91bmQiOnsiJGlkIjoiOTg2IiwiQ29sb3IiOnsiJHJlZiI6Ijk3OCJ9fSwiSXNWaXNpYmxlIjp0cnVlLCJXaWR0aCI6MC4wLCJIZWlnaHQiOjAuMCwiQm9yZGVyU3R5bGUiOnsiJGlkIjoiOTg3IiwiTGluZUNvbG9yIjpudWxsLCJMaW5lV2VpZ2h0IjowLjAsIkxpbmVUeXBlIjowLCJQYXJlbnRTdHlsZSI6bnVsbH0sIlBhcmVudFN0eWxlIjpudWxsfSwiSG9yaXpvbnRhbENvbm5lY3RvclN0eWxlIjp7IiRpZCI6Ijk4OCIsIkxpbmVDb2xvciI6eyIkaWQiOiI5ODkiLCIkdHlwZSI6Ik5MUkUuQ29tbW9uLkRvbS5Tb2xpZENvbG9yQnJ1c2gsIE5MUkUuQ29tbW9uIiwiQ29sb3IiOnsiJGlkIjoiOTkwIiwiQSI6MjU1LCJSIjoyMDQsIkciOjIwNCwiQiI6MjA0fX0sIkxpbmVXZWlnaHQiOjEuMCwiTGluZVR5cGUiOjAsIlBhcmVudFN0eWxlIjpudWxsfSwiVmVydGljYWxDb25uZWN0b3JTdHlsZSI6eyIkaWQiOiI5OTEiLCJMaW5lQ29sb3IiOnsiJGlkIjoiOTkyIiwiJHR5cGUiOiJOTFJFLkNvbW1vbi5Eb20uU29saWRDb2xvckJydXNoLCBOTFJFLkNvbW1vbiIsIkNvbG9yIjp7IiRpZCI6Ijk5MyIsIkEiOjI1NSwiUiI6MjA0LCJHIjoyMDQsIkIiOjIwNH19LCJMaW5lV2VpZ2h0IjowLjAsIkxpbmVUeXBlIjowLCJQYXJlbnRTdHlsZSI6bnVsbH0sIk1hcmdpbiI6bnVsbCwiU3RhcnREYXRlUG9zaXRpb24iOjEsIkVuZERhdGVQb3NpdGlvbiI6MSwiRGF0ZUlzVmlzaWJsZSI6dHJ1ZSwiVGl0bGVQb3NpdGlvbiI6MiwiRHVyYXRpb25Qb3NpdGlvbiI6NiwiUGVyY2VudGFnZUNvbXBsZXRlZFBvc2l0aW9uIjo2LCJTcGFjaW5nIjozLCJJc0JlbG93VGltZWJhbmQiOnRydWUsIlBlcmNlbnRhZ2VDb21wbGV0ZVNoYXBlT3BhY2l0eSI6MzUsIlNoYXBlU3R5bGUiOnsiJGlkIjoiOTk0IiwiTWFyZ2luIjp7IiRpZCI6Ijk5NSIsIlRvcCI6MC4wLCJMZWZ0Ijo0LjAsIlJpZ2h0Ijo0LjAsIkJvdHRvbSI6MC4wfSwiUGFkZGluZyI6eyIkaWQiOiI5OTYiLCJUb3AiOjAuMCwiTGVmdCI6MC4wLCJSaWdodCI6MC4wLCJCb3R0b20iOjAuMH0sIkJhY2tncm91bmQiOnsiJGlkIjoiOTk3IiwiQ29sb3IiOnsiJGlkIjoiOTk4IiwiQSI6MjU1LCJSIjoyMTYsIkciOjAsIkIiOjM5fX0sIklzVmlzaWJsZSI6dHJ1ZSwiV2lkdGgiOjAuMCwiSGVpZ2h0IjoxNC42NDk5OTk2MTg1MzAyNzMsIkJvcmRlclN0eWxlIjp7IiRpZCI6Ijk5OSIsIkxpbmVDb2xvciI6eyIkaWQiOiIxMDAwIiwiJHR5cGUiOiJOTFJFLkNvbW1vbi5Eb20uU29saWRDb2xvckJydXNoLCBOTFJFLkNvbW1vbiIsIkNvbG9yIjp7IiRpZCI6IjEwMDEiLCJBIjoyNTUsIlIiOjI1NSwiRyI6MCwiQiI6MH19LCJMaW5lV2VpZ2h0IjowLjAsIkxpbmVUeXBlIjowLCJQYXJlbnRTdHlsZSI6bnVsbH0sIlBhcmVudFN0eWxlIjpudWxsfSwiVGl0bGVTdHlsZSI6eyIkaWQiOiIxMDAyIiwiRm9udFNldHRpbmdzIjp7IiRpZCI6IjEwMDMiLCJGb250U2l6ZSI6MTAsIkZvbnROYW1lIjoiQ2FsaWJyaSIsIklzQm9sZCI6dHJ1ZSwiSXNJdGFsaWMiOmZhbHNlLCJJc1VuZGVybGluZWQiOmZhbHNlLCJQYXJlbnRTdHlsZSI6bnVsbH0sIkF1dG9TaXplIjowLCJGb3JlZ3JvdW5kIjp7IiRpZCI6IjEwMDQiLCJDb2xvciI6eyIkaWQiOiIxMDA1IiwiQSI6MjU1LCJSIjoyNTUsIkciOjI1NSwiQiI6MjU1fX0sIk1heFdpZHRoIjo5MDAuMCwiTWF4SGVpZ2h0IjoiSW5maW5pdHkiLCJTbWFydEZvcmVncm91bmRJc0FjdGl2ZSI6ZmFsc2UsIkhvcml6b250YWxBbGlnbm1lbnQiOjEsIlZlcnRpY2FsQWxpZ25tZW50IjowLCJTbWFydEZvcmVncm91bmQiOm51bGwsIkJhY2tncm91bmRGaWxsVHlwZSI6MCwiTWFyZ2luIjp7IiRpZCI6IjEwMDYiLCJUb3AiOjAuMCwiTGVmdCI6MC4wLCJSaWdodCI6MC4wLCJCb3R0b20iOjAuMH0sIlBhZGRpbmciOnsiJGlkIjoiMTAwNyIsIlRvcCI6MC4wLCJMZWZ0IjowLjAsIlJpZ2h0IjowLjAsIkJvdHRvbSI6MC4wfSwiQmFja2dyb3VuZCI6eyIkaWQiOiIxMDA4IiwiQ29sb3IiOnsiJGlkIjoiMTAwOSIsIkEiOjAsIlIiOjI1NSwiRyI6MjU1LCJCIjoyNTV9fSwiSXNWaXNpYmxlIjp0cnVlLCJXaWR0aCI6MC4wLCJIZWlnaHQiOjAuMCwiQm9yZGVyU3R5bGUiOnsiJGlkIjoiMTAxMCIsIkxpbmVDb2xvciI6bnVsbCwiTGluZVdlaWdodCI6MC4wLCJMaW5lVHlwZSI6MCwiUGFyZW50U3R5bGUiOm51bGx9LCJQYXJlbnRTdHlsZSI6bnVsbH0sIkRhdGVTdHlsZSI6eyIkaWQiOiIxMDExIiwiRm9udFNldHRpbmdzIjp7IiRpZCI6IjEwMTIiLCJGb250U2l6ZSI6MTAsIkZvbnROYW1lIjoiQ2FsaWJyaSIsIklzQm9sZCI6ZmFsc2UsIklzSXRhbGljIjpmYWxzZSwiSXNVbmRlcmxpbmVkIjpmYWxzZSwiUGFyZW50U3R5bGUiOm51bGx9LCJBdXRvU2l6ZSI6MCwiRm9yZWdyb3VuZCI6eyIkaWQiOiIxMDEzIiwiQ29sb3IiOnsiJGlkIjoiMTAxNCIsIkEiOjI1NSwiUiI6NjQsIkciOjY0LCJCIjo2NX19LCJNYXhXaWR0aCI6MjAwLjAsIk1heEhlaWdodCI6IkluZmluaXR5IiwiU21hcnRGb3JlZ3JvdW5kSXNBY3RpdmUiOmZhbHNlLCJIb3Jpem9udGFsQWxpZ25tZW50IjowLCJWZXJ0aWNhbEFsaWdubWVudCI6MCwiU21hcnRGb3JlZ3JvdW5kIjpudWxsLCJCYWNrZ3JvdW5kRmlsbFR5cGUiOjAsIk1hcmdpbiI6eyIkaWQiOiIxMDE1IiwiVG9wIjowLjAsIkxlZnQiOjAuMCwiUmlnaHQiOjAuMCwiQm90dG9tIjowLjB9LCJQYWRkaW5nIjp7IiRpZCI6IjEwMTYiLCJUb3AiOjAuMCwiTGVmdCI6MC4wLCJSaWdodCI6MC4wLCJCb3R0b20iOjAuMH0sIkJhY2tncm91bmQiOnsiJGlkIjoiMTAxNyIsIkNvbG9yIjp7IiRpZCI6IjEwMTgiLCJBIjowLCJSIjoyNTUsIkciOjI1NSwiQiI6MjU1fX0sIklzVmlzaWJsZSI6dHJ1ZSwiV2lkdGgiOjAuMCwiSGVpZ2h0IjowLjAsIkJvcmRlclN0eWxlIjp7IiRpZCI6IjEwMTkiLCJMaW5lQ29sb3IiOm51bGwsIkxpbmVXZWlnaHQiOjAuMCwiTGluZVR5cGUiOjAsIlBhcmVudFN0eWxlIjpudWxsfSwiUGFyZW50U3R5bGUiOm51bGx9LCJEYXRlRm9ybWF0Ijp7IiRpZCI6IjEwMj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yMSIsIkZvcm1hdCI6MCwiSXNWaXNpYmxlIjpmYWxzZSwiTGFzdEtub3duVmlzaWJpbGl0eVN0YXRlIjpmYWxzZX0sIklzVmlzaWJsZSI6dHJ1ZSwiUGFyZW50U3R5bGUiOm51bGx9LCJJbmRleCI6MTMsIlNtYXJ0RHVyYXRpb25BY3RpdmF0ZWQiOmZhbHNlLCJEYXRlRm9ybWF0Ijp7IiRyZWYiOiIxMDIwIn0sIldlZWtOdW1iZXJpbmciOnsiJGlkIjoiMTAyMiIsIkZvcm1hdCI6MCwiSXNWaXNpYmxlIjpmYWxzZSwiTGFzdEtub3duVmlzaWJpbGl0eVN0YXRlIjpmYWxzZX0sIklkIjoiZTkwZDU2NDktNGQ2Ny00NzE2LTkwYTQtMjAzOWFiMWRmYmFiIiwiSW1wb3J0SWQiOm51bGwsIlRpdGxlIjoiRXhlY3V0aW9uIiwiTm90ZSI6bnVsbCwiSHlwZXJsaW5rIjp7IiRpZCI6IjEwMjMiLCJBZGRyZXNzIjoiIiwiU3ViQWRkcmVzcyI6IiJ9LCJJc0NoYW5nZWQiOmZhbHNlLCJJc05ldyI6ZmFsc2V9fV0sIl9taWxlc3RvbmVzIjpbXSwiSWQiOiIwMDAwMDAwMC0wMDAwLTAwMDAtMDAwMC0wMDAwMDAwMDAwMDAiLCJJc1NpbmdsZUl0ZW1Sb3ciOnRydWV9XSwiSW5kZXgiOjEwLCJJZCI6ImMwNTRmMWQ1LTM2MjEtNDg2Ny1iMmZiLTM4ZTg1OTBkOTY4OCIsIkhlYWRlclRleHQiOm51bGwsIklzRGVmYXVsdCI6dHJ1ZSwiU3R5bGUiOnsiJGlkIjoiMTAyNCIsIkhlYWRlclN0eWxlIjp7IiRpZCI6IjEwMjUiLCJUZXh0U3R5bGUiOnsiJGlkIjoiMTAyNiIsIkZvbnRTZXR0aW5ncyI6eyIkaWQiOiIxMDI3IiwiRm9udFNpemUiOjExLCJGb250TmFtZSI6IkNhbGlicmkiLCJJc0JvbGQiOmZhbHNlLCJJc0l0YWxpYyI6ZmFsc2UsIklzVW5kZXJsaW5lZCI6ZmFsc2UsIlBhcmVudFN0eWxlIjpudWxsfSwiQXV0b1NpemUiOjIsIkZvcmVncm91bmQiOnsiJGlkIjoiMTAyOCIsIkNvbG9yIjp7IiRpZCI6IjEwM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DMwIiwiVG9wIjowLjAsIkxlZnQiOjAuMCwiUmlnaHQiOjAuMCwiQm90dG9tIjowLjB9LCJQYWRkaW5nIjp7IiRpZCI6IjEwMzEiLCJUb3AiOjAuMCwiTGVmdCI6MC4wLCJSaWdodCI6MC4wLCJCb3R0b20iOjAuMH0sIkJhY2tncm91bmQiOm51bGwsIklzVmlzaWJsZSI6dHJ1ZSwiV2lkdGgiOjAuMCwiSGVpZ2h0IjowLjAsIkJvcmRlclN0eWxlIjpudWxsLCJQYXJlbnRTdHlsZSI6bnVsbH0sIlJlY3RhbmdsZVN0eWxlIjp7IiRpZCI6IjEwMzIiLCJNYXJnaW4iOnsiJGlkIjoiMTAzMyIsIlRvcCI6MC4wLCJMZWZ0IjowLjAsIlJpZ2h0IjowLjAsIkJvdHRvbSI6MC4wfSwiUGFkZGluZyI6eyIkaWQiOiIxMDM0IiwiVG9wIjowLjAsIkxlZnQiOjAuMCwiUmlnaHQiOjAuMCwiQm90dG9tIjowLjB9LCJCYWNrZ3JvdW5kIjp7IiRpZCI6IjEwMzUiLCJDb2xvciI6eyIkaWQiOiIxMDM2IiwiQSI6NjMsIlIiOjAsIkciOjgyLCJCIjoxODB9fSwiSXNWaXNpYmxlIjp0cnVlLCJXaWR0aCI6MC4wLCJIZWlnaHQiOjAuMCwiQm9yZGVyU3R5bGUiOnsiJGlkIjoiMTAzNyIsIkxpbmVDb2xvciI6eyIkaWQiOiIxMDM4IiwiJHR5cGUiOiJOTFJFLkNvbW1vbi5Eb20uU29saWRDb2xvckJydXNoLCBOTFJFLkNvbW1vbiIsIkNvbG9yIjp7IiRpZCI6IjEwMzkiLCJBIjoyNTUsIlIiOjI1NSwiRyI6MCwiQiI6MH19LCJMaW5lV2VpZ2h0IjowLjAsIkxpbmVUeXBlIjowLCJQYXJlbnRTdHlsZSI6bnVsbH0sIlBhcmVudFN0eWxlIjpudWxsfSwiTWFyZ2luIjp7IiRpZCI6IjEwNDAiLCJUb3AiOjAuMCwiTGVmdCI6MC4wLCJSaWdodCI6MC4wLCJCb3R0b20iOjAuMH0sIlBhZGRpbmciOnsiJGlkIjoiMTA0MSIsIlRvcCI6MC4wLCJMZWZ0IjowLjAsIlJpZ2h0IjowLjAsIkJvdHRvbSI6MC4wfSwiQmFja2dyb3VuZCI6bnVsbCwiSXNWaXNpYmxlIjp0cnVlLCJXaWR0aCI6MC4wLCJIZWlnaHQiOjAuMCwiQm9yZGVyU3R5bGUiOm51bGwsIlBhcmVudFN0eWxlIjpudWxsfSwiQmFja2dyb3VuZFN0eWxlIjp7IiRpZCI6IjEwNDIiLCJNYXJnaW4iOnsiJGlkIjoiMTA0MyIsIlRvcCI6MC4wLCJMZWZ0IjowLjAsIlJpZ2h0IjowLjAsIkJvdHRvbSI6MC4wfSwiUGFkZGluZyI6eyIkaWQiOiIxMDQ0IiwiVG9wIjowLjAsIkxlZnQiOjAuMCwiUmlnaHQiOjAuMCwiQm90dG9tIjowLjB9LCJCYWNrZ3JvdW5kIjp7IiRpZCI6IjEwNDUiLCJDb2xvciI6eyIkaWQiOiIxMDQ2IiwiQSI6MzgsIlIiOjE4MSwiRyI6MTgxLCJCIjoxODF9fSwiSXNWaXNpYmxlIjp0cnVlLCJXaWR0aCI6MC4wLCJIZWlnaHQiOjAuMCwiQm9yZGVyU3R5bGUiOnsiJGlkIjoiMTA0NyIsIkxpbmVDb2xvciI6eyIkaWQiOiIxMDQ4IiwiJHR5cGUiOiJOTFJFLkNvbW1vbi5Eb20uU29saWRDb2xvckJydXNoLCBOTFJFLkNvbW1vbiIsIkNvbG9yIjp7IiRpZCI6IjEwNDkiLCJBIjoyNTUsIlIiOjIzNCwiRyI6MjIsIkIiOjMwfX0sIkxpbmVXZWlnaHQiOjAuMCwiTGluZVR5cGUiOjAsIlBhcmVudFN0eWxlIjpudWxsfSwiUGFyZW50U3R5bGUiOm51bGx9LCJNYXJnaW4iOnsiJGlkIjoiMTA1MCIsIlRvcCI6MC4wLCJMZWZ0IjowLjAsIlJpZ2h0IjowLjAsIkJvdHRvbSI6MC4wfSwiUGFkZGluZyI6eyIkaWQiOiIxMDUxIiwiVG9wIjowLjAsIkxlZnQiOjAuMCwiUmlnaHQiOjAuMCwiQm90dG9tIjowLjB9LCJJc1Zpc2libGUiOnRydWUsIldpZHRoIjowLjAsIkhlaWdodCI6MC4wLCJCb3JkZXJTdHlsZSI6eyIkaWQiOiIxMDUyIiwiTGluZUNvbG9yIjpudWxsLCJMaW5lV2VpZ2h0IjowLjAsIkxpbmVUeXBlIjowLCJQYXJlbnRTdHlsZSI6bnVsbH0sIlBhcmVudFN0eWxlIjpudWxsfX1dLCJJZCI6ImJjNWRlYjQ0LTgzOTctNDUxMy1hYzdjLThmMWZhZTY4ZDljMiIsIkluZGV4IjoxMCwiSGVhZGVyVGV4dCI6IlVTQSIsIlN0eWxlIjp7IiRpZCI6IjEwNTMiLCJTdHlsZUlkIjoiMDAwMDAwMDAtMDAwMC0wMDAwLTAwMDAtMDAwMDAwMDAwMDAwIiwiSGVhZGVyU3R5bGUiOnsiJGlkIjoiMTA1NCIsIlRleHRJc1ZlcnRpY2FsIjpmYWxzZSwiVGV4dFN0eWxlIjp7IiRpZCI6IjEwNTUiLCJGb250U2V0dGluZ3MiOnsiJGlkIjoiMTA1NiIsIkZvbnRTaXplIjoxMywiRm9udE5hbWUiOiJDYWxpYnJpIiwiSXNCb2xkIjp0cnVlLCJJc0l0YWxpYyI6ZmFsc2UsIklzVW5kZXJsaW5lZCI6ZmFsc2UsIlBhcmVudFN0eWxlIjpudWxsfSwiQXV0b1NpemUiOjIsIkZvcmVncm91bmQiOnsiJGlkIjoiMTA1NyIsIkNvbG9yIjp7IiRpZCI6IjEwNTg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DU5IiwiVG9wIjowLjAsIkxlZnQiOjAuMCwiUmlnaHQiOjAuMCwiQm90dG9tIjowLjB9LCJQYWRkaW5nIjp7IiRpZCI6IjEwNjAiLCJUb3AiOjAuMCwiTGVmdCI6MC4wLCJSaWdodCI6MC4wLCJCb3R0b20iOjAuMH0sIkJhY2tncm91bmQiOm51bGwsIklzVmlzaWJsZSI6ZmFsc2UsIldpZHRoIjowLjAsIkhlaWdodCI6MC4wLCJCb3JkZXJTdHlsZSI6bnVsbCwiUGFyZW50U3R5bGUiOm51bGx9LCJSZWN0YW5nbGVTdHlsZSI6eyIkaWQiOiIxMDYxIiwiTWFyZ2luIjp7IiRpZCI6IjEwNjIiLCJUb3AiOjAuMCwiTGVmdCI6MC4wLCJSaWdodCI6MC4wLCJCb3R0b20iOjAuMH0sIlBhZGRpbmciOnsiJGlkIjoiMTA2MyIsIlRvcCI6MC4wLCJMZWZ0IjowLjAsIlJpZ2h0IjowLjAsIkJvdHRvbSI6MC4wfSwiQmFja2dyb3VuZCI6eyIkaWQiOiIxMDY0IiwiQ29sb3IiOnsiJGlkIjoiMTA2NSIsIkEiOjIwNCwiUiI6MCwiRyI6ODIsIkIiOjE4MH19LCJJc1Zpc2libGUiOnRydWUsIldpZHRoIjowLjAsIkhlaWdodCI6MC4wLCJCb3JkZXJTdHlsZSI6eyIkaWQiOiIxMDY2IiwiTGluZUNvbG9yIjp7IiRpZCI6IjEwNjciLCIkdHlwZSI6Ik5MUkUuQ29tbW9uLkRvbS5Tb2xpZENvbG9yQnJ1c2gsIE5MUkUuQ29tbW9uIiwiQ29sb3IiOnsiJGlkIjoiMTA2OCIsIkEiOjI1NSwiUiI6NjcsIkciOjYxLCJCIjo1Nn19LCJMaW5lV2VpZ2h0IjowLjAsIkxpbmVUeXBlIjowLCJQYXJlbnRTdHlsZSI6bnVsbH0sIlBhcmVudFN0eWxlIjpudWxsfSwiTWFyZ2luIjp7IiRpZCI6IjEwNjkiLCJUb3AiOjAuMCwiTGVmdCI6MC4wLCJSaWdodCI6MC4wLCJCb3R0b20iOjAuMH0sIlBhZGRpbmciOnsiJGlkIjoiMTA3MCIsIlRvcCI6MC4wLCJMZWZ0IjowLjAsIlJpZ2h0IjowLjAsIkJvdHRvbSI6MC4wfSwiQmFja2dyb3VuZCI6bnVsbCwiSXNWaXNpYmxlIjp0cnVlLCJXaWR0aCI6MC4wLCJIZWlnaHQiOjAuMCwiQm9yZGVyU3R5bGUiOm51bGwsIlBhcmVudFN0eWxlIjpudWxsfSwiQmFja2dyb3VuZFN0eWxlIjp7IiRpZCI6IjEwNzEiLCJNYXJnaW4iOnsiJGlkIjoiMTA3MiIsIlRvcCI6MC4wLCJMZWZ0IjowLjAsIlJpZ2h0IjowLjAsIkJvdHRvbSI6MC4wfSwiUGFkZGluZyI6eyIkaWQiOiIxMDczIiwiVG9wIjowLjAsIkxlZnQiOjAuMCwiUmlnaHQiOjAuMCwiQm90dG9tIjowLjB9LCJCYWNrZ3JvdW5kIjp7IiRpZCI6IjEwNzQiLCJDb2xvciI6eyIkaWQiOiIxMDc1IiwiQSI6MzgsIlIiOjE4MSwiRyI6MTgxLCJCIjoxODF9fSwiSXNWaXNpYmxlIjp0cnVlLCJXaWR0aCI6MC4wLCJIZWlnaHQiOjAuMCwiQm9yZGVyU3R5bGUiOnsiJGlkIjoiMTA3NiIsIkxpbmVDb2xvciI6eyIkaWQiOiIxMDc3IiwiJHR5cGUiOiJOTFJFLkNvbW1vbi5Eb20uU29saWRDb2xvckJydXNoLCBOTFJFLkNvbW1vbiIsIkNvbG9yIjp7IiRpZCI6IjEwNzgiLCJBIjoyNTUsIlIiOjY3LCJHIjo2MSwiQiI6NTZ9fSwiTGluZVdlaWdodCI6MC4wLCJMaW5lVHlwZSI6MCwiUGFyZW50U3R5bGUiOm51bGx9LCJQYXJlbnRTdHlsZSI6bnVsbH0sIklzQWJvdmVUaW1lYmFuZCI6ZmFsc2UsIlNwYWNpbmciOjUsIkRlZmF1bHRTd2ltbGFuZVRhc2tTdHlsZSI6eyIkaWQiOiIxMDc5IiwiJHR5cGUiOiJOTFJFLkNvbW1vbi5Eb20uU3R5bGVzLkV4cGxpY2l0U2V0YWJsZVRhc2tTdHlsZSwgTkxSRS5Db21tb24iLCJTaGFwZSI6NCwiU2hhcGVUaGlja25lc3MiOjEsIkR1cmF0aW9uRm9ybWF0IjowLCJJbmNsdWRlTm9uV29ya2luZ0RheXNJbkR1cmF0aW9uIjpmYWxzZSwiUGVyY2VudGFnZUNvbXBsZXRlU3R5bGUiOnsiJGlkIjoiMTA4MCIsIkZvbnRTZXR0aW5ncyI6eyIkaWQiOiIxMDgxIiwiRm9udFNpemUiOjEwLCJGb250TmFtZSI6IkNhbGlicmkiLCJJc0JvbGQiOmZhbHNlLCJJc0l0YWxpYyI6ZmFsc2UsIklzVW5kZXJsaW5lZCI6ZmFsc2UsIlBhcmVudFN0eWxlIjpudWxsfSwiQXV0b1NpemUiOjAsIkZvcmVncm91bmQiOnsiJGlkIjoiMTA4MiIsIkNvbG9yIjp7IiRpZCI6IjEwOD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wODQiLCJUb3AiOjAuMCwiTGVmdCI6MC4wLCJSaWdodCI6MC4wLCJCb3R0b20iOjAuMH0sIlBhZGRpbmciOnsiJGlkIjoiMTA4NSIsIlRvcCI6MC4wLCJMZWZ0IjowLjAsIlJpZ2h0IjowLjAsIkJvdHRvbSI6MC4wfSwiQmFja2dyb3VuZCI6eyIkaWQiOiIxMDg2IiwiQ29sb3IiOnsiJGlkIjoiMTA4NyIsIkEiOjg5LCJSIjowLCJHIjowLCJCIjowfX0sIklzVmlzaWJsZSI6dHJ1ZSwiV2lkdGgiOjAuMCwiSGVpZ2h0IjowLjAsIkJvcmRlclN0eWxlIjp7IiRpZCI6IjEwODgiLCJMaW5lQ29sb3IiOm51bGwsIkxpbmVXZWlnaHQiOjAuMCwiTGluZVR5cGUiOjAsIlBhcmVudFN0eWxlIjpudWxsfSwiUGFyZW50U3R5bGUiOm51bGx9LCJEdXJhdGlvblN0eWxlIjp7IiRpZCI6IjEwODkiLCJGb250U2V0dGluZ3MiOnsiJGlkIjoiMTA5MCIsIkZvbnRTaXplIjoxMCwiRm9udE5hbWUiOiJDYWxpYnJpIiwiSXNCb2xkIjpmYWxzZSwiSXNJdGFsaWMiOmZhbHNlLCJJc1VuZGVybGluZWQiOmZhbHNlLCJQYXJlbnRTdHlsZSI6bnVsbH0sIkF1dG9TaXplIjowLCJGb3JlZ3JvdW5kIjp7IiRpZCI6IjEwOTEiLCJDb2xvciI6eyIkaWQiOiIxMDk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5MyIsIlRvcCI6MC4wLCJMZWZ0IjowLjAsIlJpZ2h0IjowLjAsIkJvdHRvbSI6MC4wfSwiUGFkZGluZyI6eyIkaWQiOiIxMDk0IiwiVG9wIjowLjAsIkxlZnQiOjAuMCwiUmlnaHQiOjAuMCwiQm90dG9tIjowLjB9LCJCYWNrZ3JvdW5kIjp7IiRpZCI6IjEwOTUiLCJDb2xvciI6eyIkcmVmIjoiMTA4NyJ9fSwiSXNWaXNpYmxlIjp0cnVlLCJXaWR0aCI6MC4wLCJIZWlnaHQiOjAuMCwiQm9yZGVyU3R5bGUiOnsiJGlkIjoiMTA5NiIsIkxpbmVDb2xvciI6bnVsbCwiTGluZVdlaWdodCI6MC4wLCJMaW5lVHlwZSI6MCwiUGFyZW50U3R5bGUiOm51bGx9LCJQYXJlbnRTdHlsZSI6bnVsbH0sIkhvcml6b250YWxDb25uZWN0b3JTdHlsZSI6eyIkaWQiOiIxMDk3IiwiTGluZUNvbG9yIjp7IiRpZCI6IjEwOTgiLCIkdHlwZSI6Ik5MUkUuQ29tbW9uLkRvbS5Tb2xpZENvbG9yQnJ1c2gsIE5MUkUuQ29tbW9uIiwiQ29sb3IiOnsiJGlkIjoiMTA5OSIsIkEiOjI1NSwiUiI6MjA0LCJHIjoyMDQsIkIiOjIwNH19LCJMaW5lV2VpZ2h0IjoxLjAsIkxpbmVUeXBlIjowLCJQYXJlbnRTdHlsZSI6bnVsbH0sIlZlcnRpY2FsQ29ubmVjdG9yU3R5bGUiOnsiJGlkIjoiMTEwMCIsIkxpbmVDb2xvciI6eyIkaWQiOiIxMTAxIiwiJHR5cGUiOiJOTFJFLkNvbW1vbi5Eb20uU29saWRDb2xvckJydXNoLCBOTFJFLkNvbW1vbiIsIkNvbG9yIjp7IiRpZCI6IjExMDIiLCJBIjoyNTUsIlIiOjIwNCwiRyI6MjA0LCJCIjoyMDR9fSwiTGluZVdlaWdodCI6MC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ExMDMiLCJNYXJnaW4iOnsiJGlkIjoiMTEwNCIsIlRvcCI6MC4wLCJMZWZ0Ijo0LjAsIlJpZ2h0Ijo0LjAsIkJvdHRvbSI6MC4wfSwiUGFkZGluZyI6eyIkaWQiOiIxMTA1IiwiVG9wIjowLjAsIkxlZnQiOjAuMCwiUmlnaHQiOjAuMCwiQm90dG9tIjowLjB9LCJCYWNrZ3JvdW5kIjp7IiRpZCI6IjExMDYiLCJDb2xvciI6eyIkaWQiOiIxMTA3IiwiQSI6MjU1LCJSIjoyMTYsIkciOjAsIkIiOjM5fX0sIklzVmlzaWJsZSI6dHJ1ZSwiV2lkdGgiOjAuMCwiSGVpZ2h0IjoxNi4wLCJCb3JkZXJTdHlsZSI6eyIkaWQiOiIxMTA4IiwiTGluZUNvbG9yIjp7IiRpZCI6IjExMDkiLCIkdHlwZSI6Ik5MUkUuQ29tbW9uLkRvbS5Tb2xpZENvbG9yQnJ1c2gsIE5MUkUuQ29tbW9uIiwiQ29sb3IiOnsiJGlkIjoiMTExMCIsIkEiOjI1NSwiUiI6MjM0LCJHIjoyMiwiQiI6MzB9fSwiTGluZVdlaWdodCI6MC4wLCJMaW5lVHlwZSI6MCwiUGFyZW50U3R5bGUiOm51bGx9LCJQYXJlbnRTdHlsZSI6bnVsbH0sIlRpdGxlU3R5bGUiOnsiJGlkIjoiMTExMSIsIkZvbnRTZXR0aW5ncyI6eyIkaWQiOiIxMTEyIiwiRm9udFNpemUiOjEwLCJGb250TmFtZSI6IkNhbGlicmkiLCJJc0JvbGQiOnRydWUsIklzSXRhbGljIjpmYWxzZSwiSXNVbmRlcmxpbmVkIjpmYWxzZSwiUGFyZW50U3R5bGUiOm51bGx9LCJBdXRvU2l6ZSI6MCwiRm9yZWdyb3VuZCI6eyIkaWQiOiIxMTEzIiwiQ29sb3IiOnsiJGlkIjoiMTEx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TE1IiwiVG9wIjowLjAsIkxlZnQiOjAuMCwiUmlnaHQiOjAuMCwiQm90dG9tIjowLjB9LCJQYWRkaW5nIjp7IiRpZCI6IjExMTYiLCJUb3AiOjAuMCwiTGVmdCI6MC4wLCJSaWdodCI6MC4wLCJCb3R0b20iOjAuMH0sIkJhY2tncm91bmQiOnsiJGlkIjoiMTExNyIsIkNvbG9yIjp7IiRpZCI6IjExMTgiLCJBIjowLCJSIjoyNTUsIkciOjI1NSwiQiI6MjU1fX0sIklzVmlzaWJsZSI6dHJ1ZSwiV2lkdGgiOjAuMCwiSGVpZ2h0IjowLjAsIkJvcmRlclN0eWxlIjp7IiRpZCI6IjExMTkiLCJMaW5lQ29sb3IiOm51bGwsIkxpbmVXZWlnaHQiOjAuMCwiTGluZVR5cGUiOjAsIlBhcmVudFN0eWxlIjpudWxsfSwiUGFyZW50U3R5bGUiOm51bGx9LCJEYXRlU3R5bGUiOnsiJGlkIjoiMTEyMCIsIkZvbnRTZXR0aW5ncyI6eyIkaWQiOiIxMTIxIiwiRm9udFNpemUiOjEwLCJGb250TmFtZSI6IkNhbGlicmkiLCJJc0JvbGQiOmZhbHNlLCJJc0l0YWxpYyI6ZmFsc2UsIklzVW5kZXJsaW5lZCI6ZmFsc2UsIlBhcmVudFN0eWxlIjpudWxsfSwiQXV0b1NpemUiOjAsIkZvcmVncm91bmQiOnsiJGlkIjoiMTEyMiIsIkNvbG9yIjp7IiRpZCI6IjExMjMiLCJBIjoyNTUsIlIiOjY0LCJHIjo2NCwiQiI6NjV9fSwiTWF4V2lkdGgiOjIwMC4wLCJNYXhIZWlnaHQiOiJJbmZpbml0eSIsIlNtYXJ0Rm9yZWdyb3VuZElzQWN0aXZlIjpmYWxzZSwiSG9yaXpvbnRhbEFsaWdubWVudCI6MCwiVmVydGljYWxBbGlnbm1lbnQiOjAsIlNtYXJ0Rm9yZWdyb3VuZCI6bnVsbCwiQmFja2dyb3VuZEZpbGxUeXBlIjowLCJNYXJnaW4iOnsiJGlkIjoiMTEyNCIsIlRvcCI6MC4wLCJMZWZ0IjowLjAsIlJpZ2h0IjowLjAsIkJvdHRvbSI6MC4wfSwiUGFkZGluZyI6eyIkaWQiOiIxMTI1IiwiVG9wIjowLjAsIkxlZnQiOjAuMCwiUmlnaHQiOjAuMCwiQm90dG9tIjowLjB9LCJCYWNrZ3JvdW5kIjp7IiRpZCI6IjExMjYiLCJDb2xvciI6eyIkaWQiOiIxMTI3IiwiQSI6MCwiUiI6MjU1LCJHIjoyNTUsIkIiOjI1NX19LCJJc1Zpc2libGUiOnRydWUsIldpZHRoIjowLjAsIkhlaWdodCI6MC4wLCJCb3JkZXJTdHlsZSI6eyIkaWQiOiIxMTI4IiwiTGluZUNvbG9yIjpudWxsLCJMaW5lV2VpZ2h0IjowLjAsIkxpbmVUeXBlIjowLCJQYXJlbnRTdHlsZSI6bnVsbH0sIlBhcmVudFN0eWxlIjpudWxsfSwiRGF0ZUZvcm1hdCI6eyIkaWQiOiIxMTI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AiLCJGb3JtYXQiOjAsIklzVmlzaWJsZSI6ZmFsc2UsIkxhc3RLbm93blZpc2liaWxpdHlTdGF0ZSI6ZmFsc2V9LCJJc1Zpc2libGUiOnRydWUsIlBhcmVudFN0eWxlIjpudWxsLCJfZXhwbGljaXRseVNldCI6eyIkaWQiOiIxMTM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xMzIiLCJTaGFwZSI6MTcsIkNvbm5lY3Rvck1hcmdpbiI6eyIkaWQiOiIxMTMzIiwiVG9wIjowLjAsIkxlZnQiOjIuMCwiUmlnaHQiOjIuMCwiQm90dG9tIjowLjB9LCJDb25uZWN0b3JTdHlsZSI6eyIkaWQiOiIxMTM0IiwiTGluZUNvbG9yIjp7IiRpZCI6IjExMzUiLCIkdHlwZSI6Ik5MUkUuQ29tbW9uLkRvbS5Tb2xpZENvbG9yQnJ1c2gsIE5MUkUuQ29tbW9uIiwiQ29sb3IiOnsiJGlkIjoiMTEzNiIsIkEiOjEyNywiUiI6NzksIkciOjEyOSwiQiI6MTg5fX0sIkxpbmVXZWlnaHQiOjEuMCwiTGluZVR5cGUiOjAsIlBhcmVudFN0eWxlIjpudWxsfSwiSXNCZWxvd1RpbWViYW5kIjpmYWxzZSwiUG9zaXRpb25PblRhc2siOjEsIkhpZGVEYXRlIjpmYWxzZSwiU2hhcGVTaXplIjowLCJTcGFjaW5nIjoxLjAsIlBhZGRpbmciOnsiJGlkIjoiMTEzNyIsIlRvcCI6Ny4wLCJMZWZ0IjozLjAsIlJpZ2h0IjowLjAsIkJvdHRvbSI6Mi4wfSwiU2hhcGVTdHlsZSI6eyIkaWQiOiIxMTM4IiwiTWFyZ2luIjp7IiRpZCI6IjExMzkiLCJUb3AiOjAuMCwiTGVmdCI6MC4wLCJSaWdodCI6MC4wLCJCb3R0b20iOjAuMH0sIlBhZGRpbmciOnsiJGlkIjoiMTE0MCIsIlRvcCI6MC4wLCJMZWZ0IjowLjAsIlJpZ2h0IjowLjAsIkJvdHRvbSI6MC4wfSwiQmFja2dyb3VuZCI6eyIkaWQiOiIxMTQxIiwiQ29sb3IiOnsiJGlkIjoiMTE0MiIsIkEiOjIwNCwiUiI6MCwiRyI6ODIsIkIiOjE4MH19LCJJc1Zpc2libGUiOnRydWUsIldpZHRoIjoxNC4wLCJIZWlnaHQiOjE0LjAsIkJvcmRlclN0eWxlIjp7IiRpZCI6IjExNDMiLCJMaW5lQ29sb3IiOnsiJGlkIjoiMTE0NCIsIiR0eXBlIjoiTkxSRS5Db21tb24uRG9tLlNvbGlkQ29sb3JCcnVzaCwgTkxSRS5Db21tb24iLCJDb2xvciI6eyIkaWQiOiIxMTQ1IiwiQSI6MjU1LCJSIjoyMzQsIkciOjIyLCJCIjozMH19LCJMaW5lV2VpZ2h0IjowLjAsIkxpbmVUeXBlIjowLCJQYXJlbnRTdHlsZSI6bnVsbH0sIlBhcmVudFN0eWxlIjpudWxsfSwiVGl0bGVTdHlsZSI6eyIkaWQiOiIxMTQ2IiwiRm9udFNldHRpbmdzIjp7IiRpZCI6IjExNDciLCJGb250U2l6ZSI6MTAsIkZvbnROYW1lIjoiQ2FsaWJyaSIsIklzQm9sZCI6ZmFsc2UsIklzSXRhbGljIjpmYWxzZSwiSXNVbmRlcmxpbmVkIjpmYWxzZSwiUGFyZW50U3R5bGUiOm51bGx9LCJBdXRvU2l6ZSI6MCwiRm9yZWdyb3VuZCI6eyIkaWQiOiIxMTQ4IiwiQ29sb3IiOnsiJGlkIjoiMTE0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UwIiwiVG9wIjowLjAsIkxlZnQiOjAuMCwiUmlnaHQiOjAuMCwiQm90dG9tIjowLjB9LCJQYWRkaW5nIjp7IiRpZCI6IjExNTEiLCJUb3AiOjAuMCwiTGVmdCI6MC4wLCJSaWdodCI6MC4wLCJCb3R0b20iOjAuMH0sIkJhY2tncm91bmQiOnsiJGlkIjoiMTE1MiIsIkNvbG9yIjp7IiRpZCI6IjExNTMiLCJBIjo4OSwiUiI6MCwiRyI6MCwiQiI6MH19LCJJc1Zpc2libGUiOnRydWUsIldpZHRoIjowLjAsIkhlaWdodCI6MC4wLCJCb3JkZXJTdHlsZSI6eyIkaWQiOiIxMTU0IiwiTGluZUNvbG9yIjpudWxsLCJMaW5lV2VpZ2h0IjowLjAsIkxpbmVUeXBlIjowLCJQYXJlbnRTdHlsZSI6bnVsbH0sIlBhcmVudFN0eWxlIjpudWxsfSwiRGF0ZVN0eWxlIjp7IiRpZCI6IjExNTUiLCJGb250U2V0dGluZ3MiOnsiJGlkIjoiMTE1NiIsIkZvbnRTaXplIjoxMCwiRm9udE5hbWUiOiJDYWxpYnJpIiwiSXNCb2xkIjpmYWxzZSwiSXNJdGFsaWMiOmZhbHNlLCJJc1VuZGVybGluZWQiOmZhbHNlLCJQYXJlbnRTdHlsZSI6bnVsbH0sIkF1dG9TaXplIjowLCJGb3JlZ3JvdW5kIjp7IiRpZCI6IjExNTciLCJDb2xvciI6eyIkaWQiOiIxMT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U5IiwiVG9wIjowLjAsIkxlZnQiOjAuMCwiUmlnaHQiOjAuMCwiQm90dG9tIjowLjB9LCJQYWRkaW5nIjp7IiRpZCI6IjExNjAiLCJUb3AiOjAuMCwiTGVmdCI6MC4wLCJSaWdodCI6MC4wLCJCb3R0b20iOjAuMH0sIkJhY2tncm91bmQiOnsiJGlkIjoiMTE2MSIsIkNvbG9yIjp7IiRyZWYiOiIxMTUzIn19LCJJc1Zpc2libGUiOnRydWUsIldpZHRoIjowLjAsIkhlaWdodCI6MC4wLCJCb3JkZXJTdHlsZSI6eyIkaWQiOiIxMTYyIiwiTGluZUNvbG9yIjpudWxsLCJMaW5lV2VpZ2h0IjowLjAsIkxpbmVUeXBlIjowLCJQYXJlbnRTdHlsZSI6bnVsbH0sIlBhcmVudFN0eWxlIjpudWxsfSwiRGF0ZUZvcm1hdCI6eyIkaWQiOiIxMTYz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E2NCIsIkRhdGVQYXJ0SXNWaXNpYmxlIjp0cnVlLCJUaW1lUGFydElzVmlzaWJsZSI6ZmFsc2V9fSwiV2Vla051bWJlcmluZyI6eyIkaWQiOiIxMTY1IiwiRm9ybWF0IjowLCJJc1Zpc2libGUiOmZhbHNlLCJMYXN0S25vd25WaXNpYmlsaXR5U3RhdGUiOmZhbHNlfSwiSXNWaXNpYmxlIjp0cnVlLCJQYXJlbnRTdHlsZSI6bnVsbH0sIkRlZmF1bHRTd2ltbGFuZU1pbGVzdG9uZVN0eWxlIjp7IiRpZCI6IjExNjYiLCJUaXRsZVBvc2l0aW9uIjoiTGVmdCIsIkRhdGVQb3NpdGlvbiI6IlJpZ2h0IiwiU2hhcGVUeXBlIjoxNywiU2hhcGVTaXplIjowLCJTcGFjaW5nIjo1LCJTaGFwZVN0eWxlIjp7IiRpZCI6IjExNjciLCJNYXJnaW4iOnsiJGlkIjoiMTE2OCIsIlRvcCI6MC4wLCJMZWZ0IjowLjAsIlJpZ2h0IjowLjAsIkJvdHRvbSI6MC4wfSwiUGFkZGluZyI6eyIkaWQiOiIxMTY5IiwiVG9wIjowLjAsIkxlZnQiOjAuMCwiUmlnaHQiOjAuMCwiQm90dG9tIjowLjB9LCJCYWNrZ3JvdW5kIjp7IiRpZCI6IjExNzAiLCJDb2xvciI6eyIkaWQiOiIxMTcxIiwiQSI6MjU1LCJSIjoyMTYsIkciOjAsIkIiOjM5fX0sIklzVmlzaWJsZSI6dHJ1ZSwiV2lkdGgiOjE0LjAsIkhlaWdodCI6MTQuMCwiQm9yZGVyU3R5bGUiOnsiJGlkIjoiMTE3MiIsIkxpbmVDb2xvciI6eyIkaWQiOiIxMTczIiwiJHR5cGUiOiJOTFJFLkNvbW1vbi5Eb20uU29saWRDb2xvckJydXNoLCBOTFJFLkNvbW1vbiIsIkNvbG9yIjp7IiRpZCI6IjExNzQiLCJBIjoyNTUsIlIiOjIzNCwiRyI6MjIsIkIiOjMwfX0sIkxpbmVXZWlnaHQiOjAuMCwiTGluZVR5cGUiOjAsIlBhcmVudFN0eWxlIjpudWxsfSwiUGFyZW50U3R5bGUiOm51bGx9LCJUaXRsZVN0eWxlIjp7IiRpZCI6IjExNzUiLCJGb250U2V0dGluZ3MiOnsiJGlkIjoiMTE3NiIsIkZvbnRTaXplIjoxMCwiRm9udE5hbWUiOiJDYWxpYnJpIiwiSXNCb2xkIjpmYWxzZSwiSXNJdGFsaWMiOmZhbHNlLCJJc1VuZGVybGluZWQiOmZhbHNlLCJQYXJlbnRTdHlsZSI6bnVsbH0sIkF1dG9TaXplIjowLCJGb3JlZ3JvdW5kIjp7IiRpZCI6IjExNzciLCJDb2xvciI6eyIkaWQiOiIxMTc4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xNzkiLCJUb3AiOjAuMCwiTGVmdCI6MC4wLCJSaWdodCI6MC4wLCJCb3R0b20iOjAuMH0sIlBhZGRpbmciOnsiJGlkIjoiMTE4MCIsIlRvcCI6MC4wLCJMZWZ0IjowLjAsIlJpZ2h0IjowLjAsIkJvdHRvbSI6MC4wfSwiQmFja2dyb3VuZCI6eyIkaWQiOiIxMTgxIiwiQ29sb3IiOnsiJGlkIjoiMTE4MiIsIkEiOjAsIlIiOjI1NSwiRyI6MjU1LCJCIjoyNTV9fSwiSXNWaXNpYmxlIjp0cnVlLCJXaWR0aCI6MC4wLCJIZWlnaHQiOjAuMCwiQm9yZGVyU3R5bGUiOnsiJGlkIjoiMTE4MyIsIkxpbmVDb2xvciI6bnVsbCwiTGluZVdlaWdodCI6MC4wLCJMaW5lVHlwZSI6MCwiUGFyZW50U3R5bGUiOm51bGx9LCJQYXJlbnRTdHlsZSI6bnVsbH0sIkRhdGVTdHlsZSI6eyIkaWQiOiIxMTg0IiwiRm9udFNldHRpbmdzIjp7IiRpZCI6IjExODUiLCJGb250U2l6ZSI6MTAsIkZvbnROYW1lIjoiQ2FsaWJyaSIsIklzQm9sZCI6ZmFsc2UsIklzSXRhbGljIjpmYWxzZSwiSXNVbmRlcmxpbmVkIjpmYWxzZSwiUGFyZW50U3R5bGUiOm51bGx9LCJBdXRvU2l6ZSI6MCwiRm9yZWdyb3VuZCI6eyIkaWQiOiIxMTg2IiwiQ29sb3IiOnsiJGlkIjoiMTE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4OCIsIlRvcCI6MC4wLCJMZWZ0IjowLjAsIlJpZ2h0IjowLjAsIkJvdHRvbSI6MC4wfSwiUGFkZGluZyI6eyIkaWQiOiIxMTg5IiwiVG9wIjowLjAsIkxlZnQiOjAuMCwiUmlnaHQiOjAuMCwiQm90dG9tIjowLjB9LCJCYWNrZ3JvdW5kIjp7IiRpZCI6IjExOTAiLCJDb2xvciI6eyIkaWQiOiIxMTkxIiwiQSI6MCwiUiI6MjU1LCJHIjoyNTUsIkIiOjI1NX19LCJJc1Zpc2libGUiOnRydWUsIldpZHRoIjowLjAsIkhlaWdodCI6MC4wLCJCb3JkZXJTdHlsZSI6eyIkaWQiOiIxMTkyIiwiTGluZUNvbG9yIjpudWxsLCJMaW5lV2VpZ2h0IjowLjAsIkxpbmVUeXBlIjowLCJQYXJlbnRTdHlsZSI6bnVsbH0sIlBhcmVudFN0eWxlIjpudWxsfSwiRGF0ZUZvcm1hdCI6eyIkaWQiOiIxMTkz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E5NCIsIkRhdGVQYXJ0SXNWaXNpYmxlIjp0cnVlLCJUaW1lUGFydElzVmlzaWJsZSI6ZmFsc2V9fSwiV2Vla051bWJlcmluZyI6eyIkaWQiOiIxMTk1IiwiRm9ybWF0IjowLCJJc1Zpc2libGUiOmZhbHNlLCJMYXN0S25vd25WaXNpYmlsaXR5U3RhdGUiOmZhbHNlfSwiSXNWaXNpYmxlIjp0cnVlLCJQYXJlbnRTdHlsZSI6bnVsbH0sIkRlZmF1bHRTd2ltbGFuZUFjdGl2aXR5U3R5bGUiOnsiJGlkIjoiMTE5NiIsIkhlYWRlclN0eWxlIjp7IiRpZCI6IjExOTciLCJUZXh0U3R5bGUiOnsiJGlkIjoiMTE5OCIsIkZvbnRTZXR0aW5ncyI6eyIkaWQiOiIxMTk5IiwiRm9udFNpemUiOjExLCJGb250TmFtZSI6IkNhbGlicmkiLCJJc0JvbGQiOmZhbHNlLCJJc0l0YWxpYyI6ZmFsc2UsIklzVW5kZXJsaW5lZCI6ZmFsc2UsIlBhcmVudFN0eWxlIjpudWxsfSwiQXV0b1NpemUiOjIsIkZvcmVncm91bmQiOnsiJGlkIjoiMTIwMCIsIkNvbG9yIjp7IiRpZCI6IjEyMD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jAyIiwiVG9wIjowLjAsIkxlZnQiOjAuMCwiUmlnaHQiOjAuMCwiQm90dG9tIjowLjB9LCJQYWRkaW5nIjp7IiRpZCI6IjEyMDMiLCJUb3AiOjAuMCwiTGVmdCI6MC4wLCJSaWdodCI6MC4wLCJCb3R0b20iOjAuMH0sIkJhY2tncm91bmQiOm51bGwsIklzVmlzaWJsZSI6dHJ1ZSwiV2lkdGgiOjAuMCwiSGVpZ2h0IjowLjAsIkJvcmRlclN0eWxlIjpudWxsLCJQYXJlbnRTdHlsZSI6bnVsbH0sIlJlY3RhbmdsZVN0eWxlIjp7IiRpZCI6IjEyMDQiLCJNYXJnaW4iOnsiJGlkIjoiMTIwNSIsIlRvcCI6MC4wLCJMZWZ0IjowLjAsIlJpZ2h0IjowLjAsIkJvdHRvbSI6MC4wfSwiUGFkZGluZyI6eyIkaWQiOiIxMjA2IiwiVG9wIjowLjAsIkxlZnQiOjAuMCwiUmlnaHQiOjAuMCwiQm90dG9tIjowLjB9LCJCYWNrZ3JvdW5kIjp7IiRpZCI6IjEyMDciLCJDb2xvciI6eyIkaWQiOiIxMjA4IiwiQSI6NjMsIlIiOjAsIkciOjgyLCJCIjoxODB9fSwiSXNWaXNpYmxlIjp0cnVlLCJXaWR0aCI6MC4wLCJIZWlnaHQiOjAuMCwiQm9yZGVyU3R5bGUiOnsiJGlkIjoiMTIwOSIsIkxpbmVDb2xvciI6eyIkaWQiOiIxMjEwIiwiJHR5cGUiOiJOTFJFLkNvbW1vbi5Eb20uU29saWRDb2xvckJydXNoLCBOTFJFLkNvbW1vbiIsIkNvbG9yIjp7IiRpZCI6IjEyMTEiLCJBIjoyNTUsIlIiOjI1NSwiRyI6MCwiQiI6MH19LCJMaW5lV2VpZ2h0IjowLjAsIkxpbmVUeXBlIjowLCJQYXJlbnRTdHlsZSI6bnVsbH0sIlBhcmVudFN0eWxlIjpudWxsfSwiTWFyZ2luIjp7IiRpZCI6IjEyMTIiLCJUb3AiOjAuMCwiTGVmdCI6MC4wLCJSaWdodCI6MC4wLCJCb3R0b20iOjAuMH0sIlBhZGRpbmciOnsiJGlkIjoiMTIxMyIsIlRvcCI6MC4wLCJMZWZ0IjowLjAsIlJpZ2h0IjowLjAsIkJvdHRvbSI6MC4wfSwiQmFja2dyb3VuZCI6bnVsbCwiSXNWaXNpYmxlIjp0cnVlLCJXaWR0aCI6MC4wLCJIZWlnaHQiOjAuMCwiQm9yZGVyU3R5bGUiOm51bGwsIlBhcmVudFN0eWxlIjpudWxsfSwiQmFja2dyb3VuZFN0eWxlIjp7IiRpZCI6IjEyMTQiLCJNYXJnaW4iOnsiJGlkIjoiMTIxNSIsIlRvcCI6MC4wLCJMZWZ0IjowLjAsIlJpZ2h0IjowLjAsIkJvdHRvbSI6MC4wfSwiUGFkZGluZyI6eyIkaWQiOiIxMjE2IiwiVG9wIjowLjAsIkxlZnQiOjAuMCwiUmlnaHQiOjAuMCwiQm90dG9tIjowLjB9LCJCYWNrZ3JvdW5kIjp7IiRyZWYiOiIxMDc0In0sIklzVmlzaWJsZSI6dHJ1ZSwiV2lkdGgiOjAuMCwiSGVpZ2h0IjowLjAsIkJvcmRlclN0eWxlIjp7IiRpZCI6IjEyMTciLCJMaW5lQ29sb3IiOnsiJGlkIjoiMTIxOCIsIiR0eXBlIjoiTkxSRS5Db21tb24uRG9tLlNvbGlkQ29sb3JCcnVzaCwgTkxSRS5Db21tb24iLCJDb2xvciI6eyIkaWQiOiIxMjE5IiwiQSI6MjU1LCJSIjoyMzQsIkciOjIyLCJCIjozMH19LCJMaW5lV2VpZ2h0IjowLjAsIkxpbmVUeXBlIjowLCJQYXJlbnRTdHlsZSI6bnVsbH0sIlBhcmVudFN0eWxlIjpudWxsfSwiTWFyZ2luIjp7IiRpZCI6IjEyMjAiLCJUb3AiOjAuMCwiTGVmdCI6MC4wLCJSaWdodCI6MC4wLCJCb3R0b20iOjAuMH0sIlBhZGRpbmciOnsiJGlkIjoiMTIyMSIsIlRvcCI6MC4wLCJMZWZ0IjowLjAsIlJpZ2h0IjowLjAsIkJvdHRvbSI6MC4wfSwiSXNWaXNpYmxlIjp0cnVlLCJXaWR0aCI6MC4wLCJIZWlnaHQiOjAuMCwiQm9yZGVyU3R5bGUiOnsiJGlkIjoiMTIyMiIsIkxpbmVDb2xvciI6bnVsbCwiTGluZVdlaWdodCI6MC4wLCJMaW5lVHlwZSI6MCwiUGFyZW50U3R5bGUiOm51bGx9LCJQYXJlbnRTdHlsZSI6bnVsbH0sIk1hcmdpbiI6eyIkaWQiOiIxMjIzIiwiVG9wIjowLjAsIkxlZnQiOjAuMCwiUmlnaHQiOjAuMCwiQm90dG9tIjowLjB9LCJQYWRkaW5nIjp7IiRpZCI6IjEyMjQiLCJUb3AiOjAuMCwiTGVmdCI6MC4wLCJSaWdodCI6MC4wLCJCb3R0b20iOjAuMH0sIklzVmlzaWJsZSI6dHJ1ZSwiV2lkdGgiOjAuMCwiSGVpZ2h0IjowLjAsIkJvcmRlclN0eWxlIjp7IiRpZCI6IjEyMjUiLCJMaW5lQ29sb3IiOm51bGwsIkxpbmVXZWlnaHQiOjAuMCwiTGluZVR5cGUiOjAsIlBhcmVudFN0eWxlIjpudWxsfSwiUGFyZW50U3R5bGUiOm51bGx9fSx7IiRpZCI6IjEyMjYiLCJfYWN0aXZpdGllcyI6W3siJGlkIjoiMTIyNyIsIl9yb3dzIjpbeyIkaWQiOiIxMjI4IiwiX3Rhc2tzIjpbXSwiX21pbGVzdG9uZXMiOlt7IiRpZCI6IjEyMjkiLCJJZCI6Ijk3YjA2ZDgxLTQ2MDUtNDBmMi05ZDM0LWJmNTM0NzY0YzdiZiIsIkluZGV4IjoxNSwiR3JvdXBJZCI6bnVsbCwiVGl0bGUiOiJDbGFzcyBJSUkiLCJEYXRlVGltZSI6IjIwMjQtMDItMjdUMjM6NTk6MDAiLCJQZXJjZW50YWdlQ29tcGxldGUiOjEwMC4wLCJOb3RlIjpudWxsLCJTdHlsZSI6eyIkaWQiOiIxMjMwIiwiVGl0bGVQb3NpdGlvbiI6IkxlZnQiLCJEYXRlUG9zaXRpb24iOiJSaWdodCIsIlNoYXBlVHlwZSI6MTcsIlNoYXBlU2l6ZSI6MCwiU3BhY2luZyI6NSwiU2hhcGVTdHlsZSI6eyIkaWQiOiIxMjMxIiwiTWFyZ2luIjp7IiRpZCI6IjEyMzIiLCJUb3AiOjAuMCwiTGVmdCI6MC4wLCJSaWdodCI6MC4wLCJCb3R0b20iOjAuMH0sIlBhZGRpbmciOnsiJGlkIjoiMTIzMyIsIlRvcCI6MC4wLCJMZWZ0IjowLjAsIlJpZ2h0IjowLjAsIkJvdHRvbSI6MC4wfSwiQmFja2dyb3VuZCI6eyIkaWQiOiIxMjM0IiwiQ29sb3IiOnsiJGlkIjoiMTIzNSIsIkEiOjI1NSwiUiI6MjI5LCJHIjoyOSwiQiI6NTN9fSwiSXNWaXNpYmxlIjp0cnVlLCJXaWR0aCI6MTQuMCwiSGVpZ2h0IjoxNC4wLCJCb3JkZXJTdHlsZSI6eyIkaWQiOiIxMjM2IiwiTGluZUNvbG9yIjpudWxsLCJMaW5lV2VpZ2h0IjowLjAsIkxpbmVUeXBlIjowLCJQYXJlbnRTdHlsZSI6bnVsbH0sIlBhcmVudFN0eWxlIjpudWxsfSwiVGl0bGVTdHlsZSI6eyIkaWQiOiIxMjM3IiwiRm9udFNldHRpbmdzIjp7IiRpZCI6IjEyMzgiLCJGb250U2l6ZSI6MTAsIkZvbnROYW1lIjoiQ2FsaWJyaSIsIklzQm9sZCI6ZmFsc2UsIklzSXRhbGljIjpmYWxzZSwiSXNVbmRlcmxpbmVkIjpmYWxzZSwiUGFyZW50U3R5bGUiOm51bGx9LCJBdXRvU2l6ZSI6MCwiRm9yZWdyb3VuZCI6eyIkaWQiOiIxMjM5IiwiQ29sb3IiOnsiJGlkIjoiMTI0M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jQxIiwiVG9wIjowLjAsIkxlZnQiOjAuMCwiUmlnaHQiOjAuMCwiQm90dG9tIjowLjB9LCJQYWRkaW5nIjp7IiRpZCI6IjEyNDIiLCJUb3AiOjAuMCwiTGVmdCI6MC4wLCJSaWdodCI6MC4wLCJCb3R0b20iOjAuMH0sIkJhY2tncm91bmQiOnsiJGlkIjoiMTI0MyIsIkNvbG9yIjp7IiRpZCI6IjEyNDQiLCJBIjowLCJSIjoyNTUsIkciOjI1NSwiQiI6MjU1fX0sIklzVmlzaWJsZSI6dHJ1ZSwiV2lkdGgiOjAuMCwiSGVpZ2h0IjowLjAsIkJvcmRlclN0eWxlIjp7IiRpZCI6IjEyNDUiLCJMaW5lQ29sb3IiOm51bGwsIkxpbmVXZWlnaHQiOjAuMCwiTGluZVR5cGUiOjAsIlBhcmVudFN0eWxlIjpudWxsfSwiUGFyZW50U3R5bGUiOm51bGx9LCJEYXRlU3R5bGUiOnsiJGlkIjoiMTI0NiIsIkZvbnRTZXR0aW5ncyI6eyIkaWQiOiIxMjQ3IiwiRm9udFNpemUiOjEwLCJGb250TmFtZSI6IkNhbGlicmkiLCJJc0JvbGQiOmZhbHNlLCJJc0l0YWxpYyI6ZmFsc2UsIklzVW5kZXJsaW5lZCI6ZmFsc2UsIlBhcmVudFN0eWxlIjpudWxsfSwiQXV0b1NpemUiOjAsIkZvcmVncm91bmQiOnsiJGlkIjoiMTI0OCIsIkNvbG9yIjp7IiRpZCI6IjEyN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TAiLCJUb3AiOjAuMCwiTGVmdCI6MC4wLCJSaWdodCI6MC4wLCJCb3R0b20iOjAuMH0sIlBhZGRpbmciOnsiJGlkIjoiMTI1MSIsIlRvcCI6MC4wLCJMZWZ0IjowLjAsIlJpZ2h0IjowLjAsIkJvdHRvbSI6MC4wfSwiQmFja2dyb3VuZCI6eyIkaWQiOiIxMjUyIiwiQ29sb3IiOnsiJGlkIjoiMTI1MyIsIkEiOjAsIlIiOjI1NSwiRyI6MjU1LCJCIjoyNTV9fSwiSXNWaXNpYmxlIjp0cnVlLCJXaWR0aCI6MC4wLCJIZWlnaHQiOjAuMCwiQm9yZGVyU3R5bGUiOnsiJGlkIjoiMTI1NCIsIkxpbmVDb2xvciI6bnVsbCwiTGluZVdlaWdodCI6MC4wLCJMaW5lVHlwZSI6MCwiUGFyZW50U3R5bGUiOm51bGx9LCJQYXJlbnRTdHlsZSI6bnVsbH0sIkRhdGVGb3JtYXQiOnsiJGlkIjoiMTI1N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yNTYiLCJEYXRlUGFydElzVmlzaWJsZSI6dHJ1ZSwiVGltZVBhcnRJc1Zpc2libGUiOmZhbHNlfX0sIldlZWtOdW1iZXJpbmciOnsiJGlkIjoiMTI1NyIsIkZvcm1hdCI6MCwiSXNWaXNpYmxlIjpmYWxzZSwiTGFzdEtub3duVmlzaWJpbGl0eVN0YXRlIjpmYWxzZX0sIklzVmlzaWJsZSI6dHJ1ZSwiUGFyZW50U3R5bGUiOm51bGx9LCJIeXBlcmxpbmsiOm51bGwsIkltcG9ydElkIjpudWxsfSx7IiRpZCI6IjEyNTgiLCJJZCI6ImIwYmI4MWY3LTM3MjUtNGRkYy1hZTQxLTY2OGE2MWI0Y2M5YyIsIkluZGV4IjoxNiwiR3JvdXBJZCI6bnVsbCwiVGl0bGUiOiJDbGFzcyBJSSIsIkRhdGVUaW1lIjoiMjAyNC0wOS0zMFQyMzo1OTowMCIsIlBlcmNlbnRhZ2VDb21wbGV0ZSI6OTAuMCwiTm90ZSI6bnVsbCwiU3R5bGUiOnsiJGlkIjoiMTI1OSIsIlRpdGxlUG9zaXRpb24iOiJMZWZ0IiwiRGF0ZVBvc2l0aW9uIjoiUmlnaHQiLCJTaGFwZVR5cGUiOjE3LCJTaGFwZVNpemUiOjAsIlNwYWNpbmciOjUsIlNoYXBlU3R5bGUiOnsiJGlkIjoiMTI2MCIsIk1hcmdpbiI6eyIkaWQiOiIxMjYxIiwiVG9wIjowLjAsIkxlZnQiOjAuMCwiUmlnaHQiOjAuMCwiQm90dG9tIjowLjB9LCJQYWRkaW5nIjp7IiRpZCI6IjEyNjIiLCJUb3AiOjAuMCwiTGVmdCI6MC4wLCJSaWdodCI6MC4wLCJCb3R0b20iOjAuMH0sIkJhY2tncm91bmQiOnsiJGlkIjoiMTI2MyIsIkNvbG9yIjp7IiRpZCI6IjEyNjQiLCJBIjoyNTUsIlIiOjIyOSwiRyI6MjksIkIiOjUzfX0sIklzVmlzaWJsZSI6dHJ1ZSwiV2lkdGgiOjE0LjAsIkhlaWdodCI6MTQuMCwiQm9yZGVyU3R5bGUiOnsiJGlkIjoiMTI2NSIsIkxpbmVDb2xvciI6bnVsbCwiTGluZVdlaWdodCI6MC4wLCJMaW5lVHlwZSI6MCwiUGFyZW50U3R5bGUiOm51bGx9LCJQYXJlbnRTdHlsZSI6bnVsbH0sIlRpdGxlU3R5bGUiOnsiJGlkIjoiMTI2NiIsIkZvbnRTZXR0aW5ncyI6eyIkaWQiOiIxMjY3IiwiRm9udFNpemUiOjEwLCJGb250TmFtZSI6IkNhbGlicmkiLCJJc0JvbGQiOmZhbHNlLCJJc0l0YWxpYyI6ZmFsc2UsIklzVW5kZXJsaW5lZCI6ZmFsc2UsIlBhcmVudFN0eWxlIjpudWxsfSwiQXV0b1NpemUiOjAsIkZvcmVncm91bmQiOnsiJGlkIjoiMTI2OCIsIkNvbG9yIjp7IiRpZCI6IjEyNj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I3MCIsIlRvcCI6MC4wLCJMZWZ0IjowLjAsIlJpZ2h0IjowLjAsIkJvdHRvbSI6MC4wfSwiUGFkZGluZyI6eyIkaWQiOiIxMjcxIiwiVG9wIjowLjAsIkxlZnQiOjAuMCwiUmlnaHQiOjAuMCwiQm90dG9tIjowLjB9LCJCYWNrZ3JvdW5kIjp7IiRpZCI6IjEyNzIiLCJDb2xvciI6eyIkaWQiOiIxMjczIiwiQSI6MCwiUiI6MjU1LCJHIjoyNTUsIkIiOjI1NX19LCJJc1Zpc2libGUiOnRydWUsIldpZHRoIjowLjAsIkhlaWdodCI6MC4wLCJCb3JkZXJTdHlsZSI6eyIkaWQiOiIxMjc0IiwiTGluZUNvbG9yIjpudWxsLCJMaW5lV2VpZ2h0IjowLjAsIkxpbmVUeXBlIjowLCJQYXJlbnRTdHlsZSI6bnVsbH0sIlBhcmVudFN0eWxlIjpudWxsfSwiRGF0ZVN0eWxlIjp7IiRpZCI6IjEyNzUiLCJGb250U2V0dGluZ3MiOnsiJGlkIjoiMTI3NiIsIkZvbnRTaXplIjoxMCwiRm9udE5hbWUiOiJDYWxpYnJpIiwiSXNCb2xkIjpmYWxzZSwiSXNJdGFsaWMiOmZhbHNlLCJJc1VuZGVybGluZWQiOmZhbHNlLCJQYXJlbnRTdHlsZSI6bnVsbH0sIkF1dG9TaXplIjowLCJGb3JlZ3JvdW5kIjp7IiRpZCI6IjEyNzciLCJDb2xvciI6eyIkaWQiOiIxMjc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c5IiwiVG9wIjowLjAsIkxlZnQiOjAuMCwiUmlnaHQiOjAuMCwiQm90dG9tIjowLjB9LCJQYWRkaW5nIjp7IiRpZCI6IjEyODAiLCJUb3AiOjAuMCwiTGVmdCI6MC4wLCJSaWdodCI6MC4wLCJCb3R0b20iOjAuMH0sIkJhY2tncm91bmQiOnsiJGlkIjoiMTI4MSIsIkNvbG9yIjp7IiRpZCI6IjEyODIiLCJBIjowLCJSIjoyNTUsIkciOjI1NSwiQiI6MjU1fX0sIklzVmlzaWJsZSI6dHJ1ZSwiV2lkdGgiOjAuMCwiSGVpZ2h0IjowLjAsIkJvcmRlclN0eWxlIjp7IiRpZCI6IjEyODMiLCJMaW5lQ29sb3IiOm51bGwsIkxpbmVXZWlnaHQiOjAuMCwiTGluZVR5cGUiOjAsIlBhcmVudFN0eWxlIjpudWxsfSwiUGFyZW50U3R5bGUiOm51bGx9LCJEYXRlRm9ybWF0Ijp7IiRpZCI6IjEyOD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Mjg1IiwiRGF0ZVBhcnRJc1Zpc2libGUiOnRydWUsIlRpbWVQYXJ0SXNWaXNpYmxlIjpmYWxzZX19LCJXZWVrTnVtYmVyaW5nIjp7IiRpZCI6IjEyODYiLCJGb3JtYXQiOjAsIklzVmlzaWJsZSI6ZmFsc2UsIkxhc3RLbm93blZpc2liaWxpdHlTdGF0ZSI6ZmFsc2V9LCJJc1Zpc2libGUiOnRydWUsIlBhcmVudFN0eWxlIjpudWxsfSwiSHlwZXJsaW5rIjpudWxsLCJJbXBvcnRJZCI6bnVsbH0seyIkaWQiOiIxMjg3IiwiSWQiOiI4YWQ5Zjk0ZC0xOTI2LTQ3YzctOGY4Ni02MWUyZThmYjFmOWIiLCJJbmRleCI6MTcsIkdyb3VwSWQiOm51bGwsIlRpdGxlIjoiQ2xhc3MgSSIsIkRhdGVUaW1lIjoiMjAyNS0xMC0wMVQyMzo1OTowMCIsIlBlcmNlbnRhZ2VDb21wbGV0ZSI6OTAuMCwiTm90ZSI6bnVsbCwiU3R5bGUiOnsiJGlkIjoiMTI4OCIsIlRpdGxlUG9zaXRpb24iOiJMZWZ0IiwiRGF0ZVBvc2l0aW9uIjoiUmlnaHQiLCJTaGFwZVR5cGUiOjE3LCJTaGFwZVNpemUiOjAsIlNwYWNpbmciOjUsIlNoYXBlU3R5bGUiOnsiJGlkIjoiMTI4OSIsIk1hcmdpbiI6eyIkaWQiOiIxMjkwIiwiVG9wIjowLjAsIkxlZnQiOjAuMCwiUmlnaHQiOjAuMCwiQm90dG9tIjowLjB9LCJQYWRkaW5nIjp7IiRpZCI6IjEyOTEiLCJUb3AiOjAuMCwiTGVmdCI6MC4wLCJSaWdodCI6MC4wLCJCb3R0b20iOjAuMH0sIkJhY2tncm91bmQiOnsiJGlkIjoiMTI5MiIsIkNvbG9yIjp7IiRpZCI6IjEyOTMiLCJBIjoyNTUsIlIiOjIyOSwiRyI6MjksIkIiOjUzfX0sIklzVmlzaWJsZSI6dHJ1ZSwiV2lkdGgiOjE0LjAsIkhlaWdodCI6MTQuMCwiQm9yZGVyU3R5bGUiOnsiJGlkIjoiMTI5NCIsIkxpbmVDb2xvciI6bnVsbCwiTGluZVdlaWdodCI6MC4wLCJMaW5lVHlwZSI6MCwiUGFyZW50U3R5bGUiOm51bGx9LCJQYXJlbnRTdHlsZSI6bnVsbH0sIlRpdGxlU3R5bGUiOnsiJGlkIjoiMTI5NSIsIkZvbnRTZXR0aW5ncyI6eyIkaWQiOiIxMjk2IiwiRm9udFNpemUiOjEwLCJGb250TmFtZSI6IkNhbGlicmkiLCJJc0JvbGQiOmZhbHNlLCJJc0l0YWxpYyI6ZmFsc2UsIklzVW5kZXJsaW5lZCI6ZmFsc2UsIlBhcmVudFN0eWxlIjpudWxsfSwiQXV0b1NpemUiOjAsIkZvcmVncm91bmQiOnsiJGlkIjoiMTI5NyIsIkNvbG9yIjp7IiRpZCI6IjEyOTg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I5OSIsIlRvcCI6MC4wLCJMZWZ0IjowLjAsIlJpZ2h0IjowLjAsIkJvdHRvbSI6MC4wfSwiUGFkZGluZyI6eyIkaWQiOiIxMzAwIiwiVG9wIjowLjAsIkxlZnQiOjAuMCwiUmlnaHQiOjAuMCwiQm90dG9tIjowLjB9LCJCYWNrZ3JvdW5kIjp7IiRpZCI6IjEzMDEiLCJDb2xvciI6eyIkaWQiOiIxMzAyIiwiQSI6MCwiUiI6MjU1LCJHIjoyNTUsIkIiOjI1NX19LCJJc1Zpc2libGUiOnRydWUsIldpZHRoIjowLjAsIkhlaWdodCI6MC4wLCJCb3JkZXJTdHlsZSI6eyIkaWQiOiIxMzAzIiwiTGluZUNvbG9yIjpudWxsLCJMaW5lV2VpZ2h0IjowLjAsIkxpbmVUeXBlIjowLCJQYXJlbnRTdHlsZSI6bnVsbH0sIlBhcmVudFN0eWxlIjpudWxsfSwiRGF0ZVN0eWxlIjp7IiRpZCI6IjEzMDQiLCJGb250U2V0dGluZ3MiOnsiJGlkIjoiMTMwNSIsIkZvbnRTaXplIjoxMCwiRm9udE5hbWUiOiJDYWxpYnJpIiwiSXNCb2xkIjpmYWxzZSwiSXNJdGFsaWMiOmZhbHNlLCJJc1VuZGVybGluZWQiOmZhbHNlLCJQYXJlbnRTdHlsZSI6bnVsbH0sIkF1dG9TaXplIjowLCJGb3JlZ3JvdW5kIjp7IiRpZCI6IjEzMDYiLCJDb2xvciI6eyIkaWQiOiIxMzA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A4IiwiVG9wIjowLjAsIkxlZnQiOjAuMCwiUmlnaHQiOjAuMCwiQm90dG9tIjowLjB9LCJQYWRkaW5nIjp7IiRpZCI6IjEzMDkiLCJUb3AiOjAuMCwiTGVmdCI6MC4wLCJSaWdodCI6MC4wLCJCb3R0b20iOjAuMH0sIkJhY2tncm91bmQiOnsiJGlkIjoiMTMxMCIsIkNvbG9yIjp7IiRpZCI6IjEzMTEiLCJBIjowLCJSIjoyNTUsIkciOjI1NSwiQiI6MjU1fX0sIklzVmlzaWJsZSI6dHJ1ZSwiV2lkdGgiOjAuMCwiSGVpZ2h0IjowLjAsIkJvcmRlclN0eWxlIjp7IiRpZCI6IjEzMTIiLCJMaW5lQ29sb3IiOm51bGwsIkxpbmVXZWlnaHQiOjAuMCwiTGluZVR5cGUiOjAsIlBhcmVudFN0eWxlIjpudWxsfSwiUGFyZW50U3R5bGUiOm51bGx9LCJEYXRlRm9ybWF0Ijp7IiRpZCI6IjEzMTM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MzE0IiwiRGF0ZVBhcnRJc1Zpc2libGUiOnRydWUsIlRpbWVQYXJ0SXNWaXNpYmxlIjpmYWxzZX19LCJXZWVrTnVtYmVyaW5nIjp7IiRpZCI6IjEzMTUiLCJGb3JtYXQiOjAsIklzVmlzaWJsZSI6ZmFsc2UsIkxhc3RLbm93blZpc2liaWxpdHlTdGF0ZSI6ZmFsc2V9LCJJc1Zpc2libGUiOnRydWUsIlBhcmVudFN0eWxlIjpudWxsfSwiSHlwZXJsaW5rIjpudWxsLCJJbXBvcnRJZCI6bnVsbH1dLCJJZCI6IjU0ZjU3MDc1LWQyNjktNDcxYy04ZWYxLTUzZjZmNjg3ZWNkZiIsIklzU2luZ2xlSXRlbVJvdyI6ZmFsc2V9LHsiJGlkIjoiMTMxNiIsIl90YXNrcyI6W3siJGlkIjoiMTMxNyIsIl9hdHRhY2hlZE1pbGVzdG9uZXMiOltdLCJUYXNrRGVmaW5pdGlvbiI6eyIkaWQiOiIxMzE4IiwiR3JvdXBOYW1lIjpudWxsLCJTdGFydERhdGUiOiIyMDI0LTAxLTA0VDE5OjM1OjAwWiIsIkVuZERhdGUiOiIyMDI2LTEyLTI3VDIwOjM5OjAwWiIsIlBlcmNlbnRhZ2VDb21wbGV0ZSI6NTAuMCwiU3R5bGUiOnsiJGlkIjoiMTMxOSIsIlNoYXBlIjo0LCJTaGFwZVRoaWNrbmVzcyI6MywiRHVyYXRpb25Gb3JtYXQiOjAsIkluY2x1ZGVOb25Xb3JraW5nRGF5c0luRHVyYXRpb24iOmZhbHNlLCJQZXJjZW50YWdlQ29tcGxldGVTdHlsZSI6eyIkaWQiOiIxMzIwIiwiRm9udFNldHRpbmdzIjp7IiRpZCI6IjEzMjEiLCJGb250U2l6ZSI6MTAsIkZvbnROYW1lIjoiQ2FsaWJyaSIsIklzQm9sZCI6ZmFsc2UsIklzSXRhbGljIjpmYWxzZSwiSXNVbmRlcmxpbmVkIjpmYWxzZSwiUGFyZW50U3R5bGUiOm51bGx9LCJBdXRvU2l6ZSI6MCwiRm9yZWdyb3VuZCI6eyIkaWQiOiIxMzIyIiwiQ29sb3IiOnsiJGlkIjoiMTMy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MyNCIsIlRvcCI6MC4wLCJMZWZ0IjowLjAsIlJpZ2h0IjowLjAsIkJvdHRvbSI6MC4wfSwiUGFkZGluZyI6eyIkaWQiOiIxMzI1IiwiVG9wIjowLjAsIkxlZnQiOjAuMCwiUmlnaHQiOjAuMCwiQm90dG9tIjowLjB9LCJCYWNrZ3JvdW5kIjp7IiRpZCI6IjEzMjYiLCJDb2xvciI6eyIkaWQiOiIxMzI3IiwiQSI6ODksIlIiOjAsIkciOjAsIkIiOjB9fSwiSXNWaXNpYmxlIjp0cnVlLCJXaWR0aCI6MC4wLCJIZWlnaHQiOjAuMCwiQm9yZGVyU3R5bGUiOnsiJGlkIjoiMTMyOCIsIkxpbmVDb2xvciI6bnVsbCwiTGluZVdlaWdodCI6MC4wLCJMaW5lVHlwZSI6MCwiUGFyZW50U3R5bGUiOm51bGx9LCJQYXJlbnRTdHlsZSI6bnVsbH0sIkR1cmF0aW9uU3R5bGUiOnsiJGlkIjoiMTMyOSIsIkZvbnRTZXR0aW5ncyI6eyIkaWQiOiIxMzMwIiwiRm9udFNpemUiOjEwLCJGb250TmFtZSI6IkNhbGlicmkiLCJJc0JvbGQiOmZhbHNlLCJJc0l0YWxpYyI6ZmFsc2UsIklzVW5kZXJsaW5lZCI6ZmFsc2UsIlBhcmVudFN0eWxlIjpudWxsfSwiQXV0b1NpemUiOjAsIkZvcmVncm91bmQiOnsiJGlkIjoiMTMzMSIsIkNvbG9yIjp7IiRpZCI6IjEzMz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MzIiwiVG9wIjowLjAsIkxlZnQiOjAuMCwiUmlnaHQiOjAuMCwiQm90dG9tIjowLjB9LCJQYWRkaW5nIjp7IiRpZCI6IjEzMzQiLCJUb3AiOjAuMCwiTGVmdCI6MC4wLCJSaWdodCI6MC4wLCJCb3R0b20iOjAuMH0sIkJhY2tncm91bmQiOnsiJGlkIjoiMTMzNSIsIkNvbG9yIjp7IiRyZWYiOiIxMzI3In19LCJJc1Zpc2libGUiOnRydWUsIldpZHRoIjowLjAsIkhlaWdodCI6MC4wLCJCb3JkZXJTdHlsZSI6eyIkaWQiOiIxMzM2IiwiTGluZUNvbG9yIjpudWxsLCJMaW5lV2VpZ2h0IjowLjAsIkxpbmVUeXBlIjowLCJQYXJlbnRTdHlsZSI6bnVsbH0sIlBhcmVudFN0eWxlIjpudWxsfSwiSG9yaXpvbnRhbENvbm5lY3RvclN0eWxlIjp7IiRpZCI6IjEzMzciLCJMaW5lQ29sb3IiOnsiJGlkIjoiMTMzOCIsIiR0eXBlIjoiTkxSRS5Db21tb24uRG9tLlNvbGlkQ29sb3JCcnVzaCwgTkxSRS5Db21tb24iLCJDb2xvciI6eyIkaWQiOiIxMzM5IiwiQSI6MjU1LCJSIjoyMDQsIkciOjIwNCwiQiI6MjA0fX0sIkxpbmVXZWlnaHQiOjEuMCwiTGluZVR5cGUiOjAsIlBhcmVudFN0eWxlIjpudWxsfSwiVmVydGljYWxDb25uZWN0b3JTdHlsZSI6eyIkaWQiOiIxMzQwIiwiTGluZUNvbG9yIjp7IiRpZCI6IjEzNDEiLCIkdHlwZSI6Ik5MUkUuQ29tbW9uLkRvbS5Tb2xpZENvbG9yQnJ1c2gsIE5MUkUuQ29tbW9uIiwiQ29sb3IiOnsiJGlkIjoiMTM0MiIsIkEiOjI1NSwiUiI6MjA0LCJHIjoyMDQsIkIiOjIwNH19LCJMaW5lV2VpZ2h0IjowLjAsIkxpbmVUeXBlIjowLCJQYXJlbnRTdHlsZSI6bnVsbH0sIk1hcmdpbiI6bnVsbCwiU3RhcnREYXRlUG9zaXRpb24iOjEsIkVuZERhdGVQb3NpdGlvbiI6MSwiRGF0ZUlzVmlzaWJsZSI6dHJ1ZSwiVGl0bGVQb3NpdGlvbiI6MiwiRHVyYXRpb25Qb3NpdGlvbiI6NiwiUGVyY2VudGFnZUNvbXBsZXRlZFBvc2l0aW9uIjo2LCJTcGFjaW5nIjozLCJJc0JlbG93VGltZWJhbmQiOnRydWUsIlBlcmNlbnRhZ2VDb21wbGV0ZVNoYXBlT3BhY2l0eSI6MzUsIlNoYXBlU3R5bGUiOnsiJGlkIjoiMTM0MyIsIk1hcmdpbiI6eyIkaWQiOiIxMzQ0IiwiVG9wIjowLjAsIkxlZnQiOjQuMCwiUmlnaHQiOjQuMCwiQm90dG9tIjowLjB9LCJQYWRkaW5nIjp7IiRpZCI6IjEzNDUiLCJUb3AiOjAuMCwiTGVmdCI6MC4wLCJSaWdodCI6MC4wLCJCb3R0b20iOjAuMH0sIkJhY2tncm91bmQiOnsiJGlkIjoiMTM0NiIsIkNvbG9yIjp7IiRpZCI6IjEzNDciLCJBIjoyNTUsIlIiOjIyOSwiRyI6MjksIkIiOjUzfX0sIklzVmlzaWJsZSI6dHJ1ZSwiV2lkdGgiOjAuMCwiSGVpZ2h0IjoxNC42NDk5OTk2MTg1MzAyNzMsIkJvcmRlclN0eWxlIjp7IiRpZCI6IjEzNDgiLCJMaW5lQ29sb3IiOnsiJGlkIjoiMTM0OSIsIiR0eXBlIjoiTkxSRS5Db21tb24uRG9tLlNvbGlkQ29sb3JCcnVzaCwgTkxSRS5Db21tb24iLCJDb2xvciI6eyIkaWQiOiIxMzUwIiwiQSI6MjU1LCJSIjoyNTUsIkciOjAsIkIiOjB9fSwiTGluZVdlaWdodCI6MC4wLCJMaW5lVHlwZSI6MCwiUGFyZW50U3R5bGUiOm51bGx9LCJQYXJlbnRTdHlsZSI6bnVsbH0sIlRpdGxlU3R5bGUiOnsiJGlkIjoiMTM1MSIsIkZvbnRTZXR0aW5ncyI6eyIkaWQiOiIxMzUyIiwiRm9udFNpemUiOjEwLCJGb250TmFtZSI6IkNhbGlicmkiLCJJc0JvbGQiOnRydWUsIklzSXRhbGljIjpmYWxzZSwiSXNVbmRlcmxpbmVkIjpmYWxzZSwiUGFyZW50U3R5bGUiOm51bGx9LCJBdXRvU2l6ZSI6MCwiRm9yZWdyb3VuZCI6eyIkaWQiOiIxMzUzIiwiQ29sb3IiOnsiJGlkIjoiMTM1NCIsIkEiOjI1NSwiUiI6MjU1LCJHIjoyNTUsIkIiOjI1NX19LCJNYXhXaWR0aCI6OTAwLjAsIk1heEhlaWdodCI6IkluZmluaXR5IiwiU21hcnRGb3JlZ3JvdW5kSXNBY3RpdmUiOmZhbHNlLCJIb3Jpem9udGFsQWxpZ25tZW50IjoxLCJWZXJ0aWNhbEFsaWdubWVudCI6MCwiU21hcnRGb3JlZ3JvdW5kIjpudWxsLCJCYWNrZ3JvdW5kRmlsbFR5cGUiOjAsIk1hcmdpbiI6eyIkaWQiOiIxMzU1IiwiVG9wIjowLjAsIkxlZnQiOjAuMCwiUmlnaHQiOjAuMCwiQm90dG9tIjowLjB9LCJQYWRkaW5nIjp7IiRpZCI6IjEzNTYiLCJUb3AiOjAuMCwiTGVmdCI6MC4wLCJSaWdodCI6MC4wLCJCb3R0b20iOjAuMH0sIkJhY2tncm91bmQiOnsiJGlkIjoiMTM1NyIsIkNvbG9yIjp7IiRpZCI6IjEzNTgiLCJBIjowLCJSIjoyNTUsIkciOjI1NSwiQiI6MjU1fX0sIklzVmlzaWJsZSI6dHJ1ZSwiV2lkdGgiOjAuMCwiSGVpZ2h0IjowLjAsIkJvcmRlclN0eWxlIjp7IiRpZCI6IjEzNTkiLCJMaW5lQ29sb3IiOm51bGwsIkxpbmVXZWlnaHQiOjAuMCwiTGluZVR5cGUiOjAsIlBhcmVudFN0eWxlIjpudWxsfSwiUGFyZW50U3R5bGUiOm51bGx9LCJEYXRlU3R5bGUiOnsiJGlkIjoiMTM2MCIsIkZvbnRTZXR0aW5ncyI6eyIkaWQiOiIxMzYxIiwiRm9udFNpemUiOjEwLCJGb250TmFtZSI6IkNhbGlicmkiLCJJc0JvbGQiOmZhbHNlLCJJc0l0YWxpYyI6ZmFsc2UsIklzVW5kZXJsaW5lZCI6ZmFsc2UsIlBhcmVudFN0eWxlIjpudWxsfSwiQXV0b1NpemUiOjAsIkZvcmVncm91bmQiOnsiJGlkIjoiMTM2MiIsIkNvbG9yIjp7IiRpZCI6IjEzNjMiLCJBIjoyNTUsIlIiOjY0LCJHIjo2NCwiQiI6NjV9fSwiTWF4V2lkdGgiOjIwMC4wLCJNYXhIZWlnaHQiOiJJbmZpbml0eSIsIlNtYXJ0Rm9yZWdyb3VuZElzQWN0aXZlIjpmYWxzZSwiSG9yaXpvbnRhbEFsaWdubWVudCI6MCwiVmVydGljYWxBbGlnbm1lbnQiOjAsIlNtYXJ0Rm9yZWdyb3VuZCI6bnVsbCwiQmFja2dyb3VuZEZpbGxUeXBlIjowLCJNYXJnaW4iOnsiJGlkIjoiMTM2NCIsIlRvcCI6MC4wLCJMZWZ0IjowLjAsIlJpZ2h0IjowLjAsIkJvdHRvbSI6MC4wfSwiUGFkZGluZyI6eyIkaWQiOiIxMzY1IiwiVG9wIjowLjAsIkxlZnQiOjAuMCwiUmlnaHQiOjAuMCwiQm90dG9tIjowLjB9LCJCYWNrZ3JvdW5kIjp7IiRpZCI6IjEzNjYiLCJDb2xvciI6eyIkaWQiOiIxMzY3IiwiQSI6MCwiUiI6MjU1LCJHIjoyNTUsIkIiOjI1NX19LCJJc1Zpc2libGUiOnRydWUsIldpZHRoIjowLjAsIkhlaWdodCI6MC4wLCJCb3JkZXJTdHlsZSI6eyIkaWQiOiIxMzY4IiwiTGluZUNvbG9yIjpudWxsLCJMaW5lV2VpZ2h0IjowLjAsIkxpbmVUeXBlIjowLCJQYXJlbnRTdHlsZSI6bnVsbH0sIlBhcmVudFN0eWxlIjpudWxsfSwiRGF0ZUZvcm1hdCI6eyIkaWQiOiIxMzY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zAiLCJGb3JtYXQiOjAsIklzVmlzaWJsZSI6ZmFsc2UsIkxhc3RLbm93blZpc2liaWxpdHlTdGF0ZSI6ZmFsc2V9LCJJc1Zpc2libGUiOnRydWUsIlBhcmVudFN0eWxlIjpudWxsfSwiSW5kZXgiOjE4LCJTbWFydER1cmF0aW9uQWN0aXZhdGVkIjpmYWxzZSwiRGF0ZUZvcm1hdCI6eyIkcmVmIjoiMTM2OSJ9LCJXZWVrTnVtYmVyaW5nIjp7IiRpZCI6IjEzNzEiLCJGb3JtYXQiOjAsIklzVmlzaWJsZSI6ZmFsc2UsIkxhc3RLbm93blZpc2liaWxpdHlTdGF0ZSI6ZmFsc2V9LCJJZCI6IjUwNWRhOTIxLTUzZmUtNGQwNC1iOGRjLTdiOTlhYzFjMWE3MSIsIkltcG9ydElkIjpudWxsLCJUaXRsZSI6IlByb2R1Y3Rpb24iLCJOb3RlIjpudWxsLCJIeXBlcmxpbmsiOnsiJGlkIjoiMTM3MiIsIkFkZHJlc3MiOiIiLCJTdWJBZGRyZXNzIjoiIn0sIklzQ2hhbmdlZCI6ZmFsc2UsIklzTmV3IjpmYWxzZX19XSwiX21pbGVzdG9uZXMiOltdLCJJZCI6IjAwMDAwMDAwLTAwMDAtMDAwMC0wMDAwLTAwMDAwMDAwMDAwMCIsIklzU2luZ2xlSXRlbVJvdyI6dHJ1ZX0seyIkaWQiOiIxMzczIiwiX3Rhc2tzIjpbXSwiX21pbGVzdG9uZXMiOlt7IiRpZCI6IjEzNzQiLCJJZCI6Ijk1MzM5YjQ4LTYyYjEtNDQwMi1iZGU1LTVlN2RkMWJjZWU2MyIsIkluZGV4IjoxOSwiR3JvdXBJZCI6bnVsbCwiVGl0bGUiOiIqRGF0YSByZWZyZXNoIiwiRGF0ZVRpbWUiOiIyMDIyLTAxLTMxVDIzOjU5OjAwIiwiUGVyY2VudGFnZUNvbXBsZXRlIjpudWxsLCJOb3RlIjpudWxsLCJTdHlsZSI6eyIkaWQiOiIxMzc1IiwiVGl0bGVQb3NpdGlvbiI6IlJpZ2h0IiwiRGF0ZVBvc2l0aW9uIjoiUmlnaHQiLCJTaGFwZVR5cGUiOjE3LCJTaGFwZVNpemUiOjAsIlNwYWNpbmciOjAsIlNoYXBlU3R5bGUiOnsiJGlkIjoiMTM3NiIsIk1hcmdpbiI6eyIkaWQiOiIxMzc3IiwiVG9wIjowLjAsIkxlZnQiOjAuMCwiUmlnaHQiOjAuMCwiQm90dG9tIjowLjB9LCJQYWRkaW5nIjp7IiRpZCI6IjEzNzgiLCJUb3AiOjAuMCwiTGVmdCI6MC4wLCJSaWdodCI6MC4wLCJCb3R0b20iOjAuMH0sIkJhY2tncm91bmQiOnsiJGlkIjoiMTM3OSIsIkNvbG9yIjp7IiRpZCI6IjEzODAiLCJBIjoyNTUsIlIiOjIyOSwiRyI6MjksIkIiOjUzfX0sIklzVmlzaWJsZSI6dHJ1ZSwiV2lkdGgiOjE0LjAsIkhlaWdodCI6MTQuMCwiQm9yZGVyU3R5bGUiOnsiJGlkIjoiMTM4MSIsIkxpbmVDb2xvciI6bnVsbCwiTGluZVdlaWdodCI6MC4wLCJMaW5lVHlwZSI6MCwiUGFyZW50U3R5bGUiOm51bGx9LCJQYXJlbnRTdHlsZSI6bnVsbH0sIlRpdGxlU3R5bGUiOnsiJGlkIjoiMTM4MiIsIkZvbnRTZXR0aW5ncyI6eyIkaWQiOiIxMzgzIiwiRm9udFNpemUiOjEwLCJGb250TmFtZSI6IkNhbGlicmkiLCJJc0JvbGQiOmZhbHNlLCJJc0l0YWxpYyI6ZmFsc2UsIklzVW5kZXJsaW5lZCI6ZmFsc2UsIlBhcmVudFN0eWxlIjpudWxsfSwiQXV0b1NpemUiOjAsIkZvcmVncm91bmQiOnsiJGlkIjoiMTM4NCIsIkNvbG9yIjp7IiRpZCI6IjEzOD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M4NiIsIlRvcCI6MC4wLCJMZWZ0IjowLjAsIlJpZ2h0IjowLjAsIkJvdHRvbSI6MC4wfSwiUGFkZGluZyI6eyIkaWQiOiIxMzg3IiwiVG9wIjowLjAsIkxlZnQiOjAuMCwiUmlnaHQiOjAuMCwiQm90dG9tIjowLjB9LCJCYWNrZ3JvdW5kIjp7IiRpZCI6IjEzODgiLCJDb2xvciI6eyIkaWQiOiIxMzg5IiwiQSI6MCwiUiI6MjU1LCJHIjoyNTUsIkIiOjI1NX19LCJJc1Zpc2libGUiOnRydWUsIldpZHRoIjowLjAsIkhlaWdodCI6MC4wLCJCb3JkZXJTdHlsZSI6eyIkaWQiOiIxMzkwIiwiTGluZUNvbG9yIjpudWxsLCJMaW5lV2VpZ2h0IjowLjAsIkxpbmVUeXBlIjowLCJQYXJlbnRTdHlsZSI6bnVsbH0sIlBhcmVudFN0eWxlIjpudWxsfSwiRGF0ZVN0eWxlIjp7IiRpZCI6IjEzOTEiLCJGb250U2V0dGluZ3MiOnsiJGlkIjoiMTM5MiIsIkZvbnRTaXplIjoxMCwiRm9udE5hbWUiOiJDYWxpYnJpIiwiSXNCb2xkIjpmYWxzZSwiSXNJdGFsaWMiOmZhbHNlLCJJc1VuZGVybGluZWQiOmZhbHNlLCJQYXJlbnRTdHlsZSI6bnVsbH0sIkF1dG9TaXplIjowLCJGb3JlZ3JvdW5kIjp7IiRpZCI6IjEzOTMiLCJDb2xvciI6eyIkaWQiOiIxMz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k1IiwiVG9wIjowLjAsIkxlZnQiOjAuMCwiUmlnaHQiOjAuMCwiQm90dG9tIjowLjB9LCJQYWRkaW5nIjp7IiRpZCI6IjEzOTYiLCJUb3AiOjAuMCwiTGVmdCI6MC4wLCJSaWdodCI6MC4wLCJCb3R0b20iOjAuMH0sIkJhY2tncm91bmQiOnsiJGlkIjoiMTM5NyIsIkNvbG9yIjp7IiRpZCI6IjEzOTgiLCJBIjowLCJSIjoyNTUsIkciOjI1NSwiQiI6MjU1fX0sIklzVmlzaWJsZSI6ZmFsc2UsIldpZHRoIjowLjAsIkhlaWdodCI6MC4wLCJCb3JkZXJTdHlsZSI6eyIkaWQiOiIxMzk5IiwiTGluZUNvbG9yIjpudWxsLCJMaW5lV2VpZ2h0IjowLjAsIkxpbmVUeXBlIjowLCJQYXJlbnRTdHlsZSI6bnVsbH0sIlBhcmVudFN0eWxlIjpudWxsfSwiRGF0ZUZvcm1hdCI6eyIkaWQiOiIxNDAw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QwMSIsIkRhdGVQYXJ0SXNWaXNpYmxlIjp0cnVlLCJUaW1lUGFydElzVmlzaWJsZSI6ZmFsc2V9fSwiV2Vla051bWJlcmluZyI6eyIkaWQiOiIxNDAyIiwiRm9ybWF0IjowLCJJc1Zpc2libGUiOmZhbHNlLCJMYXN0S25vd25WaXNpYmlsaXR5U3RhdGUiOmZhbHNlfSwiSXNWaXNpYmxlIjpmYWxzZSwiUGFyZW50U3R5bGUiOm51bGx9LCJIeXBlcmxpbmsiOm51bGwsIkltcG9ydElkIjpudWxsfV0sIklkIjoiMDAwMDAwMDAtMDAwMC0wMDAwLTAwMDAtMDAwMDAwMDAwMDAwIiwiSXNTaW5nbGVJdGVtUm93Ijp0cnVlfV0sIkluZGV4IjoxNCwiSWQiOiJhYmUzMmY3Ni05MWNiLTQyNGMtYmM2Yy0yZDQ3YzI2MTZkZDciLCJIZWFkZXJUZXh0IjpudWxsLCJJc0RlZmF1bHQiOnRydWUsIlN0eWxlIjp7IiRpZCI6IjE0MDMiLCJIZWFkZXJTdHlsZSI6eyIkaWQiOiIxNDA0IiwiVGV4dFN0eWxlIjp7IiRpZCI6IjE0MDUiLCJGb250U2V0dGluZ3MiOnsiJGlkIjoiMTQwNiIsIkZvbnRTaXplIjoxMSwiRm9udE5hbWUiOiJDYWxpYnJpIiwiSXNCb2xkIjpmYWxzZSwiSXNJdGFsaWMiOmZhbHNlLCJJc1VuZGVybGluZWQiOmZhbHNlLCJQYXJlbnRTdHlsZSI6bnVsbH0sIkF1dG9TaXplIjoyLCJGb3JlZ3JvdW5kIjp7IiRpZCI6IjE0MDciLCJDb2xvciI6eyIkaWQiOiIxNDA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QwOSIsIlRvcCI6MC4wLCJMZWZ0IjowLjAsIlJpZ2h0IjowLjAsIkJvdHRvbSI6MC4wfSwiUGFkZGluZyI6eyIkaWQiOiIxNDEwIiwiVG9wIjowLjAsIkxlZnQiOjAuMCwiUmlnaHQiOjAuMCwiQm90dG9tIjowLjB9LCJCYWNrZ3JvdW5kIjpudWxsLCJJc1Zpc2libGUiOnRydWUsIldpZHRoIjowLjAsIkhlaWdodCI6MC4wLCJCb3JkZXJTdHlsZSI6bnVsbCwiUGFyZW50U3R5bGUiOm51bGx9LCJSZWN0YW5nbGVTdHlsZSI6eyIkaWQiOiIxNDExIiwiTWFyZ2luIjp7IiRpZCI6IjE0MTIiLCJUb3AiOjAuMCwiTGVmdCI6MC4wLCJSaWdodCI6MC4wLCJCb3R0b20iOjAuMH0sIlBhZGRpbmciOnsiJGlkIjoiMTQxMyIsIlRvcCI6MC4wLCJMZWZ0IjowLjAsIlJpZ2h0IjowLjAsIkJvdHRvbSI6MC4wfSwiQmFja2dyb3VuZCI6eyIkaWQiOiIxNDE0IiwiQ29sb3IiOnsiJGlkIjoiMTQxNSIsIkEiOjYzLCJSIjozNywiRyI6NDcsIkIiOjEwOH19LCJJc1Zpc2libGUiOnRydWUsIldpZHRoIjowLjAsIkhlaWdodCI6MC4wLCJCb3JkZXJTdHlsZSI6eyIkaWQiOiIxNDE2IiwiTGluZUNvbG9yIjp7IiRpZCI6IjE0MTciLCIkdHlwZSI6Ik5MUkUuQ29tbW9uLkRvbS5Tb2xpZENvbG9yQnJ1c2gsIE5MUkUuQ29tbW9uIiwiQ29sb3IiOnsiJGlkIjoiMTQxOCIsIkEiOjI1NSwiUiI6MjU1LCJHIjowLCJCIjowfX0sIkxpbmVXZWlnaHQiOjAuMCwiTGluZVR5cGUiOjAsIlBhcmVudFN0eWxlIjpudWxsfSwiUGFyZW50U3R5bGUiOm51bGx9LCJNYXJnaW4iOnsiJGlkIjoiMTQxOSIsIlRvcCI6MC4wLCJMZWZ0IjowLjAsIlJpZ2h0IjowLjAsIkJvdHRvbSI6MC4wfSwiUGFkZGluZyI6eyIkaWQiOiIxNDIwIiwiVG9wIjowLjAsIkxlZnQiOjAuMCwiUmlnaHQiOjAuMCwiQm90dG9tIjowLjB9LCJCYWNrZ3JvdW5kIjpudWxsLCJJc1Zpc2libGUiOnRydWUsIldpZHRoIjowLjAsIkhlaWdodCI6MC4wLCJCb3JkZXJTdHlsZSI6bnVsbCwiUGFyZW50U3R5bGUiOm51bGx9LCJCYWNrZ3JvdW5kU3R5bGUiOnsiJGlkIjoiMTQyMSIsIk1hcmdpbiI6eyIkaWQiOiIxNDIyIiwiVG9wIjowLjAsIkxlZnQiOjAuMCwiUmlnaHQiOjAuMCwiQm90dG9tIjowLjB9LCJQYWRkaW5nIjp7IiRpZCI6IjE0MjMiLCJUb3AiOjAuMCwiTGVmdCI6MC4wLCJSaWdodCI6MC4wLCJCb3R0b20iOjAuMH0sIkJhY2tncm91bmQiOnsiJGlkIjoiMTQyNCIsIkNvbG9yIjp7IiRpZCI6IjE0MjUiLCJBIjozOCwiUiI6MTgxLCJHIjoxODEsIkIiOjE4MX19LCJJc1Zpc2libGUiOnRydWUsIldpZHRoIjowLjAsIkhlaWdodCI6MC4wLCJCb3JkZXJTdHlsZSI6eyIkaWQiOiIxNDI2IiwiTGluZUNvbG9yIjp7IiRpZCI6IjE0MjciLCIkdHlwZSI6Ik5MUkUuQ29tbW9uLkRvbS5Tb2xpZENvbG9yQnJ1c2gsIE5MUkUuQ29tbW9uIiwiQ29sb3IiOnsiJGlkIjoiMTQyOCIsIkEiOjI1NSwiUiI6MjM0LCJHIjoyMiwiQiI6MzB9fSwiTGluZVdlaWdodCI6MC4wLCJMaW5lVHlwZSI6MCwiUGFyZW50U3R5bGUiOm51bGx9LCJQYXJlbnRTdHlsZSI6bnVsbH0sIk1hcmdpbiI6eyIkaWQiOiIxNDI5IiwiVG9wIjowLjAsIkxlZnQiOjAuMCwiUmlnaHQiOjAuMCwiQm90dG9tIjowLjB9LCJQYWRkaW5nIjp7IiRpZCI6IjE0MzAiLCJUb3AiOjAuMCwiTGVmdCI6MC4wLCJSaWdodCI6MC4wLCJCb3R0b20iOjAuMH0sIklzVmlzaWJsZSI6dHJ1ZSwiV2lkdGgiOjAuMCwiSGVpZ2h0IjowLjAsIkJvcmRlclN0eWxlIjp7IiRpZCI6IjE0MzEiLCJMaW5lQ29sb3IiOm51bGwsIkxpbmVXZWlnaHQiOjAuMCwiTGluZVR5cGUiOjAsIlBhcmVudFN0eWxlIjpudWxsfSwiUGFyZW50U3R5bGUiOm51bGx9fV0sIklkIjoiYjcwYzMyNzktMTg5YS00NDM2LWI3NTktYWI4YzEwMzgzZGUzIiwiSW5kZXgiOjE0LCJIZWFkZXJUZXh0IjoiVUsiLCJTdHlsZSI6eyIkaWQiOiIxNDMyIiwiU3R5bGVJZCI6IjAwMDAwMDAwLTAwMDAtMDAwMC0wMDAwLTAwMDAwMDAwMDAwMCIsIkhlYWRlclN0eWxlIjp7IiRpZCI6IjE0MzMiLCJUZXh0SXNWZXJ0aWNhbCI6ZmFsc2UsIlRleHRTdHlsZSI6eyIkaWQiOiIxNDM0IiwiRm9udFNldHRpbmdzIjp7IiRpZCI6IjE0MzUiLCJGb250U2l6ZSI6MTMsIkZvbnROYW1lIjoiQ2FsaWJyaSIsIklzQm9sZCI6dHJ1ZSwiSXNJdGFsaWMiOmZhbHNlLCJJc1VuZGVybGluZWQiOmZhbHNlLCJQYXJlbnRTdHlsZSI6bnVsbH0sIkF1dG9TaXplIjoyLCJGb3JlZ3JvdW5kIjp7IiRpZCI6IjE0MzYiLCJDb2xvciI6eyIkaWQiOiIxNDM3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QzOCIsIlRvcCI6MC4wLCJMZWZ0IjowLjAsIlJpZ2h0IjowLjAsIkJvdHRvbSI6MC4wfSwiUGFkZGluZyI6eyIkaWQiOiIxNDM5IiwiVG9wIjowLjAsIkxlZnQiOjAuMCwiUmlnaHQiOjAuMCwiQm90dG9tIjowLjB9LCJCYWNrZ3JvdW5kIjpudWxsLCJJc1Zpc2libGUiOmZhbHNlLCJXaWR0aCI6MC4wLCJIZWlnaHQiOjAuMCwiQm9yZGVyU3R5bGUiOm51bGwsIlBhcmVudFN0eWxlIjpudWxsfSwiUmVjdGFuZ2xlU3R5bGUiOnsiJGlkIjoiMTQ0MCIsIk1hcmdpbiI6eyIkaWQiOiIxNDQxIiwiVG9wIjowLjAsIkxlZnQiOjAuMCwiUmlnaHQiOjAuMCwiQm90dG9tIjowLjB9LCJQYWRkaW5nIjp7IiRpZCI6IjE0NDIiLCJUb3AiOjAuMCwiTGVmdCI6MC4wLCJSaWdodCI6MC4wLCJCb3R0b20iOjAuMH0sIkJhY2tncm91bmQiOnsiJGlkIjoiMTQ0MyIsIkNvbG9yIjp7IiRpZCI6IjE0NDQiLCJBIjoyMDQsIlIiOjM3LCJHIjo0NywiQiI6MTA4fX0sIklzVmlzaWJsZSI6dHJ1ZSwiV2lkdGgiOjAuMCwiSGVpZ2h0IjowLjAsIkJvcmRlclN0eWxlIjp7IiRpZCI6IjE0NDUiLCJMaW5lQ29sb3IiOnsiJGlkIjoiMTQ0NiIsIiR0eXBlIjoiTkxSRS5Db21tb24uRG9tLlNvbGlkQ29sb3JCcnVzaCwgTkxSRS5Db21tb24iLCJDb2xvciI6eyIkaWQiOiIxNDQ3IiwiQSI6MjU1LCJSIjo4NSwiRyI6ODAsIkIiOjY4fX0sIkxpbmVXZWlnaHQiOjAuMCwiTGluZVR5cGUiOjAsIlBhcmVudFN0eWxlIjpudWxsfSwiUGFyZW50U3R5bGUiOm51bGx9LCJNYXJnaW4iOnsiJGlkIjoiMTQ0OCIsIlRvcCI6MC4wLCJMZWZ0IjowLjAsIlJpZ2h0IjowLjAsIkJvdHRvbSI6MC4wfSwiUGFkZGluZyI6eyIkaWQiOiIxNDQ5IiwiVG9wIjowLjAsIkxlZnQiOjAuMCwiUmlnaHQiOjAuMCwiQm90dG9tIjowLjB9LCJCYWNrZ3JvdW5kIjpudWxsLCJJc1Zpc2libGUiOnRydWUsIldpZHRoIjowLjAsIkhlaWdodCI6MC4wLCJCb3JkZXJTdHlsZSI6bnVsbCwiUGFyZW50U3R5bGUiOm51bGx9LCJCYWNrZ3JvdW5kU3R5bGUiOnsiJGlkIjoiMTQ1MCIsIk1hcmdpbiI6eyIkaWQiOiIxNDUxIiwiVG9wIjowLjAsIkxlZnQiOjAuMCwiUmlnaHQiOjAuMCwiQm90dG9tIjowLjB9LCJQYWRkaW5nIjp7IiRpZCI6IjE0NTIiLCJUb3AiOjAuMCwiTGVmdCI6MC4wLCJSaWdodCI6MC4wLCJCb3R0b20iOjAuMH0sIkJhY2tncm91bmQiOnsiJGlkIjoiMTQ1MyIsIkNvbG9yIjp7IiRpZCI6IjE0NTQiLCJBIjozOCwiUiI6MTgxLCJHIjoxODEsIkIiOjE4MX19LCJJc1Zpc2libGUiOnRydWUsIldpZHRoIjowLjAsIkhlaWdodCI6MC4wLCJCb3JkZXJTdHlsZSI6eyIkaWQiOiIxNDU1IiwiTGluZUNvbG9yIjp7IiRpZCI6IjE0NTYiLCIkdHlwZSI6Ik5MUkUuQ29tbW9uLkRvbS5Tb2xpZENvbG9yQnJ1c2gsIE5MUkUuQ29tbW9uIiwiQ29sb3IiOnsiJGlkIjoiMTQ1NyIsIkEiOjI1NSwiUiI6ODUsIkciOjgwLCJCIjo2OH19LCJMaW5lV2VpZ2h0IjowLjAsIkxpbmVUeXBlIjowLCJQYXJlbnRTdHlsZSI6bnVsbH0sIlBhcmVudFN0eWxlIjpudWxsfSwiSXNBYm92ZVRpbWViYW5kIjpmYWxzZSwiU3BhY2luZyI6NSwiRGVmYXVsdFN3aW1sYW5lVGFza1N0eWxlIjp7IiRpZCI6IjE0NTgiLCIkdHlwZSI6Ik5MUkUuQ29tbW9uLkRvbS5TdHlsZXMuRXhwbGljaXRTZXRhYmxlVGFza1N0eWxlLCBOTFJFLkNvbW1vbiIsIlNoYXBlIjo0LCJTaGFwZVRoaWNrbmVzcyI6MSwiRHVyYXRpb25Gb3JtYXQiOjAsIkluY2x1ZGVOb25Xb3JraW5nRGF5c0luRHVyYXRpb24iOmZhbHNlLCJQZXJjZW50YWdlQ29tcGxldGVTdHlsZSI6eyIkaWQiOiIxNDU5IiwiRm9udFNldHRpbmdzIjp7IiRpZCI6IjE0NjAiLCJGb250U2l6ZSI6MTAsIkZvbnROYW1lIjoiQ2FsaWJyaSIsIklzQm9sZCI6ZmFsc2UsIklzSXRhbGljIjpmYWxzZSwiSXNVbmRlcmxpbmVkIjpmYWxzZSwiUGFyZW50U3R5bGUiOm51bGx9LCJBdXRvU2l6ZSI6MCwiRm9yZWdyb3VuZCI6eyIkaWQiOiIxNDYxIiwiQ29sb3IiOnsiJGlkIjoiMTQ2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Q2MyIsIlRvcCI6MC4wLCJMZWZ0IjowLjAsIlJpZ2h0IjowLjAsIkJvdHRvbSI6MC4wfSwiUGFkZGluZyI6eyIkaWQiOiIxNDY0IiwiVG9wIjowLjAsIkxlZnQiOjAuMCwiUmlnaHQiOjAuMCwiQm90dG9tIjowLjB9LCJCYWNrZ3JvdW5kIjp7IiRpZCI6IjE0NjUiLCJDb2xvciI6eyIkaWQiOiIxNDY2IiwiQSI6ODksIlIiOjAsIkciOjAsIkIiOjB9fSwiSXNWaXNpYmxlIjp0cnVlLCJXaWR0aCI6MC4wLCJIZWlnaHQiOjAuMCwiQm9yZGVyU3R5bGUiOnsiJGlkIjoiMTQ2NyIsIkxpbmVDb2xvciI6bnVsbCwiTGluZVdlaWdodCI6MC4wLCJMaW5lVHlwZSI6MCwiUGFyZW50U3R5bGUiOm51bGx9LCJQYXJlbnRTdHlsZSI6bnVsbH0sIkR1cmF0aW9uU3R5bGUiOnsiJGlkIjoiMTQ2OCIsIkZvbnRTZXR0aW5ncyI6eyIkaWQiOiIxNDY5IiwiRm9udFNpemUiOjEwLCJGb250TmFtZSI6IkNhbGlicmkiLCJJc0JvbGQiOmZhbHNlLCJJc0l0YWxpYyI6ZmFsc2UsIklzVW5kZXJsaW5lZCI6ZmFsc2UsIlBhcmVudFN0eWxlIjpudWxsfSwiQXV0b1NpemUiOjAsIkZvcmVncm91bmQiOnsiJGlkIjoiMTQ3MCIsIkNvbG9yIjp7IiRpZCI6IjE0Nz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cyIiwiVG9wIjowLjAsIkxlZnQiOjAuMCwiUmlnaHQiOjAuMCwiQm90dG9tIjowLjB9LCJQYWRkaW5nIjp7IiRpZCI6IjE0NzMiLCJUb3AiOjAuMCwiTGVmdCI6MC4wLCJSaWdodCI6MC4wLCJCb3R0b20iOjAuMH0sIkJhY2tncm91bmQiOnsiJGlkIjoiMTQ3NCIsIkNvbG9yIjp7IiRyZWYiOiIxNDY2In19LCJJc1Zpc2libGUiOnRydWUsIldpZHRoIjowLjAsIkhlaWdodCI6MC4wLCJCb3JkZXJTdHlsZSI6eyIkaWQiOiIxNDc1IiwiTGluZUNvbG9yIjpudWxsLCJMaW5lV2VpZ2h0IjowLjAsIkxpbmVUeXBlIjowLCJQYXJlbnRTdHlsZSI6bnVsbH0sIlBhcmVudFN0eWxlIjpudWxsfSwiSG9yaXpvbnRhbENvbm5lY3RvclN0eWxlIjp7IiRpZCI6IjE0NzYiLCJMaW5lQ29sb3IiOnsiJGlkIjoiMTQ3NyIsIiR0eXBlIjoiTkxSRS5Db21tb24uRG9tLlNvbGlkQ29sb3JCcnVzaCwgTkxSRS5Db21tb24iLCJDb2xvciI6eyIkaWQiOiIxNDc4IiwiQSI6MjU1LCJSIjoyMDQsIkciOjIwNCwiQiI6MjA0fX0sIkxpbmVXZWlnaHQiOjEuMCwiTGluZVR5cGUiOjAsIlBhcmVudFN0eWxlIjpudWxsfSwiVmVydGljYWxDb25uZWN0b3JTdHlsZSI6eyIkaWQiOiIxNDc5IiwiTGluZUNvbG9yIjp7IiRpZCI6IjE0ODAiLCIkdHlwZSI6Ik5MUkUuQ29tbW9uLkRvbS5Tb2xpZENvbG9yQnJ1c2gsIE5MUkUuQ29tbW9uIiwiQ29sb3IiOnsiJGlkIjoiMTQ4MSIsIkEiOjI1NSwiUiI6MjA0LCJHIjoyMDQsIkIiOjIwNH19LCJMaW5lV2VpZ2h0IjowLjAsIkxpbmVUeXBlIjowLCJQYXJlbnRTdHlsZSI6bnVsbH0sIk1hcmdpbiI6bnVsbCwiU3RhcnREYXRlUG9zaXRpb24iOjEsIkVuZERhdGVQb3NpdGlvbiI6MSwiRGF0ZUlzVmlzaWJsZSI6dHJ1ZSwiVGl0bGVQb3NpdGlvbiI6MiwiRHVyYXRpb25Qb3NpdGlvbiI6NiwiUGVyY2VudGFnZUNvbXBsZXRlZFBvc2l0aW9uIjo2LCJTcGFjaW5nIjozLCJJc0JlbG93VGltZWJhbmQiOnRydWUsIlBlcmNlbnRhZ2VDb21wbGV0ZVNoYXBlT3BhY2l0eSI6MzUsIlNoYXBlU3R5bGUiOnsiJGlkIjoiMTQ4MiIsIk1hcmdpbiI6eyIkaWQiOiIxNDgzIiwiVG9wIjowLjAsIkxlZnQiOjQuMCwiUmlnaHQiOjQuMCwiQm90dG9tIjowLjB9LCJQYWRkaW5nIjp7IiRpZCI6IjE0ODQiLCJUb3AiOjAuMCwiTGVmdCI6MC4wLCJSaWdodCI6MC4wLCJCb3R0b20iOjAuMH0sIkJhY2tncm91bmQiOnsiJGlkIjoiMTQ4NSIsIkNvbG9yIjp7IiRpZCI6IjE0ODYiLCJBIjoyNTUsIlIiOjIyOSwiRyI6MjksIkIiOjUzfX0sIklzVmlzaWJsZSI6dHJ1ZSwiV2lkdGgiOjAuMCwiSGVpZ2h0IjoxNi4wLCJCb3JkZXJTdHlsZSI6eyIkaWQiOiIxNDg3IiwiTGluZUNvbG9yIjp7IiRpZCI6IjE0ODgiLCIkdHlwZSI6Ik5MUkUuQ29tbW9uLkRvbS5Tb2xpZENvbG9yQnJ1c2gsIE5MUkUuQ29tbW9uIiwiQ29sb3IiOnsiJGlkIjoiMTQ4OSIsIkEiOjI1NSwiUiI6MjM0LCJHIjoyMiwiQiI6MzB9fSwiTGluZVdlaWdodCI6MC4wLCJMaW5lVHlwZSI6MCwiUGFyZW50U3R5bGUiOm51bGx9LCJQYXJlbnRTdHlsZSI6bnVsbH0sIlRpdGxlU3R5bGUiOnsiJGlkIjoiMTQ5MCIsIkZvbnRTZXR0aW5ncyI6eyIkaWQiOiIxNDkxIiwiRm9udFNpemUiOjEwLCJGb250TmFtZSI6IkNhbGlicmkiLCJJc0JvbGQiOnRydWUsIklzSXRhbGljIjpmYWxzZSwiSXNVbmRlcmxpbmVkIjpmYWxzZSwiUGFyZW50U3R5bGUiOm51bGx9LCJBdXRvU2l6ZSI6MCwiRm9yZWdyb3VuZCI6eyIkaWQiOiIxNDkyIiwiQ29sb3IiOnsiJGlkIjoiMTQ5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Dk0IiwiVG9wIjowLjAsIkxlZnQiOjAuMCwiUmlnaHQiOjAuMCwiQm90dG9tIjowLjB9LCJQYWRkaW5nIjp7IiRpZCI6IjE0OTUiLCJUb3AiOjAuMCwiTGVmdCI6MC4wLCJSaWdodCI6MC4wLCJCb3R0b20iOjAuMH0sIkJhY2tncm91bmQiOnsiJGlkIjoiMTQ5NiIsIkNvbG9yIjp7IiRpZCI6IjE0OTciLCJBIjowLCJSIjoyNTUsIkciOjI1NSwiQiI6MjU1fX0sIklzVmlzaWJsZSI6dHJ1ZSwiV2lkdGgiOjAuMCwiSGVpZ2h0IjowLjAsIkJvcmRlclN0eWxlIjp7IiRpZCI6IjE0OTgiLCJMaW5lQ29sb3IiOm51bGwsIkxpbmVXZWlnaHQiOjAuMCwiTGluZVR5cGUiOjAsIlBhcmVudFN0eWxlIjpudWxsfSwiUGFyZW50U3R5bGUiOm51bGx9LCJEYXRlU3R5bGUiOnsiJGlkIjoiMTQ5OSIsIkZvbnRTZXR0aW5ncyI6eyIkaWQiOiIxNTAwIiwiRm9udFNpemUiOjEwLCJGb250TmFtZSI6IkNhbGlicmkiLCJJc0JvbGQiOmZhbHNlLCJJc0l0YWxpYyI6ZmFsc2UsIklzVW5kZXJsaW5lZCI6ZmFsc2UsIlBhcmVudFN0eWxlIjpudWxsfSwiQXV0b1NpemUiOjAsIkZvcmVncm91bmQiOnsiJGlkIjoiMTUwMSIsIkNvbG9yIjp7IiRpZCI6IjE1MDIiLCJBIjoyNTUsIlIiOjY0LCJHIjo2NCwiQiI6NjV9fSwiTWF4V2lkdGgiOjIwMC4wLCJNYXhIZWlnaHQiOiJJbmZpbml0eSIsIlNtYXJ0Rm9yZWdyb3VuZElzQWN0aXZlIjpmYWxzZSwiSG9yaXpvbnRhbEFsaWdubWVudCI6MCwiVmVydGljYWxBbGlnbm1lbnQiOjAsIlNtYXJ0Rm9yZWdyb3VuZCI6bnVsbCwiQmFja2dyb3VuZEZpbGxUeXBlIjowLCJNYXJnaW4iOnsiJGlkIjoiMTUwMyIsIlRvcCI6MC4wLCJMZWZ0IjowLjAsIlJpZ2h0IjowLjAsIkJvdHRvbSI6MC4wfSwiUGFkZGluZyI6eyIkaWQiOiIxNTA0IiwiVG9wIjowLjAsIkxlZnQiOjAuMCwiUmlnaHQiOjAuMCwiQm90dG9tIjowLjB9LCJCYWNrZ3JvdW5kIjp7IiRpZCI6IjE1MDUiLCJDb2xvciI6eyIkaWQiOiIxNTA2IiwiQSI6MCwiUiI6MjU1LCJHIjoyNTUsIkIiOjI1NX19LCJJc1Zpc2libGUiOnRydWUsIldpZHRoIjowLjAsIkhlaWdodCI6MC4wLCJCb3JkZXJTdHlsZSI6eyIkaWQiOiIxNTA3IiwiTGluZUNvbG9yIjpudWxsLCJMaW5lV2VpZ2h0IjowLjAsIkxpbmVUeXBlIjowLCJQYXJlbnRTdHlsZSI6bnVsbH0sIlBhcmVudFN0eWxlIjpudWxsfSwiRGF0ZUZvcm1hdCI6eyIkaWQiOiIxNTA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DkiLCJGb3JtYXQiOjAsIklzVmlzaWJsZSI6ZmFsc2UsIkxhc3RLbm93blZpc2liaWxpdHlTdGF0ZSI6ZmFsc2V9LCJJc1Zpc2libGUiOnRydWUsIlBhcmVudFN0eWxlIjpudWxsLCJfZXhwbGljaXRseVNldCI6eyIkaWQiOiIxNTE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1MTEiLCJTaGFwZSI6MTcsIkNvbm5lY3Rvck1hcmdpbiI6eyIkaWQiOiIxNTEyIiwiVG9wIjowLjAsIkxlZnQiOjIuMCwiUmlnaHQiOjIuMCwiQm90dG9tIjowLjB9LCJDb25uZWN0b3JTdHlsZSI6eyIkaWQiOiIxNTEzIiwiTGluZUNvbG9yIjp7IiRpZCI6IjE1MTQiLCIkdHlwZSI6Ik5MUkUuQ29tbW9uLkRvbS5Tb2xpZENvbG9yQnJ1c2gsIE5MUkUuQ29tbW9uIiwiQ29sb3IiOnsiJGlkIjoiMTUxNSIsIkEiOjEyNywiUiI6NzksIkciOjEyOSwiQiI6MTg5fX0sIkxpbmVXZWlnaHQiOjEuMCwiTGluZVR5cGUiOjAsIlBhcmVudFN0eWxlIjpudWxsfSwiSXNCZWxvd1RpbWViYW5kIjpmYWxzZSwiUG9zaXRpb25PblRhc2siOjEsIkhpZGVEYXRlIjpmYWxzZSwiU2hhcGVTaXplIjowLCJTcGFjaW5nIjoxLjAsIlBhZGRpbmciOnsiJGlkIjoiMTUxNiIsIlRvcCI6Ny4wLCJMZWZ0IjozLjAsIlJpZ2h0IjowLjAsIkJvdHRvbSI6Mi4wfSwiU2hhcGVTdHlsZSI6eyIkaWQiOiIxNTE3IiwiTWFyZ2luIjp7IiRpZCI6IjE1MTgiLCJUb3AiOjAuMCwiTGVmdCI6MC4wLCJSaWdodCI6MC4wLCJCb3R0b20iOjAuMH0sIlBhZGRpbmciOnsiJGlkIjoiMTUxOSIsIlRvcCI6MC4wLCJMZWZ0IjowLjAsIlJpZ2h0IjowLjAsIkJvdHRvbSI6MC4wfSwiQmFja2dyb3VuZCI6eyIkaWQiOiIxNTIwIiwiQ29sb3IiOnsiJGlkIjoiMTUyMSIsIkEiOjIwNCwiUiI6MzcsIkciOjQ3LCJCIjoxMDh9fSwiSXNWaXNpYmxlIjp0cnVlLCJXaWR0aCI6MTQuMCwiSGVpZ2h0IjoxNC4wLCJCb3JkZXJTdHlsZSI6eyIkaWQiOiIxNTIyIiwiTGluZUNvbG9yIjp7IiRpZCI6IjE1MjMiLCIkdHlwZSI6Ik5MUkUuQ29tbW9uLkRvbS5Tb2xpZENvbG9yQnJ1c2gsIE5MUkUuQ29tbW9uIiwiQ29sb3IiOnsiJGlkIjoiMTUyNCIsIkEiOjI1NSwiUiI6MjM0LCJHIjoyMiwiQiI6MzB9fSwiTGluZVdlaWdodCI6MC4wLCJMaW5lVHlwZSI6MCwiUGFyZW50U3R5bGUiOm51bGx9LCJQYXJlbnRTdHlsZSI6bnVsbH0sIlRpdGxlU3R5bGUiOnsiJGlkIjoiMTUyNSIsIkZvbnRTZXR0aW5ncyI6eyIkaWQiOiIxNTI2IiwiRm9udFNpemUiOjEwLCJGb250TmFtZSI6IkNhbGlicmkiLCJJc0JvbGQiOmZhbHNlLCJJc0l0YWxpYyI6ZmFsc2UsIklzVW5kZXJsaW5lZCI6ZmFsc2UsIlBhcmVudFN0eWxlIjpudWxsfSwiQXV0b1NpemUiOjAsIkZvcmVncm91bmQiOnsiJGlkIjoiMTUyNyIsIkNvbG9yIjp7IiRpZCI6IjE1Mj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yOSIsIlRvcCI6MC4wLCJMZWZ0IjowLjAsIlJpZ2h0IjowLjAsIkJvdHRvbSI6MC4wfSwiUGFkZGluZyI6eyIkaWQiOiIxNTMwIiwiVG9wIjowLjAsIkxlZnQiOjAuMCwiUmlnaHQiOjAuMCwiQm90dG9tIjowLjB9LCJCYWNrZ3JvdW5kIjp7IiRpZCI6IjE1MzEiLCJDb2xvciI6eyIkaWQiOiIxNTMyIiwiQSI6ODksIlIiOjAsIkciOjAsIkIiOjB9fSwiSXNWaXNpYmxlIjp0cnVlLCJXaWR0aCI6MC4wLCJIZWlnaHQiOjAuMCwiQm9yZGVyU3R5bGUiOnsiJGlkIjoiMTUzMyIsIkxpbmVDb2xvciI6bnVsbCwiTGluZVdlaWdodCI6MC4wLCJMaW5lVHlwZSI6MCwiUGFyZW50U3R5bGUiOm51bGx9LCJQYXJlbnRTdHlsZSI6bnVsbH0sIkRhdGVTdHlsZSI6eyIkaWQiOiIxNTM0IiwiRm9udFNldHRpbmdzIjp7IiRpZCI6IjE1MzUiLCJGb250U2l6ZSI6MTAsIkZvbnROYW1lIjoiQ2FsaWJyaSIsIklzQm9sZCI6ZmFsc2UsIklzSXRhbGljIjpmYWxzZSwiSXNVbmRlcmxpbmVkIjpmYWxzZSwiUGFyZW50U3R5bGUiOm51bGx9LCJBdXRvU2l6ZSI6MCwiRm9yZWdyb3VuZCI6eyIkaWQiOiIxNTM2IiwiQ29sb3IiOnsiJGlkIjoiMTUz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zOCIsIlRvcCI6MC4wLCJMZWZ0IjowLjAsIlJpZ2h0IjowLjAsIkJvdHRvbSI6MC4wfSwiUGFkZGluZyI6eyIkaWQiOiIxNTM5IiwiVG9wIjowLjAsIkxlZnQiOjAuMCwiUmlnaHQiOjAuMCwiQm90dG9tIjowLjB9LCJCYWNrZ3JvdW5kIjp7IiRpZCI6IjE1NDAiLCJDb2xvciI6eyIkcmVmIjoiMTUzMiJ9fSwiSXNWaXNpYmxlIjp0cnVlLCJXaWR0aCI6MC4wLCJIZWlnaHQiOjAuMCwiQm9yZGVyU3R5bGUiOnsiJGlkIjoiMTU0MSIsIkxpbmVDb2xvciI6bnVsbCwiTGluZVdlaWdodCI6MC4wLCJMaW5lVHlwZSI6MCwiUGFyZW50U3R5bGUiOm51bGx9LCJQYXJlbnRTdHlsZSI6bnVsbH0sIkRhdGVGb3JtYXQiOnsiJGlkIjoiMTU0M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1NDMiLCJEYXRlUGFydElzVmlzaWJsZSI6dHJ1ZSwiVGltZVBhcnRJc1Zpc2libGUiOmZhbHNlfX0sIldlZWtOdW1iZXJpbmciOnsiJGlkIjoiMTU0NCIsIkZvcm1hdCI6MCwiSXNWaXNpYmxlIjpmYWxzZSwiTGFzdEtub3duVmlzaWJpbGl0eVN0YXRlIjpmYWxzZX0sIklzVmlzaWJsZSI6dHJ1ZSwiUGFyZW50U3R5bGUiOm51bGx9LCJEZWZhdWx0U3dpbWxhbmVNaWxlc3RvbmVTdHlsZSI6eyIkaWQiOiIxNTQ1IiwiVGl0bGVQb3NpdGlvbiI6IkxlZnQiLCJEYXRlUG9zaXRpb24iOiJSaWdodCIsIlNoYXBlVHlwZSI6MTcsIlNoYXBlU2l6ZSI6MCwiU3BhY2luZyI6NSwiU2hhcGVTdHlsZSI6eyIkaWQiOiIxNTQ2IiwiTWFyZ2luIjp7IiRpZCI6IjE1NDciLCJUb3AiOjAuMCwiTGVmdCI6MC4wLCJSaWdodCI6MC4wLCJCb3R0b20iOjAuMH0sIlBhZGRpbmciOnsiJGlkIjoiMTU0OCIsIlRvcCI6MC4wLCJMZWZ0IjowLjAsIlJpZ2h0IjowLjAsIkJvdHRvbSI6MC4wfSwiQmFja2dyb3VuZCI6eyIkaWQiOiIxNTQ5IiwiQ29sb3IiOnsiJGlkIjoiMTU1MCIsIkEiOjI1NSwiUiI6MjI5LCJHIjoyOSwiQiI6NTN9fSwiSXNWaXNpYmxlIjp0cnVlLCJXaWR0aCI6MTQuMCwiSGVpZ2h0IjoxNC4wLCJCb3JkZXJTdHlsZSI6eyIkaWQiOiIxNTUxIiwiTGluZUNvbG9yIjp7IiRpZCI6IjE1NTIiLCIkdHlwZSI6Ik5MUkUuQ29tbW9uLkRvbS5Tb2xpZENvbG9yQnJ1c2gsIE5MUkUuQ29tbW9uIiwiQ29sb3IiOnsiJGlkIjoiMTU1MyIsIkEiOjI1NSwiUiI6MjM0LCJHIjoyMiwiQiI6MzB9fSwiTGluZVdlaWdodCI6MC4wLCJMaW5lVHlwZSI6MCwiUGFyZW50U3R5bGUiOm51bGx9LCJQYXJlbnRTdHlsZSI6bnVsbH0sIlRpdGxlU3R5bGUiOnsiJGlkIjoiMTU1NCIsIkZvbnRTZXR0aW5ncyI6eyIkaWQiOiIxNTU1IiwiRm9udFNpemUiOjEwLCJGb250TmFtZSI6IkNhbGlicmkiLCJJc0JvbGQiOmZhbHNlLCJJc0l0YWxpYyI6ZmFsc2UsIklzVW5kZXJsaW5lZCI6ZmFsc2UsIlBhcmVudFN0eWxlIjpudWxsfSwiQXV0b1NpemUiOjAsIkZvcmVncm91bmQiOnsiJGlkIjoiMTU1NiIsIkNvbG9yIjp7IiRpZCI6IjE1NTc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U1OCIsIlRvcCI6MC4wLCJMZWZ0IjowLjAsIlJpZ2h0IjowLjAsIkJvdHRvbSI6MC4wfSwiUGFkZGluZyI6eyIkaWQiOiIxNTU5IiwiVG9wIjowLjAsIkxlZnQiOjAuMCwiUmlnaHQiOjAuMCwiQm90dG9tIjowLjB9LCJCYWNrZ3JvdW5kIjp7IiRpZCI6IjE1NjAiLCJDb2xvciI6eyIkaWQiOiIxNTYxIiwiQSI6MCwiUiI6MjU1LCJHIjoyNTUsIkIiOjI1NX19LCJJc1Zpc2libGUiOnRydWUsIldpZHRoIjowLjAsIkhlaWdodCI6MC4wLCJCb3JkZXJTdHlsZSI6eyIkaWQiOiIxNTYyIiwiTGluZUNvbG9yIjpudWxsLCJMaW5lV2VpZ2h0IjowLjAsIkxpbmVUeXBlIjowLCJQYXJlbnRTdHlsZSI6bnVsbH0sIlBhcmVudFN0eWxlIjpudWxsfSwiRGF0ZVN0eWxlIjp7IiRpZCI6IjE1NjMiLCJGb250U2V0dGluZ3MiOnsiJGlkIjoiMTU2NCIsIkZvbnRTaXplIjoxMCwiRm9udE5hbWUiOiJDYWxpYnJpIiwiSXNCb2xkIjpmYWxzZSwiSXNJdGFsaWMiOmZhbHNlLCJJc1VuZGVybGluZWQiOmZhbHNlLCJQYXJlbnRTdHlsZSI6bnVsbH0sIkF1dG9TaXplIjowLCJGb3JlZ3JvdW5kIjp7IiRpZCI6IjE1NjUiLCJDb2xvciI6eyIkaWQiOiIxNTY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Y3IiwiVG9wIjowLjAsIkxlZnQiOjAuMCwiUmlnaHQiOjAuMCwiQm90dG9tIjowLjB9LCJQYWRkaW5nIjp7IiRpZCI6IjE1NjgiLCJUb3AiOjAuMCwiTGVmdCI6MC4wLCJSaWdodCI6MC4wLCJCb3R0b20iOjAuMH0sIkJhY2tncm91bmQiOnsiJGlkIjoiMTU2OSIsIkNvbG9yIjp7IiRpZCI6IjE1NzAiLCJBIjowLCJSIjoyNTUsIkciOjI1NSwiQiI6MjU1fX0sIklzVmlzaWJsZSI6dHJ1ZSwiV2lkdGgiOjAuMCwiSGVpZ2h0IjowLjAsIkJvcmRlclN0eWxlIjp7IiRpZCI6IjE1NzEiLCJMaW5lQ29sb3IiOm51bGwsIkxpbmVXZWlnaHQiOjAuMCwiTGluZVR5cGUiOjAsIlBhcmVudFN0eWxlIjpudWxsfSwiUGFyZW50U3R5bGUiOm51bGx9LCJEYXRlRm9ybWF0Ijp7IiRpZCI6IjE1Nz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czIiwiRGF0ZVBhcnRJc1Zpc2libGUiOnRydWUsIlRpbWVQYXJ0SXNWaXNpYmxlIjpmYWxzZX19LCJXZWVrTnVtYmVyaW5nIjp7IiRpZCI6IjE1NzQiLCJGb3JtYXQiOjAsIklzVmlzaWJsZSI6ZmFsc2UsIkxhc3RLbm93blZpc2liaWxpdHlTdGF0ZSI6ZmFsc2V9LCJJc1Zpc2libGUiOnRydWUsIlBhcmVudFN0eWxlIjpudWxsfSwiRGVmYXVsdFN3aW1sYW5lQWN0aXZpdHlTdHlsZSI6eyIkaWQiOiIxNTc1IiwiSGVhZGVyU3R5bGUiOnsiJGlkIjoiMTU3NiIsIlRleHRTdHlsZSI6eyIkaWQiOiIxNTc3IiwiRm9udFNldHRpbmdzIjp7IiRpZCI6IjE1NzgiLCJGb250U2l6ZSI6MTEsIkZvbnROYW1lIjoiQ2FsaWJyaSIsIklzQm9sZCI6ZmFsc2UsIklzSXRhbGljIjpmYWxzZSwiSXNVbmRlcmxpbmVkIjpmYWxzZSwiUGFyZW50U3R5bGUiOm51bGx9LCJBdXRvU2l6ZSI6MiwiRm9yZWdyb3VuZCI6eyIkaWQiOiIxNTc5IiwiQ29sb3IiOnsiJGlkIjoiMTU4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1ODEiLCJUb3AiOjAuMCwiTGVmdCI6MC4wLCJSaWdodCI6MC4wLCJCb3R0b20iOjAuMH0sIlBhZGRpbmciOnsiJGlkIjoiMTU4MiIsIlRvcCI6MC4wLCJMZWZ0IjowLjAsIlJpZ2h0IjowLjAsIkJvdHRvbSI6MC4wfSwiQmFja2dyb3VuZCI6bnVsbCwiSXNWaXNpYmxlIjp0cnVlLCJXaWR0aCI6MC4wLCJIZWlnaHQiOjAuMCwiQm9yZGVyU3R5bGUiOm51bGwsIlBhcmVudFN0eWxlIjpudWxsfSwiUmVjdGFuZ2xlU3R5bGUiOnsiJGlkIjoiMTU4MyIsIk1hcmdpbiI6eyIkaWQiOiIxNTg0IiwiVG9wIjowLjAsIkxlZnQiOjAuMCwiUmlnaHQiOjAuMCwiQm90dG9tIjowLjB9LCJQYWRkaW5nIjp7IiRpZCI6IjE1ODUiLCJUb3AiOjAuMCwiTGVmdCI6MC4wLCJSaWdodCI6MC4wLCJCb3R0b20iOjAuMH0sIkJhY2tncm91bmQiOnsiJGlkIjoiMTU4NiIsIkNvbG9yIjp7IiRpZCI6IjE1ODciLCJBIjo2MywiUiI6MzcsIkciOjQ3LCJCIjoxMDh9fSwiSXNWaXNpYmxlIjp0cnVlLCJXaWR0aCI6MC4wLCJIZWlnaHQiOjAuMCwiQm9yZGVyU3R5bGUiOnsiJGlkIjoiMTU4OCIsIkxpbmVDb2xvciI6eyIkaWQiOiIxNTg5IiwiJHR5cGUiOiJOTFJFLkNvbW1vbi5Eb20uU29saWRDb2xvckJydXNoLCBOTFJFLkNvbW1vbiIsIkNvbG9yIjp7IiRpZCI6IjE1OTAiLCJBIjoyNTUsIlIiOjI1NSwiRyI6MCwiQiI6MH19LCJMaW5lV2VpZ2h0IjowLjAsIkxpbmVUeXBlIjowLCJQYXJlbnRTdHlsZSI6bnVsbH0sIlBhcmVudFN0eWxlIjpudWxsfSwiTWFyZ2luIjp7IiRpZCI6IjE1OTEiLCJUb3AiOjAuMCwiTGVmdCI6MC4wLCJSaWdodCI6MC4wLCJCb3R0b20iOjAuMH0sIlBhZGRpbmciOnsiJGlkIjoiMTU5MiIsIlRvcCI6MC4wLCJMZWZ0IjowLjAsIlJpZ2h0IjowLjAsIkJvdHRvbSI6MC4wfSwiQmFja2dyb3VuZCI6bnVsbCwiSXNWaXNpYmxlIjp0cnVlLCJXaWR0aCI6MC4wLCJIZWlnaHQiOjAuMCwiQm9yZGVyU3R5bGUiOm51bGwsIlBhcmVudFN0eWxlIjpudWxsfSwiQmFja2dyb3VuZFN0eWxlIjp7IiRpZCI6IjE1OTMiLCJNYXJnaW4iOnsiJGlkIjoiMTU5NCIsIlRvcCI6MC4wLCJMZWZ0IjowLjAsIlJpZ2h0IjowLjAsIkJvdHRvbSI6MC4wfSwiUGFkZGluZyI6eyIkaWQiOiIxNTk1IiwiVG9wIjowLjAsIkxlZnQiOjAuMCwiUmlnaHQiOjAuMCwiQm90dG9tIjowLjB9LCJCYWNrZ3JvdW5kIjp7IiRyZWYiOiIxNDUzIn0sIklzVmlzaWJsZSI6dHJ1ZSwiV2lkdGgiOjAuMCwiSGVpZ2h0IjowLjAsIkJvcmRlclN0eWxlIjp7IiRpZCI6IjE1OTYiLCJMaW5lQ29sb3IiOnsiJGlkIjoiMTU5NyIsIiR0eXBlIjoiTkxSRS5Db21tb24uRG9tLlNvbGlkQ29sb3JCcnVzaCwgTkxSRS5Db21tb24iLCJDb2xvciI6eyIkaWQiOiIxNTk4IiwiQSI6MjU1LCJSIjoyMzQsIkciOjIyLCJCIjozMH19LCJMaW5lV2VpZ2h0IjowLjAsIkxpbmVUeXBlIjowLCJQYXJlbnRTdHlsZSI6bnVsbH0sIlBhcmVudFN0eWxlIjpudWxsfSwiTWFyZ2luIjp7IiRpZCI6IjE1OTkiLCJUb3AiOjAuMCwiTGVmdCI6MC4wLCJSaWdodCI6MC4wLCJCb3R0b20iOjAuMH0sIlBhZGRpbmciOnsiJGlkIjoiMTYwMCIsIlRvcCI6MC4wLCJMZWZ0IjowLjAsIlJpZ2h0IjowLjAsIkJvdHRvbSI6MC4wfSwiSXNWaXNpYmxlIjp0cnVlLCJXaWR0aCI6MC4wLCJIZWlnaHQiOjAuMCwiQm9yZGVyU3R5bGUiOnsiJGlkIjoiMTYwMSIsIkxpbmVDb2xvciI6bnVsbCwiTGluZVdlaWdodCI6MC4wLCJMaW5lVHlwZSI6MCwiUGFyZW50U3R5bGUiOm51bGx9LCJQYXJlbnRTdHlsZSI6bnVsbH0sIk1hcmdpbiI6eyIkaWQiOiIxNjAyIiwiVG9wIjowLjAsIkxlZnQiOjAuMCwiUmlnaHQiOjAuMCwiQm90dG9tIjowLjB9LCJQYWRkaW5nIjp7IiRpZCI6IjE2MDMiLCJUb3AiOjAuMCwiTGVmdCI6MC4wLCJSaWdodCI6MC4wLCJCb3R0b20iOjAuMH0sIklzVmlzaWJsZSI6dHJ1ZSwiV2lkdGgiOjAuMCwiSGVpZ2h0IjowLjAsIkJvcmRlclN0eWxlIjp7IiRpZCI6IjE2MDQiLCJMaW5lQ29sb3IiOm51bGwsIkxpbmVXZWlnaHQiOjAuMCwiTGluZVR5cGUiOjAsIlBhcmVudFN0eWxlIjpudWxsfSwiUGFyZW50U3R5bGUiOm51bGx9fSx7IiRpZCI6IjE2MDUiLCJfYWN0aXZpdGllcyI6W3siJGlkIjoiMTYwNiIsIl9yb3dzIjpbeyIkaWQiOiIxNjA3IiwiX3Rhc2tzIjpbXSwiX21pbGVzdG9uZXMiOlt7IiRpZCI6IjE2MDgiLCJJZCI6ImY2N2ZkNWMxLTI4ZmEtNGFlOC1hODA3LTVmNWJiYzRkNDQ1NCIsIkluZGV4IjoyMSwiR3JvdXBJZCI6bnVsbCwiVGl0bGUiOiJTcGFpbiIsIkRhdGVUaW1lIjoiMjAyNS0wMy0xN1QyMzo1OTowMCIsIlBlcmNlbnRhZ2VDb21wbGV0ZSI6bnVsbCwiTm90ZSI6bnVsbCwiU3R5bGUiOnsiJGlkIjoiMTYwOSIsIlRpdGxlUG9zaXRpb24iOiJSaWdodCIsIkRhdGVQb3NpdGlvbiI6IkxlZnQiLCJTaGFwZVR5cGUiOjEsIlNoYXBlU2l6ZSI6MSwiU3BhY2luZyI6NSwiU2hhcGVTdHlsZSI6eyIkaWQiOiIxNjEwIiwiTWFyZ2luIjp7IiRpZCI6IjE2MTEiLCJUb3AiOjAuMCwiTGVmdCI6MC4wLCJSaWdodCI6MC4wLCJCb3R0b20iOjAuMH0sIlBhZGRpbmciOnsiJGlkIjoiMTYxMiIsIlRvcCI6MC4wLCJMZWZ0IjowLjAsIlJpZ2h0IjowLjAsIkJvdHRvbSI6MC4wfSwiQmFja2dyb3VuZCI6eyIkaWQiOiIxNjEzIiwiQ29sb3IiOnsiJGlkIjoiMTYxNCIsIkEiOjI1NSwiUiI6ODIsIkciOjgyLCJCIjo4Mn19LCJJc1Zpc2libGUiOnRydWUsIldpZHRoIjoxOC4wLCJIZWlnaHQiOjIwLjAsIkJvcmRlclN0eWxlIjp7IiRpZCI6IjE2MTUiLCJMaW5lQ29sb3IiOm51bGwsIkxpbmVXZWlnaHQiOjAuMCwiTGluZVR5cGUiOjAsIlBhcmVudFN0eWxlIjpudWxsfSwiUGFyZW50U3R5bGUiOm51bGx9LCJUaXRsZVN0eWxlIjp7IiRpZCI6IjE2MTYiLCJGb250U2V0dGluZ3MiOnsiJGlkIjoiMTYxNyIsIkZvbnRTaXplIjoxMCwiRm9udE5hbWUiOiJDYWxpYnJpIiwiSXNCb2xkIjpmYWxzZSwiSXNJdGFsaWMiOmZhbHNlLCJJc1VuZGVybGluZWQiOmZhbHNlLCJQYXJlbnRTdHlsZSI6bnVsbH0sIkF1dG9TaXplIjowLCJGb3JlZ3JvdW5kIjp7IiRpZCI6IjE2MTgiLCJDb2xvciI6eyIkaWQiOiIxNjE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2MjAiLCJUb3AiOjAuMCwiTGVmdCI6MC4wLCJSaWdodCI6MC4wLCJCb3R0b20iOjAuMH0sIlBhZGRpbmciOnsiJGlkIjoiMTYyMSIsIlRvcCI6MC4wLCJMZWZ0IjowLjAsIlJpZ2h0IjowLjAsIkJvdHRvbSI6MC4wfSwiQmFja2dyb3VuZCI6eyIkaWQiOiIxNjIyIiwiQ29sb3IiOnsiJGlkIjoiMTYyMyIsIkEiOjAsIlIiOjI1NSwiRyI6MjU1LCJCIjoyNTV9fSwiSXNWaXNpYmxlIjp0cnVlLCJXaWR0aCI6MC4wLCJIZWlnaHQiOjAuMCwiQm9yZGVyU3R5bGUiOnsiJGlkIjoiMTYyNCIsIkxpbmVDb2xvciI6bnVsbCwiTGluZVdlaWdodCI6MC4wLCJMaW5lVHlwZSI6MCwiUGFyZW50U3R5bGUiOm51bGx9LCJQYXJlbnRTdHlsZSI6bnVsbH0sIkRhdGVTdHlsZSI6eyIkaWQiOiIxNjI1IiwiRm9udFNldHRpbmdzIjp7IiRpZCI6IjE2MjYiLCJGb250U2l6ZSI6MTAsIkZvbnROYW1lIjoiQ2FsaWJyaSIsIklzQm9sZCI6ZmFsc2UsIklzSXRhbGljIjpmYWxzZSwiSXNVbmRlcmxpbmVkIjpmYWxzZSwiUGFyZW50U3R5bGUiOm51bGx9LCJBdXRvU2l6ZSI6MCwiRm9yZWdyb3VuZCI6eyIkaWQiOiIxNjI3IiwiQ29sb3IiOnsiJGlkIjoiMTYy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YyOSIsIlRvcCI6MC4wLCJMZWZ0IjowLjAsIlJpZ2h0IjowLjAsIkJvdHRvbSI6MC4wfSwiUGFkZGluZyI6eyIkaWQiOiIxNjMwIiwiVG9wIjowLjAsIkxlZnQiOjAuMCwiUmlnaHQiOjAuMCwiQm90dG9tIjowLjB9LCJCYWNrZ3JvdW5kIjp7IiRpZCI6IjE2MzEiLCJDb2xvciI6eyIkaWQiOiIxNjMyIiwiQSI6MCwiUiI6MjU1LCJHIjoyNTUsIkIiOjI1NX19LCJJc1Zpc2libGUiOmZhbHNlLCJXaWR0aCI6MC4wLCJIZWlnaHQiOjAuMCwiQm9yZGVyU3R5bGUiOnsiJGlkIjoiMTYzMyIsIkxpbmVDb2xvciI6bnVsbCwiTGluZVdlaWdodCI6MC4wLCJMaW5lVHlwZSI6MCwiUGFyZW50U3R5bGUiOm51bGx9LCJQYXJlbnRTdHlsZSI6bnVsbH0sIkRhdGVGb3JtYXQiOnsiJGlkIjoiMTYz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2MzUiLCJEYXRlUGFydElzVmlzaWJsZSI6dHJ1ZSwiVGltZVBhcnRJc1Zpc2libGUiOmZhbHNlfX0sIldlZWtOdW1iZXJpbmciOnsiJGlkIjoiMTYzNiIsIkZvcm1hdCI6MCwiSXNWaXNpYmxlIjpmYWxzZSwiTGFzdEtub3duVmlzaWJpbGl0eVN0YXRlIjpmYWxzZX0sIklzVmlzaWJsZSI6dHJ1ZSwiUGFyZW50U3R5bGUiOm51bGx9LCJIeXBlcmxpbmsiOm51bGwsIkltcG9ydElkIjpudWxsfSx7IiRpZCI6IjE2MzciLCJJZCI6IjMxMTgyZTliLTQ3MWMtNDJlOC04OTVlLWUxZDRiNjIxYWZhYSIsIkluZGV4IjoyMiwiR3JvdXBJZCI6bnVsbCwiVGl0bGUiOiJUdXJrZXkiLCJEYXRlVGltZSI6IjIwMjUtMDYtMzBUMjM6NTk6MDAiLCJQZXJjZW50YWdlQ29tcGxldGUiOm51bGwsIk5vdGUiOm51bGwsIlN0eWxlIjp7IiRpZCI6IjE2MzgiLCJUaXRsZVBvc2l0aW9uIjoiUmlnaHQiLCJEYXRlUG9zaXRpb24iOiJSaWdodCIsIlNoYXBlVHlwZSI6MSwiU2hhcGVTaXplIjoxLCJTcGFjaW5nIjo1LCJTaGFwZVN0eWxlIjp7IiRpZCI6IjE2MzkiLCJNYXJnaW4iOnsiJGlkIjoiMTY0MCIsIlRvcCI6MC4wLCJMZWZ0IjowLjAsIlJpZ2h0IjowLjAsIkJvdHRvbSI6MC4wfSwiUGFkZGluZyI6eyIkaWQiOiIxNjQxIiwiVG9wIjowLjAsIkxlZnQiOjAuMCwiUmlnaHQiOjAuMCwiQm90dG9tIjowLjB9LCJCYWNrZ3JvdW5kIjp7IiRpZCI6IjE2NDIiLCJDb2xvciI6eyIkaWQiOiIxNjQzIiwiQSI6MjU1LCJSIjo4MiwiRyI6ODIsIkIiOjgyfX0sIklzVmlzaWJsZSI6dHJ1ZSwiV2lkdGgiOjE4LjAsIkhlaWdodCI6MjAuMCwiQm9yZGVyU3R5bGUiOnsiJGlkIjoiMTY0NCIsIkxpbmVDb2xvciI6bnVsbCwiTGluZVdlaWdodCI6MC4wLCJMaW5lVHlwZSI6MCwiUGFyZW50U3R5bGUiOm51bGx9LCJQYXJlbnRTdHlsZSI6bnVsbH0sIlRpdGxlU3R5bGUiOnsiJGlkIjoiMTY0NSIsIkZvbnRTZXR0aW5ncyI6eyIkaWQiOiIxNjQ2IiwiRm9udFNpemUiOjEwLCJGb250TmFtZSI6IkNhbGlicmkiLCJJc0JvbGQiOmZhbHNlLCJJc0l0YWxpYyI6ZmFsc2UsIklzVW5kZXJsaW5lZCI6ZmFsc2UsIlBhcmVudFN0eWxlIjpudWxsfSwiQXV0b1NpemUiOjAsIkZvcmVncm91bmQiOnsiJGlkIjoiMTY0NyIsIkNvbG9yIjp7IiRpZCI6IjE2N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0OSIsIlRvcCI6MC4wLCJMZWZ0IjowLjAsIlJpZ2h0IjowLjAsIkJvdHRvbSI6MC4wfSwiUGFkZGluZyI6eyIkaWQiOiIxNjUwIiwiVG9wIjowLjAsIkxlZnQiOjAuMCwiUmlnaHQiOjAuMCwiQm90dG9tIjowLjB9LCJCYWNrZ3JvdW5kIjp7IiRpZCI6IjE2NTEiLCJDb2xvciI6eyIkaWQiOiIxNjUyIiwiQSI6MCwiUiI6MjU1LCJHIjoyNTUsIkIiOjI1NX19LCJJc1Zpc2libGUiOnRydWUsIldpZHRoIjowLjAsIkhlaWdodCI6MC4wLCJCb3JkZXJTdHlsZSI6eyIkaWQiOiIxNjUzIiwiTGluZUNvbG9yIjpudWxsLCJMaW5lV2VpZ2h0IjowLjAsIkxpbmVUeXBlIjowLCJQYXJlbnRTdHlsZSI6bnVsbH0sIlBhcmVudFN0eWxlIjpudWxsfSwiRGF0ZVN0eWxlIjp7IiRpZCI6IjE2NTQiLCJGb250U2V0dGluZ3MiOnsiJGlkIjoiMTY1NSIsIkZvbnRTaXplIjoxMCwiRm9udE5hbWUiOiJDYWxpYnJpIiwiSXNCb2xkIjpmYWxzZSwiSXNJdGFsaWMiOmZhbHNlLCJJc1VuZGVybGluZWQiOmZhbHNlLCJQYXJlbnRTdHlsZSI6bnVsbH0sIkF1dG9TaXplIjowLCJGb3JlZ3JvdW5kIjp7IiRpZCI6IjE2NTYiLCJDb2xvciI6eyIkaWQiOiIxNjU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U4IiwiVG9wIjowLjAsIkxlZnQiOjAuMCwiUmlnaHQiOjAuMCwiQm90dG9tIjowLjB9LCJQYWRkaW5nIjp7IiRpZCI6IjE2NTkiLCJUb3AiOjAuMCwiTGVmdCI6MC4wLCJSaWdodCI6MC4wLCJCb3R0b20iOjAuMH0sIkJhY2tncm91bmQiOnsiJGlkIjoiMTY2MCIsIkNvbG9yIjp7IiRpZCI6IjE2NjEiLCJBIjowLCJSIjoyNTUsIkciOjI1NSwiQiI6MjU1fX0sIklzVmlzaWJsZSI6ZmFsc2UsIldpZHRoIjowLjAsIkhlaWdodCI6MC4wLCJCb3JkZXJTdHlsZSI6eyIkaWQiOiIxNjYyIiwiTGluZUNvbG9yIjpudWxsLCJMaW5lV2VpZ2h0IjowLjAsIkxpbmVUeXBlIjowLCJQYXJlbnRTdHlsZSI6bnVsbH0sIlBhcmVudFN0eWxlIjpudWxsfSwiRGF0ZUZvcm1hdCI6eyIkaWQiOiIxNjYz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Y2NCIsIkRhdGVQYXJ0SXNWaXNpYmxlIjp0cnVlLCJUaW1lUGFydElzVmlzaWJsZSI6ZmFsc2V9fSwiV2Vla051bWJlcmluZyI6eyIkaWQiOiIxNjY1IiwiRm9ybWF0IjowLCJJc1Zpc2libGUiOmZhbHNlLCJMYXN0S25vd25WaXNpYmlsaXR5U3RhdGUiOmZhbHNlfSwiSXNWaXNpYmxlIjp0cnVlLCJQYXJlbnRTdHlsZSI6bnVsbH0sIkh5cGVybGluayI6bnVsbCwiSW1wb3J0SWQiOm51bGx9LHsiJGlkIjoiMTY2NiIsIklkIjoiOWEwYzc1ZjUtMjkyMC00YTg2LWI4NmMtN2ZkMjQyMTE1Mzk4IiwiSW5kZXgiOjIzLCJHcm91cElkIjpudWxsLCJUaXRsZSI6IlN3ZWRlbiIsIkRhdGVUaW1lIjoiMjAyNS0xMS0wNlQyMzo1OTowMCIsIlBlcmNlbnRhZ2VDb21wbGV0ZSI6bnVsbCwiTm90ZSI6bnVsbCwiU3R5bGUiOnsiJGlkIjoiMTY2NyIsIlRpdGxlUG9zaXRpb24iOiJSaWdodCIsIkRhdGVQb3NpdGlvbiI6IlJpZ2h0IiwiU2hhcGVUeXBlIjoxLCJTaGFwZVNpemUiOjEsIlNwYWNpbmciOjUsIlNoYXBlU3R5bGUiOnsiJGlkIjoiMTY2OCIsIk1hcmdpbiI6eyIkaWQiOiIxNjY5IiwiVG9wIjowLjAsIkxlZnQiOjAuMCwiUmlnaHQiOjAuMCwiQm90dG9tIjowLjB9LCJQYWRkaW5nIjp7IiRpZCI6IjE2NzAiLCJUb3AiOjAuMCwiTGVmdCI6MC4wLCJSaWdodCI6MC4wLCJCb3R0b20iOjAuMH0sIkJhY2tncm91bmQiOnsiJGlkIjoiMTY3MSIsIkNvbG9yIjp7IiRpZCI6IjE2NzIiLCJBIjoyNTUsIlIiOjgyLCJHIjo4MiwiQiI6ODJ9fSwiSXNWaXNpYmxlIjp0cnVlLCJXaWR0aCI6MTguMCwiSGVpZ2h0IjoyMC4wLCJCb3JkZXJTdHlsZSI6eyIkaWQiOiIxNjczIiwiTGluZUNvbG9yIjpudWxsLCJMaW5lV2VpZ2h0IjowLjAsIkxpbmVUeXBlIjowLCJQYXJlbnRTdHlsZSI6bnVsbH0sIlBhcmVudFN0eWxlIjpudWxsfSwiVGl0bGVTdHlsZSI6eyIkaWQiOiIxNjc0IiwiRm9udFNldHRpbmdzIjp7IiRpZCI6IjE2NzUiLCJGb250U2l6ZSI6MTAsIkZvbnROYW1lIjoiQ2FsaWJyaSIsIklzQm9sZCI6ZmFsc2UsIklzSXRhbGljIjpmYWxzZSwiSXNVbmRlcmxpbmVkIjpmYWxzZSwiUGFyZW50U3R5bGUiOm51bGx9LCJBdXRvU2l6ZSI6MCwiRm9yZWdyb3VuZCI6eyIkaWQiOiIxNjc2IiwiQ29sb3IiOnsiJGlkIjoiMTY3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jc4IiwiVG9wIjowLjAsIkxlZnQiOjAuMCwiUmlnaHQiOjAuMCwiQm90dG9tIjowLjB9LCJQYWRkaW5nIjp7IiRpZCI6IjE2NzkiLCJUb3AiOjAuMCwiTGVmdCI6MC4wLCJSaWdodCI6MC4wLCJCb3R0b20iOjAuMH0sIkJhY2tncm91bmQiOnsiJGlkIjoiMTY4MCIsIkNvbG9yIjp7IiRpZCI6IjE2ODEiLCJBIjowLCJSIjoyNTUsIkciOjI1NSwiQiI6MjU1fX0sIklzVmlzaWJsZSI6dHJ1ZSwiV2lkdGgiOjAuMCwiSGVpZ2h0IjowLjAsIkJvcmRlclN0eWxlIjp7IiRpZCI6IjE2ODIiLCJMaW5lQ29sb3IiOm51bGwsIkxpbmVXZWlnaHQiOjAuMCwiTGluZVR5cGUiOjAsIlBhcmVudFN0eWxlIjpudWxsfSwiUGFyZW50U3R5bGUiOm51bGx9LCJEYXRlU3R5bGUiOnsiJGlkIjoiMTY4MyIsIkZvbnRTZXR0aW5ncyI6eyIkaWQiOiIxNjg0IiwiRm9udFNpemUiOjEwLCJGb250TmFtZSI6IkNhbGlicmkiLCJJc0JvbGQiOmZhbHNlLCJJc0l0YWxpYyI6ZmFsc2UsIklzVW5kZXJsaW5lZCI6ZmFsc2UsIlBhcmVudFN0eWxlIjpudWxsfSwiQXV0b1NpemUiOjAsIkZvcmVncm91bmQiOnsiJGlkIjoiMTY4NSIsIkNvbG9yIjp7IiRpZCI6IjE2O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ODciLCJUb3AiOjAuMCwiTGVmdCI6MC4wLCJSaWdodCI6MC4wLCJCb3R0b20iOjAuMH0sIlBhZGRpbmciOnsiJGlkIjoiMTY4OCIsIlRvcCI6MC4wLCJMZWZ0IjowLjAsIlJpZ2h0IjowLjAsIkJvdHRvbSI6MC4wfSwiQmFja2dyb3VuZCI6eyIkaWQiOiIxNjg5IiwiQ29sb3IiOnsiJGlkIjoiMTY5MCIsIkEiOjAsIlIiOjI1NSwiRyI6MjU1LCJCIjoyNTV9fSwiSXNWaXNpYmxlIjpmYWxzZSwiV2lkdGgiOjAuMCwiSGVpZ2h0IjowLjAsIkJvcmRlclN0eWxlIjp7IiRpZCI6IjE2OTEiLCJMaW5lQ29sb3IiOm51bGwsIkxpbmVXZWlnaHQiOjAuMCwiTGluZVR5cGUiOjAsIlBhcmVudFN0eWxlIjpudWxsfSwiUGFyZW50U3R5bGUiOm51bGx9LCJEYXRlRm9ybWF0Ijp7IiRpZCI6IjE2OT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jkzIiwiRGF0ZVBhcnRJc1Zpc2libGUiOnRydWUsIlRpbWVQYXJ0SXNWaXNpYmxlIjpmYWxzZX19LCJXZWVrTnVtYmVyaW5nIjp7IiRpZCI6IjE2OTQiLCJGb3JtYXQiOjAsIklzVmlzaWJsZSI6ZmFsc2UsIkxhc3RLbm93blZpc2liaWxpdHlTdGF0ZSI6ZmFsc2V9LCJJc1Zpc2libGUiOnRydWUsIlBhcmVudFN0eWxlIjpudWxsfSwiSHlwZXJsaW5rIjpudWxsLCJJbXBvcnRJZCI6bnVsbH0seyIkaWQiOiIxNjk1IiwiSWQiOiI2MzNmMDBjMi1kNDEzLTRlYzktOTI1Ni02OTVlMDljMzE5YzciLCJJbmRleCI6MjQsIkdyb3VwSWQiOm51bGwsIlRpdGxlIjoiQ2hpbmEiLCJEYXRlVGltZSI6IjIwMjUtMDktMDhUMjM6NTk6MDAiLCJQZXJjZW50YWdlQ29tcGxldGUiOm51bGwsIk5vdGUiOm51bGwsIlN0eWxlIjp7IiRpZCI6IjE2OTYiLCJUaXRsZVBvc2l0aW9uIjoiUmlnaHQiLCJEYXRlUG9zaXRpb24iOiJMZWZ0IiwiU2hhcGVUeXBlIjoxLCJTaGFwZVNpemUiOjEsIlNwYWNpbmciOjUsIlNoYXBlU3R5bGUiOnsiJGlkIjoiMTY5NyIsIk1hcmdpbiI6eyIkaWQiOiIxNjk4IiwiVG9wIjowLjAsIkxlZnQiOjAuMCwiUmlnaHQiOjAuMCwiQm90dG9tIjowLjB9LCJQYWRkaW5nIjp7IiRpZCI6IjE2OTkiLCJUb3AiOjAuMCwiTGVmdCI6MC4wLCJSaWdodCI6MC4wLCJCb3R0b20iOjAuMH0sIkJhY2tncm91bmQiOnsiJGlkIjoiMTcwMCIsIkNvbG9yIjp7IiRpZCI6IjE3MDEiLCJBIjoyNTUsIlIiOjgyLCJHIjo4MiwiQiI6ODJ9fSwiSXNWaXNpYmxlIjp0cnVlLCJXaWR0aCI6MTguMCwiSGVpZ2h0IjoyMC4wLCJCb3JkZXJTdHlsZSI6eyIkaWQiOiIxNzAyIiwiTGluZUNvbG9yIjpudWxsLCJMaW5lV2VpZ2h0IjowLjAsIkxpbmVUeXBlIjowLCJQYXJlbnRTdHlsZSI6bnVsbH0sIlBhcmVudFN0eWxlIjpudWxsfSwiVGl0bGVTdHlsZSI6eyIkaWQiOiIxNzAzIiwiRm9udFNldHRpbmdzIjp7IiRpZCI6IjE3MDQiLCJGb250U2l6ZSI6MTAsIkZvbnROYW1lIjoiQ2FsaWJyaSIsIklzQm9sZCI6ZmFsc2UsIklzSXRhbGljIjpmYWxzZSwiSXNVbmRlcmxpbmVkIjpmYWxzZSwiUGFyZW50U3R5bGUiOm51bGx9LCJBdXRvU2l6ZSI6MCwiRm9yZWdyb3VuZCI6eyIkaWQiOiIxNzA1IiwiQ29sb3IiOnsiJGlkIjoiMTcw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zA3IiwiVG9wIjowLjAsIkxlZnQiOjAuMCwiUmlnaHQiOjAuMCwiQm90dG9tIjowLjB9LCJQYWRkaW5nIjp7IiRpZCI6IjE3MDgiLCJUb3AiOjAuMCwiTGVmdCI6MC4wLCJSaWdodCI6MC4wLCJCb3R0b20iOjAuMH0sIkJhY2tncm91bmQiOnsiJGlkIjoiMTcwOSIsIkNvbG9yIjp7IiRpZCI6IjE3MTAiLCJBIjowLCJSIjoyNTUsIkciOjI1NSwiQiI6MjU1fX0sIklzVmlzaWJsZSI6dHJ1ZSwiV2lkdGgiOjAuMCwiSGVpZ2h0IjowLjAsIkJvcmRlclN0eWxlIjp7IiRpZCI6IjE3MTEiLCJMaW5lQ29sb3IiOm51bGwsIkxpbmVXZWlnaHQiOjAuMCwiTGluZVR5cGUiOjAsIlBhcmVudFN0eWxlIjpudWxsfSwiUGFyZW50U3R5bGUiOm51bGx9LCJEYXRlU3R5bGUiOnsiJGlkIjoiMTcxMiIsIkZvbnRTZXR0aW5ncyI6eyIkaWQiOiIxNzEzIiwiRm9udFNpemUiOjEwLCJGb250TmFtZSI6IkNhbGlicmkiLCJJc0JvbGQiOmZhbHNlLCJJc0l0YWxpYyI6ZmFsc2UsIklzVW5kZXJsaW5lZCI6ZmFsc2UsIlBhcmVudFN0eWxlIjpudWxsfSwiQXV0b1NpemUiOjAsIkZvcmVncm91bmQiOnsiJGlkIjoiMTcxNCIsIkNvbG9yIjp7IiRpZCI6IjE3M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3MTYiLCJUb3AiOjAuMCwiTGVmdCI6MC4wLCJSaWdodCI6MC4wLCJCb3R0b20iOjAuMH0sIlBhZGRpbmciOnsiJGlkIjoiMTcxNyIsIlRvcCI6MC4wLCJMZWZ0IjowLjAsIlJpZ2h0IjowLjAsIkJvdHRvbSI6MC4wfSwiQmFja2dyb3VuZCI6eyIkaWQiOiIxNzE4IiwiQ29sb3IiOnsiJGlkIjoiMTcxOSIsIkEiOjAsIlIiOjI1NSwiRyI6MjU1LCJCIjoyNTV9fSwiSXNWaXNpYmxlIjpmYWxzZSwiV2lkdGgiOjAuMCwiSGVpZ2h0IjowLjAsIkJvcmRlclN0eWxlIjp7IiRpZCI6IjE3MjAiLCJMaW5lQ29sb3IiOm51bGwsIkxpbmVXZWlnaHQiOjAuMCwiTGluZVR5cGUiOjAsIlBhcmVudFN0eWxlIjpudWxsfSwiUGFyZW50U3R5bGUiOm51bGx9LCJEYXRlRm9ybWF0Ijp7IiRpZCI6IjE3MjE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zIyIiwiRGF0ZVBhcnRJc1Zpc2libGUiOnRydWUsIlRpbWVQYXJ0SXNWaXNpYmxlIjpmYWxzZX19LCJXZWVrTnVtYmVyaW5nIjp7IiRpZCI6IjE3MjMiLCJGb3JtYXQiOjAsIklzVmlzaWJsZSI6ZmFsc2UsIkxhc3RLbm93blZpc2liaWxpdHlTdGF0ZSI6ZmFsc2V9LCJJc1Zpc2libGUiOnRydWUsIlBhcmVudFN0eWxlIjpudWxsfSwiSHlwZXJsaW5rIjpudWxsLCJJbXBvcnRJZCI6bnVsbH1dLCJJZCI6ImY4NTZlYmUwLTQxN2MtNDM3MC04MTc4LTFiMWVjZWY0OGRkYiIsIklzU2luZ2xlSXRlbVJvdyI6ZmFsc2V9LHsiJGlkIjoiMTcyNCIsIl90YXNrcyI6W3siJGlkIjoiMTcyNSIsIl9hdHRhY2hlZE1pbGVzdG9uZXMiOltdLCJUYXNrRGVmaW5pdGlvbiI6eyIkaWQiOiIxNzI2IiwiR3JvdXBOYW1lIjpudWxsLCJTdGFydERhdGUiOiIyMDI0LTAxLTA2VDAwOjAwOjAwWiIsIkVuZERhdGUiOiIyMDI2LTEyLTEyVDIzOjQ1OjAwWiIsIlBlcmNlbnRhZ2VDb21wbGV0ZSI6MTAuMCwiU3R5bGUiOnsiJGlkIjoiMTcyNyIsIlNoYXBlIjo0LCJTaGFwZVRoaWNrbmVzcyI6MywiRHVyYXRpb25Gb3JtYXQiOjAsIkluY2x1ZGVOb25Xb3JraW5nRGF5c0luRHVyYXRpb24iOmZhbHNlLCJQZXJjZW50YWdlQ29tcGxldGVTdHlsZSI6eyIkaWQiOiIxNzI4IiwiRm9udFNldHRpbmdzIjp7IiRpZCI6IjE3MjkiLCJGb250U2l6ZSI6MTAsIkZvbnROYW1lIjoiQ2FsaWJyaSIsIklzQm9sZCI6ZmFsc2UsIklzSXRhbGljIjpmYWxzZSwiSXNVbmRlcmxpbmVkIjpmYWxzZSwiUGFyZW50U3R5bGUiOm51bGx9LCJBdXRvU2l6ZSI6MCwiRm9yZWdyb3VuZCI6eyIkaWQiOiIxNzMwIiwiQ29sb3IiOnsiJGlkIjoiMTcz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czMiIsIlRvcCI6MC4wLCJMZWZ0IjowLjAsIlJpZ2h0IjowLjAsIkJvdHRvbSI6MC4wfSwiUGFkZGluZyI6eyIkaWQiOiIxNzMzIiwiVG9wIjowLjAsIkxlZnQiOjAuMCwiUmlnaHQiOjAuMCwiQm90dG9tIjowLjB9LCJCYWNrZ3JvdW5kIjp7IiRpZCI6IjE3MzQiLCJDb2xvciI6eyIkaWQiOiIxNzM1IiwiQSI6ODksIlIiOjAsIkciOjAsIkIiOjB9fSwiSXNWaXNpYmxlIjp0cnVlLCJXaWR0aCI6MC4wLCJIZWlnaHQiOjAuMCwiQm9yZGVyU3R5bGUiOnsiJGlkIjoiMTczNiIsIkxpbmVDb2xvciI6bnVsbCwiTGluZVdlaWdodCI6MC4wLCJMaW5lVHlwZSI6MCwiUGFyZW50U3R5bGUiOm51bGx9LCJQYXJlbnRTdHlsZSI6bnVsbH0sIkR1cmF0aW9uU3R5bGUiOnsiJGlkIjoiMTczNyIsIkZvbnRTZXR0aW5ncyI6eyIkaWQiOiIxNzM4IiwiRm9udFNpemUiOjEwLCJGb250TmFtZSI6IkNhbGlicmkiLCJJc0JvbGQiOmZhbHNlLCJJc0l0YWxpYyI6ZmFsc2UsIklzVW5kZXJsaW5lZCI6ZmFsc2UsIlBhcmVudFN0eWxlIjpudWxsfSwiQXV0b1NpemUiOjAsIkZvcmVncm91bmQiOnsiJGlkIjoiMTczOSIsIkNvbG9yIjp7IiRpZCI6IjE3N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QxIiwiVG9wIjowLjAsIkxlZnQiOjAuMCwiUmlnaHQiOjAuMCwiQm90dG9tIjowLjB9LCJQYWRkaW5nIjp7IiRpZCI6IjE3NDIiLCJUb3AiOjAuMCwiTGVmdCI6MC4wLCJSaWdodCI6MC4wLCJCb3R0b20iOjAuMH0sIkJhY2tncm91bmQiOnsiJGlkIjoiMTc0MyIsIkNvbG9yIjp7IiRyZWYiOiIxNzM1In19LCJJc1Zpc2libGUiOnRydWUsIldpZHRoIjowLjAsIkhlaWdodCI6MC4wLCJCb3JkZXJTdHlsZSI6eyIkaWQiOiIxNzQ0IiwiTGluZUNvbG9yIjpudWxsLCJMaW5lV2VpZ2h0IjowLjAsIkxpbmVUeXBlIjowLCJQYXJlbnRTdHlsZSI6bnVsbH0sIlBhcmVudFN0eWxlIjpudWxsfSwiSG9yaXpvbnRhbENvbm5lY3RvclN0eWxlIjp7IiRpZCI6IjE3NDUiLCJMaW5lQ29sb3IiOnsiJGlkIjoiMTc0NiIsIiR0eXBlIjoiTkxSRS5Db21tb24uRG9tLlNvbGlkQ29sb3JCcnVzaCwgTkxSRS5Db21tb24iLCJDb2xvciI6eyIkaWQiOiIxNzQ3IiwiQSI6MjU1LCJSIjoyMDQsIkciOjIwNCwiQiI6MjA0fX0sIkxpbmVXZWlnaHQiOjEuMCwiTGluZVR5cGUiOjAsIlBhcmVudFN0eWxlIjpudWxsfSwiVmVydGljYWxDb25uZWN0b3JTdHlsZSI6eyIkaWQiOiIxNzQ4IiwiTGluZUNvbG9yIjp7IiRpZCI6IjE3NDkiLCIkdHlwZSI6Ik5MUkUuQ29tbW9uLkRvbS5Tb2xpZENvbG9yQnJ1c2gsIE5MUkUuQ29tbW9uIiwiQ29sb3IiOnsiJGlkIjoiMTc1MCIsIkEiOjI1NSwiUiI6MjA0LCJHIjoyMDQsIkIiOjIwNH19LCJMaW5lV2VpZ2h0IjowLjAsIkxpbmVUeXBlIjowLCJQYXJlbnRTdHlsZSI6bnVsbH0sIk1hcmdpbiI6bnVsbCwiU3RhcnREYXRlUG9zaXRpb24iOjEsIkVuZERhdGVQb3NpdGlvbiI6MSwiRGF0ZUlzVmlzaWJsZSI6dHJ1ZSwiVGl0bGVQb3NpdGlvbiI6MiwiRHVyYXRpb25Qb3NpdGlvbiI6NiwiUGVyY2VudGFnZUNvbXBsZXRlZFBvc2l0aW9uIjo2LCJTcGFjaW5nIjozLCJJc0JlbG93VGltZWJhbmQiOnRydWUsIlBlcmNlbnRhZ2VDb21wbGV0ZVNoYXBlT3BhY2l0eSI6MzUsIlNoYXBlU3R5bGUiOnsiJGlkIjoiMTc1MSIsIk1hcmdpbiI6eyIkaWQiOiIxNzUyIiwiVG9wIjowLjAsIkxlZnQiOjQuMCwiUmlnaHQiOjQuMCwiQm90dG9tIjowLjB9LCJQYWRkaW5nIjp7IiRpZCI6IjE3NTMiLCJUb3AiOjAuMCwiTGVmdCI6MC4wLCJSaWdodCI6MC4wLCJCb3R0b20iOjAuMH0sIkJhY2tncm91bmQiOnsiJGlkIjoiMTc1NCIsIkNvbG9yIjp7IiRpZCI6IjE3NTUiLCJBIjoyNTUsIlIiOjk4LCJHIjo5OCwiQiI6OTh9fSwiSXNWaXNpYmxlIjp0cnVlLCJXaWR0aCI6MC4wLCJIZWlnaHQiOjE0LjY0OTk5OTYxODUzMDI3MywiQm9yZGVyU3R5bGUiOnsiJGlkIjoiMTc1NiIsIkxpbmVDb2xvciI6eyIkaWQiOiIxNzU3IiwiJHR5cGUiOiJOTFJFLkNvbW1vbi5Eb20uU29saWRDb2xvckJydXNoLCBOTFJFLkNvbW1vbiIsIkNvbG9yIjp7IiRpZCI6IjE3NTgiLCJBIjoyNTUsIlIiOjI1NSwiRyI6MCwiQiI6MH19LCJMaW5lV2VpZ2h0IjowLjAsIkxpbmVUeXBlIjowLCJQYXJlbnRTdHlsZSI6bnVsbH0sIlBhcmVudFN0eWxlIjpudWxsfSwiVGl0bGVTdHlsZSI6eyIkaWQiOiIxNzU5IiwiRm9udFNldHRpbmdzIjp7IiRpZCI6IjE3NjAiLCJGb250U2l6ZSI6MTAsIkZvbnROYW1lIjoiQ2FsaWJyaSIsIklzQm9sZCI6dHJ1ZSwiSXNJdGFsaWMiOmZhbHNlLCJJc1VuZGVybGluZWQiOmZhbHNlLCJQYXJlbnRTdHlsZSI6bnVsbH0sIkF1dG9TaXplIjowLCJGb3JlZ3JvdW5kIjp7IiRpZCI6IjE3NjEiLCJDb2xvciI6eyIkaWQiOiIxNzYyIiwiQSI6MjU1LCJSIjoyNTUsIkciOjI1NSwiQiI6MjU1fX0sIk1heFdpZHRoIjo2MDAuMCwiTWF4SGVpZ2h0IjoiSW5maW5pdHkiLCJTbWFydEZvcmVncm91bmRJc0FjdGl2ZSI6ZmFsc2UsIkhvcml6b250YWxBbGlnbm1lbnQiOjEsIlZlcnRpY2FsQWxpZ25tZW50IjowLCJTbWFydEZvcmVncm91bmQiOm51bGwsIkJhY2tncm91bmRGaWxsVHlwZSI6MCwiTWFyZ2luIjp7IiRpZCI6IjE3NjMiLCJUb3AiOjAuMCwiTGVmdCI6MC4wLCJSaWdodCI6MC4wLCJCb3R0b20iOjAuMH0sIlBhZGRpbmciOnsiJGlkIjoiMTc2NCIsIlRvcCI6MC4wLCJMZWZ0IjowLjAsIlJpZ2h0IjowLjAsIkJvdHRvbSI6MC4wfSwiQmFja2dyb3VuZCI6eyIkaWQiOiIxNzY1IiwiQ29sb3IiOnsiJGlkIjoiMTc2NiIsIkEiOjAsIlIiOjI1NSwiRyI6MjU1LCJCIjoyNTV9fSwiSXNWaXNpYmxlIjp0cnVlLCJXaWR0aCI6MC4wLCJIZWlnaHQiOjAuMCwiQm9yZGVyU3R5bGUiOnsiJGlkIjoiMTc2NyIsIkxpbmVDb2xvciI6bnVsbCwiTGluZVdlaWdodCI6MC4wLCJMaW5lVHlwZSI6MCwiUGFyZW50U3R5bGUiOm51bGx9LCJQYXJlbnRTdHlsZSI6bnVsbH0sIkRhdGVTdHlsZSI6eyIkaWQiOiIxNzY4IiwiRm9udFNldHRpbmdzIjp7IiRpZCI6IjE3NjkiLCJGb250U2l6ZSI6MTAsIkZvbnROYW1lIjoiQ2FsaWJyaSIsIklzQm9sZCI6ZmFsc2UsIklzSXRhbGljIjpmYWxzZSwiSXNVbmRlcmxpbmVkIjpmYWxzZSwiUGFyZW50U3R5bGUiOm51bGx9LCJBdXRvU2l6ZSI6MCwiRm9yZWdyb3VuZCI6eyIkaWQiOiIxNzcwIiwiQ29sb3IiOnsiJGlkIjoiMTc3MSIsIkEiOjI1NSwiUiI6NjQsIkciOjY0LCJCIjo2NX19LCJNYXhXaWR0aCI6MjAwLjAsIk1heEhlaWdodCI6IkluZmluaXR5IiwiU21hcnRGb3JlZ3JvdW5kSXNBY3RpdmUiOmZhbHNlLCJIb3Jpem9udGFsQWxpZ25tZW50IjowLCJWZXJ0aWNhbEFsaWdubWVudCI6MCwiU21hcnRGb3JlZ3JvdW5kIjpudWxsLCJCYWNrZ3JvdW5kRmlsbFR5cGUiOjAsIk1hcmdpbiI6eyIkaWQiOiIxNzcyIiwiVG9wIjowLjAsIkxlZnQiOjAuMCwiUmlnaHQiOjAuMCwiQm90dG9tIjowLjB9LCJQYWRkaW5nIjp7IiRpZCI6IjE3NzMiLCJUb3AiOjAuMCwiTGVmdCI6MC4wLCJSaWdodCI6MC4wLCJCb3R0b20iOjAuMH0sIkJhY2tncm91bmQiOnsiJGlkIjoiMTc3NCIsIkNvbG9yIjp7IiRpZCI6IjE3NzUiLCJBIjowLCJSIjoyNTUsIkciOjI1NSwiQiI6MjU1fX0sIklzVmlzaWJsZSI6dHJ1ZSwiV2lkdGgiOjAuMCwiSGVpZ2h0IjowLjAsIkJvcmRlclN0eWxlIjp7IiRpZCI6IjE3NzYiLCJMaW5lQ29sb3IiOm51bGwsIkxpbmVXZWlnaHQiOjAuMCwiTGluZVR5cGUiOjAsIlBhcmVudFN0eWxlIjpudWxsfSwiUGFyZW50U3R5bGUiOm51bGx9LCJEYXRlRm9ybWF0Ijp7IiRpZCI6IjE3Nz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3OCIsIkZvcm1hdCI6MCwiSXNWaXNpYmxlIjpmYWxzZSwiTGFzdEtub3duVmlzaWJpbGl0eVN0YXRlIjpmYWxzZX0sIklzVmlzaWJsZSI6dHJ1ZSwiUGFyZW50U3R5bGUiOm51bGx9LCJJbmRleCI6MjUsIlNtYXJ0RHVyYXRpb25BY3RpdmF0ZWQiOmZhbHNlLCJEYXRlRm9ybWF0Ijp7IiRyZWYiOiIxNzc3In0sIldlZWtOdW1iZXJpbmciOnsiJGlkIjoiMTc3OSIsIkZvcm1hdCI6MCwiSXNWaXNpYmxlIjpmYWxzZSwiTGFzdEtub3duVmlzaWJpbGl0eVN0YXRlIjpmYWxzZX0sIklkIjoiOTY1MGI5ZDQtMWRlNS00ZjAxLTk0ZmEtYTk2Y2FlNzNkOWFjIiwiSW1wb3J0SWQiOm51bGwsIlRpdGxlIjoiR2xvYmFsIEV4ZWN1dGlvbiIsIk5vdGUiOm51bGwsIkh5cGVybGluayI6eyIkaWQiOiIxNzgwIiwiQWRkcmVzcyI6IiIsIlN1YkFkZHJlc3MiOiIifSwiSXNDaGFuZ2VkIjpmYWxzZSwiSXNOZXciOmZhbHNlfX1dLCJfbWlsZXN0b25lcyI6W10sIklkIjoiMDAwMDAwMDAtMDAwMC0wMDAwLTAwMDAtMDAwMDAwMDAwMDAwIiwiSXNTaW5nbGVJdGVtUm93Ijp0cnVlfV0sIkluZGV4IjoyMCwiSWQiOiI4YjhhMmY0Yi1jNDYyLTQ0MDctODIyNi01ODg1NTk0YmI4ZGQiLCJIZWFkZXJUZXh0IjpudWxsLCJJc0RlZmF1bHQiOnRydWUsIlN0eWxlIjp7IiRpZCI6IjE3ODEiLCJIZWFkZXJTdHlsZSI6eyIkaWQiOiIxNzgyIiwiVGV4dFN0eWxlIjp7IiRpZCI6IjE3ODMiLCJGb250U2V0dGluZ3MiOnsiJGlkIjoiMTc4NCIsIkZvbnRTaXplIjoxMSwiRm9udE5hbWUiOiJDYWxpYnJpIiwiSXNCb2xkIjpmYWxzZSwiSXNJdGFsaWMiOmZhbHNlLCJJc1VuZGVybGluZWQiOmZhbHNlLCJQYXJlbnRTdHlsZSI6bnVsbH0sIkF1dG9TaXplIjoyLCJGb3JlZ3JvdW5kIjp7IiRpZCI6IjE3ODUiLCJDb2xvciI6eyIkaWQiOiIxNzg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c4NyIsIlRvcCI6MC4wLCJMZWZ0IjowLjAsIlJpZ2h0IjowLjAsIkJvdHRvbSI6MC4wfSwiUGFkZGluZyI6eyIkaWQiOiIxNzg4IiwiVG9wIjowLjAsIkxlZnQiOjAuMCwiUmlnaHQiOjAuMCwiQm90dG9tIjowLjB9LCJCYWNrZ3JvdW5kIjpudWxsLCJJc1Zpc2libGUiOnRydWUsIldpZHRoIjowLjAsIkhlaWdodCI6MC4wLCJCb3JkZXJTdHlsZSI6bnVsbCwiUGFyZW50U3R5bGUiOm51bGx9LCJSZWN0YW5nbGVTdHlsZSI6eyIkaWQiOiIxNzg5IiwiTWFyZ2luIjp7IiRpZCI6IjE3OTAiLCJUb3AiOjAuMCwiTGVmdCI6MC4wLCJSaWdodCI6MC4wLCJCb3R0b20iOjAuMH0sIlBhZGRpbmciOnsiJGlkIjoiMTc5MSIsIlRvcCI6MC4wLCJMZWZ0IjowLjAsIlJpZ2h0IjowLjAsIkJvdHRvbSI6MC4wfSwiQmFja2dyb3VuZCI6eyIkaWQiOiIxNzkyIiwiQ29sb3IiOnsiJGlkIjoiMTc5MyIsIkEiOjYzLCJSIjoxMTUsIkciOjExNSwiQiI6MTE1fX0sIklzVmlzaWJsZSI6dHJ1ZSwiV2lkdGgiOjAuMCwiSGVpZ2h0IjowLjAsIkJvcmRlclN0eWxlIjp7IiRpZCI6IjE3OTQiLCJMaW5lQ29sb3IiOnsiJGlkIjoiMTc5NSIsIiR0eXBlIjoiTkxSRS5Db21tb24uRG9tLlNvbGlkQ29sb3JCcnVzaCwgTkxSRS5Db21tb24iLCJDb2xvciI6eyIkaWQiOiIxNzk2IiwiQSI6MjU1LCJSIjoyNTUsIkciOjAsIkIiOjB9fSwiTGluZVdlaWdodCI6MC4wLCJMaW5lVHlwZSI6MCwiUGFyZW50U3R5bGUiOm51bGx9LCJQYXJlbnRTdHlsZSI6bnVsbH0sIk1hcmdpbiI6eyIkaWQiOiIxNzk3IiwiVG9wIjowLjAsIkxlZnQiOjAuMCwiUmlnaHQiOjAuMCwiQm90dG9tIjowLjB9LCJQYWRkaW5nIjp7IiRpZCI6IjE3OTgiLCJUb3AiOjAuMCwiTGVmdCI6MC4wLCJSaWdodCI6MC4wLCJCb3R0b20iOjAuMH0sIkJhY2tncm91bmQiOm51bGwsIklzVmlzaWJsZSI6dHJ1ZSwiV2lkdGgiOjAuMCwiSGVpZ2h0IjowLjAsIkJvcmRlclN0eWxlIjpudWxsLCJQYXJlbnRTdHlsZSI6bnVsbH0sIkJhY2tncm91bmRTdHlsZSI6eyIkaWQiOiIxNzk5IiwiTWFyZ2luIjp7IiRpZCI6IjE4MDAiLCJUb3AiOjAuMCwiTGVmdCI6MC4wLCJSaWdodCI6MC4wLCJCb3R0b20iOjAuMH0sIlBhZGRpbmciOnsiJGlkIjoiMTgwMSIsIlRvcCI6MC4wLCJMZWZ0IjowLjAsIlJpZ2h0IjowLjAsIkJvdHRvbSI6MC4wfSwiQmFja2dyb3VuZCI6eyIkaWQiOiIxODAyIiwiQ29sb3IiOnsiJGlkIjoiMTgwMyIsIkEiOjM4LCJSIjoxODEsIkciOjE4MSwiQiI6MTgxfX0sIklzVmlzaWJsZSI6dHJ1ZSwiV2lkdGgiOjAuMCwiSGVpZ2h0IjowLjAsIkJvcmRlclN0eWxlIjp7IiRpZCI6IjE4MDQiLCJMaW5lQ29sb3IiOnsiJGlkIjoiMTgwNSIsIiR0eXBlIjoiTkxSRS5Db21tb24uRG9tLlNvbGlkQ29sb3JCcnVzaCwgTkxSRS5Db21tb24iLCJDb2xvciI6eyIkaWQiOiIxODA2IiwiQSI6MjU1LCJSIjoyMzQsIkciOjIyLCJCIjozMH19LCJMaW5lV2VpZ2h0IjowLjAsIkxpbmVUeXBlIjowLCJQYXJlbnRTdHlsZSI6bnVsbH0sIlBhcmVudFN0eWxlIjpudWxsfSwiTWFyZ2luIjp7IiRpZCI6IjE4MDciLCJUb3AiOjAuMCwiTGVmdCI6MC4wLCJSaWdodCI6MC4wLCJCb3R0b20iOjAuMH0sIlBhZGRpbmciOnsiJGlkIjoiMTgwOCIsIlRvcCI6MC4wLCJMZWZ0IjowLjAsIlJpZ2h0IjowLjAsIkJvdHRvbSI6MC4wfSwiSXNWaXNpYmxlIjp0cnVlLCJXaWR0aCI6MC4wLCJIZWlnaHQiOjAuMCwiQm9yZGVyU3R5bGUiOnsiJGlkIjoiMTgwOSIsIkxpbmVDb2xvciI6bnVsbCwiTGluZVdlaWdodCI6MC4wLCJMaW5lVHlwZSI6MCwiUGFyZW50U3R5bGUiOm51bGx9LCJQYXJlbnRTdHlsZSI6bnVsbH19XSwiSWQiOiI4OTRhZTg0OC1lYjBhLTQ3ZGUtYmYwMS01NDJjN2I4MzQ0ODciLCJJbmRleCI6MjAsIkhlYWRlclRleHQiOiJPdGhlciIsIlN0eWxlIjp7IiRpZCI6IjE4MTAiLCJTdHlsZUlkIjoiMDAwMDAwMDAtMDAwMC0wMDAwLTAwMDAtMDAwMDAwMDAwMDAwIiwiSGVhZGVyU3R5bGUiOnsiJGlkIjoiMTgxMSIsIlRleHRJc1ZlcnRpY2FsIjpmYWxzZSwiVGV4dFN0eWxlIjp7IiRpZCI6IjE4MTIiLCJGb250U2V0dGluZ3MiOnsiJGlkIjoiMTgxMyIsIkZvbnRTaXplIjoxMywiRm9udE5hbWUiOiJDYWxpYnJpIiwiSXNCb2xkIjp0cnVlLCJJc0l0YWxpYyI6ZmFsc2UsIklzVW5kZXJsaW5lZCI6ZmFsc2UsIlBhcmVudFN0eWxlIjpudWxsfSwiQXV0b1NpemUiOjIsIkZvcmVncm91bmQiOnsiJGlkIjoiMTgxNCIsIkNvbG9yIjp7IiRpZCI6IjE4MTUiLCJBIjoyNTUsIlIiOjM4LCJHIjozOCwiQiI6Mzh9fSwiTWF4V2lkdGgiOiJJbmZpbml0eSIsIk1heEhlaWdodCI6IkluZmluaXR5IiwiU21hcnRGb3JlZ3JvdW5kSXNBY3RpdmUiOmZhbHNlLCJIb3Jpem9udGFsQWxpZ25tZW50IjowLCJWZXJ0aWNhbEFsaWdubWVudCI6MCwiU21hcnRGb3JlZ3JvdW5kIjpudWxsLCJCYWNrZ3JvdW5kRmlsbFR5cGUiOjAsIk1hcmdpbiI6eyIkaWQiOiIxODE2IiwiVG9wIjowLjAsIkxlZnQiOjAuMCwiUmlnaHQiOjAuMCwiQm90dG9tIjowLjB9LCJQYWRkaW5nIjp7IiRpZCI6IjE4MTciLCJUb3AiOjAuMCwiTGVmdCI6MC4wLCJSaWdodCI6MC4wLCJCb3R0b20iOjAuMH0sIkJhY2tncm91bmQiOm51bGwsIklzVmlzaWJsZSI6ZmFsc2UsIldpZHRoIjowLjAsIkhlaWdodCI6MC4wLCJCb3JkZXJTdHlsZSI6bnVsbCwiUGFyZW50U3R5bGUiOm51bGx9LCJSZWN0YW5nbGVTdHlsZSI6eyIkaWQiOiIxODE4IiwiTWFyZ2luIjp7IiRpZCI6IjE4MTkiLCJUb3AiOjAuMCwiTGVmdCI6MC4wLCJSaWdodCI6MC4wLCJCb3R0b20iOjAuMH0sIlBhZGRpbmciOnsiJGlkIjoiMTgyMCIsIlRvcCI6MC4wLCJMZWZ0IjowLjAsIlJpZ2h0IjowLjAsIkJvdHRvbSI6MC4wfSwiQmFja2dyb3VuZCI6eyIkaWQiOiIxODIxIiwiQ29sb3IiOnsiJGlkIjoiMTgyMiIsIkEiOjEyNywiUiI6MTE1LCJHIjoxMTUsIkIiOjExNX19LCJJc1Zpc2libGUiOnRydWUsIldpZHRoIjowLjAsIkhlaWdodCI6MC4wLCJCb3JkZXJTdHlsZSI6eyIkaWQiOiIxODIzIiwiTGluZUNvbG9yIjp7IiRpZCI6IjE4MjQiLCIkdHlwZSI6Ik5MUkUuQ29tbW9uLkRvbS5Tb2xpZENvbG9yQnJ1c2gsIE5MUkUuQ29tbW9uIiwiQ29sb3IiOnsiJGlkIjoiMTgyNSIsIkEiOjI1NSwiUiI6MzcsIkciOjMzLCJCIjozMX19LCJMaW5lV2VpZ2h0IjowLjAsIkxpbmVUeXBlIjowLCJQYXJlbnRTdHlsZSI6bnVsbH0sIlBhcmVudFN0eWxlIjpudWxsfSwiTWFyZ2luIjp7IiRpZCI6IjE4MjYiLCJUb3AiOjAuMCwiTGVmdCI6MC4wLCJSaWdodCI6MC4wLCJCb3R0b20iOjAuMH0sIlBhZGRpbmciOnsiJGlkIjoiMTgyNyIsIlRvcCI6MC4wLCJMZWZ0IjowLjAsIlJpZ2h0IjowLjAsIkJvdHRvbSI6MC4wfSwiQmFja2dyb3VuZCI6bnVsbCwiSXNWaXNpYmxlIjp0cnVlLCJXaWR0aCI6MC4wLCJIZWlnaHQiOjAuMCwiQm9yZGVyU3R5bGUiOm51bGwsIlBhcmVudFN0eWxlIjpudWxsfSwiQmFja2dyb3VuZFN0eWxlIjp7IiRpZCI6IjE4MjgiLCJNYXJnaW4iOnsiJGlkIjoiMTgyOSIsIlRvcCI6MC4wLCJMZWZ0IjowLjAsIlJpZ2h0IjowLjAsIkJvdHRvbSI6MC4wfSwiUGFkZGluZyI6eyIkaWQiOiIxODMwIiwiVG9wIjowLjAsIkxlZnQiOjAuMCwiUmlnaHQiOjAuMCwiQm90dG9tIjowLjB9LCJCYWNrZ3JvdW5kIjp7IiRpZCI6IjE4MzEiLCJDb2xvciI6eyIkaWQiOiIxODMyIiwiQSI6MzgsIlIiOjE4MSwiRyI6MTgxLCJCIjoxODF9fSwiSXNWaXNpYmxlIjp0cnVlLCJXaWR0aCI6MC4wLCJIZWlnaHQiOjAuMCwiQm9yZGVyU3R5bGUiOnsiJGlkIjoiMTgzMyIsIkxpbmVDb2xvciI6eyIkaWQiOiIxODM0IiwiJHR5cGUiOiJOTFJFLkNvbW1vbi5Eb20uU29saWRDb2xvckJydXNoLCBOTFJFLkNvbW1vbiIsIkNvbG9yIjp7IiRpZCI6IjE4MzUiLCJBIjoyNTUsIlIiOjM3LCJHIjozMywiQiI6MzF9fSwiTGluZVdlaWdodCI6MC4wLCJMaW5lVHlwZSI6MCwiUGFyZW50U3R5bGUiOm51bGx9LCJQYXJlbnRTdHlsZSI6bnVsbH0sIklzQWJvdmVUaW1lYmFuZCI6ZmFsc2UsIlNwYWNpbmciOjUsIkRlZmF1bHRTd2ltbGFuZVRhc2tTdHlsZSI6eyIkaWQiOiIxODM2IiwiJHR5cGUiOiJOTFJFLkNvbW1vbi5Eb20uU3R5bGVzLkV4cGxpY2l0U2V0YWJsZVRhc2tTdHlsZSwgTkxSRS5Db21tb24iLCJTaGFwZSI6NCwiU2hhcGVUaGlja25lc3MiOjEsIkR1cmF0aW9uRm9ybWF0IjowLCJJbmNsdWRlTm9uV29ya2luZ0RheXNJbkR1cmF0aW9uIjpmYWxzZSwiUGVyY2VudGFnZUNvbXBsZXRlU3R5bGUiOnsiJGlkIjoiMTgzNyIsIkZvbnRTZXR0aW5ncyI6eyIkaWQiOiIxODM4IiwiRm9udFNpemUiOjEwLCJGb250TmFtZSI6IkNhbGlicmkiLCJJc0JvbGQiOmZhbHNlLCJJc0l0YWxpYyI6ZmFsc2UsIklzVW5kZXJsaW5lZCI6ZmFsc2UsIlBhcmVudFN0eWxlIjpudWxsfSwiQXV0b1NpemUiOjAsIkZvcmVncm91bmQiOnsiJGlkIjoiMTgzOSIsIkNvbG9yIjp7IiRpZCI6IjE4ND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4NDEiLCJUb3AiOjAuMCwiTGVmdCI6MC4wLCJSaWdodCI6MC4wLCJCb3R0b20iOjAuMH0sIlBhZGRpbmciOnsiJGlkIjoiMTg0MiIsIlRvcCI6MC4wLCJMZWZ0IjowLjAsIlJpZ2h0IjowLjAsIkJvdHRvbSI6MC4wfSwiQmFja2dyb3VuZCI6eyIkaWQiOiIxODQzIiwiQ29sb3IiOnsiJGlkIjoiMTg0NCIsIkEiOjg5LCJSIjowLCJHIjowLCJCIjowfX0sIklzVmlzaWJsZSI6dHJ1ZSwiV2lkdGgiOjAuMCwiSGVpZ2h0IjowLjAsIkJvcmRlclN0eWxlIjp7IiRpZCI6IjE4NDUiLCJMaW5lQ29sb3IiOm51bGwsIkxpbmVXZWlnaHQiOjAuMCwiTGluZVR5cGUiOjAsIlBhcmVudFN0eWxlIjpudWxsfSwiUGFyZW50U3R5bGUiOm51bGx9LCJEdXJhdGlvblN0eWxlIjp7IiRpZCI6IjE4NDYiLCJGb250U2V0dGluZ3MiOnsiJGlkIjoiMTg0NyIsIkZvbnRTaXplIjoxMCwiRm9udE5hbWUiOiJDYWxpYnJpIiwiSXNCb2xkIjpmYWxzZSwiSXNJdGFsaWMiOmZhbHNlLCJJc1VuZGVybGluZWQiOmZhbHNlLCJQYXJlbnRTdHlsZSI6bnVsbH0sIkF1dG9TaXplIjowLCJGb3JlZ3JvdW5kIjp7IiRpZCI6IjE4NDgiLCJDb2xvciI6eyIkaWQiOiIxOD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1MCIsIlRvcCI6MC4wLCJMZWZ0IjowLjAsIlJpZ2h0IjowLjAsIkJvdHRvbSI6MC4wfSwiUGFkZGluZyI6eyIkaWQiOiIxODUxIiwiVG9wIjowLjAsIkxlZnQiOjAuMCwiUmlnaHQiOjAuMCwiQm90dG9tIjowLjB9LCJCYWNrZ3JvdW5kIjp7IiRpZCI6IjE4NTIiLCJDb2xvciI6eyIkcmVmIjoiMTg0NCJ9fSwiSXNWaXNpYmxlIjp0cnVlLCJXaWR0aCI6MC4wLCJIZWlnaHQiOjAuMCwiQm9yZGVyU3R5bGUiOnsiJGlkIjoiMTg1MyIsIkxpbmVDb2xvciI6bnVsbCwiTGluZVdlaWdodCI6MC4wLCJMaW5lVHlwZSI6MCwiUGFyZW50U3R5bGUiOm51bGx9LCJQYXJlbnRTdHlsZSI6bnVsbH0sIkhvcml6b250YWxDb25uZWN0b3JTdHlsZSI6eyIkaWQiOiIxODU0IiwiTGluZUNvbG9yIjp7IiRpZCI6IjE4NTUiLCIkdHlwZSI6Ik5MUkUuQ29tbW9uLkRvbS5Tb2xpZENvbG9yQnJ1c2gsIE5MUkUuQ29tbW9uIiwiQ29sb3IiOnsiJGlkIjoiMTg1NiIsIkEiOjI1NSwiUiI6MjA0LCJHIjoyMDQsIkIiOjIwNH19LCJMaW5lV2VpZ2h0IjoxLjAsIkxpbmVUeXBlIjowLCJQYXJlbnRTdHlsZSI6bnVsbH0sIlZlcnRpY2FsQ29ubmVjdG9yU3R5bGUiOnsiJGlkIjoiMTg1NyIsIkxpbmVDb2xvciI6eyIkaWQiOiIxODU4IiwiJHR5cGUiOiJOTFJFLkNvbW1vbi5Eb20uU29saWRDb2xvckJydXNoLCBOTFJFLkNvbW1vbiIsIkNvbG9yIjp7IiRpZCI6IjE4NTkiLCJBIjoyNTUsIlIiOjIwNCwiRyI6MjA0LCJCIjoyMDR9fSwiTGluZVdlaWdodCI6MC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E4NjAiLCJNYXJnaW4iOnsiJGlkIjoiMTg2MSIsIlRvcCI6MC4wLCJMZWZ0Ijo0LjAsIlJpZ2h0Ijo0LjAsIkJvdHRvbSI6MC4wfSwiUGFkZGluZyI6eyIkaWQiOiIxODYyIiwiVG9wIjowLjAsIkxlZnQiOjAuMCwiUmlnaHQiOjAuMCwiQm90dG9tIjowLjB9LCJCYWNrZ3JvdW5kIjp7IiRpZCI6IjE4NjMiLCJDb2xvciI6eyIkaWQiOiIxODY0IiwiQSI6MjU1LCJSIjo5OCwiRyI6OTgsIkIiOjk4fX0sIklzVmlzaWJsZSI6dHJ1ZSwiV2lkdGgiOjAuMCwiSGVpZ2h0IjoxNi4wLCJCb3JkZXJTdHlsZSI6eyIkaWQiOiIxODY1IiwiTGluZUNvbG9yIjp7IiRpZCI6IjE4NjYiLCIkdHlwZSI6Ik5MUkUuQ29tbW9uLkRvbS5Tb2xpZENvbG9yQnJ1c2gsIE5MUkUuQ29tbW9uIiwiQ29sb3IiOnsiJGlkIjoiMTg2NyIsIkEiOjI1NSwiUiI6MjM0LCJHIjoyMiwiQiI6MzB9fSwiTGluZVdlaWdodCI6MC4wLCJMaW5lVHlwZSI6MCwiUGFyZW50U3R5bGUiOm51bGx9LCJQYXJlbnRTdHlsZSI6bnVsbH0sIlRpdGxlU3R5bGUiOnsiJGlkIjoiMTg2OCIsIkZvbnRTZXR0aW5ncyI6eyIkaWQiOiIxODY5IiwiRm9udFNpemUiOjEwLCJGb250TmFtZSI6IkNhbGlicmkiLCJJc0JvbGQiOnRydWUsIklzSXRhbGljIjpmYWxzZSwiSXNVbmRlcmxpbmVkIjpmYWxzZSwiUGFyZW50U3R5bGUiOm51bGx9LCJBdXRvU2l6ZSI6MCwiRm9yZWdyb3VuZCI6eyIkaWQiOiIxODcwIiwiQ29sb3IiOnsiJGlkIjoiMTg3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DcyIiwiVG9wIjowLjAsIkxlZnQiOjAuMCwiUmlnaHQiOjAuMCwiQm90dG9tIjowLjB9LCJQYWRkaW5nIjp7IiRpZCI6IjE4NzMiLCJUb3AiOjAuMCwiTGVmdCI6MC4wLCJSaWdodCI6MC4wLCJCb3R0b20iOjAuMH0sIkJhY2tncm91bmQiOnsiJGlkIjoiMTg3NCIsIkNvbG9yIjp7IiRpZCI6IjE4NzUiLCJBIjowLCJSIjoyNTUsIkciOjI1NSwiQiI6MjU1fX0sIklzVmlzaWJsZSI6dHJ1ZSwiV2lkdGgiOjAuMCwiSGVpZ2h0IjowLjAsIkJvcmRlclN0eWxlIjp7IiRpZCI6IjE4NzYiLCJMaW5lQ29sb3IiOm51bGwsIkxpbmVXZWlnaHQiOjAuMCwiTGluZVR5cGUiOjAsIlBhcmVudFN0eWxlIjpudWxsfSwiUGFyZW50U3R5bGUiOm51bGx9LCJEYXRlU3R5bGUiOnsiJGlkIjoiMTg3NyIsIkZvbnRTZXR0aW5ncyI6eyIkaWQiOiIxODc4IiwiRm9udFNpemUiOjEwLCJGb250TmFtZSI6IkNhbGlicmkiLCJJc0JvbGQiOmZhbHNlLCJJc0l0YWxpYyI6ZmFsc2UsIklzVW5kZXJsaW5lZCI6ZmFsc2UsIlBhcmVudFN0eWxlIjpudWxsfSwiQXV0b1NpemUiOjAsIkZvcmVncm91bmQiOnsiJGlkIjoiMTg3OSIsIkNvbG9yIjp7IiRpZCI6IjE4ODAiLCJBIjoyNTUsIlIiOjY0LCJHIjo2NCwiQiI6NjV9fSwiTWF4V2lkdGgiOjIwMC4wLCJNYXhIZWlnaHQiOiJJbmZpbml0eSIsIlNtYXJ0Rm9yZWdyb3VuZElzQWN0aXZlIjpmYWxzZSwiSG9yaXpvbnRhbEFsaWdubWVudCI6MCwiVmVydGljYWxBbGlnbm1lbnQiOjAsIlNtYXJ0Rm9yZWdyb3VuZCI6bnVsbCwiQmFja2dyb3VuZEZpbGxUeXBlIjowLCJNYXJnaW4iOnsiJGlkIjoiMTg4MSIsIlRvcCI6MC4wLCJMZWZ0IjowLjAsIlJpZ2h0IjowLjAsIkJvdHRvbSI6MC4wfSwiUGFkZGluZyI6eyIkaWQiOiIxODgyIiwiVG9wIjowLjAsIkxlZnQiOjAuMCwiUmlnaHQiOjAuMCwiQm90dG9tIjowLjB9LCJCYWNrZ3JvdW5kIjp7IiRpZCI6IjE4ODMiLCJDb2xvciI6eyIkaWQiOiIxODg0IiwiQSI6MCwiUiI6MjU1LCJHIjoyNTUsIkIiOjI1NX19LCJJc1Zpc2libGUiOnRydWUsIldpZHRoIjowLjAsIkhlaWdodCI6MC4wLCJCb3JkZXJTdHlsZSI6eyIkaWQiOiIxODg1IiwiTGluZUNvbG9yIjpudWxsLCJMaW5lV2VpZ2h0IjowLjAsIkxpbmVUeXBlIjowLCJQYXJlbnRTdHlsZSI6bnVsbH0sIlBhcmVudFN0eWxlIjpudWxsfSwiRGF0ZUZvcm1hdCI6eyIkaWQiOiIxODg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ODciLCJGb3JtYXQiOjAsIklzVmlzaWJsZSI6ZmFsc2UsIkxhc3RLbm93blZpc2liaWxpdHlTdGF0ZSI6ZmFsc2V9LCJJc1Zpc2libGUiOnRydWUsIlBhcmVudFN0eWxlIjpudWxsLCJfZXhwbGljaXRseVNldCI6eyIkaWQiOiIxODg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4ODkiLCJTaGFwZSI6MTcsIkNvbm5lY3Rvck1hcmdpbiI6eyIkaWQiOiIxODkwIiwiVG9wIjowLjAsIkxlZnQiOjIuMCwiUmlnaHQiOjIuMCwiQm90dG9tIjowLjB9LCJDb25uZWN0b3JTdHlsZSI6eyIkaWQiOiIxODkxIiwiTGluZUNvbG9yIjp7IiRpZCI6IjE4OTIiLCIkdHlwZSI6Ik5MUkUuQ29tbW9uLkRvbS5Tb2xpZENvbG9yQnJ1c2gsIE5MUkUuQ29tbW9uIiwiQ29sb3IiOnsiJGlkIjoiMTg5MyIsIkEiOjEyNywiUiI6NzksIkciOjEyOSwiQiI6MTg5fX0sIkxpbmVXZWlnaHQiOjEuMCwiTGluZVR5cGUiOjAsIlBhcmVudFN0eWxlIjpudWxsfSwiSXNCZWxvd1RpbWViYW5kIjpmYWxzZSwiUG9zaXRpb25PblRhc2siOjEsIkhpZGVEYXRlIjpmYWxzZSwiU2hhcGVTaXplIjowLCJTcGFjaW5nIjoxLjAsIlBhZGRpbmciOnsiJGlkIjoiMTg5NCIsIlRvcCI6Ny4wLCJMZWZ0IjozLjAsIlJpZ2h0IjowLjAsIkJvdHRvbSI6Mi4wfSwiU2hhcGVTdHlsZSI6eyIkaWQiOiIxODk1IiwiTWFyZ2luIjp7IiRpZCI6IjE4OTYiLCJUb3AiOjAuMCwiTGVmdCI6MC4wLCJSaWdodCI6MC4wLCJCb3R0b20iOjAuMH0sIlBhZGRpbmciOnsiJGlkIjoiMTg5NyIsIlRvcCI6MC4wLCJMZWZ0IjowLjAsIlJpZ2h0IjowLjAsIkJvdHRvbSI6MC4wfSwiQmFja2dyb3VuZCI6eyIkaWQiOiIxODk4IiwiQ29sb3IiOnsiJGlkIjoiMTg5OSIsIkEiOjEyNywiUiI6MTE1LCJHIjoxMTUsIkIiOjExNX19LCJJc1Zpc2libGUiOnRydWUsIldpZHRoIjoxNC4wLCJIZWlnaHQiOjE0LjAsIkJvcmRlclN0eWxlIjp7IiRpZCI6IjE5MDAiLCJMaW5lQ29sb3IiOnsiJGlkIjoiMTkwMSIsIiR0eXBlIjoiTkxSRS5Db21tb24uRG9tLlNvbGlkQ29sb3JCcnVzaCwgTkxSRS5Db21tb24iLCJDb2xvciI6eyIkaWQiOiIxOTAyIiwiQSI6MjU1LCJSIjoyMzQsIkciOjIyLCJCIjozMH19LCJMaW5lV2VpZ2h0IjowLjAsIkxpbmVUeXBlIjowLCJQYXJlbnRTdHlsZSI6bnVsbH0sIlBhcmVudFN0eWxlIjpudWxsfSwiVGl0bGVTdHlsZSI6eyIkaWQiOiIxOTAzIiwiRm9udFNldHRpbmdzIjp7IiRpZCI6IjE5MDQiLCJGb250U2l6ZSI6MTAsIkZvbnROYW1lIjoiQ2FsaWJyaSIsIklzQm9sZCI6ZmFsc2UsIklzSXRhbGljIjpmYWxzZSwiSXNVbmRlcmxpbmVkIjpmYWxzZSwiUGFyZW50U3R5bGUiOm51bGx9LCJBdXRvU2l6ZSI6MCwiRm9yZWdyb3VuZCI6eyIkaWQiOiIxOTA1IiwiQ29sb3IiOnsiJGlkIjoiMTkw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A3IiwiVG9wIjowLjAsIkxlZnQiOjAuMCwiUmlnaHQiOjAuMCwiQm90dG9tIjowLjB9LCJQYWRkaW5nIjp7IiRpZCI6IjE5MDgiLCJUb3AiOjAuMCwiTGVmdCI6MC4wLCJSaWdodCI6MC4wLCJCb3R0b20iOjAuMH0sIkJhY2tncm91bmQiOnsiJGlkIjoiMTkwOSIsIkNvbG9yIjp7IiRpZCI6IjE5MTAiLCJBIjo4OSwiUiI6MCwiRyI6MCwiQiI6MH19LCJJc1Zpc2libGUiOnRydWUsIldpZHRoIjowLjAsIkhlaWdodCI6MC4wLCJCb3JkZXJTdHlsZSI6eyIkaWQiOiIxOTExIiwiTGluZUNvbG9yIjpudWxsLCJMaW5lV2VpZ2h0IjowLjAsIkxpbmVUeXBlIjowLCJQYXJlbnRTdHlsZSI6bnVsbH0sIlBhcmVudFN0eWxlIjpudWxsfSwiRGF0ZVN0eWxlIjp7IiRpZCI6IjE5MTIiLCJGb250U2V0dGluZ3MiOnsiJGlkIjoiMTkxMyIsIkZvbnRTaXplIjoxMCwiRm9udE5hbWUiOiJDYWxpYnJpIiwiSXNCb2xkIjpmYWxzZSwiSXNJdGFsaWMiOmZhbHNlLCJJc1VuZGVybGluZWQiOmZhbHNlLCJQYXJlbnRTdHlsZSI6bnVsbH0sIkF1dG9TaXplIjowLCJGb3JlZ3JvdW5kIjp7IiRpZCI6IjE5MTQiLCJDb2xvciI6eyIkaWQiOiIxOT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E2IiwiVG9wIjowLjAsIkxlZnQiOjAuMCwiUmlnaHQiOjAuMCwiQm90dG9tIjowLjB9LCJQYWRkaW5nIjp7IiRpZCI6IjE5MTciLCJUb3AiOjAuMCwiTGVmdCI6MC4wLCJSaWdodCI6MC4wLCJCb3R0b20iOjAuMH0sIkJhY2tncm91bmQiOnsiJGlkIjoiMTkxOCIsIkNvbG9yIjp7IiRyZWYiOiIxOTEwIn19LCJJc1Zpc2libGUiOnRydWUsIldpZHRoIjowLjAsIkhlaWdodCI6MC4wLCJCb3JkZXJTdHlsZSI6eyIkaWQiOiIxOTE5IiwiTGluZUNvbG9yIjpudWxsLCJMaW5lV2VpZ2h0IjowLjAsIkxpbmVUeXBlIjowLCJQYXJlbnRTdHlsZSI6bnVsbH0sIlBhcmVudFN0eWxlIjpudWxsfSwiRGF0ZUZvcm1hdCI6eyIkaWQiOiIxOTIw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kyMSIsIkRhdGVQYXJ0SXNWaXNpYmxlIjp0cnVlLCJUaW1lUGFydElzVmlzaWJsZSI6ZmFsc2V9fSwiV2Vla051bWJlcmluZyI6eyIkaWQiOiIxOTIyIiwiRm9ybWF0IjowLCJJc1Zpc2libGUiOmZhbHNlLCJMYXN0S25vd25WaXNpYmlsaXR5U3RhdGUiOmZhbHNlfSwiSXNWaXNpYmxlIjp0cnVlLCJQYXJlbnRTdHlsZSI6bnVsbH0sIkRlZmF1bHRTd2ltbGFuZU1pbGVzdG9uZVN0eWxlIjp7IiRpZCI6IjE5MjMiLCJUaXRsZVBvc2l0aW9uIjoiUmlnaHQiLCJEYXRlUG9zaXRpb24iOiJMZWZ0IiwiU2hhcGVUeXBlIjoxLCJTaGFwZVNpemUiOjEsIlNwYWNpbmciOjUsIlNoYXBlU3R5bGUiOnsiJGlkIjoiMTkyNCIsIk1hcmdpbiI6eyIkaWQiOiIxOTI1IiwiVG9wIjowLjAsIkxlZnQiOjAuMCwiUmlnaHQiOjAuMCwiQm90dG9tIjowLjB9LCJQYWRkaW5nIjp7IiRpZCI6IjE5MjYiLCJUb3AiOjAuMCwiTGVmdCI6MC4wLCJSaWdodCI6MC4wLCJCb3R0b20iOjAuMH0sIkJhY2tncm91bmQiOnsiJGlkIjoiMTkyNyIsIkNvbG9yIjp7IiRpZCI6IjE5MjgiLCJBIjoyNTUsIlIiOjgyLCJHIjo4MiwiQiI6ODJ9fSwiSXNWaXNpYmxlIjp0cnVlLCJXaWR0aCI6MTguMCwiSGVpZ2h0IjoyMC4wLCJCb3JkZXJTdHlsZSI6eyIkaWQiOiIxOTI5IiwiTGluZUNvbG9yIjp7IiRpZCI6IjE5MzAiLCIkdHlwZSI6Ik5MUkUuQ29tbW9uLkRvbS5Tb2xpZENvbG9yQnJ1c2gsIE5MUkUuQ29tbW9uIiwiQ29sb3IiOnsiJGlkIjoiMTkzMSIsIkEiOjI1NSwiUiI6MjM0LCJHIjoyMiwiQiI6MzB9fSwiTGluZVdlaWdodCI6MC4wLCJMaW5lVHlwZSI6MCwiUGFyZW50U3R5bGUiOm51bGx9LCJQYXJlbnRTdHlsZSI6bnVsbH0sIlRpdGxlU3R5bGUiOnsiJGlkIjoiMTkzMiIsIkZvbnRTZXR0aW5ncyI6eyIkaWQiOiIxOTMzIiwiRm9udFNpemUiOjEwLCJGb250TmFtZSI6IkNhbGlicmkiLCJJc0JvbGQiOmZhbHNlLCJJc0l0YWxpYyI6ZmFsc2UsIklzVW5kZXJsaW5lZCI6ZmFsc2UsIlBhcmVudFN0eWxlIjpudWxsfSwiQXV0b1NpemUiOjAsIkZvcmVncm91bmQiOnsiJGlkIjoiMTkzNCIsIkNvbG9yIjp7IiRpZCI6IjE5M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kzNiIsIlRvcCI6MC4wLCJMZWZ0IjowLjAsIlJpZ2h0IjowLjAsIkJvdHRvbSI6MC4wfSwiUGFkZGluZyI6eyIkaWQiOiIxOTM3IiwiVG9wIjowLjAsIkxlZnQiOjAuMCwiUmlnaHQiOjAuMCwiQm90dG9tIjowLjB9LCJCYWNrZ3JvdW5kIjp7IiRpZCI6IjE5MzgiLCJDb2xvciI6eyIkaWQiOiIxOTM5IiwiQSI6MCwiUiI6MjU1LCJHIjoyNTUsIkIiOjI1NX19LCJJc1Zpc2libGUiOnRydWUsIldpZHRoIjowLjAsIkhlaWdodCI6MC4wLCJCb3JkZXJTdHlsZSI6eyIkaWQiOiIxOTQwIiwiTGluZUNvbG9yIjpudWxsLCJMaW5lV2VpZ2h0IjowLjAsIkxpbmVUeXBlIjowLCJQYXJlbnRTdHlsZSI6bnVsbH0sIlBhcmVudFN0eWxlIjpudWxsfSwiRGF0ZVN0eWxlIjp7IiRpZCI6IjE5NDEiLCJGb250U2V0dGluZ3MiOnsiJGlkIjoiMTk0MiIsIkZvbnRTaXplIjoxMCwiRm9udE5hbWUiOiJDYWxpYnJpIiwiSXNCb2xkIjpmYWxzZSwiSXNJdGFsaWMiOmZhbHNlLCJJc1VuZGVybGluZWQiOmZhbHNlLCJQYXJlbnRTdHlsZSI6bnVsbH0sIkF1dG9TaXplIjowLCJGb3JlZ3JvdW5kIjp7IiRpZCI6IjE5NDMiLCJDb2xvciI6eyIkaWQiOiIxOTQ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OTQ1IiwiVG9wIjowLjAsIkxlZnQiOjAuMCwiUmlnaHQiOjAuMCwiQm90dG9tIjowLjB9LCJQYWRkaW5nIjp7IiRpZCI6IjE5NDYiLCJUb3AiOjAuMCwiTGVmdCI6MC4wLCJSaWdodCI6MC4wLCJCb3R0b20iOjAuMH0sIkJhY2tncm91bmQiOnsiJGlkIjoiMTk0NyIsIkNvbG9yIjp7IiRpZCI6IjE5NDgiLCJBIjowLCJSIjoyNTUsIkciOjI1NSwiQiI6MjU1fX0sIklzVmlzaWJsZSI6ZmFsc2UsIldpZHRoIjowLjAsIkhlaWdodCI6MC4wLCJCb3JkZXJTdHlsZSI6eyIkaWQiOiIxOTQ5IiwiTGluZUNvbG9yIjpudWxsLCJMaW5lV2VpZ2h0IjowLjAsIkxpbmVUeXBlIjowLCJQYXJlbnRTdHlsZSI6bnVsbH0sIlBhcmVudFN0eWxlIjpudWxsfSwiRGF0ZUZvcm1hdCI6eyIkaWQiOiIxOTUw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k1MSIsIkRhdGVQYXJ0SXNWaXNpYmxlIjp0cnVlLCJUaW1lUGFydElzVmlzaWJsZSI6ZmFsc2V9fSwiV2Vla051bWJlcmluZyI6eyIkaWQiOiIxOTUyIiwiRm9ybWF0IjowLCJJc1Zpc2libGUiOmZhbHNlLCJMYXN0S25vd25WaXNpYmlsaXR5U3RhdGUiOmZhbHNlfSwiSXNWaXNpYmxlIjp0cnVlLCJQYXJlbnRTdHlsZSI6bnVsbH0sIkRlZmF1bHRTd2ltbGFuZUFjdGl2aXR5U3R5bGUiOnsiJGlkIjoiMTk1MyIsIkhlYWRlclN0eWxlIjp7IiRpZCI6IjE5NTQiLCJUZXh0U3R5bGUiOnsiJGlkIjoiMTk1NSIsIkZvbnRTZXR0aW5ncyI6eyIkaWQiOiIxOTU2IiwiRm9udFNpemUiOjExLCJGb250TmFtZSI6IkNhbGlicmkiLCJJc0JvbGQiOmZhbHNlLCJJc0l0YWxpYyI6ZmFsc2UsIklzVW5kZXJsaW5lZCI6ZmFsc2UsIlBhcmVudFN0eWxlIjpudWxsfSwiQXV0b1NpemUiOjIsIkZvcmVncm91bmQiOnsiJGlkIjoiMTk1NyIsIkNvbG9yIjp7IiRpZCI6IjE5NT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TU5IiwiVG9wIjowLjAsIkxlZnQiOjAuMCwiUmlnaHQiOjAuMCwiQm90dG9tIjowLjB9LCJQYWRkaW5nIjp7IiRpZCI6IjE5NjAiLCJUb3AiOjAuMCwiTGVmdCI6MC4wLCJSaWdodCI6MC4wLCJCb3R0b20iOjAuMH0sIkJhY2tncm91bmQiOm51bGwsIklzVmlzaWJsZSI6dHJ1ZSwiV2lkdGgiOjAuMCwiSGVpZ2h0IjowLjAsIkJvcmRlclN0eWxlIjpudWxsLCJQYXJlbnRTdHlsZSI6bnVsbH0sIlJlY3RhbmdsZVN0eWxlIjp7IiRpZCI6IjE5NjEiLCJNYXJnaW4iOnsiJGlkIjoiMTk2MiIsIlRvcCI6MC4wLCJMZWZ0IjowLjAsIlJpZ2h0IjowLjAsIkJvdHRvbSI6MC4wfSwiUGFkZGluZyI6eyIkaWQiOiIxOTYzIiwiVG9wIjowLjAsIkxlZnQiOjAuMCwiUmlnaHQiOjAuMCwiQm90dG9tIjowLjB9LCJCYWNrZ3JvdW5kIjp7IiRpZCI6IjE5NjQiLCJDb2xvciI6eyIkaWQiOiIxOTY1IiwiQSI6NjMsIlIiOjExNSwiRyI6MTE1LCJCIjoxMTV9fSwiSXNWaXNpYmxlIjp0cnVlLCJXaWR0aCI6MC4wLCJIZWlnaHQiOjAuMCwiQm9yZGVyU3R5bGUiOnsiJGlkIjoiMTk2NiIsIkxpbmVDb2xvciI6eyIkaWQiOiIxOTY3IiwiJHR5cGUiOiJOTFJFLkNvbW1vbi5Eb20uU29saWRDb2xvckJydXNoLCBOTFJFLkNvbW1vbiIsIkNvbG9yIjp7IiRpZCI6IjE5NjgiLCJBIjoyNTUsIlIiOjI1NSwiRyI6MCwiQiI6MH19LCJMaW5lV2VpZ2h0IjowLjAsIkxpbmVUeXBlIjowLCJQYXJlbnRTdHlsZSI6bnVsbH0sIlBhcmVudFN0eWxlIjpudWxsfSwiTWFyZ2luIjp7IiRpZCI6IjE5NjkiLCJUb3AiOjAuMCwiTGVmdCI6MC4wLCJSaWdodCI6MC4wLCJCb3R0b20iOjAuMH0sIlBhZGRpbmciOnsiJGlkIjoiMTk3MCIsIlRvcCI6MC4wLCJMZWZ0IjowLjAsIlJpZ2h0IjowLjAsIkJvdHRvbSI6MC4wfSwiQmFja2dyb3VuZCI6bnVsbCwiSXNWaXNpYmxlIjp0cnVlLCJXaWR0aCI6MC4wLCJIZWlnaHQiOjAuMCwiQm9yZGVyU3R5bGUiOm51bGwsIlBhcmVudFN0eWxlIjpudWxsfSwiQmFja2dyb3VuZFN0eWxlIjp7IiRpZCI6IjE5NzEiLCJNYXJnaW4iOnsiJGlkIjoiMTk3MiIsIlRvcCI6MC4wLCJMZWZ0IjowLjAsIlJpZ2h0IjowLjAsIkJvdHRvbSI6MC4wfSwiUGFkZGluZyI6eyIkaWQiOiIxOTczIiwiVG9wIjowLjAsIkxlZnQiOjAuMCwiUmlnaHQiOjAuMCwiQm90dG9tIjowLjB9LCJCYWNrZ3JvdW5kIjp7IiRyZWYiOiIxODMxIn0sIklzVmlzaWJsZSI6dHJ1ZSwiV2lkdGgiOjAuMCwiSGVpZ2h0IjowLjAsIkJvcmRlclN0eWxlIjp7IiRpZCI6IjE5NzQiLCJMaW5lQ29sb3IiOnsiJGlkIjoiMTk3NSIsIiR0eXBlIjoiTkxSRS5Db21tb24uRG9tLlNvbGlkQ29sb3JCcnVzaCwgTkxSRS5Db21tb24iLCJDb2xvciI6eyIkaWQiOiIxOTc2IiwiQSI6MjU1LCJSIjoyMzQsIkciOjIyLCJCIjozMH19LCJMaW5lV2VpZ2h0IjowLjAsIkxpbmVUeXBlIjowLCJQYXJlbnRTdHlsZSI6bnVsbH0sIlBhcmVudFN0eWxlIjpudWxsfSwiTWFyZ2luIjp7IiRpZCI6IjE5NzciLCJUb3AiOjAuMCwiTGVmdCI6MC4wLCJSaWdodCI6MC4wLCJCb3R0b20iOjAuMH0sIlBhZGRpbmciOnsiJGlkIjoiMTk3OCIsIlRvcCI6MC4wLCJMZWZ0IjowLjAsIlJpZ2h0IjowLjAsIkJvdHRvbSI6MC4wfSwiSXNWaXNpYmxlIjp0cnVlLCJXaWR0aCI6MC4wLCJIZWlnaHQiOjAuMCwiQm9yZGVyU3R5bGUiOnsiJGlkIjoiMTk3OSIsIkxpbmVDb2xvciI6bnVsbCwiTGluZVdlaWdodCI6MC4wLCJMaW5lVHlwZSI6MCwiUGFyZW50U3R5bGUiOm51bGx9LCJQYXJlbnRTdHlsZSI6bnVsbH0sIk1hcmdpbiI6eyIkaWQiOiIxOTgwIiwiVG9wIjowLjAsIkxlZnQiOjAuMCwiUmlnaHQiOjAuMCwiQm90dG9tIjowLjB9LCJQYWRkaW5nIjp7IiRpZCI6IjE5ODEiLCJUb3AiOjAuMCwiTGVmdCI6MC4wLCJSaWdodCI6MC4wLCJCb3R0b20iOjAuMH0sIklzVmlzaWJsZSI6dHJ1ZSwiV2lkdGgiOjAuMCwiSGVpZ2h0IjowLjAsIkJvcmRlclN0eWxlIjp7IiRpZCI6IjE5ODIiLCJMaW5lQ29sb3IiOm51bGwsIkxpbmVXZWlnaHQiOjAuMCwiTGluZVR5cGUiOjAsIlBhcmVudFN0eWxlIjpudWxsfSwiUGFyZW50U3R5bGUiOm51bGx9fV0sIkN1bHR1cmVJbmZvTmFtZSI6ImVuLVVTIiwiU3R5bGVOYW1lIjpudWxsLCJWZXJzaW9uIjp7IiRpZCI6IjE5ODMiLCJWZXJzaW9uIjoiNC4xLjAiLCJPcmlnaW5hbEFzc2VtYmx5VmVyc2lvbiI6IjMuNzAuMDIuMDAiLCJFZGl0aW9uIjoiUHJvIiwiTGFzdFNhdmVkRWRpdGlvbiI6MywiSXNQbHVzRWRpdGlvbiI6dHJ1ZSwiSXNQcm9FZGl0aW9uIjp0cnVlfSwiRWZmZWN0IjowLCJTdHlsZSI6eyIkaWQiOiIxOTg0IiwiRGVmYXVsdERlcGVuZGVuY3lTdHlsZSI6eyIkaWQiOiIxOTg1IiwiTGluZVN0eWxlIjp7IiRpZCI6IjE5ODYiLCJMaW5lQ29sb3IiOnsiJGlkIjoiMTk4NyIsIiR0eXBlIjoiTkxSRS5Db21tb24uRG9tLlNvbGlkQ29sb3JCcnVzaCwgTkxSRS5Db21tb24iLCJDb2xvciI6eyIkaWQiOiIxOTg4IiwiQSI6MjU1LCJSIjowLCJHIjowLCJCIjowfX0sIkxpbmVXZWlnaHQiOjEuMCwiTGluZVR5cGUiOjAsIlBhcmVudFN0eWxlIjpudWxsfSwiRW5kQXJyb3doZWFkTGluZVN0eWxlIjp7IiRpZCI6IjE5ODkiLCJLaW5kIjoxLCJXaWR0aCI6MSwiTGVuZ3RoIjowLCJQYXJlbnRTdHlsZSI6bnVsbH0sIkJyaW5nVG9Gcm9udCI6dHJ1ZSwiRWxib3dSYWRpdXMiOjAuMCwiTWFyZ2luIjp7IiRpZCI6IjE5OTAiLCJUb3AiOjAuMCwiTGVmdCI6MC4wLCJSaWdodCI6MC4wLCJCb3R0b20iOjAuMH0sIlBhZGRpbmciOnsiJGlkIjoiMTk5MSIsIlRvcCI6MC4wLCJMZWZ0IjowLjAsIlJpZ2h0IjowLjAsIkJvdHRvbSI6MC4wfSwiQmFja2dyb3VuZCI6bnVsbCwiSXNWaXNpYmxlIjp0cnVlLCJXaWR0aCI6MC4wLCJIZWlnaHQiOjAuMCwiQm9yZGVyU3R5bGUiOm51bGwsIlBhcmVudFN0eWxlIjpudWxsfSwiQ3JpdGljYWxQYXRoU3R5bGUiOnsiJGlkIjoiMTk5MiIsIkNyaXRpY2FsUGF0aFN0eWxlT3B0aW9ucyI6MTQsIkxpbmVTdHlsZSI6eyIkaWQiOiIxOTkzIiwiTGluZUNvbG9yIjp7IiRpZCI6IjE5OTQiLCIkdHlwZSI6Ik5MUkUuQ29tbW9uLkRvbS5Tb2xpZENvbG9yQnJ1c2gsIE5MUkUuQ29tbW9uIiwiQ29sb3IiOnsiJGlkIjoiMTk5NSIsIkEiOjI1NSwiUiI6MjIyLCJHIjo1MCwiQiI6NTB9fSwiTGluZVdlaWdodCI6MS4wLCJMaW5lVHlwZSI6MCwiUGFyZW50U3R5bGUiOm51bGx9LCJUaXRsZUZvcmVncm91bmQiOnsiJGlkIjoiMTk5NiIsIkNvbG9yIjp7IiRpZCI6IjE5OTciLCJBIjoyNTUsIlIiOjE3NiwiRyI6MTksIkIiOjI1fX0sIlNoYXBlc0JhY2tncm91bmQiOnsiJGlkIjoiMTk5OCIsIkNvbG9yIjp7IiRpZCI6IjE5OTkiLCJBIjoyNTUsIlIiOjI1MywiRyI6MjAzLCJCIjoyMDh9fSwiU2hhcGVzQm9yZGVyU3R5bGUiOnsiJGlkIjoiMjAwMCIsIkxpbmVDb2xvciI6eyIkaWQiOiIyMDAxIiwiJHR5cGUiOiJOTFJFLkNvbW1vbi5Eb20uU29saWRDb2xvckJydXNoLCBOTFJFLkNvbW1vbiIsIkNvbG9yIjp7IiRpZCI6IjIwMDIiLCJBIjoyNTUsIlIiOjIyMiwiRyI6NTAsIkIiOjUwfX0sIkxpbmVXZWlnaHQiOjEuNSwiTGluZVR5cGUiOjAsIlBhcmVudFN0eWxlIjpudWxsfSwiTWFyZ2luIjp7IiRpZCI6IjIwMDMiLCJUb3AiOjAuMCwiTGVmdCI6MC4wLCJSaWdodCI6MC4wLCJCb3R0b20iOjAuMH0sIlBhZGRpbmciOnsiJGlkIjoiMjAwNCIsIlRvcCI6MC4wLCJMZWZ0IjowLjAsIlJpZ2h0IjowLjAsIkJvdHRvbSI6MC4wfSwiQmFja2dyb3VuZCI6bnVsbCwiSXNWaXNpYmxlIjpmYWxzZSwiV2lkdGgiOjAuMCwiSGVpZ2h0IjowLjAsIkJvcmRlclN0eWxlIjpudWxsLCJQYXJlbnRTdHlsZSI6bnVsbH0sIlBhbmVsc1NwYWNpbmdEZWZpbml0aW9uIjp7IiRpZCI6IjIwMDUiLCJTcGFjaW5nQWJvdmVUaW1lYmFuZCI6MTYsIlNwYWNpbmdCZWxvd1RpbWViYW5kIjoxNiwiU3BhY2luZ0Fib3ZlQmV0d2VlblN3aW1sYW5lc0FuZFRhc2tzIjoxNiwiU3BhY2luZ0JlbG93QmV0d2VlblN3aW1sYW5lc0FuZFRhc2tzIjoxNn0sIlRpbWViYW5kU3R5bGUiOnsiJGlkIjoiMjAwNiIsIlNjYWxlTWFya2luZyI6MCwiU2hhcGUiOjAsIlNoYXBlU3R5bGUiOnsiJGlkIjoiMjAwNyIsIk1hcmdpbiI6eyIkaWQiOiIyMDA4IiwiVG9wIjowLjAsIkxlZnQiOjEyLjAsIlJpZ2h0IjoxMi4wLCJCb3R0b20iOjAuMH0sIlBhZGRpbmciOnsiJGlkIjoiMjAwOSIsIlRvcCI6Ny4wLCJMZWZ0IjowLjAsIlJpZ2h0IjowLjAsIkJvdHRvbSI6Ny4wfSwiQmFja2dyb3VuZCI6eyIkaWQiOiIyMDEwIiwiQ29sb3IiOnsiJGlkIjoiMjAxMSIsIkEiOjI1NSwiUiI6MTkyLCJHIjowLCJCIjowfX0sIklzVmlzaWJsZSI6dHJ1ZSwiV2lkdGgiOjg1OC4wLCJIZWlnaHQiOjMwLjAsIkJvcmRlclN0eWxlIjp7IiRpZCI6IjIwMTIiLCJMaW5lQ29sb3IiOnsiJGlkIjoiMjAxMyIsIiR0eXBlIjoiTkxSRS5Db21tb24uRG9tLlNvbGlkQ29sb3JCcnVzaCwgTkxSRS5Db21tb24iLCJDb2xvciI6eyIkaWQiOiIyMDE0IiwiQSI6MjU1LCJSIjoyNTUsIkciOjAsIkIiOjB9fSwiTGluZVdlaWdodCI6MC4wLCJMaW5lVHlwZSI6MCwiUGFyZW50U3R5bGUiOm51bGx9LCJQYXJlbnRTdHlsZSI6bnVsbH0sIk1pZGRsZVRpZXJTaGFwZVN0eWxlIjp7IiRpZCI6IjIwMTUiLCJNYXJnaW4iOnsiJHJlZiI6IjIwMDgifSwiUGFkZGluZyI6eyIkcmVmIjoiMjAwOSJ9LCJCYWNrZ3JvdW5kIjp7IiRyZWYiOiIyMDEwIn0sIklzVmlzaWJsZSI6dHJ1ZSwiV2lkdGgiOjg1OC4wLCJIZWlnaHQiOjMwLjAsIkJvcmRlclN0eWxlIjp7IiRpZCI6IjIwMTYiLCJMaW5lQ29sb3IiOm51bGwsIkxpbmVXZWlnaHQiOjAuMCwiTGluZVR5cGUiOjAsIlBhcmVudFN0eWxlIjpudWxsfSwiUGFyZW50U3R5bGUiOm51bGx9LCJCb3R0b21UaWVyU2hhcGVTdHlsZSI6eyIkaWQiOiIyMDE3IiwiTWFyZ2luIjp7IiRyZWYiOiIyMDA4In0sIlBhZGRpbmciOnsiJHJlZiI6IjIwMDkifSwiQmFja2dyb3VuZCI6eyIkcmVmIjoiMjAxMCJ9LCJJc1Zpc2libGUiOnRydWUsIldpZHRoIjo4NTguMCwiSGVpZ2h0IjozMC4wLCJCb3JkZXJTdHlsZSI6eyIkaWQiOiIyMDE4IiwiTGluZUNvbG9yIjpudWxsLCJMaW5lV2VpZ2h0IjowLjAsIkxpbmVUeXBlIjowLCJQYXJlbnRTdHlsZSI6bnVsbH0sIlBhcmVudFN0eWxlIjpudWxsfSwiUmlnaHRFbmRDYXBzU3R5bGUiOnsiJGlkIjoiMjAxOSIsIkZvbnRTZXR0aW5ncyI6eyIkaWQiOiIyMDIwIiwiRm9udFNpemUiOjE4LCJGb250TmFtZSI6IkNhbGlicmkiLCJJc0JvbGQiOnRydWUsIklzSXRhbGljIjpmYWxzZSwiSXNVbmRlcmxpbmVkIjpmYWxzZSwiUGFyZW50U3R5bGUiOm51bGx9LCJBdXRvU2l6ZSI6MCwiRm9yZWdyb3VuZCI6eyIkaWQiOiIyMDIxIiwiQ29sb3IiOnsiJGlkIjoiMjAyMiIsIkEiOjI1NSwiUiI6MTc4LCJHIjoxNCwiQiI6MTh9fSwiTWF4V2lkdGgiOiJJbmZpbml0eSIsIk1heEhlaWdodCI6IkluZmluaXR5IiwiU21hcnRGb3JlZ3JvdW5kSXNBY3RpdmUiOmZhbHNlLCJIb3Jpem9udGFsQWxpZ25tZW50IjowLCJWZXJ0aWNhbEFsaWdubWVudCI6MCwiU21hcnRGb3JlZ3JvdW5kIjpudWxsLCJCYWNrZ3JvdW5kRmlsbFR5cGUiOjAsIk1hcmdpbiI6eyIkaWQiOiIyMDIzIiwiVG9wIjowLjAsIkxlZnQiOjAuMCwiUmlnaHQiOjIwLjAsIkJvdHRvbSI6MC4wfSwiUGFkZGluZyI6eyIkaWQiOiIyMDI0IiwiVG9wIjowLjAsIkxlZnQiOjAuMCwiUmlnaHQiOjAuMCwiQm90dG9tIjowLjB9LCJCYWNrZ3JvdW5kIjp7IiRpZCI6IjIwMjUiLCJDb2xvciI6eyIkaWQiOiIyMDI2IiwiQSI6ODksIlIiOjAsIkciOjAsIkIiOjB9fSwiSXNWaXNpYmxlIjp0cnVlLCJXaWR0aCI6MC4wLCJIZWlnaHQiOjAuMCwiQm9yZGVyU3R5bGUiOm51bGwsIlBhcmVudFN0eWxlIjpudWxsfSwiTGVmdEVuZENhcHNTdHlsZSI6eyIkaWQiOiIyMDI3IiwiRm9udFNldHRpbmdzIjp7IiRpZCI6IjIwMjgiLCJGb250U2l6ZSI6MTgsIkZvbnROYW1lIjoiQ2FsaWJyaSIsIklzQm9sZCI6dHJ1ZSwiSXNJdGFsaWMiOmZhbHNlLCJJc1VuZGVybGluZWQiOmZhbHNlLCJQYXJlbnRTdHlsZSI6bnVsbH0sIkF1dG9TaXplIjowLCJGb3JlZ3JvdW5kIjp7IiRpZCI6IjIwMjkiLCJDb2xvciI6eyIkaWQiOiIyMDMwIiwiQSI6MjU1LCJSIjoxNzgsIkciOjE0LCJCIjoxOH19LCJNYXhXaWR0aCI6IkluZmluaXR5IiwiTWF4SGVpZ2h0IjoiSW5maW5pdHkiLCJTbWFydEZvcmVncm91bmRJc0FjdGl2ZSI6ZmFsc2UsIkhvcml6b250YWxBbGlnbm1lbnQiOjAsIlZlcnRpY2FsQWxpZ25tZW50IjowLCJTbWFydEZvcmVncm91bmQiOm51bGwsIkJhY2tncm91bmRGaWxsVHlwZSI6MCwiTWFyZ2luIjp7IiRpZCI6IjIwMzEiLCJUb3AiOjAuMCwiTGVmdCI6NTQuMCwiUmlnaHQiOjAuMCwiQm90dG9tIjowLjB9LCJQYWRkaW5nIjp7IiRpZCI6IjIwMzIiLCJUb3AiOjAuMCwiTGVmdCI6MC4wLCJSaWdodCI6MC4wLCJCb3R0b20iOjAuMH0sIkJhY2tncm91bmQiOnsiJGlkIjoiMjAzMyIsIkNvbG9yIjp7IiRyZWYiOiIyMDI2In19LCJJc1Zpc2libGUiOnRydWUsIldpZHRoIjowLjAsIkhlaWdodCI6MC4wLCJCb3JkZXJTdHlsZSI6bnVsbCwiUGFyZW50U3R5bGUiOm51bGx9LCJUb2RheVRleHRTdHlsZSI6eyIkaWQiOiIyMDM0IiwiRm9udFNldHRpbmdzIjp7IiRpZCI6IjIwMzUiLCJGb250U2l6ZSI6MTIsIkZvbnROYW1lIjoiQ2FsaWJyaSIsIklzQm9sZCI6ZmFsc2UsIklzSXRhbGljIjpmYWxzZSwiSXNVbmRlcmxpbmVkIjpmYWxzZSwiUGFyZW50U3R5bGUiOm51bGx9LCJBdXRvU2l6ZSI6MCwiRm9yZWdyb3VuZCI6eyIkaWQiOiIyMDM2IiwiQ29sb3IiOnsiJGlkIjoiMjAz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M4IiwiVG9wIjowLjAsIkxlZnQiOjAuMCwiUmlnaHQiOjAuMCwiQm90dG9tIjowLjB9LCJQYWRkaW5nIjp7IiRpZCI6IjIwMzkiLCJUb3AiOjAuMCwiTGVmdCI6MC4wLCJSaWdodCI6MC4wLCJCb3R0b20iOjAuMH0sIkJhY2tncm91bmQiOnsiJGlkIjoiMjA0MCIsIkNvbG9yIjp7IiRyZWYiOiIyMDI2In19LCJJc1Zpc2libGUiOnRydWUsIldpZHRoIjowLjAsIkhlaWdodCI6MC4wLCJCb3JkZXJTdHlsZSI6bnVsbCwiUGFyZW50U3R5bGUiOm51bGx9LCJUb2RheU1hcmtlclN0eWxlIjp7IiRpZCI6IjIwNDEiLCJNYXJnaW4iOnsiJGlkIjoiMjA0MiIsIlRvcCI6MC4wLCJMZWZ0IjowLjAsIlJpZ2h0IjowLjAsIkJvdHRvbSI6MC4wfSwiUGFkZGluZyI6eyIkaWQiOiIyMDQzIiwiVG9wIjowLjAsIkxlZnQiOjAuMCwiUmlnaHQiOjAuMCwiQm90dG9tIjowLjB9LCJCYWNrZ3JvdW5kIjp7IiRpZCI6IjIwNDQiLCJDb2xvciI6eyIkaWQiOiIyMDQ1IiwiQSI6MjU1LCJSIjoyNTUsIkciOjAsIkIiOjB9fSwiSXNWaXNpYmxlIjp0cnVlLCJXaWR0aCI6MC4wLCJIZWlnaHQiOjAuMCwiQm9yZGVyU3R5bGUiOm51bGwsIlBhcmVudFN0eWxlIjpudWxsfSwiU2NhbGVTdHlsZSI6eyIkaWQiOiIyMDQ2IiwiU2hhcGUiOjAsIlNob3dTZWdtZW50U2VwYXJhdG9ycyI6dHJ1ZSwiU2VnbWVudFNlcGFyYXRvck9wYWNpdHkiOjMwLCJIYXNCZWVuVmlzaWJsZUJlZm9yZSI6dHJ1ZSwiRm9udFNldHRpbmdzIjp7IiRpZCI6IjIwNDciLCJGb250U2l6ZSI6MTIsIkZvbnROYW1lIjoiQ2FsaWJyaSIsIklzQm9sZCI6ZmFsc2UsIklzSXRhbGljIjpmYWxzZSwiSXNVbmRlcmxpbmVkIjpmYWxzZSwiUGFyZW50U3R5bGUiOm51bGx9LCJBdXRvU2l6ZSI6MCwiRm9yZWdyb3VuZCI6eyIkaWQiOiIyMDQ4IiwiQ29sb3IiOnsiJGlkIjoiMjA0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MDUwIiwiVG9wIjowLjAsIkxlZnQiOjUuMCwiUmlnaHQiOjAuMCwiQm90dG9tIjowLjB9LCJQYWRkaW5nIjp7IiRpZCI6IjIwNTEiLCJUb3AiOjAuMCwiTGVmdCI6MC4wLCJSaWdodCI6MC4wLCJCb3R0b20iOjAuMH0sIkJhY2tncm91bmQiOnsiJGlkIjoiMjA1MiIsIkNvbG9yIjp7IiRyZWYiOiIyMDI2In19LCJJc1Zpc2libGUiOnRydWUsIldpZHRoIjowLjAsIkhlaWdodCI6MC4wLCJCb3JkZXJTdHlsZSI6bnVsbCwiUGFyZW50U3R5bGUiOm51bGx9LCJTaW5nbGVTY2FsZVNoYXBlU3R5bGUiOnsiJGlkIjoiMjA1MyIsIlNoYXBlIjowLCJIZWlnaHQiOjMwLjB9LCJNaWRkbGVUaWVyU2NhbGVTdHlsZSI6eyIkaWQiOiIyMDU0IiwiU2hhcGUiOjAsIlNob3dTZWdtZW50U2VwYXJhdG9ycyI6dHJ1ZSwiU2VnbWVudFNlcGFyYXRvck9wYWNpdHkiOjMwLCJIYXNCZWVuVmlzaWJsZUJlZm9yZSI6ZmFsc2UsIkZvbnRTZXR0aW5ncyI6eyIkaWQiOiIyMDU1IiwiRm9udFNpemUiOjEyLCJGb250TmFtZSI6IkNhbGlicmkiLCJJc0JvbGQiOmZhbHNlLCJJc0l0YWxpYyI6ZmFsc2UsIklzVW5kZXJsaW5lZCI6ZmFsc2UsIlBhcmVudFN0eWxlIjpudWxsfSwiQXV0b1NpemUiOjAsIkZvcmVncm91bmQiOnsiJHJlZiI6IjIwNDgifSwiTWF4V2lkdGgiOjIwMC4wLCJNYXhIZWlnaHQiOiJJbmZpbml0eSIsIlNtYXJ0Rm9yZWdyb3VuZElzQWN0aXZlIjpmYWxzZSwiSG9yaXpvbnRhbEFsaWdubWVudCI6MCwiVmVydGljYWxBbGlnbm1lbnQiOjEsIlNtYXJ0Rm9yZWdyb3VuZCI6bnVsbCwiQmFja2dyb3VuZEZpbGxUeXBlIjowLCJNYXJnaW4iOnsiJHJlZiI6IjIwNTAifSwiUGFkZGluZyI6eyIkcmVmIjoiMjA1MSJ9LCJCYWNrZ3JvdW5kIjp7IiRyZWYiOiIyMDUyIn0sIklzVmlzaWJsZSI6ZmFsc2UsIldpZHRoIjowLjAsIkhlaWdodCI6MC4wLCJCb3JkZXJTdHlsZSI6bnVsbCwiUGFyZW50U3R5bGUiOm51bGx9LCJCb3R0b21UaWVyU2NhbGVTdHlsZSI6eyIkaWQiOiIyMDU2IiwiU2hhcGUiOjAsIlNob3dTZWdtZW50U2VwYXJhdG9ycyI6dHJ1ZSwiU2VnbWVudFNlcGFyYXRvck9wYWNpdHkiOjMwLCJIYXNCZWVuVmlzaWJsZUJlZm9yZSI6ZmFsc2UsIkZvbnRTZXR0aW5ncyI6eyIkaWQiOiIyMDU3IiwiRm9udFNpemUiOjEyLCJGb250TmFtZSI6IkNhbGlicmkiLCJJc0JvbGQiOmZhbHNlLCJJc0l0YWxpYyI6ZmFsc2UsIklzVW5kZXJsaW5lZCI6ZmFsc2UsIlBhcmVudFN0eWxlIjpudWxsfSwiQXV0b1NpemUiOjAsIkZvcmVncm91bmQiOnsiJHJlZiI6IjIwNDgifSwiTWF4V2lkdGgiOjIwMC4wLCJNYXhIZWlnaHQiOiJJbmZpbml0eSIsIlNtYXJ0Rm9yZWdyb3VuZElzQWN0aXZlIjpmYWxzZSwiSG9yaXpvbnRhbEFsaWdubWVudCI6MCwiVmVydGljYWxBbGlnbm1lbnQiOjEsIlNtYXJ0Rm9yZWdyb3VuZCI6bnVsbCwiQmFja2dyb3VuZEZpbGxUeXBlIjowLCJNYXJnaW4iOnsiJHJlZiI6IjIwNTAifSwiUGFkZGluZyI6eyIkcmVmIjoiMjA1MSJ9LCJCYWNrZ3JvdW5kIjp7IiRyZWYiOiIyMDUyIn0sIklzVmlzaWJsZSI6ZmFsc2UsIldpZHRoIjowLjAsIkhlaWdodCI6MC4wLCJCb3JkZXJTdHlsZSI6bnVsbCwiUGFyZW50U3R5bGUiOm51bGx9LCJFbGFwc2VkVGltZUJhY2tncm91bmQiOnsiJGlkIjoiMjA1OCIsIkNvbG9yIjp7IiRpZCI6IjIwNTkiLCJBIjo3NywiUiI6MTMsIkciOjEzLCJCIjoxM319LCJBcHBlbmRZZWFyT25ZZWFyQ2hhbmdlIjp0cnVlLCJFbGFwc2VkVGltZUZvcm1hdCI6MSwiVG9kYXlNYXJrZXJQb3NpdGlvbiI6MCwiUXVpY2tQb3NpdGlvbiI6MywiQWJzb2x1dGVQb3NpdGlvbiI6MTQ1LjgsIk1hcmdpbiI6eyIkaWQiOiIyMDYwIiwiVG9wIjowLjAsIkxlZnQiOjEwLjAsIlJpZ2h0IjoxMC4wLCJCb3R0b20iOjAuMH0sIlBhZGRpbmciOnsiJGlkIjoiMjA2MSIsIlRvcCI6MC4wLCJMZWZ0IjowLjAsIlJpZ2h0IjowLjAsIkJvdHRvbSI6MC4wfSwiQmFja2dyb3VuZCI6eyIkaWQiOiIyMDYyIiwiQ29sb3IiOnsiJGlkIjoiMjA2MyIsIkEiOjI1NSwiUiI6NDcsIkciOjU0LCJCIjoxNTN9fSwiSXNWaXNpYmxlIjp0cnVlLCJXaWR0aCI6MC4wLCJIZWlnaHQiOjAuMCwiQm9yZGVyU3R5bGUiOm51bGwsIlBhcmVudFN0eWxlIjpudWxsfSwiRGVmYXVsdE1pbGVzdG9uZVN0eWxlIjp7IiRpZCI6IjIwNjQiLCJTaGFwZSI6MTcsIkNvbm5lY3Rvck1hcmdpbiI6eyIkaWQiOiIyMDY1IiwiVG9wIjowLjAsIkxlZnQiOjIuMCwiUmlnaHQiOjIuMCwiQm90dG9tIjowLjB9LCJDb25uZWN0b3JTdHlsZSI6eyIkaWQiOiIyMDY2IiwiTGluZUNvbG9yIjp7IiRpZCI6IjIwNjciLCIkdHlwZSI6Ik5MUkUuQ29tbW9uLkRvbS5Tb2xpZENvbG9yQnJ1c2gsIE5MUkUuQ29tbW9uIiwiQ29sb3IiOnsiJGlkIjoiMjA2OCIsIkEiOjEyNywiUiI6NzksIkciOjEyOSwiQiI6MTg5fX0sIkxpbmVXZWlnaHQiOjEuMCwiTGluZVR5cGUiOjAsIlBhcmVudFN0eWxlIjpudWxsfSwiSXNCZWxvd1RpbWViYW5kIjpmYWxzZSwiUG9zaXRpb25PblRhc2siOjAsIkhpZGVEYXRlIjpmYWxzZSwiU2hhcGVTaXplIjowLCJTcGFjaW5nIjoxLjAsIlBhZGRpbmciOnsiJGlkIjoiMjA2OSIsIlRvcCI6Ny4wLCJMZWZ0IjozLjAsIlJpZ2h0IjowLjAsIkJvdHRvbSI6Mi4wfSwiU2hhcGVTdHlsZSI6eyIkaWQiOiIyMDcwIiwiTWFyZ2luIjp7IiRpZCI6IjIwNzEiLCJUb3AiOjAuMCwiTGVmdCI6MC4wLCJSaWdodCI6MC4wLCJCb3R0b20iOjAuMH0sIlBhZGRpbmciOnsiJGlkIjoiMjA3MiIsIlRvcCI6MC4wLCJMZWZ0IjowLjAsIlJpZ2h0IjowLjAsIkJvdHRvbSI6MC4wfSwiQmFja2dyb3VuZCI6eyIkaWQiOiIyMDczIiwiQ29sb3IiOnsiJGlkIjoiMjA3NCIsIkEiOjIwNCwiUiI6MjUyLCJHIjoyMTIsIkIiOjcxfX0sIklzVmlzaWJsZSI6dHJ1ZSwiV2lkdGgiOjE0LjAsIkhlaWdodCI6MTQuMCwiQm9yZGVyU3R5bGUiOnsiJGlkIjoiMjA3NSIsIkxpbmVDb2xvciI6eyIkaWQiOiIyMDc2IiwiJHR5cGUiOiJOTFJFLkNvbW1vbi5Eb20uU29saWRDb2xvckJydXNoLCBOTFJFLkNvbW1vbiIsIkNvbG9yIjp7IiRpZCI6IjIwNzciLCJBIjoyNTUsIlIiOjIzNCwiRyI6MjIsIkIiOjMwfX0sIkxpbmVXZWlnaHQiOjAuMCwiTGluZVR5cGUiOjAsIlBhcmVudFN0eWxlIjpudWxsfSwiUGFyZW50U3R5bGUiOm51bGx9LCJUaXRsZVN0eWxlIjp7IiRpZCI6IjIwNzgiLCJGb250U2V0dGluZ3MiOnsiJGlkIjoiMjA3OSIsIkZvbnRTaXplIjoxMCwiRm9udE5hbWUiOiJDYWxpYnJpIiwiSXNCb2xkIjpmYWxzZSwiSXNJdGFsaWMiOmZhbHNlLCJJc1VuZGVybGluZWQiOmZhbHNlLCJQYXJlbnRTdHlsZSI6bnVsbH0sIkF1dG9TaXplIjowLCJGb3JlZ3JvdW5kIjp7IiRpZCI6IjIwODAiLCJDb2xvciI6eyIkaWQiOiIyMDg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ODIiLCJUb3AiOjAuMCwiTGVmdCI6MC4wLCJSaWdodCI6MC4wLCJCb3R0b20iOjAuMH0sIlBhZGRpbmciOnsiJGlkIjoiMjA4MyIsIlRvcCI6MC4wLCJMZWZ0IjowLjAsIlJpZ2h0IjowLjAsIkJvdHRvbSI6MC4wfSwiQmFja2dyb3VuZCI6eyIkaWQiOiIyMDg0IiwiQ29sb3IiOnsiJHJlZiI6IjIwMjYifX0sIklzVmlzaWJsZSI6dHJ1ZSwiV2lkdGgiOjAuMCwiSGVpZ2h0IjowLjAsIkJvcmRlclN0eWxlIjpudWxsLCJQYXJlbnRTdHlsZSI6bnVsbH0sIkRhdGVTdHlsZSI6eyIkaWQiOiIyMDg1IiwiRm9udFNldHRpbmdzIjp7IiRpZCI6IjIwODYiLCJGb250U2l6ZSI6MTAsIkZvbnROYW1lIjoiQ2FsaWJyaSIsIklzQm9sZCI6ZmFsc2UsIklzSXRhbGljIjpmYWxzZSwiSXNVbmRlcmxpbmVkIjpmYWxzZSwiUGFyZW50U3R5bGUiOm51bGx9LCJBdXRvU2l6ZSI6MCwiRm9yZWdyb3VuZCI6eyIkaWQiOiIyMDg3IiwiQ29sb3IiOnsiJGlkIjoiMjA4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4OSIsIlRvcCI6MC4wLCJMZWZ0IjowLjAsIlJpZ2h0IjowLjAsIkJvdHRvbSI6MC4wfSwiUGFkZGluZyI6eyIkaWQiOiIyMDkwIiwiVG9wIjowLjAsIkxlZnQiOjAuMCwiUmlnaHQiOjAuMCwiQm90dG9tIjowLjB9LCJCYWNrZ3JvdW5kIjp7IiRpZCI6IjIwOTEiLCJDb2xvciI6eyIkcmVmIjoiMjAyNiJ9fSwiSXNWaXNpYmxlIjp0cnVlLCJXaWR0aCI6MC4wLCJIZWlnaHQiOjAuMCwiQm9yZGVyU3R5bGUiOm51bGwsIlBhcmVudFN0eWxlIjpudWxsfSwiRGF0ZUZvcm1hdCI6eyIkaWQiOiIyMDky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jA5MyIsIkRhdGVQYXJ0SXNWaXNpYmxlIjp0cnVlLCJUaW1lUGFydElzVmlzaWJsZSI6ZmFsc2V9fSwiV2Vla051bWJlcmluZyI6eyIkaWQiOiIyMDk0IiwiRm9ybWF0IjowLCJJc1Zpc2libGUiOmZhbHNlLCJMYXN0S25vd25WaXNpYmlsaXR5U3RhdGUiOmZhbHNlfSwiSXNWaXNpYmxlIjp0cnVlLCJQYXJlbnRTdHlsZSI6bnVsbH0sIkRlZmF1bHRNb3RTdHlsZSI6eyIkaWQiOiIyMDk1IiwiU2hhcGUiOjE3LCJDb25uZWN0b3JNYXJnaW4iOnsiJGlkIjoiMjA5NiIsIlRvcCI6MC4wLCJMZWZ0IjoyLjAsIlJpZ2h0IjoyLjAsIkJvdHRvbSI6MC4wfSwiQ29ubmVjdG9yU3R5bGUiOnsiJGlkIjoiMjA5NyIsIkxpbmVDb2xvciI6eyIkaWQiOiIyMDk4IiwiJHR5cGUiOiJOTFJFLkNvbW1vbi5Eb20uU29saWRDb2xvckJydXNoLCBOTFJFLkNvbW1vbiIsIkNvbG9yIjp7IiRpZCI6IjIwOTkiLCJBIjoxMjcsIlIiOjc5LCJHIjoxMjksIkIiOjE4OX19LCJMaW5lV2VpZ2h0IjoxLjAsIkxpbmVUeXBlIjowLCJQYXJlbnRTdHlsZSI6bnVsbH0sIklzQmVsb3dUaW1lYmFuZCI6ZmFsc2UsIlBvc2l0aW9uT25UYXNrIjoxLCJIaWRlRGF0ZSI6ZmFsc2UsIlNoYXBlU2l6ZSI6MCwiU3BhY2luZyI6MS4wLCJQYWRkaW5nIjp7IiRpZCI6IjIxMDAiLCJUb3AiOjcuMCwiTGVmdCI6My4wLCJSaWdodCI6MC4wLCJCb3R0b20iOjIuMH0sIlNoYXBlU3R5bGUiOnsiJGlkIjoiMjEwMSIsIk1hcmdpbiI6eyIkaWQiOiIyMTAyIiwiVG9wIjowLjAsIkxlZnQiOjAuMCwiUmlnaHQiOjAuMCwiQm90dG9tIjowLjB9LCJQYWRkaW5nIjp7IiRpZCI6IjIxMDMiLCJUb3AiOjAuMCwiTGVmdCI6MC4wLCJSaWdodCI6MC4wLCJCb3R0b20iOjAuMH0sIkJhY2tncm91bmQiOnsiJGlkIjoiMjEwNCIsIkNvbG9yIjp7IiRpZCI6IjIxMDUiLCJBIjoyMDQsIlIiOjI1MiwiRyI6MjEyLCJCIjo3MX19LCJJc1Zpc2libGUiOnRydWUsIldpZHRoIjoxNC4wLCJIZWlnaHQiOjE0LjAsIkJvcmRlclN0eWxlIjp7IiRpZCI6IjIxMDYiLCJMaW5lQ29sb3IiOnsiJGlkIjoiMjEwNyIsIiR0eXBlIjoiTkxSRS5Db21tb24uRG9tLlNvbGlkQ29sb3JCcnVzaCwgTkxSRS5Db21tb24iLCJDb2xvciI6eyIkaWQiOiIyMTA4IiwiQSI6MjU1LCJSIjoyMzQsIkciOjIyLCJCIjozMH19LCJMaW5lV2VpZ2h0IjowLjAsIkxpbmVUeXBlIjowLCJQYXJlbnRTdHlsZSI6bnVsbH0sIlBhcmVudFN0eWxlIjpudWxsfSwiVGl0bGVTdHlsZSI6eyIkaWQiOiIyMTA5IiwiRm9udFNldHRpbmdzIjp7IiRpZCI6IjIxMTAiLCJGb250U2l6ZSI6MTAsIkZvbnROYW1lIjoiQ2FsaWJyaSIsIklzQm9sZCI6ZmFsc2UsIklzSXRhbGljIjpmYWxzZSwiSXNVbmRlcmxpbmVkIjpmYWxzZSwiUGFyZW50U3R5bGUiOm51bGx9LCJBdXRvU2l6ZSI6MCwiRm9yZWdyb3VuZCI6eyIkaWQiOiIyMTExIiwiQ29sb3IiOnsiJGlkIjoiMjEx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EzIiwiVG9wIjowLjAsIkxlZnQiOjAuMCwiUmlnaHQiOjAuMCwiQm90dG9tIjowLjB9LCJQYWRkaW5nIjp7IiRpZCI6IjIxMTQiLCJUb3AiOjAuMCwiTGVmdCI6MC4wLCJSaWdodCI6MC4wLCJCb3R0b20iOjAuMH0sIkJhY2tncm91bmQiOnsiJGlkIjoiMjExNSIsIkNvbG9yIjp7IiRpZCI6IjIxMTYiLCJBIjo4OSwiUiI6MCwiRyI6MCwiQiI6MH19LCJJc1Zpc2libGUiOnRydWUsIldpZHRoIjowLjAsIkhlaWdodCI6MC4wLCJCb3JkZXJTdHlsZSI6bnVsbCwiUGFyZW50U3R5bGUiOm51bGx9LCJEYXRlU3R5bGUiOnsiJGlkIjoiMjExNyIsIkZvbnRTZXR0aW5ncyI6eyIkaWQiOiIyMTE4IiwiRm9udFNpemUiOjEwLCJGb250TmFtZSI6IkNhbGlicmkiLCJJc0JvbGQiOmZhbHNlLCJJc0l0YWxpYyI6ZmFsc2UsIklzVW5kZXJsaW5lZCI6ZmFsc2UsIlBhcmVudFN0eWxlIjpudWxsfSwiQXV0b1NpemUiOjAsIkZvcmVncm91bmQiOnsiJGlkIjoiMjExOSIsIkNvbG9yIjp7IiRpZCI6IjIxM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MjEiLCJUb3AiOjAuMCwiTGVmdCI6MC4wLCJSaWdodCI6MC4wLCJCb3R0b20iOjAuMH0sIlBhZGRpbmciOnsiJGlkIjoiMjEyMiIsIlRvcCI6MC4wLCJMZWZ0IjowLjAsIlJpZ2h0IjowLjAsIkJvdHRvbSI6MC4wfSwiQmFja2dyb3VuZCI6eyIkaWQiOiIyMTIzIiwiQ29sb3IiOnsiJHJlZiI6IjIxMTYifX0sIklzVmlzaWJsZSI6dHJ1ZSwiV2lkdGgiOjAuMCwiSGVpZ2h0IjowLjAsIkJvcmRlclN0eWxlIjpudWxsLCJQYXJlbnRTdHlsZSI6bnVsbH0sIkRhdGVGb3JtYXQiOnsiJGlkIjoiMjEy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xMjUiLCJEYXRlUGFydElzVmlzaWJsZSI6dHJ1ZSwiVGltZVBhcnRJc1Zpc2libGUiOmZhbHNlfX0sIldlZWtOdW1iZXJpbmciOnsiJGlkIjoiMjEyNiIsIkZvcm1hdCI6MCwiSXNWaXNpYmxlIjpmYWxzZSwiTGFzdEtub3duVmlzaWJpbGl0eVN0YXRlIjpmYWxzZX0sIklzVmlzaWJsZSI6dHJ1ZSwiUGFyZW50U3R5bGUiOm51bGx9LCJEZWZhdWx0VGFza1N0eWxlIjp7IiRpZCI6IjIxMjciLCJTaGFwZSI6MCwiU2hhcGVUaGlja25lc3MiOjEsIkR1cmF0aW9uRm9ybWF0IjowLCJJbmNsdWRlTm9uV29ya2luZ0RheXNJbkR1cmF0aW9uIjpmYWxzZSwiUGVyY2VudGFnZUNvbXBsZXRlU3R5bGUiOnsiJGlkIjoiMjEyOCIsIkZvbnRTZXR0aW5ncyI6eyIkaWQiOiIyMTI5IiwiRm9udFNpemUiOjEwLCJGb250TmFtZSI6IkNhbGlicmkiLCJJc0JvbGQiOmZhbHNlLCJJc0l0YWxpYyI6ZmFsc2UsIklzVW5kZXJsaW5lZCI6ZmFsc2UsIlBhcmVudFN0eWxlIjpudWxsfSwiQXV0b1NpemUiOjAsIkZvcmVncm91bmQiOnsiJGlkIjoiMjEzMCIsIkNvbG9yIjp7IiRpZCI6IjIxMz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xMzIiLCJUb3AiOjAuMCwiTGVmdCI6MC4wLCJSaWdodCI6MC4wLCJCb3R0b20iOjAuMH0sIlBhZGRpbmciOnsiJGlkIjoiMjEzMyIsIlRvcCI6MC4wLCJMZWZ0IjowLjAsIlJpZ2h0IjowLjAsIkJvdHRvbSI6MC4wfSwiQmFja2dyb3VuZCI6eyIkaWQiOiIyMTM0IiwiQ29sb3IiOnsiJHJlZiI6IjIwMjYifX0sIklzVmlzaWJsZSI6dHJ1ZSwiV2lkdGgiOjAuMCwiSGVpZ2h0IjowLjAsIkJvcmRlclN0eWxlIjpudWxsLCJQYXJlbnRTdHlsZSI6bnVsbH0sIkR1cmF0aW9uU3R5bGUiOnsiJGlkIjoiMjEzNSIsIkZvbnRTZXR0aW5ncyI6eyIkaWQiOiIyMTM2IiwiRm9udFNpemUiOjEwLCJGb250TmFtZSI6IkNhbGlicmkiLCJJc0JvbGQiOmZhbHNlLCJJc0l0YWxpYyI6ZmFsc2UsIklzVW5kZXJsaW5lZCI6ZmFsc2UsIlBhcmVudFN0eWxlIjpudWxsfSwiQXV0b1NpemUiOjAsIkZvcmVncm91bmQiOnsiJGlkIjoiMjEzNyIsIkNvbG9yIjp7IiRpZCI6IjIxM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M5IiwiVG9wIjowLjAsIkxlZnQiOjAuMCwiUmlnaHQiOjAuMCwiQm90dG9tIjowLjB9LCJQYWRkaW5nIjp7IiRpZCI6IjIxNDAiLCJUb3AiOjAuMCwiTGVmdCI6MC4wLCJSaWdodCI6MC4wLCJCb3R0b20iOjAuMH0sIkJhY2tncm91bmQiOnsiJGlkIjoiMjE0MSIsIkNvbG9yIjp7IiRyZWYiOiIyMDI2In19LCJJc1Zpc2libGUiOnRydWUsIldpZHRoIjowLjAsIkhlaWdodCI6MC4wLCJCb3JkZXJTdHlsZSI6bnVsbCwiUGFyZW50U3R5bGUiOm51bGx9LCJIb3Jpem9udGFsQ29ubmVjdG9yU3R5bGUiOnsiJGlkIjoiMjE0MiIsIkxpbmVDb2xvciI6eyIkaWQiOiIyMTQzIiwiJHR5cGUiOiJOTFJFLkNvbW1vbi5Eb20uU29saWRDb2xvckJydXNoLCBOTFJFLkNvbW1vbiIsIkNvbG9yIjp7IiRpZCI6IjIxNDQiLCJBIjoyNTUsIlIiOjIwNCwiRyI6MjA0LCJCIjoyMDR9fSwiTGluZVdlaWdodCI6MS4wLCJMaW5lVHlwZSI6MCwiUGFyZW50U3R5bGUiOm51bGx9LCJWZXJ0aWNhbENvbm5lY3RvclN0eWxlIjp7IiRpZCI6IjIxNDUiLCJMaW5lQ29sb3IiOnsiJGlkIjoiMjE0NiIsIiR0eXBlIjoiTkxSRS5Db21tb24uRG9tLlNvbGlkQ29sb3JCcnVzaCwgTkxSRS5Db21tb24iLCJDb2xvciI6eyIkaWQiOiIyMTQ3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yMTQ4IiwiTWFyZ2luIjp7IiRpZCI6IjIxNDkiLCJUb3AiOjAuMCwiTGVmdCI6NC4wLCJSaWdodCI6NC4wLCJCb3R0b20iOjAuMH0sIlBhZGRpbmciOnsiJGlkIjoiMjE1MCIsIlRvcCI6MC4wLCJMZWZ0IjowLjAsIlJpZ2h0IjowLjAsIkJvdHRvbSI6MC4wfSwiQmFja2dyb3VuZCI6eyIkaWQiOiIyMTUxIiwiQ29sb3IiOnsiJGlkIjoiMjE1MiIsIkEiOjIwNCwiUiI6MjUyLCJHIjoyMTIsIkIiOjcxfX0sIklzVmlzaWJsZSI6dHJ1ZSwiV2lkdGgiOjAuMCwiSGVpZ2h0IjoxNi4wLCJCb3JkZXJTdHlsZSI6eyIkaWQiOiIyMTUzIiwiTGluZUNvbG9yIjp7IiRpZCI6IjIxNTQiLCIkdHlwZSI6Ik5MUkUuQ29tbW9uLkRvbS5Tb2xpZENvbG9yQnJ1c2gsIE5MUkUuQ29tbW9uIiwiQ29sb3IiOnsiJGlkIjoiMjE1NSIsIkEiOjI1NSwiUiI6MjM0LCJHIjoyMiwiQiI6MzB9fSwiTGluZVdlaWdodCI6MC4wLCJMaW5lVHlwZSI6MCwiUGFyZW50U3R5bGUiOm51bGx9LCJQYXJlbnRTdHlsZSI6bnVsbH0sIlRpdGxlU3R5bGUiOnsiJGlkIjoiMjE1NiIsIkZvbnRTZXR0aW5ncyI6eyIkaWQiOiIyMTU3IiwiRm9udFNpemUiOjEwLCJGb250TmFtZSI6IkNhbGlicmkiLCJJc0JvbGQiOnRydWUsIklzSXRhbGljIjpmYWxzZSwiSXNVbmRlcmxpbmVkIjpmYWxzZSwiUGFyZW50U3R5bGUiOm51bGx9LCJBdXRvU2l6ZSI6MCwiRm9yZWdyb3VuZCI6eyIkaWQiOiIyMTU4IiwiQ29sb3IiOnsiJGlkIjoiMjE1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yMTYwIiwiVG9wIjowLjAsIkxlZnQiOjAuMCwiUmlnaHQiOjAuMCwiQm90dG9tIjowLjB9LCJQYWRkaW5nIjp7IiRpZCI6IjIxNjEiLCJUb3AiOjAuMCwiTGVmdCI6MC4wLCJSaWdodCI6MC4wLCJCb3R0b20iOjAuMH0sIkJhY2tncm91bmQiOnsiJGlkIjoiMjE2MiIsIkNvbG9yIjp7IiRyZWYiOiIyMDI2In19LCJJc1Zpc2libGUiOnRydWUsIldpZHRoIjowLjAsIkhlaWdodCI6MC4wLCJCb3JkZXJTdHlsZSI6bnVsbCwiUGFyZW50U3R5bGUiOm51bGx9LCJEYXRlU3R5bGUiOnsiJGlkIjoiMjE2MyIsIkZvbnRTZXR0aW5ncyI6eyIkaWQiOiIyMTY0IiwiRm9udFNpemUiOjEwLCJGb250TmFtZSI6IkNhbGlicmkiLCJJc0JvbGQiOmZhbHNlLCJJc0l0YWxpYyI6ZmFsc2UsIklzVW5kZXJsaW5lZCI6ZmFsc2UsIlBhcmVudFN0eWxlIjpudWxsfSwiQXV0b1NpemUiOjAsIkZvcmVncm91bmQiOnsiJGlkIjoiMjE2NSIsIkNvbG9yIjp7IiRpZCI6IjIxNjYiLCJBIjoyNTUsIlIiOjY0LCJHIjo2NCwiQiI6NjV9fSwiTWF4V2lkdGgiOjIwMC4wLCJNYXhIZWlnaHQiOiJJbmZpbml0eSIsIlNtYXJ0Rm9yZWdyb3VuZElzQWN0aXZlIjpmYWxzZSwiSG9yaXpvbnRhbEFsaWdubWVudCI6MCwiVmVydGljYWxBbGlnbm1lbnQiOjAsIlNtYXJ0Rm9yZWdyb3VuZCI6bnVsbCwiQmFja2dyb3VuZEZpbGxUeXBlIjowLCJNYXJnaW4iOnsiJGlkIjoiMjE2NyIsIlRvcCI6MC4wLCJMZWZ0IjowLjAsIlJpZ2h0IjowLjAsIkJvdHRvbSI6MC4wfSwiUGFkZGluZyI6eyIkaWQiOiIyMTY4IiwiVG9wIjowLjAsIkxlZnQiOjAuMCwiUmlnaHQiOjAuMCwiQm90dG9tIjowLjB9LCJCYWNrZ3JvdW5kIjp7IiRpZCI6IjIxNjkiLCJDb2xvciI6eyIkcmVmIjoiMjAyNiJ9fSwiSXNWaXNpYmxlIjp0cnVlLCJXaWR0aCI6MC4wLCJIZWlnaHQiOjAuMCwiQm9yZGVyU3R5bGUiOm51bGwsIlBhcmVudFN0eWxlIjpudWxsfSwiRGF0ZUZvcm1hdCI6eyIkaWQiOiIyMTcw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zEiLCJGb3JtYXQiOjAsIklzVmlzaWJsZSI6ZmFsc2UsIkxhc3RLbm93blZpc2liaWxpdHlTdGF0ZSI6ZmFsc2V9LCJJc1Zpc2libGUiOnRydWUsIlBhcmVudFN0eWxlIjpudWxsLCJfZXhwbGljaXRseVNldCI6eyIkaWQiOiIyMTc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IxNzMiLCJUaXRsZVBvc2l0aW9uIjoiUmlnaHQiLCJEYXRlUG9zaXRpb24iOiJMZWZ0IiwiU2hhcGVUeXBlIjoxNywiU2hhcGVTaXplIjowLCJTcGFjaW5nIjo1LCJTaGFwZVN0eWxlIjp7IiRpZCI6IjIxNzQiLCJNYXJnaW4iOnsiJGlkIjoiMjE3NSIsIlRvcCI6MC4wLCJMZWZ0IjowLjAsIlJpZ2h0IjowLjAsIkJvdHRvbSI6MC4wfSwiUGFkZGluZyI6eyIkaWQiOiIyMTc2IiwiVG9wIjowLjAsIkxlZnQiOjAuMCwiUmlnaHQiOjAuMCwiQm90dG9tIjowLjB9LCJCYWNrZ3JvdW5kIjp7IiRpZCI6IjIxNzciLCJDb2xvciI6eyIkaWQiOiIyMTc4IiwiQSI6MjU1LCJSIjowLCJHIjoxMTQsIkIiOjE4OH19LCJJc1Zpc2libGUiOnRydWUsIldpZHRoIjoxNC4wLCJIZWlnaHQiOjE0LjAsIkJvcmRlclN0eWxlIjp7IiRpZCI6IjIxNzkiLCJMaW5lQ29sb3IiOnsiJGlkIjoiMjE4MCIsIiR0eXBlIjoiTkxSRS5Db21tb24uRG9tLlNvbGlkQ29sb3JCcnVzaCwgTkxSRS5Db21tb24iLCJDb2xvciI6eyIkaWQiOiIyMTgxIiwiQSI6MjU1LCJSIjoyNTUsIkciOjAsIkIiOjB9fSwiTGluZVdlaWdodCI6MC4wLCJMaW5lVHlwZSI6MCwiUGFyZW50U3R5bGUiOm51bGx9LCJQYXJlbnRTdHlsZSI6bnVsbH0sIlRpdGxlU3R5bGUiOnsiJGlkIjoiMjE4MiIsIkZvbnRTZXR0aW5ncyI6eyIkaWQiOiIyMTgzIiwiRm9udFNpemUiOjEwLCJGb250TmFtZSI6IkNhbGlicmkiLCJJc0JvbGQiOmZhbHNlLCJJc0l0YWxpYyI6ZmFsc2UsIklzVW5kZXJsaW5lZCI6ZmFsc2UsIlBhcmVudFN0eWxlIjpudWxsfSwiQXV0b1NpemUiOjAsIkZvcmVncm91bmQiOnsiJGlkIjoiMjE4NCIsIkNvbG9yIjp7IiRpZCI6IjIxOD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E4NiIsIlRvcCI6MC4wLCJMZWZ0IjowLjAsIlJpZ2h0IjowLjAsIkJvdHRvbSI6MC4wfSwiUGFkZGluZyI6eyIkaWQiOiIyMTg3IiwiVG9wIjowLjAsIkxlZnQiOjAuMCwiUmlnaHQiOjAuMCwiQm90dG9tIjowLjB9LCJCYWNrZ3JvdW5kIjp7IiRpZCI6IjIxODgiLCJDb2xvciI6eyIkaWQiOiIyMTg5IiwiQSI6ODksIlIiOjAsIkciOjAsIkIiOjB9fSwiSXNWaXNpYmxlIjp0cnVlLCJXaWR0aCI6MC4wLCJIZWlnaHQiOjAuMCwiQm9yZGVyU3R5bGUiOm51bGwsIlBhcmVudFN0eWxlIjpudWxsfSwiRGF0ZVN0eWxlIjp7IiRpZCI6IjIxOTAiLCJGb250U2V0dGluZ3MiOnsiJGlkIjoiMjE5MSIsIkZvbnRTaXplIjoxMCwiRm9udE5hbWUiOiJDYWxpYnJpIiwiSXNCb2xkIjpmYWxzZSwiSXNJdGFsaWMiOmZhbHNlLCJJc1VuZGVybGluZWQiOmZhbHNlLCJQYXJlbnRTdHlsZSI6bnVsbH0sIkF1dG9TaXplIjowLCJGb3JlZ3JvdW5kIjp7IiRpZCI6IjIxOTIiLCJDb2xvciI6eyIkaWQiOiIyMTk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k0IiwiVG9wIjowLjAsIkxlZnQiOjAuMCwiUmlnaHQiOjAuMCwiQm90dG9tIjowLjB9LCJQYWRkaW5nIjp7IiRpZCI6IjIxOTUiLCJUb3AiOjAuMCwiTGVmdCI6MC4wLCJSaWdodCI6MC4wLCJCb3R0b20iOjAuMH0sIkJhY2tncm91bmQiOnsiJGlkIjoiMjE5NiIsIkNvbG9yIjp7IiRpZCI6IjIxOTciLCJBIjo4OSwiUiI6MCwiRyI6MCwiQiI6MH19LCJJc1Zpc2libGUiOnRydWUsIldpZHRoIjowLjAsIkhlaWdodCI6MC4wLCJCb3JkZXJTdHlsZSI6bnVsbCwiUGFyZW50U3R5bGUiOm51bGx9LCJEYXRlRm9ybWF0Ijp7IiRpZCI6IjIxOTg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MTk5IiwiRGF0ZVBhcnRJc1Zpc2libGUiOnRydWUsIlRpbWVQYXJ0SXNWaXNpYmxlIjpmYWxzZX19LCJXZWVrTnVtYmVyaW5nIjp7IiRpZCI6IjIyMDAiLCJGb3JtYXQiOjAsIklzVmlzaWJsZSI6ZmFsc2UsIkxhc3RLbm93blZpc2liaWxpdHlTdGF0ZSI6ZmFsc2V9LCJJc1Zpc2libGUiOnRydWUsIlBhcmVudFN0eWxlIjpudWxsfSwiR3JpZGxpbmVQYW5lbFN0eWxlIjp7IiRpZCI6IjIyMDEiLCJHcmlkbGluZVN0eWxlIjp7IiRpZCI6IjIyMDIiLCJMaW5lQ29sb3IiOnsiJGlkIjoiMjIwMyIsIiR0eXBlIjoiTkxSRS5Db21tb24uRG9tLlNvbGlkQ29sb3JCcnVzaCwgTkxSRS5Db21tb24iLCJDb2xvciI6eyIkaWQiOiIyMjA0IiwiQSI6MzgsIlIiOjkxLCJHIjoxNTUsIkIiOjIxM319LCJMaW5lV2VpZ2h0IjoxLjUsIkxpbmVUeXBlIjowLCJQYXJlbnRTdHlsZSI6bnVsbH0sIk1hcmdpbiI6eyIkaWQiOiIyMjA1IiwiVG9wIjowLjAsIkxlZnQiOjAuMCwiUmlnaHQiOjAuMCwiQm90dG9tIjowLjB9LCJQYWRkaW5nIjp7IiRpZCI6IjIyMDYiLCJUb3AiOjAuMCwiTGVmdCI6MC4wLCJSaWdodCI6MC4wLCJCb3R0b20iOjAuMH0sIkJhY2tncm91bmQiOm51bGwsIklzVmlzaWJsZSI6dHJ1ZSwiV2lkdGgiOjAuMCwiSGVpZ2h0IjowLjAsIkJvcmRlclN0eWxlIjp7IiRpZCI6IjIyMDciLCJMaW5lQ29sb3IiOm51bGwsIkxpbmVXZWlnaHQiOjAuMCwiTGluZVR5cGUiOjAsIlBhcmVudFN0eWxlIjpudWxsfSwiUGFyZW50U3R5bGUiOm51bGx9LCJBY3Rpdml0eUxpbmVQYW5lbFN0eWxlIjp7IiRpZCI6IjIyMDgiLCJBY3Rpdml0eUxpbmVTdHlsZSI6eyIkaWQiOiIyMjA5IiwiTGluZUNvbG9yIjp7IiRpZCI6IjIyMTAiLCIkdHlwZSI6Ik5MUkUuQ29tbW9uLkRvbS5Tb2xpZENvbG9yQnJ1c2gsIE5MUkUuQ29tbW9uIiwiQ29sb3IiOnsiJGlkIjoiMjIxMSIsIkEiOjM4LCJSIjo5MSwiRyI6MTU1LCJCIjoyMTN9fSwiTGluZVdlaWdodCI6MS4wLCJMaW5lVHlwZSI6MCwiUGFyZW50U3R5bGUiOm51bGx9LCJNYXJnaW4iOnsiJGlkIjoiMjIxMiIsIlRvcCI6MC4wLCJMZWZ0IjowLjAsIlJpZ2h0IjowLjAsIkJvdHRvbSI6MC4wfSwiUGFkZGluZyI6eyIkaWQiOiIyMjEzIiwiVG9wIjowLjAsIkxlZnQiOjAuMCwiUmlnaHQiOjAuMCwiQm90dG9tIjowLjB9LCJCYWNrZ3JvdW5kIjpudWxsLCJJc1Zpc2libGUiOnRydWUsIldpZHRoIjowLjAsIkhlaWdodCI6MC4wLCJCb3JkZXJTdHlsZSI6bnVsbCwiUGFyZW50U3R5bGUiOm51bGx9LCJfc2VsZWN0ZWRUaGVtZVByZXNldENvbG9ycyI6eyIkaWQiOiIyMjE0IiwiVGV4dExpZ2h0Ijp7IiRpZCI6IjIyMTUiLCJBIjoyNTUsIlIiOjI1NSwiRyI6MjU1LCJCIjoyNTV9LCJUZXh0RGFyayI6eyIkaWQiOiIyMjE2IiwiQSI6MjU1LCJSIjowLCJHIjowLCJCIjowfSwiQWNjZW50MSI6eyIkcmVmIjoiMjA0OSJ9LCJBY2NlbnQyIjp7IiRyZWYiOiIyMDExIn0sIkFjY2VudDMiOnsiJGlkIjoiMjIxNyIsIkEiOjIwNCwiUiI6MjUyLCJHIjoyMTIsIkIiOjcxfSwiQWNjZW50NCI6eyIkaWQiOiIyMjE4IiwiQSI6MjA0LCJSIjoyMzcsIkciOjM0LCJCIjozNn0sIkFjY2VudDUiOnsiJGlkIjoiMjIxOSIsIkEiOjE5MSwiUiI6MCwiRyI6MCwiQiI6MH0sIkFjY2VudDYiOnsiJGlkIjoiMjIyMCIsIkEiOjIwNCwiUiI6MCwiRyI6ODIsIkIiOjE4MH0sIkFjY2VudDciOnsiJGlkIjoiMjIyMSIsIkEiOjIwNCwiUiI6MzcsIkciOjQ3LCJCIjoxMDh9LCJBY2NlbnQ4Ijp7IiRpZCI6IjIyMjIiLCJBIjoxMjcsIlIiOjExNSwiRyI6MTE1LCJCIjoxMTV9fSwiU2hvd0VsYXBzZWRUaW1lR3JhZGllbnRTdHlsZSI6ZmFsc2UsIlRpbWViYW5kUmVzZXJ2ZWRMZWZ0QXJlYVN0eWxlIjp7IiRpZCI6IjIyMjMiLCJBY3Rpdml0eUhlYWRlcldpZHRoIjowLjAsIklzU2V0IjpmYWxzZX0sIkRlZmF1bHRTd2ltbGFuZVN0eWxlIjp7IiRpZCI6IjIyMjQiLCJIZWFkZXJTdHlsZSI6eyIkaWQiOiIyMjI1IiwiVGV4dFN0eWxlIjp7IiRpZCI6IjIyMjYiLCJGb250U2V0dGluZ3MiOnsiJGlkIjoiMjIyNyIsIkZvbnRTaXplIjoxMiwiRm9udE5hbWUiOiJDYWxpYnJpIiwiSXNCb2xkIjpmYWxzZSwiSXNJdGFsaWMiOmZhbHNlLCJJc1VuZGVybGluZWQiOmZhbHNlLCJQYXJlbnRTdHlsZSI6bnVsbH0sIkF1dG9TaXplIjowLCJGb3JlZ3JvdW5kIjp7IiRpZCI6IjIyMjgiLCJDb2xvciI6eyIkaWQiOiIyMjI5IiwiQSI6MjU1LCJSIjozMiwiRyI6NTYsIkIiOjEwMH19LCJNYXhXaWR0aCI6MC4wLCJNYXhIZWlnaHQiOjAuMCwiU21hcnRGb3JlZ3JvdW5kSXNBY3RpdmUiOmZhbHNlLCJIb3Jpem9udGFsQWxpZ25tZW50IjowLCJWZXJ0aWNhbEFsaWdubWVudCI6MCwiU21hcnRGb3JlZ3JvdW5kIjpudWxsLCJCYWNrZ3JvdW5kRmlsbFR5cGUiOjAsIk1hcmdpbiI6eyIkaWQiOiIyMjMwIiwiVG9wIjowLjAsIkxlZnQiOjAuMCwiUmlnaHQiOjAuMCwiQm90dG9tIjowLjB9LCJQYWRkaW5nIjp7IiRpZCI6IjIyMzEiLCJUb3AiOjAuMCwiTGVmdCI6MC4wLCJSaWdodCI6MC4wLCJCb3R0b20iOjAuMH0sIkJhY2tncm91bmQiOm51bGwsIklzVmlzaWJsZSI6ZmFsc2UsIldpZHRoIjowLjAsIkhlaWdodCI6MC4wLCJCb3JkZXJTdHlsZSI6bnVsbCwiUGFyZW50U3R5bGUiOm51bGx9LCJSZWN0YW5nbGVTdHlsZSI6eyIkaWQiOiIyMjMyIiwiTWFyZ2luIjp7IiRpZCI6IjIyMzMiLCJUb3AiOjAuMCwiTGVmdCI6MC4wLCJSaWdodCI6MC4wLCJCb3R0b20iOjAuMH0sIlBhZGRpbmciOnsiJGlkIjoiMjIzNCIsIlRvcCI6MC4wLCJMZWZ0IjowLjAsIlJpZ2h0IjowLjAsIkJvdHRvbSI6MC4wfSwiQmFja2dyb3VuZCI6eyIkaWQiOiIyMjM1IiwiQ29sb3IiOnsiJGlkIjoiMjIzNiIsIkEiOjEyNywiUiI6OTEsIkciOjE1NSwiQiI6MjEzfX0sIklzVmlzaWJsZSI6ZmFsc2UsIldpZHRoIjowLjAsIkhlaWdodCI6MC4wLCJCb3JkZXJTdHlsZSI6eyIkaWQiOiIyMjM3IiwiTGluZUNvbG9yIjp7IiRpZCI6IjIyMzgiLCIkdHlwZSI6Ik5MUkUuQ29tbW9uLkRvbS5Tb2xpZENvbG9yQnJ1c2gsIE5MUkUuQ29tbW9uIiwiQ29sb3IiOnsiJGlkIjoiMjIzOSIsIkEiOjI1NSwiUiI6MjU1LCJHIjowLCJCIjowfX0sIkxpbmVXZWlnaHQiOjAuMCwiTGluZVR5cGUiOjAsIlBhcmVudFN0eWxlIjpudWxsfSwiUGFyZW50U3R5bGUiOm51bGx9LCJNYXJnaW4iOnsiJGlkIjoiMjI0MCIsIlRvcCI6MC4wLCJMZWZ0IjowLjAsIlJpZ2h0IjowLjAsIkJvdHRvbSI6MC4wfSwiUGFkZGluZyI6eyIkaWQiOiIyMjQxIiwiVG9wIjowLjAsIkxlZnQiOjAuMCwiUmlnaHQiOjAuMCwiQm90dG9tIjowLjB9LCJCYWNrZ3JvdW5kIjpudWxsLCJJc1Zpc2libGUiOnRydWUsIldpZHRoIjowLjAsIkhlaWdodCI6MC4wLCJCb3JkZXJTdHlsZSI6bnVsbCwiUGFyZW50U3R5bGUiOm51bGx9LCJCYWNrZ3JvdW5kU3R5bGUiOnsiJGlkIjoiMjI0MiIsIk1hcmdpbiI6eyIkaWQiOiIyMjQzIiwiVG9wIjowLjAsIkxlZnQiOjAuMCwiUmlnaHQiOjAuMCwiQm90dG9tIjowLjB9LCJQYWRkaW5nIjp7IiRpZCI6IjIyNDQiLCJUb3AiOjAuMCwiTGVmdCI6MC4wLCJSaWdodCI6MC4wLCJCb3R0b20iOjAuMH0sIkJhY2tncm91bmQiOnsiJGlkIjoiMjI0NSIsIkNvbG9yIjp7IiRpZCI6IjIyNDYiLCJBIjozOCwiUiI6OTEsIkciOjE1NSwiQiI6MjEzfX0sIklzVmlzaWJsZSI6dHJ1ZSwiV2lkdGgiOjAuMCwiSGVpZ2h0IjowLjAsIkJvcmRlclN0eWxlIjp7IiRpZCI6IjIyNDciLCJMaW5lQ29sb3IiOnsiJGlkIjoiMjI0OCIsIiR0eXBlIjoiTkxSRS5Db21tb24uRG9tLlNvbGlkQ29sb3JCcnVzaCwgTkxSRS5Db21tb24iLCJDb2xvciI6eyIkaWQiOiIyMjQ5IiwiQSI6MjU1LCJSIjoyNTUsIkciOjAsIkIiOjB9fSwiTGluZVdlaWdodCI6MC4wLCJMaW5lVHlwZSI6MCwiUGFyZW50U3R5bGUiOm51bGx9LCJQYXJlbnRTdHlsZSI6bnVsbH0sIklzQWJvdmVUaW1lYmFuZCI6ZmFsc2UsIk1hcmdpbiI6eyIkaWQiOiIyMjUwIiwiVG9wIjowLjAsIkxlZnQiOjAuMCwiUmlnaHQiOjAuMCwiQm90dG9tIjowLjB9LCJQYWRkaW5nIjp7IiRpZCI6IjIyNTEiLCJUb3AiOjAuMCwiTGVmdCI6MC4wLCJSaWdodCI6MC4wLCJCb3R0b20iOjAuMH0sIklzVmlzaWJsZSI6dHJ1ZSwiV2lkdGgiOjAuMCwiSGVpZ2h0IjowLjAsIkJvcmRlclN0eWxlIjpudWxsLCJQYXJlbnRTdHlsZSI6bnVsbH0sIkRlZmF1bHRTd2ltbGFuZVYyU3R5bGUiOnsiJGlkIjoiMjI1MiIsIlN0eWxlSWQiOiIwMDAwMDAwMC0wMDAwLTAwMDAtMDAwMC0wMDAwMDAwMDAwMDAiLCJIZWFkZXJTdHlsZSI6eyIkaWQiOiIyMjUzIiwiVGV4dElzVmVydGljYWwiOmZhbHNlLCJUZXh0U3R5bGUiOnsiJGlkIjoiMjI1NCIsIkZvbnRTZXR0aW5ncyI6eyIkaWQiOiIyMjU1IiwiRm9udFNpemUiOjEzLCJGb250TmFtZSI6IkNhbGlicmkiLCJJc0JvbGQiOnRydWUsIklzSXRhbGljIjpmYWxzZSwiSXNVbmRlcmxpbmVkIjpmYWxzZSwiUGFyZW50U3R5bGUiOm51bGx9LCJBdXRvU2l6ZSI6MiwiRm9yZWdyb3VuZCI6eyIkaWQiOiIyMjU2IiwiQ29sb3IiOnsiJGlkIjoiMjI1NyIsIkEiOjI1NSwiUiI6MzgsIkciOjM4LCJCIjozOH19LCJNYXhXaWR0aCI6IkluZmluaXR5IiwiTWF4SGVpZ2h0IjoiSW5maW5pdHkiLCJTbWFydEZvcmVncm91bmRJc0FjdGl2ZSI6ZmFsc2UsIkhvcml6b250YWxBbGlnbm1lbnQiOjAsIlZlcnRpY2FsQWxpZ25tZW50IjowLCJTbWFydEZvcmVncm91bmQiOm51bGwsIkJhY2tncm91bmRGaWxsVHlwZSI6MCwiTWFyZ2luIjp7IiRpZCI6IjIyNTgiLCJUb3AiOjAuMCwiTGVmdCI6MC4wLCJSaWdodCI6MC4wLCJCb3R0b20iOjAuMH0sIlBhZGRpbmciOnsiJGlkIjoiMjI1OSIsIlRvcCI6MC4wLCJMZWZ0IjowLjAsIlJpZ2h0IjowLjAsIkJvdHRvbSI6MC4wfSwiQmFja2dyb3VuZCI6bnVsbCwiSXNWaXNpYmxlIjpmYWxzZSwiV2lkdGgiOjAuMCwiSGVpZ2h0IjowLjAsIkJvcmRlclN0eWxlIjpudWxsLCJQYXJlbnRTdHlsZSI6bnVsbH0sIlJlY3RhbmdsZVN0eWxlIjp7IiRpZCI6IjIyNjAiLCJNYXJnaW4iOnsiJGlkIjoiMjI2MSIsIlRvcCI6MC4wLCJMZWZ0IjowLjAsIlJpZ2h0IjowLjAsIkJvdHRvbSI6MC4wfSwiUGFkZGluZyI6eyIkaWQiOiIyMjYyIiwiVG9wIjowLjAsIkxlZnQiOjAuMCwiUmlnaHQiOjAuMCwiQm90dG9tIjowLjB9LCJCYWNrZ3JvdW5kIjp7IiRpZCI6IjIyNjMiLCJDb2xvciI6eyIkaWQiOiIyMjY0IiwiQSI6MjA0LCJSIjoyNTIsIkciOjIxMiwiQiI6NzF9fSwiSXNWaXNpYmxlIjp0cnVlLCJXaWR0aCI6MC4wLCJIZWlnaHQiOjAuMCwiQm9yZGVyU3R5bGUiOnsiJGlkIjoiMjI2NSIsIkxpbmVDb2xvciI6eyIkaWQiOiIyMjY2IiwiJHR5cGUiOiJOTFJFLkNvbW1vbi5Eb20uU29saWRDb2xvckJydXNoLCBOTFJFLkNvbW1vbiIsIkNvbG9yIjp7IiRpZCI6IjIyNjciLCJBIjoyNTUsIlIiOjMxLCJHIjozMiwiQiI6MzN9fSwiTGluZVdlaWdodCI6MC4wLCJMaW5lVHlwZSI6MCwiUGFyZW50U3R5bGUiOm51bGx9LCJQYXJlbnRTdHlsZSI6bnVsbH0sIk1hcmdpbiI6eyIkaWQiOiIyMjY4IiwiVG9wIjowLjAsIkxlZnQiOjAuMCwiUmlnaHQiOjAuMCwiQm90dG9tIjowLjB9LCJQYWRkaW5nIjp7IiRpZCI6IjIyNjkiLCJUb3AiOjAuMCwiTGVmdCI6MC4wLCJSaWdodCI6MC4wLCJCb3R0b20iOjAuMH0sIkJhY2tncm91bmQiOm51bGwsIklzVmlzaWJsZSI6dHJ1ZSwiV2lkdGgiOjAuMCwiSGVpZ2h0IjowLjAsIkJvcmRlclN0eWxlIjpudWxsLCJQYXJlbnRTdHlsZSI6bnVsbH0sIkJhY2tncm91bmRTdHlsZSI6eyIkaWQiOiIyMjcwIiwiTWFyZ2luIjp7IiRpZCI6IjIyNzEiLCJUb3AiOjAuMCwiTGVmdCI6MC4wLCJSaWdodCI6MC4wLCJCb3R0b20iOjAuMH0sIlBhZGRpbmciOnsiJGlkIjoiMjI3MiIsIlRvcCI6MC4wLCJMZWZ0IjowLjAsIlJpZ2h0IjowLjAsIkJvdHRvbSI6MC4wfSwiQmFja2dyb3VuZCI6eyIkaWQiOiIyMjczIiwiQ29sb3IiOnsiJGlkIjoiMjI3NCIsIkEiOjM4LCJSIjoxODEsIkciOjE4MSwiQiI6MTgxfX0sIklzVmlzaWJsZSI6dHJ1ZSwiV2lkdGgiOjAuMCwiSGVpZ2h0IjowLjAsIkJvcmRlclN0eWxlIjp7IiRpZCI6IjIyNzUiLCJMaW5lQ29sb3IiOnsiJGlkIjoiMjI3NiIsIiR0eXBlIjoiTkxSRS5Db21tb24uRG9tLlNvbGlkQ29sb3JCcnVzaCwgTkxSRS5Db21tb24iLCJDb2xvciI6eyIkaWQiOiIyMjc3IiwiQSI6MjU1LCJSIjoyMzQsIkciOjIyLCJCIjozMH19LCJMaW5lV2VpZ2h0IjowLjAsIkxpbmVUeXBlIjowLCJQYXJlbnRTdHlsZSI6bnVsbH0sIlBhcmVudFN0eWxlIjpudWxsfSwiSXNBYm92ZVRpbWViYW5kIjpmYWxzZSwiU3BhY2luZyI6NSwiRGVmYXVsdFN3aW1sYW5lVGFza1N0eWxlIjp7IiRpZCI6IjIyNzgiLCIkdHlwZSI6Ik5MUkUuQ29tbW9uLkRvbS5TdHlsZXMuRXhwbGljaXRTZXRhYmxlVGFza1N0eWxlLCBOTFJFLkNvbW1vbiIsIlNoYXBlIjo0LCJTaGFwZVRoaWNrbmVzcyI6MSwiRHVyYXRpb25Gb3JtYXQiOjAsIkluY2x1ZGVOb25Xb3JraW5nRGF5c0luRHVyYXRpb24iOmZhbHNlLCJQZXJjZW50YWdlQ29tcGxldGVTdHlsZSI6eyIkaWQiOiIyMjc5IiwiRm9udFNldHRpbmdzIjp7IiRpZCI6IjIyODAiLCJGb250U2l6ZSI6MTAsIkZvbnROYW1lIjoiQ2FsaWJyaSIsIklzQm9sZCI6ZmFsc2UsIklzSXRhbGljIjpmYWxzZSwiSXNVbmRlcmxpbmVkIjpmYWxzZSwiUGFyZW50U3R5bGUiOm51bGx9LCJBdXRvU2l6ZSI6MCwiRm9yZWdyb3VuZCI6eyIkaWQiOiIyMjgxIiwiQ29sb3IiOnsiJGlkIjoiMjI4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I4MyIsIlRvcCI6MC4wLCJMZWZ0IjowLjAsIlJpZ2h0IjowLjAsIkJvdHRvbSI6MC4wfSwiUGFkZGluZyI6eyIkaWQiOiIyMjg0IiwiVG9wIjowLjAsIkxlZnQiOjAuMCwiUmlnaHQiOjAuMCwiQm90dG9tIjowLjB9LCJCYWNrZ3JvdW5kIjp7IiRpZCI6IjIyODUiLCJDb2xvciI6eyIkaWQiOiIyMjg2IiwiQSI6ODksIlIiOjAsIkciOjAsIkIiOjB9fSwiSXNWaXNpYmxlIjp0cnVlLCJXaWR0aCI6MC4wLCJIZWlnaHQiOjAuMCwiQm9yZGVyU3R5bGUiOm51bGwsIlBhcmVudFN0eWxlIjpudWxsfSwiRHVyYXRpb25TdHlsZSI6eyIkaWQiOiIyMjg3IiwiRm9udFNldHRpbmdzIjp7IiRpZCI6IjIyODgiLCJGb250U2l6ZSI6MTAsIkZvbnROYW1lIjoiQ2FsaWJyaSIsIklzQm9sZCI6ZmFsc2UsIklzSXRhbGljIjpmYWxzZSwiSXNVbmRlcmxpbmVkIjpmYWxzZSwiUGFyZW50U3R5bGUiOm51bGx9LCJBdXRvU2l6ZSI6MCwiRm9yZWdyb3VuZCI6eyIkaWQiOiIyMjg5IiwiQ29sb3IiOnsiJGlkIjoiMjI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yOTEiLCJUb3AiOjAuMCwiTGVmdCI6MC4wLCJSaWdodCI6MC4wLCJCb3R0b20iOjAuMH0sIlBhZGRpbmciOnsiJGlkIjoiMjI5MiIsIlRvcCI6MC4wLCJMZWZ0IjowLjAsIlJpZ2h0IjowLjAsIkJvdHRvbSI6MC4wfSwiQmFja2dyb3VuZCI6eyIkaWQiOiIyMjkzIiwiQ29sb3IiOnsiJHJlZiI6IjIyODYifX0sIklzVmlzaWJsZSI6dHJ1ZSwiV2lkdGgiOjAuMCwiSGVpZ2h0IjowLjAsIkJvcmRlclN0eWxlIjpudWxsLCJQYXJlbnRTdHlsZSI6bnVsbH0sIkhvcml6b250YWxDb25uZWN0b3JTdHlsZSI6eyIkaWQiOiIyMjk0IiwiTGluZUNvbG9yIjp7IiRpZCI6IjIyOTUiLCIkdHlwZSI6Ik5MUkUuQ29tbW9uLkRvbS5Tb2xpZENvbG9yQnJ1c2gsIE5MUkUuQ29tbW9uIiwiQ29sb3IiOnsiJGlkIjoiMjI5NiIsIkEiOjI1NSwiUiI6MjA0LCJHIjoyMDQsIkIiOjIwNH19LCJMaW5lV2VpZ2h0IjoxLjAsIkxpbmVUeXBlIjowLCJQYXJlbnRTdHlsZSI6bnVsbH0sIlZlcnRpY2FsQ29ubmVjdG9yU3R5bGUiOnsiJGlkIjoiMjI5NyIsIkxpbmVDb2xvciI6eyIkaWQiOiIyMjk4IiwiJHR5cGUiOiJOTFJFLkNvbW1vbi5Eb20uU29saWRDb2xvckJydXNoLCBOTFJFLkNvbW1vbiIsIkNvbG9yIjp7IiRpZCI6IjIyOTkiLCJBIjoyNTUsIlIiOjIwNCwiRyI6MjA0LCJCIjoyMDR9fSwiTGluZVdlaWdodCI6MC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IzMDAiLCJNYXJnaW4iOnsiJGlkIjoiMjMwMSIsIlRvcCI6MC4wLCJMZWZ0Ijo0LjAsIlJpZ2h0Ijo0LjAsIkJvdHRvbSI6MC4wfSwiUGFkZGluZyI6eyIkaWQiOiIyMzAyIiwiVG9wIjowLjAsIkxlZnQiOjAuMCwiUmlnaHQiOjAuMCwiQm90dG9tIjowLjB9LCJCYWNrZ3JvdW5kIjp7IiRpZCI6IjIzMDMiLCJDb2xvciI6eyIkaWQiOiIyMzA0IiwiQSI6MjU1LCJSIjoyNTIsIkciOjIxMiwiQiI6NzF9fSwiSXNWaXNpYmxlIjp0cnVlLCJXaWR0aCI6MC4wLCJIZWlnaHQiOjE2LjAsIkJvcmRlclN0eWxlIjp7IiRpZCI6IjIzMDUiLCJMaW5lQ29sb3IiOnsiJGlkIjoiMjMwNiIsIiR0eXBlIjoiTkxSRS5Db21tb24uRG9tLlNvbGlkQ29sb3JCcnVzaCwgTkxSRS5Db21tb24iLCJDb2xvciI6eyIkaWQiOiIyMzA3IiwiQSI6MjU1LCJSIjoyMzQsIkciOjIyLCJCIjozMH19LCJMaW5lV2VpZ2h0IjowLjAsIkxpbmVUeXBlIjowLCJQYXJlbnRTdHlsZSI6bnVsbH0sIlBhcmVudFN0eWxlIjpudWxsfSwiVGl0bGVTdHlsZSI6eyIkaWQiOiIyMzA4IiwiRm9udFNldHRpbmdzIjp7IiRpZCI6IjIzMDkiLCJGb250U2l6ZSI6MTAsIkZvbnROYW1lIjoiQ2FsaWJyaSIsIklzQm9sZCI6dHJ1ZSwiSXNJdGFsaWMiOmZhbHNlLCJJc1VuZGVybGluZWQiOmZhbHNlLCJQYXJlbnRTdHlsZSI6bnVsbH0sIkF1dG9TaXplIjowLCJGb3JlZ3JvdW5kIjp7IiRpZCI6IjIzMTAiLCJDb2xvciI6eyIkaWQiOiIyMzE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zMTIiLCJUb3AiOjAuMCwiTGVmdCI6MC4wLCJSaWdodCI6MC4wLCJCb3R0b20iOjAuMH0sIlBhZGRpbmciOnsiJGlkIjoiMjMxMyIsIlRvcCI6MC4wLCJMZWZ0IjowLjAsIlJpZ2h0IjowLjAsIkJvdHRvbSI6MC4wfSwiQmFja2dyb3VuZCI6eyIkaWQiOiIyMzE0IiwiQ29sb3IiOnsiJGlkIjoiMjMxNSIsIkEiOjAsIlIiOjI1NSwiRyI6MjU1LCJCIjoyNTV9fSwiSXNWaXNpYmxlIjp0cnVlLCJXaWR0aCI6MC4wLCJIZWlnaHQiOjAuMCwiQm9yZGVyU3R5bGUiOm51bGwsIlBhcmVudFN0eWxlIjpudWxsfSwiRGF0ZVN0eWxlIjp7IiRpZCI6IjIzMTYiLCJGb250U2V0dGluZ3MiOnsiJGlkIjoiMjMxNyIsIkZvbnRTaXplIjoxMCwiRm9udE5hbWUiOiJDYWxpYnJpIiwiSXNCb2xkIjpmYWxzZSwiSXNJdGFsaWMiOmZhbHNlLCJJc1VuZGVybGluZWQiOmZhbHNlLCJQYXJlbnRTdHlsZSI6bnVsbH0sIkF1dG9TaXplIjowLCJGb3JlZ3JvdW5kIjp7IiRpZCI6IjIzMTgiLCJDb2xvciI6eyIkaWQiOiIyMzE5IiwiQSI6MjU1LCJSIjo2NCwiRyI6NjQsIkIiOjY1fX0sIk1heFdpZHRoIjoyMDAuMCwiTWF4SGVpZ2h0IjoiSW5maW5pdHkiLCJTbWFydEZvcmVncm91bmRJc0FjdGl2ZSI6ZmFsc2UsIkhvcml6b250YWxBbGlnbm1lbnQiOjAsIlZlcnRpY2FsQWxpZ25tZW50IjowLCJTbWFydEZvcmVncm91bmQiOm51bGwsIkJhY2tncm91bmRGaWxsVHlwZSI6MCwiTWFyZ2luIjp7IiRpZCI6IjIzMjAiLCJUb3AiOjAuMCwiTGVmdCI6MC4wLCJSaWdodCI6MC4wLCJCb3R0b20iOjAuMH0sIlBhZGRpbmciOnsiJGlkIjoiMjMyMSIsIlRvcCI6MC4wLCJMZWZ0IjowLjAsIlJpZ2h0IjowLjAsIkJvdHRvbSI6MC4wfSwiQmFja2dyb3VuZCI6eyIkaWQiOiIyMzIyIiwiQ29sb3IiOnsiJGlkIjoiMjMyMyIsIkEiOjAsIlIiOjI1NSwiRyI6MjU1LCJCIjoyNTV9fSwiSXNWaXNpYmxlIjp0cnVlLCJXaWR0aCI6MC4wLCJIZWlnaHQiOjAuMCwiQm9yZGVyU3R5bGUiOm51bGwsIlBhcmVudFN0eWxlIjpudWxsfSwiRGF0ZUZvcm1hdCI6eyIkaWQiOiIyMzI0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jUiLCJGb3JtYXQiOjAsIklzVmlzaWJsZSI6ZmFsc2UsIkxhc3RLbm93blZpc2liaWxpdHlTdGF0ZSI6ZmFsc2V9LCJJc1Zpc2libGUiOnRydWUsIlBhcmVudFN0eWxlIjpudWxsLCJfZXhwbGljaXRseVNldCI6eyIkaWQiOiIyMzI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zMjciLCJTaGFwZSI6MTcsIkNvbm5lY3Rvck1hcmdpbiI6eyIkaWQiOiIyMzI4IiwiVG9wIjowLjAsIkxlZnQiOjIuMCwiUmlnaHQiOjIuMCwiQm90dG9tIjowLjB9LCJDb25uZWN0b3JTdHlsZSI6eyIkaWQiOiIyMzI5IiwiTGluZUNvbG9yIjp7IiRpZCI6IjIzMzAiLCIkdHlwZSI6Ik5MUkUuQ29tbW9uLkRvbS5Tb2xpZENvbG9yQnJ1c2gsIE5MUkUuQ29tbW9uIiwiQ29sb3IiOnsiJGlkIjoiMjMzMSIsIkEiOjEyNywiUiI6NzksIkciOjEyOSwiQiI6MTg5fX0sIkxpbmVXZWlnaHQiOjEuMCwiTGluZVR5cGUiOjAsIlBhcmVudFN0eWxlIjpudWxsfSwiSXNCZWxvd1RpbWViYW5kIjpmYWxzZSwiUG9zaXRpb25PblRhc2siOjEsIkhpZGVEYXRlIjpmYWxzZSwiU2hhcGVTaXplIjowLCJTcGFjaW5nIjoxLjAsIlBhZGRpbmciOnsiJGlkIjoiMjMzMiIsIlRvcCI6Ny4wLCJMZWZ0IjozLjAsIlJpZ2h0IjowLjAsIkJvdHRvbSI6Mi4wfSwiU2hhcGVTdHlsZSI6eyIkaWQiOiIyMzMzIiwiTWFyZ2luIjp7IiRpZCI6IjIzMzQiLCJUb3AiOjAuMCwiTGVmdCI6MC4wLCJSaWdodCI6MC4wLCJCb3R0b20iOjAuMH0sIlBhZGRpbmciOnsiJGlkIjoiMjMzNSIsIlRvcCI6MC4wLCJMZWZ0IjowLjAsIlJpZ2h0IjowLjAsIkJvdHRvbSI6MC4wfSwiQmFja2dyb3VuZCI6eyIkaWQiOiIyMzM2IiwiQ29sb3IiOnsiJGlkIjoiMjMzNyIsIkEiOjIwNCwiUiI6MjUyLCJHIjoyMTIsIkIiOjcxfX0sIklzVmlzaWJsZSI6dHJ1ZSwiV2lkdGgiOjE0LjAsIkhlaWdodCI6MTQuMCwiQm9yZGVyU3R5bGUiOnsiJGlkIjoiMjMzOCIsIkxpbmVDb2xvciI6eyIkaWQiOiIyMzM5IiwiJHR5cGUiOiJOTFJFLkNvbW1vbi5Eb20uU29saWRDb2xvckJydXNoLCBOTFJFLkNvbW1vbiIsIkNvbG9yIjp7IiRpZCI6IjIzNDAiLCJBIjoyNTUsIlIiOjIzNCwiRyI6MjIsIkIiOjMwfX0sIkxpbmVXZWlnaHQiOjAuMCwiTGluZVR5cGUiOjAsIlBhcmVudFN0eWxlIjpudWxsfSwiUGFyZW50U3R5bGUiOm51bGx9LCJUaXRsZVN0eWxlIjp7IiRpZCI6IjIzNDEiLCJGb250U2V0dGluZ3MiOnsiJGlkIjoiMjM0MiIsIkZvbnRTaXplIjoxMCwiRm9udE5hbWUiOiJDYWxpYnJpIiwiSXNCb2xkIjpmYWxzZSwiSXNJdGFsaWMiOmZhbHNlLCJJc1VuZGVybGluZWQiOmZhbHNlLCJQYXJlbnRTdHlsZSI6bnVsbH0sIkF1dG9TaXplIjowLCJGb3JlZ3JvdW5kIjp7IiRpZCI6IjIzNDMiLCJDb2xvciI6eyIkaWQiOiIyMzQ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zNDUiLCJUb3AiOjAuMCwiTGVmdCI6MC4wLCJSaWdodCI6MC4wLCJCb3R0b20iOjAuMH0sIlBhZGRpbmciOnsiJGlkIjoiMjM0NiIsIlRvcCI6MC4wLCJMZWZ0IjowLjAsIlJpZ2h0IjowLjAsIkJvdHRvbSI6MC4wfSwiQmFja2dyb3VuZCI6eyIkaWQiOiIyMzQ3IiwiQ29sb3IiOnsiJGlkIjoiMjM0OCIsIkEiOjg5LCJSIjowLCJHIjowLCJCIjowfX0sIklzVmlzaWJsZSI6dHJ1ZSwiV2lkdGgiOjAuMCwiSGVpZ2h0IjowLjAsIkJvcmRlclN0eWxlIjpudWxsLCJQYXJlbnRTdHlsZSI6bnVsbH0sIkRhdGVTdHlsZSI6eyIkaWQiOiIyMzQ5IiwiRm9udFNldHRpbmdzIjp7IiRpZCI6IjIzNTAiLCJGb250U2l6ZSI6MTAsIkZvbnROYW1lIjoiQ2FsaWJyaSIsIklzQm9sZCI6ZmFsc2UsIklzSXRhbGljIjpmYWxzZSwiSXNVbmRlcmxpbmVkIjpmYWxzZSwiUGFyZW50U3R5bGUiOm51bGx9LCJBdXRvU2l6ZSI6MCwiRm9yZWdyb3VuZCI6eyIkaWQiOiIyMzUxIiwiQ29sb3IiOnsiJGlkIjoiMjM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1MyIsIlRvcCI6MC4wLCJMZWZ0IjowLjAsIlJpZ2h0IjowLjAsIkJvdHRvbSI6MC4wfSwiUGFkZGluZyI6eyIkaWQiOiIyMzU0IiwiVG9wIjowLjAsIkxlZnQiOjAuMCwiUmlnaHQiOjAuMCwiQm90dG9tIjowLjB9LCJCYWNrZ3JvdW5kIjp7IiRpZCI6IjIzNTUiLCJDb2xvciI6eyIkcmVmIjoiMjM0OCJ9fSwiSXNWaXNpYmxlIjp0cnVlLCJXaWR0aCI6MC4wLCJIZWlnaHQiOjAuMCwiQm9yZGVyU3R5bGUiOm51bGwsIlBhcmVudFN0eWxlIjpudWxsfSwiRGF0ZUZvcm1hdCI6eyIkaWQiOiIyMzU2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jM1NyIsIkRhdGVQYXJ0SXNWaXNpYmxlIjp0cnVlLCJUaW1lUGFydElzVmlzaWJsZSI6ZmFsc2V9fSwiV2Vla051bWJlcmluZyI6eyIkaWQiOiIyMzU4IiwiRm9ybWF0IjowLCJJc1Zpc2libGUiOmZhbHNlLCJMYXN0S25vd25WaXNpYmlsaXR5U3RhdGUiOmZhbHNlfSwiSXNWaXNpYmxlIjp0cnVlLCJQYXJlbnRTdHlsZSI6bnVsbH0sIkRlZmF1bHRTd2ltbGFuZU1pbGVzdG9uZVN0eWxlIjp7IiRpZCI6IjIzNTkiLCJUaXRsZVBvc2l0aW9uIjoiTGVmdCIsIkRhdGVQb3NpdGlvbiI6IlJpZ2h0IiwiU2hhcGVUeXBlIjoxNywiU2hhcGVTaXplIjowLCJTcGFjaW5nIjo1LCJTaGFwZVN0eWxlIjp7IiRpZCI6IjIzNjAiLCJNYXJnaW4iOnsiJGlkIjoiMjM2MSIsIlRvcCI6MC4wLCJMZWZ0IjowLjAsIlJpZ2h0IjowLjAsIkJvdHRvbSI6MC4wfSwiUGFkZGluZyI6eyIkaWQiOiIyMzYyIiwiVG9wIjowLjAsIkxlZnQiOjAuMCwiUmlnaHQiOjAuMCwiQm90dG9tIjowLjB9LCJCYWNrZ3JvdW5kIjp7IiRpZCI6IjIzNjMiLCJDb2xvciI6eyIkaWQiOiIyMzY0IiwiQSI6MjU1LCJSIjoyNTIsIkciOjIxMiwiQiI6NzF9fSwiSXNWaXNpYmxlIjp0cnVlLCJXaWR0aCI6MTQuMCwiSGVpZ2h0IjoxNC4wLCJCb3JkZXJTdHlsZSI6eyIkaWQiOiIyMzY1IiwiTGluZUNvbG9yIjp7IiRpZCI6IjIzNjYiLCIkdHlwZSI6Ik5MUkUuQ29tbW9uLkRvbS5Tb2xpZENvbG9yQnJ1c2gsIE5MUkUuQ29tbW9uIiwiQ29sb3IiOnsiJGlkIjoiMjM2NyIsIkEiOjI1NSwiUiI6MjM0LCJHIjoyMiwiQiI6MzB9fSwiTGluZVdlaWdodCI6MC4wLCJMaW5lVHlwZSI6MCwiUGFyZW50U3R5bGUiOm51bGx9LCJQYXJlbnRTdHlsZSI6bnVsbH0sIlRpdGxlU3R5bGUiOnsiJGlkIjoiMjM2OCIsIkZvbnRTZXR0aW5ncyI6eyIkaWQiOiIyMzY5IiwiRm9udFNpemUiOjEwLCJGb250TmFtZSI6IkNhbGlicmkiLCJJc0JvbGQiOmZhbHNlLCJJc0l0YWxpYyI6ZmFsc2UsIklzVW5kZXJsaW5lZCI6ZmFsc2UsIlBhcmVudFN0eWxlIjpudWxsfSwiQXV0b1NpemUiOjAsIkZvcmVncm91bmQiOnsiJGlkIjoiMjM3MCIsIkNvbG9yIjp7IiRpZCI6IjIzNzE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jM3MiIsIlRvcCI6MC4wLCJMZWZ0IjowLjAsIlJpZ2h0IjowLjAsIkJvdHRvbSI6MC4wfSwiUGFkZGluZyI6eyIkaWQiOiIyMzczIiwiVG9wIjowLjAsIkxlZnQiOjAuMCwiUmlnaHQiOjAuMCwiQm90dG9tIjowLjB9LCJCYWNrZ3JvdW5kIjp7IiRpZCI6IjIzNzQiLCJDb2xvciI6eyIkaWQiOiIyMzc1IiwiQSI6MCwiUiI6MjU1LCJHIjoyNTUsIkIiOjI1NX19LCJJc1Zpc2libGUiOnRydWUsIldpZHRoIjowLjAsIkhlaWdodCI6MC4wLCJCb3JkZXJTdHlsZSI6bnVsbCwiUGFyZW50U3R5bGUiOm51bGx9LCJEYXRlU3R5bGUiOnsiJGlkIjoiMjM3NiIsIkZvbnRTZXR0aW5ncyI6eyIkaWQiOiIyMzc3IiwiRm9udFNpemUiOjEwLCJGb250TmFtZSI6IkNhbGlicmkiLCJJc0JvbGQiOmZhbHNlLCJJc0l0YWxpYyI6ZmFsc2UsIklzVW5kZXJsaW5lZCI6ZmFsc2UsIlBhcmVudFN0eWxlIjpudWxsfSwiQXV0b1NpemUiOjAsIkZvcmVncm91bmQiOnsiJGlkIjoiMjM3OCIsIkNvbG9yIjp7IiRpZCI6IjIz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zODAiLCJUb3AiOjAuMCwiTGVmdCI6MC4wLCJSaWdodCI6MC4wLCJCb3R0b20iOjAuMH0sIlBhZGRpbmciOnsiJGlkIjoiMjM4MSIsIlRvcCI6MC4wLCJMZWZ0IjowLjAsIlJpZ2h0IjowLjAsIkJvdHRvbSI6MC4wfSwiQmFja2dyb3VuZCI6eyIkaWQiOiIyMzgyIiwiQ29sb3IiOnsiJGlkIjoiMjM4MyIsIkEiOjAsIlIiOjI1NSwiRyI6MjU1LCJCIjoyNTV9fSwiSXNWaXNpYmxlIjp0cnVlLCJXaWR0aCI6MC4wLCJIZWlnaHQiOjAuMCwiQm9yZGVyU3R5bGUiOm51bGwsIlBhcmVudFN0eWxlIjpudWxsfSwiRGF0ZUZvcm1hdCI6eyIkaWQiOiIyMzg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jM4NSIsIkRhdGVQYXJ0SXNWaXNpYmxlIjp0cnVlLCJUaW1lUGFydElzVmlzaWJsZSI6ZmFsc2V9fSwiV2Vla051bWJlcmluZyI6eyIkaWQiOiIyMzg2IiwiRm9ybWF0IjowLCJJc1Zpc2libGUiOmZhbHNlLCJMYXN0S25vd25WaXNpYmlsaXR5U3RhdGUiOmZhbHNlfSwiSXNWaXNpYmxlIjp0cnVlLCJQYXJlbnRTdHlsZSI6bnVsbH0sIkRlZmF1bHRTd2ltbGFuZUFjdGl2aXR5U3R5bGUiOnsiJGlkIjoiMjM4NyIsIkhlYWRlclN0eWxlIjp7IiRpZCI6IjIzODgiLCJUZXh0U3R5bGUiOnsiJGlkIjoiMjM4OSIsIkZvbnRTZXR0aW5ncyI6eyIkaWQiOiIyMzkwIiwiRm9udFNpemUiOjExLCJGb250TmFtZSI6IkNhbGlicmkiLCJJc0JvbGQiOmZhbHNlLCJJc0l0YWxpYyI6ZmFsc2UsIklzVW5kZXJsaW5lZCI6ZmFsc2UsIlBhcmVudFN0eWxlIjpudWxsfSwiQXV0b1NpemUiOjIsIkZvcmVncm91bmQiOnsiJGlkIjoiMjM5MSIsIkNvbG9yIjp7IiRpZCI6IjIzOT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zkzIiwiVG9wIjowLjAsIkxlZnQiOjAuMCwiUmlnaHQiOjAuMCwiQm90dG9tIjowLjB9LCJQYWRkaW5nIjp7IiRpZCI6IjIzOTQiLCJUb3AiOjAuMCwiTGVmdCI6MC4wLCJSaWdodCI6MC4wLCJCb3R0b20iOjAuMH0sIkJhY2tncm91bmQiOm51bGwsIklzVmlzaWJsZSI6dHJ1ZSwiV2lkdGgiOjAuMCwiSGVpZ2h0IjowLjAsIkJvcmRlclN0eWxlIjpudWxsLCJQYXJlbnRTdHlsZSI6bnVsbH0sIlJlY3RhbmdsZVN0eWxlIjp7IiRpZCI6IjIzOTUiLCJNYXJnaW4iOnsiJGlkIjoiMjM5NiIsIlRvcCI6MC4wLCJMZWZ0IjowLjAsIlJpZ2h0IjowLjAsIkJvdHRvbSI6MC4wfSwiUGFkZGluZyI6eyIkaWQiOiIyMzk3IiwiVG9wIjowLjAsIkxlZnQiOjAuMCwiUmlnaHQiOjAuMCwiQm90dG9tIjowLjB9LCJCYWNrZ3JvdW5kIjp7IiRpZCI6IjIzOTgiLCJDb2xvciI6eyIkaWQiOiIyMzk5IiwiQSI6NjMsIlIiOjI1MiwiRyI6MjEyLCJCIjo3MX19LCJJc1Zpc2libGUiOnRydWUsIldpZHRoIjowLjAsIkhlaWdodCI6MC4wLCJCb3JkZXJTdHlsZSI6eyIkaWQiOiIyNDAwIiwiTGluZUNvbG9yIjp7IiRpZCI6IjI0MDEiLCIkdHlwZSI6Ik5MUkUuQ29tbW9uLkRvbS5Tb2xpZENvbG9yQnJ1c2gsIE5MUkUuQ29tbW9uIiwiQ29sb3IiOnsiJGlkIjoiMjQwMiIsIkEiOjI1NSwiUiI6MjU1LCJHIjowLCJCIjowfX0sIkxpbmVXZWlnaHQiOjAuMCwiTGluZVR5cGUiOjAsIlBhcmVudFN0eWxlIjpudWxsfSwiUGFyZW50U3R5bGUiOm51bGx9LCJNYXJnaW4iOnsiJGlkIjoiMjQwMyIsIlRvcCI6MC4wLCJMZWZ0IjowLjAsIlJpZ2h0IjowLjAsIkJvdHRvbSI6MC4wfSwiUGFkZGluZyI6eyIkaWQiOiIyNDA0IiwiVG9wIjowLjAsIkxlZnQiOjAuMCwiUmlnaHQiOjAuMCwiQm90dG9tIjowLjB9LCJCYWNrZ3JvdW5kIjpudWxsLCJJc1Zpc2libGUiOnRydWUsIldpZHRoIjowLjAsIkhlaWdodCI6MC4wLCJCb3JkZXJTdHlsZSI6bnVsbCwiUGFyZW50U3R5bGUiOm51bGx9LCJCYWNrZ3JvdW5kU3R5bGUiOnsiJGlkIjoiMjQwNSIsIk1hcmdpbiI6eyIkaWQiOiIyNDA2IiwiVG9wIjowLjAsIkxlZnQiOjAuMCwiUmlnaHQiOjAuMCwiQm90dG9tIjowLjB9LCJQYWRkaW5nIjp7IiRpZCI6IjI0MDciLCJUb3AiOjAuMCwiTGVmdCI6MC4wLCJSaWdodCI6MC4wLCJCb3R0b20iOjAuMH0sIkJhY2tncm91bmQiOnsiJGlkIjoiMjQwOCIsIkNvbG9yIjp7IiRpZCI6IjI0MDkiLCJBIjozOCwiUiI6MTgxLCJHIjoxODEsIkIiOjE4MX19LCJJc1Zpc2libGUiOnRydWUsIldpZHRoIjowLjAsIkhlaWdodCI6MC4wLCJCb3JkZXJTdHlsZSI6eyIkaWQiOiIyNDEwIiwiTGluZUNvbG9yIjp7IiRpZCI6IjI0MTEiLCIkdHlwZSI6Ik5MUkUuQ29tbW9uLkRvbS5Tb2xpZENvbG9yQnJ1c2gsIE5MUkUuQ29tbW9uIiwiQ29sb3IiOnsiJGlkIjoiMjQxMiIsIkEiOjI1NSwiUiI6MjM0LCJHIjoyMiwiQiI6MzB9fSwiTGluZVdlaWdodCI6MC4wLCJMaW5lVHlwZSI6MCwiUGFyZW50U3R5bGUiOm51bGx9LCJQYXJlbnRTdHlsZSI6bnVsbH0sIk1hcmdpbiI6eyIkaWQiOiIyNDEzIiwiVG9wIjowLjAsIkxlZnQiOjAuMCwiUmlnaHQiOjAuMCwiQm90dG9tIjowLjB9LCJQYWRkaW5nIjp7IiRpZCI6IjI0MTQiLCJUb3AiOjAuMCwiTGVmdCI6MC4wLCJSaWdodCI6MC4wLCJCb3R0b20iOjAuMH0sIklzVmlzaWJsZSI6dHJ1ZSwiV2lkdGgiOjAuMCwiSGVpZ2h0IjowLjAsIkJvcmRlclN0eWxlIjpudWxsLCJQYXJlbnRTdHlsZSI6bnVsbH0sIk1hcmdpbiI6eyIkaWQiOiIyNDE1IiwiVG9wIjowLjAsIkxlZnQiOjAuMCwiUmlnaHQiOjAuMCwiQm90dG9tIjowLjB9LCJQYWRkaW5nIjp7IiRpZCI6IjI0MTYiLCJUb3AiOjAuMCwiTGVmdCI6MC4wLCJSaWdodCI6MC4wLCJCb3R0b20iOjAuMH0sIklzVmlzaWJsZSI6dHJ1ZSwiV2lkdGgiOjAuMCwiSGVpZ2h0IjowLjAsIkJvcmRlclN0eWxlIjp7IiRpZCI6IjI0MTciLCJMaW5lQ29sb3IiOm51bGwsIkxpbmVXZWlnaHQiOjAuMCwiTGluZVR5cGUiOjAsIlBhcmVudFN0eWxlIjpudWxsfSwiUGFyZW50U3R5bGUiOm51bGx9LCJfYWRkaXRpb25hbFN3aW1sYW5lVjJTdHlsZXMiOlt7IiRpZCI6IjI0MTgiLCJTdHlsZUlkIjoiMDAwMDAwMDAtMDAwMC0wMDAwLTAwMDAtMDAwMDAwMDAwMDAwIiwiSGVhZGVyU3R5bGUiOnsiJGlkIjoiMjQxOSIsIlRleHRJc1ZlcnRpY2FsIjpmYWxzZSwiVGV4dFN0eWxlIjp7IiRpZCI6IjI0MjAiLCJGb250U2V0dGluZ3MiOnsiJGlkIjoiMjQyMSIsIkZvbnRTaXplIjoxMywiRm9udE5hbWUiOiJDYWxpYnJpIiwiSXNCb2xkIjp0cnVlLCJJc0l0YWxpYyI6ZmFsc2UsIklzVW5kZXJsaW5lZCI6ZmFsc2UsIlBhcmVudFN0eWxlIjpudWxsfSwiQXV0b1NpemUiOjAsIkZvcmVncm91bmQiOnsiJGlkIjoiMjQyMiIsIkNvbG9yIjp7IiRpZCI6IjI0MjMiLCJBIjoyNTUsIlIiOjI1NSwiRyI6MjU1LCJCIjoyNTV9fSwiTWF4V2lkdGgiOjg3LjY5MDUxNjQzMTkyNDg2MywiTWF4SGVpZ2h0IjowLjAsIlNtYXJ0Rm9yZWdyb3VuZElzQWN0aXZlIjpmYWxzZSwiSG9yaXpvbnRhbEFsaWdubWVudCI6MCwiVmVydGljYWxBbGlnbm1lbnQiOjAsIlNtYXJ0Rm9yZWdyb3VuZCI6bnVsbCwiQmFja2dyb3VuZEZpbGxUeXBlIjowLCJNYXJnaW4iOnsiJGlkIjoiMjQyNCIsIlRvcCI6MC4wLCJMZWZ0IjowLjAsIlJpZ2h0IjowLjAsIkJvdHRvbSI6MC4wfSwiUGFkZGluZyI6eyIkaWQiOiIyNDI1IiwiVG9wIjowLjAsIkxlZnQiOjAuMCwiUmlnaHQiOjAuMCwiQm90dG9tIjowLjB9LCJCYWNrZ3JvdW5kIjpudWxsLCJJc1Zpc2libGUiOmZhbHNlLCJXaWR0aCI6MC4wLCJIZWlnaHQiOjAuMCwiQm9yZGVyU3R5bGUiOm51bGwsIlBhcmVudFN0eWxlIjpudWxsfSwiUmVjdGFuZ2xlU3R5bGUiOnsiJGlkIjoiMjQyNiIsIk1hcmdpbiI6eyIkaWQiOiIyNDI3IiwiVG9wIjowLjAsIkxlZnQiOjAuMCwiUmlnaHQiOjAuMCwiQm90dG9tIjowLjB9LCJQYWRkaW5nIjp7IiRpZCI6IjI0MjgiLCJUb3AiOjAuMCwiTGVmdCI6MC4wLCJSaWdodCI6MC4wLCJCb3R0b20iOjAuMH0sIkJhY2tncm91bmQiOnsiJGlkIjoiMjQyOSIsIkNvbG9yIjp7IiRpZCI6IjI0MzAiLCJBIjoyMDQsIlIiOjIzNywiRyI6MzQsIkIiOjM2fX0sIklzVmlzaWJsZSI6ZmFsc2UsIldpZHRoIjowLjAsIkhlaWdodCI6MC4wLCJCb3JkZXJTdHlsZSI6eyIkaWQiOiIyNDMxIiwiTGluZUNvbG9yIjp7IiRpZCI6IjI0MzIiLCIkdHlwZSI6Ik5MUkUuQ29tbW9uLkRvbS5Tb2xpZENvbG9yQnJ1c2gsIE5MUkUuQ29tbW9uIiwiQ29sb3IiOnsiJGlkIjoiMjQzMyIsIkEiOjI1NSwiUiI6ODEsIkciOjM5LCJCIjoyfX0sIkxpbmVXZWlnaHQiOjAuMCwiTGluZVR5cGUiOjAsIlBhcmVudFN0eWxlIjpudWxsfSwiUGFyZW50U3R5bGUiOm51bGx9LCJNYXJnaW4iOnsiJGlkIjoiMjQzNCIsIlRvcCI6MC4wLCJMZWZ0IjowLjAsIlJpZ2h0IjowLjAsIkJvdHRvbSI6MC4wfSwiUGFkZGluZyI6eyIkaWQiOiIyNDM1IiwiVG9wIjowLjAsIkxlZnQiOjAuMCwiUmlnaHQiOjAuMCwiQm90dG9tIjowLjB9LCJCYWNrZ3JvdW5kIjpudWxsLCJJc1Zpc2libGUiOnRydWUsIldpZHRoIjowLjAsIkhlaWdodCI6MC4wLCJCb3JkZXJTdHlsZSI6bnVsbCwiUGFyZW50U3R5bGUiOm51bGx9LCJCYWNrZ3JvdW5kU3R5bGUiOnsiJGlkIjoiMjQzNiIsIk1hcmdpbiI6eyIkaWQiOiIyNDM3IiwiVG9wIjowLjAsIkxlZnQiOjAuMCwiUmlnaHQiOjAuMCwiQm90dG9tIjowLjB9LCJQYWRkaW5nIjp7IiRpZCI6IjI0MzgiLCJUb3AiOjAuMCwiTGVmdCI6MC4wLCJSaWdodCI6MC4wLCJCb3R0b20iOjAuMH0sIkJhY2tncm91bmQiOnsiJGlkIjoiMjQzOSIsIkNvbG9yIjp7IiRpZCI6IjI0NDAiLCJBIjozOCwiUiI6MTgxLCJHIjoxODEsIkIiOjE4MX19LCJJc1Zpc2libGUiOnRydWUsIldpZHRoIjowLjAsIkhlaWdodCI6MC4wLCJCb3JkZXJTdHlsZSI6eyIkaWQiOiIyNDQxIiwiTGluZUNvbG9yIjp7IiRpZCI6IjI0NDIiLCIkdHlwZSI6Ik5MUkUuQ29tbW9uLkRvbS5Tb2xpZENvbG9yQnJ1c2gsIE5MUkUuQ29tbW9uIiwiQ29sb3IiOnsiJGlkIjoiMjQ0MyIsIkEiOjI1NSwiUiI6MjM0LCJHIjoyMiwiQiI6MzB9fSwiTGluZVdlaWdodCI6MC4wLCJMaW5lVHlwZSI6MCwiUGFyZW50U3R5bGUiOm51bGx9LCJQYXJlbnRTdHlsZSI6bnVsbH0sIklzQWJvdmVUaW1lYmFuZCI6ZmFsc2UsIlNwYWNpbmciOjUsIkRlZmF1bHRTd2ltbGFuZVRhc2tTdHlsZSI6eyIkaWQiOiIyNDQ0IiwiJHR5cGUiOiJOTFJFLkNvbW1vbi5Eb20uU3R5bGVzLkV4cGxpY2l0U2V0YWJsZVRhc2tTdHlsZSwgTkxSRS5Db21tb24iLCJTaGFwZSI6NCwiU2hhcGVUaGlja25lc3MiOjEsIkR1cmF0aW9uRm9ybWF0IjowLCJJbmNsdWRlTm9uV29ya2luZ0RheXNJbkR1cmF0aW9uIjpmYWxzZSwiUGVyY2VudGFnZUNvbXBsZXRlU3R5bGUiOnsiJGlkIjoiMjQ0NSIsIkZvbnRTZXR0aW5ncyI6eyIkaWQiOiIyNDQ2IiwiRm9udFNpemUiOjEwLCJGb250TmFtZSI6IkNhbGlicmkiLCJJc0JvbGQiOmZhbHNlLCJJc0l0YWxpYyI6ZmFsc2UsIklzVW5kZXJsaW5lZCI6ZmFsc2UsIlBhcmVudFN0eWxlIjpudWxsfSwiQXV0b1NpemUiOjAsIkZvcmVncm91bmQiOnsiJGlkIjoiMjQ0NyIsIkNvbG9yIjp7IiRpZCI6IjI0ND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jQ0OSIsIlRvcCI6MC4wLCJMZWZ0IjowLjAsIlJpZ2h0IjowLjAsIkJvdHRvbSI6MC4wfSwiUGFkZGluZyI6eyIkaWQiOiIyNDUwIiwiVG9wIjowLjAsIkxlZnQiOjAuMCwiUmlnaHQiOjAuMCwiQm90dG9tIjowLjB9LCJCYWNrZ3JvdW5kIjp7IiRpZCI6IjI0NTEiLCJDb2xvciI6eyIkaWQiOiIyNDUyIiwiQSI6ODksIlIiOjAsIkciOjAsIkIiOjB9fSwiSXNWaXNpYmxlIjp0cnVlLCJXaWR0aCI6MC4wLCJIZWlnaHQiOjAuMCwiQm9yZGVyU3R5bGUiOm51bGwsIlBhcmVudFN0eWxlIjpudWxsfSwiRHVyYXRpb25TdHlsZSI6eyIkaWQiOiIyNDUzIiwiRm9udFNldHRpbmdzIjp7IiRpZCI6IjI0NTQiLCJGb250U2l6ZSI6MTAsIkZvbnROYW1lIjoiQ2FsaWJyaSIsIklzQm9sZCI6ZmFsc2UsIklzSXRhbGljIjpmYWxzZSwiSXNVbmRlcmxpbmVkIjpmYWxzZSwiUGFyZW50U3R5bGUiOm51bGx9LCJBdXRvU2l6ZSI6MCwiRm9yZWdyb3VuZCI6eyIkaWQiOiIyNDU1IiwiQ29sb3IiOnsiJGlkIjoiMjQ1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NTciLCJUb3AiOjAuMCwiTGVmdCI6MC4wLCJSaWdodCI6MC4wLCJCb3R0b20iOjAuMH0sIlBhZGRpbmciOnsiJGlkIjoiMjQ1OCIsIlRvcCI6MC4wLCJMZWZ0IjowLjAsIlJpZ2h0IjowLjAsIkJvdHRvbSI6MC4wfSwiQmFja2dyb3VuZCI6eyIkaWQiOiIyNDU5IiwiQ29sb3IiOnsiJHJlZiI6IjI0NTIifX0sIklzVmlzaWJsZSI6dHJ1ZSwiV2lkdGgiOjAuMCwiSGVpZ2h0IjowLjAsIkJvcmRlclN0eWxlIjpudWxsLCJQYXJlbnRTdHlsZSI6bnVsbH0sIkhvcml6b250YWxDb25uZWN0b3JTdHlsZSI6eyIkaWQiOiIyNDYwIiwiTGluZUNvbG9yIjp7IiRpZCI6IjI0NjEiLCIkdHlwZSI6Ik5MUkUuQ29tbW9uLkRvbS5Tb2xpZENvbG9yQnJ1c2gsIE5MUkUuQ29tbW9uIiwiQ29sb3IiOnsiJGlkIjoiMjQ2MiIsIkEiOjI1NSwiUiI6MjA0LCJHIjoyMDQsIkIiOjIwNH19LCJMaW5lV2VpZ2h0IjoxLjAsIkxpbmVUeXBlIjowLCJQYXJlbnRTdHlsZSI6bnVsbH0sIlZlcnRpY2FsQ29ubmVjdG9yU3R5bGUiOnsiJGlkIjoiMjQ2MyIsIkxpbmVDb2xvciI6eyIkaWQiOiIyNDY0IiwiJHR5cGUiOiJOTFJFLkNvbW1vbi5Eb20uU29saWRDb2xvckJydXNoLCBOTFJFLkNvbW1vbiIsIkNvbG9yIjp7IiRpZCI6IjI0NjU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MywiSXNCZWxvd1RpbWViYW5kIjp0cnVlLCJQZXJjZW50YWdlQ29tcGxldGVTaGFwZU9wYWNpdHkiOjM1LCJTaGFwZVN0eWxlIjp7IiRpZCI6IjI0NjYiLCJNYXJnaW4iOnsiJGlkIjoiMjQ2NyIsIlRvcCI6MC4wLCJMZWZ0Ijo0LjAsIlJpZ2h0Ijo0LjAsIkJvdHRvbSI6MC4wfSwiUGFkZGluZyI6eyIkaWQiOiIyNDY4IiwiVG9wIjowLjAsIkxlZnQiOjAuMCwiUmlnaHQiOjAuMCwiQm90dG9tIjowLjB9LCJCYWNrZ3JvdW5kIjp7IiRpZCI6IjI0NjkiLCJDb2xvciI6eyIkaWQiOiIyNDcwIiwiQSI6MjU1LCJSIjozNCwiRyI6NzMsIkIiOjE1NX19LCJJc1Zpc2libGUiOnRydWUsIldpZHRoIjowLjAsIkhlaWdodCI6MTYuMCwiQm9yZGVyU3R5bGUiOnsiJGlkIjoiMjQ3MSIsIkxpbmVDb2xvciI6eyIkaWQiOiIyNDcyIiwiJHR5cGUiOiJOTFJFLkNvbW1vbi5Eb20uU29saWRDb2xvckJydXNoLCBOTFJFLkNvbW1vbiIsIkNvbG9yIjp7IiRpZCI6IjI0NzMiLCJBIjoyNTUsIlIiOjIzNCwiRyI6MjIsIkIiOjMwfX0sIkxpbmVXZWlnaHQiOjAuMCwiTGluZVR5cGUiOjAsIlBhcmVudFN0eWxlIjpudWxsfSwiUGFyZW50U3R5bGUiOm51bGx9LCJUaXRsZVN0eWxlIjp7IiRpZCI6IjI0NzQiLCJGb250U2V0dGluZ3MiOnsiJGlkIjoiMjQ3NSIsIkZvbnRTaXplIjoxMCwiRm9udE5hbWUiOiJDYWxpYnJpIiwiSXNCb2xkIjp0cnVlLCJJc0l0YWxpYyI6ZmFsc2UsIklzVW5kZXJsaW5lZCI6ZmFsc2UsIlBhcmVudFN0eWxlIjpudWxsfSwiQXV0b1NpemUiOjAsIkZvcmVncm91bmQiOnsiJGlkIjoiMjQ3NiIsIkNvbG9yIjp7IiRpZCI6IjI0Nz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Q3OCIsIlRvcCI6MC4wLCJMZWZ0IjowLjAsIlJpZ2h0IjowLjAsIkJvdHRvbSI6MC4wfSwiUGFkZGluZyI6eyIkaWQiOiIyNDc5IiwiVG9wIjowLjAsIkxlZnQiOjAuMCwiUmlnaHQiOjAuMCwiQm90dG9tIjowLjB9LCJCYWNrZ3JvdW5kIjp7IiRpZCI6IjI0ODAiLCJDb2xvciI6eyIkaWQiOiIyNDgxIiwiQSI6MCwiUiI6MjU1LCJHIjoyNTUsIkIiOjI1NX19LCJJc1Zpc2libGUiOnRydWUsIldpZHRoIjowLjAsIkhlaWdodCI6MC4wLCJCb3JkZXJTdHlsZSI6bnVsbCwiUGFyZW50U3R5bGUiOm51bGx9LCJEYXRlU3R5bGUiOnsiJGlkIjoiMjQ4MiIsIkZvbnRTZXR0aW5ncyI6eyIkaWQiOiIyNDgzIiwiRm9udFNpemUiOjEwLCJGb250TmFtZSI6IkNhbGlicmkiLCJJc0JvbGQiOmZhbHNlLCJJc0l0YWxpYyI6ZmFsc2UsIklzVW5kZXJsaW5lZCI6ZmFsc2UsIlBhcmVudFN0eWxlIjpudWxsfSwiQXV0b1NpemUiOjAsIkZvcmVncm91bmQiOnsiJGlkIjoiMjQ4NCIsIkNvbG9yIjp7IiRpZCI6IjI0ODUiLCJBIjoyNTUsIlIiOjY0LCJHIjo2NCwiQiI6NjV9fSwiTWF4V2lkdGgiOjIwMC4wLCJNYXhIZWlnaHQiOiJJbmZpbml0eSIsIlNtYXJ0Rm9yZWdyb3VuZElzQWN0aXZlIjpmYWxzZSwiSG9yaXpvbnRhbEFsaWdubWVudCI6MCwiVmVydGljYWxBbGlnbm1lbnQiOjAsIlNtYXJ0Rm9yZWdyb3VuZCI6bnVsbCwiQmFja2dyb3VuZEZpbGxUeXBlIjowLCJNYXJnaW4iOnsiJGlkIjoiMjQ4NiIsIlRvcCI6MC4wLCJMZWZ0IjowLjAsIlJpZ2h0IjowLjAsIkJvdHRvbSI6MC4wfSwiUGFkZGluZyI6eyIkaWQiOiIyNDg3IiwiVG9wIjowLjAsIkxlZnQiOjAuMCwiUmlnaHQiOjAuMCwiQm90dG9tIjowLjB9LCJCYWNrZ3JvdW5kIjp7IiRpZCI6IjI0ODgiLCJDb2xvciI6eyIkaWQiOiIyNDg5IiwiQSI6MCwiUiI6MjU1LCJHIjoyNTUsIkIiOjI1NX19LCJJc1Zpc2libGUiOnRydWUsIldpZHRoIjowLjAsIkhlaWdodCI6MC4wLCJCb3JkZXJTdHlsZSI6bnVsbCwiUGFyZW50U3R5bGUiOm51bGx9LCJEYXRlRm9ybWF0Ijp7IiRpZCI6IjI0OT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5MSIsIkZvcm1hdCI6MCwiSXNWaXNpYmxlIjpmYWxzZSwiTGFzdEtub3duVmlzaWJpbGl0eVN0YXRlIjpmYWxzZX0sIklzVmlzaWJsZSI6dHJ1ZSwiUGFyZW50U3R5bGUiOm51bGwsIl9leHBsaWNpdGx5U2V0Ijp7IiRpZCI6IjI0OT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Q5MyIsIlNoYXBlIjoxNywiQ29ubmVjdG9yTWFyZ2luIjp7IiRpZCI6IjI0OTQiLCJUb3AiOjAuMCwiTGVmdCI6Mi4wLCJSaWdodCI6Mi4wLCJCb3R0b20iOjAuMH0sIkNvbm5lY3RvclN0eWxlIjp7IiRpZCI6IjI0OTUiLCJMaW5lQ29sb3IiOnsiJGlkIjoiMjQ5NiIsIiR0eXBlIjoiTkxSRS5Db21tb24uRG9tLlNvbGlkQ29sb3JCcnVzaCwgTkxSRS5Db21tb24iLCJDb2xvciI6eyIkaWQiOiIyNDk3IiwiQSI6MTI3LCJSIjo3OSwiRyI6MTI5LCJCIjoxODl9fSwiTGluZVdlaWdodCI6MS4wLCJMaW5lVHlwZSI6MCwiUGFyZW50U3R5bGUiOm51bGx9LCJJc0JlbG93VGltZWJhbmQiOmZhbHNlLCJQb3NpdGlvbk9uVGFzayI6MSwiSGlkZURhdGUiOmZhbHNlLCJTaGFwZVNpemUiOjAsIlNwYWNpbmciOjEuMCwiUGFkZGluZyI6eyIkaWQiOiIyNDk4IiwiVG9wIjo3LjAsIkxlZnQiOjMuMCwiUmlnaHQiOjAuMCwiQm90dG9tIjoyLjB9LCJTaGFwZVN0eWxlIjp7IiRpZCI6IjI0OTkiLCJNYXJnaW4iOnsiJGlkIjoiMjUwMCIsIlRvcCI6MC4wLCJMZWZ0IjowLjAsIlJpZ2h0IjowLjAsIkJvdHRvbSI6MC4wfSwiUGFkZGluZyI6eyIkaWQiOiIyNTAxIiwiVG9wIjowLjAsIkxlZnQiOjAuMCwiUmlnaHQiOjAuMCwiQm90dG9tIjowLjB9LCJCYWNrZ3JvdW5kIjp7IiRpZCI6IjI1MDIiLCJDb2xvciI6eyIkaWQiOiIyNTAzIiwiQSI6MjA0LCJSIjoyMzcsIkciOjM0LCJCIjozNn19LCJJc1Zpc2libGUiOnRydWUsIldpZHRoIjoxNC4wLCJIZWlnaHQiOjE0LjAsIkJvcmRlclN0eWxlIjp7IiRpZCI6IjI1MDQiLCJMaW5lQ29sb3IiOnsiJGlkIjoiMjUwNSIsIiR0eXBlIjoiTkxSRS5Db21tb24uRG9tLlNvbGlkQ29sb3JCcnVzaCwgTkxSRS5Db21tb24iLCJDb2xvciI6eyIkaWQiOiIyNTA2IiwiQSI6MjU1LCJSIjoyMzQsIkciOjIyLCJCIjozMH19LCJMaW5lV2VpZ2h0IjowLjAsIkxpbmVUeXBlIjowLCJQYXJlbnRTdHlsZSI6bnVsbH0sIlBhcmVudFN0eWxlIjpudWxsfSwiVGl0bGVTdHlsZSI6eyIkaWQiOiIyNTA3IiwiRm9udFNldHRpbmdzIjp7IiRpZCI6IjI1MDgiLCJGb250U2l6ZSI6MTAsIkZvbnROYW1lIjoiQ2FsaWJyaSIsIklzQm9sZCI6ZmFsc2UsIklzSXRhbGljIjpmYWxzZSwiSXNVbmRlcmxpbmVkIjpmYWxzZSwiUGFyZW50U3R5bGUiOm51bGx9LCJBdXRvU2l6ZSI6MCwiRm9yZWdyb3VuZCI6eyIkaWQiOiIyNTA5IiwiQ29sb3IiOnsiJGlkIjoiMjUx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TExIiwiVG9wIjowLjAsIkxlZnQiOjAuMCwiUmlnaHQiOjAuMCwiQm90dG9tIjowLjB9LCJQYWRkaW5nIjp7IiRpZCI6IjI1MTIiLCJUb3AiOjAuMCwiTGVmdCI6MC4wLCJSaWdodCI6MC4wLCJCb3R0b20iOjAuMH0sIkJhY2tncm91bmQiOnsiJGlkIjoiMjUxMyIsIkNvbG9yIjp7IiRpZCI6IjI1MTQiLCJBIjo4OSwiUiI6MCwiRyI6MCwiQiI6MH19LCJJc1Zpc2libGUiOnRydWUsIldpZHRoIjowLjAsIkhlaWdodCI6MC4wLCJCb3JkZXJTdHlsZSI6bnVsbCwiUGFyZW50U3R5bGUiOm51bGx9LCJEYXRlU3R5bGUiOnsiJGlkIjoiMjUxNSIsIkZvbnRTZXR0aW5ncyI6eyIkaWQiOiIyNTE2IiwiRm9udFNpemUiOjEwLCJGb250TmFtZSI6IkNhbGlicmkiLCJJc0JvbGQiOmZhbHNlLCJJc0l0YWxpYyI6ZmFsc2UsIklzVW5kZXJsaW5lZCI6ZmFsc2UsIlBhcmVudFN0eWxlIjpudWxsfSwiQXV0b1NpemUiOjAsIkZvcmVncm91bmQiOnsiJGlkIjoiMjUxNyIsIkNvbG9yIjp7IiRpZCI6IjI1M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MTkiLCJUb3AiOjAuMCwiTGVmdCI6MC4wLCJSaWdodCI6MC4wLCJCb3R0b20iOjAuMH0sIlBhZGRpbmciOnsiJGlkIjoiMjUyMCIsIlRvcCI6MC4wLCJMZWZ0IjowLjAsIlJpZ2h0IjowLjAsIkJvdHRvbSI6MC4wfSwiQmFja2dyb3VuZCI6eyIkaWQiOiIyNTIxIiwiQ29sb3IiOnsiJHJlZiI6IjI1MTQifX0sIklzVmlzaWJsZSI6dHJ1ZSwiV2lkdGgiOjAuMCwiSGVpZ2h0IjowLjAsIkJvcmRlclN0eWxlIjpudWxsLCJQYXJlbnRTdHlsZSI6bnVsbH0sIkRhdGVGb3JtYXQiOnsiJGlkIjoiMjUyM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1MjMiLCJEYXRlUGFydElzVmlzaWJsZSI6dHJ1ZSwiVGltZVBhcnRJc1Zpc2libGUiOmZhbHNlfX0sIldlZWtOdW1iZXJpbmciOnsiJGlkIjoiMjUyNCIsIkZvcm1hdCI6MCwiSXNWaXNpYmxlIjpmYWxzZSwiTGFzdEtub3duVmlzaWJpbGl0eVN0YXRlIjpmYWxzZX0sIklzVmlzaWJsZSI6dHJ1ZSwiUGFyZW50U3R5bGUiOm51bGx9LCJEZWZhdWx0U3dpbWxhbmVNaWxlc3RvbmVTdHlsZSI6eyIkaWQiOiIyNTI1IiwiVGl0bGVQb3NpdGlvbiI6IkxlZnQiLCJEYXRlUG9zaXRpb24iOiJSaWdodCIsIlNoYXBlVHlwZSI6MTcsIlNoYXBlU2l6ZSI6MCwiU3BhY2luZyI6NSwiU2hhcGVTdHlsZSI6eyIkaWQiOiIyNTI2IiwiTWFyZ2luIjp7IiRpZCI6IjI1MjciLCJUb3AiOjAuMCwiTGVmdCI6MC4wLCJSaWdodCI6MC4wLCJCb3R0b20iOjAuMH0sIlBhZGRpbmciOnsiJGlkIjoiMjUyOCIsIlRvcCI6MC4wLCJMZWZ0IjowLjAsIlJpZ2h0IjowLjAsIkJvdHRvbSI6MC4wfSwiQmFja2dyb3VuZCI6eyIkaWQiOiIyNTI5IiwiQ29sb3IiOnsiJGlkIjoiMjUzMCIsIkEiOjI1NSwiUiI6MzQsIkciOjczLCJCIjoxNTV9fSwiSXNWaXNpYmxlIjp0cnVlLCJXaWR0aCI6MTQuMCwiSGVpZ2h0IjoxNC4wLCJCb3JkZXJTdHlsZSI6eyIkaWQiOiIyNTMxIiwiTGluZUNvbG9yIjp7IiRpZCI6IjI1MzIiLCIkdHlwZSI6Ik5MUkUuQ29tbW9uLkRvbS5Tb2xpZENvbG9yQnJ1c2gsIE5MUkUuQ29tbW9uIiwiQ29sb3IiOnsiJGlkIjoiMjUzMyIsIkEiOjI1NSwiUiI6MjM0LCJHIjoyMiwiQiI6MzB9fSwiTGluZVdlaWdodCI6MC4wLCJMaW5lVHlwZSI6MCwiUGFyZW50U3R5bGUiOm51bGx9LCJQYXJlbnRTdHlsZSI6bnVsbH0sIlRpdGxlU3R5bGUiOnsiJGlkIjoiMjUzNCIsIkZvbnRTZXR0aW5ncyI6eyIkaWQiOiIyNTM1IiwiRm9udFNpemUiOjEwLCJGb250TmFtZSI6IkNhbGlicmkiLCJJc0JvbGQiOmZhbHNlLCJJc0l0YWxpYyI6ZmFsc2UsIklzVW5kZXJsaW5lZCI6ZmFsc2UsIlBhcmVudFN0eWxlIjpudWxsfSwiQXV0b1NpemUiOjAsIkZvcmVncm91bmQiOnsiJGlkIjoiMjUzNiIsIkNvbG9yIjp7IiRpZCI6IjI1Mzc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jUzOCIsIlRvcCI6MC4wLCJMZWZ0IjowLjAsIlJpZ2h0IjowLjAsIkJvdHRvbSI6MC4wfSwiUGFkZGluZyI6eyIkaWQiOiIyNTM5IiwiVG9wIjowLjAsIkxlZnQiOjAuMCwiUmlnaHQiOjAuMCwiQm90dG9tIjowLjB9LCJCYWNrZ3JvdW5kIjp7IiRpZCI6IjI1NDAiLCJDb2xvciI6eyIkaWQiOiIyNTQxIiwiQSI6MCwiUiI6MjU1LCJHIjoyNTUsIkIiOjI1NX19LCJJc1Zpc2libGUiOnRydWUsIldpZHRoIjowLjAsIkhlaWdodCI6MC4wLCJCb3JkZXJTdHlsZSI6bnVsbCwiUGFyZW50U3R5bGUiOm51bGx9LCJEYXRlU3R5bGUiOnsiJGlkIjoiMjU0MiIsIkZvbnRTZXR0aW5ncyI6eyIkaWQiOiIyNTQzIiwiRm9udFNpemUiOjEwLCJGb250TmFtZSI6IkNhbGlicmkiLCJJc0JvbGQiOmZhbHNlLCJJc0l0YWxpYyI6ZmFsc2UsIklzVW5kZXJsaW5lZCI6ZmFsc2UsIlBhcmVudFN0eWxlIjpudWxsfSwiQXV0b1NpemUiOjAsIkZvcmVncm91bmQiOnsiJGlkIjoiMjU0NCIsIkNvbG9yIjp7IiRpZCI6IjI1N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NDYiLCJUb3AiOjAuMCwiTGVmdCI6MC4wLCJSaWdodCI6MC4wLCJCb3R0b20iOjAuMH0sIlBhZGRpbmciOnsiJGlkIjoiMjU0NyIsIlRvcCI6MC4wLCJMZWZ0IjowLjAsIlJpZ2h0IjowLjAsIkJvdHRvbSI6MC4wfSwiQmFja2dyb3VuZCI6eyIkaWQiOiIyNTQ4IiwiQ29sb3IiOnsiJGlkIjoiMjU0OSIsIkEiOjAsIlIiOjI1NSwiRyI6MjU1LCJCIjoyNTV9fSwiSXNWaXNpYmxlIjp0cnVlLCJXaWR0aCI6MC4wLCJIZWlnaHQiOjAuMCwiQm9yZGVyU3R5bGUiOm51bGwsIlBhcmVudFN0eWxlIjpudWxsfSwiRGF0ZUZvcm1hdCI6eyIkaWQiOiIyNTUw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jU1MSIsIkRhdGVQYXJ0SXNWaXNpYmxlIjp0cnVlLCJUaW1lUGFydElzVmlzaWJsZSI6ZmFsc2V9fSwiV2Vla051bWJlcmluZyI6eyIkaWQiOiIyNTUyIiwiRm9ybWF0IjowLCJJc1Zpc2libGUiOmZhbHNlLCJMYXN0S25vd25WaXNpYmlsaXR5U3RhdGUiOmZhbHNlfSwiSXNWaXNpYmxlIjp0cnVlLCJQYXJlbnRTdHlsZSI6bnVsbH0sIkRlZmF1bHRTd2ltbGFuZUFjdGl2aXR5U3R5bGUiOnsiJGlkIjoiMjU1MyIsIkhlYWRlclN0eWxlIjp7IiRpZCI6IjI1NTQiLCJUZXh0U3R5bGUiOnsiJGlkIjoiMjU1NSIsIkZvbnRTZXR0aW5ncyI6eyIkaWQiOiIyNTU2IiwiRm9udFNpemUiOjExLCJGb250TmFtZSI6IkNhbGlicmkiLCJJc0JvbGQiOmZhbHNlLCJJc0l0YWxpYyI6ZmFsc2UsIklzVW5kZXJsaW5lZCI6ZmFsc2UsIlBhcmVudFN0eWxlIjpudWxsfSwiQXV0b1NpemUiOjIsIkZvcmVncm91bmQiOnsiJGlkIjoiMjU1NyIsIkNvbG9yIjp7IiRpZCI6IjI1NT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NTU5IiwiVG9wIjowLjAsIkxlZnQiOjAuMCwiUmlnaHQiOjAuMCwiQm90dG9tIjowLjB9LCJQYWRkaW5nIjp7IiRpZCI6IjI1NjAiLCJUb3AiOjAuMCwiTGVmdCI6MC4wLCJSaWdodCI6MC4wLCJCb3R0b20iOjAuMH0sIkJhY2tncm91bmQiOm51bGwsIklzVmlzaWJsZSI6dHJ1ZSwiV2lkdGgiOjAuMCwiSGVpZ2h0IjowLjAsIkJvcmRlclN0eWxlIjpudWxsLCJQYXJlbnRTdHlsZSI6bnVsbH0sIlJlY3RhbmdsZVN0eWxlIjp7IiRpZCI6IjI1NjEiLCJNYXJnaW4iOnsiJGlkIjoiMjU2MiIsIlRvcCI6MC4wLCJMZWZ0IjowLjAsIlJpZ2h0IjowLjAsIkJvdHRvbSI6MC4wfSwiUGFkZGluZyI6eyIkaWQiOiIyNTYzIiwiVG9wIjowLjAsIkxlZnQiOjAuMCwiUmlnaHQiOjAuMCwiQm90dG9tIjowLjB9LCJCYWNrZ3JvdW5kIjp7IiRpZCI6IjI1NjQiLCJDb2xvciI6eyIkaWQiOiIyNTY1IiwiQSI6NjMsIlIiOjIzNywiRyI6MzQsIkIiOjM2fX0sIklzVmlzaWJsZSI6dHJ1ZSwiV2lkdGgiOjAuMCwiSGVpZ2h0IjowLjAsIkJvcmRlclN0eWxlIjp7IiRpZCI6IjI1NjYiLCJMaW5lQ29sb3IiOnsiJGlkIjoiMjU2NyIsIiR0eXBlIjoiTkxSRS5Db21tb24uRG9tLlNvbGlkQ29sb3JCcnVzaCwgTkxSRS5Db21tb24iLCJDb2xvciI6eyIkaWQiOiIyNTY4IiwiQSI6MjU1LCJSIjoyNTUsIkciOjAsIkIiOjB9fSwiTGluZVdlaWdodCI6MC4wLCJMaW5lVHlwZSI6MCwiUGFyZW50U3R5bGUiOm51bGx9LCJQYXJlbnRTdHlsZSI6bnVsbH0sIk1hcmdpbiI6eyIkaWQiOiIyNTY5IiwiVG9wIjowLjAsIkxlZnQiOjAuMCwiUmlnaHQiOjAuMCwiQm90dG9tIjowLjB9LCJQYWRkaW5nIjp7IiRpZCI6IjI1NzAiLCJUb3AiOjAuMCwiTGVmdCI6MC4wLCJSaWdodCI6MC4wLCJCb3R0b20iOjAuMH0sIkJhY2tncm91bmQiOm51bGwsIklzVmlzaWJsZSI6dHJ1ZSwiV2lkdGgiOjAuMCwiSGVpZ2h0IjowLjAsIkJvcmRlclN0eWxlIjpudWxsLCJQYXJlbnRTdHlsZSI6bnVsbH0sIkJhY2tncm91bmRTdHlsZSI6eyIkaWQiOiIyNTcxIiwiTWFyZ2luIjp7IiRpZCI6IjI1NzIiLCJUb3AiOjAuMCwiTGVmdCI6MC4wLCJSaWdodCI6MC4wLCJCb3R0b20iOjAuMH0sIlBhZGRpbmciOnsiJGlkIjoiMjU3MyIsIlRvcCI6MC4wLCJMZWZ0IjowLjAsIlJpZ2h0IjowLjAsIkJvdHRvbSI6MC4wfSwiQmFja2dyb3VuZCI6eyIkaWQiOiIyNTc0IiwiQ29sb3IiOnsiJGlkIjoiMjU3NSIsIkEiOjM4LCJSIjoxODEsIkciOjE4MSwiQiI6MTgxfX0sIklzVmlzaWJsZSI6dHJ1ZSwiV2lkdGgiOjAuMCwiSGVpZ2h0IjowLjAsIkJvcmRlclN0eWxlIjp7IiRpZCI6IjI1NzYiLCJMaW5lQ29sb3IiOnsiJGlkIjoiMjU3NyIsIiR0eXBlIjoiTkxSRS5Db21tb24uRG9tLlNvbGlkQ29sb3JCcnVzaCwgTkxSRS5Db21tb24iLCJDb2xvciI6eyIkaWQiOiIyNTc4IiwiQSI6MjU1LCJSIjoyMzQsIkciOjIyLCJCIjozMH19LCJMaW5lV2VpZ2h0IjowLjAsIkxpbmVUeXBlIjowLCJQYXJlbnRTdHlsZSI6bnVsbH0sIlBhcmVudFN0eWxlIjpudWxsfSwiTWFyZ2luIjp7IiRpZCI6IjI1NzkiLCJUb3AiOjAuMCwiTGVmdCI6MC4wLCJSaWdodCI6MC4wLCJCb3R0b20iOjAuMH0sIlBhZGRpbmciOnsiJGlkIjoiMjU4MCIsIlRvcCI6MC4wLCJMZWZ0IjowLjAsIlJpZ2h0IjowLjAsIkJvdHRvbSI6MC4wfSwiSXNWaXNpYmxlIjp0cnVlLCJXaWR0aCI6MC4wLCJIZWlnaHQiOjAuMCwiQm9yZGVyU3R5bGUiOm51bGwsIlBhcmVudFN0eWxlIjpudWxsfSwiTWFyZ2luIjp7IiRpZCI6IjI1ODEiLCJUb3AiOjAuMCwiTGVmdCI6MC4wLCJSaWdodCI6MC4wLCJCb3R0b20iOjAuMH0sIlBhZGRpbmciOnsiJGlkIjoiMjU4MiIsIlRvcCI6MC4wLCJMZWZ0IjowLjAsIlJpZ2h0IjowLjAsIkJvdHRvbSI6MC4wfSwiSXNWaXNpYmxlIjp0cnVlLCJXaWR0aCI6MC4wLCJIZWlnaHQiOjAuMCwiQm9yZGVyU3R5bGUiOnsiJGlkIjoiMjU4MyIsIkxpbmVDb2xvciI6bnVsbCwiTGluZVdlaWdodCI6MC4wLCJMaW5lVHlwZSI6MCwiUGFyZW50U3R5bGUiOm51bGx9LCJQYXJlbnRTdHlsZSI6bnVsbH0seyIkaWQiOiIyNTg0IiwiU3R5bGVJZCI6IjAwMDAwMDAwLTAwMDAtMDAwMC0wMDAwLTAwMDAwMDAwMDAwMCIsIkhlYWRlclN0eWxlIjp7IiRpZCI6IjI1ODUiLCJUZXh0SXNWZXJ0aWNhbCI6ZmFsc2UsIlRleHRTdHlsZSI6eyIkaWQiOiIyNTg2IiwiRm9udFNldHRpbmdzIjp7IiRpZCI6IjI1ODciLCJGb250U2l6ZSI6MTMsIkZvbnROYW1lIjoiQ2FsaWJyaSIsIklzQm9sZCI6dHJ1ZSwiSXNJdGFsaWMiOmZhbHNlLCJJc1VuZGVybGluZWQiOmZhbHNlLCJQYXJlbnRTdHlsZSI6bnVsbH0sIkF1dG9TaXplIjowLCJGb3JlZ3JvdW5kIjp7IiRpZCI6IjI1ODgiLCJDb2xvciI6eyIkaWQiOiIyNTg5IiwiQSI6MjU1LCJSIjoyNTUsIkciOjI1NSwiQiI6MjU1fX0sIk1heFdpZHRoIjo4Ny42OTA1MTY0MzE5MjQ4NjMsIk1heEhlaWdodCI6MC4wLCJTbWFydEZvcmVncm91bmRJc0FjdGl2ZSI6ZmFsc2UsIkhvcml6b250YWxBbGlnbm1lbnQiOjAsIlZlcnRpY2FsQWxpZ25tZW50IjowLCJTbWFydEZvcmVncm91bmQiOm51bGwsIkJhY2tncm91bmRGaWxsVHlwZSI6MCwiTWFyZ2luIjp7IiRpZCI6IjI1OTAiLCJUb3AiOjAuMCwiTGVmdCI6MC4wLCJSaWdodCI6MC4wLCJCb3R0b20iOjAuMH0sIlBhZGRpbmciOnsiJGlkIjoiMjU5MSIsIlRvcCI6MC4wLCJMZWZ0IjowLjAsIlJpZ2h0IjowLjAsIkJvdHRvbSI6MC4wfSwiQmFja2dyb3VuZCI6bnVsbCwiSXNWaXNpYmxlIjpmYWxzZSwiV2lkdGgiOjAuMCwiSGVpZ2h0IjowLjAsIkJvcmRlclN0eWxlIjpudWxsLCJQYXJlbnRTdHlsZSI6bnVsbH0sIlJlY3RhbmdsZVN0eWxlIjp7IiRpZCI6IjI1OTIiLCJNYXJnaW4iOnsiJGlkIjoiMjU5MyIsIlRvcCI6MC4wLCJMZWZ0IjowLjAsIlJpZ2h0IjowLjAsIkJvdHRvbSI6MC4wfSwiUGFkZGluZyI6eyIkaWQiOiIyNTk0IiwiVG9wIjowLjAsIkxlZnQiOjAuMCwiUmlnaHQiOjAuMCwiQm90dG9tIjowLjB9LCJCYWNrZ3JvdW5kIjp7IiRpZCI6IjI1OTUiLCJDb2xvciI6eyIkaWQiOiIyNTk2IiwiQSI6MTkxLCJSIjowLCJHIjowLCJCIjowfX0sIklzVmlzaWJsZSI6ZmFsc2UsIldpZHRoIjowLjAsIkhlaWdodCI6MC4wLCJCb3JkZXJTdHlsZSI6eyIkaWQiOiIyNTk3IiwiTGluZUNvbG9yIjp7IiRpZCI6IjI1OTgiLCIkdHlwZSI6Ik5MUkUuQ29tbW9uLkRvbS5Tb2xpZENvbG9yQnJ1c2gsIE5MUkUuQ29tbW9uIiwiQ29sb3IiOnsiJGlkIjoiMjU5OSIsIkEiOjI1NSwiUiI6MCwiRyI6MjMsIkIiOjQ5fX0sIkxpbmVXZWlnaHQiOjAuMCwiTGluZVR5cGUiOjAsIlBhcmVudFN0eWxlIjpudWxsfSwiUGFyZW50U3R5bGUiOm51bGx9LCJNYXJnaW4iOnsiJGlkIjoiMjYwMCIsIlRvcCI6MC4wLCJMZWZ0IjowLjAsIlJpZ2h0IjowLjAsIkJvdHRvbSI6MC4wfSwiUGFkZGluZyI6eyIkaWQiOiIyNjAxIiwiVG9wIjowLjAsIkxlZnQiOjAuMCwiUmlnaHQiOjAuMCwiQm90dG9tIjowLjB9LCJCYWNrZ3JvdW5kIjpudWxsLCJJc1Zpc2libGUiOnRydWUsIldpZHRoIjowLjAsIkhlaWdodCI6MC4wLCJCb3JkZXJTdHlsZSI6bnVsbCwiUGFyZW50U3R5bGUiOm51bGx9LCJCYWNrZ3JvdW5kU3R5bGUiOnsiJGlkIjoiMjYwMiIsIk1hcmdpbiI6eyIkaWQiOiIyNjAzIiwiVG9wIjowLjAsIkxlZnQiOjAuMCwiUmlnaHQiOjAuMCwiQm90dG9tIjowLjB9LCJQYWRkaW5nIjp7IiRpZCI6IjI2MDQiLCJUb3AiOjAuMCwiTGVmdCI6MC4wLCJSaWdodCI6MC4wLCJCb3R0b20iOjAuMH0sIkJhY2tncm91bmQiOnsiJGlkIjoiMjYwNSIsIkNvbG9yIjp7IiRpZCI6IjI2MDYiLCJBIjozOCwiUiI6MTgxLCJHIjoxODEsIkIiOjE4MX19LCJJc1Zpc2libGUiOnRydWUsIldpZHRoIjowLjAsIkhlaWdodCI6MC4wLCJCb3JkZXJTdHlsZSI6eyIkaWQiOiIyNjA3IiwiTGluZUNvbG9yIjp7IiRpZCI6IjI2MDgiLCIkdHlwZSI6Ik5MUkUuQ29tbW9uLkRvbS5Tb2xpZENvbG9yQnJ1c2gsIE5MUkUuQ29tbW9uIiwiQ29sb3IiOnsiJGlkIjoiMjYwOSIsIkEiOjI1NSwiUiI6MjM0LCJHIjoyMiwiQiI6MzB9fSwiTGluZVdlaWdodCI6MC4wLCJMaW5lVHlwZSI6MCwiUGFyZW50U3R5bGUiOm51bGx9LCJQYXJlbnRTdHlsZSI6bnVsbH0sIklzQWJvdmVUaW1lYmFuZCI6ZmFsc2UsIlNwYWNpbmciOjUsIkRlZmF1bHRTd2ltbGFuZVRhc2tTdHlsZSI6eyIkaWQiOiIyNjEwIiwiJHR5cGUiOiJOTFJFLkNvbW1vbi5Eb20uU3R5bGVzLkV4cGxpY2l0U2V0YWJsZVRhc2tTdHlsZSwgTkxSRS5Db21tb24iLCJTaGFwZSI6NCwiU2hhcGVUaGlja25lc3MiOjEsIkR1cmF0aW9uRm9ybWF0IjowLCJJbmNsdWRlTm9uV29ya2luZ0RheXNJbkR1cmF0aW9uIjpmYWxzZSwiUGVyY2VudGFnZUNvbXBsZXRlU3R5bGUiOnsiJGlkIjoiMjYxMSIsIkZvbnRTZXR0aW5ncyI6eyIkaWQiOiIyNjEyIiwiRm9udFNpemUiOjEwLCJGb250TmFtZSI6IkNhbGlicmkiLCJJc0JvbGQiOmZhbHNlLCJJc0l0YWxpYyI6ZmFsc2UsIklzVW5kZXJsaW5lZCI6ZmFsc2UsIlBhcmVudFN0eWxlIjpudWxsfSwiQXV0b1NpemUiOjAsIkZvcmVncm91bmQiOnsiJGlkIjoiMjYxMyIsIkNvbG9yIjp7IiRpZCI6IjI2MT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2MTUiLCJUb3AiOjAuMCwiTGVmdCI6MC4wLCJSaWdodCI6MC4wLCJCb3R0b20iOjAuMH0sIlBhZGRpbmciOnsiJGlkIjoiMjYxNiIsIlRvcCI6MC4wLCJMZWZ0IjowLjAsIlJpZ2h0IjowLjAsIkJvdHRvbSI6MC4wfSwiQmFja2dyb3VuZCI6eyIkaWQiOiIyNjE3IiwiQ29sb3IiOnsiJGlkIjoiMjYxOCIsIkEiOjg5LCJSIjowLCJHIjowLCJCIjowfX0sIklzVmlzaWJsZSI6dHJ1ZSwiV2lkdGgiOjAuMCwiSGVpZ2h0IjowLjAsIkJvcmRlclN0eWxlIjpudWxsLCJQYXJlbnRTdHlsZSI6bnVsbH0sIkR1cmF0aW9uU3R5bGUiOnsiJGlkIjoiMjYxOSIsIkZvbnRTZXR0aW5ncyI6eyIkaWQiOiIyNjIwIiwiRm9udFNpemUiOjEwLCJGb250TmFtZSI6IkNhbGlicmkiLCJJc0JvbGQiOmZhbHNlLCJJc0l0YWxpYyI6ZmFsc2UsIklzVW5kZXJsaW5lZCI6ZmFsc2UsIlBhcmVudFN0eWxlIjpudWxsfSwiQXV0b1NpemUiOjAsIkZvcmVncm91bmQiOnsiJGlkIjoiMjYyMSIsIkNvbG9yIjp7IiRpZCI6IjI2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jIzIiwiVG9wIjowLjAsIkxlZnQiOjAuMCwiUmlnaHQiOjAuMCwiQm90dG9tIjowLjB9LCJQYWRkaW5nIjp7IiRpZCI6IjI2MjQiLCJUb3AiOjAuMCwiTGVmdCI6MC4wLCJSaWdodCI6MC4wLCJCb3R0b20iOjAuMH0sIkJhY2tncm91bmQiOnsiJGlkIjoiMjYyNSIsIkNvbG9yIjp7IiRyZWYiOiIyNjE4In19LCJJc1Zpc2libGUiOnRydWUsIldpZHRoIjowLjAsIkhlaWdodCI6MC4wLCJCb3JkZXJTdHlsZSI6bnVsbCwiUGFyZW50U3R5bGUiOm51bGx9LCJIb3Jpem9udGFsQ29ubmVjdG9yU3R5bGUiOnsiJGlkIjoiMjYyNiIsIkxpbmVDb2xvciI6eyIkaWQiOiIyNjI3IiwiJHR5cGUiOiJOTFJFLkNvbW1vbi5Eb20uU29saWRDb2xvckJydXNoLCBOTFJFLkNvbW1vbiIsIkNvbG9yIjp7IiRpZCI6IjI2MjgiLCJBIjoyNTUsIlIiOjIwNCwiRyI6MjA0LCJCIjoyMDR9fSwiTGluZVdlaWdodCI6MS4wLCJMaW5lVHlwZSI6MCwiUGFyZW50U3R5bGUiOm51bGx9LCJWZXJ0aWNhbENvbm5lY3RvclN0eWxlIjp7IiRpZCI6IjI2MjkiLCJMaW5lQ29sb3IiOnsiJGlkIjoiMjYzMCIsIiR0eXBlIjoiTkxSRS5Db21tb24uRG9tLlNvbGlkQ29sb3JCcnVzaCwgTkxSRS5Db21tb24iLCJDb2xvciI6eyIkaWQiOiIyNjMxIiwiQSI6MjU1LCJSIjoyMDQsIkciOjIwNCwiQiI6MjA0fX0sIkxpbmVXZWlnaHQiOjA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yNjMyIiwiTWFyZ2luIjp7IiRpZCI6IjI2MzMiLCJUb3AiOjAuMCwiTGVmdCI6NC4wLCJSaWdodCI6NC4wLCJCb3R0b20iOjAuMH0sIlBhZGRpbmciOnsiJGlkIjoiMjYzNCIsIlRvcCI6MC4wLCJMZWZ0IjowLjAsIlJpZ2h0IjowLjAsIkJvdHRvbSI6MC4wfSwiQmFja2dyb3VuZCI6eyIkaWQiOiIyNjM1IiwiQ29sb3IiOnsiJGlkIjoiMjYzNiIsIkEiOjI1NSwiUiI6MCwiRyI6NTIsIkIiOjEyMH19LCJJc1Zpc2libGUiOnRydWUsIldpZHRoIjowLjAsIkhlaWdodCI6MTYuMCwiQm9yZGVyU3R5bGUiOnsiJGlkIjoiMjYzNyIsIkxpbmVDb2xvciI6eyIkaWQiOiIyNjM4IiwiJHR5cGUiOiJOTFJFLkNvbW1vbi5Eb20uU29saWRDb2xvckJydXNoLCBOTFJFLkNvbW1vbiIsIkNvbG9yIjp7IiRpZCI6IjI2MzkiLCJBIjoyNTUsIlIiOjIzNCwiRyI6MjIsIkIiOjMwfX0sIkxpbmVXZWlnaHQiOjAuMCwiTGluZVR5cGUiOjAsIlBhcmVudFN0eWxlIjpudWxsfSwiUGFyZW50U3R5bGUiOm51bGx9LCJUaXRsZVN0eWxlIjp7IiRpZCI6IjI2NDAiLCJGb250U2V0dGluZ3MiOnsiJGlkIjoiMjY0MSIsIkZvbnRTaXplIjoxMCwiRm9udE5hbWUiOiJDYWxpYnJpIiwiSXNCb2xkIjp0cnVlLCJJc0l0YWxpYyI6ZmFsc2UsIklzVW5kZXJsaW5lZCI6ZmFsc2UsIlBhcmVudFN0eWxlIjpudWxsfSwiQXV0b1NpemUiOjAsIkZvcmVncm91bmQiOnsiJGlkIjoiMjY0MiIsIkNvbG9yIjp7IiRpZCI6IjI2ND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Y0NCIsIlRvcCI6MC4wLCJMZWZ0IjowLjAsIlJpZ2h0IjowLjAsIkJvdHRvbSI6MC4wfSwiUGFkZGluZyI6eyIkaWQiOiIyNjQ1IiwiVG9wIjowLjAsIkxlZnQiOjAuMCwiUmlnaHQiOjAuMCwiQm90dG9tIjowLjB9LCJCYWNrZ3JvdW5kIjp7IiRpZCI6IjI2NDYiLCJDb2xvciI6eyIkaWQiOiIyNjQ3IiwiQSI6MCwiUiI6MjU1LCJHIjoyNTUsIkIiOjI1NX19LCJJc1Zpc2libGUiOnRydWUsIldpZHRoIjowLjAsIkhlaWdodCI6MC4wLCJCb3JkZXJTdHlsZSI6bnVsbCwiUGFyZW50U3R5bGUiOm51bGx9LCJEYXRlU3R5bGUiOnsiJGlkIjoiMjY0OCIsIkZvbnRTZXR0aW5ncyI6eyIkaWQiOiIyNjQ5IiwiRm9udFNpemUiOjEwLCJGb250TmFtZSI6IkNhbGlicmkiLCJJc0JvbGQiOmZhbHNlLCJJc0l0YWxpYyI6ZmFsc2UsIklzVW5kZXJsaW5lZCI6ZmFsc2UsIlBhcmVudFN0eWxlIjpudWxsfSwiQXV0b1NpemUiOjAsIkZvcmVncm91bmQiOnsiJGlkIjoiMjY1MCIsIkNvbG9yIjp7IiRpZCI6IjI2NTEiLCJBIjoyNTUsIlIiOjY0LCJHIjo2NCwiQiI6NjV9fSwiTWF4V2lkdGgiOjIwMC4wLCJNYXhIZWlnaHQiOiJJbmZpbml0eSIsIlNtYXJ0Rm9yZWdyb3VuZElzQWN0aXZlIjpmYWxzZSwiSG9yaXpvbnRhbEFsaWdubWVudCI6MCwiVmVydGljYWxBbGlnbm1lbnQiOjAsIlNtYXJ0Rm9yZWdyb3VuZCI6bnVsbCwiQmFja2dyb3VuZEZpbGxUeXBlIjowLCJNYXJnaW4iOnsiJGlkIjoiMjY1MiIsIlRvcCI6MC4wLCJMZWZ0IjowLjAsIlJpZ2h0IjowLjAsIkJvdHRvbSI6MC4wfSwiUGFkZGluZyI6eyIkaWQiOiIyNjUzIiwiVG9wIjowLjAsIkxlZnQiOjAuMCwiUmlnaHQiOjAuMCwiQm90dG9tIjowLjB9LCJCYWNrZ3JvdW5kIjp7IiRpZCI6IjI2NTQiLCJDb2xvciI6eyIkaWQiOiIyNjU1IiwiQSI6MCwiUiI6MjU1LCJHIjoyNTUsIkIiOjI1NX19LCJJc1Zpc2libGUiOnRydWUsIldpZHRoIjowLjAsIkhlaWdodCI6MC4wLCJCb3JkZXJTdHlsZSI6bnVsbCwiUGFyZW50U3R5bGUiOm51bGx9LCJEYXRlRm9ybWF0Ijp7IiRpZCI6IjI2NT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1NyIsIkZvcm1hdCI6MCwiSXNWaXNpYmxlIjpmYWxzZSwiTGFzdEtub3duVmlzaWJpbGl0eVN0YXRlIjpmYWxzZX0sIklzVmlzaWJsZSI6dHJ1ZSwiUGFyZW50U3R5bGUiOm51bGwsIl9leHBsaWNpdGx5U2V0Ijp7IiRpZCI6IjI2NT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Y1OSIsIlNoYXBlIjoxNywiQ29ubmVjdG9yTWFyZ2luIjp7IiRpZCI6IjI2NjAiLCJUb3AiOjAuMCwiTGVmdCI6Mi4wLCJSaWdodCI6Mi4wLCJCb3R0b20iOjAuMH0sIkNvbm5lY3RvclN0eWxlIjp7IiRpZCI6IjI2NjEiLCJMaW5lQ29sb3IiOnsiJGlkIjoiMjY2MiIsIiR0eXBlIjoiTkxSRS5Db21tb24uRG9tLlNvbGlkQ29sb3JCcnVzaCwgTkxSRS5Db21tb24iLCJDb2xvciI6eyIkaWQiOiIyNjYzIiwiQSI6MTI3LCJSIjo3OSwiRyI6MTI5LCJCIjoxODl9fSwiTGluZVdlaWdodCI6MS4wLCJMaW5lVHlwZSI6MCwiUGFyZW50U3R5bGUiOm51bGx9LCJJc0JlbG93VGltZWJhbmQiOmZhbHNlLCJQb3NpdGlvbk9uVGFzayI6MSwiSGlkZURhdGUiOmZhbHNlLCJTaGFwZVNpemUiOjAsIlNwYWNpbmciOjEuMCwiUGFkZGluZyI6eyIkaWQiOiIyNjY0IiwiVG9wIjo3LjAsIkxlZnQiOjMuMCwiUmlnaHQiOjAuMCwiQm90dG9tIjoyLjB9LCJTaGFwZVN0eWxlIjp7IiRpZCI6IjI2NjUiLCJNYXJnaW4iOnsiJGlkIjoiMjY2NiIsIlRvcCI6MC4wLCJMZWZ0IjowLjAsIlJpZ2h0IjowLjAsIkJvdHRvbSI6MC4wfSwiUGFkZGluZyI6eyIkaWQiOiIyNjY3IiwiVG9wIjowLjAsIkxlZnQiOjAuMCwiUmlnaHQiOjAuMCwiQm90dG9tIjowLjB9LCJCYWNrZ3JvdW5kIjp7IiRpZCI6IjI2NjgiLCJDb2xvciI6eyIkaWQiOiIyNjY5IiwiQSI6MTkxLCJSIjowLCJHIjowLCJCIjowfX0sIklzVmlzaWJsZSI6dHJ1ZSwiV2lkdGgiOjE0LjAsIkhlaWdodCI6MTQuMCwiQm9yZGVyU3R5bGUiOnsiJGlkIjoiMjY3MCIsIkxpbmVDb2xvciI6eyIkaWQiOiIyNjcxIiwiJHR5cGUiOiJOTFJFLkNvbW1vbi5Eb20uU29saWRDb2xvckJydXNoLCBOTFJFLkNvbW1vbiIsIkNvbG9yIjp7IiRpZCI6IjI2NzIiLCJBIjoyNTUsIlIiOjIzNCwiRyI6MjIsIkIiOjMwfX0sIkxpbmVXZWlnaHQiOjAuMCwiTGluZVR5cGUiOjAsIlBhcmVudFN0eWxlIjpudWxsfSwiUGFyZW50U3R5bGUiOm51bGx9LCJUaXRsZVN0eWxlIjp7IiRpZCI6IjI2NzMiLCJGb250U2V0dGluZ3MiOnsiJGlkIjoiMjY3NCIsIkZvbnRTaXplIjoxMCwiRm9udE5hbWUiOiJDYWxpYnJpIiwiSXNCb2xkIjpmYWxzZSwiSXNJdGFsaWMiOmZhbHNlLCJJc1VuZGVybGluZWQiOmZhbHNlLCJQYXJlbnRTdHlsZSI6bnVsbH0sIkF1dG9TaXplIjowLCJGb3JlZ3JvdW5kIjp7IiRpZCI6IjI2NzUiLCJDb2xvciI6eyIkaWQiOiIyNjc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NzciLCJUb3AiOjAuMCwiTGVmdCI6MC4wLCJSaWdodCI6MC4wLCJCb3R0b20iOjAuMH0sIlBhZGRpbmciOnsiJGlkIjoiMjY3OCIsIlRvcCI6MC4wLCJMZWZ0IjowLjAsIlJpZ2h0IjowLjAsIkJvdHRvbSI6MC4wfSwiQmFja2dyb3VuZCI6eyIkaWQiOiIyNjc5IiwiQ29sb3IiOnsiJGlkIjoiMjY4MCIsIkEiOjg5LCJSIjowLCJHIjowLCJCIjowfX0sIklzVmlzaWJsZSI6dHJ1ZSwiV2lkdGgiOjAuMCwiSGVpZ2h0IjowLjAsIkJvcmRlclN0eWxlIjpudWxsLCJQYXJlbnRTdHlsZSI6bnVsbH0sIkRhdGVTdHlsZSI6eyIkaWQiOiIyNjgxIiwiRm9udFNldHRpbmdzIjp7IiRpZCI6IjI2ODIiLCJGb250U2l6ZSI6MTAsIkZvbnROYW1lIjoiQ2FsaWJyaSIsIklzQm9sZCI6ZmFsc2UsIklzSXRhbGljIjpmYWxzZSwiSXNVbmRlcmxpbmVkIjpmYWxzZSwiUGFyZW50U3R5bGUiOm51bGx9LCJBdXRvU2l6ZSI6MCwiRm9yZWdyb3VuZCI6eyIkaWQiOiIyNjgzIiwiQ29sb3IiOnsiJGlkIjoiMjY4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Y4NSIsIlRvcCI6MC4wLCJMZWZ0IjowLjAsIlJpZ2h0IjowLjAsIkJvdHRvbSI6MC4wfSwiUGFkZGluZyI6eyIkaWQiOiIyNjg2IiwiVG9wIjowLjAsIkxlZnQiOjAuMCwiUmlnaHQiOjAuMCwiQm90dG9tIjowLjB9LCJCYWNrZ3JvdW5kIjp7IiRpZCI6IjI2ODciLCJDb2xvciI6eyIkcmVmIjoiMjY4MCJ9fSwiSXNWaXNpYmxlIjp0cnVlLCJXaWR0aCI6MC4wLCJIZWlnaHQiOjAuMCwiQm9yZGVyU3R5bGUiOm51bGwsIlBhcmVudFN0eWxlIjpudWxsfSwiRGF0ZUZvcm1hdCI6eyIkaWQiOiIyNjg4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jY4OSIsIkRhdGVQYXJ0SXNWaXNpYmxlIjp0cnVlLCJUaW1lUGFydElzVmlzaWJsZSI6ZmFsc2V9fSwiV2Vla051bWJlcmluZyI6eyIkaWQiOiIyNjkwIiwiRm9ybWF0IjowLCJJc1Zpc2libGUiOmZhbHNlLCJMYXN0S25vd25WaXNpYmlsaXR5U3RhdGUiOmZhbHNlfSwiSXNWaXNpYmxlIjp0cnVlLCJQYXJlbnRTdHlsZSI6bnVsbH0sIkRlZmF1bHRTd2ltbGFuZU1pbGVzdG9uZVN0eWxlIjp7IiRpZCI6IjI2OTEiLCJUaXRsZVBvc2l0aW9uIjoiTGVmdCIsIkRhdGVQb3NpdGlvbiI6IlJpZ2h0IiwiU2hhcGVUeXBlIjoxNywiU2hhcGVTaXplIjowLCJTcGFjaW5nIjo1LCJTaGFwZVN0eWxlIjp7IiRpZCI6IjI2OTIiLCJNYXJnaW4iOnsiJGlkIjoiMjY5MyIsIlRvcCI6MC4wLCJMZWZ0IjowLjAsIlJpZ2h0IjowLjAsIkJvdHRvbSI6MC4wfSwiUGFkZGluZyI6eyIkaWQiOiIyNjk0IiwiVG9wIjowLjAsIkxlZnQiOjAuMCwiUmlnaHQiOjAuMCwiQm90dG9tIjowLjB9LCJCYWNrZ3JvdW5kIjp7IiRpZCI6IjI2OTUiLCJDb2xvciI6eyIkaWQiOiIyNjk2IiwiQSI6MjU1LCJSIjowLCJHIjo1MiwiQiI6MTIwfX0sIklzVmlzaWJsZSI6dHJ1ZSwiV2lkdGgiOjE0LjAsIkhlaWdodCI6MTQuMCwiQm9yZGVyU3R5bGUiOnsiJGlkIjoiMjY5NyIsIkxpbmVDb2xvciI6eyIkaWQiOiIyNjk4IiwiJHR5cGUiOiJOTFJFLkNvbW1vbi5Eb20uU29saWRDb2xvckJydXNoLCBOTFJFLkNvbW1vbiIsIkNvbG9yIjp7IiRpZCI6IjI2OTkiLCJBIjoyNTUsIlIiOjIzNCwiRyI6MjIsIkIiOjMwfX0sIkxpbmVXZWlnaHQiOjAuMCwiTGluZVR5cGUiOjAsIlBhcmVudFN0eWxlIjpudWxsfSwiUGFyZW50U3R5bGUiOm51bGx9LCJUaXRsZVN0eWxlIjp7IiRpZCI6IjI3MDAiLCJGb250U2V0dGluZ3MiOnsiJGlkIjoiMjcwMSIsIkZvbnRTaXplIjoxMCwiRm9udE5hbWUiOiJDYWxpYnJpIiwiSXNCb2xkIjpmYWxzZSwiSXNJdGFsaWMiOmZhbHNlLCJJc1VuZGVybGluZWQiOmZhbHNlLCJQYXJlbnRTdHlsZSI6bnVsbH0sIkF1dG9TaXplIjowLCJGb3JlZ3JvdW5kIjp7IiRpZCI6IjI3MDIiLCJDb2xvciI6eyIkaWQiOiIyNzAz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3MDQiLCJUb3AiOjAuMCwiTGVmdCI6MC4wLCJSaWdodCI6MC4wLCJCb3R0b20iOjAuMH0sIlBhZGRpbmciOnsiJGlkIjoiMjcwNSIsIlRvcCI6MC4wLCJMZWZ0IjowLjAsIlJpZ2h0IjowLjAsIkJvdHRvbSI6MC4wfSwiQmFja2dyb3VuZCI6eyIkaWQiOiIyNzA2IiwiQ29sb3IiOnsiJGlkIjoiMjcwNyIsIkEiOjAsIlIiOjI1NSwiRyI6MjU1LCJCIjoyNTV9fSwiSXNWaXNpYmxlIjp0cnVlLCJXaWR0aCI6MC4wLCJIZWlnaHQiOjAuMCwiQm9yZGVyU3R5bGUiOm51bGwsIlBhcmVudFN0eWxlIjpudWxsfSwiRGF0ZVN0eWxlIjp7IiRpZCI6IjI3MDgiLCJGb250U2V0dGluZ3MiOnsiJGlkIjoiMjcwOSIsIkZvbnRTaXplIjoxMCwiRm9udE5hbWUiOiJDYWxpYnJpIiwiSXNCb2xkIjpmYWxzZSwiSXNJdGFsaWMiOmZhbHNlLCJJc1VuZGVybGluZWQiOmZhbHNlLCJQYXJlbnRTdHlsZSI6bnVsbH0sIkF1dG9TaXplIjowLCJGb3JlZ3JvdW5kIjp7IiRpZCI6IjI3MTAiLCJDb2xvciI6eyIkaWQiOiIyNzE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zEyIiwiVG9wIjowLjAsIkxlZnQiOjAuMCwiUmlnaHQiOjAuMCwiQm90dG9tIjowLjB9LCJQYWRkaW5nIjp7IiRpZCI6IjI3MTMiLCJUb3AiOjAuMCwiTGVmdCI6MC4wLCJSaWdodCI6MC4wLCJCb3R0b20iOjAuMH0sIkJhY2tncm91bmQiOnsiJGlkIjoiMjcxNCIsIkNvbG9yIjp7IiRpZCI6IjI3MTUiLCJBIjowLCJSIjoyNTUsIkciOjI1NSwiQiI6MjU1fX0sIklzVmlzaWJsZSI6dHJ1ZSwiV2lkdGgiOjAuMCwiSGVpZ2h0IjowLjAsIkJvcmRlclN0eWxlIjpudWxsLCJQYXJlbnRTdHlsZSI6bnVsbH0sIkRhdGVGb3JtYXQiOnsiJGlkIjoiMjcxN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3MTciLCJEYXRlUGFydElzVmlzaWJsZSI6dHJ1ZSwiVGltZVBhcnRJc1Zpc2libGUiOmZhbHNlfX0sIldlZWtOdW1iZXJpbmciOnsiJGlkIjoiMjcxOCIsIkZvcm1hdCI6MCwiSXNWaXNpYmxlIjpmYWxzZSwiTGFzdEtub3duVmlzaWJpbGl0eVN0YXRlIjpmYWxzZX0sIklzVmlzaWJsZSI6dHJ1ZSwiUGFyZW50U3R5bGUiOm51bGx9LCJEZWZhdWx0U3dpbWxhbmVBY3Rpdml0eVN0eWxlIjp7IiRpZCI6IjI3MTkiLCJIZWFkZXJTdHlsZSI6eyIkaWQiOiIyNzIwIiwiVGV4dFN0eWxlIjp7IiRpZCI6IjI3MjEiLCJGb250U2V0dGluZ3MiOnsiJGlkIjoiMjcyMiIsIkZvbnRTaXplIjoxMSwiRm9udE5hbWUiOiJDYWxpYnJpIiwiSXNCb2xkIjpmYWxzZSwiSXNJdGFsaWMiOmZhbHNlLCJJc1VuZGVybGluZWQiOmZhbHNlLCJQYXJlbnRTdHlsZSI6bnVsbH0sIkF1dG9TaXplIjoyLCJGb3JlZ3JvdW5kIjp7IiRpZCI6IjI3MjMiLCJDb2xvciI6eyIkaWQiOiIyNzI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cyNSIsIlRvcCI6MC4wLCJMZWZ0IjowLjAsIlJpZ2h0IjowLjAsIkJvdHRvbSI6MC4wfSwiUGFkZGluZyI6eyIkaWQiOiIyNzI2IiwiVG9wIjowLjAsIkxlZnQiOjAuMCwiUmlnaHQiOjAuMCwiQm90dG9tIjowLjB9LCJCYWNrZ3JvdW5kIjpudWxsLCJJc1Zpc2libGUiOnRydWUsIldpZHRoIjowLjAsIkhlaWdodCI6MC4wLCJCb3JkZXJTdHlsZSI6bnVsbCwiUGFyZW50U3R5bGUiOm51bGx9LCJSZWN0YW5nbGVTdHlsZSI6eyIkaWQiOiIyNzI3IiwiTWFyZ2luIjp7IiRpZCI6IjI3MjgiLCJUb3AiOjAuMCwiTGVmdCI6MC4wLCJSaWdodCI6MC4wLCJCb3R0b20iOjAuMH0sIlBhZGRpbmciOnsiJGlkIjoiMjcyOSIsIlRvcCI6MC4wLCJMZWZ0IjowLjAsIlJpZ2h0IjowLjAsIkJvdHRvbSI6MC4wfSwiQmFja2dyb3VuZCI6eyIkaWQiOiIyNzMwIiwiQ29sb3IiOnsiJGlkIjoiMjczMSIsIkEiOjYzLCJSIjowLCJHIjowLCJCIjowfX0sIklzVmlzaWJsZSI6dHJ1ZSwiV2lkdGgiOjAuMCwiSGVpZ2h0IjowLjAsIkJvcmRlclN0eWxlIjp7IiRpZCI6IjI3MzIiLCJMaW5lQ29sb3IiOnsiJGlkIjoiMjczMyIsIiR0eXBlIjoiTkxSRS5Db21tb24uRG9tLlNvbGlkQ29sb3JCcnVzaCwgTkxSRS5Db21tb24iLCJDb2xvciI6eyIkaWQiOiIyNzM0IiwiQSI6MjU1LCJSIjoyNTUsIkciOjAsIkIiOjB9fSwiTGluZVdlaWdodCI6MC4wLCJMaW5lVHlwZSI6MCwiUGFyZW50U3R5bGUiOm51bGx9LCJQYXJlbnRTdHlsZSI6bnVsbH0sIk1hcmdpbiI6eyIkaWQiOiIyNzM1IiwiVG9wIjowLjAsIkxlZnQiOjAuMCwiUmlnaHQiOjAuMCwiQm90dG9tIjowLjB9LCJQYWRkaW5nIjp7IiRpZCI6IjI3MzYiLCJUb3AiOjAuMCwiTGVmdCI6MC4wLCJSaWdodCI6MC4wLCJCb3R0b20iOjAuMH0sIkJhY2tncm91bmQiOm51bGwsIklzVmlzaWJsZSI6dHJ1ZSwiV2lkdGgiOjAuMCwiSGVpZ2h0IjowLjAsIkJvcmRlclN0eWxlIjpudWxsLCJQYXJlbnRTdHlsZSI6bnVsbH0sIkJhY2tncm91bmRTdHlsZSI6eyIkaWQiOiIyNzM3IiwiTWFyZ2luIjp7IiRpZCI6IjI3MzgiLCJUb3AiOjAuMCwiTGVmdCI6MC4wLCJSaWdodCI6MC4wLCJCb3R0b20iOjAuMH0sIlBhZGRpbmciOnsiJGlkIjoiMjczOSIsIlRvcCI6MC4wLCJMZWZ0IjowLjAsIlJpZ2h0IjowLjAsIkJvdHRvbSI6MC4wfSwiQmFja2dyb3VuZCI6eyIkaWQiOiIyNzQwIiwiQ29sb3IiOnsiJGlkIjoiMjc0MSIsIkEiOjM4LCJSIjoxODEsIkciOjE4MSwiQiI6MTgxfX0sIklzVmlzaWJsZSI6dHJ1ZSwiV2lkdGgiOjAuMCwiSGVpZ2h0IjowLjAsIkJvcmRlclN0eWxlIjp7IiRpZCI6IjI3NDIiLCJMaW5lQ29sb3IiOnsiJGlkIjoiMjc0MyIsIiR0eXBlIjoiTkxSRS5Db21tb24uRG9tLlNvbGlkQ29sb3JCcnVzaCwgTkxSRS5Db21tb24iLCJDb2xvciI6eyIkaWQiOiIyNzQ0IiwiQSI6MjU1LCJSIjoyMzQsIkciOjIyLCJCIjozMH19LCJMaW5lV2VpZ2h0IjowLjAsIkxpbmVUeXBlIjowLCJQYXJlbnRTdHlsZSI6bnVsbH0sIlBhcmVudFN0eWxlIjpudWxsfSwiTWFyZ2luIjp7IiRpZCI6IjI3NDUiLCJUb3AiOjAuMCwiTGVmdCI6MC4wLCJSaWdodCI6MC4wLCJCb3R0b20iOjAuMH0sIlBhZGRpbmciOnsiJGlkIjoiMjc0NiIsIlRvcCI6MC4wLCJMZWZ0IjowLjAsIlJpZ2h0IjowLjAsIkJvdHRvbSI6MC4wfSwiSXNWaXNpYmxlIjp0cnVlLCJXaWR0aCI6MC4wLCJIZWlnaHQiOjAuMCwiQm9yZGVyU3R5bGUiOm51bGwsIlBhcmVudFN0eWxlIjpudWxsfSwiTWFyZ2luIjp7IiRpZCI6IjI3NDciLCJUb3AiOjAuMCwiTGVmdCI6MC4wLCJSaWdodCI6MC4wLCJCb3R0b20iOjAuMH0sIlBhZGRpbmciOnsiJGlkIjoiMjc0OCIsIlRvcCI6MC4wLCJMZWZ0IjowLjAsIlJpZ2h0IjowLjAsIkJvdHRvbSI6MC4wfSwiSXNWaXNpYmxlIjp0cnVlLCJXaWR0aCI6MC4wLCJIZWlnaHQiOjAuMCwiQm9yZGVyU3R5bGUiOnsiJGlkIjoiMjc0OSIsIkxpbmVDb2xvciI6bnVsbCwiTGluZVdlaWdodCI6MC4wLCJMaW5lVHlwZSI6MCwiUGFyZW50U3R5bGUiOm51bGx9LCJQYXJlbnRTdHlsZSI6bnVsbH0seyIkaWQiOiIyNzUwIiwiU3R5bGVJZCI6IjAwMDAwMDAwLTAwMDAtMDAwMC0wMDAwLTAwMDAwMDAwMDAwMCIsIkhlYWRlclN0eWxlIjp7IiRpZCI6IjI3NTEiLCJUZXh0SXNWZXJ0aWNhbCI6ZmFsc2UsIlRleHRTdHlsZSI6eyIkaWQiOiIyNzUyIiwiRm9udFNldHRpbmdzIjp7IiRpZCI6IjI3NTMiLCJGb250U2l6ZSI6MTMsIkZvbnROYW1lIjoiQ2FsaWJyaSIsIklzQm9sZCI6dHJ1ZSwiSXNJdGFsaWMiOmZhbHNlLCJJc1VuZGVybGluZWQiOmZhbHNlLCJQYXJlbnRTdHlsZSI6bnVsbH0sIkF1dG9TaXplIjowLCJGb3JlZ3JvdW5kIjp7IiRpZCI6IjI3NTQiLCJDb2xvciI6eyIkaWQiOiIyNzU1IiwiQSI6MjU1LCJSIjoyNTUsIkciOjI1NSwiQiI6MjU1fX0sIk1heFdpZHRoIjo4Ny42OTA1MTY0MzE5MjQ4NjMsIk1heEhlaWdodCI6MC4wLCJTbWFydEZvcmVncm91bmRJc0FjdGl2ZSI6ZmFsc2UsIkhvcml6b250YWxBbGlnbm1lbnQiOjAsIlZlcnRpY2FsQWxpZ25tZW50IjowLCJTbWFydEZvcmVncm91bmQiOm51bGwsIkJhY2tncm91bmRGaWxsVHlwZSI6MCwiTWFyZ2luIjp7IiRpZCI6IjI3NTYiLCJUb3AiOjAuMCwiTGVmdCI6MC4wLCJSaWdodCI6MC4wLCJCb3R0b20iOjAuMH0sIlBhZGRpbmciOnsiJGlkIjoiMjc1NyIsIlRvcCI6MC4wLCJMZWZ0IjowLjAsIlJpZ2h0IjowLjAsIkJvdHRvbSI6MC4wfSwiQmFja2dyb3VuZCI6bnVsbCwiSXNWaXNpYmxlIjpmYWxzZSwiV2lkdGgiOjAuMCwiSGVpZ2h0IjowLjAsIkJvcmRlclN0eWxlIjpudWxsLCJQYXJlbnRTdHlsZSI6bnVsbH0sIlJlY3RhbmdsZVN0eWxlIjp7IiRpZCI6IjI3NTgiLCJNYXJnaW4iOnsiJGlkIjoiMjc1OSIsIlRvcCI6MC4wLCJMZWZ0IjowLjAsIlJpZ2h0IjowLjAsIkJvdHRvbSI6MC4wfSwiUGFkZGluZyI6eyIkaWQiOiIyNzYwIiwiVG9wIjowLjAsIkxlZnQiOjAuMCwiUmlnaHQiOjAuMCwiQm90dG9tIjowLjB9LCJCYWNrZ3JvdW5kIjp7IiRpZCI6IjI3NjEiLCJDb2xvciI6eyIkaWQiOiIyNzYyIiwiQSI6MjA0LCJSIjowLCJHIjo4MiwiQiI6MTgwfX0sIklzVmlzaWJsZSI6ZmFsc2UsIldpZHRoIjowLjAsIkhlaWdodCI6MC4wLCJCb3JkZXJTdHlsZSI6eyIkaWQiOiIyNzYzIiwiTGluZUNvbG9yIjp7IiRpZCI6IjI3NjQiLCIkdHlwZSI6Ik5MUkUuQ29tbW9uLkRvbS5Tb2xpZENvbG9yQnJ1c2gsIE5MUkUuQ29tbW9uIiwiQ29sb3IiOnsiJGlkIjoiMjc2NSIsIkEiOjI1NSwiUiI6NjcsIkciOjYxLCJCIjo1Nn19LCJMaW5lV2VpZ2h0IjowLjAsIkxpbmVUeXBlIjowLCJQYXJlbnRTdHlsZSI6bnVsbH0sIlBhcmVudFN0eWxlIjpudWxsfSwiTWFyZ2luIjp7IiRpZCI6IjI3NjYiLCJUb3AiOjAuMCwiTGVmdCI6MC4wLCJSaWdodCI6MC4wLCJCb3R0b20iOjAuMH0sIlBhZGRpbmciOnsiJGlkIjoiMjc2NyIsIlRvcCI6MC4wLCJMZWZ0IjowLjAsIlJpZ2h0IjowLjAsIkJvdHRvbSI6MC4wfSwiQmFja2dyb3VuZCI6bnVsbCwiSXNWaXNpYmxlIjp0cnVlLCJXaWR0aCI6MC4wLCJIZWlnaHQiOjAuMCwiQm9yZGVyU3R5bGUiOm51bGwsIlBhcmVudFN0eWxlIjpudWxsfSwiQmFja2dyb3VuZFN0eWxlIjp7IiRpZCI6IjI3NjgiLCJNYXJnaW4iOnsiJGlkIjoiMjc2OSIsIlRvcCI6MC4wLCJMZWZ0IjowLjAsIlJpZ2h0IjowLjAsIkJvdHRvbSI6MC4wfSwiUGFkZGluZyI6eyIkaWQiOiIyNzcwIiwiVG9wIjowLjAsIkxlZnQiOjAuMCwiUmlnaHQiOjAuMCwiQm90dG9tIjowLjB9LCJCYWNrZ3JvdW5kIjp7IiRpZCI6IjI3NzEiLCJDb2xvciI6eyIkaWQiOiIyNzcyIiwiQSI6MzgsIlIiOjE4MSwiRyI6MTgxLCJCIjoxODF9fSwiSXNWaXNpYmxlIjp0cnVlLCJXaWR0aCI6MC4wLCJIZWlnaHQiOjAuMCwiQm9yZGVyU3R5bGUiOnsiJGlkIjoiMjc3MyIsIkxpbmVDb2xvciI6eyIkaWQiOiIyNzc0IiwiJHR5cGUiOiJOTFJFLkNvbW1vbi5Eb20uU29saWRDb2xvckJydXNoLCBOTFJFLkNvbW1vbiIsIkNvbG9yIjp7IiRpZCI6IjI3NzUiLCJBIjoyNTUsIlIiOjIzNCwiRyI6MjIsIkIiOjMwfX0sIkxpbmVXZWlnaHQiOjAuMCwiTGluZVR5cGUiOjAsIlBhcmVudFN0eWxlIjpudWxsfSwiUGFyZW50U3R5bGUiOm51bGx9LCJJc0Fib3ZlVGltZWJhbmQiOmZhbHNlLCJTcGFjaW5nIjo1LCJEZWZhdWx0U3dpbWxhbmVUYXNrU3R5bGUiOnsiJGlkIjoiMjc3NiIsIiR0eXBlIjoiTkxSRS5Db21tb24uRG9tLlN0eWxlcy5FeHBsaWNpdFNldGFibGVUYXNrU3R5bGUsIE5MUkUuQ29tbW9uIiwiU2hhcGUiOjQsIlNoYXBlVGhpY2tuZXNzIjoxLCJEdXJhdGlvbkZvcm1hdCI6MCwiSW5jbHVkZU5vbldvcmtpbmdEYXlzSW5EdXJhdGlvbiI6ZmFsc2UsIlBlcmNlbnRhZ2VDb21wbGV0ZVN0eWxlIjp7IiRpZCI6IjI3NzciLCJGb250U2V0dGluZ3MiOnsiJGlkIjoiMjc3OCIsIkZvbnRTaXplIjoxMCwiRm9udE5hbWUiOiJDYWxpYnJpIiwiSXNCb2xkIjpmYWxzZSwiSXNJdGFsaWMiOmZhbHNlLCJJc1VuZGVybGluZWQiOmZhbHNlLCJQYXJlbnRTdHlsZSI6bnVsbH0sIkF1dG9TaXplIjowLCJGb3JlZ3JvdW5kIjp7IiRpZCI6IjI3NzkiLCJDb2xvciI6eyIkaWQiOiIyNzg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NzgxIiwiVG9wIjowLjAsIkxlZnQiOjAuMCwiUmlnaHQiOjAuMCwiQm90dG9tIjowLjB9LCJQYWRkaW5nIjp7IiRpZCI6IjI3ODIiLCJUb3AiOjAuMCwiTGVmdCI6MC4wLCJSaWdodCI6MC4wLCJCb3R0b20iOjAuMH0sIkJhY2tncm91bmQiOnsiJGlkIjoiMjc4MyIsIkNvbG9yIjp7IiRpZCI6IjI3ODQiLCJBIjo4OSwiUiI6MCwiRyI6MCwiQiI6MH19LCJJc1Zpc2libGUiOnRydWUsIldpZHRoIjowLjAsIkhlaWdodCI6MC4wLCJCb3JkZXJTdHlsZSI6bnVsbCwiUGFyZW50U3R5bGUiOm51bGx9LCJEdXJhdGlvblN0eWxlIjp7IiRpZCI6IjI3ODUiLCJGb250U2V0dGluZ3MiOnsiJGlkIjoiMjc4NiIsIkZvbnRTaXplIjoxMCwiRm9udE5hbWUiOiJDYWxpYnJpIiwiSXNCb2xkIjpmYWxzZSwiSXNJdGFsaWMiOmZhbHNlLCJJc1VuZGVybGluZWQiOmZhbHNlLCJQYXJlbnRTdHlsZSI6bnVsbH0sIkF1dG9TaXplIjowLCJGb3JlZ3JvdW5kIjp7IiRpZCI6IjI3ODciLCJDb2xvciI6eyIkaWQiOiIyNzg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c4OSIsIlRvcCI6MC4wLCJMZWZ0IjowLjAsIlJpZ2h0IjowLjAsIkJvdHRvbSI6MC4wfSwiUGFkZGluZyI6eyIkaWQiOiIyNzkwIiwiVG9wIjowLjAsIkxlZnQiOjAuMCwiUmlnaHQiOjAuMCwiQm90dG9tIjowLjB9LCJCYWNrZ3JvdW5kIjp7IiRpZCI6IjI3OTEiLCJDb2xvciI6eyIkcmVmIjoiMjc4NCJ9fSwiSXNWaXNpYmxlIjp0cnVlLCJXaWR0aCI6MC4wLCJIZWlnaHQiOjAuMCwiQm9yZGVyU3R5bGUiOm51bGwsIlBhcmVudFN0eWxlIjpudWxsfSwiSG9yaXpvbnRhbENvbm5lY3RvclN0eWxlIjp7IiRpZCI6IjI3OTIiLCJMaW5lQ29sb3IiOnsiJGlkIjoiMjc5MyIsIiR0eXBlIjoiTkxSRS5Db21tb24uRG9tLlNvbGlkQ29sb3JCcnVzaCwgTkxSRS5Db21tb24iLCJDb2xvciI6eyIkaWQiOiIyNzk0IiwiQSI6MjU1LCJSIjoyMDQsIkciOjIwNCwiQiI6MjA0fX0sIkxpbmVXZWlnaHQiOjEuMCwiTGluZVR5cGUiOjAsIlBhcmVudFN0eWxlIjpudWxsfSwiVmVydGljYWxDb25uZWN0b3JTdHlsZSI6eyIkaWQiOiIyNzk1IiwiTGluZUNvbG9yIjp7IiRpZCI6IjI3OTYiLCIkdHlwZSI6Ik5MUkUuQ29tbW9uLkRvbS5Tb2xpZENvbG9yQnJ1c2gsIE5MUkUuQ29tbW9uIiwiQ29sb3IiOnsiJGlkIjoiMjc5NyIsIkEiOjI1NSwiUiI6MjA0LCJHIjoyMDQsIkIiOjIwNH19LCJMaW5lV2VpZ2h0IjowLjAsIkxpbmVUeXBlIjowLCJQYXJlbnRTdHlsZSI6bnVsbH0sIk1hcmdpbiI6bnVsbCwiU3RhcnREYXRlUG9zaXRpb24iOjEsIkVuZERhdGVQb3NpdGlvbiI6MSwiRGF0ZUlzVmlzaWJsZSI6dHJ1ZSwiVGl0bGVQb3NpdGlvbiI6MiwiRHVyYXRpb25Qb3NpdGlvbiI6NiwiUGVyY2VudGFnZUNvbXBsZXRlZFBvc2l0aW9uIjo2LCJTcGFjaW5nIjozLCJJc0JlbG93VGltZWJhbmQiOnRydWUsIlBlcmNlbnRhZ2VDb21wbGV0ZVNoYXBlT3BhY2l0eSI6MzUsIlNoYXBlU3R5bGUiOnsiJGlkIjoiMjc5OCIsIk1hcmdpbiI6eyIkaWQiOiIyNzk5IiwiVG9wIjowLjAsIkxlZnQiOjQuMCwiUmlnaHQiOjQuMCwiQm90dG9tIjowLjB9LCJQYWRkaW5nIjp7IiRpZCI6IjI4MDAiLCJUb3AiOjAuMCwiTGVmdCI6MC4wLCJSaWdodCI6MC4wLCJCb3R0b20iOjAuMH0sIkJhY2tncm91bmQiOnsiJGlkIjoiMjgwMSIsIkNvbG9yIjp7IiRpZCI6IjI4MDIiLCJBIjoyNTUsIlIiOjIxNiwiRyI6MCwiQiI6Mzl9fSwiSXNWaXNpYmxlIjp0cnVlLCJXaWR0aCI6MC4wLCJIZWlnaHQiOjE2LjAsIkJvcmRlclN0eWxlIjp7IiRpZCI6IjI4MDMiLCJMaW5lQ29sb3IiOnsiJGlkIjoiMjgwNCIsIiR0eXBlIjoiTkxSRS5Db21tb24uRG9tLlNvbGlkQ29sb3JCcnVzaCwgTkxSRS5Db21tb24iLCJDb2xvciI6eyIkaWQiOiIyODA1IiwiQSI6MjU1LCJSIjoyMzQsIkciOjIyLCJCIjozMH19LCJMaW5lV2VpZ2h0IjowLjAsIkxpbmVUeXBlIjowLCJQYXJlbnRTdHlsZSI6bnVsbH0sIlBhcmVudFN0eWxlIjpudWxsfSwiVGl0bGVTdHlsZSI6eyIkaWQiOiIyODA2IiwiRm9udFNldHRpbmdzIjp7IiRpZCI6IjI4MDciLCJGb250U2l6ZSI6MTAsIkZvbnROYW1lIjoiQ2FsaWJyaSIsIklzQm9sZCI6dHJ1ZSwiSXNJdGFsaWMiOmZhbHNlLCJJc1VuZGVybGluZWQiOmZhbHNlLCJQYXJlbnRTdHlsZSI6bnVsbH0sIkF1dG9TaXplIjowLCJGb3JlZ3JvdW5kIjp7IiRpZCI6IjI4MDgiLCJDb2xvciI6eyIkaWQiOiIyODA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4MTAiLCJUb3AiOjAuMCwiTGVmdCI6MC4wLCJSaWdodCI6MC4wLCJCb3R0b20iOjAuMH0sIlBhZGRpbmciOnsiJGlkIjoiMjgxMSIsIlRvcCI6MC4wLCJMZWZ0IjowLjAsIlJpZ2h0IjowLjAsIkJvdHRvbSI6MC4wfSwiQmFja2dyb3VuZCI6eyIkaWQiOiIyODEyIiwiQ29sb3IiOnsiJGlkIjoiMjgxMyIsIkEiOjAsIlIiOjI1NSwiRyI6MjU1LCJCIjoyNTV9fSwiSXNWaXNpYmxlIjp0cnVlLCJXaWR0aCI6MC4wLCJIZWlnaHQiOjAuMCwiQm9yZGVyU3R5bGUiOm51bGwsIlBhcmVudFN0eWxlIjpudWxsfSwiRGF0ZVN0eWxlIjp7IiRpZCI6IjI4MTQiLCJGb250U2V0dGluZ3MiOnsiJGlkIjoiMjgxNSIsIkZvbnRTaXplIjoxMCwiRm9udE5hbWUiOiJDYWxpYnJpIiwiSXNCb2xkIjpmYWxzZSwiSXNJdGFsaWMiOmZhbHNlLCJJc1VuZGVybGluZWQiOmZhbHNlLCJQYXJlbnRTdHlsZSI6bnVsbH0sIkF1dG9TaXplIjowLCJGb3JlZ3JvdW5kIjp7IiRpZCI6IjI4MTYiLCJDb2xvciI6eyIkaWQiOiIyODE3IiwiQSI6MjU1LCJSIjo2NCwiRyI6NjQsIkIiOjY1fX0sIk1heFdpZHRoIjoyMDAuMCwiTWF4SGVpZ2h0IjoiSW5maW5pdHkiLCJTbWFydEZvcmVncm91bmRJc0FjdGl2ZSI6ZmFsc2UsIkhvcml6b250YWxBbGlnbm1lbnQiOjAsIlZlcnRpY2FsQWxpZ25tZW50IjowLCJTbWFydEZvcmVncm91bmQiOm51bGwsIkJhY2tncm91bmRGaWxsVHlwZSI6MCwiTWFyZ2luIjp7IiRpZCI6IjI4MTgiLCJUb3AiOjAuMCwiTGVmdCI6MC4wLCJSaWdodCI6MC4wLCJCb3R0b20iOjAuMH0sIlBhZGRpbmciOnsiJGlkIjoiMjgxOSIsIlRvcCI6MC4wLCJMZWZ0IjowLjAsIlJpZ2h0IjowLjAsIkJvdHRvbSI6MC4wfSwiQmFja2dyb3VuZCI6eyIkaWQiOiIyODIwIiwiQ29sb3IiOnsiJGlkIjoiMjgyMSIsIkEiOjAsIlIiOjI1NSwiRyI6MjU1LCJCIjoyNTV9fSwiSXNWaXNpYmxlIjp0cnVlLCJXaWR0aCI6MC4wLCJIZWlnaHQiOjAuMCwiQm9yZGVyU3R5bGUiOm51bGwsIlBhcmVudFN0eWxlIjpudWxsfSwiRGF0ZUZvcm1hdCI6eyIkaWQiOiIyODI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jMiLCJGb3JtYXQiOjAsIklzVmlzaWJsZSI6ZmFsc2UsIkxhc3RLbm93blZpc2liaWxpdHlTdGF0ZSI6ZmFsc2V9LCJJc1Zpc2libGUiOnRydWUsIlBhcmVudFN0eWxlIjpudWxsLCJfZXhwbGljaXRseVNldCI6eyIkaWQiOiIyODI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4MjUiLCJTaGFwZSI6MTcsIkNvbm5lY3Rvck1hcmdpbiI6eyIkaWQiOiIyODI2IiwiVG9wIjowLjAsIkxlZnQiOjIuMCwiUmlnaHQiOjIuMCwiQm90dG9tIjowLjB9LCJDb25uZWN0b3JTdHlsZSI6eyIkaWQiOiIyODI3IiwiTGluZUNvbG9yIjp7IiRpZCI6IjI4MjgiLCIkdHlwZSI6Ik5MUkUuQ29tbW9uLkRvbS5Tb2xpZENvbG9yQnJ1c2gsIE5MUkUuQ29tbW9uIiwiQ29sb3IiOnsiJGlkIjoiMjgyOSIsIkEiOjEyNywiUiI6NzksIkciOjEyOSwiQiI6MTg5fX0sIkxpbmVXZWlnaHQiOjEuMCwiTGluZVR5cGUiOjAsIlBhcmVudFN0eWxlIjpudWxsfSwiSXNCZWxvd1RpbWViYW5kIjpmYWxzZSwiUG9zaXRpb25PblRhc2siOjEsIkhpZGVEYXRlIjpmYWxzZSwiU2hhcGVTaXplIjowLCJTcGFjaW5nIjoxLjAsIlBhZGRpbmciOnsiJGlkIjoiMjgzMCIsIlRvcCI6Ny4wLCJMZWZ0IjozLjAsIlJpZ2h0IjowLjAsIkJvdHRvbSI6Mi4wfSwiU2hhcGVTdHlsZSI6eyIkaWQiOiIyODMxIiwiTWFyZ2luIjp7IiRpZCI6IjI4MzIiLCJUb3AiOjAuMCwiTGVmdCI6MC4wLCJSaWdodCI6MC4wLCJCb3R0b20iOjAuMH0sIlBhZGRpbmciOnsiJGlkIjoiMjgzMyIsIlRvcCI6MC4wLCJMZWZ0IjowLjAsIlJpZ2h0IjowLjAsIkJvdHRvbSI6MC4wfSwiQmFja2dyb3VuZCI6eyIkaWQiOiIyODM0IiwiQ29sb3IiOnsiJGlkIjoiMjgzNSIsIkEiOjIwNCwiUiI6MCwiRyI6ODIsIkIiOjE4MH19LCJJc1Zpc2libGUiOnRydWUsIldpZHRoIjoxNC4wLCJIZWlnaHQiOjE0LjAsIkJvcmRlclN0eWxlIjp7IiRpZCI6IjI4MzYiLCJMaW5lQ29sb3IiOnsiJGlkIjoiMjgzNyIsIiR0eXBlIjoiTkxSRS5Db21tb24uRG9tLlNvbGlkQ29sb3JCcnVzaCwgTkxSRS5Db21tb24iLCJDb2xvciI6eyIkaWQiOiIyODM4IiwiQSI6MjU1LCJSIjoyMzQsIkciOjIyLCJCIjozMH19LCJMaW5lV2VpZ2h0IjowLjAsIkxpbmVUeXBlIjowLCJQYXJlbnRTdHlsZSI6bnVsbH0sIlBhcmVudFN0eWxlIjpudWxsfSwiVGl0bGVTdHlsZSI6eyIkaWQiOiIyODM5IiwiRm9udFNldHRpbmdzIjp7IiRpZCI6IjI4NDAiLCJGb250U2l6ZSI6MTAsIkZvbnROYW1lIjoiQ2FsaWJyaSIsIklzQm9sZCI6ZmFsc2UsIklzSXRhbGljIjpmYWxzZSwiSXNVbmRlcmxpbmVkIjpmYWxzZSwiUGFyZW50U3R5bGUiOm51bGx9LCJBdXRvU2l6ZSI6MCwiRm9yZWdyb3VuZCI6eyIkaWQiOiIyODQxIiwiQ29sb3IiOnsiJGlkIjoiMjg0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ODQzIiwiVG9wIjowLjAsIkxlZnQiOjAuMCwiUmlnaHQiOjAuMCwiQm90dG9tIjowLjB9LCJQYWRkaW5nIjp7IiRpZCI6IjI4NDQiLCJUb3AiOjAuMCwiTGVmdCI6MC4wLCJSaWdodCI6MC4wLCJCb3R0b20iOjAuMH0sIkJhY2tncm91bmQiOnsiJGlkIjoiMjg0NSIsIkNvbG9yIjp7IiRpZCI6IjI4NDYiLCJBIjo4OSwiUiI6MCwiRyI6MCwiQiI6MH19LCJJc1Zpc2libGUiOnRydWUsIldpZHRoIjowLjAsIkhlaWdodCI6MC4wLCJCb3JkZXJTdHlsZSI6bnVsbCwiUGFyZW50U3R5bGUiOm51bGx9LCJEYXRlU3R5bGUiOnsiJGlkIjoiMjg0NyIsIkZvbnRTZXR0aW5ncyI6eyIkaWQiOiIyODQ4IiwiRm9udFNpemUiOjEwLCJGb250TmFtZSI6IkNhbGlicmkiLCJJc0JvbGQiOmZhbHNlLCJJc0l0YWxpYyI6ZmFsc2UsIklzVW5kZXJsaW5lZCI6ZmFsc2UsIlBhcmVudFN0eWxlIjpudWxsfSwiQXV0b1NpemUiOjAsIkZvcmVncm91bmQiOnsiJGlkIjoiMjg0OSIsIkNvbG9yIjp7IiRpZCI6IjI4N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NTEiLCJUb3AiOjAuMCwiTGVmdCI6MC4wLCJSaWdodCI6MC4wLCJCb3R0b20iOjAuMH0sIlBhZGRpbmciOnsiJGlkIjoiMjg1MiIsIlRvcCI6MC4wLCJMZWZ0IjowLjAsIlJpZ2h0IjowLjAsIkJvdHRvbSI6MC4wfSwiQmFja2dyb3VuZCI6eyIkaWQiOiIyODUzIiwiQ29sb3IiOnsiJHJlZiI6IjI4NDYifX0sIklzVmlzaWJsZSI6dHJ1ZSwiV2lkdGgiOjAuMCwiSGVpZ2h0IjowLjAsIkJvcmRlclN0eWxlIjpudWxsLCJQYXJlbnRTdHlsZSI6bnVsbH0sIkRhdGVGb3JtYXQiOnsiJGlkIjoiMjg1N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I4NTUiLCJEYXRlUGFydElzVmlzaWJsZSI6dHJ1ZSwiVGltZVBhcnRJc1Zpc2libGUiOmZhbHNlfX0sIldlZWtOdW1iZXJpbmciOnsiJGlkIjoiMjg1NiIsIkZvcm1hdCI6MCwiSXNWaXNpYmxlIjpmYWxzZSwiTGFzdEtub3duVmlzaWJpbGl0eVN0YXRlIjpmYWxzZX0sIklzVmlzaWJsZSI6dHJ1ZSwiUGFyZW50U3R5bGUiOm51bGx9LCJEZWZhdWx0U3dpbWxhbmVNaWxlc3RvbmVTdHlsZSI6eyIkaWQiOiIyODU3IiwiVGl0bGVQb3NpdGlvbiI6IkxlZnQiLCJEYXRlUG9zaXRpb24iOiJSaWdodCIsIlNoYXBlVHlwZSI6MTcsIlNoYXBlU2l6ZSI6MCwiU3BhY2luZyI6NSwiU2hhcGVTdHlsZSI6eyIkaWQiOiIyODU4IiwiTWFyZ2luIjp7IiRpZCI6IjI4NTkiLCJUb3AiOjAuMCwiTGVmdCI6MC4wLCJSaWdodCI6MC4wLCJCb3R0b20iOjAuMH0sIlBhZGRpbmciOnsiJGlkIjoiMjg2MCIsIlRvcCI6MC4wLCJMZWZ0IjowLjAsIlJpZ2h0IjowLjAsIkJvdHRvbSI6MC4wfSwiQmFja2dyb3VuZCI6eyIkaWQiOiIyODYxIiwiQ29sb3IiOnsiJGlkIjoiMjg2MiIsIkEiOjI1NSwiUiI6MjE2LCJHIjowLCJCIjozOX19LCJJc1Zpc2libGUiOnRydWUsIldpZHRoIjoxNC4wLCJIZWlnaHQiOjE0LjAsIkJvcmRlclN0eWxlIjp7IiRpZCI6IjI4NjMiLCJMaW5lQ29sb3IiOnsiJGlkIjoiMjg2NCIsIiR0eXBlIjoiTkxSRS5Db21tb24uRG9tLlNvbGlkQ29sb3JCcnVzaCwgTkxSRS5Db21tb24iLCJDb2xvciI6eyIkaWQiOiIyODY1IiwiQSI6MjU1LCJSIjoyMzQsIkciOjIyLCJCIjozMH19LCJMaW5lV2VpZ2h0IjowLjAsIkxpbmVUeXBlIjowLCJQYXJlbnRTdHlsZSI6bnVsbH0sIlBhcmVudFN0eWxlIjpudWxsfSwiVGl0bGVTdHlsZSI6eyIkaWQiOiIyODY2IiwiRm9udFNldHRpbmdzIjp7IiRpZCI6IjI4NjciLCJGb250U2l6ZSI6MTAsIkZvbnROYW1lIjoiQ2FsaWJyaSIsIklzQm9sZCI6ZmFsc2UsIklzSXRhbGljIjpmYWxzZSwiSXNVbmRlcmxpbmVkIjpmYWxzZSwiUGFyZW50U3R5bGUiOm51bGx9LCJBdXRvU2l6ZSI6MCwiRm9yZWdyb3VuZCI6eyIkaWQiOiIyODY4IiwiQ29sb3IiOnsiJGlkIjoiMjg2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ODcwIiwiVG9wIjowLjAsIkxlZnQiOjAuMCwiUmlnaHQiOjAuMCwiQm90dG9tIjowLjB9LCJQYWRkaW5nIjp7IiRpZCI6IjI4NzEiLCJUb3AiOjAuMCwiTGVmdCI6MC4wLCJSaWdodCI6MC4wLCJCb3R0b20iOjAuMH0sIkJhY2tncm91bmQiOnsiJGlkIjoiMjg3MiIsIkNvbG9yIjp7IiRpZCI6IjI4NzMiLCJBIjowLCJSIjoyNTUsIkciOjI1NSwiQiI6MjU1fX0sIklzVmlzaWJsZSI6dHJ1ZSwiV2lkdGgiOjAuMCwiSGVpZ2h0IjowLjAsIkJvcmRlclN0eWxlIjpudWxsLCJQYXJlbnRTdHlsZSI6bnVsbH0sIkRhdGVTdHlsZSI6eyIkaWQiOiIyODc0IiwiRm9udFNldHRpbmdzIjp7IiRpZCI6IjI4NzUiLCJGb250U2l6ZSI6MTAsIkZvbnROYW1lIjoiQ2FsaWJyaSIsIklzQm9sZCI6ZmFsc2UsIklzSXRhbGljIjpmYWxzZSwiSXNVbmRlcmxpbmVkIjpmYWxzZSwiUGFyZW50U3R5bGUiOm51bGx9LCJBdXRvU2l6ZSI6MCwiRm9yZWdyb3VuZCI6eyIkaWQiOiIyODc2IiwiQ29sb3IiOnsiJGlkIjoiMjg3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3OCIsIlRvcCI6MC4wLCJMZWZ0IjowLjAsIlJpZ2h0IjowLjAsIkJvdHRvbSI6MC4wfSwiUGFkZGluZyI6eyIkaWQiOiIyODc5IiwiVG9wIjowLjAsIkxlZnQiOjAuMCwiUmlnaHQiOjAuMCwiQm90dG9tIjowLjB9LCJCYWNrZ3JvdW5kIjp7IiRpZCI6IjI4ODAiLCJDb2xvciI6eyIkaWQiOiIyODgxIiwiQSI6MCwiUiI6MjU1LCJHIjoyNTUsIkIiOjI1NX19LCJJc1Zpc2libGUiOnRydWUsIldpZHRoIjowLjAsIkhlaWdodCI6MC4wLCJCb3JkZXJTdHlsZSI6bnVsbCwiUGFyZW50U3R5bGUiOm51bGx9LCJEYXRlRm9ybWF0Ijp7IiRpZCI6IjI4ODI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ODgzIiwiRGF0ZVBhcnRJc1Zpc2libGUiOnRydWUsIlRpbWVQYXJ0SXNWaXNpYmxlIjpmYWxzZX19LCJXZWVrTnVtYmVyaW5nIjp7IiRpZCI6IjI4ODQiLCJGb3JtYXQiOjAsIklzVmlzaWJsZSI6ZmFsc2UsIkxhc3RLbm93blZpc2liaWxpdHlTdGF0ZSI6ZmFsc2V9LCJJc1Zpc2libGUiOnRydWUsIlBhcmVudFN0eWxlIjpudWxsfSwiRGVmYXVsdFN3aW1sYW5lQWN0aXZpdHlTdHlsZSI6eyIkaWQiOiIyODg1IiwiSGVhZGVyU3R5bGUiOnsiJGlkIjoiMjg4NiIsIlRleHRTdHlsZSI6eyIkaWQiOiIyODg3IiwiRm9udFNldHRpbmdzIjp7IiRpZCI6IjI4ODgiLCJGb250U2l6ZSI6MTEsIkZvbnROYW1lIjoiQ2FsaWJyaSIsIklzQm9sZCI6ZmFsc2UsIklzSXRhbGljIjpmYWxzZSwiSXNVbmRlcmxpbmVkIjpmYWxzZSwiUGFyZW50U3R5bGUiOm51bGx9LCJBdXRvU2l6ZSI6MiwiRm9yZWdyb3VuZCI6eyIkaWQiOiIyODg5IiwiQ29sb3IiOnsiJGlkIjoiMjg5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4OTEiLCJUb3AiOjAuMCwiTGVmdCI6MC4wLCJSaWdodCI6MC4wLCJCb3R0b20iOjAuMH0sIlBhZGRpbmciOnsiJGlkIjoiMjg5MiIsIlRvcCI6MC4wLCJMZWZ0IjowLjAsIlJpZ2h0IjowLjAsIkJvdHRvbSI6MC4wfSwiQmFja2dyb3VuZCI6bnVsbCwiSXNWaXNpYmxlIjp0cnVlLCJXaWR0aCI6MC4wLCJIZWlnaHQiOjAuMCwiQm9yZGVyU3R5bGUiOm51bGwsIlBhcmVudFN0eWxlIjpudWxsfSwiUmVjdGFuZ2xlU3R5bGUiOnsiJGlkIjoiMjg5MyIsIk1hcmdpbiI6eyIkaWQiOiIyODk0IiwiVG9wIjowLjAsIkxlZnQiOjAuMCwiUmlnaHQiOjAuMCwiQm90dG9tIjowLjB9LCJQYWRkaW5nIjp7IiRpZCI6IjI4OTUiLCJUb3AiOjAuMCwiTGVmdCI6MC4wLCJSaWdodCI6MC4wLCJCb3R0b20iOjAuMH0sIkJhY2tncm91bmQiOnsiJGlkIjoiMjg5NiIsIkNvbG9yIjp7IiRpZCI6IjI4OTciLCJBIjo2MywiUiI6MCwiRyI6ODIsIkIiOjE4MH19LCJJc1Zpc2libGUiOnRydWUsIldpZHRoIjowLjAsIkhlaWdodCI6MC4wLCJCb3JkZXJTdHlsZSI6eyIkaWQiOiIyODk4IiwiTGluZUNvbG9yIjp7IiRpZCI6IjI4OTkiLCIkdHlwZSI6Ik5MUkUuQ29tbW9uLkRvbS5Tb2xpZENvbG9yQnJ1c2gsIE5MUkUuQ29tbW9uIiwiQ29sb3IiOnsiJGlkIjoiMjkwMCIsIkEiOjI1NSwiUiI6MjU1LCJHIjowLCJCIjowfX0sIkxpbmVXZWlnaHQiOjAuMCwiTGluZVR5cGUiOjAsIlBhcmVudFN0eWxlIjpudWxsfSwiUGFyZW50U3R5bGUiOm51bGx9LCJNYXJnaW4iOnsiJGlkIjoiMjkwMSIsIlRvcCI6MC4wLCJMZWZ0IjowLjAsIlJpZ2h0IjowLjAsIkJvdHRvbSI6MC4wfSwiUGFkZGluZyI6eyIkaWQiOiIyOTAyIiwiVG9wIjowLjAsIkxlZnQiOjAuMCwiUmlnaHQiOjAuMCwiQm90dG9tIjowLjB9LCJCYWNrZ3JvdW5kIjpudWxsLCJJc1Zpc2libGUiOnRydWUsIldpZHRoIjowLjAsIkhlaWdodCI6MC4wLCJCb3JkZXJTdHlsZSI6bnVsbCwiUGFyZW50U3R5bGUiOm51bGx9LCJCYWNrZ3JvdW5kU3R5bGUiOnsiJGlkIjoiMjkwMyIsIk1hcmdpbiI6eyIkaWQiOiIyOTA0IiwiVG9wIjowLjAsIkxlZnQiOjAuMCwiUmlnaHQiOjAuMCwiQm90dG9tIjowLjB9LCJQYWRkaW5nIjp7IiRpZCI6IjI5MDUiLCJUb3AiOjAuMCwiTGVmdCI6MC4wLCJSaWdodCI6MC4wLCJCb3R0b20iOjAuMH0sIkJhY2tncm91bmQiOnsiJGlkIjoiMjkwNiIsIkNvbG9yIjp7IiRpZCI6IjI5MDciLCJBIjozOCwiUiI6MTgxLCJHIjoxODEsIkIiOjE4MX19LCJJc1Zpc2libGUiOnRydWUsIldpZHRoIjowLjAsIkhlaWdodCI6MC4wLCJCb3JkZXJTdHlsZSI6eyIkaWQiOiIyOTA4IiwiTGluZUNvbG9yIjp7IiRpZCI6IjI5MDkiLCIkdHlwZSI6Ik5MUkUuQ29tbW9uLkRvbS5Tb2xpZENvbG9yQnJ1c2gsIE5MUkUuQ29tbW9uIiwiQ29sb3IiOnsiJGlkIjoiMjkxMCIsIkEiOjI1NSwiUiI6MjM0LCJHIjoyMiwiQiI6MzB9fSwiTGluZVdlaWdodCI6MC4wLCJMaW5lVHlwZSI6MCwiUGFyZW50U3R5bGUiOm51bGx9LCJQYXJlbnRTdHlsZSI6bnVsbH0sIk1hcmdpbiI6eyIkaWQiOiIyOTExIiwiVG9wIjowLjAsIkxlZnQiOjAuMCwiUmlnaHQiOjAuMCwiQm90dG9tIjowLjB9LCJQYWRkaW5nIjp7IiRpZCI6IjI5MTIiLCJUb3AiOjAuMCwiTGVmdCI6MC4wLCJSaWdodCI6MC4wLCJCb3R0b20iOjAuMH0sIklzVmlzaWJsZSI6dHJ1ZSwiV2lkdGgiOjAuMCwiSGVpZ2h0IjowLjAsIkJvcmRlclN0eWxlIjpudWxsLCJQYXJlbnRTdHlsZSI6bnVsbH0sIk1hcmdpbiI6eyIkaWQiOiIyOTEzIiwiVG9wIjowLjAsIkxlZnQiOjAuMCwiUmlnaHQiOjAuMCwiQm90dG9tIjowLjB9LCJQYWRkaW5nIjp7IiRpZCI6IjI5MTQiLCJUb3AiOjAuMCwiTGVmdCI6MC4wLCJSaWdodCI6MC4wLCJCb3R0b20iOjAuMH0sIklzVmlzaWJsZSI6dHJ1ZSwiV2lkdGgiOjAuMCwiSGVpZ2h0IjowLjAsIkJvcmRlclN0eWxlIjp7IiRpZCI6IjI5MTUiLCJMaW5lQ29sb3IiOm51bGwsIkxpbmVXZWlnaHQiOjAuMCwiTGluZVR5cGUiOjAsIlBhcmVudFN0eWxlIjpudWxsfSwiUGFyZW50U3R5bGUiOm51bGx9LHsiJGlkIjoiMjkxNiIsIlN0eWxlSWQiOiIwMDAwMDAwMC0wMDAwLTAwMDAtMDAwMC0wMDAwMDAwMDAwMDAiLCJIZWFkZXJTdHlsZSI6eyIkaWQiOiIyOTE3IiwiVGV4dElzVmVydGljYWwiOmZhbHNlLCJUZXh0U3R5bGUiOnsiJGlkIjoiMjkxOCIsIkZvbnRTZXR0aW5ncyI6eyIkaWQiOiIyOTE5IiwiRm9udFNpemUiOjEzLCJGb250TmFtZSI6IkNhbGlicmkiLCJJc0JvbGQiOnRydWUsIklzSXRhbGljIjpmYWxzZSwiSXNVbmRlcmxpbmVkIjpmYWxzZSwiUGFyZW50U3R5bGUiOm51bGx9LCJBdXRvU2l6ZSI6MCwiRm9yZWdyb3VuZCI6eyIkaWQiOiIyOTIwIiwiQ29sb3IiOnsiJGlkIjoiMjkyMSIsIkEiOjI1NSwiUiI6MjU1LCJHIjoyNTUsIkIiOjI1NX19LCJNYXhXaWR0aCI6ODcuNjkwNTE2NDMxOTI0ODYzLCJNYXhIZWlnaHQiOjAuMCwiU21hcnRGb3JlZ3JvdW5kSXNBY3RpdmUiOmZhbHNlLCJIb3Jpem9udGFsQWxpZ25tZW50IjowLCJWZXJ0aWNhbEFsaWdubWVudCI6MCwiU21hcnRGb3JlZ3JvdW5kIjpudWxsLCJCYWNrZ3JvdW5kRmlsbFR5cGUiOjAsIk1hcmdpbiI6eyIkaWQiOiIyOTIyIiwiVG9wIjowLjAsIkxlZnQiOjAuMCwiUmlnaHQiOjAuMCwiQm90dG9tIjowLjB9LCJQYWRkaW5nIjp7IiRpZCI6IjI5MjMiLCJUb3AiOjAuMCwiTGVmdCI6MC4wLCJSaWdodCI6MC4wLCJCb3R0b20iOjAuMH0sIkJhY2tncm91bmQiOm51bGwsIklzVmlzaWJsZSI6ZmFsc2UsIldpZHRoIjowLjAsIkhlaWdodCI6MC4wLCJCb3JkZXJTdHlsZSI6bnVsbCwiUGFyZW50U3R5bGUiOm51bGx9LCJSZWN0YW5nbGVTdHlsZSI6eyIkaWQiOiIyOTI0IiwiTWFyZ2luIjp7IiRpZCI6IjI5MjUiLCJUb3AiOjAuMCwiTGVmdCI6MC4wLCJSaWdodCI6MC4wLCJCb3R0b20iOjAuMH0sIlBhZGRpbmciOnsiJGlkIjoiMjkyNiIsIlRvcCI6MC4wLCJMZWZ0IjowLjAsIlJpZ2h0IjowLjAsIkJvdHRvbSI6MC4wfSwiQmFja2dyb3VuZCI6eyIkaWQiOiIyOTI3IiwiQ29sb3IiOnsiJGlkIjoiMjkyOCIsIkEiOjIwNCwiUiI6MzcsIkciOjQ3LCJCIjoxMDh9fSwiSXNWaXNpYmxlIjpmYWxzZSwiV2lkdGgiOjAuMCwiSGVpZ2h0IjowLjAsIkJvcmRlclN0eWxlIjp7IiRpZCI6IjI5MjkiLCJMaW5lQ29sb3IiOnsiJGlkIjoiMjkzMCIsIiR0eXBlIjoiTkxSRS5Db21tb24uRG9tLlNvbGlkQ29sb3JCcnVzaCwgTkxSRS5Db21tb24iLCJDb2xvciI6eyIkaWQiOiIyOTMxIiwiQSI6MjU1LCJSIjo4NSwiRyI6ODAsIkIiOjY4fX0sIkxpbmVXZWlnaHQiOjAuMCwiTGluZVR5cGUiOjAsIlBhcmVudFN0eWxlIjpudWxsfSwiUGFyZW50U3R5bGUiOm51bGx9LCJNYXJnaW4iOnsiJGlkIjoiMjkzMiIsIlRvcCI6MC4wLCJMZWZ0IjowLjAsIlJpZ2h0IjowLjAsIkJvdHRvbSI6MC4wfSwiUGFkZGluZyI6eyIkaWQiOiIyOTMzIiwiVG9wIjowLjAsIkxlZnQiOjAuMCwiUmlnaHQiOjAuMCwiQm90dG9tIjowLjB9LCJCYWNrZ3JvdW5kIjpudWxsLCJJc1Zpc2libGUiOnRydWUsIldpZHRoIjowLjAsIkhlaWdodCI6MC4wLCJCb3JkZXJTdHlsZSI6bnVsbCwiUGFyZW50U3R5bGUiOm51bGx9LCJCYWNrZ3JvdW5kU3R5bGUiOnsiJGlkIjoiMjkzNCIsIk1hcmdpbiI6eyIkaWQiOiIyOTM1IiwiVG9wIjowLjAsIkxlZnQiOjAuMCwiUmlnaHQiOjAuMCwiQm90dG9tIjowLjB9LCJQYWRkaW5nIjp7IiRpZCI6IjI5MzYiLCJUb3AiOjAuMCwiTGVmdCI6MC4wLCJSaWdodCI6MC4wLCJCb3R0b20iOjAuMH0sIkJhY2tncm91bmQiOnsiJGlkIjoiMjkzNyIsIkNvbG9yIjp7IiRpZCI6IjI5MzgiLCJBIjozOCwiUiI6MTgxLCJHIjoxODEsIkIiOjE4MX19LCJJc1Zpc2libGUiOnRydWUsIldpZHRoIjowLjAsIkhlaWdodCI6MC4wLCJCb3JkZXJTdHlsZSI6eyIkaWQiOiIyOTM5IiwiTGluZUNvbG9yIjp7IiRpZCI6IjI5NDAiLCIkdHlwZSI6Ik5MUkUuQ29tbW9uLkRvbS5Tb2xpZENvbG9yQnJ1c2gsIE5MUkUuQ29tbW9uIiwiQ29sb3IiOnsiJGlkIjoiMjk0MSIsIkEiOjI1NSwiUiI6MjM0LCJHIjoyMiwiQiI6MzB9fSwiTGluZVdlaWdodCI6MC4wLCJMaW5lVHlwZSI6MCwiUGFyZW50U3R5bGUiOm51bGx9LCJQYXJlbnRTdHlsZSI6bnVsbH0sIklzQWJvdmVUaW1lYmFuZCI6ZmFsc2UsIlNwYWNpbmciOjUsIkRlZmF1bHRTd2ltbGFuZVRhc2tTdHlsZSI6eyIkaWQiOiIyOTQyIiwiJHR5cGUiOiJOTFJFLkNvbW1vbi5Eb20uU3R5bGVzLkV4cGxpY2l0U2V0YWJsZVRhc2tTdHlsZSwgTkxSRS5Db21tb24iLCJTaGFwZSI6NCwiU2hhcGVUaGlja25lc3MiOjEsIkR1cmF0aW9uRm9ybWF0IjowLCJJbmNsdWRlTm9uV29ya2luZ0RheXNJbkR1cmF0aW9uIjpmYWxzZSwiUGVyY2VudGFnZUNvbXBsZXRlU3R5bGUiOnsiJGlkIjoiMjk0MyIsIkZvbnRTZXR0aW5ncyI6eyIkaWQiOiIyOTQ0IiwiRm9udFNpemUiOjEwLCJGb250TmFtZSI6IkNhbGlicmkiLCJJc0JvbGQiOmZhbHNlLCJJc0l0YWxpYyI6ZmFsc2UsIklzVW5kZXJsaW5lZCI6ZmFsc2UsIlBhcmVudFN0eWxlIjpudWxsfSwiQXV0b1NpemUiOjAsIkZvcmVncm91bmQiOnsiJGlkIjoiMjk0NSIsIkNvbG9yIjp7IiRpZCI6IjI5ND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5NDciLCJUb3AiOjAuMCwiTGVmdCI6MC4wLCJSaWdodCI6MC4wLCJCb3R0b20iOjAuMH0sIlBhZGRpbmciOnsiJGlkIjoiMjk0OCIsIlRvcCI6MC4wLCJMZWZ0IjowLjAsIlJpZ2h0IjowLjAsIkJvdHRvbSI6MC4wfSwiQmFja2dyb3VuZCI6eyIkaWQiOiIyOTQ5IiwiQ29sb3IiOnsiJGlkIjoiMjk1MCIsIkEiOjg5LCJSIjowLCJHIjowLCJCIjowfX0sIklzVmlzaWJsZSI6dHJ1ZSwiV2lkdGgiOjAuMCwiSGVpZ2h0IjowLjAsIkJvcmRlclN0eWxlIjpudWxsLCJQYXJlbnRTdHlsZSI6bnVsbH0sIkR1cmF0aW9uU3R5bGUiOnsiJGlkIjoiMjk1MSIsIkZvbnRTZXR0aW5ncyI6eyIkaWQiOiIyOTUyIiwiRm9udFNpemUiOjEwLCJGb250TmFtZSI6IkNhbGlicmkiLCJJc0JvbGQiOmZhbHNlLCJJc0l0YWxpYyI6ZmFsc2UsIklzVW5kZXJsaW5lZCI6ZmFsc2UsIlBhcmVudFN0eWxlIjpudWxsfSwiQXV0b1NpemUiOjAsIkZvcmVncm91bmQiOnsiJGlkIjoiMjk1MyIsIkNvbG9yIjp7IiRpZCI6IjI5N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TU1IiwiVG9wIjowLjAsIkxlZnQiOjAuMCwiUmlnaHQiOjAuMCwiQm90dG9tIjowLjB9LCJQYWRkaW5nIjp7IiRpZCI6IjI5NTYiLCJUb3AiOjAuMCwiTGVmdCI6MC4wLCJSaWdodCI6MC4wLCJCb3R0b20iOjAuMH0sIkJhY2tncm91bmQiOnsiJGlkIjoiMjk1NyIsIkNvbG9yIjp7IiRyZWYiOiIyOTUwIn19LCJJc1Zpc2libGUiOnRydWUsIldpZHRoIjowLjAsIkhlaWdodCI6MC4wLCJCb3JkZXJTdHlsZSI6bnVsbCwiUGFyZW50U3R5bGUiOm51bGx9LCJIb3Jpem9udGFsQ29ubmVjdG9yU3R5bGUiOnsiJGlkIjoiMjk1OCIsIkxpbmVDb2xvciI6eyIkaWQiOiIyOTU5IiwiJHR5cGUiOiJOTFJFLkNvbW1vbi5Eb20uU29saWRDb2xvckJydXNoLCBOTFJFLkNvbW1vbiIsIkNvbG9yIjp7IiRpZCI6IjI5NjAiLCJBIjoyNTUsIlIiOjIwNCwiRyI6MjA0LCJCIjoyMDR9fSwiTGluZVdlaWdodCI6MS4wLCJMaW5lVHlwZSI6MCwiUGFyZW50U3R5bGUiOm51bGx9LCJWZXJ0aWNhbENvbm5lY3RvclN0eWxlIjp7IiRpZCI6IjI5NjEiLCJMaW5lQ29sb3IiOnsiJGlkIjoiMjk2MiIsIiR0eXBlIjoiTkxSRS5Db21tb24uRG9tLlNvbGlkQ29sb3JCcnVzaCwgTkxSRS5Db21tb24iLCJDb2xvciI6eyIkaWQiOiIyOTYzIiwiQSI6MjU1LCJSIjoyMDQsIkciOjIwNCwiQiI6MjA0fX0sIkxpbmVXZWlnaHQiOjAuMCwiTGluZVR5cGUiOjAsIlBhcmVudFN0eWxlIjpudWxsfSwiTWFyZ2luIjpudWxsLCJTdGFydERhdGVQb3NpdGlvbiI6MSwiRW5kRGF0ZVBvc2l0aW9uIjoxLCJEYXRlSXNWaXNpYmxlIjp0cnVlLCJUaXRsZVBvc2l0aW9uIjoyLCJEdXJhdGlvblBvc2l0aW9uIjo2LCJQZXJjZW50YWdlQ29tcGxldGVkUG9zaXRpb24iOjYsIlNwYWNpbmciOjMsIklzQmVsb3dUaW1lYmFuZCI6dHJ1ZSwiUGVyY2VudGFnZUNvbXBsZXRlU2hhcGVPcGFjaXR5IjozNSwiU2hhcGVTdHlsZSI6eyIkaWQiOiIyOTY0IiwiTWFyZ2luIjp7IiRpZCI6IjI5NjUiLCJUb3AiOjAuMCwiTGVmdCI6NC4wLCJSaWdodCI6NC4wLCJCb3R0b20iOjAuMH0sIlBhZGRpbmciOnsiJGlkIjoiMjk2NiIsIlRvcCI6MC4wLCJMZWZ0IjowLjAsIlJpZ2h0IjowLjAsIkJvdHRvbSI6MC4wfSwiQmFja2dyb3VuZCI6eyIkaWQiOiIyOTY3IiwiQ29sb3IiOnsiJGlkIjoiMjk2OCIsIkEiOjI1NSwiUiI6MjI5LCJHIjoyOSwiQiI6NTN9fSwiSXNWaXNpYmxlIjp0cnVlLCJXaWR0aCI6MC4wLCJIZWlnaHQiOjE2LjAsIkJvcmRlclN0eWxlIjp7IiRpZCI6IjI5NjkiLCJMaW5lQ29sb3IiOnsiJGlkIjoiMjk3MCIsIiR0eXBlIjoiTkxSRS5Db21tb24uRG9tLlNvbGlkQ29sb3JCcnVzaCwgTkxSRS5Db21tb24iLCJDb2xvciI6eyIkaWQiOiIyOTcxIiwiQSI6MjU1LCJSIjoyMzQsIkciOjIyLCJCIjozMH19LCJMaW5lV2VpZ2h0IjowLjAsIkxpbmVUeXBlIjowLCJQYXJlbnRTdHlsZSI6bnVsbH0sIlBhcmVudFN0eWxlIjpudWxsfSwiVGl0bGVTdHlsZSI6eyIkaWQiOiIyOTcyIiwiRm9udFNldHRpbmdzIjp7IiRpZCI6IjI5NzMiLCJGb250U2l6ZSI6MTAsIkZvbnROYW1lIjoiQ2FsaWJyaSIsIklzQm9sZCI6dHJ1ZSwiSXNJdGFsaWMiOmZhbHNlLCJJc1VuZGVybGluZWQiOmZhbHNlLCJQYXJlbnRTdHlsZSI6bnVsbH0sIkF1dG9TaXplIjowLCJGb3JlZ3JvdW5kIjp7IiRpZCI6IjI5NzQiLCJDb2xvciI6eyIkaWQiOiIyOTc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5NzYiLCJUb3AiOjAuMCwiTGVmdCI6MC4wLCJSaWdodCI6MC4wLCJCb3R0b20iOjAuMH0sIlBhZGRpbmciOnsiJGlkIjoiMjk3NyIsIlRvcCI6MC4wLCJMZWZ0IjowLjAsIlJpZ2h0IjowLjAsIkJvdHRvbSI6MC4wfSwiQmFja2dyb3VuZCI6eyIkaWQiOiIyOTc4IiwiQ29sb3IiOnsiJGlkIjoiMjk3OSIsIkEiOjAsIlIiOjI1NSwiRyI6MjU1LCJCIjoyNTV9fSwiSXNWaXNpYmxlIjp0cnVlLCJXaWR0aCI6MC4wLCJIZWlnaHQiOjAuMCwiQm9yZGVyU3R5bGUiOm51bGwsIlBhcmVudFN0eWxlIjpudWxsfSwiRGF0ZVN0eWxlIjp7IiRpZCI6IjI5ODAiLCJGb250U2V0dGluZ3MiOnsiJGlkIjoiMjk4MSIsIkZvbnRTaXplIjoxMCwiRm9udE5hbWUiOiJDYWxpYnJpIiwiSXNCb2xkIjpmYWxzZSwiSXNJdGFsaWMiOmZhbHNlLCJJc1VuZGVybGluZWQiOmZhbHNlLCJQYXJlbnRTdHlsZSI6bnVsbH0sIkF1dG9TaXplIjowLCJGb3JlZ3JvdW5kIjp7IiRpZCI6IjI5ODIiLCJDb2xvciI6eyIkaWQiOiIyOTgzIiwiQSI6MjU1LCJSIjo2NCwiRyI6NjQsIkIiOjY1fX0sIk1heFdpZHRoIjoyMDAuMCwiTWF4SGVpZ2h0IjoiSW5maW5pdHkiLCJTbWFydEZvcmVncm91bmRJc0FjdGl2ZSI6ZmFsc2UsIkhvcml6b250YWxBbGlnbm1lbnQiOjAsIlZlcnRpY2FsQWxpZ25tZW50IjowLCJTbWFydEZvcmVncm91bmQiOm51bGwsIkJhY2tncm91bmRGaWxsVHlwZSI6MCwiTWFyZ2luIjp7IiRpZCI6IjI5ODQiLCJUb3AiOjAuMCwiTGVmdCI6MC4wLCJSaWdodCI6MC4wLCJCb3R0b20iOjAuMH0sIlBhZGRpbmciOnsiJGlkIjoiMjk4NSIsIlRvcCI6MC4wLCJMZWZ0IjowLjAsIlJpZ2h0IjowLjAsIkJvdHRvbSI6MC4wfSwiQmFja2dyb3VuZCI6eyIkaWQiOiIyOTg2IiwiQ29sb3IiOnsiJGlkIjoiMjk4NyIsIkEiOjAsIlIiOjI1NSwiRyI6MjU1LCJCIjoyNTV9fSwiSXNWaXNpYmxlIjp0cnVlLCJXaWR0aCI6MC4wLCJIZWlnaHQiOjAuMCwiQm9yZGVyU3R5bGUiOm51bGwsIlBhcmVudFN0eWxlIjpudWxsfSwiRGF0ZUZvcm1hdCI6eyIkaWQiOiIyOTg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ODkiLCJGb3JtYXQiOjAsIklzVmlzaWJsZSI6ZmFsc2UsIkxhc3RLbm93blZpc2liaWxpdHlTdGF0ZSI6ZmFsc2V9LCJJc1Zpc2libGUiOnRydWUsIlBhcmVudFN0eWxlIjpudWxsLCJfZXhwbGljaXRseVNldCI6eyIkaWQiOiIyOTkw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5OTEiLCJTaGFwZSI6MTcsIkNvbm5lY3Rvck1hcmdpbiI6eyIkaWQiOiIyOTkyIiwiVG9wIjowLjAsIkxlZnQiOjIuMCwiUmlnaHQiOjIuMCwiQm90dG9tIjowLjB9LCJDb25uZWN0b3JTdHlsZSI6eyIkaWQiOiIyOTkzIiwiTGluZUNvbG9yIjp7IiRpZCI6IjI5OTQiLCIkdHlwZSI6Ik5MUkUuQ29tbW9uLkRvbS5Tb2xpZENvbG9yQnJ1c2gsIE5MUkUuQ29tbW9uIiwiQ29sb3IiOnsiJGlkIjoiMjk5NSIsIkEiOjEyNywiUiI6NzksIkciOjEyOSwiQiI6MTg5fX0sIkxpbmVXZWlnaHQiOjEuMCwiTGluZVR5cGUiOjAsIlBhcmVudFN0eWxlIjpudWxsfSwiSXNCZWxvd1RpbWViYW5kIjpmYWxzZSwiUG9zaXRpb25PblRhc2siOjEsIkhpZGVEYXRlIjpmYWxzZSwiU2hhcGVTaXplIjowLCJTcGFjaW5nIjoxLjAsIlBhZGRpbmciOnsiJGlkIjoiMjk5NiIsIlRvcCI6Ny4wLCJMZWZ0IjozLjAsIlJpZ2h0IjowLjAsIkJvdHRvbSI6Mi4wfSwiU2hhcGVTdHlsZSI6eyIkaWQiOiIyOTk3IiwiTWFyZ2luIjp7IiRpZCI6IjI5OTgiLCJUb3AiOjAuMCwiTGVmdCI6MC4wLCJSaWdodCI6MC4wLCJCb3R0b20iOjAuMH0sIlBhZGRpbmciOnsiJGlkIjoiMjk5OSIsIlRvcCI6MC4wLCJMZWZ0IjowLjAsIlJpZ2h0IjowLjAsIkJvdHRvbSI6MC4wfSwiQmFja2dyb3VuZCI6eyIkaWQiOiIzMDAwIiwiQ29sb3IiOnsiJGlkIjoiMzAwMSIsIkEiOjIwNCwiUiI6MzcsIkciOjQ3LCJCIjoxMDh9fSwiSXNWaXNpYmxlIjp0cnVlLCJXaWR0aCI6MTQuMCwiSGVpZ2h0IjoxNC4wLCJCb3JkZXJTdHlsZSI6eyIkaWQiOiIzMDAyIiwiTGluZUNvbG9yIjp7IiRpZCI6IjMwMDMiLCIkdHlwZSI6Ik5MUkUuQ29tbW9uLkRvbS5Tb2xpZENvbG9yQnJ1c2gsIE5MUkUuQ29tbW9uIiwiQ29sb3IiOnsiJGlkIjoiMzAwNCIsIkEiOjI1NSwiUiI6MjM0LCJHIjoyMiwiQiI6MzB9fSwiTGluZVdlaWdodCI6MC4wLCJMaW5lVHlwZSI6MCwiUGFyZW50U3R5bGUiOm51bGx9LCJQYXJlbnRTdHlsZSI6bnVsbH0sIlRpdGxlU3R5bGUiOnsiJGlkIjoiMzAwNSIsIkZvbnRTZXR0aW5ncyI6eyIkaWQiOiIzMDA2IiwiRm9udFNpemUiOjEwLCJGb250TmFtZSI6IkNhbGlicmkiLCJJc0JvbGQiOmZhbHNlLCJJc0l0YWxpYyI6ZmFsc2UsIklzVW5kZXJsaW5lZCI6ZmFsc2UsIlBhcmVudFN0eWxlIjpudWxsfSwiQXV0b1NpemUiOjAsIkZvcmVncm91bmQiOnsiJGlkIjoiMzAwNyIsIkNvbG9yIjp7IiRpZCI6IjMwMD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AwOSIsIlRvcCI6MC4wLCJMZWZ0IjowLjAsIlJpZ2h0IjowLjAsIkJvdHRvbSI6MC4wfSwiUGFkZGluZyI6eyIkaWQiOiIzMDEwIiwiVG9wIjowLjAsIkxlZnQiOjAuMCwiUmlnaHQiOjAuMCwiQm90dG9tIjowLjB9LCJCYWNrZ3JvdW5kIjp7IiRpZCI6IjMwMTEiLCJDb2xvciI6eyIkaWQiOiIzMDEyIiwiQSI6ODksIlIiOjAsIkciOjAsIkIiOjB9fSwiSXNWaXNpYmxlIjp0cnVlLCJXaWR0aCI6MC4wLCJIZWlnaHQiOjAuMCwiQm9yZGVyU3R5bGUiOm51bGwsIlBhcmVudFN0eWxlIjpudWxsfSwiRGF0ZVN0eWxlIjp7IiRpZCI6IjMwMTMiLCJGb250U2V0dGluZ3MiOnsiJGlkIjoiMzAxNCIsIkZvbnRTaXplIjoxMCwiRm9udE5hbWUiOiJDYWxpYnJpIiwiSXNCb2xkIjpmYWxzZSwiSXNJdGFsaWMiOmZhbHNlLCJJc1VuZGVybGluZWQiOmZhbHNlLCJQYXJlbnRTdHlsZSI6bnVsbH0sIkF1dG9TaXplIjowLCJGb3JlZ3JvdW5kIjp7IiRpZCI6IjMwMTUiLCJDb2xvciI6eyIkaWQiOiIzMDE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DE3IiwiVG9wIjowLjAsIkxlZnQiOjAuMCwiUmlnaHQiOjAuMCwiQm90dG9tIjowLjB9LCJQYWRkaW5nIjp7IiRpZCI6IjMwMTgiLCJUb3AiOjAuMCwiTGVmdCI6MC4wLCJSaWdodCI6MC4wLCJCb3R0b20iOjAuMH0sIkJhY2tncm91bmQiOnsiJGlkIjoiMzAxOSIsIkNvbG9yIjp7IiRyZWYiOiIzMDEyIn19LCJJc1Zpc2libGUiOnRydWUsIldpZHRoIjowLjAsIkhlaWdodCI6MC4wLCJCb3JkZXJTdHlsZSI6bnVsbCwiUGFyZW50U3R5bGUiOm51bGx9LCJEYXRlRm9ybWF0Ijp7IiRpZCI6IjMwMjA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zMDIxIiwiRGF0ZVBhcnRJc1Zpc2libGUiOnRydWUsIlRpbWVQYXJ0SXNWaXNpYmxlIjpmYWxzZX19LCJXZWVrTnVtYmVyaW5nIjp7IiRpZCI6IjMwMjIiLCJGb3JtYXQiOjAsIklzVmlzaWJsZSI6ZmFsc2UsIkxhc3RLbm93blZpc2liaWxpdHlTdGF0ZSI6ZmFsc2V9LCJJc1Zpc2libGUiOnRydWUsIlBhcmVudFN0eWxlIjpudWxsfSwiRGVmYXVsdFN3aW1sYW5lTWlsZXN0b25lU3R5bGUiOnsiJGlkIjoiMzAyMyIsIlRpdGxlUG9zaXRpb24iOiJMZWZ0IiwiRGF0ZVBvc2l0aW9uIjoiUmlnaHQiLCJTaGFwZVR5cGUiOjE3LCJTaGFwZVNpemUiOjAsIlNwYWNpbmciOjUsIlNoYXBlU3R5bGUiOnsiJGlkIjoiMzAyNCIsIk1hcmdpbiI6eyIkaWQiOiIzMDI1IiwiVG9wIjowLjAsIkxlZnQiOjAuMCwiUmlnaHQiOjAuMCwiQm90dG9tIjowLjB9LCJQYWRkaW5nIjp7IiRpZCI6IjMwMjYiLCJUb3AiOjAuMCwiTGVmdCI6MC4wLCJSaWdodCI6MC4wLCJCb3R0b20iOjAuMH0sIkJhY2tncm91bmQiOnsiJGlkIjoiMzAyNyIsIkNvbG9yIjp7IiRpZCI6IjMwMjgiLCJBIjoyNTUsIlIiOjIyOSwiRyI6MjksIkIiOjUzfX0sIklzVmlzaWJsZSI6dHJ1ZSwiV2lkdGgiOjE0LjAsIkhlaWdodCI6MTQuMCwiQm9yZGVyU3R5bGUiOnsiJGlkIjoiMzAyOSIsIkxpbmVDb2xvciI6eyIkaWQiOiIzMDMwIiwiJHR5cGUiOiJOTFJFLkNvbW1vbi5Eb20uU29saWRDb2xvckJydXNoLCBOTFJFLkNvbW1vbiIsIkNvbG9yIjp7IiRpZCI6IjMwMzEiLCJBIjoyNTUsIlIiOjIzNCwiRyI6MjIsIkIiOjMwfX0sIkxpbmVXZWlnaHQiOjAuMCwiTGluZVR5cGUiOjAsIlBhcmVudFN0eWxlIjpudWxsfSwiUGFyZW50U3R5bGUiOm51bGx9LCJUaXRsZVN0eWxlIjp7IiRpZCI6IjMwMzIiLCJGb250U2V0dGluZ3MiOnsiJGlkIjoiMzAzMyIsIkZvbnRTaXplIjoxMCwiRm9udE5hbWUiOiJDYWxpYnJpIiwiSXNCb2xkIjpmYWxzZSwiSXNJdGFsaWMiOmZhbHNlLCJJc1VuZGVybGluZWQiOmZhbHNlLCJQYXJlbnRTdHlsZSI6bnVsbH0sIkF1dG9TaXplIjowLCJGb3JlZ3JvdW5kIjp7IiRpZCI6IjMwMzQiLCJDb2xvciI6eyIkaWQiOiIzMDM1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MwMzYiLCJUb3AiOjAuMCwiTGVmdCI6MC4wLCJSaWdodCI6MC4wLCJCb3R0b20iOjAuMH0sIlBhZGRpbmciOnsiJGlkIjoiMzAzNyIsIlRvcCI6MC4wLCJMZWZ0IjowLjAsIlJpZ2h0IjowLjAsIkJvdHRvbSI6MC4wfSwiQmFja2dyb3VuZCI6eyIkaWQiOiIzMDM4IiwiQ29sb3IiOnsiJGlkIjoiMzAzOSIsIkEiOjAsIlIiOjI1NSwiRyI6MjU1LCJCIjoyNTV9fSwiSXNWaXNpYmxlIjp0cnVlLCJXaWR0aCI6MC4wLCJIZWlnaHQiOjAuMCwiQm9yZGVyU3R5bGUiOm51bGwsIlBhcmVudFN0eWxlIjpudWxsfSwiRGF0ZVN0eWxlIjp7IiRpZCI6IjMwNDAiLCJGb250U2V0dGluZ3MiOnsiJGlkIjoiMzA0MSIsIkZvbnRTaXplIjoxMCwiRm9udE5hbWUiOiJDYWxpYnJpIiwiSXNCb2xkIjpmYWxzZSwiSXNJdGFsaWMiOmZhbHNlLCJJc1VuZGVybGluZWQiOmZhbHNlLCJQYXJlbnRTdHlsZSI6bnVsbH0sIkF1dG9TaXplIjowLCJGb3JlZ3JvdW5kIjp7IiRpZCI6IjMwNDIiLCJDb2xvciI6eyIkaWQiOiIzMDQ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DQ0IiwiVG9wIjowLjAsIkxlZnQiOjAuMCwiUmlnaHQiOjAuMCwiQm90dG9tIjowLjB9LCJQYWRkaW5nIjp7IiRpZCI6IjMwNDUiLCJUb3AiOjAuMCwiTGVmdCI6MC4wLCJSaWdodCI6MC4wLCJCb3R0b20iOjAuMH0sIkJhY2tncm91bmQiOnsiJGlkIjoiMzA0NiIsIkNvbG9yIjp7IiRpZCI6IjMwNDciLCJBIjowLCJSIjoyNTUsIkciOjI1NSwiQiI6MjU1fX0sIklzVmlzaWJsZSI6dHJ1ZSwiV2lkdGgiOjAuMCwiSGVpZ2h0IjowLjAsIkJvcmRlclN0eWxlIjpudWxsLCJQYXJlbnRTdHlsZSI6bnVsbH0sIkRhdGVGb3JtYXQiOnsiJGlkIjoiMzA0O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MwNDkiLCJEYXRlUGFydElzVmlzaWJsZSI6dHJ1ZSwiVGltZVBhcnRJc1Zpc2libGUiOmZhbHNlfX0sIldlZWtOdW1iZXJpbmciOnsiJGlkIjoiMzA1MCIsIkZvcm1hdCI6MCwiSXNWaXNpYmxlIjpmYWxzZSwiTGFzdEtub3duVmlzaWJpbGl0eVN0YXRlIjpmYWxzZX0sIklzVmlzaWJsZSI6dHJ1ZSwiUGFyZW50U3R5bGUiOm51bGx9LCJEZWZhdWx0U3dpbWxhbmVBY3Rpdml0eVN0eWxlIjp7IiRpZCI6IjMwNTEiLCJIZWFkZXJTdHlsZSI6eyIkaWQiOiIzMDUyIiwiVGV4dFN0eWxlIjp7IiRpZCI6IjMwNTMiLCJGb250U2V0dGluZ3MiOnsiJGlkIjoiMzA1NCIsIkZvbnRTaXplIjoxMSwiRm9udE5hbWUiOiJDYWxpYnJpIiwiSXNCb2xkIjpmYWxzZSwiSXNJdGFsaWMiOmZhbHNlLCJJc1VuZGVybGluZWQiOmZhbHNlLCJQYXJlbnRTdHlsZSI6bnVsbH0sIkF1dG9TaXplIjoyLCJGb3JlZ3JvdW5kIjp7IiRpZCI6IjMwNTUiLCJDb2xvciI6eyIkaWQiOiIzMDU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A1NyIsIlRvcCI6MC4wLCJMZWZ0IjowLjAsIlJpZ2h0IjowLjAsIkJvdHRvbSI6MC4wfSwiUGFkZGluZyI6eyIkaWQiOiIzMDU4IiwiVG9wIjowLjAsIkxlZnQiOjAuMCwiUmlnaHQiOjAuMCwiQm90dG9tIjowLjB9LCJCYWNrZ3JvdW5kIjpudWxsLCJJc1Zpc2libGUiOnRydWUsIldpZHRoIjowLjAsIkhlaWdodCI6MC4wLCJCb3JkZXJTdHlsZSI6bnVsbCwiUGFyZW50U3R5bGUiOm51bGx9LCJSZWN0YW5nbGVTdHlsZSI6eyIkaWQiOiIzMDU5IiwiTWFyZ2luIjp7IiRpZCI6IjMwNjAiLCJUb3AiOjAuMCwiTGVmdCI6MC4wLCJSaWdodCI6MC4wLCJCb3R0b20iOjAuMH0sIlBhZGRpbmciOnsiJGlkIjoiMzA2MSIsIlRvcCI6MC4wLCJMZWZ0IjowLjAsIlJpZ2h0IjowLjAsIkJvdHRvbSI6MC4wfSwiQmFja2dyb3VuZCI6eyIkaWQiOiIzMDYyIiwiQ29sb3IiOnsiJGlkIjoiMzA2MyIsIkEiOjYzLCJSIjozNywiRyI6NDcsIkIiOjEwOH19LCJJc1Zpc2libGUiOnRydWUsIldpZHRoIjowLjAsIkhlaWdodCI6MC4wLCJCb3JkZXJTdHlsZSI6eyIkaWQiOiIzMDY0IiwiTGluZUNvbG9yIjp7IiRpZCI6IjMwNjUiLCIkdHlwZSI6Ik5MUkUuQ29tbW9uLkRvbS5Tb2xpZENvbG9yQnJ1c2gsIE5MUkUuQ29tbW9uIiwiQ29sb3IiOnsiJGlkIjoiMzA2NiIsIkEiOjI1NSwiUiI6MjU1LCJHIjowLCJCIjowfX0sIkxpbmVXZWlnaHQiOjAuMCwiTGluZVR5cGUiOjAsIlBhcmVudFN0eWxlIjpudWxsfSwiUGFyZW50U3R5bGUiOm51bGx9LCJNYXJnaW4iOnsiJGlkIjoiMzA2NyIsIlRvcCI6MC4wLCJMZWZ0IjowLjAsIlJpZ2h0IjowLjAsIkJvdHRvbSI6MC4wfSwiUGFkZGluZyI6eyIkaWQiOiIzMDY4IiwiVG9wIjowLjAsIkxlZnQiOjAuMCwiUmlnaHQiOjAuMCwiQm90dG9tIjowLjB9LCJCYWNrZ3JvdW5kIjpudWxsLCJJc1Zpc2libGUiOnRydWUsIldpZHRoIjowLjAsIkhlaWdodCI6MC4wLCJCb3JkZXJTdHlsZSI6bnVsbCwiUGFyZW50U3R5bGUiOm51bGx9LCJCYWNrZ3JvdW5kU3R5bGUiOnsiJGlkIjoiMzA2OSIsIk1hcmdpbiI6eyIkaWQiOiIzMDcwIiwiVG9wIjowLjAsIkxlZnQiOjAuMCwiUmlnaHQiOjAuMCwiQm90dG9tIjowLjB9LCJQYWRkaW5nIjp7IiRpZCI6IjMwNzEiLCJUb3AiOjAuMCwiTGVmdCI6MC4wLCJSaWdodCI6MC4wLCJCb3R0b20iOjAuMH0sIkJhY2tncm91bmQiOnsiJGlkIjoiMzA3MiIsIkNvbG9yIjp7IiRpZCI6IjMwNzMiLCJBIjozOCwiUiI6MTgxLCJHIjoxODEsIkIiOjE4MX19LCJJc1Zpc2libGUiOnRydWUsIldpZHRoIjowLjAsIkhlaWdodCI6MC4wLCJCb3JkZXJTdHlsZSI6eyIkaWQiOiIzMDc0IiwiTGluZUNvbG9yIjp7IiRpZCI6IjMwNzUiLCIkdHlwZSI6Ik5MUkUuQ29tbW9uLkRvbS5Tb2xpZENvbG9yQnJ1c2gsIE5MUkUuQ29tbW9uIiwiQ29sb3IiOnsiJGlkIjoiMzA3NiIsIkEiOjI1NSwiUiI6MjM0LCJHIjoyMiwiQiI6MzB9fSwiTGluZVdlaWdodCI6MC4wLCJMaW5lVHlwZSI6MCwiUGFyZW50U3R5bGUiOm51bGx9LCJQYXJlbnRTdHlsZSI6bnVsbH0sIk1hcmdpbiI6eyIkaWQiOiIzMDc3IiwiVG9wIjowLjAsIkxlZnQiOjAuMCwiUmlnaHQiOjAuMCwiQm90dG9tIjowLjB9LCJQYWRkaW5nIjp7IiRpZCI6IjMwNzgiLCJUb3AiOjAuMCwiTGVmdCI6MC4wLCJSaWdodCI6MC4wLCJCb3R0b20iOjAuMH0sIklzVmlzaWJsZSI6dHJ1ZSwiV2lkdGgiOjAuMCwiSGVpZ2h0IjowLjAsIkJvcmRlclN0eWxlIjpudWxsLCJQYXJlbnRTdHlsZSI6bnVsbH0sIk1hcmdpbiI6eyIkaWQiOiIzMDc5IiwiVG9wIjowLjAsIkxlZnQiOjAuMCwiUmlnaHQiOjAuMCwiQm90dG9tIjowLjB9LCJQYWRkaW5nIjp7IiRpZCI6IjMwODAiLCJUb3AiOjAuMCwiTGVmdCI6MC4wLCJSaWdodCI6MC4wLCJCb3R0b20iOjAuMH0sIklzVmlzaWJsZSI6dHJ1ZSwiV2lkdGgiOjAuMCwiSGVpZ2h0IjowLjAsIkJvcmRlclN0eWxlIjp7IiRpZCI6IjMwODEiLCJMaW5lQ29sb3IiOm51bGwsIkxpbmVXZWlnaHQiOjAuMCwiTGluZVR5cGUiOjAsIlBhcmVudFN0eWxlIjpudWxsfSwiUGFyZW50U3R5bGUiOm51bGx9LHsiJGlkIjoiMzA4MiIsIlN0eWxlSWQiOiIwMDAwMDAwMC0wMDAwLTAwMDAtMDAwMC0wMDAwMDAwMDAwMDAiLCJIZWFkZXJTdHlsZSI6eyIkaWQiOiIzMDgzIiwiVGV4dElzVmVydGljYWwiOmZhbHNlLCJUZXh0U3R5bGUiOnsiJGlkIjoiMzA4NCIsIkZvbnRTZXR0aW5ncyI6eyIkaWQiOiIzMDg1IiwiRm9udFNpemUiOjEzLCJGb250TmFtZSI6IkNhbGlicmkiLCJJc0JvbGQiOnRydWUsIklzSXRhbGljIjpmYWxzZSwiSXNVbmRlcmxpbmVkIjpmYWxzZSwiUGFyZW50U3R5bGUiOm51bGx9LCJBdXRvU2l6ZSI6MCwiRm9yZWdyb3VuZCI6eyIkaWQiOiIzMDg2IiwiQ29sb3IiOnsiJGlkIjoiMzA4NyIsIkEiOjI1NSwiUiI6MzgsIkciOjM4LCJCIjozOH19LCJNYXhXaWR0aCI6ODcuNjkwNTE2NDMxOTI0ODYzLCJNYXhIZWlnaHQiOjAuMCwiU21hcnRGb3JlZ3JvdW5kSXNBY3RpdmUiOmZhbHNlLCJIb3Jpem9udGFsQWxpZ25tZW50IjowLCJWZXJ0aWNhbEFsaWdubWVudCI6MCwiU21hcnRGb3JlZ3JvdW5kIjpudWxsLCJCYWNrZ3JvdW5kRmlsbFR5cGUiOjAsIk1hcmdpbiI6eyIkaWQiOiIzMDg4IiwiVG9wIjowLjAsIkxlZnQiOjAuMCwiUmlnaHQiOjAuMCwiQm90dG9tIjowLjB9LCJQYWRkaW5nIjp7IiRpZCI6IjMwODkiLCJUb3AiOjAuMCwiTGVmdCI6MC4wLCJSaWdodCI6MC4wLCJCb3R0b20iOjAuMH0sIkJhY2tncm91bmQiOm51bGwsIklzVmlzaWJsZSI6ZmFsc2UsIldpZHRoIjowLjAsIkhlaWdodCI6MC4wLCJCb3JkZXJTdHlsZSI6bnVsbCwiUGFyZW50U3R5bGUiOm51bGx9LCJSZWN0YW5nbGVTdHlsZSI6eyIkaWQiOiIzMDkwIiwiTWFyZ2luIjp7IiRpZCI6IjMwOTEiLCJUb3AiOjAuMCwiTGVmdCI6MC4wLCJSaWdodCI6MC4wLCJCb3R0b20iOjAuMH0sIlBhZGRpbmciOnsiJGlkIjoiMzA5MiIsIlRvcCI6MC4wLCJMZWZ0IjowLjAsIlJpZ2h0IjowLjAsIkJvdHRvbSI6MC4wfSwiQmFja2dyb3VuZCI6eyIkaWQiOiIzMDkzIiwiQ29sb3IiOnsiJGlkIjoiMzA5NCIsIkEiOjEyNywiUiI6MTE1LCJHIjoxMTUsIkIiOjExNX19LCJJc1Zpc2libGUiOmZhbHNlLCJXaWR0aCI6MC4wLCJIZWlnaHQiOjAuMCwiQm9yZGVyU3R5bGUiOnsiJGlkIjoiMzA5NSIsIkxpbmVDb2xvciI6eyIkaWQiOiIzMDk2IiwiJHR5cGUiOiJOTFJFLkNvbW1vbi5Eb20uU29saWRDb2xvckJydXNoLCBOTFJFLkNvbW1vbiIsIkNvbG9yIjp7IiRpZCI6IjMwOTciLCJBIjoyNTUsIlIiOjM3LCJHIjozMywiQiI6MzF9fSwiTGluZVdlaWdodCI6MC4wLCJMaW5lVHlwZSI6MCwiUGFyZW50U3R5bGUiOm51bGx9LCJQYXJlbnRTdHlsZSI6bnVsbH0sIk1hcmdpbiI6eyIkaWQiOiIzMDk4IiwiVG9wIjowLjAsIkxlZnQiOjAuMCwiUmlnaHQiOjAuMCwiQm90dG9tIjowLjB9LCJQYWRkaW5nIjp7IiRpZCI6IjMwOTkiLCJUb3AiOjAuMCwiTGVmdCI6MC4wLCJSaWdodCI6MC4wLCJCb3R0b20iOjAuMH0sIkJhY2tncm91bmQiOm51bGwsIklzVmlzaWJsZSI6dHJ1ZSwiV2lkdGgiOjAuMCwiSGVpZ2h0IjowLjAsIkJvcmRlclN0eWxlIjpudWxsLCJQYXJlbnRTdHlsZSI6bnVsbH0sIkJhY2tncm91bmRTdHlsZSI6eyIkaWQiOiIzMTAwIiwiTWFyZ2luIjp7IiRpZCI6IjMxMDEiLCJUb3AiOjAuMCwiTGVmdCI6MC4wLCJSaWdodCI6MC4wLCJCb3R0b20iOjAuMH0sIlBhZGRpbmciOnsiJGlkIjoiMzEwMiIsIlRvcCI6MC4wLCJMZWZ0IjowLjAsIlJpZ2h0IjowLjAsIkJvdHRvbSI6MC4wfSwiQmFja2dyb3VuZCI6eyIkaWQiOiIzMTAzIiwiQ29sb3IiOnsiJGlkIjoiMzEwNCIsIkEiOjM4LCJSIjoxODEsIkciOjE4MSwiQiI6MTgxfX0sIklzVmlzaWJsZSI6dHJ1ZSwiV2lkdGgiOjAuMCwiSGVpZ2h0IjowLjAsIkJvcmRlclN0eWxlIjp7IiRpZCI6IjMxMDUiLCJMaW5lQ29sb3IiOnsiJGlkIjoiMzEwNiIsIiR0eXBlIjoiTkxSRS5Db21tb24uRG9tLlNvbGlkQ29sb3JCcnVzaCwgTkxSRS5Db21tb24iLCJDb2xvciI6eyIkaWQiOiIzMTA3IiwiQSI6MjU1LCJSIjoyMzQsIkciOjIyLCJCIjozMH19LCJMaW5lV2VpZ2h0IjowLjAsIkxpbmVUeXBlIjowLCJQYXJlbnRTdHlsZSI6bnVsbH0sIlBhcmVudFN0eWxlIjpudWxsfSwiSXNBYm92ZVRpbWViYW5kIjpmYWxzZSwiU3BhY2luZyI6NSwiRGVmYXVsdFN3aW1sYW5lVGFza1N0eWxlIjp7IiRpZCI6IjMxMDgiLCIkdHlwZSI6Ik5MUkUuQ29tbW9uLkRvbS5TdHlsZXMuRXhwbGljaXRTZXRhYmxlVGFza1N0eWxlLCBOTFJFLkNvbW1vbiIsIlNoYXBlIjo0LCJTaGFwZVRoaWNrbmVzcyI6MSwiRHVyYXRpb25Gb3JtYXQiOjAsIkluY2x1ZGVOb25Xb3JraW5nRGF5c0luRHVyYXRpb24iOmZhbHNlLCJQZXJjZW50YWdlQ29tcGxldGVTdHlsZSI6eyIkaWQiOiIzMTA5IiwiRm9udFNldHRpbmdzIjp7IiRpZCI6IjMxMTAiLCJGb250U2l6ZSI6MTAsIkZvbnROYW1lIjoiQ2FsaWJyaSIsIklzQm9sZCI6ZmFsc2UsIklzSXRhbGljIjpmYWxzZSwiSXNVbmRlcmxpbmVkIjpmYWxzZSwiUGFyZW50U3R5bGUiOm51bGx9LCJBdXRvU2l6ZSI6MCwiRm9yZWdyb3VuZCI6eyIkaWQiOiIzMTExIiwiQ29sb3IiOnsiJGlkIjoiMzEx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ExMyIsIlRvcCI6MC4wLCJMZWZ0IjowLjAsIlJpZ2h0IjowLjAsIkJvdHRvbSI6MC4wfSwiUGFkZGluZyI6eyIkaWQiOiIzMTE0IiwiVG9wIjowLjAsIkxlZnQiOjAuMCwiUmlnaHQiOjAuMCwiQm90dG9tIjowLjB9LCJCYWNrZ3JvdW5kIjp7IiRpZCI6IjMxMTUiLCJDb2xvciI6eyIkaWQiOiIzMTE2IiwiQSI6ODksIlIiOjAsIkciOjAsIkIiOjB9fSwiSXNWaXNpYmxlIjp0cnVlLCJXaWR0aCI6MC4wLCJIZWlnaHQiOjAuMCwiQm9yZGVyU3R5bGUiOm51bGwsIlBhcmVudFN0eWxlIjpudWxsfSwiRHVyYXRpb25TdHlsZSI6eyIkaWQiOiIzMTE3IiwiRm9udFNldHRpbmdzIjp7IiRpZCI6IjMxMTgiLCJGb250U2l6ZSI6MTAsIkZvbnROYW1lIjoiQ2FsaWJyaSIsIklzQm9sZCI6ZmFsc2UsIklzSXRhbGljIjpmYWxzZSwiSXNVbmRlcmxpbmVkIjpmYWxzZSwiUGFyZW50U3R5bGUiOm51bGx9LCJBdXRvU2l6ZSI6MCwiRm9yZWdyb3VuZCI6eyIkaWQiOiIzMTE5IiwiQ29sb3IiOnsiJGlkIjoiMzE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MjEiLCJUb3AiOjAuMCwiTGVmdCI6MC4wLCJSaWdodCI6MC4wLCJCb3R0b20iOjAuMH0sIlBhZGRpbmciOnsiJGlkIjoiMzEyMiIsIlRvcCI6MC4wLCJMZWZ0IjowLjAsIlJpZ2h0IjowLjAsIkJvdHRvbSI6MC4wfSwiQmFja2dyb3VuZCI6eyIkaWQiOiIzMTIzIiwiQ29sb3IiOnsiJHJlZiI6IjMxMTYifX0sIklzVmlzaWJsZSI6dHJ1ZSwiV2lkdGgiOjAuMCwiSGVpZ2h0IjowLjAsIkJvcmRlclN0eWxlIjpudWxsLCJQYXJlbnRTdHlsZSI6bnVsbH0sIkhvcml6b250YWxDb25uZWN0b3JTdHlsZSI6eyIkaWQiOiIzMTI0IiwiTGluZUNvbG9yIjp7IiRpZCI6IjMxMjUiLCIkdHlwZSI6Ik5MUkUuQ29tbW9uLkRvbS5Tb2xpZENvbG9yQnJ1c2gsIE5MUkUuQ29tbW9uIiwiQ29sb3IiOnsiJGlkIjoiMzEyNiIsIkEiOjI1NSwiUiI6MjA0LCJHIjoyMDQsIkIiOjIwNH19LCJMaW5lV2VpZ2h0IjoxLjAsIkxpbmVUeXBlIjowLCJQYXJlbnRTdHlsZSI6bnVsbH0sIlZlcnRpY2FsQ29ubmVjdG9yU3R5bGUiOnsiJGlkIjoiMzEyNyIsIkxpbmVDb2xvciI6eyIkaWQiOiIzMTI4IiwiJHR5cGUiOiJOTFJFLkNvbW1vbi5Eb20uU29saWRDb2xvckJydXNoLCBOTFJFLkNvbW1vbiIsIkNvbG9yIjp7IiRpZCI6IjMxMjkiLCJBIjoyNTUsIlIiOjIwNCwiRyI6MjA0LCJCIjoyMDR9fSwiTGluZVdlaWdodCI6MC4wLCJMaW5lVHlwZSI6MCwiUGFyZW50U3R5bGUiOm51bGx9LCJNYXJnaW4iOm51bGwsIlN0YXJ0RGF0ZVBvc2l0aW9uIjoxLCJFbmREYXRlUG9zaXRpb24iOjEsIkRhdGVJc1Zpc2libGUiOnRydWUsIlRpdGxlUG9zaXRpb24iOjIsIkR1cmF0aW9uUG9zaXRpb24iOjYsIlBlcmNlbnRhZ2VDb21wbGV0ZWRQb3NpdGlvbiI6NiwiU3BhY2luZyI6MywiSXNCZWxvd1RpbWViYW5kIjp0cnVlLCJQZXJjZW50YWdlQ29tcGxldGVTaGFwZU9wYWNpdHkiOjM1LCJTaGFwZVN0eWxlIjp7IiRpZCI6IjMxMzAiLCJNYXJnaW4iOnsiJGlkIjoiMzEzMSIsIlRvcCI6MC4wLCJMZWZ0Ijo0LjAsIlJpZ2h0Ijo0LjAsIkJvdHRvbSI6MC4wfSwiUGFkZGluZyI6eyIkaWQiOiIzMTMyIiwiVG9wIjowLjAsIkxlZnQiOjAuMCwiUmlnaHQiOjAuMCwiQm90dG9tIjowLjB9LCJCYWNrZ3JvdW5kIjp7IiRpZCI6IjMxMzMiLCJDb2xvciI6eyIkaWQiOiIzMTM0IiwiQSI6MjU1LCJSIjo5OCwiRyI6OTgsIkIiOjk4fX0sIklzVmlzaWJsZSI6dHJ1ZSwiV2lkdGgiOjAuMCwiSGVpZ2h0IjoxNi4wLCJCb3JkZXJTdHlsZSI6eyIkaWQiOiIzMTM1IiwiTGluZUNvbG9yIjp7IiRpZCI6IjMxMzYiLCIkdHlwZSI6Ik5MUkUuQ29tbW9uLkRvbS5Tb2xpZENvbG9yQnJ1c2gsIE5MUkUuQ29tbW9uIiwiQ29sb3IiOnsiJGlkIjoiMzEzNyIsIkEiOjI1NSwiUiI6MjM0LCJHIjoyMiwiQiI6MzB9fSwiTGluZVdlaWdodCI6MC4wLCJMaW5lVHlwZSI6MCwiUGFyZW50U3R5bGUiOm51bGx9LCJQYXJlbnRTdHlsZSI6bnVsbH0sIlRpdGxlU3R5bGUiOnsiJGlkIjoiMzEzOCIsIkZvbnRTZXR0aW5ncyI6eyIkaWQiOiIzMTM5IiwiRm9udFNpemUiOjEwLCJGb250TmFtZSI6IkNhbGlicmkiLCJJc0JvbGQiOnRydWUsIklzSXRhbGljIjpmYWxzZSwiSXNVbmRlcmxpbmVkIjpmYWxzZSwiUGFyZW50U3R5bGUiOm51bGx9LCJBdXRvU2l6ZSI6MCwiRm9yZWdyb3VuZCI6eyIkaWQiOiIzMTQwIiwiQ29sb3IiOnsiJGlkIjoiMzE0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MTQyIiwiVG9wIjowLjAsIkxlZnQiOjAuMCwiUmlnaHQiOjAuMCwiQm90dG9tIjowLjB9LCJQYWRkaW5nIjp7IiRpZCI6IjMxNDMiLCJUb3AiOjAuMCwiTGVmdCI6MC4wLCJSaWdodCI6MC4wLCJCb3R0b20iOjAuMH0sIkJhY2tncm91bmQiOnsiJGlkIjoiMzE0NCIsIkNvbG9yIjp7IiRpZCI6IjMxNDUiLCJBIjowLCJSIjoyNTUsIkciOjI1NSwiQiI6MjU1fX0sIklzVmlzaWJsZSI6dHJ1ZSwiV2lkdGgiOjAuMCwiSGVpZ2h0IjowLjAsIkJvcmRlclN0eWxlIjpudWxsLCJQYXJlbnRTdHlsZSI6bnVsbH0sIkRhdGVTdHlsZSI6eyIkaWQiOiIzMTQ2IiwiRm9udFNldHRpbmdzIjp7IiRpZCI6IjMxNDciLCJGb250U2l6ZSI6MTAsIkZvbnROYW1lIjoiQ2FsaWJyaSIsIklzQm9sZCI6ZmFsc2UsIklzSXRhbGljIjpmYWxzZSwiSXNVbmRlcmxpbmVkIjpmYWxzZSwiUGFyZW50U3R5bGUiOm51bGx9LCJBdXRvU2l6ZSI6MCwiRm9yZWdyb3VuZCI6eyIkaWQiOiIzMTQ4IiwiQ29sb3IiOnsiJGlkIjoiMzE0OSIsIkEiOjI1NSwiUiI6NjQsIkciOjY0LCJCIjo2NX19LCJNYXhXaWR0aCI6MjAwLjAsIk1heEhlaWdodCI6IkluZmluaXR5IiwiU21hcnRGb3JlZ3JvdW5kSXNBY3RpdmUiOmZhbHNlLCJIb3Jpem9udGFsQWxpZ25tZW50IjowLCJWZXJ0aWNhbEFsaWdubWVudCI6MCwiU21hcnRGb3JlZ3JvdW5kIjpudWxsLCJCYWNrZ3JvdW5kRmlsbFR5cGUiOjAsIk1hcmdpbiI6eyIkaWQiOiIzMTUwIiwiVG9wIjowLjAsIkxlZnQiOjAuMCwiUmlnaHQiOjAuMCwiQm90dG9tIjowLjB9LCJQYWRkaW5nIjp7IiRpZCI6IjMxNTEiLCJUb3AiOjAuMCwiTGVmdCI6MC4wLCJSaWdodCI6MC4wLCJCb3R0b20iOjAuMH0sIkJhY2tncm91bmQiOnsiJGlkIjoiMzE1MiIsIkNvbG9yIjp7IiRpZCI6IjMxNTMiLCJBIjowLCJSIjoyNTUsIkciOjI1NSwiQiI6MjU1fX0sIklzVmlzaWJsZSI6dHJ1ZSwiV2lkdGgiOjAuMCwiSGVpZ2h0IjowLjAsIkJvcmRlclN0eWxlIjpudWxsLCJQYXJlbnRTdHlsZSI6bnVsbH0sIkRhdGVGb3JtYXQiOnsiJGlkIjoiMzE1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U1IiwiRm9ybWF0IjowLCJJc1Zpc2libGUiOmZhbHNlLCJMYXN0S25vd25WaXNpYmlsaXR5U3RhdGUiOmZhbHNlfSwiSXNWaXNpYmxlIjp0cnVlLCJQYXJlbnRTdHlsZSI6bnVsbCwiX2V4cGxpY2l0bHlTZXQiOnsiJGlkIjoiMzE1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MTU3IiwiU2hhcGUiOjE3LCJDb25uZWN0b3JNYXJnaW4iOnsiJGlkIjoiMzE1OCIsIlRvcCI6MC4wLCJMZWZ0IjoyLjAsIlJpZ2h0IjoyLjAsIkJvdHRvbSI6MC4wfSwiQ29ubmVjdG9yU3R5bGUiOnsiJGlkIjoiMzE1OSIsIkxpbmVDb2xvciI6eyIkaWQiOiIzMTYwIiwiJHR5cGUiOiJOTFJFLkNvbW1vbi5Eb20uU29saWRDb2xvckJydXNoLCBOTFJFLkNvbW1vbiIsIkNvbG9yIjp7IiRpZCI6IjMxNjEiLCJBIjoxMjcsIlIiOjc5LCJHIjoxMjksIkIiOjE4OX19LCJMaW5lV2VpZ2h0IjoxLjAsIkxpbmVUeXBlIjowLCJQYXJlbnRTdHlsZSI6bnVsbH0sIklzQmVsb3dUaW1lYmFuZCI6ZmFsc2UsIlBvc2l0aW9uT25UYXNrIjoxLCJIaWRlRGF0ZSI6ZmFsc2UsIlNoYXBlU2l6ZSI6MCwiU3BhY2luZyI6MS4wLCJQYWRkaW5nIjp7IiRpZCI6IjMxNjIiLCJUb3AiOjcuMCwiTGVmdCI6My4wLCJSaWdodCI6MC4wLCJCb3R0b20iOjIuMH0sIlNoYXBlU3R5bGUiOnsiJGlkIjoiMzE2MyIsIk1hcmdpbiI6eyIkaWQiOiIzMTY0IiwiVG9wIjowLjAsIkxlZnQiOjAuMCwiUmlnaHQiOjAuMCwiQm90dG9tIjowLjB9LCJQYWRkaW5nIjp7IiRpZCI6IjMxNjUiLCJUb3AiOjAuMCwiTGVmdCI6MC4wLCJSaWdodCI6MC4wLCJCb3R0b20iOjAuMH0sIkJhY2tncm91bmQiOnsiJGlkIjoiMzE2NiIsIkNvbG9yIjp7IiRpZCI6IjMxNjciLCJBIjoxMjcsIlIiOjExNSwiRyI6MTE1LCJCIjoxMTV9fSwiSXNWaXNpYmxlIjp0cnVlLCJXaWR0aCI6MTQuMCwiSGVpZ2h0IjoxNC4wLCJCb3JkZXJTdHlsZSI6eyIkaWQiOiIzMTY4IiwiTGluZUNvbG9yIjp7IiRpZCI6IjMxNjkiLCIkdHlwZSI6Ik5MUkUuQ29tbW9uLkRvbS5Tb2xpZENvbG9yQnJ1c2gsIE5MUkUuQ29tbW9uIiwiQ29sb3IiOnsiJGlkIjoiMzE3MCIsIkEiOjI1NSwiUiI6MjM0LCJHIjoyMiwiQiI6MzB9fSwiTGluZVdlaWdodCI6MC4wLCJMaW5lVHlwZSI6MCwiUGFyZW50U3R5bGUiOm51bGx9LCJQYXJlbnRTdHlsZSI6bnVsbH0sIlRpdGxlU3R5bGUiOnsiJGlkIjoiMzE3MSIsIkZvbnRTZXR0aW5ncyI6eyIkaWQiOiIzMTcyIiwiRm9udFNpemUiOjEwLCJGb250TmFtZSI6IkNhbGlicmkiLCJJc0JvbGQiOmZhbHNlLCJJc0l0YWxpYyI6ZmFsc2UsIklzVW5kZXJsaW5lZCI6ZmFsc2UsIlBhcmVudFN0eWxlIjpudWxsfSwiQXV0b1NpemUiOjAsIkZvcmVncm91bmQiOnsiJGlkIjoiMzE3MyIsIkNvbG9yIjp7IiRpZCI6IjMxNz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E3NSIsIlRvcCI6MC4wLCJMZWZ0IjowLjAsIlJpZ2h0IjowLjAsIkJvdHRvbSI6MC4wfSwiUGFkZGluZyI6eyIkaWQiOiIzMTc2IiwiVG9wIjowLjAsIkxlZnQiOjAuMCwiUmlnaHQiOjAuMCwiQm90dG9tIjowLjB9LCJCYWNrZ3JvdW5kIjp7IiRpZCI6IjMxNzciLCJDb2xvciI6eyIkaWQiOiIzMTc4IiwiQSI6ODksIlIiOjAsIkciOjAsIkIiOjB9fSwiSXNWaXNpYmxlIjp0cnVlLCJXaWR0aCI6MC4wLCJIZWlnaHQiOjAuMCwiQm9yZGVyU3R5bGUiOm51bGwsIlBhcmVudFN0eWxlIjpudWxsfSwiRGF0ZVN0eWxlIjp7IiRpZCI6IjMxNzkiLCJGb250U2V0dGluZ3MiOnsiJGlkIjoiMzE4MCIsIkZvbnRTaXplIjoxMCwiRm9udE5hbWUiOiJDYWxpYnJpIiwiSXNCb2xkIjpmYWxzZSwiSXNJdGFsaWMiOmZhbHNlLCJJc1VuZGVybGluZWQiOmZhbHNlLCJQYXJlbnRTdHlsZSI6bnVsbH0sIkF1dG9TaXplIjowLCJGb3JlZ3JvdW5kIjp7IiRpZCI6IjMxODEiLCJDb2xvciI6eyIkaWQiOiIzMTg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TgzIiwiVG9wIjowLjAsIkxlZnQiOjAuMCwiUmlnaHQiOjAuMCwiQm90dG9tIjowLjB9LCJQYWRkaW5nIjp7IiRpZCI6IjMxODQiLCJUb3AiOjAuMCwiTGVmdCI6MC4wLCJSaWdodCI6MC4wLCJCb3R0b20iOjAuMH0sIkJhY2tncm91bmQiOnsiJGlkIjoiMzE4NSIsIkNvbG9yIjp7IiRyZWYiOiIzMTc4In19LCJJc1Zpc2libGUiOnRydWUsIldpZHRoIjowLjAsIkhlaWdodCI6MC4wLCJCb3JkZXJTdHlsZSI6bnVsbCwiUGFyZW50U3R5bGUiOm51bGx9LCJEYXRlRm9ybWF0Ijp7IiRpZCI6IjMxOD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zMTg3IiwiRGF0ZVBhcnRJc1Zpc2libGUiOnRydWUsIlRpbWVQYXJ0SXNWaXNpYmxlIjpmYWxzZX19LCJXZWVrTnVtYmVyaW5nIjp7IiRpZCI6IjMxODgiLCJGb3JtYXQiOjAsIklzVmlzaWJsZSI6ZmFsc2UsIkxhc3RLbm93blZpc2liaWxpdHlTdGF0ZSI6ZmFsc2V9LCJJc1Zpc2libGUiOnRydWUsIlBhcmVudFN0eWxlIjpudWxsfSwiRGVmYXVsdFN3aW1sYW5lTWlsZXN0b25lU3R5bGUiOnsiJGlkIjoiMzE4OSIsIlRpdGxlUG9zaXRpb24iOiJSaWdodCIsIkRhdGVQb3NpdGlvbiI6IkxlZnQiLCJTaGFwZVR5cGUiOjEsIlNoYXBlU2l6ZSI6MSwiU3BhY2luZyI6NSwiU2hhcGVTdHlsZSI6eyIkaWQiOiIzMTkwIiwiTWFyZ2luIjp7IiRpZCI6IjMxOTEiLCJUb3AiOjAuMCwiTGVmdCI6MC4wLCJSaWdodCI6MC4wLCJCb3R0b20iOjAuMH0sIlBhZGRpbmciOnsiJGlkIjoiMzE5MiIsIlRvcCI6MC4wLCJMZWZ0IjowLjAsIlJpZ2h0IjowLjAsIkJvdHRvbSI6MC4wfSwiQmFja2dyb3VuZCI6eyIkaWQiOiIzMTkzIiwiQ29sb3IiOnsiJGlkIjoiMzE5NCIsIkEiOjI1NSwiUiI6ODIsIkciOjgyLCJCIjo4Mn19LCJJc1Zpc2libGUiOnRydWUsIldpZHRoIjoxOC4wLCJIZWlnaHQiOjIwLjAsIkJvcmRlclN0eWxlIjp7IiRpZCI6IjMxOTUiLCJMaW5lQ29sb3IiOnsiJGlkIjoiMzE5NiIsIiR0eXBlIjoiTkxSRS5Db21tb24uRG9tLlNvbGlkQ29sb3JCcnVzaCwgTkxSRS5Db21tb24iLCJDb2xvciI6eyIkaWQiOiIzMTk3IiwiQSI6MjU1LCJSIjoyMzQsIkciOjIyLCJCIjozMH19LCJMaW5lV2VpZ2h0IjowLjAsIkxpbmVUeXBlIjowLCJQYXJlbnRTdHlsZSI6bnVsbH0sIlBhcmVudFN0eWxlIjpudWxsfSwiVGl0bGVTdHlsZSI6eyIkaWQiOiIzMTk4IiwiRm9udFNldHRpbmdzIjp7IiRpZCI6IjMxOTkiLCJGb250U2l6ZSI6MTAsIkZvbnROYW1lIjoiQ2FsaWJyaSIsIklzQm9sZCI6ZmFsc2UsIklzSXRhbGljIjpmYWxzZSwiSXNVbmRlcmxpbmVkIjpmYWxzZSwiUGFyZW50U3R5bGUiOm51bGx9LCJBdXRvU2l6ZSI6MCwiRm9yZWdyb3VuZCI6eyIkaWQiOiIzMjAwIiwiQ29sb3IiOnsiJGlkIjoiMzIw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jAyIiwiVG9wIjowLjAsIkxlZnQiOjAuMCwiUmlnaHQiOjAuMCwiQm90dG9tIjowLjB9LCJQYWRkaW5nIjp7IiRpZCI6IjMyMDMiLCJUb3AiOjAuMCwiTGVmdCI6MC4wLCJSaWdodCI6MC4wLCJCb3R0b20iOjAuMH0sIkJhY2tncm91bmQiOnsiJGlkIjoiMzIwNCIsIkNvbG9yIjp7IiRpZCI6IjMyMDUiLCJBIjowLCJSIjoyNTUsIkciOjI1NSwiQiI6MjU1fX0sIklzVmlzaWJsZSI6dHJ1ZSwiV2lkdGgiOjAuMCwiSGVpZ2h0IjowLjAsIkJvcmRlclN0eWxlIjpudWxsLCJQYXJlbnRTdHlsZSI6bnVsbH0sIkRhdGVTdHlsZSI6eyIkaWQiOiIzMjA2IiwiRm9udFNldHRpbmdzIjp7IiRpZCI6IjMyMDciLCJGb250U2l6ZSI6MTAsIkZvbnROYW1lIjoiQ2FsaWJyaSIsIklzQm9sZCI6ZmFsc2UsIklzSXRhbGljIjpmYWxzZSwiSXNVbmRlcmxpbmVkIjpmYWxzZSwiUGFyZW50U3R5bGUiOm51bGx9LCJBdXRvU2l6ZSI6MCwiRm9yZWdyb3VuZCI6eyIkaWQiOiIzMjA4IiwiQ29sb3IiOnsiJGlkIjoiMzIw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zIxMCIsIlRvcCI6MC4wLCJMZWZ0IjowLjAsIlJpZ2h0IjowLjAsIkJvdHRvbSI6MC4wfSwiUGFkZGluZyI6eyIkaWQiOiIzMjExIiwiVG9wIjowLjAsIkxlZnQiOjAuMCwiUmlnaHQiOjAuMCwiQm90dG9tIjowLjB9LCJCYWNrZ3JvdW5kIjp7IiRpZCI6IjMyMTIiLCJDb2xvciI6eyIkaWQiOiIzMjEzIiwiQSI6MCwiUiI6MjU1LCJHIjoyNTUsIkIiOjI1NX19LCJJc1Zpc2libGUiOmZhbHNlLCJXaWR0aCI6MC4wLCJIZWlnaHQiOjAuMCwiQm9yZGVyU3R5bGUiOm51bGwsIlBhcmVudFN0eWxlIjpudWxsfSwiRGF0ZUZvcm1hdCI6eyIkaWQiOiIzMjE0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zIxNSIsIkRhdGVQYXJ0SXNWaXNpYmxlIjp0cnVlLCJUaW1lUGFydElzVmlzaWJsZSI6ZmFsc2V9fSwiV2Vla051bWJlcmluZyI6eyIkaWQiOiIzMjE2IiwiRm9ybWF0IjowLCJJc1Zpc2libGUiOmZhbHNlLCJMYXN0S25vd25WaXNpYmlsaXR5U3RhdGUiOmZhbHNlfSwiSXNWaXNpYmxlIjp0cnVlLCJQYXJlbnRTdHlsZSI6bnVsbH0sIkRlZmF1bHRTd2ltbGFuZUFjdGl2aXR5U3R5bGUiOnsiJGlkIjoiMzIxNyIsIkhlYWRlclN0eWxlIjp7IiRpZCI6IjMyMTgiLCJUZXh0U3R5bGUiOnsiJGlkIjoiMzIxOSIsIkZvbnRTZXR0aW5ncyI6eyIkaWQiOiIzMjIwIiwiRm9udFNpemUiOjExLCJGb250TmFtZSI6IkNhbGlicmkiLCJJc0JvbGQiOmZhbHNlLCJJc0l0YWxpYyI6ZmFsc2UsIklzVW5kZXJsaW5lZCI6ZmFsc2UsIlBhcmVudFN0eWxlIjpudWxsfSwiQXV0b1NpemUiOjIsIkZvcmVncm91bmQiOnsiJGlkIjoiMzIyMSIsIkNvbG9yIjp7IiRpZCI6IjMyMj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jIzIiwiVG9wIjowLjAsIkxlZnQiOjAuMCwiUmlnaHQiOjAuMCwiQm90dG9tIjowLjB9LCJQYWRkaW5nIjp7IiRpZCI6IjMyMjQiLCJUb3AiOjAuMCwiTGVmdCI6MC4wLCJSaWdodCI6MC4wLCJCb3R0b20iOjAuMH0sIkJhY2tncm91bmQiOm51bGwsIklzVmlzaWJsZSI6dHJ1ZSwiV2lkdGgiOjAuMCwiSGVpZ2h0IjowLjAsIkJvcmRlclN0eWxlIjpudWxsLCJQYXJlbnRTdHlsZSI6bnVsbH0sIlJlY3RhbmdsZVN0eWxlIjp7IiRpZCI6IjMyMjUiLCJNYXJnaW4iOnsiJGlkIjoiMzIyNiIsIlRvcCI6MC4wLCJMZWZ0IjowLjAsIlJpZ2h0IjowLjAsIkJvdHRvbSI6MC4wfSwiUGFkZGluZyI6eyIkaWQiOiIzMjI3IiwiVG9wIjowLjAsIkxlZnQiOjAuMCwiUmlnaHQiOjAuMCwiQm90dG9tIjowLjB9LCJCYWNrZ3JvdW5kIjp7IiRpZCI6IjMyMjgiLCJDb2xvciI6eyIkaWQiOiIzMjI5IiwiQSI6NjMsIlIiOjExNSwiRyI6MTE1LCJCIjoxMTV9fSwiSXNWaXNpYmxlIjp0cnVlLCJXaWR0aCI6MC4wLCJIZWlnaHQiOjAuMCwiQm9yZGVyU3R5bGUiOnsiJGlkIjoiMzIzMCIsIkxpbmVDb2xvciI6eyIkaWQiOiIzMjMxIiwiJHR5cGUiOiJOTFJFLkNvbW1vbi5Eb20uU29saWRDb2xvckJydXNoLCBOTFJFLkNvbW1vbiIsIkNvbG9yIjp7IiRpZCI6IjMyMzIiLCJBIjoyNTUsIlIiOjI1NSwiRyI6MCwiQiI6MH19LCJMaW5lV2VpZ2h0IjowLjAsIkxpbmVUeXBlIjowLCJQYXJlbnRTdHlsZSI6bnVsbH0sIlBhcmVudFN0eWxlIjpudWxsfSwiTWFyZ2luIjp7IiRpZCI6IjMyMzMiLCJUb3AiOjAuMCwiTGVmdCI6MC4wLCJSaWdodCI6MC4wLCJCb3R0b20iOjAuMH0sIlBhZGRpbmciOnsiJGlkIjoiMzIzNCIsIlRvcCI6MC4wLCJMZWZ0IjowLjAsIlJpZ2h0IjowLjAsIkJvdHRvbSI6MC4wfSwiQmFja2dyb3VuZCI6bnVsbCwiSXNWaXNpYmxlIjp0cnVlLCJXaWR0aCI6MC4wLCJIZWlnaHQiOjAuMCwiQm9yZGVyU3R5bGUiOm51bGwsIlBhcmVudFN0eWxlIjpudWxsfSwiQmFja2dyb3VuZFN0eWxlIjp7IiRpZCI6IjMyMzUiLCJNYXJnaW4iOnsiJGlkIjoiMzIzNiIsIlRvcCI6MC4wLCJMZWZ0IjowLjAsIlJpZ2h0IjowLjAsIkJvdHRvbSI6MC4wfSwiUGFkZGluZyI6eyIkaWQiOiIzMjM3IiwiVG9wIjowLjAsIkxlZnQiOjAuMCwiUmlnaHQiOjAuMCwiQm90dG9tIjowLjB9LCJCYWNrZ3JvdW5kIjp7IiRpZCI6IjMyMzgiLCJDb2xvciI6eyIkaWQiOiIzMjM5IiwiQSI6MzgsIlIiOjE4MSwiRyI6MTgxLCJCIjoxODF9fSwiSXNWaXNpYmxlIjp0cnVlLCJXaWR0aCI6MC4wLCJIZWlnaHQiOjAuMCwiQm9yZGVyU3R5bGUiOnsiJGlkIjoiMzI0MCIsIkxpbmVDb2xvciI6eyIkaWQiOiIzMjQxIiwiJHR5cGUiOiJOTFJFLkNvbW1vbi5Eb20uU29saWRDb2xvckJydXNoLCBOTFJFLkNvbW1vbiIsIkNvbG9yIjp7IiRpZCI6IjMyNDIiLCJBIjoyNTUsIlIiOjIzNCwiRyI6MjIsIkIiOjMwfX0sIkxpbmVXZWlnaHQiOjAuMCwiTGluZVR5cGUiOjAsIlBhcmVudFN0eWxlIjpudWxsfSwiUGFyZW50U3R5bGUiOm51bGx9LCJNYXJnaW4iOnsiJGlkIjoiMzI0MyIsIlRvcCI6MC4wLCJMZWZ0IjowLjAsIlJpZ2h0IjowLjAsIkJvdHRvbSI6MC4wfSwiUGFkZGluZyI6eyIkaWQiOiIzMjQ0IiwiVG9wIjowLjAsIkxlZnQiOjAuMCwiUmlnaHQiOjAuMCwiQm90dG9tIjowLjB9LCJJc1Zpc2libGUiOnRydWUsIldpZHRoIjowLjAsIkhlaWdodCI6MC4wLCJCb3JkZXJTdHlsZSI6bnVsbCwiUGFyZW50U3R5bGUiOm51bGx9LCJNYXJnaW4iOnsiJGlkIjoiMzI0NSIsIlRvcCI6MC4wLCJMZWZ0IjowLjAsIlJpZ2h0IjowLjAsIkJvdHRvbSI6MC4wfSwiUGFkZGluZyI6eyIkaWQiOiIzMjQ2IiwiVG9wIjowLjAsIkxlZnQiOjAuMCwiUmlnaHQiOjAuMCwiQm90dG9tIjowLjB9LCJJc1Zpc2libGUiOnRydWUsIldpZHRoIjowLjAsIkhlaWdodCI6MC4wLCJCb3JkZXJTdHlsZSI6eyIkaWQiOiIzMjQ3IiwiTGluZUNvbG9yIjpudWxsLCJMaW5lV2VpZ2h0IjowLjAsIkxpbmVUeXBlIjowLCJQYXJlbnRTdHlsZSI6bnVsbH0sIlBhcmVudFN0eWxlIjpudWxsfV19LCJTY2FsZSI6eyIkaWQiOiIzMjQ4IiwiU3RhcnREYXRlIjoiMDAwMS0wMS0wMVQwMDowMDowMCIsIkVuZERhdGUiOiIyMDI5LTA1LTI1VDIzOjU5OjAwIiwiRm9ybWF0IjoiTU1NIiwiVHlwZSI6MywiQXV0b0RhdGVSYW5nZSI6dHJ1ZSwiV29ya2luZ0RheXMiOjMxLCJGaXNjYWxZZWFyIjp7IiRpZCI6IjMyNDkiLCJTdGFydE1vbnRoIjoxLCJVc2VTdGFydGluZ1llYXJGb3JOdW1iZXJpbmciOnRydWUsIlNob3dGaXNjYWxZZWFyTGFiZWwiOnRydWV9LCJUb2RheU1hcmtlclRleHQiOiJUb2RheSIsIkF1dG9TY2FsZVR5cGUiOmZhbHNlfSwiU2NhbGVWMiI6eyIkaWQiOiIzMjUwIiwiU3RhcnREYXRlIjoiMDAwMS0wMS0wMVQwMDowMDowMCIsIkVuZERhdGUiOiIyMDI5LTA1LTI1VDIzOjU5OjAwIiwiQXV0b0RhdGVSYW5nZSI6dHJ1ZSwiV29ya2luZ0RheXMiOjMxLCJGaXNjYWxZZWFyIjp7IiRyZWYiOiIzMjQ5In0sIlRvZGF5TWFya2VyVGV4dCI6IlRvZGF5IiwiQXV0b1NjYWxlVHlwZSI6ZmFsc2UsIlRpbWViYW5kU2NhbGVzIjp7IiRpZCI6IjMyNTEiLCJUb3BTY2FsZUxheWVyIjp7IiRpZCI6IjMyNTIiLCJGb3JtYXQiOiJNTU0iLCJUeXBlIjozfSwiTWlkZGxlU2NhbGVMYXllciI6eyIkaWQiOiIzMjUzIiwiRm9ybWF0IjpudWxsLCJUeXBlIjowfSwiQm90dG9tU2NhbGVMYXllciI6eyIkaWQiOiIzMjU0IiwiRm9ybWF0IjpudWxsLCJUeXBlIjowfX19LCJNaWxlc3RvbmVzIjpbXSwiVGFza3MiOltdLCJTd2ltbGFuZXMiOltdLCJNc1Byb2plY3RJdGVtc1RyZWUiOm51bGwsIk1ldGFkYXRhIjp7IiRpZCI6IjMyNTU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LFwiQ29sdW1uRnJpZW5kbHlOYW1lXCI6bnVsbH0se1wiJGlkXCI6XCIyXCIsXCJTZWxlY3RlZE1hcHBpbmdcIjoyLFwiQ29sdW1uSGVhZGVyXCI6XCJOYW1lXCIsXCJDb2x1bW5GcmllbmRseU5hbWVcIjpudWxsfSx7XCIkaWRcIjpcIjNcIixcIlNlbGVjdGVkTWFwcGluZ1wiOjMsXCJDb2x1bW5IZWFkZXJcIjpcIlN0YXJ0XCIsXCJDb2x1bW5GcmllbmRseU5hbWVcIjpudWxsfSx7XCIkaWRcIjpcIjRcIixcIlNlbGVjdGVkTWFwcGluZ1wiOjQsXCJDb2x1bW5IZWFkZXJcIjpcIkZpbmlzaFwiLFwiQ29sdW1uRnJpZW5kbHlOYW1lXCI6bnVsbH0se1wiJGlkXCI6XCI1XCIsXCJTZWxlY3RlZE1hcHBpbmdcIjo1LFwiQ29sdW1uSGVhZGVyXCI6XCJQZXJjZW50Q29tcGxldGVcIixcIkNvbHVtbkZyaWVuZGx5TmFtZVwiOm51bGx9XSIsIlNvdXJjZVRoZW1lIjoie1wiJGlkXCI6XCIxXCIsXCJJZFwiOlwiNzFkYjRlNjktZmRiYi00M2MzLWJlMzQtZWQwNWZhZGM2ZmZi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xNzgsXCJHXCI6MTQsXCJCXCI6MTh9fSxcIkhvcml6b250YWxBbGlnbm1lbnRcIjowLFwiSXNWaXNpYmxlXCI6dHJ1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xNzgsXCJHXCI6MTQsXCJCXCI6MTh9fSxcIkhvcml6b250YWxBbGlnbm1lbnRcIjowLFwiSXNWaXNpYmxlXCI6dHJ1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mZhbHNlfSxcIlNjYWxlU3R5bGVcIjp7XCIkaWRcIjpcIjIzXCIsXCJTaG93U2VnbWVudFNlcGFyYXRvcnNcIjp0cnVlLFwiU2VnbWVudFNlcGFyYXRvck9wYWNpdHlcIjozMCxcIlNoYXBlXCI6MCxcIlNlZ21lbnRUZXh0U3R5bGVcIjp7XCIkaWRcIjpcIjI0XCIsXCJGb250U2V0dGluZ3NcIjp7XCIkaWRcIjpcIjI1XCIsXCJGb250U2l6ZVwiOjEyLFwiRm9udE5hbWVcIjpcIkNhbGlicmlcIixcIklzQm9sZFwiOmZhbHN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yLjAsXCJSaWdodFwiOjEyLjAsXCJCb3R0b21cIjowLjB9LFwiUGFkZGluZ1wiOntcIiRpZFwiOlwiMzBcIixcIlRvcFwiOjcuMCxcIkxlZnRcIjowLjAsXCJSaWdodFwiOjAuMCxcIkJvdHRvbVwiOjcuMH0sXCJCYWNrZ3JvdW5kXCI6e1wiJGlkXCI6XCIzMVwiLFwiQ29sb3JcIjp7XCIkaWRcIjpcIjMyXCIsXCJBXCI6MjU1LFwiUlwiOjE5MixcIkdcIjowLFwiQlwiOjB9fSxcIklzVmlzaWJsZVwiOnRydWUsXCJXaWR0aFwiOjg1OC4wLFwiSGVpZ2h0XCI6Mz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NzcsXCJSXCI6MTMsXCJHXCI6MTMsXCJCXCI6MTN9fSxcIkVsYXBzZWRUaW1lRm9ybWF0XCI6Mi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AsXCJTaGFwZVRoaWNrbmVzc1wiOjE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TkyLFwiR1wiOjgwLFwiQlwiOjc3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NCxcIkVuZERhdGVQb3NpdGlvblwiOjQsXCJUaXRsZVBvc2l0aW9uXCI6NSxcIkR1cmF0aW9uUG9zaXRpb25cIjowLFwiUGVyY2VudGFnZUNvbXBsZXRlZFBvc2l0aW9uXCI6MCxcIlNwYWNpbmdcIjo1LFwiSXNCZWxvd1RpbWViYW5kXCI6dHJ1ZSxcIlNoYXBlU3R5bGVcIjp7XCIkaWRcIjpcIjY1XCIsXCJNYXJnaW5cIjp7XCIkaWRcIjpcIjY2XCIsXCJUb3BcIjowLjAsXCJMZWZ0XCI6NC4wLFwiUmlnaHRcIjo0LjAsXCJCb3R0b21cIjowLjB9LFwiUGFkZGluZ1wiOntcIiRpZFwiOlwiNjdcIixcIlRvcFwiOjAuMCxcIkxlZnRcIjowLjAsXCJSaWdodFwiOjAuMCxcIkJvdHRvbVwiOjAuMH0sXCJCYWNrZ3JvdW5kXCI6e1wiJGlkXCI6XCI2OFwiLFwiQ29sb3JcIjp7XCIkaWRcIjpcIjY5XCIsXCJBXCI6MjA0LFwiUlwiOjI1MixcIkdcIjoyMTIsXCJCXCI6NzF9fSxcIklzVmlzaWJsZVwiOnRydWUsXCJXaWR0aFwiOjAuMCxcIkhlaWdodFwiOjE2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wLFwiRm9udE5hbWVcIjpcIkNhbGlicmlcIixcIklzQm9sZFwiOnRydWUsXCJJc0l0YWxpY1wiOmZhbHNlLFwiSXNVbmRlcmxpbmVkXCI6ZmFsc2V9LFwiRm9yZWdyb3VuZFwiOntcIiRpZFwiOlwiNzZcIixcIkNvbG9yXCI6e1wiJGlkXCI6XCI3N1wiLFwiQVwiOjI1NSxcIlJcIjoyNTUsXCJHXCI6MjU1LFwiQlwiOjI1NX19LFwiSG9yaXpvbnRhbEFsaWdubWVudFwiOjAsXCJJc1Zpc2libGVcIjp0cnVlfSxcIkRhdGVTdHlsZVwiOntcIiRpZFwiOlwiNzhcIixcIkZvbnRTZXR0aW5nc1wiOntcIiRpZFwiOlwiNzlcIixcIkZvbnRTaXplXCI6MTAsXCJGb250TmFtZVwiOlwiQ2FsaWJyaVwiLFwiSXNCb2xkXCI6ZmFsc2UsXCJJc0l0YWxpY1wiOmZhbHNlLFwiSXNVbmRlcmxpbmVkXCI6ZmFsc2V9LFwiRm9yZWdyb3VuZFwiOntcIiRpZFwiOlwiODBcIixcIkNvbG9yXCI6e1wiJGlkXCI6XCI4MVwiLFwiQVwiOjI1NSxcIlJcIjo2NCxcIkdcIjo2NCxcIkJcIjo2NX19LFwiSG9yaXpvbnRhbEFsaWdubWVudFwiOjAsXCJJc1Zpc2libGVcIjp0cnVlfSxcIkRhdGVGb3JtYXRcIjp7XCIkaWRcIjpcIjgy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E3LFwiSXNCZWxvd1RpbWViYW5kXCI6ZmFsc2UsXCJTaGFwZVNpemVcIjowLFwiUGFkZGluZ1wiOntcIiRpZFwiOlwiODVcIixcIlRvcFwiOjcuMCxcIkxlZnRcIjozLjAsXCJSaWdodFwiOjAuMCxcIkJvdHRvbVwiOjIuMH0sXCJTaGFwZVN0eWxlXCI6e1wiJGlkXCI6XCI4NlwiLFwiTWFyZ2luXCI6e1wiJGlkXCI6XCI4N1wiLFwiVG9wXCI6MC4wLFwiTGVmdFwiOjAuMCxcIlJpZ2h0XCI6MC4wLFwiQm90dG9tXCI6MC4wfSxcIlBhZGRpbmdcIjp7XCIkaWRcIjpcIjg4XCIsXCJUb3BcIjowLjAsXCJMZWZ0XCI6MC4wLFwiUmlnaHRcIjowLjAsXCJCb3R0b21cIjowLjB9LFwiQmFja2dyb3VuZFwiOntcIiRpZFwiOlwiODlcIixcIkNvbG9yXCI6e1wiJGlkXCI6XCI5MFwiLFwiQVwiOjIwNCxcIlJcIjoyNTIsXCJHXCI6MjEyLFwiQlwiOjcxfX0sXCJJc1Zpc2libGVcIjp0cnVlLFwiV2lkdGhcIjoxNC4wLFwiSGVpZ2h0XCI6MTQ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AsXCJGb250TmFtZVwiOlwiQ2FsaWJyaVwiLFwiSXNCb2xkXCI6ZmFsc2UsXCJJc0l0YWxpY1wiOmZhbHNlLFwiSXNVbmRlcmxpbmVkXCI6ZmFsc2V9LFwiRm9yZWdyb3VuZFwiOntcIiRpZFwiOlwiOTdcIixcIkNvbG9yXCI6e1wiJGlkXCI6XCI5OFwiLFwiQVwiOjI1NSxcIlJcIjowLFwiR1wiOjAsXCJCXCI6MH19LFwiSG9yaXpvbnRhbEFsaWdubWVudFwiOjEsXCJJc1Zpc2libGVcIjp0cnVlfSxcIkRhdGVTdHlsZVwiOntcIiRpZFwiOlwiOTlcIixcIkZvbnRTZXR0aW5nc1wiOntcIiRpZFwiOlwiMTAwXCIsXCJGb250U2l6ZVwiOjEwLFwiRm9udE5hbWVcIjpcIkNhbGlicmlcIixcIklzQm9sZFwiOmZhbHNlLFwiSXNJdGFsaWNcIjpmYWxzZSxcIklzVW5kZXJsaW5lZFwiOmZhbHNlfSxcIkZvcmVncm91bmRcIjp7XCIkaWRcIjpcIjEwMVwiLFwiQ29sb3JcIjp7XCIkaWRcIjpcIjEwMlwiLFwiQVwiOjI1NSxcIlJcIjo2OCxcIkdcIjo4NCxcIkJcIjoxMDZ9fSxcIkhvcml6b250YWxBbGlnbm1lbnRcIjowLFwiSXNWaXNpYmxlXCI6dHJ1ZX0sXCJEYXRlRm9ybWF0XCI6e1wiJGlkXCI6XCIxMDN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A0XCIsXCJGb3JtYXRcIjowLFwiSXNWaXNpYmxlXCI6ZmFsc2UsXCJMYXN0S25vd25WaXNpYmlsaXR5U3RhdGVcIjpmYWxzZX19LFwiTW90U3R5bGVcIjp7XCIkaWRcIjpcIjEwNVwiLFwiU2hhcGVcIjoxNyxcIlNoYXBlU2l6ZVwiOjAsXCJEZXRhaWxzU3BhY2luZ1wiOjEuMCxcIlBhZGRpbmdcIjp7XCIkaWRcIjpcIjEwNlwiLFwiVG9wXCI6Ny4wLFwiTGVmdFwiOjMuMCxcIlJpZ2h0XCI6MC4wLFwiQm90dG9tXCI6Mi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MDQsXCJSXCI6MjUyLFwiR1wiOjIxMixcIkJcIjo3MX19LFwiSXNWaXNpYmxlXCI6dHJ1ZSxcIldpZHRoXCI6MTQuMCxcIkhlaWdodFwiOjE0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wLFwiRm9udE5hbWVcIjpcIkNhbGlicmlcIixcIklzQm9sZFwiOmZhbHNlLFwiSXNJdGFsaWNcIjpmYWxzZSxcIklzVW5kZXJsaW5lZFwiOmZhbHNlfSxcIkZvcmVncm91bmRcIjp7XCIkaWRcIjpcIjExOFwiLFwiQ29sb3JcIjp7XCIkaWRcIjpcIjExOVwiLFwiQVwiOjI1NSxcIlJcIjowLFwiR1wiOjAsXCJCXCI6MH19LFwiSG9yaXpvbnRhbEFsaWdubWVudFwiOjE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jgsXCJHXCI6ODQsXCJCXCI6MTA2fX0sXCJIb3Jpem9udGFsQWxpZ25tZW50XCI6MCxcIklzVmlzaWJsZVwiOnRydWV9LFwiRGF0ZUZvcm1hdFwiOntcIiRpZFwiOlwiMTI0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jY2M2M2UyMi05M2JiLTRiZmQtOTAyNy0zZGZiY2VlNWNmMzlcIixcIk5hbWVcIjpcIlN3aW1sYW5lIFN0eWxlIDFcIixcIkhlYWRlclN0eWxlXCI6e1wiJGlkXCI6XCIxMjdcIixcIlRleHRTdHlsZVwiOntcIiRpZFwiOlwiMTI4XCIsXCJGb250U2V0dGluZ3NcIjp7XCIkaWRcIjpcIjEyOVwiLFwiRm9udFNpemVcIjoxMyxcIkZvbnROYW1lXCI6XCJDYWxpYnJpXCIsXCJJc0JvbGRcIjp0cnVlLFwiSXNJdGFsaWNcIjpmYWxzZSxcIklzVW5kZXJsaW5lZFwiOmZhbHNlfSxcIkZvcmVncm91bmRcIjp7XCIkaWRcIjpcIjEzMFwiLFwiQ29sb3JcIjp7XCIkaWRcIjpcIjEzMVwiLFwiQVwiOjI1NSxcIlJcIjozOCxcIkdcIjozOCxcIkJcIjozOH19LFwiSG9yaXpvbnRhbEFsaWdubWVudFwiOjAsXCJJc1Zpc2libGVcIjpmYWxz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wNCxcIlJcIjoyNTIsXCJHXCI6MjEyLFwiQlwiOjcxfX0sXCJJc1Zpc2libGVcIjp0cnVlLFwiV2lkdGhcIjowLjAsXCJIZWlnaHRcIjowLjAsXCJCb3JkZXJTdHlsZVwiOntcIiRpZFwiOlwiMTM3XCIsXCJMaW5lU3R5bGVcIjp7XCIkaWRcIjpcIjEzOFwiLFwiTGluZUNvbG9yXCI6e1wiJGlkXCI6XCIxMzlcIixcIkNvbG9yXCI6e1wiJGlkXCI6XCIxNDBcIixcIkFcIjoyNTUsXCJSXCI6MzEsXCJHXCI6MzIsXCJCXCI6MzN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zOCxcIlJcIjoxODEsXCJHXCI6MTgxLFwiQlwiOjE4MX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UyLFwiR1wiOjIxMixcIkJcIjo3MX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zOCxcIlJcIjoxODEsXCJHXCI6MTgxLFwiQlwiOjE4MX19LFwiSXNWaXNpYmxlXCI6dHJ1ZSxcIldpZHRoXCI6MC4wLFwiSGVpZ2h0XCI6MC4wLFwiQm9yZGVyU3R5bGVcIjp7XCIkaWRcIjpcIjE3MFwiLFwiTGluZVN0eWxlXCI6e1wiJGlkXCI6XCIxNzFcIixcIkxpbmVDb2xvclwiOntcIiRpZFwiOlwiMTcyXCIsXCJDb2xvclwiOntcIiRpZFwiOlwiMTczXCIsXCJBXCI6MjU1LFwiUlwiOjIzNCxcIkdcIjoyMixcIkJcIjozMH19LFwiTGluZVdlaWdodFwiOjAuMCxcIkxpbmVUeXBlXCI6MH0sXCJJc1Zpc2libGVcIjpmYWxzZX19fSxcIkRlZmF1bHRTd2ltbGFuZU1pbGVzdG9uZVN0eWxlXCI6e1wiJGlkXCI6XCIxNzRcIixcIlRpdGxlUG9zaXRpb25cIjowLFwiRGF0ZVBvc2l0aW9uXCI6MixcIlNoYXBlVHlwZVwiOjE3LFwiU2hhcGVTaXplXCI6MC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yNTIsXCJHXCI6MjEyLFwiQlwiOjcxfX0sXCJJc1Zpc2libGVcIjp0cnVlLFwiV2lkdGhcIjoxNC4wLFwiSGVpZ2h0XCI6MTQuMCxcIkJvcmRlclN0eWxlXCI6e1wiJGlkXCI6XCIxODBcIixcIkxpbmVTdHlsZVwiOntcIiRpZFwiOlwiMTgxXCIsXCJMaW5lQ29sb3JcIjp7XCIkaWRcIjpcIjE4MlwiLFwiQ29sb3JcIjp7XCIkaWRcIjpcIjE4M1wiLFwiQVwiOjI1NSxcIlJcIjoyMzQsXCJHXCI6MjIsXCJCXCI6MzB9fSxcIkxpbmVXZWlnaHRcIjoyLjAsXCJMaW5lVHlwZVwiOjB9LFwiSXNWaXNpYmxlXCI6ZmFsc2V9fSxcIlRpdGxlU3R5bGVcIjp7XCIkaWRcIjpcIjE4NFwiLFwiRm9udFNldHRpbmdzXCI6e1wiJGlkXCI6XCIxODVcIixcIkZvbnRTaXplXCI6MTAsXCJGb250TmFtZVwiOlwiQ2FsaWJyaVwiLFwiSXNCb2xkXCI6ZmFsc2UsXCJJc0l0YWxpY1wiOmZhbHNlLFwiSXNVbmRlcmxpbmVkXCI6ZmFsc2V9LFwiRm9yZWdyb3VuZFwiOntcIiRpZFwiOlwiMTg2XCIsXCJDb2xvclwiOntcIiRpZFwiOlwiMTg3XCIsXCJBXCI6MjU1LFwiUlwiOjAsXCJHXCI6MCxcIkJcIjowfX0sXCJIb3Jpem9udGFsQWxpZ25tZW50XCI6Mi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wLFwiSXNWaXNpYmxlXCI6dHJ1ZX0sXCJEYXRlRm9ybWF0XCI6e1wiJGlkXCI6XCIxOTJ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NCxcIlNoYXBlVGhpY2tuZXNzXCI6MS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TkyLFwiR1wiOjgwLFwiQlwiOjc3fX0sXCJIb3Jpem9udGFsQWxpZ25tZW50XCI6MCxcIklzVmlzaWJsZVwiOmZhbHNlfSxcIlBlcmNlbnRhZ2VDb21wbGV0ZUhpZ2hsaWdodFN0eWxlXCI6e1wiJGlkXCI6XCIxOTlcIixcIkJhY2tncm91bmRcIjp7XCIkaWRcIjpcIjIwMFwiLFwiQ29sb3JcIjp7XCIkaWRcIjpcIjIwMVwiLFwiQVwiOjg5LFwiUlwiOjAsXCJHXCI6MCxcIkJcIjowfX19LFwiRHVyYXRpb25TdHlsZVwiOntcIiRpZFwiOlwiMjAyXCIsXCJGb250U2V0dGluZ3NcIjp7XCIkaWRcIjpcIjIwM1wiLFwiRm9udFNpemVcIjoxMCxcIkZvbnROYW1lXCI6XCJDYWxpYnJpXCIsXCJJc0JvbGRcIjpmYWxzZSxcIklzSXRhbGljXCI6ZmFsc2UsXCJJc1VuZGVybGluZWRcIjpmYWxzZX0sXCJGb3JlZ3JvdW5kXCI6e1wiJGlkXCI6XCIyMDRcIixcIkNvbG9yXCI6e1wiJGlkXCI6XCIyMDVcIixcIkFcIjoyNTUsXCJSXCI6MjM3LFwiR1wiOjEyNSxcIkJcIjo0OX19LFwiSG9yaXpvbnRhbEFsaWdubWVudFwiOjAsXCJJc1Zpc2libGVcIjpmYWxzZX0sXCJNYXJnaW5cIjp7XCIkaWRcIjpcIjIwNlwiLFwiVG9wXCI6MC4wLFwiTGVmdFwiOjAuMCxcIlJpZ2h0XCI6MC4wLFwiQm90dG9tXCI6MC4wfSxcIlN0YXJ0RGF0ZVBvc2l0aW9uXCI6MSxcIkVuZERhdGVQb3NpdGlvblwiOjEsXCJUaXRsZVBvc2l0aW9uXCI6MixcIkR1cmF0aW9uUG9zaXRpb25cIjowLFwiUGVyY2VudGFnZUNvbXBsZXRlZFBvc2l0aW9uXCI6MCxcIlNwYWNpbmdcIjoz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yNTIsXCJHXCI6MjEyLFwiQlwiOjcxfX0sXCJJc1Zpc2libGVcIjp0cnVlLFwiV2lkdGhcIjowLjAsXCJIZWlnaHRcIjoxNi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CxcIkZvbnROYW1lXCI6XCJDYWxpYnJpXCIsXCJJc0JvbGRcIjp0cnVlLFwiSXNJdGFsaWNcIjpmYWxzZSxcIklzVW5kZXJsaW5lZFwiOmZhbHNlfSxcIkZvcmVncm91bmRcIjp7XCIkaWRcIjpcIjIxOFwiLFwiQ29sb3JcIjp7XCIkaWRcIjpcIjIxOVwiLFwiQVwiOjI1NSxcIlJcIjowLFwiR1wiOjAsXCJCXCI6MH19LFwiSG9yaXpvbnRhbEFsaWdubWVudFwiOjE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NjQsXCJHXCI6NjQsXCJCXCI6NjV9fSxcIkhvcml6b250YWxBbGlnbm1lbnRcIjowLFwiSXNWaXNpYmxlXCI6dHJ1ZX0sXCJEYXRlRm9ybWF0XCI6e1wiJGlkXCI6XCIyMjR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MjI1XCIsXCJGb3JtYXRcIjowLFwiSXNWaXNpYmxlXCI6ZmFsc2UsXCJMYXN0S25vd25WaXNpYmlsaXR5U3RhdGVcIjpmYWxzZX19LFwiRGVmYXVsdFN3aW1sYW5lTW90U3R5bGVcIjp7XCIkaWRcIjpcIjIyNlwiLFwiU2hhcGVcIjoxNyxcIlNoYXBlU2l6ZVwiOjAsXCJEZXRhaWxzU3BhY2luZ1wiOjE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MDQsXCJSXCI6MjUyLFwiR1wiOjIxMixcIkJcIjo3MX19LFwiSXNWaXNpYmxlXCI6dHJ1ZSxcIldpZHRoXCI6MTQuMCxcIkhlaWdodFwiOjE0LjAsXCJCb3JkZXJTdHlsZVwiOntcIiRpZFwiOlwiMjMzXCIsXCJMaW5lU3R5bGVcIjp7XCIkaWRcIjpcIjIzNFwiLFwiTGluZUNvbG9yXCI6e1wiJGlkXCI6XCIyMzVcIixcIkNvbG9yXCI6e1wiJGlkXCI6XCIyMzZcIixcIkFcIjoyNTUsXCJSXCI6MjM0LFwiR1wiOjIyLFwiQlwiOjMwfX0sXCJMaW5lV2VpZ2h0XCI6MC4wLFwiTGluZVR5cGVcIjowfSxcIklzVmlzaWJsZVwiOmZhbHNlfX0sXCJUaXRsZVN0eWxlXCI6e1wiJGlkXCI6XCIyMzdcIixcIkZvbnRTZXR0aW5nc1wiOntcIiRpZFwiOlwiMjM4XCIsXCJGb250U2l6ZVwiOjEwLFwiRm9udE5hbWVcIjpcIkNhbGlicmlcIixcIklzQm9sZFwiOmZhbHNlLFwiSXNJdGFsaWNcIjpmYWxzZSxcIklzVW5kZXJsaW5lZFwiOmZhbHNlfSxcIkZvcmVncm91bmRcIjp7XCIkaWRcIjpcIjIzOVwiLFwiQ29sb3JcIjp7XCIkaWRcIjpcIjI0MFwiLFwiQVwiOjI1NSxcIlJcIjowLFwiR1wiOjAsXCJCXCI6MH19LFwiSG9yaXpvbnRhbEFsaWdubWVudFwiOjEsXCJJc1Zpc2libGVcIjp0cnVlfSxcIkRhdGVTdHlsZVwiOntcIiRpZFwiOlwiMjQxXCIsXCJGb250U2V0dGluZ3NcIjp7XCIkaWRcIjpcIjI0MlwiLFwiRm9udFNpemVcIjoxMCxcIkZvbnROYW1lXCI6XCJDYWxpYnJpXCIsXCJJc0JvbGRcIjpmYWxzZSxcIklzSXRhbGljXCI6ZmFsc2UsXCJJc1VuZGVybGluZWRcIjpmYWxzZX0sXCJGb3JlZ3JvdW5kXCI6e1wiJGlkXCI6XCIyNDNcIixcIkNvbG9yXCI6e1wiJGlkXCI6XCIyNDRcIixcIkFcIjoyNTUsXCJSXCI6NjgsXCJHXCI6ODQsXCJCXCI6MTA2fX0sXCJIb3Jpem9udGFsQWxpZ25tZW50XCI6MCxcIklzVmlzaWJsZVwiOnRydWV9LFwiRGF0ZUZvcm1hdFwiOntcIiRpZFwiOlwiMjQ1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e1wiJGlkXCI6XCIyNDdcIixcIlN0eWxlSWRcIjpcImNkOTdjZDFmLTRkOTItNDlhZC04NWM5LWUyMzVlZDVlYzM1OFwiLFwiTmFtZVwiOlwiU3dpbWxhbmUgU3R5bGUgMlwiLFwiSGVhZGVyU3R5bGVcIjp7XCIkaWRcIjpcIjI0OFwiLFwiVGV4dFN0eWxlXCI6e1wiJGlkXCI6XCIyNDlcIixcIkZvbnRTZXR0aW5nc1wiOntcIiRpZFwiOlwiMjUwXCIsXCJGb250U2l6ZVwiOjEzLFwiRm9udE5hbWVcIjpcIkNhbGlicmlcIixcIklzQm9sZFwiOnRydWUsXCJJc0l0YWxpY1wiOmZhbHNlLFwiSXNVbmRlcmxpbmVkXCI6ZmFsc2V9LFwiRm9yZWdyb3VuZFwiOntcIiRpZFwiOlwiMjUxXCIsXCJDb2xvclwiOntcIiRpZFwiOlwiMjUyXCIsXCJBXCI6MjU1LFwiUlwiOjI1NSxcIkdcIjoyNTUsXCJCXCI6MjU1fX0sXCJIb3Jpem9udGFsQWxpZ25tZW50XCI6MCxcIklzVmlzaWJsZVwiOmZhbHN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jA0LFwiUlwiOjIzNyxcIkdcIjozNCxcIkJcIjozNn19LFwiSXNWaXNpYmxlXCI6ZmFsc2UsXCJXaWR0aFwiOjAuMCxcIkhlaWdodFwiOjAuMCxcIkJvcmRlclN0eWxlXCI6e1wiJGlkXCI6XCIyNThcIixcIkxpbmVTdHlsZVwiOntcIiRpZFwiOlwiMjU5XCIsXCJMaW5lQ29sb3JcIjp7XCIkaWRcIjpcIjI2MFwiLFwiQ29sb3JcIjp7XCIkaWRcIjpcIjI2MVwiLFwiQVwiOjI1NSxcIlJcIjo4MSxcIkdcIjozOSxcIkJcIjoy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MzgsXCJSXCI6MTgxLFwiR1wiOjE4MSxcIkJcIjoxODF9fSxcIklzVmlzaWJsZVwiOnRydWUsXCJXaWR0aFwiOjAuMCxcIkhlaWdodFwiOjAuMCxcIkJvcmRlclN0eWxlXCI6e1wiJGlkXCI6XCIyNjdcIixcIkxpbmVTdHlsZVwiOntcIiRpZFwiOlwiMjY4XCIsXCJMaW5lQ29sb3JcIjp7XCIkaWRcIjpcIjI2OVwiLFwiQ29sb3JcIjp7XCIkaWRcIjpcIjI3MFwiLFwiQVwiOjI1NSxcIlJcIjoyMzQsXCJHXCI6MjIsXCJCXCI6MzB9fSxcIkxpbmVXZWlnaHRcIjowLjAsXCJMaW5lVHlwZVwiOjB9LFwiSXNWaXNpYmxlXCI6ZmFsc2V9fSxcIklzQWJvdmVUaW1lYmFuZFwiOmZhbHNlLFwiU3BhY2luZ1wiOjUsXCJEZWZhdWx0U3dpbWxhbmVBY3Rpdml0eVN0eWxlXCI6e1wiJGlkXCI6XCIyNzFcIixcIkhlYWRlclN0eWxlXCI6e1wiJGlkXCI6XCIyNzJcIixcIlRleHRTdHlsZVwiOntcIiRpZFwiOlwiMjczXCIsXCJGb250U2V0dGluZ3NcIjp7XCIkaWRcIjpcIjI3NFwiLFwiRm9udFNpemVcIjoxMSxcIkZvbnROYW1lXCI6XCJDYWxpYnJpXCIsXCJJc0JvbGRcIjpmYWxzZSxcIklzSXRhbGljXCI6ZmFsc2UsXCJJc1VuZGVybGluZWRcIjpmYWxzZX0sXCJGb3JlZ3JvdW5kXCI6e1wiJGlkXCI6XCIyNzVcIixcIkNvbG9yXCI6e1wiJGlkXCI6XCIyNzZcIixcIkFcIjoyNTUsXCJSXCI6MCxcIkdcIjowLFwiQlwiOjB9fSxcIkhvcml6b250YWxBbGlnbm1lbnRcIjowLFwiSXNWaXNpYmxlXCI6dHJ1ZX0sXCJSZWN0YW5nbGVTdHlsZVwiOntcIiRpZFwiOlwiMjc3XCIsXCJNYXJnaW5cIjp7XCIkaWRcIjpcIjI3OFwiLFwiVG9wXCI6MC4wLFwiTGVmdFwiOjAuMCxcIlJpZ2h0XCI6MC4wLFwiQm90dG9tXCI6MC4wfSxcIlBhZGRpbmdcIjp7XCIkaWRcIjpcIjI3OVwiLFwiVG9wXCI6MC4wLFwiTGVmdFwiOjAuMCxcIlJpZ2h0XCI6MC4wLFwiQm90dG9tXCI6MC4wfSxcIkJhY2tncm91bmRcIjp7XCIkaWRcIjpcIjI4MFwiLFwiQ29sb3JcIjp7XCIkaWRcIjpcIjI4MVwiLFwiQVwiOjYzLFwiUlwiOjIzNyxcIkdcIjozNCxcIkJcIjozNn19LFwiSXNWaXNpYmxlXCI6dHJ1ZSxcIldpZHRoXCI6MC4wLFwiSGVpZ2h0XCI6MC4wLFwiQm9yZGVyU3R5bGVcIjp7XCIkaWRcIjpcIjI4MlwiLFwiTGluZVN0eWxlXCI6e1wiJGlkXCI6XCIyODNcIixcIkxpbmVDb2xvclwiOntcIiRpZFwiOlwiMjg0XCIsXCJDb2xvclwiOntcIiRpZFwiOlwiMjg1XCIsXCJBXCI6MjU1LFwiUlwiOjI1NSxcIkdcIjowLFwiQlwiOjB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zOCxcIlJcIjoxODEsXCJHXCI6MTgxLFwiQlwiOjE4MX19LFwiSXNWaXNpYmxlXCI6dHJ1ZSxcIldpZHRoXCI6MC4wLFwiSGVpZ2h0XCI6MC4wLFwiQm9yZGVyU3R5bGVcIjp7XCIkaWRcIjpcIjI5MVwiLFwiTGluZVN0eWxlXCI6e1wiJGlkXCI6XCIyOTJcIixcIkxpbmVDb2xvclwiOntcIiRpZFwiOlwiMjkzXCIsXCJDb2xvclwiOntcIiRpZFwiOlwiMjk0XCIsXCJBXCI6MjU1LFwiUlwiOjIzNCxcIkdcIjoyMixcIkJcIjozMH19LFwiTGluZVdlaWdodFwiOjAuMCxcIkxpbmVUeXBlXCI6MH0sXCJJc1Zpc2libGVcIjpmYWxzZX19fSxcIkRlZmF1bHRTd2ltbGFuZU1pbGVzdG9uZVN0eWxlXCI6e1wiJGlkXCI6XCIyOTVcIixcIlRpdGxlUG9zaXRpb25cIjowLFwiRGF0ZVBvc2l0aW9uXCI6MixcIlNoYXBlVHlwZVwiOjE3LFwiU2hhcGVTaXplXCI6MCxcIlNwYWNpbmdcIjo1LFwiU2hhcGVTdHlsZVwiOntcIiRpZFwiOlwiMjk2XCIsXCJNYXJnaW5cIjp7XCIkaWRcIjpcIjI5N1wiLFwiVG9wXCI6MC4wLFwiTGVmdFwiOjAuMCxcIlJpZ2h0XCI6MC4wLFwiQm90dG9tXCI6MC4wfSxcIlBhZGRpbmdcIjp7XCIkaWRcIjpcIjI5OFwiLFwiVG9wXCI6MC4wLFwiTGVmdFwiOjAuMCxcIlJpZ2h0XCI6MC4wLFwiQm90dG9tXCI6MC4wfSxcIkJhY2tncm91bmRcIjp7XCIkaWRcIjpcIjI5OVwiLFwiQ29sb3JcIjp7XCIkaWRcIjpcIjMwMFwiLFwiQVwiOjI1NSxcIlJcIjozNCxcIkdcIjo3MyxcIkJcIjoxNTV9fSxcIklzVmlzaWJsZVwiOnRydWUsXCJXaWR0aFwiOjE0LjAsXCJIZWlnaHRcIjoxNC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CxcIkZvbnROYW1lXCI6XCJDYWxpYnJpXCIsXCJJc0JvbGRcIjpmYWxzZSxcIklzSXRhbGljXCI6ZmFsc2UsXCJJc1VuZGVybGluZWRcIjpmYWxzZX0sXCJGb3JlZ3JvdW5kXCI6e1wiJGlkXCI6XCIzMDdcIixcIkNvbG9yXCI6e1wiJGlkXCI6XCIzMDhcIixcIkFcIjoyNTUsXCJSXCI6MCxcIkdcIjowLFwiQlwiOjB9fSxcIkhvcml6b250YWxBbGlnbm1lbnRcIjoy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Y4LFwiR1wiOjg0LFwiQlwiOjEwNn19LFwiSG9yaXpvbnRhbEFsaWdubWVudFwiOjAsXCJJc1Zpc2libGVcIjp0cnVlfSxcIkRhdGVGb3JtYXRcIjp7XCIkaWRcIjpcIjMxM1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0LFwiU2hhcGVUaGlja25lc3NcIjox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yMzgsXCJHXCI6MjM2LFwiQlwiOjIyNX19LFwiSG9yaXpvbnRhbEFsaWdubWVudFwiOjAsXCJJc1Zpc2libGVcIjpmYWxz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QsXCJFbmREYXRlUG9zaXRpb25cIjo0LFwiVGl0bGVQb3NpdGlvblwiOjIsXCJEdXJhdGlvblBvc2l0aW9uXCI6MCxcIlBlcmNlbnRhZ2VDb21wbGV0ZWRQb3NpdGlvblwiOjAsXCJTcGFjaW5nXCI6My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MzQsXCJHXCI6NzMsXCJCXCI6MTU1fX0sXCJJc1Zpc2libGVcIjp0cnVlLFwiV2lkdGhcIjowLjAsXCJIZWlnaHRcIjoxNi4wLFwiQm9yZGVyU3R5bGVcIjp7XCIkaWRcIjpcIjMzM1wiLFwiTGluZVN0eWxlXCI6e1wiJGlkXCI6XCIzMzRcIixcIkxpbmVDb2xvclwiOntcIiRpZFwiOlwiMzM1XCIsXCJDb2xvclwiOntcIiRpZFwiOlwiMzM2XCIsXCJBXCI6MjU1LFwiUlwiOjIzNCxcIkdcIjoyMixcIkJcIjozMH19LFwiTGluZVdlaWdodFwiOjIuMCxcIkxpbmVUeXBlXCI6MH0sXCJJc1Zpc2libGVcIjpmYWxzZX19LFwiVGl0bGVTdHlsZVwiOntcIiRpZFwiOlwiMzM3XCIsXCJGb250U2V0dGluZ3NcIjp7XCIkaWRcIjpcIjMzOFwiLFwiRm9udFNpemVcIjoxMCxcIkZvbnROYW1lXCI6XCJDYWxpYnJpXCIsXCJJc0JvbGRcIjp0cnVlLFwiSXNJdGFsaWNcIjpmYWxzZSxcIklzVW5kZXJsaW5lZFwiOmZhbHNlfSxcIkZvcmVncm91bmRcIjp7XCIkaWRcIjpcIjMzOVwiLFwiQ29sb3JcIjp7XCIkaWRcIjpcIjM0MFwiLFwiQVwiOjI1NSxcIlJcIjoyNTUsXCJHXCI6MjU1LFwiQlwiOjI1NX19LFwiSG9yaXpvbnRhbEFsaWdubWVudFwiOjEsXCJJc1Zpc2libGVcIjp0cnVlfSxcIkRhdGVTdHlsZVwiOntcIiRpZFwiOlwiMzQxXCIsXCJGb250U2V0dGluZ3NcIjp7XCIkaWRcIjpcIjM0MlwiLFwiRm9udFNpemVcIjoxMCxcIkZvbnROYW1lXCI6XCJDYWxpYnJpXCIsXCJJc0JvbGRcIjpmYWxzZSxcIklzSXRhbGljXCI6ZmFsc2UsXCJJc1VuZGVybGluZWRcIjpmYWxzZX0sXCJGb3JlZ3JvdW5kXCI6e1wiJGlkXCI6XCIzNDNcIixcIkNvbG9yXCI6e1wiJGlkXCI6XCIzNDRcIixcIkFcIjoyNTUsXCJSXCI6NjQsXCJHXCI6NjQsXCJCXCI6NjV9fSxcIkhvcml6b250YWxBbGlnbm1lbnRcIjowLFwiSXNWaXNpYmxlXCI6dHJ1ZX0sXCJEYXRlRm9ybWF0XCI6e1wiJGlkXCI6XCIzNDVcIixcIkZvcm1hdFN0cmluZ1wiOlwiTU1NIHl5eXlcIixcIlNlcGFyYXRvclwiOlwiL1wiLFwiVXNlSW50ZXJuYXRpb25hbERhdGVGb3JtYXRcIjpmYWxzZSxcIkRhdGVJc1Zpc2libGVcIjp0cnVlLFwiVGltZUlzVmlzaWJsZVwiOmZhbHNlLFwiSG91ckRpZ2l0c1wiOjEsXCJBbVBtRGVzaWduYXRvclwiOjIsXCJUcmltMDBNaW51dGVzXCI6ZmFsc2V9LFwiV2Vla051bWJlcmluZ1wiOntcIiRpZFwiOlwiMzQ2XCIsXCJGb3JtYXRcIjowLFwiSXNWaXNpYmxlXCI6ZmFsc2UsXCJMYXN0S25vd25WaXNpYmlsaXR5U3RhdGVcIjpmYWxzZX19LFwiRGVmYXVsdFN3aW1sYW5lTW90U3R5bGVcIjp7XCIkaWRcIjpcIjM0N1wiLFwiU2hhcGVcIjoxNyxcIlNoYXBlU2l6ZVwiOjAsXCJEZXRhaWxzU3BhY2luZ1wiOjEuMCxcIlBhZGRpbmdcIjp7XCIkaWRcIjpcIjM0OFwiLFwiVG9wXCI6Ny4wLFwiTGVmdFwiOjMuMCxcIlJpZ2h0XCI6MC4wLFwiQm90dG9tXCI6Mi4wfSxcIlBvc2l0aW9uT25UYXNrXCI6MSxcIlNoYXBlU3R5bGVcIjp7XCIkaWRcIjpcIjM0OVwiLFwiTWFyZ2luXCI6e1wiJGlkXCI6XCIzNTBcIixcIlRvcFwiOjAuMCxcIkxlZnRcIjowLjAsXCJSaWdodFwiOjAuMCxcIkJvdHRvbVwiOjAuMH0sXCJQYWRkaW5nXCI6e1wiJGlkXCI6XCIzNTFcIixcIlRvcFwiOjAuMCxcIkxlZnRcIjowLjAsXCJSaWdodFwiOjAuMCxcIkJvdHRvbVwiOjAuMH0sXCJCYWNrZ3JvdW5kXCI6e1wiJGlkXCI6XCIzNTJcIixcIkNvbG9yXCI6e1wiJGlkXCI6XCIzNTNcIixcIkFcIjoyMDQsXCJSXCI6MjM3LFwiR1wiOjM0LFwiQlwiOjM2fX0sXCJJc1Zpc2libGVcIjp0cnVlLFwiV2lkdGhcIjoxNC4wLFwiSGVpZ2h0XCI6MTQuMCxcIkJvcmRlclN0eWxlXCI6e1wiJGlkXCI6XCIzNTRcIixcIkxpbmVTdHlsZVwiOntcIiRpZFwiOlwiMzU1XCIsXCJMaW5lQ29sb3JcIjp7XCIkaWRcIjpcIjM1NlwiLFwiQ29sb3JcIjp7XCIkaWRcIjpcIjM1N1wiLFwiQVwiOjI1NSxcIlJcIjoyMzQsXCJHXCI6MjIsXCJCXCI6MzB9fSxcIkxpbmVXZWlnaHRcIjowLjAsXCJMaW5lVHlwZVwiOjB9LFwiSXNWaXNpYmxlXCI6ZmFsc2V9fSxcIlRpdGxlU3R5bGVcIjp7XCIkaWRcIjpcIjM1OFwiLFwiRm9udFNldHRpbmdzXCI6e1wiJGlkXCI6XCIzNTlcIixcIkZvbnRTaXplXCI6MTAsXCJGb250TmFtZVwiOlwiQ2FsaWJyaVwiLFwiSXNCb2xkXCI6ZmFsc2UsXCJJc0l0YWxpY1wiOmZhbHNlLFwiSXNVbmRlcmxpbmVkXCI6ZmFsc2V9LFwiRm9yZWdyb3VuZFwiOntcIiRpZFwiOlwiMzYwXCIsXCJDb2xvclwiOntcIiRpZFwiOlwiMzYxXCIsXCJBXCI6MjU1LFwiUlwiOjAsXCJHXCI6MCxcIkJcIjowfX0sXCJIb3Jpem9udGFsQWxpZ25tZW50XCI6MSxcIklzVmlzaWJsZVwiOnRydWV9LFwiRGF0ZVN0eWxlXCI6e1wiJGlkXCI6XCIzNjJcIixcIkZvbnRTZXR0aW5nc1wiOntcIiRpZFwiOlwiMzYzXCIsXCJGb250U2l6ZVwiOjEwLFwiRm9udE5hbWVcIjpcIkNhbGlicmlcIixcIklzQm9sZFwiOmZhbHNlLFwiSXNJdGFsaWNcIjpmYWxzZSxcIklzVW5kZXJsaW5lZFwiOmZhbHNlfSxcIkZvcmVncm91bmRcIjp7XCIkaWRcIjpcIjM2NFwiLFwiQ29sb3JcIjp7XCIkaWRcIjpcIjM2NVwiLFwiQVwiOjI1NSxcIlJcIjo2OCxcIkdcIjo4NCxcIkJcIjoxMDZ9fSxcIkhvcml6b250YWxBbGlnbm1lbnRcIjowLFwiSXNWaXNpYmxlXCI6dHJ1ZX0sXCJEYXRlRm9ybWF0XCI6e1wiJGlkXCI6XCIzNjZ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zY3XCIsXCJGb3JtYXRcIjowLFwiSXNWaXNpYmxlXCI6ZmFsc2UsXCJMYXN0S25vd25WaXNpYmlsaXR5U3RhdGVcIjpmYWxzZX19fSx7XCIkaWRcIjpcIjM2OFwiLFwiU3R5bGVJZFwiOlwiNTU0MTAzMjItOTBkYy00YTk2LWFjMDMtM2IxMzg4YTk0NzNhXCIsXCJOYW1lXCI6XCJTd2ltbGFuZSBTdHlsZSAzXCIsXCJIZWFkZXJTdHlsZVwiOntcIiRpZFwiOlwiMzY5XCIsXCJUZXh0U3R5bGVcIjp7XCIkaWRcIjpcIjM3MFwiLFwiRm9udFNldHRpbmdzXCI6e1wiJGlkXCI6XCIzNzFcIixcIkZvbnRTaXplXCI6MTMsXCJGb250TmFtZVwiOlwiQ2FsaWJyaVwiLFwiSXNCb2xkXCI6dHJ1ZSxcIklzSXRhbGljXCI6ZmFsc2UsXCJJc1VuZGVybGluZWRcIjpmYWxzZX0sXCJGb3JlZ3JvdW5kXCI6e1wiJGlkXCI6XCIzNzJcIixcIkNvbG9yXCI6e1wiJGlkXCI6XCIzNzNcIixcIkFcIjoyNTUsXCJSXCI6MjU1LFwiR1wiOjI1NSxcIkJcIjoyNTV9fSxcIkhvcml6b250YWxBbGlnbm1lbnRcIjowLFwiSXNWaXNpYmxlXCI6ZmFsc2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xOTEsXCJSXCI6MCxcIkdcIjowLFwiQlwiOjB9fSxcIklzVmlzaWJsZVwiOmZhbHNlLFwiV2lkdGhcIjowLjAsXCJIZWlnaHRcIjowLjAsXCJCb3JkZXJTdHlsZVwiOntcIiRpZFwiOlwiMzc5XCIsXCJMaW5lU3R5bGVcIjp7XCIkaWRcIjpcIjM4MFwiLFwiTGluZUNvbG9yXCI6e1wiJGlkXCI6XCIzODFcIixcIkNvbG9yXCI6e1wiJGlkXCI6XCIzODJcIixcIkFcIjoyNTUsXCJSXCI6MCxcIkdcIjoyMyxcIkJcIjo0OX19LFwiTGluZVdlaWdodFwiOjAuMCxcIkxpbmVUeXBlXCI6MH0sXCJJc1Zpc2libGVcIjpmYWxzZX19fSxcIkJhY2tncm91bmRTdHlsZVwiOntcIiRpZFwiOlwiMzgzXCIsXCJNYXJnaW5cIjp7XCIkaWRcIjpcIjM4NFwiLFwiVG9wXCI6MC4wLFwiTGVmdFwiOjAuMCxcIlJpZ2h0XCI6MC4wLFwiQm90dG9tXCI6MC4wfSxcIlBhZGRpbmdcIjp7XCIkaWRcIjpcIjM4NVwiLFwiVG9wXCI6MC4wLFwiTGVmdFwiOjAuMCxcIlJpZ2h0XCI6MC4wLFwiQm90dG9tXCI6MC4wfSxcIkJhY2tncm91bmRcIjp7XCIkaWRcIjpcIjM4NlwiLFwiQ29sb3JcIjp7XCIkaWRcIjpcIjM4N1wiLFwiQVwiOjM4LFwiUlwiOjE4MSxcIkdcIjoxODEsXCJCXCI6MTgxfX0sXCJJc1Zpc2libGVcIjp0cnVlLFwiV2lkdGhcIjowLjAsXCJIZWlnaHRcIjowLjAsXCJCb3JkZXJTdHlsZVwiOntcIiRpZFwiOlwiMzg4XCIsXCJMaW5lU3R5bGVcIjp7XCIkaWRcIjpcIjM4OVwiLFwiTGluZUNvbG9yXCI6e1wiJGlkXCI6XCIzOTBcIixcIkNvbG9yXCI6e1wiJGlkXCI6XCIzOTFcIixcIkFcIjoyNTUsXCJSXCI6MjM0LFwiR1wiOjIyLFwiQlwiOjMwfX0sXCJMaW5lV2VpZ2h0XCI6MC4wLFwiTGluZVR5cGVcIjowfSxcIklzVmlzaWJsZVwiOmZhbHNlfX0sXCJJc0Fib3ZlVGltZWJhbmRcIjpmYWxzZSxcIlNwYWNpbmdcIjo1LFwiRGVmYXVsdFN3aW1sYW5lQWN0aXZpdHlTdHlsZVwiOntcIiRpZFwiOlwiMzkyXCIsXCJIZWFkZXJTdHlsZVwiOntcIiRpZFwiOlwiMzkzXCIsXCJUZXh0U3R5bGVcIjp7XCIkaWRcIjpcIjM5NFwiLFwiRm9udFNldHRpbmdzXCI6e1wiJGlkXCI6XCIzOTVcIixcIkZvbnRTaXplXCI6MTEsXCJGb250TmFtZVwiOlwiQ2FsaWJyaVwiLFwiSXNCb2xkXCI6ZmFsc2UsXCJJc0l0YWxpY1wiOmZhbHNlLFwiSXNVbmRlcmxpbmVkXCI6ZmFsc2V9LFwiRm9yZWdyb3VuZFwiOntcIiRpZFwiOlwiMzk2XCIsXCJDb2xvclwiOntcIiRpZFwiOlwiMzk3XCIsXCJBXCI6MjU1LFwiUlwiOjAsXCJHXCI6MCxcIkJcIjowfX0sXCJIb3Jpem9udGFsQWxpZ25tZW50XCI6MCxcIklzVmlzaWJsZVwiOnRydWV9LFwiUmVjdGFuZ2x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2MyxcIlJcIjowLFwiR1wiOjAsXCJCXCI6MH19LFwiSXNWaXNpYmxlXCI6dHJ1ZSxcIldpZHRoXCI6MC4wLFwiSGVpZ2h0XCI6MC4wLFwiQm9yZGVyU3R5bGVcIjp7XCIkaWRcIjpcIjQwM1wiLFwiTGluZVN0eWxlXCI6e1wiJGlkXCI6XCI0MDRcIixcIkxpbmVDb2xvclwiOntcIiRpZFwiOlwiNDA1XCIsXCJDb2xvclwiOntcIiRpZFwiOlwiNDA2XCIsXCJBXCI6MjU1LFwiUlwiOjI1NSxcIkdcIjowLFwiQlwiOjB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zOCxcIlJcIjoxODEsXCJHXCI6MTgxLFwiQlwiOjE4MX19LFwiSXNWaXNpYmxlXCI6dHJ1ZSxcIldpZHRoXCI6MC4wLFwiSGVpZ2h0XCI6MC4wLFwiQm9yZGVyU3R5bGVcIjp7XCIkaWRcIjpcIjQxMlwiLFwiTGluZVN0eWxlXCI6e1wiJGlkXCI6XCI0MTNcIixcIkxpbmVDb2xvclwiOntcIiRpZFwiOlwiNDE0XCIsXCJDb2xvclwiOntcIiRpZFwiOlwiNDE1XCIsXCJBXCI6MjU1LFwiUlwiOjIzNCxcIkdcIjoyMixcIkJcIjozMH19LFwiTGluZVdlaWdodFwiOjAuMCxcIkxpbmVUeXBlXCI6MH0sXCJJc1Zpc2libGVcIjpmYWxzZX19fSxcIkRlZmF1bHRTd2ltbGFuZU1pbGVzdG9uZVN0eWxlXCI6e1wiJGlkXCI6XCI0MTZcIixcIlRpdGxlUG9zaXRpb25cIjowLFwiRGF0ZVBvc2l0aW9uXCI6MixcIlNoYXBlVHlwZVwiOjE3LFwiU2hhcGVTaXplXCI6MCxcIlNwYWNpbmdcIjo1LFwiU2hhcGVTdHlsZVwiOntcIiRpZFwiOlwiNDE3XCIsXCJNYXJnaW5cIjp7XCIkaWRcIjpcIjQxOFwiLFwiVG9wXCI6MC4wLFwiTGVmdFwiOjAuMCxcIlJpZ2h0XCI6MC4wLFwiQm90dG9tXCI6MC4wfSxcIlBhZGRpbmdcIjp7XCIkaWRcIjpcIjQxOVwiLFwiVG9wXCI6MC4wLFwiTGVmdFwiOjAuMCxcIlJpZ2h0XCI6MC4wLFwiQm90dG9tXCI6MC4wfSxcIkJhY2tncm91bmRcIjp7XCIkaWRcIjpcIjQyMFwiLFwiQ29sb3JcIjp7XCIkaWRcIjpcIjQyMVwiLFwiQVwiOjI1NSxcIlJcIjowLFwiR1wiOjUyLFwiQlwiOjEyMH19LFwiSXNWaXNpYmxlXCI6dHJ1ZSxcIldpZHRoXCI6MTQuMCxcIkhlaWdodFwiOjE0LjAsXCJCb3JkZXJTdHlsZVwiOntcIiRpZFwiOlwiNDIyXCIsXCJMaW5lU3R5bGVcIjp7XCIkaWRcIjpcIjQyM1wiLFwiTGluZUNvbG9yXCI6e1wiJGlkXCI6XCI0MjRcIixcIkNvbG9yXCI6e1wiJGlkXCI6XCI0MjVcIixcIkFcIjoyNTUsXCJSXCI6MjM0LFwiR1wiOjIyLFwiQlwiOjMwfX0sXCJMaW5lV2VpZ2h0XCI6Mi4wLFwiTGluZVR5cGVcIjowfSxcIklzVmlzaWJsZVwiOmZhbHNlfX0sXCJUaXRsZVN0eWxlXCI6e1wiJGlkXCI6XCI0MjZcIixcIkZvbnRTZXR0aW5nc1wiOntcIiRpZFwiOlwiNDI3XCIsXCJGb250U2l6ZVwiOjEwLFwiRm9udE5hbWVcIjpcIkNhbGlicmlcIixcIklzQm9sZFwiOmZhbHNlLFwiSXNJdGFsaWNcIjpmYWxzZSxcIklzVW5kZXJsaW5lZFwiOmZhbHNlfSxcIkZvcmVncm91bmRcIjp7XCIkaWRcIjpcIjQyOFwiLFwiQ29sb3JcIjp7XCIkaWRcIjpcIjQyOVwiLFwiQVwiOjI1NSxcIlJcIjowLFwiR1wiOjAsXCJCXCI6MH19LFwiSG9yaXpvbnRhbEFsaWdubWVudFwiOjIsXCJJc1Zpc2libGVcIjp0cnVlfSxcIkRhdGVTdHlsZVwiOntcIiRpZFwiOlwiNDMwXCIsXCJGb250U2V0dGluZ3NcIjp7XCIkaWRcIjpcIjQzMVwiLFwiRm9udFNpemVcIjoxMCxcIkZvbnROYW1lXCI6XCJDYWxpYnJpXCIsXCJJc0JvbGRcIjpmYWxzZSxcIklzSXRhbGljXCI6ZmFsc2UsXCJJc1VuZGVybGluZWRcIjpmYWxzZX0sXCJGb3JlZ3JvdW5kXCI6e1wiJGlkXCI6XCI0MzJcIixcIkNvbG9yXCI6e1wiJGlkXCI6XCI0MzNcIixcIkFcIjoyNTUsXCJSXCI6NjgsXCJHXCI6ODQsXCJCXCI6MTA2fX0sXCJIb3Jpem9udGFsQWxpZ25tZW50XCI6MCxcIklzVmlzaWJsZVwiOnRydWV9LFwiRGF0ZUZvcm1hdFwiOntcIiRpZFwiOlwiNDM0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QsXCJTaGFwZVRoaWNrbmVzc1wiOjE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E5MixcIkdcIjo4MCxcIkJcIjo3N319LFwiSG9yaXpvbnRhbEFsaWdubWVudFwiOjAsXCJJc1Zpc2libGVcIjpmYWxz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AsXCJGb250TmFtZVwiOlwiQ2FsaWJyaVwiLFwiSXNCb2xkXCI6ZmFsc2UsXCJJc0l0YWxpY1wiOmZhbHNlLFwiSXNVbmRlcmxpbmVkXCI6ZmFsc2V9LFwiRm9yZWdyb3VuZFwiOntcIiRpZFwiOlwiNDQ2XCIsXCJDb2xvclwiOntcIiRpZFwiOlwiNDQ3XCIsXCJBXCI6MjU1LFwiUlwiOjIzNyxcIkdcIjoxMjUsXCJCXCI6NDl9fSxcIkhvcml6b250YWxBbGlnbm1lbnRcIjowLFwiSXNWaXNpYmxlXCI6ZmFsc2V9LFwiTWFyZ2luXCI6e1wiJGlkXCI6XCI0NDhcIixcIlRvcFwiOjAuMCxcIkxlZnRcIjowLjAsXCJSaWdodFwiOjAuMCxcIkJvdHRvbVwiOjAuMH0sXCJTdGFydERhdGVQb3NpdGlvblwiOjEsXCJFbmREYXRlUG9zaXRpb25cIjoxLFwiVGl0bGVQb3NpdGlvblwiOjIsXCJEdXJhdGlvblBvc2l0aW9uXCI6MCxcIlBlcmNlbnRhZ2VDb21wbGV0ZWRQb3NpdGlvblwiOjAsXCJTcGFjaW5nXCI6My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CxcIkdcIjo1MixcIkJcIjoxMjB9fSxcIklzVmlzaWJsZVwiOnRydWUsXCJXaWR0aFwiOjAuMCxcIkhlaWdodFwiOjE2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wLFwiRm9udE5hbWVcIjpcIkNhbGlicmlcIixcIklzQm9sZFwiOnRydWUsXCJJc0l0YWxpY1wiOmZhbHNlLFwiSXNVbmRlcmxpbmVkXCI6ZmFsc2V9LFwiRm9yZWdyb3VuZFwiOntcIiRpZFwiOlwiNDYwXCIsXCJDb2xvclwiOntcIiRpZFwiOlwiNDYxXCIsXCJBXCI6MjU1LFwiUlwiOjI1NSxcIkdcIjoyNTUsXCJCXCI6MjU1fX0sXCJIb3Jpem9udGFsQWxpZ25tZW50XCI6MSxcIklzVmlzaWJsZVwiOnRydWV9LFwiRGF0ZVN0eWxlXCI6e1wiJGlkXCI6XCI0NjJcIixcIkZvbnRTZXR0aW5nc1wiOntcIiRpZFwiOlwiNDYzXCIsXCJGb250U2l6ZVwiOjEwLFwiRm9udE5hbWVcIjpcIkNhbGlicmlcIixcIklzQm9sZFwiOmZhbHNlLFwiSXNJdGFsaWNcIjpmYWxzZSxcIklzVW5kZXJsaW5lZFwiOmZhbHNlfSxcIkZvcmVncm91bmRcIjp7XCIkaWRcIjpcIjQ2NFwiLFwiQ29sb3JcIjp7XCIkaWRcIjpcIjQ2NVwiLFwiQVwiOjI1NSxcIlJcIjo2NCxcIkdcIjo2NCxcIkJcIjo2NX19LFwiSG9yaXpvbnRhbEFsaWdubWVudFwiOjAsXCJJc1Zpc2libGVcIjp0cnVlfSxcIkRhdGVGb3JtYXRcIjp7XCIkaWRcIjpcIjQ2NlwiLFwiRm9ybWF0U3RyaW5nXCI6XCJNTU0geXl5eVwiLFwiU2VwYXJhdG9yXCI6XCIvXCIsXCJVc2VJbnRlcm5hdGlvbmFsRGF0ZUZvcm1hdFwiOmZhbHNlLFwiRGF0ZUlzVmlzaWJsZVwiOnRydWUsXCJUaW1lSXNWaXNpYmxlXCI6ZmFsc2UsXCJIb3VyRGlnaXRzXCI6MSxcIkFtUG1EZXNpZ25hdG9yXCI6MixcIlRyaW0wME1pbnV0ZXNcIjpmYWxzZX0sXCJXZWVrTnVtYmVyaW5nXCI6e1wiJGlkXCI6XCI0NjdcIixcIkZvcm1hdFwiOjAsXCJJc1Zpc2libGVcIjpmYWxzZSxcIkxhc3RLbm93blZpc2liaWxpdHlTdGF0ZVwiOmZhbHNlfX0sXCJEZWZhdWx0U3dpbWxhbmVNb3RTdHlsZVwiOntcIiRpZFwiOlwiNDY4XCIsXCJTaGFwZVwiOjE3LFwiU2hhcGVTaXplXCI6MCxcIkRldGFpbHNTcGFjaW5nXCI6MS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E5MSxcIlJcIjowLFwiR1wiOjAsXCJCXCI6MH19LFwiSXNWaXNpYmxlXCI6dHJ1ZSxcIldpZHRoXCI6MTQuMCxcIkhlaWdodFwiOjE0LjAsXCJCb3JkZXJTdHlsZVwiOntcIiRpZFwiOlwiNDc1XCIsXCJMaW5lU3R5bGVcIjp7XCIkaWRcIjpcIjQ3NlwiLFwiTGluZUNvbG9yXCI6e1wiJGlkXCI6XCI0NzdcIixcIkNvbG9yXCI6e1wiJGlkXCI6XCI0NzhcIixcIkFcIjoyNTUsXCJSXCI6MjM0LFwiR1wiOjIyLFwiQlwiOjMwfX0sXCJMaW5lV2VpZ2h0XCI6MC4wLFwiTGluZVR5cGVcIjowfSxcIklzVmlzaWJsZVwiOmZhbHNlfX0sXCJUaXRsZVN0eWxlXCI6e1wiJGlkXCI6XCI0NzlcIixcIkZvbnRTZXR0aW5nc1wiOntcIiRpZFwiOlwiNDgwXCIsXCJGb250U2l6ZVwiOjEwLFwiRm9udE5hbWVcIjpcIkNhbGlicmlcIixcIklzQm9sZFwiOmZhbHNlLFwiSXNJdGFsaWNcIjpmYWxzZSxcIklzVW5kZXJsaW5lZFwiOmZhbHNlfSxcIkZvcmVncm91bmRcIjp7XCIkaWRcIjpcIjQ4MVwiLFwiQ29sb3JcIjp7XCIkaWRcIjpcIjQ4MlwiLFwiQVwiOjI1NSxcIlJcIjowLFwiR1wiOjAsXCJCXCI6MH19LFwiSG9yaXpvbnRhbEFsaWdubWVudFwiOjEsXCJJc1Zpc2libGVcIjp0cnVlfSxcIkRhdGVTdHlsZVwiOntcIiRpZFwiOlwiNDgzXCIsXCJGb250U2V0dGluZ3NcIjp7XCIkaWRcIjpcIjQ4NFwiLFwiRm9udFNpemVcIjoxMCxcIkZvbnROYW1lXCI6XCJDYWxpYnJpXCIsXCJJc0JvbGRcIjpmYWxzZSxcIklzSXRhbGljXCI6ZmFsc2UsXCJJc1VuZGVybGluZWRcIjpmYWxzZX0sXCJGb3JlZ3JvdW5kXCI6e1wiJGlkXCI6XCI0ODVcIixcIkNvbG9yXCI6e1wiJGlkXCI6XCI0ODZcIixcIkFcIjoyNTUsXCJSXCI6NjgsXCJHXCI6ODQsXCJCXCI6MTA2fX0sXCJIb3Jpem9udGFsQWxpZ25tZW50XCI6MCxcIklzVmlzaWJsZVwiOnRydWV9LFwiRGF0ZUZvcm1hdFwiOntcIiRpZFwiOlwiNDg3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Q4OFwiLFwiRm9ybWF0XCI6MCxcIklzVmlzaWJsZVwiOmZhbHNlLFwiTGFzdEtub3duVmlzaWJpbGl0eVN0YXRlXCI6ZmFsc2V9fX0se1wiJGlkXCI6XCI0ODlcIixcIlN0eWxlSWRcIjpcImY4MjU5MzYwLWFmNjgtNGI4MC1iY2M0LWU4ODNkOGNhMWJkM1wiLFwiTmFtZVwiOlwiU3dpbWxhbmUgU3R5bGUgNFwiLFwiSGVhZGVyU3R5bGVcIjp7XCIkaWRcIjpcIjQ5MFwiLFwiVGV4dFN0eWxlXCI6e1wiJGlkXCI6XCI0OTFcIixcIkZvbnRTZXR0aW5nc1wiOntcIiRpZFwiOlwiNDkyXCIsXCJGb250U2l6ZVwiOjEzLFwiRm9udE5hbWVcIjpcIkNhbGlicmlcIixcIklzQm9sZFwiOnRydWUsXCJJc0l0YWxpY1wiOmZhbHNlLFwiSXNVbmRlcmxpbmVkXCI6ZmFsc2V9LFwiRm9yZWdyb3VuZFwiOntcIiRpZFwiOlwiNDkzXCIsXCJDb2xvclwiOntcIiRpZFwiOlwiNDk0XCIsXCJBXCI6MjU1LFwiUlwiOjI1NSxcIkdcIjoyNTUsXCJCXCI6MjU1fX0sXCJIb3Jpem9udGFsQWxpZ25tZW50XCI6MCxcIklzVmlzaWJsZVwiOmZhbHNlfSxcIlJlY3RhbmdsZVN0eWxlXCI6e1wiJGlkXCI6XCI0OTVcIixcIk1hcmdpblwiOntcIiRpZFwiOlwiNDk2XCIsXCJUb3BcIjowLjAsXCJMZWZ0XCI6MC4wLFwiUmlnaHRcIjowLjAsXCJCb3R0b21cIjowLjB9LFwiUGFkZGluZ1wiOntcIiRpZFwiOlwiNDk3XCIsXCJUb3BcIjowLjAsXCJMZWZ0XCI6MC4wLFwiUmlnaHRcIjowLjAsXCJCb3R0b21cIjowLjB9LFwiQmFja2dyb3VuZFwiOntcIiRpZFwiOlwiNDk4XCIsXCJDb2xvclwiOntcIiRpZFwiOlwiNDk5XCIsXCJBXCI6MjA0LFwiUlwiOjAsXCJHXCI6ODIsXCJCXCI6MTgwfX0sXCJJc1Zpc2libGVcIjpmYWxzZSxcIldpZHRoXCI6MC4wLFwiSGVpZ2h0XCI6MC4wLFwiQm9yZGVyU3R5bGVcIjp7XCIkaWRcIjpcIjUwMFwiLFwiTGluZVN0eWxlXCI6e1wiJGlkXCI6XCI1MDFcIixcIkxpbmVDb2xvclwiOntcIiRpZFwiOlwiNTAyXCIsXCJDb2xvclwiOntcIiRpZFwiOlwiNTAzXCIsXCJBXCI6MjU1LFwiUlwiOjY3LFwiR1wiOjYxLFwiQlwiOjU2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MzgsXCJSXCI6MTgxLFwiR1wiOjE4MSxcIkJcIjoxODF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wLjAsXCJMaW5lVHlwZVwiOjB9LFwiSXNWaXNpYmxlXCI6ZmFsc2V9fSxcIklzQWJvdmVUaW1lYmFuZFwiOmZhbHNlLFwiU3BhY2luZ1wiOjU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YzLFwiUlwiOjAsXCJHXCI6ODIsXCJCXCI6MTgwfX0sXCJJc1Zpc2libGVcIjp0cnVlLFwiV2lkdGhcIjowLjAsXCJIZWlnaHRcIjowLjAsXCJCb3JkZXJTdHlsZVwiOntcIiRpZFwiOlwiNTI0XCIsXCJMaW5lU3R5bGVcIjp7XCIkaWRcIjpcIjUyNVwiLFwiTGluZUNvbG9yXCI6e1wiJGlkXCI6XCI1MjZcIixcIkNvbG9yXCI6e1wiJGlkXCI6XCI1MjdcIixcIkFcIjoyNTUsXCJSXCI6MjU1LFwiR1wiOjAsXCJCXCI6MH19LFwiTGluZVdlaWdodFwiOjAuMCxcIkxpbmVUeXBlXCI6MH0sXCJJc1Zpc2libGVcIjpmYWxzZX19fSxcIkJhY2tncm91bmRTdHlsZVwiOntcIiRpZFwiOlwiNTI4XCIsXCJNYXJnaW5cIjp7XCIkaWRcIjpcIjUyOVwiLFwiVG9wXCI6MC4wLFwiTGVmdFwiOjAuMCxcIlJpZ2h0XCI6MC4wLFwiQm90dG9tXCI6MC4wfSxcIlBhZGRpbmdcIjp7XCIkaWRcIjpcIjUzMFwiLFwiVG9wXCI6MC4wLFwiTGVmdFwiOjAuMCxcIlJpZ2h0XCI6MC4wLFwiQm90dG9tXCI6MC4wfSxcIkJhY2tncm91bmRcIjp7XCIkaWRcIjpcIjUzMVwiLFwiQ29sb3JcIjp7XCIkaWRcIjpcIjUzMlwiLFwiQVwiOjM4LFwiUlwiOjE4MSxcIkdcIjoxODEsXCJCXCI6MTgx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C4wLFwiTGluZVR5cGVcIjowfSxcIklzVmlzaWJsZVwiOmZhbHNlfX19LFwiRGVmYXVsdFN3aW1sYW5lTWlsZXN0b25lU3R5bGVcIjp7XCIkaWRcIjpcIjUzN1wiLFwiVGl0bGVQb3NpdGlvblwiOjAsXCJEYXRlUG9zaXRpb25cIjoyLFwiU2hhcGVUeXBlXCI6MTcsXCJTaGFwZVNpemVcIjow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jU1LFwiUlwiOjIxNixcIkdcIjowLFwiQlwiOjM5fX0sXCJJc1Zpc2libGVcIjp0cnVlLFwiV2lkdGhcIjoxNC4wLFwiSGVpZ2h0XCI6MTQuMCxcIkJvcmRlclN0eWxlXCI6e1wiJGlkXCI6XCI1NDNcIixcIkxpbmVTdHlsZVwiOntcIiRpZFwiOlwiNTQ0XCIsXCJMaW5lQ29sb3JcIjp7XCIkaWRcIjpcIjU0NVwiLFwiQ29sb3JcIjp7XCIkaWRcIjpcIjU0NlwiLFwiQVwiOjI1NSxcIlJcIjoyMzQsXCJHXCI6MjIsXCJCXCI6MzB9fSxcIkxpbmVXZWlnaHRcIjoyLjAsXCJMaW5lVHlwZVwiOjB9LFwiSXNWaXNpYmxlXCI6ZmFsc2V9fSxcIlRpdGxlU3R5bGVcIjp7XCIkaWRcIjpcIjU0N1wiLFwiRm9udFNldHRpbmdzXCI6e1wiJGlkXCI6XCI1NDhcIixcIkZvbnRTaXplXCI6MTAsXCJGb250TmFtZVwiOlwiQ2FsaWJyaVwiLFwiSXNCb2xkXCI6ZmFsc2UsXCJJc0l0YWxpY1wiOmZhbHNlLFwiSXNVbmRlcmxpbmVkXCI6ZmFsc2V9LFwiRm9yZWdyb3VuZFwiOntcIiRpZFwiOlwiNTQ5XCIsXCJDb2xvclwiOntcIiRpZFwiOlwiNTUwXCIsXCJBXCI6MjU1LFwiUlwiOjAsXCJHXCI6MCxcIkJcIjowfX0sXCJIb3Jpem9udGFsQWxpZ25tZW50XCI6MixcIklzVmlzaWJsZVwiOnRydWV9LFwiRGF0ZVN0eWxlXCI6e1wiJGlkXCI6XCI1NTFcIixcIkZvbnRTZXR0aW5nc1wiOntcIiRpZFwiOlwiNTUyXCIsXCJGb250U2l6ZVwiOjEwLFwiRm9udE5hbWVcIjpcIkNhbGlicmlcIixcIklzQm9sZFwiOmZhbHNlLFwiSXNJdGFsaWNcIjpmYWxzZSxcIklzVW5kZXJsaW5lZFwiOmZhbHNlfSxcIkZvcmVncm91bmRcIjp7XCIkaWRcIjpcIjU1M1wiLFwiQ29sb3JcIjp7XCIkaWRcIjpcIjU1NFwiLFwiQVwiOjI1NSxcIlJcIjo2OCxcIkdcIjo4NCxcIkJcIjoxMDZ9fSxcIkhvcml6b250YWxBbGlnbm1lbnRcIjowLFwiSXNWaXNpYmxlXCI6dHJ1ZX0sXCJEYXRlRm9ybWF0XCI6e1wiJGlkXCI6XCI1NTV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NTU2XCIsXCJGb3JtYXRcIjowLFwiSXNWaXNpYmxlXCI6ZmFsc2UsXCJMYXN0S25vd25WaXNpYmlsaXR5U3RhdGVcIjpmYWxzZX19LFwiRGVmYXVsdFN3aW1sYW5lVGFza1N0eWxlXCI6e1wiJGlkXCI6XCI1NTdcIixcIlNoYXBlXCI6NCxcIlNoYXBlVGhpY2tuZXNzXCI6MSxcIkR1cmF0aW9uRm9ybWF0XCI6MCxcIlBlcmNlbnRhZ2VDb21wbGV0ZVRleHRTdHlsZVwiOntcIiRpZFwiOlwiNTU4XCIsXCJGb250U2V0dGluZ3NcIjp7XCIkaWRcIjpcIjU1OVwiLFwiRm9udFNpemVcIjoxMCxcIkZvbnROYW1lXCI6XCJDYWxpYnJpXCIsXCJJc0JvbGRcIjpmYWxzZSxcIklzSXRhbGljXCI6ZmFsc2UsXCJJc1VuZGVybGluZWRcIjpmYWxzZX0sXCJGb3JlZ3JvdW5kXCI6e1wiJGlkXCI6XCI1NjBcIixcIkNvbG9yXCI6e1wiJGlkXCI6XCI1NjFcIixcIkFcIjoyNTUsXCJSXCI6MTkyLFwiR1wiOjgwLFwiQlwiOjc3fX0sXCJIb3Jpem9udGFsQWxpZ25tZW50XCI6MCxcIklzVmlzaWJsZVwiOmZhbHN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xMCxcIkZvbnROYW1lXCI6XCJDYWxpYnJpXCIsXCJJc0JvbGRcIjpmYWxzZSxcIklzSXRhbGljXCI6ZmFsc2UsXCJJc1VuZGVybGluZWRcIjpmYWxzZX0sXCJGb3JlZ3JvdW5kXCI6e1wiJGlkXCI6XCI1NjdcIixcIkNvbG9yXCI6e1wiJGlkXCI6XCI1NjhcIixcIkFcIjoyNTUsXCJSXCI6MjM3LFwiR1wiOjEyNSxcIkJcIjo0OX19LFwiSG9yaXpvbnRhbEFsaWdubWVudFwiOjAsXCJJc1Zpc2libGVcIjpmYWxzZX0sXCJNYXJnaW5cIjp7XCIkaWRcIjpcIjU2OVwiLFwiVG9wXCI6MC4wLFwiTGVmdFwiOjAuMCxcIlJpZ2h0XCI6MC4wLFwiQm90dG9tXCI6MC4wfSxcIlN0YXJ0RGF0ZVBvc2l0aW9uXCI6MSxcIkVuZERhdGVQb3NpdGlvblwiOjEsXCJUaXRsZVBvc2l0aW9uXCI6MixcIkR1cmF0aW9uUG9zaXRpb25cIjowLFwiUGVyY2VudGFnZUNvbXBsZXRlZFBvc2l0aW9uXCI6MCxcIlNwYWNpbmdcIjoz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yMTYsXCJHXCI6MCxcIkJcIjozOX19LFwiSXNWaXNpYmxlXCI6dHJ1ZSxcIldpZHRoXCI6MC4wLFwiSGVpZ2h0XCI6MTYuMCxcIkJvcmRlclN0eWxlXCI6e1wiJGlkXCI6XCI1NzVcIixcIkxpbmVTdHlsZVwiOntcIiRpZFwiOlwiNTc2XCIsXCJMaW5lQ29sb3JcIjp7XCIkaWRcIjpcIjU3N1wiLFwiQ29sb3JcIjp7XCIkaWRcIjpcIjU3OFwiLFwiQVwiOjI1NSxcIlJcIjoyMzQsXCJHXCI6MjIsXCJCXCI6MzB9fSxcIkxpbmVXZWlnaHRcIjoyLjAsXCJMaW5lVHlwZVwiOjB9LFwiSXNWaXNpYmxlXCI6ZmFsc2V9fSxcIlRpdGxlU3R5bGVcIjp7XCIkaWRcIjpcIjU3OVwiLFwiRm9udFNldHRpbmdzXCI6e1wiJGlkXCI6XCI1ODBcIixcIkZvbnRTaXplXCI6MTAsXCJGb250TmFtZVwiOlwiQ2FsaWJyaVwiLFwiSXNCb2xkXCI6dHJ1ZSxcIklzSXRhbGljXCI6ZmFsc2UsXCJJc1VuZGVybGluZWRcIjpmYWxzZX0sXCJGb3JlZ3JvdW5kXCI6e1wiJGlkXCI6XCI1ODFcIixcIkNvbG9yXCI6e1wiJGlkXCI6XCI1ODJcIixcIkFcIjoyNTUsXCJSXCI6MjU1LFwiR1wiOjI1NSxcIkJcIjoyNTV9fSxcIkhvcml6b250YWxBbGlnbm1lbnRcIjoxLFwiSXNWaXNpYmxlXCI6dHJ1ZX0sXCJEYXRlU3R5bGVcIjp7XCIkaWRcIjpcIjU4M1wiLFwiRm9udFNldHRpbmdzXCI6e1wiJGlkXCI6XCI1ODRcIixcIkZvbnRTaXplXCI6MTAsXCJGb250TmFtZVwiOlwiQ2FsaWJyaVwiLFwiSXNCb2xkXCI6ZmFsc2UsXCJJc0l0YWxpY1wiOmZhbHNlLFwiSXNVbmRlcmxpbmVkXCI6ZmFsc2V9LFwiRm9yZWdyb3VuZFwiOntcIiRpZFwiOlwiNTg1XCIsXCJDb2xvclwiOntcIiRpZFwiOlwiNTg2XCIsXCJBXCI6MjU1LFwiUlwiOjY0LFwiR1wiOjY0LFwiQlwiOjY1fX0sXCJIb3Jpem9udGFsQWxpZ25tZW50XCI6MCxcIklzVmlzaWJsZVwiOnRydWV9LFwiRGF0ZUZvcm1hdFwiOntcIiRpZFwiOlwiNTg3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MTcsXCJTaGFwZVNpemVcIjowLFwiRGV0YWlsc1NwYWNpbmdcIjoxLjAsXCJQYWRkaW5nXCI6e1wiJGlkXCI6XCI1OTBcIixcIlRvcFwiOjcuMCxcIkxlZnRcIjozLjAsXCJSaWdodFwiOjAuMCxcIkJvdHRvbVwiOjIuMH0sXCJQb3NpdGlvbk9uVGFza1wiOjEsXCJTaGFwZVN0eWxlXCI6e1wiJGlkXCI6XCI1OTFcIixcIk1hcmdpblwiOntcIiRpZFwiOlwiNTkyXCIsXCJUb3BcIjowLjAsXCJMZWZ0XCI6MC4wLFwiUmlnaHRcIjowLjAsXCJCb3R0b21cIjowLjB9LFwiUGFkZGluZ1wiOntcIiRpZFwiOlwiNTkzXCIsXCJUb3BcIjowLjAsXCJMZWZ0XCI6MC4wLFwiUmlnaHRcIjowLjAsXCJCb3R0b21cIjowLjB9LFwiQmFja2dyb3VuZFwiOntcIiRpZFwiOlwiNTk0XCIsXCJDb2xvclwiOntcIiRpZFwiOlwiNTk1XCIsXCJBXCI6MjA0LFwiUlwiOjAsXCJHXCI6ODIsXCJCXCI6MTgwfX0sXCJJc1Zpc2libGVcIjp0cnVlLFwiV2lkdGhcIjoxNC4wLFwiSGVpZ2h0XCI6MTQuMCxcIkJvcmRlclN0eWxlXCI6e1wiJGlkXCI6XCI1OTZcIixcIkxpbmVTdHlsZVwiOntcIiRpZFwiOlwiNTk3XCIsXCJMaW5lQ29sb3JcIjp7XCIkaWRcIjpcIjU5OFwiLFwiQ29sb3JcIjp7XCIkaWRcIjpcIjU5OVwiLFwiQVwiOjI1NSxcIlJcIjoyMzQsXCJHXCI6MjIsXCJCXCI6MzB9fSxcIkxpbmVXZWlnaHRcIjowLjAsXCJMaW5lVHlwZVwiOjB9LFwiSXNWaXNpYmxlXCI6ZmFsc2V9fSxcIlRpdGxlU3R5bGVcIjp7XCIkaWRcIjpcIjYwMFwiLFwiRm9udFNldHRpbmdzXCI6e1wiJGlkXCI6XCI2MDFcIixcIkZvbnRTaXplXCI6MTAsXCJGb250TmFtZVwiOlwiQ2FsaWJyaVwiLFwiSXNCb2xkXCI6ZmFsc2UsXCJJc0l0YWxpY1wiOmZhbHNlLFwiSXNVbmRlcmxpbmVkXCI6ZmFsc2V9LFwiRm9yZWdyb3VuZFwiOntcIiRpZFwiOlwiNjAyXCIsXCJDb2xvclwiOntcIiRpZFwiOlwiNjAzXCIsXCJBXCI6MjU1LFwiUlwiOjAsXCJHXCI6MCxcIkJcIjowfX0sXCJIb3Jpem9udGFsQWxpZ25tZW50XCI6MSxcIklzVmlzaWJsZVwiOnRydWV9LFwiRGF0ZVN0eWxlXCI6e1wiJGlkXCI6XCI2MDRcIixcIkZvbnRTZXR0aW5nc1wiOntcIiRpZFwiOlwiNjA1XCIsXCJGb250U2l6ZVwiOjEwLFwiRm9udE5hbWVcIjpcIkNhbGlicmlcIixcIklzQm9sZFwiOmZhbHNlLFwiSXNJdGFsaWNcIjpmYWxzZSxcIklzVW5kZXJsaW5lZFwiOmZhbHNlfSxcIkZvcmVncm91bmRcIjp7XCIkaWRcIjpcIjYwNlwiLFwiQ29sb3JcIjp7XCIkaWRcIjpcIjYwN1wiLFwiQVwiOjI1NSxcIlJcIjo2OCxcIkdcIjo4NCxcIkJcIjoxMDZ9fSxcIkhvcml6b250YWxBbGlnbm1lbnRcIjowLFwiSXNWaXNpYmxlXCI6dHJ1ZX0sXCJEYXRlRm9ybWF0XCI6e1wiJGlkXCI6XCI2MDh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NjA5XCIsXCJGb3JtYXRcIjowLFwiSXNWaXNpYmxlXCI6ZmFsc2UsXCJMYXN0S25vd25WaXNpYmlsaXR5U3RhdGVcIjpmYWxzZX19fSx7XCIkaWRcIjpcIjYxMFwiLFwiU3R5bGVJZFwiOlwiMWUwMzUwNmYtNjI4Ny00ZmI3LWJlY2MtMzM5NDU4MmE0NzUwXCIsXCJOYW1lXCI6XCJTd2ltbGFuZSBTdHlsZSA1XCIsXCJIZWFkZXJTdHlsZVwiOntcIiRpZFwiOlwiNjExXCIsXCJUZXh0U3R5bGVcIjp7XCIkaWRcIjpcIjYxMlwiLFwiRm9udFNldHRpbmdzXCI6e1wiJGlkXCI6XCI2MTNcIixcIkZvbnRTaXplXCI6MTMsXCJGb250TmFtZVwiOlwiQ2FsaWJyaVwiLFwiSXNCb2xkXCI6dHJ1ZSxcIklzSXRhbGljXCI6ZmFsc2UsXCJJc1VuZGVybGluZWRcIjpmYWxzZX0sXCJGb3JlZ3JvdW5kXCI6e1wiJGlkXCI6XCI2MTRcIixcIkNvbG9yXCI6e1wiJGlkXCI6XCI2MTVcIixcIkFcIjoyNTUsXCJSXCI6MjU1LFwiR1wiOjI1NSxcIkJcIjoyNTV9fSxcIkhvcml6b250YWxBbGlnbm1lbnRcIjowLFwiSXNWaXNpYmxlXCI6ZmFsc2V9LFwiUmVjdGFuZ2xlU3R5bGVcIjp7XCIkaWRcIjpcIjYxNlwiLFwiTWFyZ2luXCI6e1wiJGlkXCI6XCI2MTdcIixcIlRvcFwiOjAuMCxcIkxlZnRcIjowLjAsXCJSaWdodFwiOjAuMCxcIkJvdHRvbVwiOjAuMH0sXCJQYWRkaW5nXCI6e1wiJGlkXCI6XCI2MThcIixcIlRvcFwiOjAuMCxcIkxlZnRcIjowLjAsXCJSaWdodFwiOjAuMCxcIkJvdHRvbVwiOjAuMH0sXCJCYWNrZ3JvdW5kXCI6e1wiJGlkXCI6XCI2MTlcIixcIkNvbG9yXCI6e1wiJGlkXCI6XCI2MjBcIixcIkFcIjoyMDQsXCJSXCI6MzcsXCJHXCI6NDcsXCJCXCI6MTA4fX0sXCJJc1Zpc2libGVcIjpmYWxzZSxcIldpZHRoXCI6MC4wLFwiSGVpZ2h0XCI6MC4wLFwiQm9yZGVyU3R5bGVcIjp7XCIkaWRcIjpcIjYyMVwiLFwiTGluZVN0eWxlXCI6e1wiJGlkXCI6XCI2MjJcIixcIkxpbmVDb2xvclwiOntcIiRpZFwiOlwiNjIzXCIsXCJDb2xvclwiOntcIiRpZFwiOlwiNjI0XCIsXCJBXCI6MjU1LFwiUlwiOjg1LFwiR1wiOjgwLFwiQlwiOjY4fX0sXCJMaW5lV2VpZ2h0XCI6MC4wLFwiTGluZVR5cGVcIjowfSxcIklzVmlzaWJsZVwiOmZhbHNlfX19LFwiQmFja2dyb3VuZFN0eWxlXCI6e1wiJGlkXCI6XCI2MjVcIixcIk1hcmdpblwiOntcIiRpZFwiOlwiNjI2XCIsXCJUb3BcIjowLjAsXCJMZWZ0XCI6MC4wLFwiUmlnaHRcIjowLjAsXCJCb3R0b21cIjowLjB9LFwiUGFkZGluZ1wiOntcIiRpZFwiOlwiNjI3XCIsXCJUb3BcIjowLjAsXCJMZWZ0XCI6MC4wLFwiUmlnaHRcIjowLjAsXCJCb3R0b21cIjowLjB9LFwiQmFja2dyb3VuZFwiOntcIiRpZFwiOlwiNjI4XCIsXCJDb2xvclwiOntcIiRpZFwiOlwiNjI5XCIsXCJBXCI6MzgsXCJSXCI6MTgxLFwiR1wiOjE4MSxcIkJcIjoxODF9fSxcIklzVmlzaWJsZVwiOnRydWUsXCJXaWR0aFwiOjAuMCxcIkhlaWdodFwiOjAuMCxcIkJvcmRlclN0eWxlXCI6e1wiJGlkXCI6XCI2MzBcIixcIkxpbmVTdHlsZVwiOntcIiRpZFwiOlwiNjMxXCIsXCJMaW5lQ29sb3JcIjp7XCIkaWRcIjpcIjYzMlwiLFwiQ29sb3JcIjp7XCIkaWRcIjpcIjYzM1wiLFwiQVwiOjI1NSxcIlJcIjoyMzQsXCJHXCI6MjIsXCJCXCI6MzB9fSxcIkxpbmVXZWlnaHRcIjowLjAsXCJMaW5lVHlwZVwiOjB9LFwiSXNWaXNpYmxlXCI6ZmFsc2V9fSxcIklzQWJvdmVUaW1lYmFuZFwiOmZhbHNlLFwiU3BhY2luZ1wiOjUsXCJEZWZhdWx0U3dpbWxhbmVBY3Rpdml0eVN0eWxlXCI6e1wiJGlkXCI6XCI2MzRcIixcIkhlYWRlclN0eWxlXCI6e1wiJGlkXCI6XCI2MzVcIixcIlRleHRTdHlsZVwiOntcIiRpZFwiOlwiNjM2XCIsXCJGb250U2V0dGluZ3NcIjp7XCIkaWRcIjpcIjYzN1wiLFwiRm9udFNpemVcIjoxMSxcIkZvbnROYW1lXCI6XCJDYWxpYnJpXCIsXCJJc0JvbGRcIjpmYWxzZSxcIklzSXRhbGljXCI6ZmFsc2UsXCJJc1VuZGVybGluZWRcIjpmYWxzZX0sXCJGb3JlZ3JvdW5kXCI6e1wiJGlkXCI6XCI2MzhcIixcIkNvbG9yXCI6e1wiJGlkXCI6XCI2MzlcIixcIkFcIjoyNTUsXCJSXCI6MCxcIkdcIjowLFwiQlwiOjB9fSxcIkhvcml6b250YWxBbGlnbm1lbnRcIjowLFwiSXNWaXNpYmxlXCI6dHJ1ZX0sXCJSZWN0YW5nbGVTdHlsZVwiOntcIiRpZFwiOlwiNjQwXCIsXCJNYXJnaW5cIjp7XCIkaWRcIjpcIjY0MVwiLFwiVG9wXCI6MC4wLFwiTGVmdFwiOjAuMCxcIlJpZ2h0XCI6MC4wLFwiQm90dG9tXCI6MC4wfSxcIlBhZGRpbmdcIjp7XCIkaWRcIjpcIjY0MlwiLFwiVG9wXCI6MC4wLFwiTGVmdFwiOjAuMCxcIlJpZ2h0XCI6MC4wLFwiQm90dG9tXCI6MC4wfSxcIkJhY2tncm91bmRcIjp7XCIkaWRcIjpcIjY0M1wiLFwiQ29sb3JcIjp7XCIkaWRcIjpcIjY0NFwiLFwiQVwiOjYzLFwiUlwiOjM3LFwiR1wiOjQ3LFwiQlwiOjEwOH19LFwiSXNWaXNpYmxlXCI6dHJ1ZSxcIldpZHRoXCI6MC4wLFwiSGVpZ2h0XCI6MC4wLFwiQm9yZGVyU3R5bGVcIjp7XCIkaWRcIjpcIjY0NVwiLFwiTGluZVN0eWxlXCI6e1wiJGlkXCI6XCI2NDZcIixcIkxpbmVDb2xvclwiOntcIiRpZFwiOlwiNjQ3XCIsXCJDb2xvclwiOntcIiRpZFwiOlwiNjQ4XCIsXCJBXCI6MjU1LFwiUlwiOjI1NSxcIkdcIjowLFwiQlwiOjB9fSxcIkxpbmVXZWlnaHRcIjowLjAsXCJMaW5lVHlwZVwiOjB9LFwiSXNWaXNpYmxlXCI6ZmFsc2V9fX0sXCJCYWNrZ3JvdW5kU3R5bGVcIjp7XCIkaWRcIjpcIjY0OVwiLFwiTWFyZ2luXCI6e1wiJGlkXCI6XCI2NTBcIixcIlRvcFwiOjAuMCxcIkxlZnRcIjowLjAsXCJSaWdodFwiOjAuMCxcIkJvdHRvbVwiOjAuMH0sXCJQYWRkaW5nXCI6e1wiJGlkXCI6XCI2NTFcIixcIlRvcFwiOjAuMCxcIkxlZnRcIjowLjAsXCJSaWdodFwiOjAuMCxcIkJvdHRvbVwiOjAuMH0sXCJCYWNrZ3JvdW5kXCI6e1wiJGlkXCI6XCI2NTJcIixcIkNvbG9yXCI6e1wiJGlkXCI6XCI2NTNcIixcIkFcIjozOCxcIlJcIjoxODEsXCJHXCI6MTgxLFwiQlwiOjE4MX19LFwiSXNWaXNpYmxlXCI6dHJ1ZSxcIldpZHRoXCI6MC4wLFwiSGVpZ2h0XCI6MC4wLFwiQm9yZGVyU3R5bGVcIjp7XCIkaWRcIjpcIjY1NFwiLFwiTGluZVN0eWxlXCI6e1wiJGlkXCI6XCI2NTVcIixcIkxpbmVDb2xvclwiOntcIiRpZFwiOlwiNjU2XCIsXCJDb2xvclwiOntcIiRpZFwiOlwiNjU3XCIsXCJBXCI6MjU1LFwiUlwiOjIzNCxcIkdcIjoyMixcIkJcIjozMH19LFwiTGluZVdlaWdodFwiOjAuMCxcIkxpbmVUeXBlXCI6MH0sXCJJc1Zpc2libGVcIjpmYWxzZX19fSxcIkRlZmF1bHRTd2ltbGFuZU1pbGVzdG9uZVN0eWxlXCI6e1wiJGlkXCI6XCI2NThcIixcIlRpdGxlUG9zaXRpb25cIjowLFwiRGF0ZVBvc2l0aW9uXCI6MixcIlNoYXBlVHlwZVwiOjE3LFwiU2hhcGVTaXplXCI6MCxcIlNwYWNpbmdcIjo1LFwiU2hhcGVTdHlsZVwiOntcIiRpZFwiOlwiNjU5XCIsXCJNYXJnaW5cIjp7XCIkaWRcIjpcIjY2MFwiLFwiVG9wXCI6MC4wLFwiTGVmdFwiOjAuMCxcIlJpZ2h0XCI6MC4wLFwiQm90dG9tXCI6MC4wfSxcIlBhZGRpbmdcIjp7XCIkaWRcIjpcIjY2MVwiLFwiVG9wXCI6MC4wLFwiTGVmdFwiOjAuMCxcIlJpZ2h0XCI6MC4wLFwiQm90dG9tXCI6MC4wfSxcIkJhY2tncm91bmRcIjp7XCIkaWRcIjpcIjY2MlwiLFwiQ29sb3JcIjp7XCIkaWRcIjpcIjY2M1wiLFwiQVwiOjI1NSxcIlJcIjoyMjksXCJHXCI6MjksXCJCXCI6NTN9fSxcIklzVmlzaWJsZVwiOnRydWUsXCJXaWR0aFwiOjE0LjAsXCJIZWlnaHRcIjoxNC4wLFwiQm9yZGVyU3R5bGVcIjp7XCIkaWRcIjpcIjY2NFwiLFwiTGluZVN0eWxlXCI6e1wiJGlkXCI6XCI2NjVcIixcIkxpbmVDb2xvclwiOntcIiRpZFwiOlwiNjY2XCIsXCJDb2xvclwiOntcIiRpZFwiOlwiNjY3XCIsXCJBXCI6MjU1LFwiUlwiOjIzNCxcIkdcIjoyMixcIkJcIjozMH19LFwiTGluZVdlaWdodFwiOjIuMCxcIkxpbmVUeXBlXCI6MH0sXCJJc1Zpc2libGVcIjpmYWxzZX19LFwiVGl0bGVTdHlsZVwiOntcIiRpZFwiOlwiNjY4XCIsXCJGb250U2V0dGluZ3NcIjp7XCIkaWRcIjpcIjY2OVwiLFwiRm9udFNpemVcIjoxMCxcIkZvbnROYW1lXCI6XCJDYWxpYnJpXCIsXCJJc0JvbGRcIjpmYWxzZSxcIklzSXRhbGljXCI6ZmFsc2UsXCJJc1VuZGVybGluZWRcIjpmYWxzZX0sXCJGb3JlZ3JvdW5kXCI6e1wiJGlkXCI6XCI2NzBcIixcIkNvbG9yXCI6e1wiJGlkXCI6XCI2NzFcIixcIkFcIjoyNTUsXCJSXCI6MCxcIkdcIjowLFwiQlwiOjB9fSxcIkhvcml6b250YWxBbGlnbm1lbnRcIjoyLFwiSXNWaXNpYmxlXCI6dHJ1ZX0sXCJEYXRlU3R5bGVcIjp7XCIkaWRcIjpcIjY3MlwiLFwiRm9udFNldHRpbmdzXCI6e1wiJGlkXCI6XCI2NzNcIixcIkZvbnRTaXplXCI6MTAsXCJGb250TmFtZVwiOlwiQ2FsaWJyaVwiLFwiSXNCb2xkXCI6ZmFsc2UsXCJJc0l0YWxpY1wiOmZhbHNlLFwiSXNVbmRlcmxpbmVkXCI6ZmFsc2V9LFwiRm9yZWdyb3VuZFwiOntcIiRpZFwiOlwiNjc0XCIsXCJDb2xvclwiOntcIiRpZFwiOlwiNjc1XCIsXCJBXCI6MjU1LFwiUlwiOjY4LFwiR1wiOjg0LFwiQlwiOjEwNn19LFwiSG9yaXpvbnRhbEFsaWdubWVudFwiOjAsXCJJc1Zpc2libGVcIjp0cnVlfSxcIkRhdGVGb3JtYXRcIjp7XCIkaWRcIjpcIjY3Nl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2NzdcIixcIkZvcm1hdFwiOjAsXCJJc1Zpc2libGVcIjpmYWxzZSxcIkxhc3RLbm93blZpc2liaWxpdHlTdGF0ZVwiOmZhbHNlfX0sXCJEZWZhdWx0U3dpbWxhbmVUYXNrU3R5bGVcIjp7XCIkaWRcIjpcIjY3OFwiLFwiU2hhcGVcIjo0LFwiU2hhcGVUaGlja25lc3NcIjoxLFwiRHVyYXRpb25Gb3JtYXRcIjowLFwiUGVyY2VudGFnZUNvbXBsZXRlVGV4dFN0eWxlXCI6e1wiJGlkXCI6XCI2NzlcIixcIkZvbnRTZXR0aW5nc1wiOntcIiRpZFwiOlwiNjgwXCIsXCJGb250U2l6ZVwiOjEwLFwiRm9udE5hbWVcIjpcIkNhbGlicmlcIixcIklzQm9sZFwiOmZhbHNlLFwiSXNJdGFsaWNcIjpmYWxzZSxcIklzVW5kZXJsaW5lZFwiOmZhbHNlfSxcIkZvcmVncm91bmRcIjp7XCIkaWRcIjpcIjY4MVwiLFwiQ29sb3JcIjp7XCIkaWRcIjpcIjY4MlwiLFwiQVwiOjI1NSxcIlJcIjoxOTIsXCJHXCI6ODAsXCJCXCI6Nzd9fSxcIkhvcml6b250YWxBbGlnbm1lbnRcIjowLFwiSXNWaXNpYmxlXCI6ZmFsc2V9LFwiUGVyY2VudGFnZUNvbXBsZXRlSGlnaGxpZ2h0U3R5bGVcIjp7XCIkaWRcIjpcIjY4M1wiLFwiQmFja2dyb3VuZFwiOntcIiRpZFwiOlwiNjg0XCIsXCJDb2xvclwiOntcIiRpZFwiOlwiNjg1XCIsXCJBXCI6ODksXCJSXCI6MCxcIkdcIjowLFwiQlwiOjB9fX0sXCJEdXJhdGlvblN0eWxlXCI6e1wiJGlkXCI6XCI2ODZcIixcIkZvbnRTZXR0aW5nc1wiOntcIiRpZFwiOlwiNjg3XCIsXCJGb250U2l6ZVwiOjEwLFwiRm9udE5hbWVcIjpcIkNhbGlicmlcIixcIklzQm9sZFwiOmZhbHNlLFwiSXNJdGFsaWNcIjpmYWxzZSxcIklzVW5kZXJsaW5lZFwiOmZhbHNlfSxcIkZvcmVncm91bmRcIjp7XCIkaWRcIjpcIjY4OFwiLFwiQ29sb3JcIjp7XCIkaWRcIjpcIjY4OVwiLFwiQVwiOjI1NSxcIlJcIjoyMzcsXCJHXCI6MTI1LFwiQlwiOjQ5fX0sXCJIb3Jpem9udGFsQWxpZ25tZW50XCI6MCxcIklzVmlzaWJsZVwiOmZhbHNlfSxcIk1hcmdpblwiOntcIiRpZFwiOlwiNjkwXCIsXCJUb3BcIjowLjAsXCJMZWZ0XCI6MC4wLFwiUmlnaHRcIjowLjAsXCJCb3R0b21cIjowLjB9LFwiU3RhcnREYXRlUG9zaXRpb25cIjoxLFwiRW5kRGF0ZVBvc2l0aW9uXCI6MSxcIlRpdGxlUG9zaXRpb25cIjoyLFwiRHVyYXRpb25Qb3NpdGlvblwiOjAsXCJQZXJjZW50YWdlQ29tcGxldGVkUG9zaXRpb25cIjowLFwiU3BhY2luZ1wiOjMsXCJTaGFwZVN0eWxlXCI6e1wiJGlkXCI6XCI2OTFcIixcIk1hcmdpblwiOntcIiRpZFwiOlwiNjkyXCIsXCJUb3BcIjowLjAsXCJMZWZ0XCI6NC4wLFwiUmlnaHRcIjo0LjAsXCJCb3R0b21cIjowLjB9LFwiUGFkZGluZ1wiOntcIiRpZFwiOlwiNjkzXCIsXCJUb3BcIjowLjAsXCJMZWZ0XCI6MC4wLFwiUmlnaHRcIjowLjAsXCJCb3R0b21cIjowLjB9LFwiQmFja2dyb3VuZFwiOntcIiRpZFwiOlwiNjk0XCIsXCJDb2xvclwiOntcIiRpZFwiOlwiNjk1XCIsXCJBXCI6MjU1LFwiUlwiOjIyOSxcIkdcIjoyOSxcIkJcIjo1M319LFwiSXNWaXNpYmxlXCI6dHJ1ZSxcIldpZHRoXCI6MC4wLFwiSGVpZ2h0XCI6MTYuMCxcIkJvcmRlclN0eWxlXCI6e1wiJGlkXCI6XCI2OTZcIixcIkxpbmVTdHlsZVwiOntcIiRpZFwiOlwiNjk3XCIsXCJMaW5lQ29sb3JcIjp7XCIkaWRcIjpcIjY5OFwiLFwiQ29sb3JcIjp7XCIkaWRcIjpcIjY5OVwiLFwiQVwiOjI1NSxcIlJcIjoyMzQsXCJHXCI6MjIsXCJCXCI6MzB9fSxcIkxpbmVXZWlnaHRcIjoyLjAsXCJMaW5lVHlwZVwiOjB9LFwiSXNWaXNpYmxlXCI6ZmFsc2V9fSxcIlRpdGxlU3R5bGVcIjp7XCIkaWRcIjpcIjcwMFwiLFwiRm9udFNldHRpbmdzXCI6e1wiJGlkXCI6XCI3MDFcIixcIkZvbnRTaXplXCI6MTAsXCJGb250TmFtZVwiOlwiQ2FsaWJyaVwiLFwiSXNCb2xkXCI6dHJ1ZSxcIklzSXRhbGljXCI6ZmFsc2UsXCJJc1VuZGVybGluZWRcIjpmYWxzZX0sXCJGb3JlZ3JvdW5kXCI6e1wiJGlkXCI6XCI3MDJcIixcIkNvbG9yXCI6e1wiJGlkXCI6XCI3MDNcIixcIkFcIjoyNTUsXCJSXCI6MjU1LFwiR1wiOjI1NSxcIkJcIjoyNTV9fSxcIkhvcml6b250YWxBbGlnbm1lbnRcIjoxLFwiSXNWaXNpYmxlXCI6dHJ1ZX0sXCJEYXRlU3R5bGVcIjp7XCIkaWRcIjpcIjcwNFwiLFwiRm9udFNldHRpbmdzXCI6e1wiJGlkXCI6XCI3MDVcIixcIkZvbnRTaXplXCI6MTAsXCJGb250TmFtZVwiOlwiQ2FsaWJyaVwiLFwiSXNCb2xkXCI6ZmFsc2UsXCJJc0l0YWxpY1wiOmZhbHNlLFwiSXNVbmRlcmxpbmVkXCI6ZmFsc2V9LFwiRm9yZWdyb3VuZFwiOntcIiRpZFwiOlwiNzA2XCIsXCJDb2xvclwiOntcIiRpZFwiOlwiNzA3XCIsXCJBXCI6MjU1LFwiUlwiOjY0LFwiR1wiOjY0LFwiQlwiOjY1fX0sXCJIb3Jpem9udGFsQWxpZ25tZW50XCI6MCxcIklzVmlzaWJsZVwiOnRydWV9LFwiRGF0ZUZvcm1hdFwiOntcIiRpZFwiOlwiNzA4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cwOVwiLFwiRm9ybWF0XCI6MCxcIklzVmlzaWJsZVwiOmZhbHNlLFwiTGFzdEtub3duVmlzaWJpbGl0eVN0YXRlXCI6ZmFsc2V9fSxcIkRlZmF1bHRTd2ltbGFuZU1vdFN0eWxlXCI6e1wiJGlkXCI6XCI3MTBcIixcIlNoYXBlXCI6MTcsXCJTaGFwZVNpemVcIjowLFwiRGV0YWlsc1NwYWNpbmdcIjoxLjAsXCJQYWRkaW5nXCI6e1wiJGlkXCI6XCI3MTFcIixcIlRvcFwiOjcuMCxcIkxlZnRcIjozLjAsXCJSaWdodFwiOjAuMCxcIkJvdHRvbVwiOjIuMH0sXCJQb3NpdGlvbk9uVGFza1wiOjEsXCJTaGFwZVN0eWxlXCI6e1wiJGlkXCI6XCI3MTJcIixcIk1hcmdpblwiOntcIiRpZFwiOlwiNzEzXCIsXCJUb3BcIjowLjAsXCJMZWZ0XCI6MC4wLFwiUmlnaHRcIjowLjAsXCJCb3R0b21cIjowLjB9LFwiUGFkZGluZ1wiOntcIiRpZFwiOlwiNzE0XCIsXCJUb3BcIjowLjAsXCJMZWZ0XCI6MC4wLFwiUmlnaHRcIjowLjAsXCJCb3R0b21cIjowLjB9LFwiQmFja2dyb3VuZFwiOntcIiRpZFwiOlwiNzE1XCIsXCJDb2xvclwiOntcIiRpZFwiOlwiNzE2XCIsXCJBXCI6MjA0LFwiUlwiOjM3LFwiR1wiOjQ3LFwiQlwiOjEwOH19LFwiSXNWaXNpYmxlXCI6dHJ1ZSxcIldpZHRoXCI6MTQuMCxcIkhlaWdodFwiOjE0LjAsXCJCb3JkZXJTdHlsZVwiOntcIiRpZFwiOlwiNzE3XCIsXCJMaW5lU3R5bGVcIjp7XCIkaWRcIjpcIjcxOFwiLFwiTGluZUNvbG9yXCI6e1wiJGlkXCI6XCI3MTlcIixcIkNvbG9yXCI6e1wiJGlkXCI6XCI3MjBcIixcIkFcIjoyNTUsXCJSXCI6MjM0LFwiR1wiOjIyLFwiQlwiOjMwfX0sXCJMaW5lV2VpZ2h0XCI6MC4wLFwiTGluZVR5cGVcIjowfSxcIklzVmlzaWJsZVwiOmZhbHNlfX0sXCJUaXRsZVN0eWxlXCI6e1wiJGlkXCI6XCI3MjFcIixcIkZvbnRTZXR0aW5nc1wiOntcIiRpZFwiOlwiNzIyXCIsXCJGb250U2l6ZVwiOjEwLFwiRm9udE5hbWVcIjpcIkNhbGlicmlcIixcIklzQm9sZFwiOmZhbHNlLFwiSXNJdGFsaWNcIjpmYWxzZSxcIklzVW5kZXJsaW5lZFwiOmZhbHNlfSxcIkZvcmVncm91bmRcIjp7XCIkaWRcIjpcIjcyM1wiLFwiQ29sb3JcIjp7XCIkaWRcIjpcIjcyNFwiLFwiQVwiOjI1NSxcIlJcIjowLFwiR1wiOjAsXCJCXCI6MH19LFwiSG9yaXpvbnRhbEFsaWdubWVudFwiOjEsXCJJc1Zpc2libGVcIjp0cnVlfSxcIkRhdGVTdHlsZVwiOntcIiRpZFwiOlwiNzI1XCIsXCJGb250U2V0dGluZ3NcIjp7XCIkaWRcIjpcIjcyNlwiLFwiRm9udFNpemVcIjoxMCxcIkZvbnROYW1lXCI6XCJDYWxpYnJpXCIsXCJJc0JvbGRcIjpmYWxzZSxcIklzSXRhbGljXCI6ZmFsc2UsXCJJc1VuZGVybGluZWRcIjpmYWxzZX0sXCJGb3JlZ3JvdW5kXCI6e1wiJGlkXCI6XCI3MjdcIixcIkNvbG9yXCI6e1wiJGlkXCI6XCI3MjhcIixcIkFcIjoyNTUsXCJSXCI6NjgsXCJHXCI6ODQsXCJCXCI6MTA2fX0sXCJIb3Jpem9udGFsQWxpZ25tZW50XCI6MCxcIklzVmlzaWJsZVwiOnRydWV9LFwiRGF0ZUZvcm1hdFwiOntcIiRpZFwiOlwiNzI5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czMFwiLFwiRm9ybWF0XCI6MCxcIklzVmlzaWJsZVwiOmZhbHNlLFwiTGFzdEtub3duVmlzaWJpbGl0eVN0YXRlXCI6ZmFsc2V9fX0se1wiJGlkXCI6XCI3MzFcIixcIlN0eWxlSWRcIjpcImM1MDc1MWY0LTAxM2QtNDFhNi1iZTM0LWQzYTI1NDk1MDhlYVwiLFwiTmFtZVwiOlwiU3dpbWxhbmUgU3R5bGUgNlwiLFwiSGVhZGVyU3R5bGVcIjp7XCIkaWRcIjpcIjczMlwiLFwiVGV4dFN0eWxlXCI6e1wiJGlkXCI6XCI3MzNcIixcIkZvbnRTZXR0aW5nc1wiOntcIiRpZFwiOlwiNzM0XCIsXCJGb250U2l6ZVwiOjEzLFwiRm9udE5hbWVcIjpcIkNhbGlicmlcIixcIklzQm9sZFwiOnRydWUsXCJJc0l0YWxpY1wiOmZhbHNlLFwiSXNVbmRlcmxpbmVkXCI6ZmFsc2V9LFwiRm9yZWdyb3VuZFwiOntcIiRpZFwiOlwiNzM1XCIsXCJDb2xvclwiOntcIiRpZFwiOlwiNzM2XCIsXCJBXCI6MjU1LFwiUlwiOjM4LFwiR1wiOjM4LFwiQlwiOjM4fX0sXCJIb3Jpem9udGFsQWxpZ25tZW50XCI6MCxcIklzVmlzaWJsZVwiOmZhbHNlfSxcIlJlY3RhbmdsZVN0eWxlXCI6e1wiJGlkXCI6XCI3MzdcIixcIk1hcmdpblwiOntcIiRpZFwiOlwiNzM4XCIsXCJUb3BcIjowLjAsXCJMZWZ0XCI6MC4wLFwiUmlnaHRcIjowLjAsXCJCb3R0b21cIjowLjB9LFwiUGFkZGluZ1wiOntcIiRpZFwiOlwiNzM5XCIsXCJUb3BcIjowLjAsXCJMZWZ0XCI6MC4wLFwiUmlnaHRcIjowLjAsXCJCb3R0b21cIjowLjB9LFwiQmFja2dyb3VuZFwiOntcIiRpZFwiOlwiNzQwXCIsXCJDb2xvclwiOntcIiRpZFwiOlwiNzQxXCIsXCJBXCI6MTI3LFwiUlwiOjExNSxcIkdcIjoxMTUsXCJCXCI6MTE1fX0sXCJJc1Zpc2libGVcIjpmYWxzZSxcIldpZHRoXCI6MC4wLFwiSGVpZ2h0XCI6MC4wLFwiQm9yZGVyU3R5bGVcIjp7XCIkaWRcIjpcIjc0MlwiLFwiTGluZVN0eWxlXCI6e1wiJGlkXCI6XCI3NDNcIixcIkxpbmVDb2xvclwiOntcIiRpZFwiOlwiNzQ0XCIsXCJDb2xvclwiOntcIiRpZFwiOlwiNzQ1XCIsXCJBXCI6MjU1LFwiUlwiOjM3LFwiR1wiOjMzLFwiQlwiOjMxfX0sXCJMaW5lV2VpZ2h0XCI6MC4wLFwiTGluZVR5cGVcIjowfSxcIklzVmlzaWJsZVwiOmZhbHNlfX19LFwiQmFja2dyb3VuZFN0eWxlXCI6e1wiJGlkXCI6XCI3NDZcIixcIk1hcmdpblwiOntcIiRpZFwiOlwiNzQ3XCIsXCJUb3BcIjowLjAsXCJMZWZ0XCI6MC4wLFwiUmlnaHRcIjowLjAsXCJCb3R0b21cIjowLjB9LFwiUGFkZGluZ1wiOntcIiRpZFwiOlwiNzQ4XCIsXCJUb3BcIjowLjAsXCJMZWZ0XCI6MC4wLFwiUmlnaHRcIjowLjAsXCJCb3R0b21cIjowLjB9LFwiQmFja2dyb3VuZFwiOntcIiRpZFwiOlwiNzQ5XCIsXCJDb2xvclwiOntcIiRpZFwiOlwiNzUwXCIsXCJBXCI6MzgsXCJSXCI6MTgxLFwiR1wiOjE4MSxcIkJcIjoxODF9fSxcIklzVmlzaWJsZVwiOnRydWUsXCJXaWR0aFwiOjAuMCxcIkhlaWdodFwiOjAuMCxcIkJvcmRlclN0eWxlXCI6e1wiJGlkXCI6XCI3NTFcIixcIkxpbmVTdHlsZVwiOntcIiRpZFwiOlwiNzUyXCIsXCJMaW5lQ29sb3JcIjp7XCIkaWRcIjpcIjc1M1wiLFwiQ29sb3JcIjp7XCIkaWRcIjpcIjc1NFwiLFwiQVwiOjI1NSxcIlJcIjoyMzQsXCJHXCI6MjIsXCJCXCI6MzB9fSxcIkxpbmVXZWlnaHRcIjowLjAsXCJMaW5lVHlwZVwiOjB9LFwiSXNWaXNpYmxlXCI6ZmFsc2V9fSxcIklzQWJvdmVUaW1lYmFuZFwiOmZhbHNlLFwiU3BhY2luZ1wiOjUsXCJEZWZhdWx0U3dpbWxhbmVBY3Rpdml0eVN0eWxlXCI6e1wiJGlkXCI6XCI3NTVcIixcIkhlYWRlclN0eWxlXCI6e1wiJGlkXCI6XCI3NTZcIixcIlRleHRTdHlsZVwiOntcIiRpZFwiOlwiNzU3XCIsXCJGb250U2V0dGluZ3NcIjp7XCIkaWRcIjpcIjc1OFwiLFwiRm9udFNpemVcIjoxMSxcIkZvbnROYW1lXCI6XCJDYWxpYnJpXCIsXCJJc0JvbGRcIjpmYWxzZSxcIklzSXRhbGljXCI6ZmFsc2UsXCJJc1VuZGVybGluZWRcIjpmYWxzZX0sXCJGb3JlZ3JvdW5kXCI6e1wiJGlkXCI6XCI3NTlcIixcIkNvbG9yXCI6e1wiJGlkXCI6XCI3NjBcIixcIkFcIjoyNTUsXCJSXCI6MCxcIkdcIjowLFwiQlwiOjB9fSxcIkhvcml6b250YWxBbGlnbm1lbnRcIjowLFwiSXNWaXNpYmxlXCI6dHJ1ZX0sXCJSZWN0YW5nbGVTdHlsZVwiOntcIiRpZFwiOlwiNzYxXCIsXCJNYXJnaW5cIjp7XCIkaWRcIjpcIjc2MlwiLFwiVG9wXCI6MC4wLFwiTGVmdFwiOjAuMCxcIlJpZ2h0XCI6MC4wLFwiQm90dG9tXCI6MC4wfSxcIlBhZGRpbmdcIjp7XCIkaWRcIjpcIjc2M1wiLFwiVG9wXCI6MC4wLFwiTGVmdFwiOjAuMCxcIlJpZ2h0XCI6MC4wLFwiQm90dG9tXCI6MC4wfSxcIkJhY2tncm91bmRcIjp7XCIkaWRcIjpcIjc2NFwiLFwiQ29sb3JcIjp7XCIkaWRcIjpcIjc2NVwiLFwiQVwiOjYzLFwiUlwiOjExNSxcIkdcIjoxMTUsXCJCXCI6MTE1fX0sXCJJc1Zpc2libGVcIjp0cnVlLFwiV2lkdGhcIjowLjAsXCJIZWlnaHRcIjowLjAsXCJCb3JkZXJTdHlsZVwiOntcIiRpZFwiOlwiNzY2XCIsXCJMaW5lU3R5bGVcIjp7XCIkaWRcIjpcIjc2N1wiLFwiTGluZUNvbG9yXCI6e1wiJGlkXCI6XCI3NjhcIixcIkNvbG9yXCI6e1wiJGlkXCI6XCI3NjlcIixcIkFcIjoyNTUsXCJSXCI6MjU1LFwiR1wiOjAsXCJCXCI6MH19LFwiTGluZVdlaWdodFwiOjAuMCxcIkxpbmVUeXBlXCI6MH0sXCJJc1Zpc2libGVcIjpmYWxzZX19fSxcIkJhY2tncm91bmRTdHlsZVwiOntcIiRpZFwiOlwiNzcwXCIsXCJNYXJnaW5cIjp7XCIkaWRcIjpcIjc3MVwiLFwiVG9wXCI6MC4wLFwiTGVmdFwiOjAuMCxcIlJpZ2h0XCI6MC4wLFwiQm90dG9tXCI6MC4wfSxcIlBhZGRpbmdcIjp7XCIkaWRcIjpcIjc3MlwiLFwiVG9wXCI6MC4wLFwiTGVmdFwiOjAuMCxcIlJpZ2h0XCI6MC4wLFwiQm90dG9tXCI6MC4wfSxcIkJhY2tncm91bmRcIjp7XCIkaWRcIjpcIjc3M1wiLFwiQ29sb3JcIjp7XCIkaWRcIjpcIjc3NFwiLFwiQVwiOjM4LFwiUlwiOjE4MSxcIkdcIjoxODEsXCJCXCI6MTgxfX0sXCJJc1Zpc2libGVcIjp0cnVlLFwiV2lkdGhcIjowLjAsXCJIZWlnaHRcIjowLjAsXCJCb3JkZXJTdHlsZVwiOntcIiRpZFwiOlwiNzc1XCIsXCJMaW5lU3R5bGVcIjp7XCIkaWRcIjpcIjc3NlwiLFwiTGluZUNvbG9yXCI6e1wiJGlkXCI6XCI3NzdcIixcIkNvbG9yXCI6e1wiJGlkXCI6XCI3NzhcIixcIkFcIjoyNTUsXCJSXCI6MjM0LFwiR1wiOjIyLFwiQlwiOjMwfX0sXCJMaW5lV2VpZ2h0XCI6MC4wLFwiTGluZVR5cGVcIjowfSxcIklzVmlzaWJsZVwiOmZhbHNlfX19LFwiRGVmYXVsdFN3aW1sYW5lTWlsZXN0b25lU3R5bGVcIjp7XCIkaWRcIjpcIjc3OVwiLFwiVGl0bGVQb3NpdGlvblwiOjIsXCJEYXRlUG9zaXRpb25cIjowLFwiU2hhcGVUeXBlXCI6MSxcIlNoYXBlU2l6ZVwiOjEsXCJTcGFjaW5nXCI6NSxcIlNoYXBlU3R5bGVcIjp7XCIkaWRcIjpcIjc4MFwiLFwiTWFyZ2luXCI6e1wiJGlkXCI6XCI3ODFcIixcIlRvcFwiOjAuMCxcIkxlZnRcIjowLjAsXCJSaWdodFwiOjAuMCxcIkJvdHRvbVwiOjAuMH0sXCJQYWRkaW5nXCI6e1wiJGlkXCI6XCI3ODJcIixcIlRvcFwiOjAuMCxcIkxlZnRcIjowLjAsXCJSaWdodFwiOjAuMCxcIkJvdHRvbVwiOjAuMH0sXCJCYWNrZ3JvdW5kXCI6e1wiJGlkXCI6XCI3ODNcIixcIkNvbG9yXCI6e1wiJGlkXCI6XCI3ODRcIixcIkFcIjoyNTUsXCJSXCI6ODIsXCJHXCI6ODIsXCJCXCI6ODJ9fSxcIklzVmlzaWJsZVwiOnRydWUsXCJXaWR0aFwiOjE4LjAsXCJIZWlnaHRcIjoyMC4wLFwiQm9yZGVyU3R5bGVcIjp7XCIkaWRcIjpcIjc4NVwiLFwiTGluZVN0eWxlXCI6e1wiJGlkXCI6XCI3ODZcIixcIkxpbmVDb2xvclwiOntcIiRpZFwiOlwiNzg3XCIsXCJDb2xvclwiOntcIiRpZFwiOlwiNzg4XCIsXCJBXCI6MjU1LFwiUlwiOjIzNCxcIkdcIjoyMixcIkJcIjozMH19LFwiTGluZVdlaWdodFwiOjIuMCxcIkxpbmVUeXBlXCI6MH0sXCJJc1Zpc2libGVcIjpmYWxzZX19LFwiVGl0bGVTdHlsZVwiOntcIiRpZFwiOlwiNzg5XCIsXCJGb250U2V0dGluZ3NcIjp7XCIkaWRcIjpcIjc5MFwiLFwiRm9udFNpemVcIjoxMCxcIkZvbnROYW1lXCI6XCJDYWxpYnJpXCIsXCJJc0JvbGRcIjpmYWxzZSxcIklzSXRhbGljXCI6ZmFsc2UsXCJJc1VuZGVybGluZWRcIjpmYWxzZX0sXCJGb3JlZ3JvdW5kXCI6e1wiJGlkXCI6XCI3OTFcIixcIkNvbG9yXCI6e1wiJGlkXCI6XCI3OTJcIixcIkFcIjoyNTUsXCJSXCI6MCxcIkdcIjowLFwiQlwiOjB9fSxcIkhvcml6b250YWxBbGlnbm1lbnRcIjowLFwiSXNWaXNpYmxlXCI6dHJ1ZX0sXCJEYXRlU3R5bGVcIjp7XCIkaWRcIjpcIjc5M1wiLFwiRm9udFNldHRpbmdzXCI6e1wiJGlkXCI6XCI3OTRcIixcIkZvbnRTaXplXCI6MTAsXCJGb250TmFtZVwiOlwiQ2FsaWJyaVwiLFwiSXNCb2xkXCI6ZmFsc2UsXCJJc0l0YWxpY1wiOmZhbHNlLFwiSXNVbmRlcmxpbmVkXCI6ZmFsc2V9LFwiRm9yZWdyb3VuZFwiOntcIiRpZFwiOlwiNzk1XCIsXCJDb2xvclwiOntcIiRpZFwiOlwiNzk2XCIsXCJBXCI6MjU1LFwiUlwiOjY4LFwiR1wiOjg0LFwiQlwiOjEwNn19LFwiSG9yaXpvbnRhbEFsaWdubWVudFwiOjIsXCJJc1Zpc2libGVcIjpmYWxzZX0sXCJEYXRlRm9ybWF0XCI6e1wiJGlkXCI6XCI3OTd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Nzk4XCIsXCJGb3JtYXRcIjowLFwiSXNWaXNpYmxlXCI6ZmFsc2UsXCJMYXN0S25vd25WaXNpYmlsaXR5U3RhdGVcIjpmYWxzZX19LFwiRGVmYXVsdFN3aW1sYW5lVGFza1N0eWxlXCI6e1wiJGlkXCI6XCI3OTlcIixcIlNoYXBlXCI6NCxcIlNoYXBlVGhpY2tuZXNzXCI6MSxcIkR1cmF0aW9uRm9ybWF0XCI6MCxcIlBlcmNlbnRhZ2VDb21wbGV0ZVRleHRTdHlsZVwiOntcIiRpZFwiOlwiODAwXCIsXCJGb250U2V0dGluZ3NcIjp7XCIkaWRcIjpcIjgwMVwiLFwiRm9udFNpemVcIjoxMCxcIkZvbnROYW1lXCI6XCJDYWxpYnJpXCIsXCJJc0JvbGRcIjpmYWxzZSxcIklzSXRhbGljXCI6ZmFsc2UsXCJJc1VuZGVybGluZWRcIjpmYWxzZX0sXCJGb3JlZ3JvdW5kXCI6e1wiJGlkXCI6XCI4MDJcIixcIkNvbG9yXCI6e1wiJGlkXCI6XCI4MDNcIixcIkFcIjoyNTUsXCJSXCI6MTkyLFwiR1wiOjgwLFwiQlwiOjc3fX0sXCJIb3Jpem9udGFsQWxpZ25tZW50XCI6MCxcIklzVmlzaWJsZVwiOmZhbHNlfSxcIlBlcmNlbnRhZ2VDb21wbGV0ZUhpZ2hsaWdodFN0eWxlXCI6e1wiJGlkXCI6XCI4MDRcIixcIkJhY2tncm91bmRcIjp7XCIkaWRcIjpcIjgwNVwiLFwiQ29sb3JcIjp7XCIkaWRcIjpcIjgwNlwiLFwiQVwiOjg5LFwiUlwiOjAsXCJHXCI6MCxcIkJcIjowfX19LFwiRHVyYXRpb25TdHlsZVwiOntcIiRpZFwiOlwiODA3XCIsXCJGb250U2V0dGluZ3NcIjp7XCIkaWRcIjpcIjgwOFwiLFwiRm9udFNpemVcIjoxMCxcIkZvbnROYW1lXCI6XCJDYWxpYnJpXCIsXCJJc0JvbGRcIjpmYWxzZSxcIklzSXRhbGljXCI6ZmFsc2UsXCJJc1VuZGVybGluZWRcIjpmYWxzZX0sXCJGb3JlZ3JvdW5kXCI6e1wiJGlkXCI6XCI4MDlcIixcIkNvbG9yXCI6e1wiJGlkXCI6XCI4MTBcIixcIkFcIjoyNTUsXCJSXCI6MjM3LFwiR1wiOjEyNSxcIkJcIjo0OX19LFwiSG9yaXpvbnRhbEFsaWdubWVudFwiOjAsXCJJc1Zpc2libGVcIjpmYWxzZX0sXCJNYXJnaW5cIjp7XCIkaWRcIjpcIjgxMVwiLFwiVG9wXCI6MC4wLFwiTGVmdFwiOjAuMCxcIlJpZ2h0XCI6MC4wLFwiQm90dG9tXCI6MC4wfSxcIlN0YXJ0RGF0ZVBvc2l0aW9uXCI6MSxcIkVuZERhdGVQb3NpdGlvblwiOjEsXCJUaXRsZVBvc2l0aW9uXCI6MixcIkR1cmF0aW9uUG9zaXRpb25cIjowLFwiUGVyY2VudGFnZUNvbXBsZXRlZFBvc2l0aW9uXCI6MCxcIlNwYWNpbmdcIjozLFwiU2hhcGVTdHlsZVwiOntcIiRpZFwiOlwiODEyXCIsXCJNYXJnaW5cIjp7XCIkaWRcIjpcIjgxM1wiLFwiVG9wXCI6MC4wLFwiTGVmdFwiOjQuMCxcIlJpZ2h0XCI6NC4wLFwiQm90dG9tXCI6MC4wfSxcIlBhZGRpbmdcIjp7XCIkaWRcIjpcIjgxNFwiLFwiVG9wXCI6MC4wLFwiTGVmdFwiOjAuMCxcIlJpZ2h0XCI6MC4wLFwiQm90dG9tXCI6MC4wfSxcIkJhY2tncm91bmRcIjp7XCIkaWRcIjpcIjgxNVwiLFwiQ29sb3JcIjp7XCIkaWRcIjpcIjgxNlwiLFwiQVwiOjI1NSxcIlJcIjo5OCxcIkdcIjo5OCxcIkJcIjo5OH19LFwiSXNWaXNpYmxlXCI6dHJ1ZSxcIldpZHRoXCI6MC4wLFwiSGVpZ2h0XCI6MTYuMCxcIkJvcmRlclN0eWxlXCI6e1wiJGlkXCI6XCI4MTdcIixcIkxpbmVTdHlsZVwiOntcIiRpZFwiOlwiODE4XCIsXCJMaW5lQ29sb3JcIjp7XCIkaWRcIjpcIjgxOVwiLFwiQ29sb3JcIjp7XCIkaWRcIjpcIjgyMFwiLFwiQVwiOjI1NSxcIlJcIjoyMzQsXCJHXCI6MjIsXCJCXCI6MzB9fSxcIkxpbmVXZWlnaHRcIjoyLjAsXCJMaW5lVHlwZVwiOjB9LFwiSXNWaXNpYmxlXCI6ZmFsc2V9fSxcIlRpdGxlU3R5bGVcIjp7XCIkaWRcIjpcIjgyMVwiLFwiRm9udFNldHRpbmdzXCI6e1wiJGlkXCI6XCI4MjJcIixcIkZvbnRTaXplXCI6MTAsXCJGb250TmFtZVwiOlwiQ2FsaWJyaVwiLFwiSXNCb2xkXCI6dHJ1ZSxcIklzSXRhbGljXCI6ZmFsc2UsXCJJc1VuZGVybGluZWRcIjpmYWxzZX0sXCJGb3JlZ3JvdW5kXCI6e1wiJGlkXCI6XCI4MjNcIixcIkNvbG9yXCI6e1wiJGlkXCI6XCI4MjRcIixcIkFcIjoyNTUsXCJSXCI6MjU1LFwiR1wiOjI1NSxcIkJcIjoyNTV9fSxcIkhvcml6b250YWxBbGlnbm1lbnRcIjoxLFwiSXNWaXNpYmxlXCI6dHJ1ZX0sXCJEYXRlU3R5bGVcIjp7XCIkaWRcIjpcIjgyNVwiLFwiRm9udFNldHRpbmdzXCI6e1wiJGlkXCI6XCI4MjZcIixcIkZvbnRTaXplXCI6MTAsXCJGb250TmFtZVwiOlwiQ2FsaWJyaVwiLFwiSXNCb2xkXCI6ZmFsc2UsXCJJc0l0YWxpY1wiOmZhbHNlLFwiSXNVbmRlcmxpbmVkXCI6ZmFsc2V9LFwiRm9yZWdyb3VuZFwiOntcIiRpZFwiOlwiODI3XCIsXCJDb2xvclwiOntcIiRpZFwiOlwiODI4XCIsXCJBXCI6MjU1LFwiUlwiOjY0LFwiR1wiOjY0LFwiQlwiOjY1fX0sXCJIb3Jpem9udGFsQWxpZ25tZW50XCI6MCxcIklzVmlzaWJsZVwiOnRydWV9LFwiRGF0ZUZvcm1hdFwiOntcIiRpZFwiOlwiODI5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gzMFwiLFwiRm9ybWF0XCI6MCxcIklzVmlzaWJsZVwiOmZhbHNlLFwiTGFzdEtub3duVmlzaWJpbGl0eVN0YXRlXCI6ZmFsc2V9fSxcIkRlZmF1bHRTd2ltbGFuZU1vdFN0eWxlXCI6e1wiJGlkXCI6XCI4MzFcIixcIlNoYXBlXCI6MTcsXCJTaGFwZVNpemVcIjowLFwiRGV0YWlsc1NwYWNpbmdcIjoxLjAsXCJQYWRkaW5nXCI6e1wiJGlkXCI6XCI4MzJcIixcIlRvcFwiOjcuMCxcIkxlZnRcIjozLjAsXCJSaWdodFwiOjAuMCxcIkJvdHRvbVwiOjIuMH0sXCJQb3NpdGlvbk9uVGFza1wiOjEsXCJTaGFwZVN0eWxlXCI6e1wiJGlkXCI6XCI4MzNcIixcIk1hcmdpblwiOntcIiRpZFwiOlwiODM0XCIsXCJUb3BcIjowLjAsXCJMZWZ0XCI6MC4wLFwiUmlnaHRcIjowLjAsXCJCb3R0b21cIjowLjB9LFwiUGFkZGluZ1wiOntcIiRpZFwiOlwiODM1XCIsXCJUb3BcIjowLjAsXCJMZWZ0XCI6MC4wLFwiUmlnaHRcIjowLjAsXCJCb3R0b21cIjowLjB9LFwiQmFja2dyb3VuZFwiOntcIiRpZFwiOlwiODM2XCIsXCJDb2xvclwiOntcIiRpZFwiOlwiODM3XCIsXCJBXCI6MTI3LFwiUlwiOjExNSxcIkdcIjoxMTUsXCJCXCI6MTE1fX0sXCJJc1Zpc2libGVcIjp0cnVlLFwiV2lkdGhcIjoxNC4wLFwiSGVpZ2h0XCI6MTQuMCxcIkJvcmRlclN0eWxlXCI6e1wiJGlkXCI6XCI4MzhcIixcIkxpbmVTdHlsZVwiOntcIiRpZFwiOlwiODM5XCIsXCJMaW5lQ29sb3JcIjp7XCIkaWRcIjpcIjg0MFwiLFwiQ29sb3JcIjp7XCIkaWRcIjpcIjg0MVwiLFwiQVwiOjI1NSxcIlJcIjoyMzQsXCJHXCI6MjIsXCJCXCI6MzB9fSxcIkxpbmVXZWlnaHRcIjowLjAsXCJMaW5lVHlwZVwiOjB9LFwiSXNWaXNpYmxlXCI6ZmFsc2V9fSxcIlRpdGxlU3R5bGVcIjp7XCIkaWRcIjpcIjg0MlwiLFwiRm9udFNldHRpbmdzXCI6e1wiJGlkXCI6XCI4NDNcIixcIkZvbnRTaXplXCI6MTAsXCJGb250TmFtZVwiOlwiQ2FsaWJyaVwiLFwiSXNCb2xkXCI6ZmFsc2UsXCJJc0l0YWxpY1wiOmZhbHNlLFwiSXNVbmRlcmxpbmVkXCI6ZmFsc2V9LFwiRm9yZWdyb3VuZFwiOntcIiRpZFwiOlwiODQ0XCIsXCJDb2xvclwiOntcIiRpZFwiOlwiODQ1XCIsXCJBXCI6MjU1LFwiUlwiOjAsXCJHXCI6MCxcIkJcIjowfX0sXCJIb3Jpem9udGFsQWxpZ25tZW50XCI6MSxcIklzVmlzaWJsZVwiOnRydWV9LFwiRGF0ZVN0eWxlXCI6e1wiJGlkXCI6XCI4NDZcIixcIkZvbnRTZXR0aW5nc1wiOntcIiRpZFwiOlwiODQ3XCIsXCJGb250U2l6ZVwiOjEwLFwiRm9udE5hbWVcIjpcIkNhbGlicmlcIixcIklzQm9sZFwiOmZhbHNlLFwiSXNJdGFsaWNcIjpmYWxzZSxcIklzVW5kZXJsaW5lZFwiOmZhbHNlfSxcIkZvcmVncm91bmRcIjp7XCIkaWRcIjpcIjg0OFwiLFwiQ29sb3JcIjp7XCIkaWRcIjpcIjg0OVwiLFwiQVwiOjI1NSxcIlJcIjo2OCxcIkdcIjo4NCxcIkJcIjoxMDZ9fSxcIkhvcml6b250YWxBbGlnbm1lbnRcIjowLFwiSXNWaXNpYmxlXCI6dHJ1ZX0sXCJEYXRlRm9ybWF0XCI6e1wiJGlkXCI6XCI4NTB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ODUxXCIsXCJGb3JtYXRcIjowLFwiSXNWaXNpYmxlXCI6ZmFsc2UsXCJMYXN0S25vd25WaXNpYmlsaXR5U3RhdGVcIjpmYWxzZX19fV0sXCJHcmlkbGluZVBhbmVsU3R5bGVcIjp7XCIkaWRcIjpcIjg1MlwiLFwiR3JpZGxpbmVTdHlsZVwiOntcIiRpZFwiOlwiODUzXCIsXCJMaW5lQ29sb3JcIjp7XCIkaWRcIjpcIjg1NFwiLFwiQ29sb3JcIjp7XCIkaWRcIjpcIjg1NVwiLFwiQVwiOjM4LFwiUlwiOjkxLFwiR1wiOjE1NSxcIkJcIjoyMTN9fSxcIkxpbmVXZWlnaHRcIjoxLjAsXCJMaW5lVHlwZVwiOjB9LFwiSXNWaXNpYmxlXCI6dHJ1ZX0sXCJBY3Rpdml0eUxpbmVQYW5lbFN0eWxlXCI6e1wiJGlkXCI6XCI4NTZcIixcIkFjdGl2aXR5TGluZVN0eWxlXCI6e1wiJGlkXCI6XCI4NTdcIixcIkxpbmVDb2xvclwiOntcIiRpZFwiOlwiODU4XCIsXCJDb2xvclwiOntcIiRpZFwiOlwiODU5XCIsXCJBXCI6MzgsXCJSXCI6OTEsXCJHXCI6MTU1LFwiQlwiOjIxM319LFwiTGluZVdlaWdodFwiOjEuMCxcIkxpbmVUeXBlXCI6MH0sXCJJc1Zpc2libGVcIjp0cnVlfSxcIkRlZmF1bHREZXBlbmRlbmN5U3R5bGVcIjp7XCIkaWRcIjpcIjg2MFwiLFwiTGluZVN0eWxlXCI6e1wiJGlkXCI6XCI4NjFcIixcIkxpbmVDb2xvclwiOntcIiRpZFwiOlwiODYyXCIsXCJDb2xvclwiOntcIiRpZFwiOlwiODYzXCIsXCJBXCI6MjU1LFwiUlwiOjAsXCJHXCI6MCxcIkJcIjowfX0sXCJMaW5lV2VpZ2h0XCI6MS4wLFwiTGluZVR5cGVcIjowfSxcIkVuZEFycm93aGVhZExpbmVTdHlsZVwiOntcIiRpZFwiOlwiODY0XCIsXCJLaW5kXCI6MSxcIldpZHRoXCI6MSxcIkxlbmd0aFwiOjB9LFwiQnJpbmdUb0Zyb250XCI6dHJ1ZSxcIlJhZGl1c1wiOjAuMH0sXCJDcml0aWNhbFBhdGhTdHlsZVwiOntcIiRpZFwiOlwiODY1XCIsXCJDcml0aWNhbFBhdGhTdHlsZU9wdGlvbnNcIjoxNCxcIkxpbmVTdHlsZVwiOntcIiRpZFwiOlwiODY2XCIsXCJMaW5lQ29sb3JcIjp7XCIkaWRcIjpcIjg2N1wiLFwiQ29sb3JcIjp7XCIkaWRcIjpcIjg2OFwiLFwiQVwiOjI1NSxcIlJcIjoyMjIsXCJHXCI6NTAsXCJCXCI6NTB9fSxcIkxpbmVXZWlnaHRcIjoxLjAsXCJMaW5lVHlwZVwiOjB9LFwiVGl0bGVGb3JlZ3JvdW5kXCI6e1wiJGlkXCI6XCI4NjlcIixcIkNvbG9yXCI6e1wiJGlkXCI6XCI4NzBcIixcIkFcIjoyNTUsXCJSXCI6MTc2LFwiR1wiOjE5LFwiQlwiOjI1fX0sXCJTaGFwZXNCYWNrZ3JvdW5kXCI6e1wiJGlkXCI6XCI4NzFcIixcIkNvbG9yXCI6e1wiJGlkXCI6XCI4NzJcIixcIkFcIjoyNTUsXCJSXCI6MjUzLFwiR1wiOjIwMyxcIkJcIjoyMDh9fSxcIlNoYXBlc0JvcmRlclN0eWxlXCI6e1wiJGlkXCI6XCI4NzNcIixcIkxpbmVDb2xvclwiOntcIiRpZFwiOlwiODc0XCIsXCJDb2xvclwiOntcIiRpZFwiOlwiODc1XCIsXCJBXCI6MjU1LFwiUlwiOjIyMixcIkdcIjo1MCxcIkJcIjo1MH19LFwiTGluZVdlaWdodFwiOjIuMCxcIkxpbmVUeXBlXCI6MH19LFwiUGFuZWxzU3BhY2luZ0RlZmluaXRpb25cIjp7XCIkaWRcIjpcIjg3NlwiLFwiU3BhY2luZ0Fib3ZlVGltZWJhbmRcIjoxNixcIlNwYWNpbmdCZWxvd1RpbWViYW5kXCI6MTYsXCJTcGFjaW5nQWJvdmVCZXR3ZWVuU3dpbWxhbmVzQW5kVGFza3NcIjoxNixcIlNwYWNpbmdCZWxvd0JldHdlZW5Td2ltbGFuZXNBbmRUYXNrc1wiOjE2fSxcIl9zZWxlY3RlZFRoZW1lUHJlc2V0Q29sb3JzXCI6e1wiJGlkXCI6XCI4NzdcIixcIlRleHRMaWdodFwiOntcIiRpZFwiOlwiODc4XCIsXCJBXCI6MjU1LFwiUlwiOjI1NSxcIkdcIjoyNTUsXCJCXCI6MjU1fSxcIlRleHREYXJrXCI6e1wiJGlkXCI6XCI4NzlcIixcIkFcIjoyNTUsXCJSXCI6MCxcIkdcIjowLFwiQlwiOjB9LFwiQWNjZW50MVwiOntcIiRpZFwiOlwiODgwXCIsXCJBXCI6MjU1LFwiUlwiOjI1NSxcIkdcIjoyNTUsXCJCXCI6MjU1fSxcIkFjY2VudDJcIjp7XCIkaWRcIjpcIjg4MVwiLFwiQVwiOjI1NSxcIlJcIjoxOTIsXCJHXCI6MCxcIkJcIjowfSxcIkFjY2VudDNcIjp7XCIkaWRcIjpcIjg4MlwiLFwiQVwiOjIwNCxcIlJcIjoyNTIsXCJHXCI6MjEyLFwiQlwiOjcxfSxcIkFjY2VudDRcIjp7XCIkaWRcIjpcIjg4M1wiLFwiQVwiOjIwNCxcIlJcIjoyMzcsXCJHXCI6MzQsXCJCXCI6MzZ9LFwiQWNjZW50NVwiOntcIiRpZFwiOlwiODg0XCIsXCJBXCI6MTkxLFwiUlwiOjAsXCJHXCI6MCxcIkJcIjowfSxcIkFjY2VudDZcIjp7XCIkaWRcIjpcIjg4NVwiLFwiQVwiOjIwNCxcIlJcIjowLFwiR1wiOjgyLFwiQlwiOjE4MH0sXCJBY2NlbnQ3XCI6e1wiJGlkXCI6XCI4ODZcIixcIkFcIjoyMDQsXCJSXCI6MzcsXCJHXCI6NDcsXCJCXCI6MTA4fSxcIkFjY2VudDhcIjp7XCIkaWRcIjpcIjg4N1wiLFwiQVwiOjEyNyxcIlJcIjoxMTUsXCJHXCI6MTE1LFwiQlwiOjExNX19LFwiX2N1c3RvbVByZXNldENvbG9yc1wiOntcIiRpZFwiOlwiODg4XCJ9fX0ifSwiU2V0dGluZ3MiOnsiJGlkIjoiMzI1NiIsIkltcGFPcHRpb25zIjp7IiRpZCI6IjMyNTc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zMjU4IiwiVXNlVGltZSI6ZmFsc2UsIldvcmtEYXlTdGFydCI6IjAwOjAwOjAwIiwiV29ya0RheUVuZCI6IjIzOjU5OjAwIn0sIkxhc3RVc2VkVGVtcGxhdGVJZCI6ImNjMjZmODYzLTI3Y2UtNDgwZS1hNTg5LWIzZjEyZjJkNmViMCIsIkxhc3RVc2VkVGhlbWVEZXRhaWxzIjp7IiRpZCI6IjMyNTkiLCJJZCI6IjcxZGI0ZTY5LWZkYmItNDNjMy1iZTM0LWVkMDVmYWRjNmZmYiIsIlRpdGxlIjoiVW50aXRsZWQgdGhlbWUiLCJDYXRlZ29yeSI6Mn0sIkZpcnN0V2Vla09mWWVhciI6MCwiUGxhY2VNaWxlc3RvbmVBdFRoZUJlZ2lubmluZ09mVGhlRGF5IjpmYWxzZSwiRGVwZW5kZW5jeVNjaGVkdWxpbmdTZXR0aW5ncyI6eyIkaWQiOiIzMjYw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ELAPSEDTIMEEXTENSION" val="False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9-05-25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54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30"/>
  <p:tag name="OTLTIMEBANDSHAPEPADDINGLEFT" val="0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15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4-04-03T00:00:00.0000000Z"/>
  <p:tag name="OTLENDDATE" val="2025-06-30T09:16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2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4-07-03T00:00:00.0000000Z"/>
  <p:tag name="OTLENDDATE" val="2025-07-01T02:57:00.0000000Z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8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4-01-01T00:00:00.0000000Z"/>
  <p:tag name="OTLENDDATE" val="2025-12-25T23:59:00.0000000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5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4-01-04T19:35:00.0000000Z"/>
  <p:tag name="OTLENDDATE" val="2026-12-27T20:39:00.0000000Z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1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4-01-06T00:00:00.0000000Z"/>
  <p:tag name="OTLENDDATE" val="2026-12-12T23:45:00.0000000Z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ERCENTAGE" val="20"/>
  <p:tag name="OTLDURATIONFORMAT" val="day"/>
  <p:tag name="OTLSPACING" val="3"/>
  <p:tag name="OTLSHAPETHICKNESSTYPE" val="Custom"/>
  <p:tag name="OTLWEEKNUMBERINGFORMAT" val="WNFormat1"/>
  <p:tag name="OTLWEEKNUMBERINGISVISIBLE" val="False"/>
  <p:tag name="OTLSTARTDATE" val="2024-07-03T23:59:00.0000000Z"/>
  <p:tag name="OTLENDDATE" val="2026-12-25T09:20:00.0000000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lass II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9-30T23:59:00.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lass III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2-27T23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lass I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0-01T23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blish data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04T23:59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hina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8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urkey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30T23:59:00.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pai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3-17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wede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11-06T23:59:00.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ata refresh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1-31T23:59:00.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blish data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4-30T23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lass I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9-05T23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lass III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7-01T23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sh to Class IV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6-09-06T23:59:00.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171</Words>
  <Application>Microsoft Office PowerPoint</Application>
  <PresentationFormat>Widescreen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Bogdan Mihai Rusu</dc:creator>
  <cp:lastModifiedBy>Gabriel Bogdan Mihai Rusu</cp:lastModifiedBy>
  <cp:revision>2</cp:revision>
  <dcterms:created xsi:type="dcterms:W3CDTF">2024-06-26T11:27:27Z</dcterms:created>
  <dcterms:modified xsi:type="dcterms:W3CDTF">2024-06-26T11:33:30Z</dcterms:modified>
</cp:coreProperties>
</file>