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D4FC"/>
    <a:srgbClr val="09AAFB"/>
    <a:srgbClr val="FFCCDD"/>
    <a:srgbClr val="FBEDF5"/>
    <a:srgbClr val="231F20"/>
    <a:srgbClr val="D65D88"/>
    <a:srgbClr val="F383AB"/>
    <a:srgbClr val="FD7DD5"/>
    <a:srgbClr val="73676A"/>
    <a:srgbClr val="95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E193-75F3-22E3-2DFF-28949713E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8164B-B4D7-3C7A-3238-FFA38F466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EC93-32F2-8DBD-77C8-67A5EAC1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E8480-8F6F-594A-D983-3C4E7644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87A9-4FFD-2395-EABE-0A2BB3C2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5716-676B-AEA2-63D7-FC0DF704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A7E88-0101-9BF0-659A-4EDE81EA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3E52C-B91B-1776-1F19-14E85C7F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45730-9B52-B6CC-7A0E-84E7DC47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1D603-8029-0DC7-CD09-5EB27E59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BC0DC-798C-D613-5CAD-8FFAAE540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E9C19-3A9F-DAF9-DE22-013BEBFF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7458-E222-A7CE-DB43-3A83613C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6F906-0871-9ED7-2F79-288241B5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22E4-C3E5-6856-0C6B-F4419A7A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7DEF-8552-AFDA-1B99-23D18999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57B2-6C23-AF77-C44E-F2CC2258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31A5-5882-34F9-66F0-4E00D78A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256EB-392A-C6BD-0339-C652B08A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B6CA6-A15B-3069-1895-2CF54924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1205-7BB7-BA44-F508-B766A366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BAA43-02BF-EDD8-83BA-4361AD56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BFD9-E318-E7B8-4E85-7DA3FCFC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0DDB-B0B1-96CE-8AAF-CF6AAA9C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C8555-E246-89E7-760A-30DC1A0D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36D5-66CC-BD9B-68AA-7B97A9DF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8582E-41CD-574C-0C44-E2073C890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BDA8D-0D68-ED7A-B640-40150AE7F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55E8-9BCD-D3C9-1248-9A56CBE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8EBC4-1158-7525-AEB7-E78171DF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EA829-0CC6-773C-F2BA-A9656D7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5DA2-B03B-1ACD-CC32-528A33F2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656BD-F4D3-2495-3474-31F1336F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79EA-6E56-3F51-5586-57BF11241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D4161-DE1A-FBB9-4741-0599D69A3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35320-D995-A8BB-C44D-EFE1E4644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1A299-2A88-79D9-630B-1C7F4DB9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EC8A9-747C-E679-679A-611A48F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25592-6E23-BF3A-6A2B-4C8C0BED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6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601F-6CFF-D52B-AE15-1228A7C0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B4577-341F-588A-4683-FA0919B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28007-BF5A-6A5A-EFB5-12A9FD9F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D95A9-5381-920C-82E6-B2878FA8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D8A43-7885-1D3C-F386-D9C2E6E4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DF401-CEAD-6F80-647C-7196967A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CCFCC-9079-358F-C596-F859FE96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D376-DCA5-5842-7F32-913B517C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4803-B703-9B39-B606-970E273B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AE325-0EA6-5A14-2F34-21765F61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BE368-E920-03AC-23AC-3474E630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B342-4EE5-13E0-8141-CBDCBAC2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E983-1CD8-3EA5-15C2-74700818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2A3D-1E50-FC75-5666-15719D48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E08E9-E8E8-2677-A56F-11286122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38082-20D2-61E9-1CA1-409A52289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90D3A-52EC-CD9E-3154-EA8C3F0D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A8532-EE65-2BB5-6F29-C74CAB75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DC364-6208-FA30-001F-288B26C6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88227-BE91-1063-36C8-CA2E970E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30DD-EA2D-A448-BC51-48B98442C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08AE8-1F68-1F67-405F-E4BA82B44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942B-B9C8-44CF-BE04-3137B6BF386B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0978-32E9-E856-B906-18930AC9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F198-587F-F137-FA22-3897FEFFE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D8E6-A447-48FE-8DCD-6392D5F2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ficetimeline.com/14-days-trial" TargetMode="Externa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image" Target="../media/image6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image" Target="../media/image4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image" Target="../media/image3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microsoft.com/office/2007/relationships/hdphoto" Target="../media/hdphoto1.wdp"/><Relationship Id="rId101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F2D38-0611-4881-8FC3-28B9DE53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BF45-E112-42E9-855C-40B1C6D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7" y="6131659"/>
            <a:ext cx="1692915" cy="247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493B1-CA18-492C-8FC1-4DF5F29E67C9}"/>
              </a:ext>
            </a:extLst>
          </p:cNvPr>
          <p:cNvCxnSpPr>
            <a:cxnSpLocks/>
          </p:cNvCxnSpPr>
          <p:nvPr/>
        </p:nvCxnSpPr>
        <p:spPr>
          <a:xfrm>
            <a:off x="605990" y="1127812"/>
            <a:ext cx="10983132" cy="0"/>
          </a:xfrm>
          <a:prstGeom prst="line">
            <a:avLst/>
          </a:prstGeom>
          <a:ln w="25400">
            <a:solidFill>
              <a:srgbClr val="737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C7893D4-B1C5-4FEA-997D-E84689AF11F4}"/>
              </a:ext>
            </a:extLst>
          </p:cNvPr>
          <p:cNvSpPr txBox="1">
            <a:spLocks/>
          </p:cNvSpPr>
          <p:nvPr/>
        </p:nvSpPr>
        <p:spPr>
          <a:xfrm>
            <a:off x="541608" y="1296100"/>
            <a:ext cx="4689552" cy="123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Office Timeline add-in for PowerPoint will help you edit it with just a few clicks.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Get your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14-day trial of Office Timeline here: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u="sng" dirty="0">
                <a:solidFill>
                  <a:srgbClr val="C43E1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https://www.officetimeline.com/14-days-trial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Re-open this template, and create your impressive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visual in 3 easy steps: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CA27E-B9E5-4D53-8E6C-E5ED5C19F38D}"/>
              </a:ext>
            </a:extLst>
          </p:cNvPr>
          <p:cNvSpPr/>
          <p:nvPr/>
        </p:nvSpPr>
        <p:spPr>
          <a:xfrm>
            <a:off x="541608" y="444366"/>
            <a:ext cx="10983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How to update this template in seconds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B4A45-0BF5-4F47-B60E-7F1A59D500B1}"/>
              </a:ext>
            </a:extLst>
          </p:cNvPr>
          <p:cNvGrpSpPr/>
          <p:nvPr/>
        </p:nvGrpSpPr>
        <p:grpSpPr>
          <a:xfrm>
            <a:off x="637515" y="3267834"/>
            <a:ext cx="4593644" cy="1831216"/>
            <a:chOff x="637515" y="3267834"/>
            <a:chExt cx="4593644" cy="1831216"/>
          </a:xfrm>
        </p:grpSpPr>
        <p:grpSp>
          <p:nvGrpSpPr>
            <p:cNvPr id="8" name="Group 7" descr="Small circle with number 1 inside  indicating step 1">
              <a:extLst>
                <a:ext uri="{FF2B5EF4-FFF2-40B4-BE49-F238E27FC236}">
                  <a16:creationId xmlns:a16="http://schemas.microsoft.com/office/drawing/2014/main" id="{0666101F-A056-496B-8241-B717914ECD59}"/>
                </a:ext>
              </a:extLst>
            </p:cNvPr>
            <p:cNvGrpSpPr/>
            <p:nvPr/>
          </p:nvGrpSpPr>
          <p:grpSpPr bwMode="blackWhite">
            <a:xfrm>
              <a:off x="637515" y="3269909"/>
              <a:ext cx="366361" cy="320323"/>
              <a:chOff x="7059389" y="785291"/>
              <a:chExt cx="366361" cy="320323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8FFEEBAA-8770-4C93-82E6-59DDB2A95A7C}"/>
                  </a:ext>
                </a:extLst>
              </p:cNvPr>
              <p:cNvSpPr/>
              <p:nvPr/>
            </p:nvSpPr>
            <p:spPr bwMode="blackWhite">
              <a:xfrm>
                <a:off x="7082408" y="78529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3EBCBE3A-6580-40EB-AA2F-0E279DAA4B3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7059389" y="80695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5B9326-A6F6-4A79-8936-27DBE7C60358}"/>
                </a:ext>
              </a:extLst>
            </p:cNvPr>
            <p:cNvGrpSpPr/>
            <p:nvPr userDrawn="1"/>
          </p:nvGrpSpPr>
          <p:grpSpPr>
            <a:xfrm>
              <a:off x="637515" y="3962297"/>
              <a:ext cx="366361" cy="320323"/>
              <a:chOff x="637515" y="3893421"/>
              <a:chExt cx="366361" cy="320323"/>
            </a:xfrm>
          </p:grpSpPr>
          <p:sp>
            <p:nvSpPr>
              <p:cNvPr id="16" name="Oval 15" descr="Small circle">
                <a:extLst>
                  <a:ext uri="{FF2B5EF4-FFF2-40B4-BE49-F238E27FC236}">
                    <a16:creationId xmlns:a16="http://schemas.microsoft.com/office/drawing/2014/main" id="{614155FF-509D-464B-8377-D251AF5D735E}"/>
                  </a:ext>
                </a:extLst>
              </p:cNvPr>
              <p:cNvSpPr/>
              <p:nvPr userDrawn="1"/>
            </p:nvSpPr>
            <p:spPr bwMode="blackWhite">
              <a:xfrm>
                <a:off x="660534" y="389342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 descr="Number 1">
                <a:extLst>
                  <a:ext uri="{FF2B5EF4-FFF2-40B4-BE49-F238E27FC236}">
                    <a16:creationId xmlns:a16="http://schemas.microsoft.com/office/drawing/2014/main" id="{EF8A35E1-B17C-4E6A-85FD-82FB92AB5F48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391508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B5F54-2190-45B8-84C0-741045814981}"/>
                </a:ext>
              </a:extLst>
            </p:cNvPr>
            <p:cNvGrpSpPr/>
            <p:nvPr userDrawn="1"/>
          </p:nvGrpSpPr>
          <p:grpSpPr>
            <a:xfrm>
              <a:off x="637515" y="4654685"/>
              <a:ext cx="366361" cy="320323"/>
              <a:chOff x="637515" y="4654685"/>
              <a:chExt cx="366361" cy="320323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6C665178-1B9B-4CB6-B521-137B8F1280CD}"/>
                  </a:ext>
                </a:extLst>
              </p:cNvPr>
              <p:cNvSpPr/>
              <p:nvPr userDrawn="1"/>
            </p:nvSpPr>
            <p:spPr bwMode="blackWhite">
              <a:xfrm>
                <a:off x="660534" y="4654685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5698F8D9-22D4-400F-A12F-22B4FF4F992A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4676347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sp>
          <p:nvSpPr>
            <p:cNvPr id="11" name="Content Placeholder 17">
              <a:extLst>
                <a:ext uri="{FF2B5EF4-FFF2-40B4-BE49-F238E27FC236}">
                  <a16:creationId xmlns:a16="http://schemas.microsoft.com/office/drawing/2014/main" id="{F8E300B2-EF53-4BAA-A47F-6D4F2E01A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3267834"/>
              <a:ext cx="4069351" cy="35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the Edit Data button on the Office Timeline tab.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CDA20BD9-86E6-4922-B46C-BFBE6A9F5E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5299" y="3890130"/>
              <a:ext cx="3972687" cy="501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  <a:defRPr/>
              </a:pPr>
              <a:r>
                <a:rPr lang="en-US" sz="12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the Data and Timeline views to edit swimlanes, milestones and tasks.</a:t>
              </a:r>
            </a:p>
          </p:txBody>
        </p:sp>
        <p:sp>
          <p:nvSpPr>
            <p:cNvPr id="13" name="Content Placeholder 17">
              <a:extLst>
                <a:ext uri="{FF2B5EF4-FFF2-40B4-BE49-F238E27FC236}">
                  <a16:creationId xmlns:a16="http://schemas.microsoft.com/office/drawing/2014/main" id="{92FFF896-9BAA-450D-B7DF-A699981489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4659365"/>
              <a:ext cx="4174646" cy="4396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Save to instantly update the template.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1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D4FC"/>
            </a:gs>
            <a:gs pos="47000">
              <a:srgbClr val="09AAFB"/>
            </a:gs>
            <a:gs pos="100000">
              <a:srgbClr val="FBEDF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2EE0A8E-848F-A0E1-8F53-6F4502A463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54590" y="2472214"/>
            <a:ext cx="12284430" cy="4447202"/>
          </a:xfrm>
          <a:prstGeom prst="rect">
            <a:avLst/>
          </a:prstGeom>
          <a:solidFill>
            <a:srgbClr val="FFCCDD"/>
          </a:solidFill>
          <a:ln w="101600" cap="rnd">
            <a:solidFill>
              <a:srgbClr val="FFCCDD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AE77303-D3EE-F1BD-8A25-B1E753118401}"/>
              </a:ext>
            </a:extLst>
          </p:cNvPr>
          <p:cNvCxnSpPr>
            <a:cxnSpLocks/>
          </p:cNvCxnSpPr>
          <p:nvPr/>
        </p:nvCxnSpPr>
        <p:spPr>
          <a:xfrm>
            <a:off x="3487955" y="344186"/>
            <a:ext cx="5188510" cy="42814"/>
          </a:xfrm>
          <a:prstGeom prst="line">
            <a:avLst/>
          </a:prstGeom>
          <a:ln w="12700">
            <a:solidFill>
              <a:srgbClr val="1FB7FE">
                <a:alpha val="3607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111CA33-79C2-01E9-A607-92BCDC513894}"/>
              </a:ext>
            </a:extLst>
          </p:cNvPr>
          <p:cNvCxnSpPr>
            <a:cxnSpLocks/>
          </p:cNvCxnSpPr>
          <p:nvPr/>
        </p:nvCxnSpPr>
        <p:spPr>
          <a:xfrm>
            <a:off x="3487955" y="797467"/>
            <a:ext cx="5188510" cy="42814"/>
          </a:xfrm>
          <a:prstGeom prst="line">
            <a:avLst/>
          </a:prstGeom>
          <a:ln w="12700">
            <a:solidFill>
              <a:srgbClr val="1FB7FE">
                <a:alpha val="3607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group of clouds in the sky">
            <a:extLst>
              <a:ext uri="{FF2B5EF4-FFF2-40B4-BE49-F238E27FC236}">
                <a16:creationId xmlns:a16="http://schemas.microsoft.com/office/drawing/2014/main" id="{1CDB44A2-137F-9EAD-5F37-59C074F04D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8">
            <a:extLst>
              <a:ext uri="{BEBA8EAE-BF5A-486C-A8C5-ECC9F3942E4B}">
                <a14:imgProps xmlns:a14="http://schemas.microsoft.com/office/drawing/2010/main">
                  <a14:imgLayer r:embed="rId9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379" y="0"/>
            <a:ext cx="10378619" cy="3823937"/>
          </a:xfrm>
          <a:prstGeom prst="rect">
            <a:avLst/>
          </a:prstGeom>
        </p:spPr>
      </p:pic>
      <p:pic>
        <p:nvPicPr>
          <p:cNvPr id="43" name="Picture 42" descr="A close up of a doll&#10;&#10;Description automatically generated">
            <a:extLst>
              <a:ext uri="{FF2B5EF4-FFF2-40B4-BE49-F238E27FC236}">
                <a16:creationId xmlns:a16="http://schemas.microsoft.com/office/drawing/2014/main" id="{6A2E1769-8F62-CAFA-9E73-EC2FCDBF23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2" t="-1" b="-9915"/>
          <a:stretch/>
        </p:blipFill>
        <p:spPr>
          <a:xfrm>
            <a:off x="7419445" y="870132"/>
            <a:ext cx="4782223" cy="6581546"/>
          </a:xfrm>
          <a:prstGeom prst="rect">
            <a:avLst/>
          </a:prstGeom>
        </p:spPr>
      </p:pic>
      <p:sp>
        <p:nvSpPr>
          <p:cNvPr id="51" name="OTLSHAPE_SL_629e0c4025954185b271a1018054205c_BackgroundRectangle">
            <a:extLst>
              <a:ext uri="{FF2B5EF4-FFF2-40B4-BE49-F238E27FC236}">
                <a16:creationId xmlns:a16="http://schemas.microsoft.com/office/drawing/2014/main" id="{DDBA72C1-B92D-B275-A1BC-DE7DBA4106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779849"/>
            <a:ext cx="9817100" cy="1010920"/>
          </a:xfrm>
          <a:prstGeom prst="rect">
            <a:avLst/>
          </a:prstGeom>
          <a:solidFill>
            <a:srgbClr val="FBEDF5">
              <a:alpha val="3607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55e45abf22ed47a1a54b217d89c1c802_BackgroundRectangle">
            <a:extLst>
              <a:ext uri="{FF2B5EF4-FFF2-40B4-BE49-F238E27FC236}">
                <a16:creationId xmlns:a16="http://schemas.microsoft.com/office/drawing/2014/main" id="{EEADE3ED-8374-C6DA-A4B9-FF2B11E567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816169"/>
            <a:ext cx="9817100" cy="761365"/>
          </a:xfrm>
          <a:prstGeom prst="rect">
            <a:avLst/>
          </a:prstGeom>
          <a:solidFill>
            <a:srgbClr val="FBEDF5">
              <a:alpha val="43922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SL_ebd27c1333474e30a458dcc3522583eb_BackgroundRectangle">
            <a:extLst>
              <a:ext uri="{FF2B5EF4-FFF2-40B4-BE49-F238E27FC236}">
                <a16:creationId xmlns:a16="http://schemas.microsoft.com/office/drawing/2014/main" id="{CFF30614-1C90-5274-54D0-6083541F32B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602934"/>
            <a:ext cx="9817100" cy="1010920"/>
          </a:xfrm>
          <a:prstGeom prst="rect">
            <a:avLst/>
          </a:prstGeom>
          <a:solidFill>
            <a:srgbClr val="FBEDF5">
              <a:alpha val="52157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SL_dd82df052d124742bed28ed4477280d1_BackgroundRectangle">
            <a:extLst>
              <a:ext uri="{FF2B5EF4-FFF2-40B4-BE49-F238E27FC236}">
                <a16:creationId xmlns:a16="http://schemas.microsoft.com/office/drawing/2014/main" id="{19FBFEBD-BF57-5091-6FC5-259DE4EA822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5639254"/>
            <a:ext cx="9817100" cy="1010920"/>
          </a:xfrm>
          <a:prstGeom prst="rect">
            <a:avLst/>
          </a:prstGeom>
          <a:solidFill>
            <a:srgbClr val="FBEDF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OTLSHAPE_M_634f798de46440caae7585656094b0e4_Connector1">
            <a:extLst>
              <a:ext uri="{FF2B5EF4-FFF2-40B4-BE49-F238E27FC236}">
                <a16:creationId xmlns:a16="http://schemas.microsoft.com/office/drawing/2014/main" id="{A057064A-5B51-14E0-61C2-AF7E360C2DC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123327" y="1315983"/>
            <a:ext cx="0" cy="324337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OTLSHAPE_M_634f798de46440caae7585656094b0e4_Connector2">
            <a:extLst>
              <a:ext uri="{FF2B5EF4-FFF2-40B4-BE49-F238E27FC236}">
                <a16:creationId xmlns:a16="http://schemas.microsoft.com/office/drawing/2014/main" id="{96566C2D-D70C-8AC8-A201-2426F30BBF95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123327" y="2012430"/>
            <a:ext cx="0" cy="310219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OTLSHAPE_M_ccc9b432a80d4edfb0859bdef0103335_Connector1">
            <a:extLst>
              <a:ext uri="{FF2B5EF4-FFF2-40B4-BE49-F238E27FC236}">
                <a16:creationId xmlns:a16="http://schemas.microsoft.com/office/drawing/2014/main" id="{6A247388-4F0A-2301-EED3-42F94746BB1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9677045" y="1903062"/>
            <a:ext cx="0" cy="419587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98533e140ebe40a6bff842db7f7099ad_Connector1">
            <a:extLst>
              <a:ext uri="{FF2B5EF4-FFF2-40B4-BE49-F238E27FC236}">
                <a16:creationId xmlns:a16="http://schemas.microsoft.com/office/drawing/2014/main" id="{9E0B6BB7-A1DF-0C5E-CB84-706E69DCD0A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944811" y="1686675"/>
            <a:ext cx="0" cy="635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OTLSHAPE_M_98533e140ebe40a6bff842db7f7099ad_Connector2">
            <a:extLst>
              <a:ext uri="{FF2B5EF4-FFF2-40B4-BE49-F238E27FC236}">
                <a16:creationId xmlns:a16="http://schemas.microsoft.com/office/drawing/2014/main" id="{A4CC33EE-E82F-4E90-F055-458BDCA19DA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944811" y="2106749"/>
            <a:ext cx="0" cy="190500"/>
          </a:xfrm>
          <a:prstGeom prst="line">
            <a:avLst/>
          </a:prstGeom>
          <a:ln w="9525" cap="flat" cmpd="sng" algn="ctr">
            <a:solidFill>
              <a:schemeClr val="l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8BBCB591-77DA-BB3A-1BBC-D5BCC16481A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92200" y="2322649"/>
            <a:ext cx="8788400" cy="254000"/>
          </a:xfrm>
          <a:prstGeom prst="roundRect">
            <a:avLst/>
          </a:prstGeom>
          <a:solidFill>
            <a:srgbClr val="231F2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SL_629e0c4025954185b271a1018054205c_HeaderRectangle">
            <a:extLst>
              <a:ext uri="{FF2B5EF4-FFF2-40B4-BE49-F238E27FC236}">
                <a16:creationId xmlns:a16="http://schemas.microsoft.com/office/drawing/2014/main" id="{3A4419CF-159F-B6AF-D29A-B7E9B2E5C02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00" y="2779849"/>
            <a:ext cx="901700" cy="1010920"/>
          </a:xfrm>
          <a:prstGeom prst="rect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_55e45abf22ed47a1a54b217d89c1c802_HeaderRectangle">
            <a:extLst>
              <a:ext uri="{FF2B5EF4-FFF2-40B4-BE49-F238E27FC236}">
                <a16:creationId xmlns:a16="http://schemas.microsoft.com/office/drawing/2014/main" id="{B924AFFC-7D5C-571B-448D-6736293E631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500" y="3816169"/>
            <a:ext cx="901700" cy="761365"/>
          </a:xfrm>
          <a:prstGeom prst="rect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SL_ebd27c1333474e30a458dcc3522583eb_HeaderRectangle">
            <a:extLst>
              <a:ext uri="{FF2B5EF4-FFF2-40B4-BE49-F238E27FC236}">
                <a16:creationId xmlns:a16="http://schemas.microsoft.com/office/drawing/2014/main" id="{F72E5554-943C-20A1-D988-88B4907818F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4602934"/>
            <a:ext cx="901700" cy="1010920"/>
          </a:xfrm>
          <a:prstGeom prst="rect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SL_dd82df052d124742bed28ed4477280d1_HeaderRectangle">
            <a:extLst>
              <a:ext uri="{FF2B5EF4-FFF2-40B4-BE49-F238E27FC236}">
                <a16:creationId xmlns:a16="http://schemas.microsoft.com/office/drawing/2014/main" id="{F52D51B7-1D3E-2DDF-4467-517E3D682EB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5639254"/>
            <a:ext cx="901700" cy="1010920"/>
          </a:xfrm>
          <a:prstGeom prst="rect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SLM_f764c36b59274b80a73fe6136bb64a39_Shape">
            <a:extLst>
              <a:ext uri="{FF2B5EF4-FFF2-40B4-BE49-F238E27FC236}">
                <a16:creationId xmlns:a16="http://schemas.microsoft.com/office/drawing/2014/main" id="{A537C052-A08B-D42C-CA70-14B4DCBD314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815071" y="282207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SLM_8487b4fbb05843a8a45e107b3126b37a_Shape">
            <a:extLst>
              <a:ext uri="{FF2B5EF4-FFF2-40B4-BE49-F238E27FC236}">
                <a16:creationId xmlns:a16="http://schemas.microsoft.com/office/drawing/2014/main" id="{DF3DA5ED-142B-DA03-F0AB-8FE7454FE580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081063" y="307163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SLM_6898c3c679b245c5923738f812a6744d_Shape">
            <a:extLst>
              <a:ext uri="{FF2B5EF4-FFF2-40B4-BE49-F238E27FC236}">
                <a16:creationId xmlns:a16="http://schemas.microsoft.com/office/drawing/2014/main" id="{8E2FA45B-37C7-06C4-D35C-10771F83B4C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214059" y="332118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SLM_36a96b5a369341e49d2a033dd22af85c_Shape">
            <a:extLst>
              <a:ext uri="{FF2B5EF4-FFF2-40B4-BE49-F238E27FC236}">
                <a16:creationId xmlns:a16="http://schemas.microsoft.com/office/drawing/2014/main" id="{39007394-03D1-774D-6AE3-BDD58B9E72C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347420" y="357074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TLSHAPE_SLM_3818ced508ce4f088c6a510175380bd9_Shape">
            <a:extLst>
              <a:ext uri="{FF2B5EF4-FFF2-40B4-BE49-F238E27FC236}">
                <a16:creationId xmlns:a16="http://schemas.microsoft.com/office/drawing/2014/main" id="{FF615CB5-EAB6-EDBD-0C59-A85047FDEC6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740215" y="410795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TLSHAPE_SLM_0c29772e4bd94933b2c46dcc779c4964_Shape">
            <a:extLst>
              <a:ext uri="{FF2B5EF4-FFF2-40B4-BE49-F238E27FC236}">
                <a16:creationId xmlns:a16="http://schemas.microsoft.com/office/drawing/2014/main" id="{22B15F87-D3E0-EF40-E7B0-D24B3498E922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740215" y="385839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TLSHAPE_SLM_076fb1e0eda34f50a5e27f119bd919f5_Shape">
            <a:extLst>
              <a:ext uri="{FF2B5EF4-FFF2-40B4-BE49-F238E27FC236}">
                <a16:creationId xmlns:a16="http://schemas.microsoft.com/office/drawing/2014/main" id="{17FFC87E-5E03-BBF7-7AF3-34F54413388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873575" y="435750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TLSHAPE_SLM_93fdccd5ea444e2daa2be82978bdc77d_Shape">
            <a:extLst>
              <a:ext uri="{FF2B5EF4-FFF2-40B4-BE49-F238E27FC236}">
                <a16:creationId xmlns:a16="http://schemas.microsoft.com/office/drawing/2014/main" id="{E1D22D8C-9E4E-38C8-C75A-EF4D819A6E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476818" y="489471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TLSHAPE_SLM_0232bb0b9bad498aa2f9fba2a086fd1b_Shape">
            <a:extLst>
              <a:ext uri="{FF2B5EF4-FFF2-40B4-BE49-F238E27FC236}">
                <a16:creationId xmlns:a16="http://schemas.microsoft.com/office/drawing/2014/main" id="{713B4970-6E3E-07A1-433F-4F1C3BFA580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343457" y="464516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TLSHAPE_SLM_eb02e51e3c8c471faf1f6ebe2062a7ea_Shape">
            <a:extLst>
              <a:ext uri="{FF2B5EF4-FFF2-40B4-BE49-F238E27FC236}">
                <a16:creationId xmlns:a16="http://schemas.microsoft.com/office/drawing/2014/main" id="{6D5E7099-2F55-3B65-CBE3-B0D2602E7DE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476818" y="514427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TLSHAPE_SLM_ee1bc9ea850b4c208d0499bd4e2b8117_Shape">
            <a:extLst>
              <a:ext uri="{FF2B5EF4-FFF2-40B4-BE49-F238E27FC236}">
                <a16:creationId xmlns:a16="http://schemas.microsoft.com/office/drawing/2014/main" id="{797545AF-1C3E-84BC-973C-A3FF6A1C239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742446" y="539382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TLSHAPE_SLM_87e9287e9f464846971af2cd6c69fd88_Shape">
            <a:extLst>
              <a:ext uri="{FF2B5EF4-FFF2-40B4-BE49-F238E27FC236}">
                <a16:creationId xmlns:a16="http://schemas.microsoft.com/office/drawing/2014/main" id="{AF0EAFAB-1E11-0548-418C-3DD85F85E32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8069904" y="568148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TLSHAPE_SLM_333bfb2d431e4cc88a430f1dd25460ba_Shape">
            <a:extLst>
              <a:ext uri="{FF2B5EF4-FFF2-40B4-BE49-F238E27FC236}">
                <a16:creationId xmlns:a16="http://schemas.microsoft.com/office/drawing/2014/main" id="{46F72304-D863-2E1F-6662-28375DD14C7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336261" y="593103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TLSHAPE_SLM_621db39165e94568acdb9f84af111bd0_Shape">
            <a:extLst>
              <a:ext uri="{FF2B5EF4-FFF2-40B4-BE49-F238E27FC236}">
                <a16:creationId xmlns:a16="http://schemas.microsoft.com/office/drawing/2014/main" id="{766B1D95-B475-B5D8-5D69-E02E9ED0CCB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473265" y="6180591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TLSHAPE_SLM_6920d1f6b653414bb9990b50af3ad89f_Shape">
            <a:extLst>
              <a:ext uri="{FF2B5EF4-FFF2-40B4-BE49-F238E27FC236}">
                <a16:creationId xmlns:a16="http://schemas.microsoft.com/office/drawing/2014/main" id="{57687E14-EC3D-7D4C-9409-6E0062AAEC1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8602253" y="6430146"/>
            <a:ext cx="152400" cy="177800"/>
          </a:xfrm>
          <a:prstGeom prst="diamond">
            <a:avLst/>
          </a:prstGeom>
          <a:solidFill>
            <a:srgbClr val="F300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SL_629e0c4025954185b271a1018054205c_Header">
            <a:extLst>
              <a:ext uri="{FF2B5EF4-FFF2-40B4-BE49-F238E27FC236}">
                <a16:creationId xmlns:a16="http://schemas.microsoft.com/office/drawing/2014/main" id="{A68627F8-172B-FE58-E817-7CFD5C827169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3500" y="3161293"/>
            <a:ext cx="9017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b="1" i="1" dirty="0">
                <a:solidFill>
                  <a:schemeClr val="lt1"/>
                </a:solidFill>
                <a:latin typeface="Calibri" panose="020F0502020204030204" pitchFamily="34" charset="0"/>
              </a:rPr>
              <a:t>1960s</a:t>
            </a:r>
          </a:p>
        </p:txBody>
      </p:sp>
      <p:sp>
        <p:nvSpPr>
          <p:cNvPr id="56" name="OTLSHAPE_SL_55e45abf22ed47a1a54b217d89c1c802_Header">
            <a:extLst>
              <a:ext uri="{FF2B5EF4-FFF2-40B4-BE49-F238E27FC236}">
                <a16:creationId xmlns:a16="http://schemas.microsoft.com/office/drawing/2014/main" id="{DB02CF39-80E8-A1C1-D643-329B0011D95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3500" y="4072836"/>
            <a:ext cx="9017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b="1" i="1" dirty="0">
                <a:solidFill>
                  <a:schemeClr val="lt1"/>
                </a:solidFill>
                <a:latin typeface="Calibri" panose="020F0502020204030204" pitchFamily="34" charset="0"/>
              </a:rPr>
              <a:t>1970s</a:t>
            </a:r>
          </a:p>
        </p:txBody>
      </p:sp>
      <p:sp>
        <p:nvSpPr>
          <p:cNvPr id="59" name="OTLSHAPE_SL_ebd27c1333474e30a458dcc3522583eb_Header">
            <a:extLst>
              <a:ext uri="{FF2B5EF4-FFF2-40B4-BE49-F238E27FC236}">
                <a16:creationId xmlns:a16="http://schemas.microsoft.com/office/drawing/2014/main" id="{52FD033F-3FD9-C57C-A4FF-A571CCEDC240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63500" y="4984378"/>
            <a:ext cx="9017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b="1" i="1">
                <a:solidFill>
                  <a:schemeClr val="lt1"/>
                </a:solidFill>
                <a:latin typeface="Calibri" panose="020F0502020204030204" pitchFamily="34" charset="0"/>
              </a:rPr>
              <a:t>1980s</a:t>
            </a:r>
            <a:endParaRPr lang="en-US" sz="1600" b="1" i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SL_dd82df052d124742bed28ed4477280d1_Header">
            <a:extLst>
              <a:ext uri="{FF2B5EF4-FFF2-40B4-BE49-F238E27FC236}">
                <a16:creationId xmlns:a16="http://schemas.microsoft.com/office/drawing/2014/main" id="{DC160591-348D-8B90-FC79-2722F75FBEB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63500" y="6020698"/>
            <a:ext cx="901700" cy="2480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b="1" i="1">
                <a:solidFill>
                  <a:schemeClr val="lt1"/>
                </a:solidFill>
                <a:latin typeface="Calibri" panose="020F0502020204030204" pitchFamily="34" charset="0"/>
              </a:rPr>
              <a:t>2000s</a:t>
            </a:r>
          </a:p>
        </p:txBody>
      </p:sp>
      <p:sp>
        <p:nvSpPr>
          <p:cNvPr id="114" name="OTLSHAPE_SLM_93fdccd5ea444e2daa2be82978bdc77d_Date">
            <a:extLst>
              <a:ext uri="{FF2B5EF4-FFF2-40B4-BE49-F238E27FC236}">
                <a16:creationId xmlns:a16="http://schemas.microsoft.com/office/drawing/2014/main" id="{E2D6ADAE-5E80-2FA0-9B42-40019F3D3F36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142723" y="489835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1985</a:t>
            </a:r>
          </a:p>
        </p:txBody>
      </p:sp>
      <p:sp>
        <p:nvSpPr>
          <p:cNvPr id="120" name="OTLSHAPE_SLM_eb02e51e3c8c471faf1f6ebe2062a7ea_Date">
            <a:extLst>
              <a:ext uri="{FF2B5EF4-FFF2-40B4-BE49-F238E27FC236}">
                <a16:creationId xmlns:a16="http://schemas.microsoft.com/office/drawing/2014/main" id="{073EB5D4-C314-80B8-BC40-160E5C67BB66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142723" y="514791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1985</a:t>
            </a:r>
          </a:p>
        </p:txBody>
      </p:sp>
      <p:sp>
        <p:nvSpPr>
          <p:cNvPr id="123" name="OTLSHAPE_SLM_ee1bc9ea850b4c208d0499bd4e2b8117_Date">
            <a:extLst>
              <a:ext uri="{FF2B5EF4-FFF2-40B4-BE49-F238E27FC236}">
                <a16:creationId xmlns:a16="http://schemas.microsoft.com/office/drawing/2014/main" id="{BABA2A9A-C0D2-F439-87B9-639660998B9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4408351" y="539746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1986</a:t>
            </a:r>
          </a:p>
        </p:txBody>
      </p:sp>
      <p:sp>
        <p:nvSpPr>
          <p:cNvPr id="117" name="OTLSHAPE_SLM_0232bb0b9bad498aa2f9fba2a086fd1b_Date">
            <a:extLst>
              <a:ext uri="{FF2B5EF4-FFF2-40B4-BE49-F238E27FC236}">
                <a16:creationId xmlns:a16="http://schemas.microsoft.com/office/drawing/2014/main" id="{DD9F1204-4896-D71E-1A1A-A9648B659087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009363" y="464880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1984</a:t>
            </a:r>
          </a:p>
        </p:txBody>
      </p:sp>
      <p:sp>
        <p:nvSpPr>
          <p:cNvPr id="135" name="OTLSHAPE_SLM_333bfb2d431e4cc88a430f1dd25460ba_Date">
            <a:extLst>
              <a:ext uri="{FF2B5EF4-FFF2-40B4-BE49-F238E27FC236}">
                <a16:creationId xmlns:a16="http://schemas.microsoft.com/office/drawing/2014/main" id="{5F47356B-28AE-3E4B-F110-14AA605264D1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8002166" y="593467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41" name="OTLSHAPE_SLM_621db39165e94568acdb9f84af111bd0_Date">
            <a:extLst>
              <a:ext uri="{FF2B5EF4-FFF2-40B4-BE49-F238E27FC236}">
                <a16:creationId xmlns:a16="http://schemas.microsoft.com/office/drawing/2014/main" id="{92F132E9-84CD-D4C2-DC44-7F494461E232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8139171" y="618423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44" name="OTLSHAPE_SLM_6920d1f6b653414bb9990b50af3ad89f_Date">
            <a:extLst>
              <a:ext uri="{FF2B5EF4-FFF2-40B4-BE49-F238E27FC236}">
                <a16:creationId xmlns:a16="http://schemas.microsoft.com/office/drawing/2014/main" id="{5B85D144-8103-4504-1462-7F96B6C1BFC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8268159" y="643378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32" name="OTLSHAPE_SLM_87e9287e9f464846971af2cd6c69fd88_Date">
            <a:extLst>
              <a:ext uri="{FF2B5EF4-FFF2-40B4-BE49-F238E27FC236}">
                <a16:creationId xmlns:a16="http://schemas.microsoft.com/office/drawing/2014/main" id="{277E1027-8A9E-1A1D-2056-1C05199C288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735809" y="568512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102" name="OTLSHAPE_SLM_0c29772e4bd94933b2c46dcc779c4964_Date">
            <a:extLst>
              <a:ext uri="{FF2B5EF4-FFF2-40B4-BE49-F238E27FC236}">
                <a16:creationId xmlns:a16="http://schemas.microsoft.com/office/drawing/2014/main" id="{3178096E-6144-D265-BFC2-B6DBD954C592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2406120" y="38620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1971</a:t>
            </a:r>
          </a:p>
        </p:txBody>
      </p:sp>
      <p:sp>
        <p:nvSpPr>
          <p:cNvPr id="105" name="OTLSHAPE_SLM_076fb1e0eda34f50a5e27f119bd919f5_Date">
            <a:extLst>
              <a:ext uri="{FF2B5EF4-FFF2-40B4-BE49-F238E27FC236}">
                <a16:creationId xmlns:a16="http://schemas.microsoft.com/office/drawing/2014/main" id="{966AD5A4-B3A8-ECB0-4901-B4A175D0ACFB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2539480" y="436114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1972</a:t>
            </a:r>
          </a:p>
        </p:txBody>
      </p:sp>
      <p:sp>
        <p:nvSpPr>
          <p:cNvPr id="99" name="OTLSHAPE_SLM_3818ced508ce4f088c6a510175380bd9_Date">
            <a:extLst>
              <a:ext uri="{FF2B5EF4-FFF2-40B4-BE49-F238E27FC236}">
                <a16:creationId xmlns:a16="http://schemas.microsoft.com/office/drawing/2014/main" id="{8D53C773-3907-4876-8AB2-8F199C02E209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406120" y="411159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1971</a:t>
            </a:r>
            <a:endParaRPr lang="en-US" sz="1100" b="1" i="1" spc="-14" dirty="0">
              <a:solidFill>
                <a:srgbClr val="231F2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SLM_8487b4fbb05843a8a45e107b3126b37a_Date">
            <a:extLst>
              <a:ext uri="{FF2B5EF4-FFF2-40B4-BE49-F238E27FC236}">
                <a16:creationId xmlns:a16="http://schemas.microsoft.com/office/drawing/2014/main" id="{4EB64F6F-6C27-4EA1-12A2-4BE4BACCE1E1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746968" y="307527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1967</a:t>
            </a:r>
          </a:p>
        </p:txBody>
      </p:sp>
      <p:sp>
        <p:nvSpPr>
          <p:cNvPr id="90" name="OTLSHAPE_SLM_6898c3c679b245c5923738f812a6744d_Date">
            <a:extLst>
              <a:ext uri="{FF2B5EF4-FFF2-40B4-BE49-F238E27FC236}">
                <a16:creationId xmlns:a16="http://schemas.microsoft.com/office/drawing/2014/main" id="{3C8F1A64-F389-F891-7631-528E4A8ABF43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879965" y="332482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>
                <a:solidFill>
                  <a:srgbClr val="231F20"/>
                </a:solidFill>
                <a:latin typeface="Calibri" panose="020F0502020204030204" pitchFamily="34" charset="0"/>
              </a:rPr>
              <a:t>1968</a:t>
            </a:r>
          </a:p>
        </p:txBody>
      </p:sp>
      <p:sp>
        <p:nvSpPr>
          <p:cNvPr id="93" name="OTLSHAPE_SLM_36a96b5a369341e49d2a033dd22af85c_Date">
            <a:extLst>
              <a:ext uri="{FF2B5EF4-FFF2-40B4-BE49-F238E27FC236}">
                <a16:creationId xmlns:a16="http://schemas.microsoft.com/office/drawing/2014/main" id="{D55D0449-DB5E-A5F9-A634-48199D23283D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2013325" y="357438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1969</a:t>
            </a:r>
          </a:p>
        </p:txBody>
      </p:sp>
      <p:sp>
        <p:nvSpPr>
          <p:cNvPr id="84" name="OTLSHAPE_SLM_f764c36b59274b80a73fe6136bb64a39_Date">
            <a:extLst>
              <a:ext uri="{FF2B5EF4-FFF2-40B4-BE49-F238E27FC236}">
                <a16:creationId xmlns:a16="http://schemas.microsoft.com/office/drawing/2014/main" id="{3D507233-8877-98B9-0EAD-2B92DD30A519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480976" y="282571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i="1" spc="-14" dirty="0">
                <a:solidFill>
                  <a:srgbClr val="231F20"/>
                </a:solidFill>
                <a:latin typeface="Calibri" panose="020F0502020204030204" pitchFamily="34" charset="0"/>
              </a:rPr>
              <a:t>1965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4CED3A4C-F611-F626-045F-305286531556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155700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 dirty="0">
                <a:solidFill>
                  <a:schemeClr val="lt1"/>
                </a:solidFill>
                <a:latin typeface="Calibri" panose="020F0502020204030204" pitchFamily="34" charset="0"/>
              </a:rPr>
              <a:t>1959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9E87A8E7-062B-ECFF-496C-B37F5F3CC0F6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954406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1965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48A9F2FD-BD47-7975-CFAD-25A5DD2BB1C6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2752748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 dirty="0">
                <a:solidFill>
                  <a:schemeClr val="lt1"/>
                </a:solidFill>
                <a:latin typeface="Calibri" panose="020F0502020204030204" pitchFamily="34" charset="0"/>
              </a:rPr>
              <a:t>1971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F0617FF4-8E55-8454-F8E7-FF7637DA0B5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3551455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1977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C9913D47-755C-6AD7-0F96-796A636A9257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349797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 dirty="0">
                <a:solidFill>
                  <a:schemeClr val="lt1"/>
                </a:solidFill>
                <a:latin typeface="Calibri" panose="020F0502020204030204" pitchFamily="34" charset="0"/>
              </a:rPr>
              <a:t>1983</a:t>
            </a:r>
          </a:p>
        </p:txBody>
      </p:sp>
      <p:sp>
        <p:nvSpPr>
          <p:cNvPr id="18" name="OTLSHAPE_TB_00000000000000000000000000000000_TimescaleInterval6">
            <a:extLst>
              <a:ext uri="{FF2B5EF4-FFF2-40B4-BE49-F238E27FC236}">
                <a16:creationId xmlns:a16="http://schemas.microsoft.com/office/drawing/2014/main" id="{DC03E94A-6907-3BFE-0B9A-EFBBD4F88EB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5148504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1989</a:t>
            </a:r>
          </a:p>
        </p:txBody>
      </p:sp>
      <p:sp>
        <p:nvSpPr>
          <p:cNvPr id="20" name="OTLSHAPE_TB_00000000000000000000000000000000_TimescaleInterval7">
            <a:extLst>
              <a:ext uri="{FF2B5EF4-FFF2-40B4-BE49-F238E27FC236}">
                <a16:creationId xmlns:a16="http://schemas.microsoft.com/office/drawing/2014/main" id="{A72AB45E-BED1-1965-A85C-E53F217E7A52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5946846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1995</a:t>
            </a:r>
          </a:p>
        </p:txBody>
      </p:sp>
      <p:sp>
        <p:nvSpPr>
          <p:cNvPr id="22" name="OTLSHAPE_TB_00000000000000000000000000000000_TimescaleInterval8">
            <a:extLst>
              <a:ext uri="{FF2B5EF4-FFF2-40B4-BE49-F238E27FC236}">
                <a16:creationId xmlns:a16="http://schemas.microsoft.com/office/drawing/2014/main" id="{CDAAFE3D-77E6-E99F-44BD-216B91714F3A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745552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2001</a:t>
            </a:r>
          </a:p>
        </p:txBody>
      </p:sp>
      <p:sp>
        <p:nvSpPr>
          <p:cNvPr id="24" name="OTLSHAPE_TB_00000000000000000000000000000000_TimescaleInterval9">
            <a:extLst>
              <a:ext uri="{FF2B5EF4-FFF2-40B4-BE49-F238E27FC236}">
                <a16:creationId xmlns:a16="http://schemas.microsoft.com/office/drawing/2014/main" id="{979E3199-E4A1-CA92-0160-2DDFA7887C3C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7543894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</a:p>
        </p:txBody>
      </p:sp>
      <p:sp>
        <p:nvSpPr>
          <p:cNvPr id="26" name="OTLSHAPE_TB_00000000000000000000000000000000_TimescaleInterval10">
            <a:extLst>
              <a:ext uri="{FF2B5EF4-FFF2-40B4-BE49-F238E27FC236}">
                <a16:creationId xmlns:a16="http://schemas.microsoft.com/office/drawing/2014/main" id="{56F58126-9B9C-14C4-C1E9-5566AA2BB215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8342600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8" name="OTLSHAPE_TB_00000000000000000000000000000000_TimescaleInterval11">
            <a:extLst>
              <a:ext uri="{FF2B5EF4-FFF2-40B4-BE49-F238E27FC236}">
                <a16:creationId xmlns:a16="http://schemas.microsoft.com/office/drawing/2014/main" id="{003972EF-2DCD-B88C-A53D-2901946D8274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9140943" y="2372136"/>
            <a:ext cx="262892" cy="1550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000" spc="-1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85" name="OTLSHAPE_SLM_f764c36b59274b80a73fe6136bb64a39_Title">
            <a:extLst>
              <a:ext uri="{FF2B5EF4-FFF2-40B4-BE49-F238E27FC236}">
                <a16:creationId xmlns:a16="http://schemas.microsoft.com/office/drawing/2014/main" id="{5AEC64C2-CB50-C3CA-B1B2-A22E196FB2BC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2018271" y="2817949"/>
            <a:ext cx="1054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Astronaut Barbie</a:t>
            </a:r>
          </a:p>
        </p:txBody>
      </p:sp>
      <p:sp>
        <p:nvSpPr>
          <p:cNvPr id="88" name="OTLSHAPE_SLM_8487b4fbb05843a8a45e107b3126b37a_Title">
            <a:extLst>
              <a:ext uri="{FF2B5EF4-FFF2-40B4-BE49-F238E27FC236}">
                <a16:creationId xmlns:a16="http://schemas.microsoft.com/office/drawing/2014/main" id="{7C43E342-1E89-C683-A03B-20860EF141BE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2284263" y="3067504"/>
            <a:ext cx="1282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First Celebrity Barbie</a:t>
            </a:r>
          </a:p>
        </p:txBody>
      </p:sp>
      <p:sp>
        <p:nvSpPr>
          <p:cNvPr id="91" name="OTLSHAPE_SLM_6898c3c679b245c5923738f812a6744d_Title">
            <a:extLst>
              <a:ext uri="{FF2B5EF4-FFF2-40B4-BE49-F238E27FC236}">
                <a16:creationId xmlns:a16="http://schemas.microsoft.com/office/drawing/2014/main" id="{37CC3A2D-5943-30AA-D5CB-1BED061AD08D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2417259" y="3317059"/>
            <a:ext cx="1308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Christie is introduced</a:t>
            </a:r>
          </a:p>
        </p:txBody>
      </p:sp>
      <p:sp>
        <p:nvSpPr>
          <p:cNvPr id="94" name="OTLSHAPE_SLM_36a96b5a369341e49d2a033dd22af85c_Title">
            <a:extLst>
              <a:ext uri="{FF2B5EF4-FFF2-40B4-BE49-F238E27FC236}">
                <a16:creationId xmlns:a16="http://schemas.microsoft.com/office/drawing/2014/main" id="{F334C57C-8A2D-7BAB-A4C8-DBDCEDF7491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2550620" y="3566614"/>
            <a:ext cx="138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New Living Barbie Doll</a:t>
            </a:r>
          </a:p>
        </p:txBody>
      </p:sp>
      <p:sp>
        <p:nvSpPr>
          <p:cNvPr id="100" name="OTLSHAPE_SLM_3818ced508ce4f088c6a510175380bd9_Title">
            <a:extLst>
              <a:ext uri="{FF2B5EF4-FFF2-40B4-BE49-F238E27FC236}">
                <a16:creationId xmlns:a16="http://schemas.microsoft.com/office/drawing/2014/main" id="{10345996-724F-7FF2-D278-7A92C112D961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2943415" y="4103824"/>
            <a:ext cx="787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6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First Camper</a:t>
            </a:r>
          </a:p>
        </p:txBody>
      </p:sp>
      <p:sp>
        <p:nvSpPr>
          <p:cNvPr id="103" name="OTLSHAPE_SLM_0c29772e4bd94933b2c46dcc779c4964_Title">
            <a:extLst>
              <a:ext uri="{FF2B5EF4-FFF2-40B4-BE49-F238E27FC236}">
                <a16:creationId xmlns:a16="http://schemas.microsoft.com/office/drawing/2014/main" id="{0D82EE89-F715-6E7B-5A48-2BA60305D931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2943415" y="3854269"/>
            <a:ext cx="876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Malibu Barbie</a:t>
            </a:r>
          </a:p>
        </p:txBody>
      </p:sp>
      <p:sp>
        <p:nvSpPr>
          <p:cNvPr id="106" name="OTLSHAPE_SLM_076fb1e0eda34f50a5e27f119bd919f5_Title">
            <a:extLst>
              <a:ext uri="{FF2B5EF4-FFF2-40B4-BE49-F238E27FC236}">
                <a16:creationId xmlns:a16="http://schemas.microsoft.com/office/drawing/2014/main" id="{39078DB8-F974-0726-E1CB-4B7C2BE543A0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076775" y="4353379"/>
            <a:ext cx="723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6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Busy Barbie</a:t>
            </a:r>
          </a:p>
        </p:txBody>
      </p:sp>
      <p:sp>
        <p:nvSpPr>
          <p:cNvPr id="115" name="OTLSHAPE_SLM_93fdccd5ea444e2daa2be82978bdc77d_Title">
            <a:extLst>
              <a:ext uri="{FF2B5EF4-FFF2-40B4-BE49-F238E27FC236}">
                <a16:creationId xmlns:a16="http://schemas.microsoft.com/office/drawing/2014/main" id="{F101AA25-BEFC-B6ED-8D2F-C3621E992463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4680018" y="4890589"/>
            <a:ext cx="685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8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CEO Barbie</a:t>
            </a:r>
          </a:p>
        </p:txBody>
      </p:sp>
      <p:sp>
        <p:nvSpPr>
          <p:cNvPr id="118" name="OTLSHAPE_SLM_0232bb0b9bad498aa2f9fba2a086fd1b_Title">
            <a:extLst>
              <a:ext uri="{FF2B5EF4-FFF2-40B4-BE49-F238E27FC236}">
                <a16:creationId xmlns:a16="http://schemas.microsoft.com/office/drawing/2014/main" id="{DA8E8FE0-38A4-1379-D7CB-A47D4D50695B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4546657" y="4641034"/>
            <a:ext cx="1524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2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First Fashion Partnership</a:t>
            </a:r>
          </a:p>
        </p:txBody>
      </p:sp>
      <p:sp>
        <p:nvSpPr>
          <p:cNvPr id="121" name="OTLSHAPE_SLM_eb02e51e3c8c471faf1f6ebe2062a7ea_Title">
            <a:extLst>
              <a:ext uri="{FF2B5EF4-FFF2-40B4-BE49-F238E27FC236}">
                <a16:creationId xmlns:a16="http://schemas.microsoft.com/office/drawing/2014/main" id="{31407718-9971-CE6F-AA81-73E2ADFCD779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4680018" y="5140144"/>
            <a:ext cx="2374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2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"We Girls Can Do Anything" Campaign</a:t>
            </a:r>
          </a:p>
        </p:txBody>
      </p:sp>
      <p:sp>
        <p:nvSpPr>
          <p:cNvPr id="124" name="OTLSHAPE_SLM_ee1bc9ea850b4c208d0499bd4e2b8117_Title">
            <a:extLst>
              <a:ext uri="{FF2B5EF4-FFF2-40B4-BE49-F238E27FC236}">
                <a16:creationId xmlns:a16="http://schemas.microsoft.com/office/drawing/2014/main" id="{A2D23BE6-EFC6-F68C-717B-C18C1F321E4B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945646" y="5389699"/>
            <a:ext cx="1346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Andy Warhol Painting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7803EAA-9584-5FBA-72B7-CDBC32BF7A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1062" y="2794364"/>
            <a:ext cx="3863977" cy="4063636"/>
          </a:xfrm>
          <a:prstGeom prst="rect">
            <a:avLst/>
          </a:prstGeom>
          <a:gradFill>
            <a:gsLst>
              <a:gs pos="40000">
                <a:srgbClr val="FFCCDD">
                  <a:alpha val="0"/>
                </a:srgbClr>
              </a:gs>
              <a:gs pos="100000">
                <a:srgbClr val="FD7DD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TLSHAPE_SLM_87e9287e9f464846971af2cd6c69fd88_Title">
            <a:extLst>
              <a:ext uri="{FF2B5EF4-FFF2-40B4-BE49-F238E27FC236}">
                <a16:creationId xmlns:a16="http://schemas.microsoft.com/office/drawing/2014/main" id="{47CC7692-F9A5-BD5F-7761-5EB339315C28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8273104" y="5677354"/>
            <a:ext cx="1397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Ella, the Chemo Barbie</a:t>
            </a:r>
          </a:p>
        </p:txBody>
      </p:sp>
      <p:sp>
        <p:nvSpPr>
          <p:cNvPr id="136" name="OTLSHAPE_SLM_333bfb2d431e4cc88a430f1dd25460ba_Title">
            <a:extLst>
              <a:ext uri="{FF2B5EF4-FFF2-40B4-BE49-F238E27FC236}">
                <a16:creationId xmlns:a16="http://schemas.microsoft.com/office/drawing/2014/main" id="{6A674182-78CF-88B3-1437-52A608E6551F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8539461" y="5926909"/>
            <a:ext cx="825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6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@barbiestyle</a:t>
            </a:r>
          </a:p>
        </p:txBody>
      </p:sp>
      <p:sp>
        <p:nvSpPr>
          <p:cNvPr id="142" name="OTLSHAPE_SLM_621db39165e94568acdb9f84af111bd0_Title">
            <a:extLst>
              <a:ext uri="{FF2B5EF4-FFF2-40B4-BE49-F238E27FC236}">
                <a16:creationId xmlns:a16="http://schemas.microsoft.com/office/drawing/2014/main" id="{4AA11987-DF32-33FA-ABC0-3294D84D4F7A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8676465" y="6176464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4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Barbie Sheroes</a:t>
            </a:r>
          </a:p>
        </p:txBody>
      </p:sp>
      <p:sp>
        <p:nvSpPr>
          <p:cNvPr id="145" name="OTLSHAPE_SLM_6920d1f6b653414bb9990b50af3ad89f_Title">
            <a:extLst>
              <a:ext uri="{FF2B5EF4-FFF2-40B4-BE49-F238E27FC236}">
                <a16:creationId xmlns:a16="http://schemas.microsoft.com/office/drawing/2014/main" id="{861B56F9-F745-7F4B-637A-7020BE96C3C5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8805453" y="6426019"/>
            <a:ext cx="1003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i="1" spc="-6" dirty="0">
                <a:solidFill>
                  <a:srgbClr val="231F20"/>
                </a:solidFill>
                <a:effectLst>
                  <a:outerShdw blurRad="50800" dist="38100" dir="2700000" algn="tl" rotWithShape="0">
                    <a:srgbClr val="FD7DD5">
                      <a:alpha val="36078"/>
                    </a:srgbClr>
                  </a:outerShdw>
                </a:effectLst>
                <a:latin typeface="Calibri" panose="020F0502020204030204" pitchFamily="34" charset="0"/>
              </a:rPr>
              <a:t>New Body Types</a:t>
            </a:r>
          </a:p>
        </p:txBody>
      </p:sp>
      <p:sp>
        <p:nvSpPr>
          <p:cNvPr id="186" name="OTLSHAPE_M_634f798de46440caae7585656094b0e4_Shape">
            <a:extLst>
              <a:ext uri="{FF2B5EF4-FFF2-40B4-BE49-F238E27FC236}">
                <a16:creationId xmlns:a16="http://schemas.microsoft.com/office/drawing/2014/main" id="{0994842C-5A34-E5FF-C4ED-6E5479F51165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 rot="16200000">
            <a:off x="1148727" y="1315983"/>
            <a:ext cx="165100" cy="165100"/>
          </a:xfrm>
          <a:prstGeom prst="flowChartMerg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TLSHAPE_M_95d0c42b5ed844679ad7eddc851738ce_Shape">
            <a:extLst>
              <a:ext uri="{FF2B5EF4-FFF2-40B4-BE49-F238E27FC236}">
                <a16:creationId xmlns:a16="http://schemas.microsoft.com/office/drawing/2014/main" id="{D2BB9BF6-EB71-3088-8881-20E43C6DF0E1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5370056" y="2132149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TLSHAPE_M_679a183c793f42e7b8eed66d26214a39_Shape">
            <a:extLst>
              <a:ext uri="{FF2B5EF4-FFF2-40B4-BE49-F238E27FC236}">
                <a16:creationId xmlns:a16="http://schemas.microsoft.com/office/drawing/2014/main" id="{D845777F-ECBE-04B1-09CE-32BF40FAABE9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1343571" y="2208349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D7D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TLSHAPE_M_6dc32ba2bf674ca69542b06a516b12c3_Shape">
            <a:extLst>
              <a:ext uri="{FF2B5EF4-FFF2-40B4-BE49-F238E27FC236}">
                <a16:creationId xmlns:a16="http://schemas.microsoft.com/office/drawing/2014/main" id="{7A2B3009-5630-576C-566C-7CB6ACF75FF7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7670915" y="2208349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D7D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TLSHAPE_M_152fd0aa3a264fd695ebe9cb777903da_Shape">
            <a:extLst>
              <a:ext uri="{FF2B5EF4-FFF2-40B4-BE49-F238E27FC236}">
                <a16:creationId xmlns:a16="http://schemas.microsoft.com/office/drawing/2014/main" id="{56EEFD5B-B2AB-53BB-AE23-29D71F5ED144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3811108" y="2208349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D7D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TLSHAPE_M_ccc9b432a80d4edfb0859bdef0103335_Shape">
            <a:extLst>
              <a:ext uri="{FF2B5EF4-FFF2-40B4-BE49-F238E27FC236}">
                <a16:creationId xmlns:a16="http://schemas.microsoft.com/office/drawing/2014/main" id="{EFA0378B-B498-EF1D-ABCA-0D1281EDD1D1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 rot="5400000">
            <a:off x="9550045" y="1903062"/>
            <a:ext cx="101600" cy="101600"/>
          </a:xfrm>
          <a:prstGeom prst="flowChartMerg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TLSHAPE_M_98533e140ebe40a6bff842db7f7099ad_Shape">
            <a:extLst>
              <a:ext uri="{FF2B5EF4-FFF2-40B4-BE49-F238E27FC236}">
                <a16:creationId xmlns:a16="http://schemas.microsoft.com/office/drawing/2014/main" id="{88B0A0EC-11F2-1E4B-2B54-9D56AFDD5506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8868611" y="2208349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D7D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M_95d0c42b5ed844679ad7eddc851738ce_Date">
            <a:extLst>
              <a:ext uri="{FF2B5EF4-FFF2-40B4-BE49-F238E27FC236}">
                <a16:creationId xmlns:a16="http://schemas.microsoft.com/office/drawing/2014/main" id="{FBD3C741-7637-87C7-33F5-1CED0C752313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342709" y="193623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14" dirty="0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1992</a:t>
            </a:r>
          </a:p>
        </p:txBody>
      </p:sp>
      <p:sp>
        <p:nvSpPr>
          <p:cNvPr id="180" name="OTLSHAPE_M_6dc32ba2bf674ca69542b06a516b12c3_Date">
            <a:extLst>
              <a:ext uri="{FF2B5EF4-FFF2-40B4-BE49-F238E27FC236}">
                <a16:creationId xmlns:a16="http://schemas.microsoft.com/office/drawing/2014/main" id="{7177F9AC-CBC1-12B5-4D59-5C0AA7D85F8B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7605468" y="201243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14" dirty="0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2009</a:t>
            </a:r>
          </a:p>
        </p:txBody>
      </p:sp>
      <p:sp>
        <p:nvSpPr>
          <p:cNvPr id="184" name="OTLSHAPE_M_ccc9b432a80d4edfb0859bdef0103335_Date">
            <a:extLst>
              <a:ext uri="{FF2B5EF4-FFF2-40B4-BE49-F238E27FC236}">
                <a16:creationId xmlns:a16="http://schemas.microsoft.com/office/drawing/2014/main" id="{3891B5EE-6EF8-F64B-8975-9143C0E38232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8839015" y="1936230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spc="-6" dirty="0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Jul 21, 2023</a:t>
            </a:r>
          </a:p>
        </p:txBody>
      </p:sp>
      <p:sp>
        <p:nvSpPr>
          <p:cNvPr id="189" name="OTLSHAPE_M_152fd0aa3a264fd695ebe9cb777903da_Date">
            <a:extLst>
              <a:ext uri="{FF2B5EF4-FFF2-40B4-BE49-F238E27FC236}">
                <a16:creationId xmlns:a16="http://schemas.microsoft.com/office/drawing/2014/main" id="{A45114D0-CC64-F06C-E2F0-50752A2836D6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745661" y="201243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14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1980</a:t>
            </a:r>
          </a:p>
        </p:txBody>
      </p:sp>
      <p:sp>
        <p:nvSpPr>
          <p:cNvPr id="151" name="OTLSHAPE_M_679a183c793f42e7b8eed66d26214a39_Date">
            <a:extLst>
              <a:ext uri="{FF2B5EF4-FFF2-40B4-BE49-F238E27FC236}">
                <a16:creationId xmlns:a16="http://schemas.microsoft.com/office/drawing/2014/main" id="{C4DAF1D0-D3EF-6201-0BD5-AD0C7747AEA1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8124" y="201243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14" dirty="0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1961</a:t>
            </a:r>
          </a:p>
        </p:txBody>
      </p:sp>
      <p:sp>
        <p:nvSpPr>
          <p:cNvPr id="35" name="OTLSHAPE_M_634f798de46440caae7585656094b0e4_Date">
            <a:extLst>
              <a:ext uri="{FF2B5EF4-FFF2-40B4-BE49-F238E27FC236}">
                <a16:creationId xmlns:a16="http://schemas.microsoft.com/office/drawing/2014/main" id="{4F6A13AA-C070-3788-02BF-9CFD388727B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345577" y="1380901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spc="-8" dirty="0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Mar 9, 1959</a:t>
            </a:r>
          </a:p>
        </p:txBody>
      </p:sp>
      <p:sp>
        <p:nvSpPr>
          <p:cNvPr id="34" name="OTLSHAPE_M_634f798de46440caae7585656094b0e4_Title">
            <a:extLst>
              <a:ext uri="{FF2B5EF4-FFF2-40B4-BE49-F238E27FC236}">
                <a16:creationId xmlns:a16="http://schemas.microsoft.com/office/drawing/2014/main" id="{AF1F531E-9E00-8DFA-B93B-27331E4CE055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345577" y="1194846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Barbie's Debut</a:t>
            </a:r>
          </a:p>
        </p:txBody>
      </p:sp>
      <p:sp>
        <p:nvSpPr>
          <p:cNvPr id="37" name="OTLSHAPE_M_95d0c42b5ed844679ad7eddc851738ce_Title">
            <a:extLst>
              <a:ext uri="{FF2B5EF4-FFF2-40B4-BE49-F238E27FC236}">
                <a16:creationId xmlns:a16="http://schemas.microsoft.com/office/drawing/2014/main" id="{0C9C60DE-FFC3-BF6E-324F-5DD9E45F4B2E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5079840" y="1564120"/>
            <a:ext cx="8128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Barbie runs </a:t>
            </a:r>
            <a:b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for president</a:t>
            </a:r>
          </a:p>
        </p:txBody>
      </p:sp>
      <p:sp>
        <p:nvSpPr>
          <p:cNvPr id="150" name="OTLSHAPE_M_679a183c793f42e7b8eed66d26214a39_Title">
            <a:extLst>
              <a:ext uri="{FF2B5EF4-FFF2-40B4-BE49-F238E27FC236}">
                <a16:creationId xmlns:a16="http://schemas.microsoft.com/office/drawing/2014/main" id="{8A121377-6472-7367-DADB-4728A52B9C81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002852" y="1640320"/>
            <a:ext cx="838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i="1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Ken Carson's Premiere</a:t>
            </a:r>
          </a:p>
        </p:txBody>
      </p:sp>
      <p:sp>
        <p:nvSpPr>
          <p:cNvPr id="179" name="OTLSHAPE_M_6dc32ba2bf674ca69542b06a516b12c3_Title">
            <a:extLst>
              <a:ext uri="{FF2B5EF4-FFF2-40B4-BE49-F238E27FC236}">
                <a16:creationId xmlns:a16="http://schemas.microsoft.com/office/drawing/2014/main" id="{4EB0472D-889F-C047-3AAD-9C054E666324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7302298" y="1640320"/>
            <a:ext cx="9017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i="1" spc="-10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First NY </a:t>
            </a:r>
            <a:br>
              <a:rPr lang="en-US" sz="1200" b="1" i="1" spc="-10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200" b="1" i="1" spc="-10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Runway Show</a:t>
            </a:r>
          </a:p>
        </p:txBody>
      </p:sp>
      <p:sp>
        <p:nvSpPr>
          <p:cNvPr id="183" name="OTLSHAPE_M_ccc9b432a80d4edfb0859bdef0103335_Title">
            <a:extLst>
              <a:ext uri="{FF2B5EF4-FFF2-40B4-BE49-F238E27FC236}">
                <a16:creationId xmlns:a16="http://schemas.microsoft.com/office/drawing/2014/main" id="{AFA1CEE7-927E-B817-45F4-1D90D6915C9C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8668411" y="1750175"/>
            <a:ext cx="85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200" b="1" i="1" spc="-10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Barbie Movie</a:t>
            </a:r>
          </a:p>
        </p:txBody>
      </p:sp>
      <p:sp>
        <p:nvSpPr>
          <p:cNvPr id="188" name="OTLSHAPE_M_152fd0aa3a264fd695ebe9cb777903da_Title">
            <a:extLst>
              <a:ext uri="{FF2B5EF4-FFF2-40B4-BE49-F238E27FC236}">
                <a16:creationId xmlns:a16="http://schemas.microsoft.com/office/drawing/2014/main" id="{0A031ED0-D4B1-A4FD-00F9-78F99784379D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3309733" y="1826375"/>
            <a:ext cx="1155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First Diverse Dolls </a:t>
            </a:r>
          </a:p>
        </p:txBody>
      </p:sp>
      <p:sp>
        <p:nvSpPr>
          <p:cNvPr id="32" name="OTLSHAPE_M_98533e140ebe40a6bff842db7f7099ad_Title">
            <a:extLst>
              <a:ext uri="{FF2B5EF4-FFF2-40B4-BE49-F238E27FC236}">
                <a16:creationId xmlns:a16="http://schemas.microsoft.com/office/drawing/2014/main" id="{798AA546-B9A5-33F4-B0F4-012A1BFA764B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8364801" y="1304701"/>
            <a:ext cx="116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i="1" spc="-8" dirty="0">
                <a:solidFill>
                  <a:schemeClr val="lt1"/>
                </a:solidFill>
                <a:effectLst>
                  <a:outerShdw blurRad="50800" dist="38100" dir="2700000" algn="tl" rotWithShape="0">
                    <a:srgbClr val="1FB7FE">
                      <a:alpha val="43922"/>
                    </a:srgbClr>
                  </a:outerShdw>
                </a:effectLst>
                <a:latin typeface="Calibri" panose="020F0502020204030204" pitchFamily="34" charset="0"/>
              </a:rPr>
              <a:t>#MoreRoleModels</a:t>
            </a:r>
          </a:p>
        </p:txBody>
      </p:sp>
      <p:sp>
        <p:nvSpPr>
          <p:cNvPr id="33" name="OTLSHAPE_M_98533e140ebe40a6bff842db7f7099ad_Date">
            <a:extLst>
              <a:ext uri="{FF2B5EF4-FFF2-40B4-BE49-F238E27FC236}">
                <a16:creationId xmlns:a16="http://schemas.microsoft.com/office/drawing/2014/main" id="{D3303523-DA66-7ABE-E7E7-6884453FD075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8803163" y="1490756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14">
                <a:solidFill>
                  <a:srgbClr val="DFF6FE"/>
                </a:solidFill>
                <a:effectLst>
                  <a:outerShdw blurRad="50800" dist="38100" dir="2700000" algn="tl" rotWithShape="0">
                    <a:srgbClr val="1FB7FE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2018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3B75D7-5B1A-678C-0E0A-B06815345C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2193"/>
            <a:ext cx="12191999" cy="954107"/>
            <a:chOff x="-160381" y="65015"/>
            <a:chExt cx="5092882" cy="9541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D98245-1751-F2AD-DA41-416A95501C8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21308963">
              <a:off x="1588080" y="65015"/>
              <a:ext cx="17550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n-US" sz="5600" dirty="0">
                  <a:ln w="38100" cap="rnd" cmpd="sng">
                    <a:noFill/>
                    <a:prstDash val="sysDot"/>
                  </a:ln>
                  <a:solidFill>
                    <a:srgbClr val="F300A3"/>
                  </a:solidFill>
                  <a:effectLst>
                    <a:outerShdw dist="50800" dir="5400000" algn="t" rotWithShape="0">
                      <a:srgbClr val="9AE5FD"/>
                    </a:outerShdw>
                  </a:effectLst>
                  <a:latin typeface="Baguet Script" panose="020F0502020204030204" pitchFamily="2" charset="0"/>
                </a:rPr>
                <a:t>Barbie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8F628B-CF2F-D27E-F158-6A503ED3C2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60381" y="327008"/>
              <a:ext cx="5092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10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srgbClr val="2BADFB">
                        <a:alpha val="40000"/>
                      </a:srgbClr>
                    </a:outerShdw>
                  </a:effectLst>
                  <a:latin typeface="Inter Black" panose="02000503000000020004" pitchFamily="2" charset="0"/>
                  <a:ea typeface="Inter Black" panose="02000503000000020004" pitchFamily="2" charset="0"/>
                </a:rPr>
                <a:t>HISTORY OF                               TIMELINE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8BA4F4DB-E477-B112-0107-7D015B7277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62271" y="5316217"/>
            <a:ext cx="2575533" cy="296038"/>
          </a:xfrm>
          <a:prstGeom prst="rect">
            <a:avLst/>
          </a:prstGeom>
        </p:spPr>
      </p:pic>
      <p:sp>
        <p:nvSpPr>
          <p:cNvPr id="137" name="Star: 4 Points 136">
            <a:extLst>
              <a:ext uri="{FF2B5EF4-FFF2-40B4-BE49-F238E27FC236}">
                <a16:creationId xmlns:a16="http://schemas.microsoft.com/office/drawing/2014/main" id="{95B1EE25-BEC8-20AF-BA93-8E3F0BE05A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0222" y="2633032"/>
            <a:ext cx="349747" cy="29363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tar: 4 Points 139">
            <a:extLst>
              <a:ext uri="{FF2B5EF4-FFF2-40B4-BE49-F238E27FC236}">
                <a16:creationId xmlns:a16="http://schemas.microsoft.com/office/drawing/2014/main" id="{58B2AE2D-B2D3-8792-92F8-CD47781495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95253" y="3427566"/>
            <a:ext cx="349747" cy="293631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A44ABFD0-7C0D-929B-87F8-6BF070D5919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69" y="427934"/>
            <a:ext cx="347502" cy="29263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B6D53156-3A10-818F-B4CE-4235B1F1C9BC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9" y="407514"/>
            <a:ext cx="347502" cy="292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629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JmNzY0YzM2Yi01OTI3LTRiODAtYTczZi1lNjEzNmJiNjRhMzkiLCJJbmRleCI6MCwiR3JvdXBJZCI6bnVsbCwiVGl0bGUiOiJBc3Ryb25hdXQgQmFyYmllIiwiRGF0ZVRpbWUiOiIxOTY1LTAxLTAxVDIzOjU5OjAwIiwiUGVyY2VudGFnZUNvbXBsZXRlIjpudWxsLCJOb3RlIjpudWxsLCJTdHlsZSI6eyIkaWQiOiI2IiwiVGl0bGVQb3NpdGlvbiI6IlJpZ2h0IiwiRGF0ZVBvc2l0aW9uIjoiTGVmdCIsIlNoYXBlVHlwZSI6MSwiU2hhcGVTaXplIjowLCJTcGFjaW5nIjo1LCJTaGFwZVN0eWxlIjp7IiRpZCI6IjciLCJNYXJnaW4iOnsiJGlkIjoiOCIsIlRvcCI6MC4wLCJMZWZ0IjowLjAsIlJpZ2h0IjowLjAsIkJvdHRvbSI6MC4wfSwiUGFkZGluZyI6eyIkaWQiOiI5IiwiVG9wIjowLjAsIkxlZnQiOjAuMCwiUmlnaHQiOjAuMCwiQm90dG9tIjowLjB9LCJCYWNrZ3JvdW5kIjp7IiRpZCI6IjEwIiwiQ29sb3IiOnsiJGlkIjoiMTEiLCJBIjoyNTUsIlIiOjI0MywiRyI6MCwiQiI6MTYzfX0sIklzVmlzaWJsZSI6dHJ1ZSwiV2lkdGgiOjEyLjAsIkhlaWdodCI6MTQuMCwiQm9yZGVyU3R5bGUiOnsiJGlkIjoiMTIiLCJMaW5lQ29sb3IiOnsiJGlkIjoiMTMiLCIkdHlwZSI6Ik5MUkUuQ29tbW9uLkRvbS5Tb2xpZENvbG9yQnJ1c2gsIE5MUkUuQ29tbW9uIiwiQ29sb3IiOnsiJGlkIjoiMTQiLCJBIjoyNTUsIlIiOjI1NSwiRyI6MCwiQiI6MH19LCJMaW5lV2VpZ2h0IjowLjAsIkxpbmVUeXBlIjowLCJQYXJlbnRTdHlsZSI6bnVsbH0sIlBhcmVudFN0eWxlIjpudWxsfSwiVGl0bGVTdHlsZSI6eyIkaWQiOiIxNSIsIkZvbnRTZXR0aW5ncyI6eyIkaWQiOiIxNiIsIkZvbnRTaXplIjoxMiwiRm9udE5hbWUiOiJDYWxpYnJpIiwiSXNCb2xkIjpmYWxzZSwiSXNJdGFsaWMiOnRydWUsIklzVW5kZXJsaW5lZCI6ZmFsc2UsIlBhcmVudFN0eWxlIjpudWxsfSwiQXV0b1NpemUiOjIsIkZvcmVncm91bmQiOnsiJGlkIjoiMTciLCJDb2xvciI6eyIkaWQiOiIxOCIsIkEiOjI1NSwiUiI6MzUsIkciOjMxLCJCIjozMn19LCJNYXhXaWR0aCI6ODMuMCwiTWF4SGVpZ2h0IjoiSW5maW5pdHkiLCJTbWFydEZvcmVncm91bmRJc0FjdGl2ZSI6ZmFsc2UsIkhvcml6b250YWxBbGlnbm1lbnQiOjAsIlZlcnRpY2FsQWxpZ25tZW50IjowLCJTbWFydEZvcmVncm91bmQiOm51bGwsIkJhY2tncm91bmRGaWxsVHlwZSI6MCwiTWFyZ2luIjp7IiRpZCI6IjE5IiwiVG9wIjowLjAsIkxlZnQiOjAuMCwiUmlnaHQiOjAuMCwiQm90dG9tIjowLjB9LCJQYWRkaW5nIjp7IiRpZCI6IjIwIiwiVG9wIjowLjAsIkxlZnQiOjAuMCwiUmlnaHQiOjAuMCwiQm90dG9tIjowLjB9LCJCYWNrZ3JvdW5kIjp7IiRpZCI6IjIxIiwiQ29sb3IiOnsiJGlkIjoiMjIiLCJBIjowLCJSIjoyNTUsIkciOjI1NSwiQiI6MjU1fX0sIklzVmlzaWJsZSI6dHJ1ZSwiV2lkdGgiOjAuMCwiSGVpZ2h0IjowLjAsIkJvcmRlclN0eWxlIjpudWxsLCJQYXJlbnRTdHlsZSI6bnVsbH0sIkRhdGVTdHlsZSI6eyIkaWQiOiIyMyIsIkZvbnRTZXR0aW5ncyI6eyIkaWQiOiIyNCIsIkZvbnRTaXplIjoxMSwiRm9udE5hbWUiOiJDYWxpYnJpIiwiSXNCb2xkIjp0cnVlLCJJc0l0YWxpYyI6dHJ1ZSwiSXNVbmRlcmxpbmVkIjpmYWxzZSwiUGFyZW50U3R5bGUiOm51bGx9LCJBdXRvU2l6ZSI6MiwiRm9yZWdyb3VuZCI6eyIkaWQiOiIyNSIsIkNvbG9yIjp7IiRpZCI6IjI2IiwiQSI6MjU1LCJSIjozNSwiRyI6MzEsIkIiOjMyfX0sIk1heFdpZHRoIjoyMy4wLCJNYXhIZWlnaHQiOiJJbmZpbml0eSIsIlNtYXJ0Rm9yZWdyb3VuZElzQWN0aXZlIjpmYWxzZSwiSG9yaXpvbnRhbEFsaWdubWVudCI6MiwiVmVydGljYWxBbGlnbm1lbnQiOjAsIlNtYXJ0Rm9yZWdyb3VuZCI6bnVsbCwiQmFja2dyb3VuZEZpbGxUeXBlIjowLCJNYXJnaW4iOnsiJGlkIjoiMjciLCJUb3AiOjAuMCwiTGVmdCI6MC4wLCJSaWdodCI6MC4wLCJCb3R0b20iOjAuMH0sIlBhZGRpbmciOnsiJGlkIjoiMjgiLCJUb3AiOjAuMCwiTGVmdCI6MC4wLCJSaWdodCI6MC4wLCJCb3R0b20iOjAuMH0sIkJhY2tncm91bmQiOnsiJGlkIjoiMjkiLCJDb2xvciI6eyIkaWQiOiIzMCIsIkEiOjAsIlIiOjI1NSwiRyI6MjU1LCJCIjoyNTV9fSwiSXNWaXNpYmxlIjp0cnVlLCJXaWR0aCI6MC4wLCJIZWlnaHQiOjAuMCwiQm9yZGVyU3R5bGUiOm51bGwsIlBhcmVudFN0eWxlIjpudWxsfSwiRGF0ZUZvcm1hdCI6eyIkaWQiOiIz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IiLCJEYXRlUGFydElzVmlzaWJsZSI6dHJ1ZSwiVGltZVBhcnRJc1Zpc2libGUiOmZhbHNlfX0sIldlZWtOdW1iZXJpbmciOnsiJGlkIjoiMzM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MzQiLCJfdGFza3MiOltdLCJfbWlsZXN0b25lcyI6W3siJGlkIjoiMzUiLCJJZCI6Ijg0ODdiNGZiLWIwNTgtNDNhOC1hNDVlLTEwN2IzMTI2YjM3YSIsIkluZGV4IjoxLCJHcm91cElkIjpudWxsLCJUaXRsZSI6IkZpcnN0IENlbGVicml0eSBCYXJiaWUiLCJEYXRlVGltZSI6IjE5NjctMDEtMDFUMjM6NTk6MDAiLCJQZXJjZW50YWdlQ29tcGxldGUiOm51bGwsIk5vdGUiOm51bGwsIlN0eWxlIjp7IiRpZCI6IjM2IiwiVGl0bGVQb3NpdGlvbiI6IlJpZ2h0IiwiRGF0ZVBvc2l0aW9uIjoiTGVmdCIsIlNoYXBlVHlwZSI6MSwiU2hhcGVTaXplIjowLCJTcGFjaW5nIjo1LCJTaGFwZVN0eWxlIjp7IiRpZCI6IjM3IiwiTWFyZ2luIjp7IiRyZWYiOiI4In0sIlBhZGRpbmciOnsiJHJlZiI6IjkifSwiQmFja2dyb3VuZCI6eyIkaWQiOiIzOCIsIkNvbG9yIjp7IiRpZCI6IjM5IiwiQSI6MjU1LCJSIjoyNDMsIkciOjAsIkIiOjE2M319LCJJc1Zpc2libGUiOnRydWUsIldpZHRoIjoxMi4wLCJIZWlnaHQiOjE0LjAsIkJvcmRlclN0eWxlIjp7IiRpZCI6IjQwIiwiTGluZUNvbG9yIjp7IiRpZCI6IjQxIiwiJHR5cGUiOiJOTFJFLkNvbW1vbi5Eb20uU29saWRDb2xvckJydXNoLCBOTFJFLkNvbW1vbiIsIkNvbG9yIjp7IiRpZCI6IjQyIiwiQSI6MjU1LCJSIjoyNTUsIkciOjAsIkIiOjB9fSwiTGluZVdlaWdodCI6MC4wLCJMaW5lVHlwZSI6MCwiUGFyZW50U3R5bGUiOm51bGx9LCJQYXJlbnRTdHlsZSI6bnVsbH0sIlRpdGxlU3R5bGUiOnsiJGlkIjoiNDMiLCJGb250U2V0dGluZ3MiOnsiJGlkIjoiNDQiLCJGb250U2l6ZSI6MTIsIkZvbnROYW1lIjoiQ2FsaWJyaSIsIklzQm9sZCI6ZmFsc2UsIklzSXRhbGljIjp0cnVlLCJJc1VuZGVybGluZWQiOmZhbHNlLCJQYXJlbnRTdHlsZSI6bnVsbH0sIkF1dG9TaXplIjoyLCJGb3JlZ3JvdW5kIjp7IiRpZCI6IjQ1IiwiQ29sb3IiOnsiJGlkIjoiNDYiLCJBIjoyNTUsIlIiOjM1LCJHIjozMSwiQiI6MzJ9fSwiTWF4V2lkdGgiOjEwMS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DciLCJDb2xvciI6eyIkaWQiOiI0OCIsIkEiOjAsIlIiOjI1NSwiRyI6MjU1LCJCIjoyNTV9fSwiSXNWaXNpYmxlIjp0cnVlLCJXaWR0aCI6MC4wLCJIZWlnaHQiOjAuMCwiQm9yZGVyU3R5bGUiOm51bGwsIlBhcmVudFN0eWxlIjpudWxsfSwiRGF0ZVN0eWxlIjp7IiRpZCI6IjQ5IiwiRm9udFNldHRpbmdzIjp7IiRpZCI6IjUwIiwiRm9udFNpemUiOjExLCJGb250TmFtZSI6IkNhbGlicmkiLCJJc0JvbGQiOnRydWUsIklzSXRhbGljIjp0cnVlLCJJc1VuZGVybGluZWQiOmZhbHNlLCJQYXJlbnRTdHlsZSI6bnVsbH0sIkF1dG9TaXplIjoyLCJGb3JlZ3JvdW5kIjp7IiRpZCI6IjUxIiwiQ29sb3IiOnsiJGlkIjoiNTI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1MyIsIkNvbG9yIjp7IiRpZCI6IjU0IiwiQSI6MCwiUiI6MjU1LCJHIjoyNTUsIkIiOjI1NX19LCJJc1Zpc2libGUiOnRydWUsIldpZHRoIjowLjAsIkhlaWdodCI6MC4wLCJCb3JkZXJTdHlsZSI6bnVsbCwiUGFyZW50U3R5bGUiOm51bGx9LCJEYXRlRm9ybWF0Ijp7IiRpZCI6IjU1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NiIsIkRhdGVQYXJ0SXNWaXNpYmxlIjp0cnVlLCJUaW1lUGFydElzVmlzaWJsZSI6ZmFsc2V9fSwiV2Vla051bWJlcmluZyI6eyIkaWQiOiI1Ny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1OCIsIl90YXNrcyI6W10sIl9taWxlc3RvbmVzIjpbeyIkaWQiOiI1OSIsIklkIjoiNjg5OGMzYzYtNzliMi00NWM1LTkyMzctMzhmODEyYTY3NDRkIiwiSW5kZXgiOjIsIkdyb3VwSWQiOm51bGwsIlRpdGxlIjoiQ2hyaXN0aWUgaXMgaW50cm9kdWNlZCIsIkRhdGVUaW1lIjoiMTk2OC0wMS0wMVQyMzo1OTowMCIsIlBlcmNlbnRhZ2VDb21wbGV0ZSI6bnVsbCwiTm90ZSI6bnVsbCwiU3R5bGUiOnsiJGlkIjoiNjAiLCJUaXRsZVBvc2l0aW9uIjoiUmlnaHQiLCJEYXRlUG9zaXRpb24iOiJMZWZ0IiwiU2hhcGVUeXBlIjoxLCJTaGFwZVNpemUiOjAsIlNwYWNpbmciOjUsIlNoYXBlU3R5bGUiOnsiJGlkIjoiNjEiLCJNYXJnaW4iOnsiJHJlZiI6IjgifSwiUGFkZGluZyI6eyIkcmVmIjoiOSJ9LCJCYWNrZ3JvdW5kIjp7IiRpZCI6IjYyIiwiQ29sb3IiOnsiJGlkIjoiNjMiLCJBIjoyNTUsIlIiOjI0MywiRyI6MCwiQiI6MTYzfX0sIklzVmlzaWJsZSI6dHJ1ZSwiV2lkdGgiOjEyLjAsIkhlaWdodCI6MTQ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iwiRm9udE5hbWUiOiJDYWxpYnJpIiwiSXNCb2xkIjpmYWxzZSwiSXNJdGFsaWMiOnRydWUsIklzVW5kZXJsaW5lZCI6ZmFsc2UsIlBhcmVudFN0eWxlIjpudWxsfSwiQXV0b1NpemUiOjIsIkZvcmVncm91bmQiOnsiJGlkIjoiNjkiLCJDb2xvciI6eyIkaWQiOiI3MCIsIkEiOjI1NSwiUiI6MzUsIkciOjMxLCJCIjozMn19LCJNYXhXaWR0aCI6MTAz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3MSIsIkNvbG9yIjp7IiRpZCI6IjcyIiwiQSI6MCwiUiI6MjU1LCJHIjoyNTUsIkIiOjI1NX19LCJJc1Zpc2libGUiOnRydWUsIldpZHRoIjowLjAsIkhlaWdodCI6MC4wLCJCb3JkZXJTdHlsZSI6bnVsbCwiUGFyZW50U3R5bGUiOm51bGx9LCJEYXRlU3R5bGUiOnsiJGlkIjoiNzMiLCJGb250U2V0dGluZ3MiOnsiJGlkIjoiNzQiLCJGb250U2l6ZSI6MTEsIkZvbnROYW1lIjoiQ2FsaWJyaSIsIklzQm9sZCI6dHJ1ZSwiSXNJdGFsaWMiOnRydWUsIklzVW5kZXJsaW5lZCI6ZmFsc2UsIlBhcmVudFN0eWxlIjpudWxsfSwiQXV0b1NpemUiOjIsIkZvcmVncm91bmQiOnsiJGlkIjoiNzUiLCJDb2xvciI6eyIkaWQiOiI3NiIsIkEiOjI1NSwiUiI6MzUsIkciOjMxLCJCIjozMn19LCJNYXhXaWR0aCI6MjM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c3IiwiQ29sb3IiOnsiJGlkIjoiNzgiLCJBIjowLCJSIjoyNTUsIkciOjI1NSwiQiI6MjU1fX0sIklzVmlzaWJsZSI6dHJ1ZSwiV2lkdGgiOjAuMCwiSGVpZ2h0IjowLjAsIkJvcmRlclN0eWxlIjpudWxsLCJQYXJlbnRTdHlsZSI6bnVsbH0sIkRhdGVGb3JtYXQiOnsiJGlkIjoiNz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wIiwiRGF0ZVBhcnRJc1Zpc2libGUiOnRydWUsIlRpbWVQYXJ0SXNWaXNpYmxlIjpmYWxzZX19LCJXZWVrTnVtYmVyaW5nIjp7IiRpZCI6Ijgx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gyIiwiX3Rhc2tzIjpbXSwiX21pbGVzdG9uZXMiOlt7IiRpZCI6IjgzIiwiSWQiOiIzNmE5NmI1YS0zNjkzLTQxZTQtOWQyYS0wMzNkZDIyYWY4NWMiLCJJbmRleCI6MywiR3JvdXBJZCI6bnVsbCwiVGl0bGUiOiJOZXcgTGl2aW5nIEJhcmJpZSBEb2xsIiwiRGF0ZVRpbWUiOiIxOTY5LTAxLTAxVDIzOjU5OjAwIiwiUGVyY2VudGFnZUNvbXBsZXRlIjpudWxsLCJOb3RlIjpudWxsLCJTdHlsZSI6eyIkaWQiOiI4NCIsIlRpdGxlUG9zaXRpb24iOiJSaWdodCIsIkRhdGVQb3NpdGlvbiI6IkxlZnQiLCJTaGFwZVR5cGUiOjEsIlNoYXBlU2l6ZSI6MCwiU3BhY2luZyI6NSwiU2hhcGVTdHlsZSI6eyIkaWQiOiI4NSIsIk1hcmdpbiI6eyIkcmVmIjoiOCJ9LCJQYWRkaW5nIjp7IiRyZWYiOiI5In0sIkJhY2tncm91bmQiOnsiJGlkIjoiODYiLCJDb2xvciI6eyIkaWQiOiI4NyIsIkEiOjI1NSwiUiI6MjQzLCJHIjowLCJCIjoxNjN9fSwiSXNWaXNpYmxlIjp0cnVlLCJXaWR0aCI6MTIuMCwiSGVpZ2h0IjoxNC4wLCJCb3JkZXJTdHlsZSI6eyIkaWQiOiI4OCIsIkxpbmVDb2xvciI6eyIkaWQiOiI4OSIsIiR0eXBlIjoiTkxSRS5Db21tb24uRG9tLlNvbGlkQ29sb3JCcnVzaCwgTkxSRS5Db21tb24iLCJDb2xvciI6eyIkaWQiOiI5MCIsIkEiOjI1NSwiUiI6MjU1LCJHIjowLCJCIjowfX0sIkxpbmVXZWlnaHQiOjAuMCwiTGluZVR5cGUiOjAsIlBhcmVudFN0eWxlIjpudWxsfSwiUGFyZW50U3R5bGUiOm51bGx9LCJUaXRsZVN0eWxlIjp7IiRpZCI6IjkxIiwiRm9udFNldHRpbmdzIjp7IiRpZCI6IjkyIiwiRm9udFNpemUiOjEyLCJGb250TmFtZSI6IkNhbGlicmkiLCJJc0JvbGQiOmZhbHNlLCJJc0l0YWxpYyI6dHJ1ZSwiSXNVbmRlcmxpbmVkIjpmYWxzZSwiUGFyZW50U3R5bGUiOm51bGx9LCJBdXRvU2l6ZSI6MiwiRm9yZWdyb3VuZCI6eyIkaWQiOiI5MyIsIkNvbG9yIjp7IiRpZCI6Ijk0IiwiQSI6MjU1LCJSIjozNSwiRyI6MzEsIkIiOjMyfX0sIk1heFdpZHRoIjoxMDk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k1IiwiQ29sb3IiOnsiJGlkIjoiOTYiLCJBIjowLCJSIjoyNTUsIkciOjI1NSwiQiI6MjU1fX0sIklzVmlzaWJsZSI6dHJ1ZSwiV2lkdGgiOjAuMCwiSGVpZ2h0IjowLjAsIkJvcmRlclN0eWxlIjpudWxsLCJQYXJlbnRTdHlsZSI6bnVsbH0sIkRhdGVTdHlsZSI6eyIkaWQiOiI5NyIsIkZvbnRTZXR0aW5ncyI6eyIkaWQiOiI5OCIsIkZvbnRTaXplIjoxMSwiRm9udE5hbWUiOiJDYWxpYnJpIiwiSXNCb2xkIjp0cnVlLCJJc0l0YWxpYyI6dHJ1ZSwiSXNVbmRlcmxpbmVkIjpmYWxzZSwiUGFyZW50U3R5bGUiOm51bGx9LCJBdXRvU2l6ZSI6MiwiRm9yZWdyb3VuZCI6eyIkaWQiOiI5OSIsIkNvbG9yIjp7IiRpZCI6IjEwMCIsIkEiOjI1NSwiUiI6MzUsIkciOjMxLCJCIjozMn19LCJNYXhXaWR0aCI6MjM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EwMSIsIkNvbG9yIjp7IiRpZCI6IjEwMiIsIkEiOjAsIlIiOjI1NSwiRyI6MjU1LCJCIjoyNTV9fSwiSXNWaXNpYmxlIjp0cnVlLCJXaWR0aCI6MC4wLCJIZWlnaHQiOjAuMCwiQm9yZGVyU3R5bGUiOm51bGwsIlBhcmVudFN0eWxlIjpudWxsfSwiRGF0ZUZvcm1hdCI6eyIkaWQiOiIxMD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wNCIsIkRhdGVQYXJ0SXNWaXNpYmxlIjp0cnVlLCJUaW1lUGFydElzVmlzaWJsZSI6ZmFsc2V9fSwiV2Vla051bWJlcmluZyI6eyIkaWQiOiIxMDU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AsIklkIjoiMWVjMTlmNTctNDU1ZS00YmZmLTkxZGItYjJiYzIwMWMwMTI5IiwiSGVhZGVyVGV4dCI6bnVsbCwiSXNEZWZhdWx0Ijp0cnVlLCJTdHlsZSI6eyIkaWQiOiIxMDYiLCJIZWFkZXJTdHlsZSI6eyIkaWQiOiIxMDciLCJUZXh0U3R5bGUiOnsiJGlkIjoiMTA4IiwiRm9udFNldHRpbmdzIjp7IiRpZCI6IjEwOSIsIkZvbnRTaXplIjoxMSwiRm9udE5hbWUiOiJDYWxpYnJpIiwiSXNCb2xkIjpmYWxzZSwiSXNJdGFsaWMiOmZhbHNlLCJJc1VuZGVybGluZWQiOmZhbHNlLCJQYXJlbnRTdHlsZSI6bnVsbH0sIkF1dG9TaXplIjoyLCJGb3JlZ3JvdW5kIjp7IiRpZCI6IjExMCIsIkNvbG9yIjp7IiRpZCI6IjExMSIsIkEiOjI1NSwiUiI6MCwiRyI6MCwiQiI6MH19LCJNYXhXaWR0aCI6MC4wLCJNYXhIZWlnaHQiOjAuMCwiU21hcnRGb3JlZ3JvdW5kSXNBY3RpdmUiOmZhbHNlLCJIb3Jpem9udGFsQWxpZ25tZW50IjowLCJWZXJ0aWNhbEFsaWdubWVudCI6MCwiU21hcnRGb3JlZ3JvdW5kIjpudWxsLCJCYWNrZ3JvdW5kRmlsbFR5cGUiOjAsIk1hcmdpbiI6eyIkaWQiOiIxMTIiLCJUb3AiOjAuMCwiTGVmdCI6MC4wLCJSaWdodCI6MC4wLCJCb3R0b20iOjAuMH0sIlBhZGRpbmciOnsiJGlkIjoiMTEzIiwiVG9wIjowLjAsIkxlZnQiOjAuMCwiUmlnaHQiOjAuMCwiQm90dG9tIjowLjB9LCJCYWNrZ3JvdW5kIjpudWxsLCJJc1Zpc2libGUiOnRydWUsIldpZHRoIjowLjAsIkhlaWdodCI6MC4wLCJCb3JkZXJTdHlsZSI6bnVsbCwiUGFyZW50U3R5bGUiOm51bGx9LCJSZWN0YW5nbGVTdHlsZSI6eyIkaWQiOiIxMTQiLCJNYXJnaW4iOnsiJGlkIjoiMTE1IiwiVG9wIjowLjAsIkxlZnQiOjAuMCwiUmlnaHQiOjAuMCwiQm90dG9tIjowLjB9LCJQYWRkaW5nIjp7IiRpZCI6IjExNiIsIlRvcCI6MC4wLCJMZWZ0IjowLjAsIlJpZ2h0IjowLjAsIkJvdHRvbSI6MC4wfSwiQmFja2dyb3VuZCI6eyIkaWQiOiIxMTciLCJDb2xvciI6eyIkaWQiOiIxMTgiLCJBIjo2MywiUiI6MTY1LCJHIjoxNjUsIkIiOjE2NX19LCJJc1Zpc2libGUiOnRydWUsIldpZHRoIjowLjAsIkhlaWdodCI6MC4wLCJCb3JkZXJTdHlsZSI6eyIkaWQiOiIxMTkiLCJMaW5lQ29sb3IiOnsiJGlkIjoiMTIwIiwiJHR5cGUiOiJOTFJFLkNvbW1vbi5Eb20uU29saWRDb2xvckJydXNoLCBOTFJFLkNvbW1vbiIsIkNvbG9yIjp7IiRpZCI6IjEyMSIsIkEiOjI1NSwiUiI6MjU1LCJHIjowLCJCIjowfX0sIkxpbmVXZWlnaHQiOjAuMCwiTGluZVR5cGUiOjAsIlBhcmVudFN0eWxlIjpudWxsfSwiUGFyZW50U3R5bGUiOm51bGx9LCJNYXJnaW4iOnsiJGlkIjoiMTIyIiwiVG9wIjowLjAsIkxlZnQiOjAuMCwiUmlnaHQiOjAuMCwiQm90dG9tIjowLjB9LCJQYWRkaW5nIjp7IiRpZCI6IjEyMyIsIlRvcCI6MC4wLCJMZWZ0IjowLjAsIlJpZ2h0IjowLjAsIkJvdHRvbSI6MC4wfSwiQmFja2dyb3VuZCI6bnVsbCwiSXNWaXNpYmxlIjp0cnVlLCJXaWR0aCI6MC4wLCJIZWlnaHQiOjAuMCwiQm9yZGVyU3R5bGUiOm51bGwsIlBhcmVudFN0eWxlIjpudWxsfSwiQmFja2dyb3VuZFN0eWxlIjp7IiRpZCI6IjEyNCIsIk1hcmdpbiI6eyIkaWQiOiIxMjUiLCJUb3AiOjAuMCwiTGVmdCI6MC4wLCJSaWdodCI6MC4wLCJCb3R0b20iOjAuMH0sIlBhZGRpbmciOnsiJGlkIjoiMTI2IiwiVG9wIjowLjAsIkxlZnQiOjAuMCwiUmlnaHQiOjAuMCwiQm90dG9tIjowLjB9LCJCYWNrZ3JvdW5kIjp7IiRpZCI6IjEyNyIsIkNvbG9yIjp7IiRpZCI6IjEyOCIsIkEiOjUxLCJSIjoxNjUsIkciOjE2NSwiQiI6MTY1fX0sIklzVmlzaWJsZSI6dHJ1ZSwiV2lkdGgiOjAuMCwiSGVpZ2h0IjowLjAsIkJvcmRlclN0eWxlIjp7IiRpZCI6IjEyOSIsIkxpbmVDb2xvciI6eyIkaWQiOiIxMzAiLCIkdHlwZSI6Ik5MUkUuQ29tbW9uLkRvbS5Tb2xpZENvbG9yQnJ1c2gsIE5MUkUuQ29tbW9uIiwiQ29sb3IiOnsiJGlkIjoiMTMxIiwiQSI6MjU1LCJSIjoyNTUsIkciOjAsIkIiOjB9fSwiTGluZVdlaWdodCI6MC4wLCJMaW5lVHlwZSI6MCwiUGFyZW50U3R5bGUiOm51bGx9LCJQYXJlbnRTdHlsZSI6bnVsbH0sIk1hcmdpbiI6eyIkaWQiOiIxMzIiLCJUb3AiOjAuMCwiTGVmdCI6MC4wLCJSaWdodCI6MC4wLCJCb3R0b20iOjAuMH0sIlBhZGRpbmciOnsiJGlkIjoiMTMzIiwiVG9wIjowLjAsIkxlZnQiOjAuMCwiUmlnaHQiOjAuMCwiQm90dG9tIjowLjB9LCJJc1Zpc2libGUiOmZhbHNlLCJXaWR0aCI6MC4wLCJIZWlnaHQiOjAuMCwiQm9yZGVyU3R5bGUiOm51bGwsIlBhcmVudFN0eWxlIjpudWxsfX1dLCJJZCI6IjYyOWUwYzQwLTI1OTUtNDE4NS1iMjcxLWExMDE4MDU0MjA1YyIsIkluZGV4IjowLCJIZWFkZXJUZXh0IjoiMTk2MHMiLCJTdHlsZSI6eyIkaWQiOiIxMzQiLCJIZWFkZXJTdHlsZSI6eyIkaWQiOiIxMzUiLCJUZXh0SXNWZXJ0aWNhbCI6ZmFsc2UsIlRleHRTdHlsZSI6eyIkaWQiOiIxMzYiLCJGb250U2V0dGluZ3MiOnsiJGlkIjoiMTM3IiwiRm9udFNpemUiOjE2LCJGb250TmFtZSI6IkNhbGlicmkiLCJJc0JvbGQiOnRydWUsIklzSXRhbGljIjp0cnVlLCJJc1VuZGVybGluZWQiOmZhbHNlLCJQYXJlbnRTdHlsZSI6bnVsbH0sIkF1dG9TaXplIjoyLCJGb3JlZ3JvdW5kIjp7IiRpZCI6IjEzOCIsIkNvbG9yIjp7IiRpZCI6IjEzOSIsIkEiOjI1NSwiUiI6MjU1LCJHIjoyNTUsIkIiOjI1NX19LCJNYXhXaWR0aCI6NzEuMCwiTWF4SGVpZ2h0IjoiSW5maW5pdHkiLCJTbWFydEZvcmVncm91bmRJc0FjdGl2ZSI6ZmFsc2UsIkhvcml6b250YWxBbGlnbm1lbnQiOjAsIlZlcnRpY2FsQWxpZ25tZW50IjowLCJTbWFydEZvcmVncm91bmQiOm51bGwsIkJhY2tncm91bmRGaWxsVHlwZSI6MCwiTWFyZ2luIjp7IiRpZCI6IjE0MCIsIlRvcCI6MC4wLCJMZWZ0IjowLjAsIlJpZ2h0IjowLjAsIkJvdHRvbSI6MC4wfSwiUGFkZGluZyI6eyIkaWQiOiIxNDEiLCJUb3AiOjAuMCwiTGVmdCI6MC4wLCJSaWdodCI6MC4wLCJCb3R0b20iOjAuMH0sIkJhY2tncm91bmQiOm51bGwsIklzVmlzaWJsZSI6dHJ1ZSwiV2lkdGgiOjAuMCwiSGVpZ2h0IjowLjAsIkJvcmRlclN0eWxlIjpudWxsLCJQYXJlbnRTdHlsZSI6bnVsbH0sIlJlY3RhbmdsZVN0eWxlIjp7IiRpZCI6IjE0MiIsIk1hcmdpbiI6eyIkaWQiOiIxNDMiLCJUb3AiOjAuMCwiTGVmdCI6MC4wLCJSaWdodCI6MC4wLCJCb3R0b20iOjAuMH0sIlBhZGRpbmciOnsiJGlkIjoiMTQ0IiwiVG9wIjowLjAsIkxlZnQiOjAuMCwiUmlnaHQiOjAuMCwiQm90dG9tIjowLjB9LCJCYWNrZ3JvdW5kIjp7IiRpZCI6IjE0NSIsIkNvbG9yIjp7IiRpZCI6IjE0NiIsIkEiOjI1NSwiUiI6MjQzLCJHIjowLCJCIjoxNjN9fSwiSXNWaXNpYmxlIjp0cnV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4wLCJMZWZ0IjowLjAsIlJpZ2h0IjowLjAsIkJvdHRvbSI6MC4wfSwiUGFkZGluZyI6eyIkaWQiOiIxNTEiLCJUb3AiOjAuMCwiTGVmdCI6MC4wLCJSaWdodCI6MC4wLCJCb3R0b20iOjAuMH0sIkJhY2tncm91bmQiOm51bGwsIklzVmlzaWJsZSI6dHJ1ZSwiV2lkdGgiOjAuMCwiSGVpZ2h0IjowLjAsIkJvcmRlclN0eWxlIjpudWxsLCJQYXJlbnRTdHlsZSI6bnVsbH0sIkJhY2tncm91bmRTdHlsZSI6eyIkaWQiOiIxNTIiLCJNYXJnaW4iOnsiJGlkIjoiMTUzIiwiVG9wIjowLjAsIkxlZnQiOjAuMCwiUmlnaHQiOjAuMCwiQm90dG9tIjowLjB9LCJQYWRkaW5nIjp7IiRpZCI6IjE1NCIsIlRvcCI6MC4wLCJMZWZ0IjowLjAsIlJpZ2h0IjowLjAsIkJvdHRvbSI6MC4wfSwiQmFja2dyb3VuZCI6eyIkaWQiOiIxNTUiLCJDb2xvciI6eyIkaWQiOiIxNTYiLCJBIjo5MSwiUiI6MjUxLCJHIjoyMzcsIkIiOjI0NX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TcGFjaW5nIjoyLCJNYXJnaW4iOnsiJGlkIjoiMTYwIiwiVG9wIjowLjAsIkxlZnQiOjAuMCwiUmlnaHQiOjAuMCwiQm90dG9tIjowLjB9LCJQYWRkaW5nIjp7IiRpZCI6IjE2MSIsIlRvcCI6MC4wLCJMZWZ0IjowLjAsIlJpZ2h0IjowLjAsIkJvdHRvbSI6MC4wfSwiSXNWaXNpYmxlIjp0cnVlLCJXaWR0aCI6ODg5LjAsIkhlaWdodCI6NzkuNTk5OTk4NDc0MTIxMSwiQm9yZGVyU3R5bGUiOnsiJGlkIjoiMTYyIiwiTGluZUNvbG9yIjpudWxsLCJMaW5lV2VpZ2h0IjowLjAsIkxpbmVUeXBlIjowLCJQYXJlbnRTdHlsZSI6bnVsbH0sIlBhcmVudFN0eWxlIjpudWxsfX0seyIkaWQiOiIxNjMiLCJfYWN0aXZpdGllcyI6W3siJGlkIjoiMTY0IiwiX3Jvd3MiOlt7IiRpZCI6IjE2NSIsIl90YXNrcyI6W10sIl9taWxlc3RvbmVzIjpbeyIkaWQiOiIxNjYiLCJJZCI6IjBjMjk3NzJlLTRiZDktNDkzMy1iMmM0LTZkY2M3NzljNDk2NCIsIkluZGV4Ijo0LCJHcm91cElkIjpudWxsLCJUaXRsZSI6Ik1hbGlidSBCYXJiaWUiLCJEYXRlVGltZSI6IjE5NzEtMTItMTVUMjM6NTk6MDAiLCJQZXJjZW50YWdlQ29tcGxldGUiOm51bGwsIk5vdGUiOm51bGwsIlN0eWxlIjp7IiRpZCI6IjE2NyIsIlRpdGxlUG9zaXRpb24iOiJSaWdodCIsIkRhdGVQb3NpdGlvbiI6IkxlZnQiLCJTaGFwZVR5cGUiOjEsIlNoYXBlU2l6ZSI6MCwiU3BhY2luZyI6NSwiU2hhcGVTdHlsZSI6eyIkaWQiOiIxNjgiLCJNYXJnaW4iOnsiJHJlZiI6IjgifSwiUGFkZGluZyI6eyIkcmVmIjoiOSJ9LCJCYWNrZ3JvdW5kIjp7IiRpZCI6IjE2OSIsIkNvbG9yIjp7IiRpZCI6IjE3MCIsIkEiOjI1NSwiUiI6MjQzLCJHIjowLCJCIjoxNjN9fSwiSXNWaXNpYmxlIjp0cnVlLCJXaWR0aCI6MTIuMCwiSGVpZ2h0IjoxNC4wLCJCb3JkZXJTdHlsZSI6eyIkaWQiOiIxNzEiLCJMaW5lQ29sb3IiOnsiJGlkIjoiMTcyIiwiJHR5cGUiOiJOTFJFLkNvbW1vbi5Eb20uU29saWRDb2xvckJydXNoLCBOTFJFLkNvbW1vbiIsIkNvbG9yIjp7IiRpZCI6IjE3MyIsIkEiOjI1NSwiUiI6MjU1LCJHIjowLCJCIjowfX0sIkxpbmVXZWlnaHQiOjAuMCwiTGluZVR5cGUiOjAsIlBhcmVudFN0eWxlIjpudWxsfSwiUGFyZW50U3R5bGUiOm51bGx9LCJUaXRsZVN0eWxlIjp7IiRpZCI6IjE3NCIsIkZvbnRTZXR0aW5ncyI6eyIkaWQiOiIxNzUiLCJGb250U2l6ZSI6MTIsIkZvbnROYW1lIjoiQ2FsaWJyaSIsIklzQm9sZCI6ZmFsc2UsIklzSXRhbGljIjp0cnVlLCJJc1VuZGVybGluZWQiOmZhbHNlLCJQYXJlbnRTdHlsZSI6bnVsbH0sIkF1dG9TaXplIjoyLCJGb3JlZ3JvdW5kIjp7IiRpZCI6IjE3NiIsIkNvbG9yIjp7IiRpZCI6IjE3NyIsIkEiOjI1NSwiUiI6MzUsIkciOjMxLCJCIjozMn19LCJNYXhXaWR0aCI6Njk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E3OCIsIkNvbG9yIjp7IiRpZCI6IjE3OSIsIkEiOjAsIlIiOjI1NSwiRyI6MjU1LCJCIjoyNTV9fSwiSXNWaXNpYmxlIjp0cnVlLCJXaWR0aCI6MC4wLCJIZWlnaHQiOjAuMCwiQm9yZGVyU3R5bGUiOm51bGwsIlBhcmVudFN0eWxlIjpudWxsfSwiRGF0ZVN0eWxlIjp7IiRpZCI6IjE4MCIsIkZvbnRTZXR0aW5ncyI6eyIkaWQiOiIxODEiLCJGb250U2l6ZSI6MTEsIkZvbnROYW1lIjoiQ2FsaWJyaSIsIklzQm9sZCI6dHJ1ZSwiSXNJdGFsaWMiOnRydWUsIklzVW5kZXJsaW5lZCI6ZmFsc2UsIlBhcmVudFN0eWxlIjpudWxsfSwiQXV0b1NpemUiOjIsIkZvcmVncm91bmQiOnsiJGlkIjoiMTgyIiwiQ29sb3IiOnsiJGlkIjoiMTgzIiwiQSI6MjU1LCJSIjozNSwiRyI6MzEsIkIiOjMyfX0sIk1heFdpZHRoIjoyMy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Tg0IiwiQ29sb3IiOnsiJGlkIjoiMTg1IiwiQSI6MCwiUiI6MjU1LCJHIjoyNTUsIkIiOjI1NX19LCJJc1Zpc2libGUiOnRydWUsIldpZHRoIjowLjAsIkhlaWdodCI6MC4wLCJCb3JkZXJTdHlsZSI6bnVsbCwiUGFyZW50U3R5bGUiOm51bGx9LCJEYXRlRm9ybWF0Ijp7IiRpZCI6IjE4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g3IiwiRGF0ZVBhcnRJc1Zpc2libGUiOnRydWUsIlRpbWVQYXJ0SXNWaXNpYmxlIjpmYWxzZX19LCJXZWVrTnVtYmVyaW5nIjp7IiRpZCI6IjE4OC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xODkiLCJfdGFza3MiOltdLCJfbWlsZXN0b25lcyI6W3siJGlkIjoiMTkwIiwiSWQiOiIzODE4Y2VkNS0wOGNlLTRmMDgtOGM2YS01MTAxNzUzODBiZDkiLCJJbmRleCI6NSwiR3JvdXBJZCI6bnVsbCwiVGl0bGUiOiJGaXJzdCBDYW1wZXIiLCJEYXRlVGltZSI6IjE5NzEtMTItMTVUMjM6NTk6MDAiLCJQZXJjZW50YWdlQ29tcGxldGUiOm51bGwsIk5vdGUiOm51bGwsIlN0eWxlIjp7IiRpZCI6IjE5MSIsIlRpdGxlUG9zaXRpb24iOiJSaWdodCIsIkRhdGVQb3NpdGlvbiI6IkxlZnQiLCJTaGFwZVR5cGUiOjEsIlNoYXBlU2l6ZSI6MCwiU3BhY2luZyI6NSwiU2hhcGVTdHlsZSI6eyIkaWQiOiIxOTIiLCJNYXJnaW4iOnsiJHJlZiI6IjgifSwiUGFkZGluZyI6eyIkcmVmIjoiOSJ9LCJCYWNrZ3JvdW5kIjp7IiRpZCI6IjE5MyIsIkNvbG9yIjp7IiRpZCI6IjE5NCIsIkEiOjI1NSwiUiI6MjQzLCJHIjowLCJCIjoxNjN9fSwiSXNWaXNpYmxlIjp0cnVlLCJXaWR0aCI6MTIuMCwiSGVpZ2h0IjoxNC4wLCJCb3JkZXJTdHlsZSI6eyIkaWQiOiIxOTUiLCJMaW5lQ29sb3IiOnsiJGlkIjoiMTk2IiwiJHR5cGUiOiJOTFJFLkNvbW1vbi5Eb20uU29saWRDb2xvckJydXNoLCBOTFJFLkNvbW1vbiIsIkNvbG9yIjp7IiRpZCI6IjE5NyIsIkEiOjI1NSwiUiI6MjU1LCJHIjowLCJCIjowfX0sIkxpbmVXZWlnaHQiOjAuMCwiTGluZVR5cGUiOjAsIlBhcmVudFN0eWxlIjpudWxsfSwiUGFyZW50U3R5bGUiOm51bGx9LCJUaXRsZVN0eWxlIjp7IiRpZCI6IjE5OCIsIkZvbnRTZXR0aW5ncyI6eyIkaWQiOiIxOTkiLCJGb250U2l6ZSI6MTIsIkZvbnROYW1lIjoiQ2FsaWJyaSIsIklzQm9sZCI6ZmFsc2UsIklzSXRhbGljIjp0cnVlLCJJc1VuZGVybGluZWQiOmZhbHNlLCJQYXJlbnRTdHlsZSI6bnVsbH0sIkF1dG9TaXplIjoyLCJGb3JlZ3JvdW5kIjp7IiRpZCI6IjIwMCIsIkNvbG9yIjp7IiRpZCI6IjIwMSIsIkEiOjI1NSwiUiI6MzUsIkciOjMxLCJCIjozMn19LCJNYXhXaWR0aCI6NjI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IwMiIsIkNvbG9yIjp7IiRpZCI6IjIwMyIsIkEiOjAsIlIiOjI1NSwiRyI6MjU1LCJCIjoyNTV9fSwiSXNWaXNpYmxlIjp0cnVlLCJXaWR0aCI6MC4wLCJIZWlnaHQiOjAuMCwiQm9yZGVyU3R5bGUiOm51bGwsIlBhcmVudFN0eWxlIjpudWxsfSwiRGF0ZVN0eWxlIjp7IiRpZCI6IjIwNCIsIkZvbnRTZXR0aW5ncyI6eyIkaWQiOiIyMDUiLCJGb250U2l6ZSI6MTEsIkZvbnROYW1lIjoiQ2FsaWJyaSIsIklzQm9sZCI6dHJ1ZSwiSXNJdGFsaWMiOnRydWUsIklzVW5kZXJsaW5lZCI6ZmFsc2UsIlBhcmVudFN0eWxlIjpudWxsfSwiQXV0b1NpemUiOjIsIkZvcmVncm91bmQiOnsiJGlkIjoiMjA2IiwiQ29sb3IiOnsiJGlkIjoiMjA3IiwiQSI6MjU1LCJSIjozNSwiRyI6MzEsIkIiOjMyfX0sIk1heFdpZHRoIjoyMy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jA4IiwiQ29sb3IiOnsiJGlkIjoiMjA5IiwiQSI6MCwiUiI6MjU1LCJHIjoyNTUsIkIiOjI1NX19LCJJc1Zpc2libGUiOnRydWUsIldpZHRoIjowLjAsIkhlaWdodCI6MC4wLCJCb3JkZXJTdHlsZSI6bnVsbCwiUGFyZW50U3R5bGUiOm51bGx9LCJEYXRlRm9ybWF0Ijp7IiRpZCI6IjIxMC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ExIiwiRGF0ZVBhcnRJc1Zpc2libGUiOnRydWUsIlRpbWVQYXJ0SXNWaXNpYmxlIjpmYWxzZX19LCJXZWVrTnVtYmVyaW5nIjp7IiRpZCI6IjIxMi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yMTMiLCJfdGFza3MiOltdLCJfbWlsZXN0b25lcyI6W3siJGlkIjoiMjE0IiwiSWQiOiIwNzZmYjFlMC1lZGEzLTRmNTAtYTVlMi03ZjExOWJkOTE5ZjUiLCJJbmRleCI6NiwiR3JvdXBJZCI6bnVsbCwiVGl0bGUiOiJCdXN5IEJhcmJpZSIsIkRhdGVUaW1lIjoiMTk3Mi0xMi0xNVQyMzo1OTowMCIsIlBlcmNlbnRhZ2VDb21wbGV0ZSI6bnVsbCwiTm90ZSI6bnVsbCwiU3R5bGUiOnsiJGlkIjoiMjE1IiwiVGl0bGVQb3NpdGlvbiI6IlJpZ2h0IiwiRGF0ZVBvc2l0aW9uIjoiTGVmdCIsIlNoYXBlVHlwZSI6MSwiU2hhcGVTaXplIjowLCJTcGFjaW5nIjo1LCJTaGFwZVN0eWxlIjp7IiRpZCI6IjIxNiIsIk1hcmdpbiI6eyIkcmVmIjoiOCJ9LCJQYWRkaW5nIjp7IiRyZWYiOiI5In0sIkJhY2tncm91bmQiOnsiJGlkIjoiMjE3IiwiQ29sb3IiOnsiJGlkIjoiMjE4IiwiQSI6MjU1LCJSIjoyNDMsIkciOjAsIkIiOjE2M319LCJJc1Zpc2libGUiOnRydWUsIldpZHRoIjoxMi4wLCJIZWlnaHQiOjE0LjAsIkJvcmRlclN0eWxlIjp7IiRpZCI6IjIxOSIsIkxpbmVDb2xvciI6eyIkaWQiOiIyMjAiLCIkdHlwZSI6Ik5MUkUuQ29tbW9uLkRvbS5Tb2xpZENvbG9yQnJ1c2gsIE5MUkUuQ29tbW9uIiwiQ29sb3IiOnsiJGlkIjoiMjIxIiwiQSI6MjU1LCJSIjoyNTUsIkciOjAsIkIiOjB9fSwiTGluZVdlaWdodCI6MC4wLCJMaW5lVHlwZSI6MCwiUGFyZW50U3R5bGUiOm51bGx9LCJQYXJlbnRTdHlsZSI6bnVsbH0sIlRpdGxlU3R5bGUiOnsiJGlkIjoiMjIyIiwiRm9udFNldHRpbmdzIjp7IiRpZCI6IjIyMyIsIkZvbnRTaXplIjoxMiwiRm9udE5hbWUiOiJDYWxpYnJpIiwiSXNCb2xkIjpmYWxzZSwiSXNJdGFsaWMiOnRydWUsIklzVW5kZXJsaW5lZCI6ZmFsc2UsIlBhcmVudFN0eWxlIjpudWxsfSwiQXV0b1NpemUiOjIsIkZvcmVncm91bmQiOnsiJGlkIjoiMjI0IiwiQ29sb3IiOnsiJGlkIjoiMjI1IiwiQSI6MjU1LCJSIjozNSwiRyI6MzEsIkIiOjMyfX0sIk1heFdpZHRoIjo1Ny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jI2IiwiQ29sb3IiOnsiJGlkIjoiMjI3IiwiQSI6MCwiUiI6MjU1LCJHIjoyNTUsIkIiOjI1NX19LCJJc1Zpc2libGUiOnRydWUsIldpZHRoIjowLjAsIkhlaWdodCI6MC4wLCJCb3JkZXJTdHlsZSI6bnVsbCwiUGFyZW50U3R5bGUiOm51bGx9LCJEYXRlU3R5bGUiOnsiJGlkIjoiMjI4IiwiRm9udFNldHRpbmdzIjp7IiRpZCI6IjIyOSIsIkZvbnRTaXplIjoxMSwiRm9udE5hbWUiOiJDYWxpYnJpIiwiSXNCb2xkIjp0cnVlLCJJc0l0YWxpYyI6dHJ1ZSwiSXNVbmRlcmxpbmVkIjpmYWxzZSwiUGFyZW50U3R5bGUiOm51bGx9LCJBdXRvU2l6ZSI6MiwiRm9yZWdyb3VuZCI6eyIkaWQiOiIyMzAiLCJDb2xvciI6eyIkaWQiOiIyMzE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yMzIiLCJDb2xvciI6eyIkaWQiOiIyMzMiLCJBIjowLCJSIjoyNTUsIkciOjI1NSwiQiI6MjU1fX0sIklzVmlzaWJsZSI6dHJ1ZSwiV2lkdGgiOjAuMCwiSGVpZ2h0IjowLjAsIkJvcmRlclN0eWxlIjpudWxsLCJQYXJlbnRTdHlsZSI6bnVsbH0sIkRhdGVGb3JtYXQiOnsiJGlkIjoiMjM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zUiLCJEYXRlUGFydElzVmlzaWJsZSI6dHJ1ZSwiVGltZVBhcnRJc1Zpc2libGUiOmZhbHNlfX0sIldlZWtOdW1iZXJpbmciOnsiJGlkIjoiMjM2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wLCJJZCI6IjdhYjc1OWJlLTEwNzQtNDFkNy1iOWRlLTUwNDM0YTRhOWQ4NSIsIkhlYWRlclRleHQiOm51bGwsIklzRGVmYXVsdCI6dHJ1ZSwiU3R5bGUiOnsiJGlkIjoiMjM3IiwiSGVhZGVyU3R5bGUiOnsiJGlkIjoiMjM4IiwiVGV4dFN0eWxlIjp7IiRpZCI6IjIzOSIsIkZvbnRTZXR0aW5ncyI6eyIkaWQiOiIyNDAiLCJGb250U2l6ZSI6MTEsIkZvbnROYW1lIjoiQ2FsaWJyaSIsIklzQm9sZCI6ZmFsc2UsIklzSXRhbGljIjpmYWxzZSwiSXNVbmRlcmxpbmVkIjpmYWxzZSwiUGFyZW50U3R5bGUiOm51bGx9LCJBdXRvU2l6ZSI6MiwiRm9yZWdyb3VuZCI6eyIkaWQiOiIyNDEiLCJDb2xvciI6eyIkaWQiOiIyNDIiLCJBIjoyNTUsIlIiOjAsIkciOjAsIkIiOjB9fSwiTWF4V2lkdGgiOjAuMCwiTWF4SGVpZ2h0IjowLjAsIlNtYXJ0Rm9yZWdyb3VuZElzQWN0aXZlIjpmYWxzZSwiSG9yaXpvbnRhbEFsaWdubWVudCI6MCwiVmVydGljYWxBbGlnbm1lbnQiOjAsIlNtYXJ0Rm9yZWdyb3VuZCI6bnVsbCwiQmFja2dyb3VuZEZpbGxUeXBlIjowLCJNYXJnaW4iOnsiJGlkIjoiMjQzIiwiVG9wIjowLjAsIkxlZnQiOjAuMCwiUmlnaHQiOjAuMCwiQm90dG9tIjowLjB9LCJQYWRkaW5nIjp7IiRpZCI6IjI0NCIsIlRvcCI6MC4wLCJMZWZ0IjowLjAsIlJpZ2h0IjowLjAsIkJvdHRvbSI6MC4wfSwiQmFja2dyb3VuZCI6bnVsbCwiSXNWaXNpYmxlIjp0cnVlLCJXaWR0aCI6MC4wLCJIZWlnaHQiOjAuMCwiQm9yZGVyU3R5bGUiOm51bGwsIlBhcmVudFN0eWxlIjpudWxsfSwiUmVjdGFuZ2xlU3R5bGUiOnsiJGlkIjoiMjQ1IiwiTWFyZ2luIjp7IiRpZCI6IjI0NiIsIlRvcCI6MC4wLCJMZWZ0IjowLjAsIlJpZ2h0IjowLjAsIkJvdHRvbSI6MC4wfSwiUGFkZGluZyI6eyIkaWQiOiIyNDciLCJUb3AiOjAuMCwiTGVmdCI6MC4wLCJSaWdodCI6MC4wLCJCb3R0b20iOjAuMH0sIkJhY2tncm91bmQiOnsiJGlkIjoiMjQ4IiwiQ29sb3IiOnsiJGlkIjoiMjQ5IiwiQSI6NjMsIlIiOjE2NSwiRyI6MTY1LCJCIjoxNjV9fSwiSXNWaXNpYmxlIjp0cnVlLCJXaWR0aCI6MC4wLCJIZWlnaHQiOjAuMCwiQm9yZGVyU3R5bGUiOnsiJGlkIjoiMjUwIiwiTGluZUNvbG9yIjp7IiRpZCI6IjI1MSIsIiR0eXBlIjoiTkxSRS5Db21tb24uRG9tLlNvbGlkQ29sb3JCcnVzaCwgTkxSRS5Db21tb24iLCJDb2xvciI6eyIkaWQiOiIyNTIiLCJBIjoyNTUsIlIiOjI1NSwiRyI6MCwiQiI6MH19LCJMaW5lV2VpZ2h0IjowLjAsIkxpbmVUeXBlIjowLCJQYXJlbnRTdHlsZSI6bnVsbH0sIlBhcmVudFN0eWxlIjpudWxsfSwiTWFyZ2luIjp7IiRpZCI6IjI1MyIsIlRvcCI6MC4wLCJMZWZ0IjowLjAsIlJpZ2h0IjowLjAsIkJvdHRvbSI6MC4wfSwiUGFkZGluZyI6eyIkaWQiOiIyNTQiLCJUb3AiOjAuMCwiTGVmdCI6MC4wLCJSaWdodCI6MC4wLCJCb3R0b20iOjAuMH0sIkJhY2tncm91bmQiOm51bGwsIklzVmlzaWJsZSI6dHJ1ZSwiV2lkdGgiOjAuMCwiSGVpZ2h0IjowLjAsIkJvcmRlclN0eWxlIjpudWxsLCJQYXJlbnRTdHlsZSI6bnVsbH0sIkJhY2tncm91bmRTdHlsZSI6eyIkaWQiOiIyNTUiLCJNYXJnaW4iOnsiJGlkIjoiMjU2IiwiVG9wIjowLjAsIkxlZnQiOjAuMCwiUmlnaHQiOjAuMCwiQm90dG9tIjowLjB9LCJQYWRkaW5nIjp7IiRpZCI6IjI1NyIsIlRvcCI6MC4wLCJMZWZ0IjowLjAsIlJpZ2h0IjowLjAsIkJvdHRvbSI6MC4wfSwiQmFja2dyb3VuZCI6eyIkaWQiOiIyNTgiLCJDb2xvciI6eyIkaWQiOiIyNTkiLCJBIjo1MSwiUiI6MTY1LCJHIjoxNjUsIkIiOjE2NX19LCJJc1Zpc2libGUiOnRydWUsIldpZHRoIjowLjAsIkhlaWdodCI6MC4wLCJCb3JkZXJTdHlsZSI6eyIkaWQiOiIyNjAiLCJMaW5lQ29sb3IiOnsiJGlkIjoiMjYxIiwiJHR5cGUiOiJOTFJFLkNvbW1vbi5Eb20uU29saWRDb2xvckJydXNoLCBOTFJFLkNvbW1vbiIsIkNvbG9yIjp7IiRpZCI6IjI2MiIsIkEiOjI1NSwiUiI6MjU1LCJHIjowLCJCIjowfX0sIkxpbmVXZWlnaHQiOjAuMCwiTGluZVR5cGUiOjAsIlBhcmVudFN0eWxlIjpudWxsfSwiUGFyZW50U3R5bGUiOm51bGx9LCJNYXJnaW4iOnsiJGlkIjoiMjYzIiwiVG9wIjowLjAsIkxlZnQiOjAuMCwiUmlnaHQiOjAuMCwiQm90dG9tIjowLjB9LCJQYWRkaW5nIjp7IiRpZCI6IjI2NCIsIlRvcCI6MC4wLCJMZWZ0IjowLjAsIlJpZ2h0IjowLjAsIkJvdHRvbSI6MC4wfSwiSXNWaXNpYmxlIjpmYWxzZSwiV2lkdGgiOjAuMCwiSGVpZ2h0IjowLjAsIkJvcmRlclN0eWxlIjpudWxsLCJQYXJlbnRTdHlsZSI6bnVsbH19XSwiSWQiOiI1NWU0NWFiZi0yMmVkLTQ3YTEtYTU0Yi0yMTdkODljMWM4MDIiLCJJbmRleCI6MSwiSGVhZGVyVGV4dCI6IjE5NzBzIiwiU3R5bGUiOnsiJGlkIjoiMjY1IiwiSGVhZGVyU3R5bGUiOnsiJGlkIjoiMjY2IiwiVGV4dElzVmVydGljYWwiOmZhbHNlLCJUZXh0U3R5bGUiOnsiJGlkIjoiMjY3IiwiRm9udFNldHRpbmdzIjp7IiRpZCI6IjI2OCIsIkZvbnRTaXplIjoxNiwiRm9udE5hbWUiOiJDYWxpYnJpIiwiSXNCb2xkIjp0cnVlLCJJc0l0YWxpYyI6dHJ1ZSwiSXNVbmRlcmxpbmVkIjpmYWxzZSwiUGFyZW50U3R5bGUiOm51bGx9LCJBdXRvU2l6ZSI6MiwiRm9yZWdyb3VuZCI6eyIkcmVmIjoiMTM4In0sIk1heFdpZHRoIjo3MS4wLCJNYXhIZWlnaHQiOiJJbmZpbml0eSIsIlNtYXJ0Rm9yZWdyb3VuZElzQWN0aXZlIjpmYWxzZSwiSG9yaXpvbnRhbEFsaWdubWVudCI6MCwiVmVydGljYWxBbGlnbm1lbnQiOjAsIlNtYXJ0Rm9yZWdyb3VuZCI6bnVsbCwiQmFja2dyb3VuZEZpbGxUeXBlIjowLCJNYXJnaW4iOnsiJGlkIjoiMjY5IiwiVG9wIjowLjAsIkxlZnQiOjAuMCwiUmlnaHQiOjAuMCwiQm90dG9tIjowLjB9LCJQYWRkaW5nIjp7IiRpZCI6IjI3MCIsIlRvcCI6MC4wLCJMZWZ0IjowLjAsIlJpZ2h0IjowLjAsIkJvdHRvbSI6MC4wfSwiQmFja2dyb3VuZCI6bnVsbCwiSXNWaXNpYmxlIjp0cnVlLCJXaWR0aCI6MC4wLCJIZWlnaHQiOjAuMCwiQm9yZGVyU3R5bGUiOm51bGwsIlBhcmVudFN0eWxlIjpudWxsfSwiUmVjdGFuZ2xlU3R5bGUiOnsiJGlkIjoiMjcxIiwiTWFyZ2luIjp7IiRpZCI6IjI3MiIsIlRvcCI6MC4wLCJMZWZ0IjowLjAsIlJpZ2h0IjowLjAsIkJvdHRvbSI6MC4wfSwiUGFkZGluZyI6eyIkaWQiOiIyNzMiLCJUb3AiOjAuMCwiTGVmdCI6MC4wLCJSaWdodCI6MC4wLCJCb3R0b20iOjAuMH0sIkJhY2tncm91bmQiOnsiJGlkIjoiMjc0IiwiQ29sb3IiOnsiJGlkIjoiMjc1IiwiQSI6MjU1LCJSIjoyNDMsIkciOjAsIkIiOjE2M319LCJJc1Zpc2libGUiOnRydWUsIldpZHRoIjowLjAsIkhlaWdodCI6MC4wLCJCb3JkZXJTdHlsZSI6eyIkaWQiOiIyNzYiLCJMaW5lQ29sb3IiOnsiJGlkIjoiMjc3IiwiJHR5cGUiOiJOTFJFLkNvbW1vbi5Eb20uU29saWRDb2xvckJydXNoLCBOTFJFLkNvbW1vbiIsIkNvbG9yIjp7IiRpZCI6IjI3OCIsIkEiOjI1NSwiUiI6MjU1LCJHIjowLCJCIjowfX0sIkxpbmVXZWlnaHQiOjAuMCwiTGluZVR5cGUiOjAsIlBhcmVudFN0eWxlIjpudWxsfSwiUGFyZW50U3R5bGUiOm51bGx9LCJNYXJnaW4iOnsiJGlkIjoiMjc5IiwiVG9wIjowLjAsIkxlZnQiOjAuMCwiUmlnaHQiOjAuMCwiQm90dG9tIjowLjB9LCJQYWRkaW5nIjp7IiRpZCI6IjI4MCIsIlRvcCI6MC4wLCJMZWZ0IjowLjAsIlJpZ2h0IjowLjAsIkJvdHRvbSI6MC4wfSwiQmFja2dyb3VuZCI6bnVsbCwiSXNWaXNpYmxlIjp0cnVlLCJXaWR0aCI6MC4wLCJIZWlnaHQiOjAuMCwiQm9yZGVyU3R5bGUiOm51bGwsIlBhcmVudFN0eWxlIjpudWxsfSwiQmFja2dyb3VuZFN0eWxlIjp7IiRpZCI6IjI4MSIsIk1hcmdpbiI6eyIkaWQiOiIyODIiLCJUb3AiOjAuMCwiTGVmdCI6MC4wLCJSaWdodCI6MC4wLCJCb3R0b20iOjAuMH0sIlBhZGRpbmciOnsiJGlkIjoiMjgzIiwiVG9wIjowLjAsIkxlZnQiOjAuMCwiUmlnaHQiOjAuMCwiQm90dG9tIjowLjB9LCJCYWNrZ3JvdW5kIjp7IiRpZCI6IjI4NCIsIkNvbG9yIjp7IiRpZCI6IjI4NSIsIkEiOjExMiwiUiI6MjUxLCJHIjoyMzcsIkIiOjI0NX19LCJJc1Zpc2libGUiOnRydWUsIldpZHRoIjowLjAsIkhlaWdodCI6MC4wLCJCb3JkZXJTdHlsZSI6eyIkaWQiOiIyODYiLCJMaW5lQ29sb3IiOnsiJGlkIjoiMjg3IiwiJHR5cGUiOiJOTFJFLkNvbW1vbi5Eb20uU29saWRDb2xvckJydXNoLCBOTFJFLkNvbW1vbiIsIkNvbG9yIjp7IiRpZCI6IjI4OCIsIkEiOjI1NSwiUiI6MjU1LCJHIjowLCJCIjowfX0sIkxpbmVXZWlnaHQiOjAuMCwiTGluZVR5cGUiOjAsIlBhcmVudFN0eWxlIjpudWxsfSwiUGFyZW50U3R5bGUiOm51bGx9LCJJc0Fib3ZlVGltZWJhbmQiOmZhbHNlLCJTcGFjaW5nIjoyLCJNYXJnaW4iOnsiJGlkIjoiMjg5IiwiVG9wIjowLjAsIkxlZnQiOjAuMCwiUmlnaHQiOjAuMCwiQm90dG9tIjowLjB9LCJQYWRkaW5nIjp7IiRpZCI6IjI5MCIsIlRvcCI6MC4wLCJMZWZ0IjowLjAsIlJpZ2h0IjowLjAsIkJvdHRvbSI6MC4wfSwiSXNWaXNpYmxlIjp0cnVlLCJXaWR0aCI6ODg5LjAsIkhlaWdodCI6NTkuOTUwMDAwNzYyOTM5NDUzLCJCb3JkZXJTdHlsZSI6eyIkaWQiOiIyOTEiLCJMaW5lQ29sb3IiOm51bGwsIkxpbmVXZWlnaHQiOjAuMCwiTGluZVR5cGUiOjAsIlBhcmVudFN0eWxlIjpudWxsfSwiUGFyZW50U3R5bGUiOm51bGx9fSx7IiRpZCI6IjI5MiIsIl9hY3Rpdml0aWVzIjpbeyIkaWQiOiIyOTMiLCJfcm93cyI6W3siJGlkIjoiMjk0IiwiX3Rhc2tzIjpbXSwiX21pbGVzdG9uZXMiOlt7IiRpZCI6IjI5NSIsIklkIjoiMDIzMmJiMGItOWJhZC00OThhLWEyZjktZmJhMmEwODZmZDFiIiwiSW5kZXgiOjcsIkdyb3VwSWQiOm51bGwsIlRpdGxlIjoiRmlyc3QgRmFzaGlvbiBQYXJ0bmVyc2hpcCIsIkRhdGVUaW1lIjoiMTk4NC0wMS0wMVQyMzo1OTowMCIsIlBlcmNlbnRhZ2VDb21wbGV0ZSI6bnVsbCwiTm90ZSI6bnVsbCwiU3R5bGUiOnsiJGlkIjoiMjk2IiwiVGl0bGVQb3NpdGlvbiI6IlJpZ2h0IiwiRGF0ZVBvc2l0aW9uIjoiTGVmdCIsIlNoYXBlVHlwZSI6MSwiU2hhcGVTaXplIjowLCJTcGFjaW5nIjo1LCJTaGFwZVN0eWxlIjp7IiRpZCI6IjI5NyIsIk1hcmdpbiI6eyIkcmVmIjoiOCJ9LCJQYWRkaW5nIjp7IiRyZWYiOiI5In0sIkJhY2tncm91bmQiOnsiJGlkIjoiMjk4IiwiQ29sb3IiOnsiJGlkIjoiMjk5IiwiQSI6MjU1LCJSIjoyNDMsIkciOjAsIkIiOjE2M319LCJJc1Zpc2libGUiOnRydWUsIldpZHRoIjoxMi4wLCJIZWlnaHQiOjE0LjAsIkJvcmRlclN0eWxlIjp7IiRpZCI6IjMwMCIsIkxpbmVDb2xvciI6eyIkaWQiOiIzMDEiLCIkdHlwZSI6Ik5MUkUuQ29tbW9uLkRvbS5Tb2xpZENvbG9yQnJ1c2gsIE5MUkUuQ29tbW9uIiwiQ29sb3IiOnsiJGlkIjoiMzAyIiwiQSI6MjU1LCJSIjoyNTUsIkciOjI1NSwiQiI6MjU1fX0sIkxpbmVXZWlnaHQiOjAuMCwiTGluZVR5cGUiOjAsIlBhcmVudFN0eWxlIjpudWxsfSwiUGFyZW50U3R5bGUiOm51bGx9LCJUaXRsZVN0eWxlIjp7IiRpZCI6IjMwMyIsIkZvbnRTZXR0aW5ncyI6eyIkaWQiOiIzMDQiLCJGb250U2l6ZSI6MTIsIkZvbnROYW1lIjoiQ2FsaWJyaSIsIklzQm9sZCI6ZmFsc2UsIklzSXRhbGljIjp0cnVlLCJJc1VuZGVybGluZWQiOmZhbHNlLCJQYXJlbnRTdHlsZSI6bnVsbH0sIkF1dG9TaXplIjoyLCJGb3JlZ3JvdW5kIjp7IiRpZCI6IjMwNSIsIkNvbG9yIjp7IiRpZCI6IjMwNiIsIkEiOjI1NSwiUiI6MzUsIkciOjMxLCJCIjozMn19LCJNYXhXaWR0aCI6MTIw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zMDciLCJDb2xvciI6eyIkaWQiOiIzMDgiLCJBIjowLCJSIjoyNTUsIkciOjI1NSwiQiI6MjU1fX0sIklzVmlzaWJsZSI6dHJ1ZSwiV2lkdGgiOjAuMCwiSGVpZ2h0IjowLjAsIkJvcmRlclN0eWxlIjpudWxsLCJQYXJlbnRTdHlsZSI6bnVsbH0sIkRhdGVTdHlsZSI6eyIkaWQiOiIzMDkiLCJGb250U2V0dGluZ3MiOnsiJGlkIjoiMzEwIiwiRm9udFNpemUiOjExLCJGb250TmFtZSI6IkNhbGlicmkiLCJJc0JvbGQiOnRydWUsIklzSXRhbGljIjp0cnVlLCJJc1VuZGVybGluZWQiOmZhbHNlLCJQYXJlbnRTdHlsZSI6bnVsbH0sIkF1dG9TaXplIjoyLCJGb3JlZ3JvdW5kIjp7IiRpZCI6IjMxMSIsIkNvbG9yIjp7IiRpZCI6IjMxMiIsIkEiOjI1NSwiUiI6MzUsIkciOjMxLCJCIjozMn19LCJNYXhXaWR0aCI6MjM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MxMyIsIkNvbG9yIjp7IiRpZCI6IjMxNCIsIkEiOjAsIlIiOjI1NSwiRyI6MjU1LCJCIjoyNTV9fSwiSXNWaXNpYmxlIjp0cnVlLCJXaWR0aCI6MC4wLCJIZWlnaHQiOjAuMCwiQm9yZGVyU3R5bGUiOm51bGwsIlBhcmVudFN0eWxlIjpudWxsfSwiRGF0ZUZvcm1hdCI6eyIkaWQiOiIzMT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xNiIsIkRhdGVQYXJ0SXNWaXNpYmxlIjp0cnVlLCJUaW1lUGFydElzVmlzaWJsZSI6ZmFsc2V9fSwiV2Vla051bWJlcmluZyI6eyIkaWQiOiIzMTc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MzE4IiwiX3Rhc2tzIjpbXSwiX21pbGVzdG9uZXMiOlt7IiRpZCI6IjMxOSIsIklkIjoiOTNmZGNjZDUtZWE0NC00ZTJkLWFhMmItZTgyOTc4YmRjNzdkIiwiSW5kZXgiOjgsIkdyb3VwSWQiOm51bGwsIlRpdGxlIjoiQ0VPIEJhcmJpZSIsIkRhdGVUaW1lIjoiMTk4NS0wMS0wMVQyMzo1OTowMCIsIlBlcmNlbnRhZ2VDb21wbGV0ZSI6bnVsbCwiTm90ZSI6bnVsbCwiU3R5bGUiOnsiJGlkIjoiMzIwIiwiVGl0bGVQb3NpdGlvbiI6IlJpZ2h0IiwiRGF0ZVBvc2l0aW9uIjoiTGVmdCIsIlNoYXBlVHlwZSI6MSwiU2hhcGVTaXplIjowLCJTcGFjaW5nIjo1LCJTaGFwZVN0eWxlIjp7IiRpZCI6IjMyMSIsIk1hcmdpbiI6eyIkcmVmIjoiOCJ9LCJQYWRkaW5nIjp7IiRyZWYiOiI5In0sIkJhY2tncm91bmQiOnsiJGlkIjoiMzIyIiwiQ29sb3IiOnsiJGlkIjoiMzIzIiwiQSI6MjU1LCJSIjoyNDMsIkciOjAsIkIiOjE2M319LCJJc1Zpc2libGUiOnRydWUsIldpZHRoIjoxMi4wLCJIZWlnaHQiOjE0LjAsIkJvcmRlclN0eWxlIjp7IiRpZCI6IjMyNCIsIkxpbmVDb2xvciI6eyIkaWQiOiIzMjUiLCIkdHlwZSI6Ik5MUkUuQ29tbW9uLkRvbS5Tb2xpZENvbG9yQnJ1c2gsIE5MUkUuQ29tbW9uIiwiQ29sb3IiOnsiJGlkIjoiMzI2IiwiQSI6MjU1LCJSIjoyNTUsIkciOjAsIkIiOjB9fSwiTGluZVdlaWdodCI6MC4wLCJMaW5lVHlwZSI6MCwiUGFyZW50U3R5bGUiOm51bGx9LCJQYXJlbnRTdHlsZSI6bnVsbH0sIlRpdGxlU3R5bGUiOnsiJGlkIjoiMzI3IiwiRm9udFNldHRpbmdzIjp7IiRpZCI6IjMyOCIsIkZvbnRTaXplIjoxMiwiRm9udE5hbWUiOiJDYWxpYnJpIiwiSXNCb2xkIjpmYWxzZSwiSXNJdGFsaWMiOnRydWUsIklzVW5kZXJsaW5lZCI6ZmFsc2UsIlBhcmVudFN0eWxlIjpudWxsfSwiQXV0b1NpemUiOjIsIkZvcmVncm91bmQiOnsiJGlkIjoiMzI5IiwiQ29sb3IiOnsiJGlkIjoiMzMwIiwiQSI6MjU1LCJSIjozNSwiRyI6MzEsIkIiOjMyfX0sIk1heFdpZHRoIjo1N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zMxIiwiQ29sb3IiOnsiJGlkIjoiMzMyIiwiQSI6MCwiUiI6MjU1LCJHIjoyNTUsIkIiOjI1NX19LCJJc1Zpc2libGUiOnRydWUsIldpZHRoIjowLjAsIkhlaWdodCI6MC4wLCJCb3JkZXJTdHlsZSI6bnVsbCwiUGFyZW50U3R5bGUiOm51bGx9LCJEYXRlU3R5bGUiOnsiJGlkIjoiMzMzIiwiRm9udFNldHRpbmdzIjp7IiRpZCI6IjMzNCIsIkZvbnRTaXplIjoxMSwiRm9udE5hbWUiOiJDYWxpYnJpIiwiSXNCb2xkIjp0cnVlLCJJc0l0YWxpYyI6dHJ1ZSwiSXNVbmRlcmxpbmVkIjpmYWxzZSwiUGFyZW50U3R5bGUiOm51bGx9LCJBdXRvU2l6ZSI6MiwiRm9yZWdyb3VuZCI6eyIkaWQiOiIzMzUiLCJDb2xvciI6eyIkaWQiOiIzMzY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MzciLCJDb2xvciI6eyIkaWQiOiIzMzgiLCJBIjowLCJSIjoyNTUsIkciOjI1NSwiQiI6MjU1fX0sIklzVmlzaWJsZSI6dHJ1ZSwiV2lkdGgiOjAuMCwiSGVpZ2h0IjowLjAsIkJvcmRlclN0eWxlIjpudWxsLCJQYXJlbnRTdHlsZSI6bnVsbH0sIkRhdGVGb3JtYXQiOnsiJGlkIjoiMzM5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DAiLCJEYXRlUGFydElzVmlzaWJsZSI6dHJ1ZSwiVGltZVBhcnRJc1Zpc2libGUiOmZhbHNlfX0sIldlZWtOdW1iZXJpbmciOnsiJGlkIjoiMzQx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M0MiIsIl90YXNrcyI6W10sIl9taWxlc3RvbmVzIjpbeyIkaWQiOiIzNDMiLCJJZCI6ImViMDJlNTFlLTNjOGMtNDcxZi1hZjFmLTZlYmUyMDYyYTdlYSIsIkluZGV4Ijo5LCJHcm91cElkIjpudWxsLCJUaXRsZSI6IlwiV2UgR2lybHMgQ2FuIERvIEFueXRoaW5nXCIgQ2FtcGFpZ24iLCJEYXRlVGltZSI6IjE5ODUtMDEtMDFUMjM6NTk6MDAiLCJQZXJjZW50YWdlQ29tcGxldGUiOm51bGwsIk5vdGUiOm51bGwsIlN0eWxlIjp7IiRpZCI6IjM0NCIsIlRpdGxlUG9zaXRpb24iOiJSaWdodCIsIkRhdGVQb3NpdGlvbiI6IkxlZnQiLCJTaGFwZVR5cGUiOjEsIlNoYXBlU2l6ZSI6MCwiU3BhY2luZyI6NSwiU2hhcGVTdHlsZSI6eyIkaWQiOiIzNDUiLCJNYXJnaW4iOnsiJHJlZiI6IjgifSwiUGFkZGluZyI6eyIkcmVmIjoiOSJ9LCJCYWNrZ3JvdW5kIjp7IiRpZCI6IjM0NiIsIkNvbG9yIjp7IiRpZCI6IjM0NyIsIkEiOjI1NSwiUiI6MjQzLCJHIjowLCJCIjoxNjN9fSwiSXNWaXNpYmxlIjp0cnVlLCJXaWR0aCI6MTIuMCwiSGVpZ2h0IjoxNC4wLCJCb3JkZXJTdHlsZSI6eyIkaWQiOiIzNDgiLCJMaW5lQ29sb3IiOnsiJGlkIjoiMzQ5IiwiJHR5cGUiOiJOTFJFLkNvbW1vbi5Eb20uU29saWRDb2xvckJydXNoLCBOTFJFLkNvbW1vbiIsIkNvbG9yIjp7IiRpZCI6IjM1MCIsIkEiOjI1NSwiUiI6MjU1LCJHIjoyNTUsIkIiOjI1NX19LCJMaW5lV2VpZ2h0IjowLjAsIkxpbmVUeXBlIjowLCJQYXJlbnRTdHlsZSI6bnVsbH0sIlBhcmVudFN0eWxlIjpudWxsfSwiVGl0bGVTdHlsZSI6eyIkaWQiOiIzNTEiLCJGb250U2V0dGluZ3MiOnsiJGlkIjoiMzUyIiwiRm9udFNpemUiOjEyLCJGb250TmFtZSI6IkNhbGlicmkiLCJJc0JvbGQiOmZhbHNlLCJJc0l0YWxpYyI6dHJ1ZSwiSXNVbmRlcmxpbmVkIjpmYWxzZSwiUGFyZW50U3R5bGUiOm51bGx9LCJBdXRvU2l6ZSI6MiwiRm9yZWdyb3VuZCI6eyIkaWQiOiIzNTMiLCJDb2xvciI6eyIkaWQiOiIzNTQiLCJBIjoyNTUsIlIiOjM1LCJHIjozMSwiQiI6MzJ9fSwiTWF4V2lkdGgiOjE4Ny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zU1IiwiQ29sb3IiOnsiJGlkIjoiMzU2IiwiQSI6MCwiUiI6MjU1LCJHIjoyNTUsIkIiOjI1NX19LCJJc1Zpc2libGUiOnRydWUsIldpZHRoIjowLjAsIkhlaWdodCI6MC4wLCJCb3JkZXJTdHlsZSI6bnVsbCwiUGFyZW50U3R5bGUiOm51bGx9LCJEYXRlU3R5bGUiOnsiJGlkIjoiMzU3IiwiRm9udFNldHRpbmdzIjp7IiRpZCI6IjM1OCIsIkZvbnRTaXplIjoxMSwiRm9udE5hbWUiOiJDYWxpYnJpIiwiSXNCb2xkIjp0cnVlLCJJc0l0YWxpYyI6dHJ1ZSwiSXNVbmRlcmxpbmVkIjpmYWxzZSwiUGFyZW50U3R5bGUiOm51bGx9LCJBdXRvU2l6ZSI6MiwiRm9yZWdyb3VuZCI6eyIkaWQiOiIzNTkiLCJDb2xvciI6eyIkaWQiOiIzNjA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NjEiLCJDb2xvciI6eyIkaWQiOiIzNjIiLCJBIjowLCJSIjoyNTUsIkciOjI1NSwiQiI6MjU1fX0sIklzVmlzaWJsZSI6dHJ1ZSwiV2lkdGgiOjAuMCwiSGVpZ2h0IjowLjAsIkJvcmRlclN0eWxlIjpudWxsLCJQYXJlbnRTdHlsZSI6bnVsbH0sIkRhdGVGb3JtYXQiOnsiJGlkIjoiMzY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jQiLCJEYXRlUGFydElzVmlzaWJsZSI6dHJ1ZSwiVGltZVBhcnRJc1Zpc2libGUiOmZhbHNlfX0sIldlZWtOdW1iZXJpbmciOnsiJGlkIjoiMzY1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M2NiIsIl90YXNrcyI6W10sIl9taWxlc3RvbmVzIjpbeyIkaWQiOiIzNjciLCJJZCI6ImVlMWJjOWVhLTg1MGItNGMyMC04ZDA0LTk5YmQ0ZTJiODExNyIsIkluZGV4IjoxMCwiR3JvdXBJZCI6bnVsbCwiVGl0bGUiOiJBbmR5IFdhcmhvbCBQYWludGluZyIsIkRhdGVUaW1lIjoiMTk4Ni0xMi0zMVQyMzo1OTowMCIsIlBlcmNlbnRhZ2VDb21wbGV0ZSI6bnVsbCwiTm90ZSI6bnVsbCwiU3R5bGUiOnsiJGlkIjoiMzY4IiwiVGl0bGVQb3NpdGlvbiI6IlJpZ2h0IiwiRGF0ZVBvc2l0aW9uIjoiTGVmdCIsIlNoYXBlVHlwZSI6MSwiU2hhcGVTaXplIjowLCJTcGFjaW5nIjo1LCJTaGFwZVN0eWxlIjp7IiRpZCI6IjM2OSIsIk1hcmdpbiI6eyIkcmVmIjoiOCJ9LCJQYWRkaW5nIjp7IiRyZWYiOiI5In0sIkJhY2tncm91bmQiOnsiJGlkIjoiMzcwIiwiQ29sb3IiOnsiJGlkIjoiMzcxIiwiQSI6MjU1LCJSIjoyNDMsIkciOjAsIkIiOjE2M319LCJJc1Zpc2libGUiOnRydWUsIldpZHRoIjoxMi4wLCJIZWlnaHQiOjE0LjAsIkJvcmRlclN0eWxlIjp7IiRpZCI6IjM3MiIsIkxpbmVDb2xvciI6eyIkaWQiOiIzNzMiLCIkdHlwZSI6Ik5MUkUuQ29tbW9uLkRvbS5Tb2xpZENvbG9yQnJ1c2gsIE5MUkUuQ29tbW9uIiwiQ29sb3IiOnsiJGlkIjoiMzc0IiwiQSI6MjU1LCJSIjoyNTUsIkciOjI1NSwiQiI6MjU1fX0sIkxpbmVXZWlnaHQiOjAuMCwiTGluZVR5cGUiOjAsIlBhcmVudFN0eWxlIjpudWxsfSwiUGFyZW50U3R5bGUiOm51bGx9LCJUaXRsZVN0eWxlIjp7IiRpZCI6IjM3NSIsIkZvbnRTZXR0aW5ncyI6eyIkaWQiOiIzNzYiLCJGb250U2l6ZSI6MTIsIkZvbnROYW1lIjoiQ2FsaWJyaSIsIklzQm9sZCI6ZmFsc2UsIklzSXRhbGljIjp0cnVlLCJJc1VuZGVybGluZWQiOmZhbHNlLCJQYXJlbnRTdHlsZSI6bnVsbH0sIkF1dG9TaXplIjoyLCJGb3JlZ3JvdW5kIjp7IiRpZCI6IjM3NyIsIkNvbG9yIjp7IiRpZCI6IjM3OCIsIkEiOjI1NSwiUiI6MzUsIkciOjMxLCJCIjozMn19LCJNYXhXaWR0aCI6MTA2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zNzkiLCJDb2xvciI6eyIkaWQiOiIzODAiLCJBIjowLCJSIjoyNTUsIkciOjI1NSwiQiI6MjU1fX0sIklzVmlzaWJsZSI6dHJ1ZSwiV2lkdGgiOjAuMCwiSGVpZ2h0IjowLjAsIkJvcmRlclN0eWxlIjpudWxsLCJQYXJlbnRTdHlsZSI6bnVsbH0sIkRhdGVTdHlsZSI6eyIkaWQiOiIzODEiLCJGb250U2V0dGluZ3MiOnsiJGlkIjoiMzgyIiwiRm9udFNpemUiOjExLCJGb250TmFtZSI6IkNhbGlicmkiLCJJc0JvbGQiOnRydWUsIklzSXRhbGljIjp0cnVlLCJJc1VuZGVybGluZWQiOmZhbHNlLCJQYXJlbnRTdHlsZSI6bnVsbH0sIkF1dG9TaXplIjoyLCJGb3JlZ3JvdW5kIjp7IiRpZCI6IjM4MyIsIkNvbG9yIjp7IiRpZCI6IjM4NCIsIkEiOjI1NSwiUiI6MzUsIkciOjMxLCJCIjozMn19LCJNYXhXaWR0aCI6MjM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M4NSIsIkNvbG9yIjp7IiRpZCI6IjM4NiIsIkEiOjAsIlIiOjI1NSwiRyI6MjU1LCJCIjoyNTV9fSwiSXNWaXNpYmxlIjp0cnVlLCJXaWR0aCI6MC4wLCJIZWlnaHQiOjAuMCwiQm9yZGVyU3R5bGUiOm51bGwsIlBhcmVudFN0eWxlIjpudWxsfSwiRGF0ZUZvcm1hdCI6eyIkaWQiOiIzOD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OCIsIkRhdGVQYXJ0SXNWaXNpYmxlIjp0cnVlLCJUaW1lUGFydElzVmlzaWJsZSI6ZmFsc2V9fSwiV2Vla051bWJlcmluZyI6eyIkaWQiOiIzODk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AsIklkIjoiZjYyODg1ZDYtMDlkZi00MTQ2LWI0NWQtZGYyM2NlYTQwNGJlIiwiSGVhZGVyVGV4dCI6bnVsbCwiSXNEZWZhdWx0Ijp0cnVlLCJTdHlsZSI6eyIkaWQiOiIzOTAiLCJIZWFkZXJTdHlsZSI6eyIkaWQiOiIzOTEiLCJUZXh0U3R5bGUiOnsiJGlkIjoiMzkyIiwiRm9udFNldHRpbmdzIjp7IiRpZCI6IjM5MyIsIkZvbnRTaXplIjoxMSwiRm9udE5hbWUiOiJDYWxpYnJpIiwiSXNCb2xkIjpmYWxzZSwiSXNJdGFsaWMiOmZhbHNlLCJJc1VuZGVybGluZWQiOmZhbHNlLCJQYXJlbnRTdHlsZSI6bnVsbH0sIkF1dG9TaXplIjoyLCJGb3JlZ3JvdW5kIjp7IiRpZCI6IjM5NCIsIkNvbG9yIjp7IiRpZCI6IjM5NSIsIkEiOjI1NSwiUiI6MCwiRyI6MCwiQiI6MH19LCJNYXhXaWR0aCI6MC4wLCJNYXhIZWlnaHQiOjAuMCwiU21hcnRGb3JlZ3JvdW5kSXNBY3RpdmUiOmZhbHNlLCJIb3Jpem9udGFsQWxpZ25tZW50IjowLCJWZXJ0aWNhbEFsaWdubWVudCI6MCwiU21hcnRGb3JlZ3JvdW5kIjpudWxsLCJCYWNrZ3JvdW5kRmlsbFR5cGUiOjAsIk1hcmdpbiI6eyIkaWQiOiIzOTYiLCJUb3AiOjAuMCwiTGVmdCI6MC4wLCJSaWdodCI6MC4wLCJCb3R0b20iOjAuMH0sIlBhZGRpbmciOnsiJGlkIjoiMzk3IiwiVG9wIjowLjAsIkxlZnQiOjAuMCwiUmlnaHQiOjAuMCwiQm90dG9tIjowLjB9LCJCYWNrZ3JvdW5kIjpudWxsLCJJc1Zpc2libGUiOnRydWUsIldpZHRoIjowLjAsIkhlaWdodCI6MC4wLCJCb3JkZXJTdHlsZSI6bnVsbCwiUGFyZW50U3R5bGUiOm51bGx9LCJSZWN0YW5nbGVTdHlsZSI6eyIkaWQiOiIzOTgiLCJNYXJnaW4iOnsiJGlkIjoiMzk5IiwiVG9wIjowLjAsIkxlZnQiOjAuMCwiUmlnaHQiOjAuMCwiQm90dG9tIjowLjB9LCJQYWRkaW5nIjp7IiRpZCI6IjQwMCIsIlRvcCI6MC4wLCJMZWZ0IjowLjAsIlJpZ2h0IjowLjAsIkJvdHRvbSI6MC4wfSwiQmFja2dyb3VuZCI6eyIkaWQiOiI0MDEiLCJDb2xvciI6eyIkaWQiOiI0MDIiLCJBIjo2MywiUiI6MTY1LCJHIjoxNjUsIkIiOjE2NX19LCJJc1Zpc2libGUiOnRydWUsIldpZHRoIjowLjAsIkhlaWdodCI6MC4wLCJCb3JkZXJTdHlsZSI6eyIkaWQiOiI0MDMiLCJMaW5lQ29sb3IiOnsiJGlkIjoiNDA0IiwiJHR5cGUiOiJOTFJFLkNvbW1vbi5Eb20uU29saWRDb2xvckJydXNoLCBOTFJFLkNvbW1vbiIsIkNvbG9yIjp7IiRpZCI6IjQwNSIsIkEiOjI1NSwiUiI6MjU1LCJHIjowLCJCIjowfX0sIkxpbmVXZWlnaHQiOjAuMCwiTGluZVR5cGUiOjAsIlBhcmVudFN0eWxlIjpudWxsfSwiUGFyZW50U3R5bGUiOm51bGx9LCJNYXJnaW4iOnsiJGlkIjoiNDA2IiwiVG9wIjowLjAsIkxlZnQiOjAuMCwiUmlnaHQiOjAuMCwiQm90dG9tIjowLjB9LCJQYWRkaW5nIjp7IiRpZCI6IjQwNyIsIlRvcCI6MC4wLCJMZWZ0IjowLjAsIlJpZ2h0IjowLjAsIkJvdHRvbSI6MC4wfSwiQmFja2dyb3VuZCI6bnVsbCwiSXNWaXNpYmxlIjp0cnVlLCJXaWR0aCI6MC4wLCJIZWlnaHQiOjAuMCwiQm9yZGVyU3R5bGUiOm51bGwsIlBhcmVudFN0eWxlIjpudWxsfSwiQmFja2dyb3VuZFN0eWxlIjp7IiRpZCI6IjQwOCIsIk1hcmdpbiI6eyIkaWQiOiI0MDkiLCJUb3AiOjAuMCwiTGVmdCI6MC4wLCJSaWdodCI6MC4wLCJCb3R0b20iOjAuMH0sIlBhZGRpbmciOnsiJGlkIjoiNDEwIiwiVG9wIjowLjAsIkxlZnQiOjAuMCwiUmlnaHQiOjAuMCwiQm90dG9tIjowLjB9LCJCYWNrZ3JvdW5kIjp7IiRpZCI6IjQxMSIsIkNvbG9yIjp7IiRpZCI6IjQxMiIsIkEiOjUxLCJSIjoxNjUsIkciOjE2NSwiQiI6MTY1fX0sIklzVmlzaWJsZSI6dHJ1ZSwiV2lkdGgiOjAuMCwiSGVpZ2h0IjowLjAsIkJvcmRlclN0eWxlIjp7IiRpZCI6IjQxMyIsIkxpbmVDb2xvciI6eyIkaWQiOiI0MTQiLCIkdHlwZSI6Ik5MUkUuQ29tbW9uLkRvbS5Tb2xpZENvbG9yQnJ1c2gsIE5MUkUuQ29tbW9uIiwiQ29sb3IiOnsiJGlkIjoiNDE1IiwiQSI6MjU1LCJSIjoyNTUsIkciOjAsIkIiOjB9fSwiTGluZVdlaWdodCI6MC4wLCJMaW5lVHlwZSI6MCwiUGFyZW50U3R5bGUiOm51bGx9LCJQYXJlbnRTdHlsZSI6bnVsbH0sIk1hcmdpbiI6eyIkaWQiOiI0MTYiLCJUb3AiOjAuMCwiTGVmdCI6MC4wLCJSaWdodCI6MC4wLCJCb3R0b20iOjAuMH0sIlBhZGRpbmciOnsiJGlkIjoiNDE3IiwiVG9wIjowLjAsIkxlZnQiOjAuMCwiUmlnaHQiOjAuMCwiQm90dG9tIjowLjB9LCJJc1Zpc2libGUiOmZhbHNlLCJXaWR0aCI6MC4wLCJIZWlnaHQiOjAuMCwiQm9yZGVyU3R5bGUiOm51bGwsIlBhcmVudFN0eWxlIjpudWxsfX1dLCJJZCI6ImViZDI3YzEzLTMzNDctNGUzMC1hNDU4LWRjYzM1MjI1ODNlYiIsIkluZGV4IjoyLCJIZWFkZXJUZXh0IjoiMTk4MHMiLCJTdHlsZSI6eyIkaWQiOiI0MTgiLCJIZWFkZXJTdHlsZSI6eyIkaWQiOiI0MTkiLCJUZXh0SXNWZXJ0aWNhbCI6ZmFsc2UsIlRleHRTdHlsZSI6eyIkaWQiOiI0MjAiLCJGb250U2V0dGluZ3MiOnsiJGlkIjoiNDIxIiwiRm9udFNpemUiOjE2LCJGb250TmFtZSI6IkNhbGlicmkiLCJJc0JvbGQiOnRydWUsIklzSXRhbGljIjp0cnVlLCJJc1VuZGVybGluZWQiOmZhbHNlLCJQYXJlbnRTdHlsZSI6bnVsbH0sIkF1dG9TaXplIjoyLCJGb3JlZ3JvdW5kIjp7IiRyZWYiOiIxMzgifSwiTWF4V2lkdGgiOjcxLjAsIk1heEhlaWdodCI6IkluZmluaXR5IiwiU21hcnRGb3JlZ3JvdW5kSXNBY3RpdmUiOmZhbHNlLCJIb3Jpem9udGFsQWxpZ25tZW50IjowLCJWZXJ0aWNhbEFsaWdubWVudCI6MCwiU21hcnRGb3JlZ3JvdW5kIjpudWxsLCJCYWNrZ3JvdW5kRmlsbFR5cGUiOjAsIk1hcmdpbiI6eyIkaWQiOiI0MjIiLCJUb3AiOjAuMCwiTGVmdCI6MC4wLCJSaWdodCI6MC4wLCJCb3R0b20iOjAuMH0sIlBhZGRpbmciOnsiJGlkIjoiNDIzIiwiVG9wIjowLjAsIkxlZnQiOjAuMCwiUmlnaHQiOjAuMCwiQm90dG9tIjowLjB9LCJCYWNrZ3JvdW5kIjpudWxsLCJJc1Zpc2libGUiOnRydWUsIldpZHRoIjowLjAsIkhlaWdodCI6MC4wLCJCb3JkZXJTdHlsZSI6bnVsbCwiUGFyZW50U3R5bGUiOm51bGx9LCJSZWN0YW5nbGVTdHlsZSI6eyIkaWQiOiI0MjQiLCJNYXJnaW4iOnsiJGlkIjoiNDI1IiwiVG9wIjowLjAsIkxlZnQiOjAuMCwiUmlnaHQiOjAuMCwiQm90dG9tIjowLjB9LCJQYWRkaW5nIjp7IiRpZCI6IjQyNiIsIlRvcCI6MC4wLCJMZWZ0IjowLjAsIlJpZ2h0IjowLjAsIkJvdHRvbSI6MC4wfSwiQmFja2dyb3VuZCI6eyIkaWQiOiI0MjciLCJDb2xvciI6eyIkaWQiOiI0MjgiLCJBIjoyNTUsIlIiOjI0MywiRyI6MCwiQiI6MTYzfX0sIklzVmlzaWJsZSI6dHJ1ZSwiV2lkdGgiOjAuMCwiSGVpZ2h0IjowLjAsIkJvcmRlclN0eWxlIjp7IiRpZCI6IjQyOSIsIkxpbmVDb2xvciI6eyIkaWQiOiI0MzAiLCIkdHlwZSI6Ik5MUkUuQ29tbW9uLkRvbS5Tb2xpZENvbG9yQnJ1c2gsIE5MUkUuQ29tbW9uIiwiQ29sb3IiOnsiJGlkIjoiNDMxIiwiQSI6MjU1LCJSIjoyNTUsIkciOjAsIkIiOjB9fSwiTGluZVdlaWdodCI6MC4wLCJMaW5lVHlwZSI6MCwiUGFyZW50U3R5bGUiOm51bGx9LCJQYXJlbnRTdHlsZSI6bnVsbH0sIk1hcmdpbiI6eyIkaWQiOiI0MzIiLCJUb3AiOjAuMCwiTGVmdCI6MC4wLCJSaWdodCI6MC4wLCJCb3R0b20iOjAuMH0sIlBhZGRpbmciOnsiJGlkIjoiNDMzIiwiVG9wIjowLjAsIkxlZnQiOjAuMCwiUmlnaHQiOjAuMCwiQm90dG9tIjowLjB9LCJCYWNrZ3JvdW5kIjpudWxsLCJJc1Zpc2libGUiOnRydWUsIldpZHRoIjowLjAsIkhlaWdodCI6MC4wLCJCb3JkZXJTdHlsZSI6bnVsbCwiUGFyZW50U3R5bGUiOm51bGx9LCJCYWNrZ3JvdW5kU3R5bGUiOnsiJGlkIjoiNDM0IiwiTWFyZ2luIjp7IiRpZCI6IjQzNSIsIlRvcCI6MC4wLCJMZWZ0IjowLjAsIlJpZ2h0IjowLjAsIkJvdHRvbSI6MC4wfSwiUGFkZGluZyI6eyIkaWQiOiI0MzYiLCJUb3AiOjAuMCwiTGVmdCI6MC4wLCJSaWdodCI6MC4wLCJCb3R0b20iOjAuMH0sIkJhY2tncm91bmQiOnsiJGlkIjoiNDM3IiwiQ29sb3IiOnsiJGlkIjoiNDM4IiwiQSI6MTMzLCJSIjoyNTEsIkciOjIzNywiQiI6MjQ1fX0sIklzVmlzaWJsZSI6dHJ1ZSwiV2lkdGgiOjAuMCwiSGVpZ2h0IjowLjAsIkJvcmRlclN0eWxlIjp7IiRpZCI6IjQzOSIsIkxpbmVDb2xvciI6eyIkaWQiOiI0NDAiLCIkdHlwZSI6Ik5MUkUuQ29tbW9uLkRvbS5Tb2xpZENvbG9yQnJ1c2gsIE5MUkUuQ29tbW9uIiwiQ29sb3IiOnsiJGlkIjoiNDQxIiwiQSI6MjU1LCJSIjoyNTUsIkciOjAsIkIiOjB9fSwiTGluZVdlaWdodCI6MC4wLCJMaW5lVHlwZSI6MCwiUGFyZW50U3R5bGUiOm51bGx9LCJQYXJlbnRTdHlsZSI6bnVsbH0sIklzQWJvdmVUaW1lYmFuZCI6ZmFsc2UsIlNwYWNpbmciOjIsIk1hcmdpbiI6eyIkaWQiOiI0NDIiLCJUb3AiOjAuMCwiTGVmdCI6MC4wLCJSaWdodCI6MC4wLCJCb3R0b20iOjAuMH0sIlBhZGRpbmciOnsiJGlkIjoiNDQzIiwiVG9wIjowLjAsIkxlZnQiOjAuMCwiUmlnaHQiOjAuMCwiQm90dG9tIjowLjB9LCJJc1Zpc2libGUiOnRydWUsIldpZHRoIjo4ODkuMCwiSGVpZ2h0Ijo3OS41OTk5OTg0NzQxMjExLCJCb3JkZXJTdHlsZSI6eyIkaWQiOiI0NDQiLCJMaW5lQ29sb3IiOm51bGwsIkxpbmVXZWlnaHQiOjAuMCwiTGluZVR5cGUiOjAsIlBhcmVudFN0eWxlIjpudWxsfSwiUGFyZW50U3R5bGUiOm51bGx9fSx7IiRpZCI6IjQ0NSIsIl9hY3Rpdml0aWVzIjpbeyIkaWQiOiI0NDYiLCJfcm93cyI6W3siJGlkIjoiNDQ3IiwiX3Rhc2tzIjpbXSwiX21pbGVzdG9uZXMiOlt7IiRpZCI6IjQ0OCIsIklkIjoiODdlOTI4N2UtOWY0Ni00ODQ2LTk3MWEtZjJjZDZjNjlmZDg4IiwiSW5kZXgiOjExLCJHcm91cElkIjpudWxsLCJUaXRsZSI6IkVsbGEsIHRoZSBDaGVtbyBCYXJiaWUiLCJEYXRlVGltZSI6IjIwMTItMDEtMDFUMjM6NTk6MDAiLCJQZXJjZW50YWdlQ29tcGxldGUiOm51bGwsIk5vdGUiOm51bGwsIlN0eWxlIjp7IiRpZCI6IjQ0OSIsIlRpdGxlUG9zaXRpb24iOiJSaWdodCIsIkRhdGVQb3NpdGlvbiI6IkxlZnQiLCJTaGFwZVR5cGUiOjEsIlNoYXBlU2l6ZSI6MCwiU3BhY2luZyI6NSwiU2hhcGVTdHlsZSI6eyIkaWQiOiI0NTAiLCJNYXJnaW4iOnsiJHJlZiI6IjgifSwiUGFkZGluZyI6eyIkcmVmIjoiOSJ9LCJCYWNrZ3JvdW5kIjp7IiRpZCI6IjQ1MSIsIkNvbG9yIjp7IiRpZCI6IjQ1MiIsIkEiOjI1NSwiUiI6MjQzLCJHIjowLCJCIjoxNjN9fSwiSXNWaXNpYmxlIjp0cnVlLCJXaWR0aCI6MTIuMCwiSGVpZ2h0IjoxNC4wLCJCb3JkZXJTdHlsZSI6eyIkaWQiOiI0NTMiLCJMaW5lQ29sb3IiOnsiJGlkIjoiNDU0IiwiJHR5cGUiOiJOTFJFLkNvbW1vbi5Eb20uU29saWRDb2xvckJydXNoLCBOTFJFLkNvbW1vbiIsIkNvbG9yIjp7IiRpZCI6IjQ1NSIsIkEiOjI1NSwiUiI6MjU1LCJHIjoyNTUsIkIiOjI1NX19LCJMaW5lV2VpZ2h0IjowLjAsIkxpbmVUeXBlIjowLCJQYXJlbnRTdHlsZSI6bnVsbH0sIlBhcmVudFN0eWxlIjpudWxsfSwiVGl0bGVTdHlsZSI6eyIkaWQiOiI0NTYiLCJGb250U2V0dGluZ3MiOnsiJGlkIjoiNDU3IiwiRm9udFNpemUiOjEyLCJGb250TmFtZSI6IkNhbGlicmkiLCJJc0JvbGQiOmZhbHNlLCJJc0l0YWxpYyI6dHJ1ZSwiSXNVbmRlcmxpbmVkIjpmYWxzZSwiUGFyZW50U3R5bGUiOm51bGx9LCJBdXRvU2l6ZSI6MiwiRm9yZWdyb3VuZCI6eyIkaWQiOiI0NTgiLCJDb2xvciI6eyIkaWQiOiI0NTkiLCJBIjoyNTUsIlIiOjM1LCJHIjozMSwiQiI6MzJ9fSwiTWF4V2lkdGgiOjExM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DYwIiwiQ29sb3IiOnsiJGlkIjoiNDYxIiwiQSI6MCwiUiI6MjU1LCJHIjoyNTUsIkIiOjI1NX19LCJJc1Zpc2libGUiOnRydWUsIldpZHRoIjowLjAsIkhlaWdodCI6MC4wLCJCb3JkZXJTdHlsZSI6bnVsbCwiUGFyZW50U3R5bGUiOm51bGx9LCJEYXRlU3R5bGUiOnsiJGlkIjoiNDYyIiwiRm9udFNldHRpbmdzIjp7IiRpZCI6IjQ2MyIsIkZvbnRTaXplIjoxMSwiRm9udE5hbWUiOiJDYWxpYnJpIiwiSXNCb2xkIjp0cnVlLCJJc0l0YWxpYyI6dHJ1ZSwiSXNVbmRlcmxpbmVkIjpmYWxzZSwiUGFyZW50U3R5bGUiOm51bGx9LCJBdXRvU2l6ZSI6MiwiRm9yZWdyb3VuZCI6eyIkaWQiOiI0NjQiLCJDb2xvciI6eyIkaWQiOiI0NjU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0NjYiLCJDb2xvciI6eyIkaWQiOiI0NjciLCJBIjowLCJSIjoyNTUsIkciOjI1NSwiQiI6MjU1fX0sIklzVmlzaWJsZSI6dHJ1ZSwiV2lkdGgiOjAuMCwiSGVpZ2h0IjowLjAsIkJvcmRlclN0eWxlIjpudWxsLCJQYXJlbnRTdHlsZSI6bnVsbH0sIkRhdGVGb3JtYXQiOnsiJGlkIjoiNDY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NjkiLCJEYXRlUGFydElzVmlzaWJsZSI6dHJ1ZSwiVGltZVBhcnRJc1Zpc2libGUiOmZhbHNlfX0sIldlZWtOdW1iZXJpbmciOnsiJGlkIjoiNDcw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Q3MSIsIl90YXNrcyI6W10sIl9taWxlc3RvbmVzIjpbeyIkaWQiOiI0NzIiLCJJZCI6IjMzM2JmYjJkLTQzMWUtNGNjOC04YTQzLTBmMWRkMjU0NjBiYSIsIkluZGV4IjoxMiwiR3JvdXBJZCI6bnVsbCwiVGl0bGUiOiJAYmFyYmllc3R5bGUiLCJEYXRlVGltZSI6IjIwMTQtMDEtMDFUMjM6NTk6MDAiLCJQZXJjZW50YWdlQ29tcGxldGUiOm51bGwsIk5vdGUiOm51bGwsIlN0eWxlIjp7IiRpZCI6IjQ3MyIsIlRpdGxlUG9zaXRpb24iOiJSaWdodCIsIkRhdGVQb3NpdGlvbiI6IkxlZnQiLCJTaGFwZVR5cGUiOjEsIlNoYXBlU2l6ZSI6MCwiU3BhY2luZyI6NSwiU2hhcGVTdHlsZSI6eyIkaWQiOiI0NzQiLCJNYXJnaW4iOnsiJHJlZiI6IjgifSwiUGFkZGluZyI6eyIkcmVmIjoiOSJ9LCJCYWNrZ3JvdW5kIjp7IiRpZCI6IjQ3NSIsIkNvbG9yIjp7IiRpZCI6IjQ3NiIsIkEiOjI1NSwiUiI6MjQzLCJHIjowLCJCIjoxNjN9fSwiSXNWaXNpYmxlIjp0cnVlLCJXaWR0aCI6MTIuMCwiSGVpZ2h0IjoxNC4wLCJCb3JkZXJTdHlsZSI6eyIkaWQiOiI0NzciLCJMaW5lQ29sb3IiOnsiJGlkIjoiNDc4IiwiJHR5cGUiOiJOTFJFLkNvbW1vbi5Eb20uU29saWRDb2xvckJydXNoLCBOTFJFLkNvbW1vbiIsIkNvbG9yIjp7IiRpZCI6IjQ3OSIsIkEiOjI1NSwiUiI6MjU1LCJHIjoyNTUsIkIiOjI1NX19LCJMaW5lV2VpZ2h0IjowLjAsIkxpbmVUeXBlIjowLCJQYXJlbnRTdHlsZSI6bnVsbH0sIlBhcmVudFN0eWxlIjpudWxsfSwiVGl0bGVTdHlsZSI6eyIkaWQiOiI0ODAiLCJGb250U2V0dGluZ3MiOnsiJGlkIjoiNDgxIiwiRm9udFNpemUiOjEyLCJGb250TmFtZSI6IkNhbGlicmkiLCJJc0JvbGQiOmZhbHNlLCJJc0l0YWxpYyI6dHJ1ZSwiSXNVbmRlcmxpbmVkIjpmYWxzZSwiUGFyZW50U3R5bGUiOm51bGx9LCJBdXRvU2l6ZSI6MiwiRm9yZWdyb3VuZCI6eyIkaWQiOiI0ODIiLCJDb2xvciI6eyIkaWQiOiI0ODMiLCJBIjoyNTUsIlIiOjM1LCJHIjozMSwiQiI6MzJ9fSwiTWF4V2lkdGgiOjY1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0ODQiLCJDb2xvciI6eyIkaWQiOiI0ODUiLCJBIjowLCJSIjoyNTUsIkciOjI1NSwiQiI6MjU1fX0sIklzVmlzaWJsZSI6dHJ1ZSwiV2lkdGgiOjAuMCwiSGVpZ2h0IjowLjAsIkJvcmRlclN0eWxlIjpudWxsLCJQYXJlbnRTdHlsZSI6bnVsbH0sIkRhdGVTdHlsZSI6eyIkaWQiOiI0ODYiLCJGb250U2V0dGluZ3MiOnsiJGlkIjoiNDg3IiwiRm9udFNpemUiOjExLCJGb250TmFtZSI6IkNhbGlicmkiLCJJc0JvbGQiOnRydWUsIklzSXRhbGljIjp0cnVlLCJJc1VuZGVybGluZWQiOmZhbHNlLCJQYXJlbnRTdHlsZSI6bnVsbH0sIkF1dG9TaXplIjoyLCJGb3JlZ3JvdW5kIjp7IiRpZCI6IjQ4OCIsIkNvbG9yIjp7IiRpZCI6IjQ4OSIsIkEiOjI1NSwiUiI6MzUsIkciOjMxLCJCIjozMn19LCJNYXhXaWR0aCI6MjM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Q5MCIsIkNvbG9yIjp7IiRpZCI6IjQ5MSIsIkEiOjAsIlIiOjI1NSwiRyI6MjU1LCJCIjoyNTV9fSwiSXNWaXNpYmxlIjp0cnVlLCJXaWR0aCI6MC4wLCJIZWlnaHQiOjAuMCwiQm9yZGVyU3R5bGUiOm51bGwsIlBhcmVudFN0eWxlIjpudWxsfSwiRGF0ZUZvcm1hdCI6eyIkaWQiOiI0OT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5MyIsIkRhdGVQYXJ0SXNWaXNpYmxlIjp0cnVlLCJUaW1lUGFydElzVmlzaWJsZSI6ZmFsc2V9fSwiV2Vla051bWJlcmluZyI6eyIkaWQiOiI0OTQ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NDk1IiwiX3Rhc2tzIjpbXSwiX21pbGVzdG9uZXMiOlt7IiRpZCI6IjQ5NiIsIklkIjoiNjIxZGIzOTEtNjVlOS00NTY4LWFjZGItOWY4NGFmMTExYmQwIiwiSW5kZXgiOjEzLCJHcm91cElkIjpudWxsLCJUaXRsZSI6IkJhcmJpZSBTaGVyb2VzIiwiRGF0ZVRpbWUiOiIyMDE1LTAxLTEyVDIzOjU5OjAwIiwiUGVyY2VudGFnZUNvbXBsZXRlIjpudWxsLCJOb3RlIjpudWxsLCJTdHlsZSI6eyIkaWQiOiI0OTciLCJUaXRsZVBvc2l0aW9uIjoiUmlnaHQiLCJEYXRlUG9zaXRpb24iOiJMZWZ0IiwiU2hhcGVUeXBlIjoxLCJTaGFwZVNpemUiOjAsIlNwYWNpbmciOjUsIlNoYXBlU3R5bGUiOnsiJGlkIjoiNDk4IiwiTWFyZ2luIjp7IiRyZWYiOiI4In0sIlBhZGRpbmciOnsiJHJlZiI6IjkifSwiQmFja2dyb3VuZCI6eyIkaWQiOiI0OTkiLCJDb2xvciI6eyIkaWQiOiI1MDAiLCJBIjoyNTUsIlIiOjI0MywiRyI6MCwiQiI6MTYzfX0sIklzVmlzaWJsZSI6dHJ1ZSwiV2lkdGgiOjEyLjAsIkhlaWdodCI6MTQuMCwiQm9yZGVyU3R5bGUiOnsiJGlkIjoiNTAxIiwiTGluZUNvbG9yIjp7IiRpZCI6IjUwMiIsIiR0eXBlIjoiTkxSRS5Db21tb24uRG9tLlNvbGlkQ29sb3JCcnVzaCwgTkxSRS5Db21tb24iLCJDb2xvciI6eyIkaWQiOiI1MDMiLCJBIjoyNTUsIlIiOjI1NSwiRyI6MjU1LCJCIjoyNTV9fSwiTGluZVdlaWdodCI6MC4wLCJMaW5lVHlwZSI6MCwiUGFyZW50U3R5bGUiOm51bGx9LCJQYXJlbnRTdHlsZSI6bnVsbH0sIlRpdGxlU3R5bGUiOnsiJGlkIjoiNTA0IiwiRm9udFNldHRpbmdzIjp7IiRpZCI6IjUwNSIsIkZvbnRTaXplIjoxMiwiRm9udE5hbWUiOiJDYWxpYnJpIiwiSXNCb2xkIjpmYWxzZSwiSXNJdGFsaWMiOnRydWUsIklzVW5kZXJsaW5lZCI6ZmFsc2UsIlBhcmVudFN0eWxlIjpudWxsfSwiQXV0b1NpemUiOjIsIkZvcmVncm91bmQiOnsiJGlkIjoiNTA2IiwiQ29sb3IiOnsiJGlkIjoiNTA3IiwiQSI6MjU1LCJSIjozNSwiRyI6MzEsIkIiOjMyfX0sIk1heFdpZHRoIjo3My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TA4IiwiQ29sb3IiOnsiJGlkIjoiNTA5IiwiQSI6MCwiUiI6MjU1LCJHIjoyNTUsIkIiOjI1NX19LCJJc1Zpc2libGUiOnRydWUsIldpZHRoIjowLjAsIkhlaWdodCI6MC4wLCJCb3JkZXJTdHlsZSI6bnVsbCwiUGFyZW50U3R5bGUiOm51bGx9LCJEYXRlU3R5bGUiOnsiJGlkIjoiNTEwIiwiRm9udFNldHRpbmdzIjp7IiRpZCI6IjUxMSIsIkZvbnRTaXplIjoxMSwiRm9udE5hbWUiOiJDYWxpYnJpIiwiSXNCb2xkIjp0cnVlLCJJc0l0YWxpYyI6dHJ1ZSwiSXNVbmRlcmxpbmVkIjpmYWxzZSwiUGFyZW50U3R5bGUiOm51bGx9LCJBdXRvU2l6ZSI6MiwiRm9yZWdyb3VuZCI6eyIkaWQiOiI1MTIiLCJDb2xvciI6eyIkaWQiOiI1MTMiLCJBIjoyNTUsIlIiOjM1LCJHIjozMSwiQiI6MzJ9fSwiTWF4V2lkdGgiOjIz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1MTQiLCJDb2xvciI6eyIkaWQiOiI1MTUiLCJBIjowLCJSIjoyNTUsIkciOjI1NSwiQiI6MjU1fX0sIklzVmlzaWJsZSI6dHJ1ZSwiV2lkdGgiOjAuMCwiSGVpZ2h0IjowLjAsIkJvcmRlclN0eWxlIjpudWxsLCJQYXJlbnRTdHlsZSI6bnVsbH0sIkRhdGVGb3JtYXQiOnsiJGlkIjoiNTE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TciLCJEYXRlUGFydElzVmlzaWJsZSI6dHJ1ZSwiVGltZVBhcnRJc1Zpc2libGUiOmZhbHNlfX0sIldlZWtOdW1iZXJpbmciOnsiJGlkIjoiNTE4IiwiRm9ybWF0IjowLCJJc1Zpc2libGUiOmZhbHNlLCJMYXN0S25vd25WaXNpYmlsaXR5U3RhdGUiOmZhbHNlfSwiSXNWaXNpYmxlIjp0cnVlLCJQYXJlbnRTdHlsZSI6bnVsbH0sIkh5cGVybGluayI6bnVsbCwiSW1wb3J0SWQiOiIifV0sIklkIjoiMDAwMDAwMDAtMDAwMC0wMDAwLTAwMDAtMDAwMDAwMDAwMDAwIiwiSXNTaW5nbGVJdGVtUm93Ijp0cnVlfSx7IiRpZCI6IjUxOSIsIl90YXNrcyI6W10sIl9taWxlc3RvbmVzIjpbeyIkaWQiOiI1MjAiLCJJZCI6IjY5MjBkMWY2LWI2NTMtNDE0Yi1iOTk5LTBiNTBhZjNhZDg5ZiIsIkluZGV4IjoxNCwiR3JvdXBJZCI6bnVsbCwiVGl0bGUiOiJOZXcgQm9keSBUeXBlcyIsIkRhdGVUaW1lIjoiMjAxNi0wMS0wMVQyMzo1OTowMCIsIlBlcmNlbnRhZ2VDb21wbGV0ZSI6bnVsbCwiTm90ZSI6bnVsbCwiU3R5bGUiOnsiJGlkIjoiNTIxIiwiVGl0bGVQb3NpdGlvbiI6IlJpZ2h0IiwiRGF0ZVBvc2l0aW9uIjoiTGVmdCIsIlNoYXBlVHlwZSI6MSwiU2hhcGVTaXplIjowLCJTcGFjaW5nIjo1LCJTaGFwZVN0eWxlIjp7IiRpZCI6IjUyMiIsIk1hcmdpbiI6eyIkcmVmIjoiOCJ9LCJQYWRkaW5nIjp7IiRyZWYiOiI5In0sIkJhY2tncm91bmQiOnsiJGlkIjoiNTIzIiwiQ29sb3IiOnsiJGlkIjoiNTI0IiwiQSI6MjU1LCJSIjoyNDMsIkciOjAsIkIiOjE2M319LCJJc1Zpc2libGUiOnRydWUsIldpZHRoIjoxMi4wLCJIZWlnaHQiOjE0LjAsIkJvcmRlclN0eWxlIjp7IiRpZCI6IjUyNSIsIkxpbmVDb2xvciI6eyIkaWQiOiI1MjYiLCIkdHlwZSI6Ik5MUkUuQ29tbW9uLkRvbS5Tb2xpZENvbG9yQnJ1c2gsIE5MUkUuQ29tbW9uIiwiQ29sb3IiOnsiJGlkIjoiNTI3IiwiQSI6MjU1LCJSIjoyNTUsIkciOjI1NSwiQiI6MjU1fX0sIkxpbmVXZWlnaHQiOjAuMCwiTGluZVR5cGUiOjAsIlBhcmVudFN0eWxlIjpudWxsfSwiUGFyZW50U3R5bGUiOm51bGx9LCJUaXRsZVN0eWxlIjp7IiRpZCI6IjUyOCIsIkZvbnRTZXR0aW5ncyI6eyIkaWQiOiI1MjkiLCJGb250U2l6ZSI6MTIsIkZvbnROYW1lIjoiQ2FsaWJyaSIsIklzQm9sZCI6ZmFsc2UsIklzSXRhbGljIjp0cnVlLCJJc1VuZGVybGluZWQiOmZhbHNlLCJQYXJlbnRTdHlsZSI6bnVsbH0sIkF1dG9TaXplIjoyLCJGb3JlZ3JvdW5kIjp7IiRpZCI6IjUzMCIsIkNvbG9yIjp7IiRpZCI6IjUzMSIsIkEiOjI1NSwiUiI6MzUsIkciOjMxLCJCIjozMn19LCJNYXhXaWR0aCI6Nzk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UzMiIsIkNvbG9yIjp7IiRpZCI6IjUzMyIsIkEiOjAsIlIiOjI1NSwiRyI6MjU1LCJCIjoyNTV9fSwiSXNWaXNpYmxlIjp0cnVlLCJXaWR0aCI6MC4wLCJIZWlnaHQiOjAuMCwiQm9yZGVyU3R5bGUiOm51bGwsIlBhcmVudFN0eWxlIjpudWxsfSwiRGF0ZVN0eWxlIjp7IiRpZCI6IjUzNCIsIkZvbnRTZXR0aW5ncyI6eyIkaWQiOiI1MzUiLCJGb250U2l6ZSI6MTEsIkZvbnROYW1lIjoiQ2FsaWJyaSIsIklzQm9sZCI6dHJ1ZSwiSXNJdGFsaWMiOnRydWUsIklzVW5kZXJsaW5lZCI6ZmFsc2UsIlBhcmVudFN0eWxlIjpudWxsfSwiQXV0b1NpemUiOjIsIkZvcmVncm91bmQiOnsiJGlkIjoiNTM2IiwiQ29sb3IiOnsiJGlkIjoiNTM3IiwiQSI6MjU1LCJSIjozNSwiRyI6MzEsIkIiOjMyfX0sIk1heFdpZHRoIjoyMy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NTM4IiwiQ29sb3IiOnsiJGlkIjoiNTM5IiwiQSI6MCwiUiI6MjU1LCJHIjoyNTUsIkIiOjI1NX19LCJJc1Zpc2libGUiOnRydWUsIldpZHRoIjowLjAsIkhlaWdodCI6MC4wLCJCb3JkZXJTdHlsZSI6bnVsbCwiUGFyZW50U3R5bGUiOm51bGx9LCJEYXRlRm9ybWF0Ijp7IiRpZCI6IjU0M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QxIiwiRGF0ZVBhcnRJc1Zpc2libGUiOnRydWUsIlRpbWVQYXJ0SXNWaXNpYmxlIjpmYWxzZX19LCJXZWVrTnVtYmVyaW5nIjp7IiRpZCI6IjU0MiIsIkZvcm1hdCI6MCwiSXNWaXNpYmxlIjpmYWxzZSwiTGFzdEtub3duVmlzaWJpbGl0eVN0YXRlIjpmYWxzZX0sIklzVmlzaWJsZSI6dHJ1ZSwiUGFyZW50U3R5bGUiOm51bGx9LCJIeXBlcmxpbmsiOm51bGwsIkltcG9ydElkIjoiIn1dLCJJZCI6IjAwMDAwMDAwLTAwMDAtMDAwMC0wMDAwLTAwMDAwMDAwMDAwMCIsIklzU2luZ2xlSXRlbVJvdyI6dHJ1ZX1dLCJJbmRleCI6MCwiSWQiOiJlMWM0YTAwMy1lYzI4LTRiNzktOWVhNy1jNDcyY2JlYWM2MzAiLCJIZWFkZXJUZXh0IjpudWxsLCJJc0RlZmF1bHQiOnRydWUsIlN0eWxlIjp7IiRpZCI6IjU0MyIsIkhlYWRlclN0eWxlIjp7IiRpZCI6IjU0NCIsIlRleHRTdHlsZSI6eyIkaWQiOiI1NDUiLCJGb250U2V0dGluZ3MiOnsiJGlkIjoiNTQ2IiwiRm9udFNpemUiOjExLCJGb250TmFtZSI6IkNhbGlicmkiLCJJc0JvbGQiOmZhbHNlLCJJc0l0YWxpYyI6ZmFsc2UsIklzVW5kZXJsaW5lZCI6ZmFsc2UsIlBhcmVudFN0eWxlIjpudWxsfSwiQXV0b1NpemUiOjIsIkZvcmVncm91bmQiOnsiJGlkIjoiNTQ3IiwiQ29sb3IiOnsiJGlkIjoiNTQ4IiwiQSI6MjU1LCJSIjowLCJHIjowLCJCIjowfX0sIk1heFdpZHRoIjowLjAsIk1heEhlaWdodCI6MC4wLCJTbWFydEZvcmVncm91bmRJc0FjdGl2ZSI6ZmFsc2UsIkhvcml6b250YWxBbGlnbm1lbnQiOjAsIlZlcnRpY2FsQWxpZ25tZW50IjowLCJTbWFydEZvcmVncm91bmQiOm51bGwsIkJhY2tncm91bmRGaWxsVHlwZSI6MCwiTWFyZ2luIjp7IiRpZCI6IjU0OSIsIlRvcCI6MC4wLCJMZWZ0IjowLjAsIlJpZ2h0IjowLjAsIkJvdHRvbSI6MC4wfSwiUGFkZGluZyI6eyIkaWQiOiI1NTAiLCJUb3AiOjAuMCwiTGVmdCI6MC4wLCJSaWdodCI6MC4wLCJCb3R0b20iOjAuMH0sIkJhY2tncm91bmQiOm51bGwsIklzVmlzaWJsZSI6dHJ1ZSwiV2lkdGgiOjAuMCwiSGVpZ2h0IjowLjAsIkJvcmRlclN0eWxlIjpudWxsLCJQYXJlbnRTdHlsZSI6bnVsbH0sIlJlY3RhbmdsZVN0eWxlIjp7IiRpZCI6IjU1MSIsIk1hcmdpbiI6eyIkaWQiOiI1NTIiLCJUb3AiOjAuMCwiTGVmdCI6MC4wLCJSaWdodCI6MC4wLCJCb3R0b20iOjAuMH0sIlBhZGRpbmciOnsiJGlkIjoiNTUzIiwiVG9wIjowLjAsIkxlZnQiOjAuMCwiUmlnaHQiOjAuMCwiQm90dG9tIjowLjB9LCJCYWNrZ3JvdW5kIjp7IiRpZCI6IjU1NCIsIkNvbG9yIjp7IiRpZCI6IjU1NSIsIkEiOjYzLCJSIjoxNjUsIkciOjE2NSwiQiI6MTY1fX0sIklzVmlzaWJsZSI6dHJ1ZSwiV2lkdGgiOjAuMCwiSGVpZ2h0IjowLjAsIkJvcmRlclN0eWxlIjp7IiRpZCI6IjU1NiIsIkxpbmVDb2xvciI6eyIkaWQiOiI1NTciLCIkdHlwZSI6Ik5MUkUuQ29tbW9uLkRvbS5Tb2xpZENvbG9yQnJ1c2gsIE5MUkUuQ29tbW9uIiwiQ29sb3IiOnsiJGlkIjoiNTU4IiwiQSI6MjU1LCJSIjoyNTUsIkciOjAsIkIiOjB9fSwiTGluZVdlaWdodCI6MC4wLCJMaW5lVHlwZSI6MCwiUGFyZW50U3R5bGUiOm51bGx9LCJQYXJlbnRTdHlsZSI6bnVsbH0sIk1hcmdpbiI6eyIkaWQiOiI1NTkiLCJUb3AiOjAuMCwiTGVmdCI6MC4wLCJSaWdodCI6MC4wLCJCb3R0b20iOjAuMH0sIlBhZGRpbmciOnsiJGlkIjoiNTYwIiwiVG9wIjowLjAsIkxlZnQiOjAuMCwiUmlnaHQiOjAuMCwiQm90dG9tIjowLjB9LCJCYWNrZ3JvdW5kIjpudWxsLCJJc1Zpc2libGUiOnRydWUsIldpZHRoIjowLjAsIkhlaWdodCI6MC4wLCJCb3JkZXJTdHlsZSI6bnVsbCwiUGFyZW50U3R5bGUiOm51bGx9LCJCYWNrZ3JvdW5kU3R5bGUiOnsiJGlkIjoiNTYxIiwiTWFyZ2luIjp7IiRpZCI6IjU2MiIsIlRvcCI6MC4wLCJMZWZ0IjowLjAsIlJpZ2h0IjowLjAsIkJvdHRvbSI6MC4wfSwiUGFkZGluZyI6eyIkaWQiOiI1NjMiLCJUb3AiOjAuMCwiTGVmdCI6MC4wLCJSaWdodCI6MC4wLCJCb3R0b20iOjAuMH0sIkJhY2tncm91bmQiOnsiJGlkIjoiNTY0IiwiQ29sb3IiOnsiJGlkIjoiNTY1IiwiQSI6NTEsIlIiOjE2NSwiRyI6MTY1LCJCIjoxNjV9fSwiSXNWaXNpYmxlIjp0cnVlLCJXaWR0aCI6MC4wLCJIZWlnaHQiOjAuMCwiQm9yZGVyU3R5bGUiOnsiJGlkIjoiNTY2IiwiTGluZUNvbG9yIjp7IiRpZCI6IjU2NyIsIiR0eXBlIjoiTkxSRS5Db21tb24uRG9tLlNvbGlkQ29sb3JCcnVzaCwgTkxSRS5Db21tb24iLCJDb2xvciI6eyIkaWQiOiI1NjgiLCJBIjoyNTUsIlIiOjI1NSwiRyI6MCwiQiI6MH19LCJMaW5lV2VpZ2h0IjowLjAsIkxpbmVUeXBlIjowLCJQYXJlbnRTdHlsZSI6bnVsbH0sIlBhcmVudFN0eWxlIjpudWxsfSwiTWFyZ2luIjp7IiRpZCI6IjU2OSIsIlRvcCI6MC4wLCJMZWZ0IjowLjAsIlJpZ2h0IjowLjAsIkJvdHRvbSI6MC4wfSwiUGFkZGluZyI6eyIkaWQiOiI1NzAiLCJUb3AiOjAuMCwiTGVmdCI6MC4wLCJSaWdodCI6MC4wLCJCb3R0b20iOjAuMH0sIklzVmlzaWJsZSI6ZmFsc2UsIldpZHRoIjowLjAsIkhlaWdodCI6MC4wLCJCb3JkZXJTdHlsZSI6bnVsbCwiUGFyZW50U3R5bGUiOm51bGx9fV0sIklkIjoiZGQ4MmRmMDUtMmQxMi00NzQyLWJlZDItOGVkNDQ3NzI4MGQxIiwiSW5kZXgiOjMsIkhlYWRlclRleHQiOiIyMDAwcyIsIlN0eWxlIjp7IiRpZCI6IjU3MSIsIkhlYWRlclN0eWxlIjp7IiRpZCI6IjU3MiIsIlRleHRJc1ZlcnRpY2FsIjpmYWxzZSwiVGV4dFN0eWxlIjp7IiRpZCI6IjU3MyIsIkZvbnRTZXR0aW5ncyI6eyIkaWQiOiI1NzQiLCJGb250U2l6ZSI6MTYsIkZvbnROYW1lIjoiQ2FsaWJyaSIsIklzQm9sZCI6dHJ1ZSwiSXNJdGFsaWMiOnRydWUsIklzVW5kZXJsaW5lZCI6ZmFsc2UsIlBhcmVudFN0eWxlIjpudWxsfSwiQXV0b1NpemUiOjIsIkZvcmVncm91bmQiOnsiJHJlZiI6IjEzOCJ9LCJNYXhXaWR0aCI6NzEuMCwiTWF4SGVpZ2h0IjoiSW5maW5pdHkiLCJTbWFydEZvcmVncm91bmRJc0FjdGl2ZSI6ZmFsc2UsIkhvcml6b250YWxBbGlnbm1lbnQiOjAsIlZlcnRpY2FsQWxpZ25tZW50IjowLCJTbWFydEZvcmVncm91bmQiOm51bGwsIkJhY2tncm91bmRGaWxsVHlwZSI6MCwiTWFyZ2luIjp7IiRpZCI6IjU3NSIsIlRvcCI6MC4wLCJMZWZ0IjowLjAsIlJpZ2h0IjowLjAsIkJvdHRvbSI6MC4wfSwiUGFkZGluZyI6eyIkaWQiOiI1NzYiLCJUb3AiOjAuMCwiTGVmdCI6MC4wLCJSaWdodCI6MC4wLCJCb3R0b20iOjAuMH0sIkJhY2tncm91bmQiOm51bGwsIklzVmlzaWJsZSI6dHJ1ZSwiV2lkdGgiOjAuMCwiSGVpZ2h0IjowLjAsIkJvcmRlclN0eWxlIjpudWxsLCJQYXJlbnRTdHlsZSI6bnVsbH0sIlJlY3RhbmdsZVN0eWxlIjp7IiRpZCI6IjU3NyIsIk1hcmdpbiI6eyIkaWQiOiI1NzgiLCJUb3AiOjAuMCwiTGVmdCI6MC4wLCJSaWdodCI6MC4wLCJCb3R0b20iOjAuMH0sIlBhZGRpbmciOnsiJGlkIjoiNTc5IiwiVG9wIjowLjAsIkxlZnQiOjAuMCwiUmlnaHQiOjAuMCwiQm90dG9tIjowLjB9LCJCYWNrZ3JvdW5kIjp7IiRpZCI6IjU4MCIsIkNvbG9yIjp7IiRpZCI6IjU4MSIsIkEiOjI1NSwiUiI6MjQzLCJHIjowLCJCIjoxNjN9fSwiSXNWaXNpYmxlIjp0cnVlLCJXaWR0aCI6MC4wLCJIZWlnaHQiOjAuMCwiQm9yZGVyU3R5bGUiOnsiJGlkIjoiNTgyIiwiTGluZUNvbG9yIjp7IiRpZCI6IjU4MyIsIiR0eXBlIjoiTkxSRS5Db21tb24uRG9tLlNvbGlkQ29sb3JCcnVzaCwgTkxSRS5Db21tb24iLCJDb2xvciI6eyIkaWQiOiI1ODQiLCJBIjoyNTUsIlIiOjI1NSwiRyI6MCwiQiI6MH19LCJMaW5lV2VpZ2h0IjowLjAsIkxpbmVUeXBlIjowLCJQYXJlbnRTdHlsZSI6bnVsbH0sIlBhcmVudFN0eWxlIjpudWxsfSwiTWFyZ2luIjp7IiRpZCI6IjU4NSIsIlRvcCI6MC4wLCJMZWZ0IjowLjAsIlJpZ2h0IjowLjAsIkJvdHRvbSI6MC4wfSwiUGFkZGluZyI6eyIkaWQiOiI1ODYiLCJUb3AiOjAuMCwiTGVmdCI6MC4wLCJSaWdodCI6MC4wLCJCb3R0b20iOjAuMH0sIkJhY2tncm91bmQiOm51bGwsIklzVmlzaWJsZSI6dHJ1ZSwiV2lkdGgiOjAuMCwiSGVpZ2h0IjowLjAsIkJvcmRlclN0eWxlIjpudWxsLCJQYXJlbnRTdHlsZSI6bnVsbH0sIkJhY2tncm91bmRTdHlsZSI6eyIkaWQiOiI1ODciLCJNYXJnaW4iOnsiJGlkIjoiNTg4IiwiVG9wIjowLjAsIkxlZnQiOjAuMCwiUmlnaHQiOjAuMCwiQm90dG9tIjowLjB9LCJQYWRkaW5nIjp7IiRpZCI6IjU4OSIsIlRvcCI6MC4wLCJMZWZ0IjowLjAsIlJpZ2h0IjowLjAsIkJvdHRvbSI6MC4wfSwiQmFja2dyb3VuZCI6eyIkaWQiOiI1OTAiLCJDb2xvciI6eyIkaWQiOiI1OTEiLCJBIjoxNTMsIlIiOjI1MSwiRyI6MjM3LCJCIjoyNDV9fSwiSXNWaXNpYmxlIjp0cnVlLCJXaWR0aCI6MC4wLCJIZWlnaHQiOjAuMCwiQm9yZGVyU3R5bGUiOnsiJGlkIjoiNTkyIiwiTGluZUNvbG9yIjp7IiRpZCI6IjU5MyIsIiR0eXBlIjoiTkxSRS5Db21tb24uRG9tLlNvbGlkQ29sb3JCcnVzaCwgTkxSRS5Db21tb24iLCJDb2xvciI6eyIkaWQiOiI1OTQiLCJBIjoyNTUsIlIiOjI1NSwiRyI6MCwiQiI6MH19LCJMaW5lV2VpZ2h0IjowLjAsIkxpbmVUeXBlIjowLCJQYXJlbnRTdHlsZSI6bnVsbH0sIlBhcmVudFN0eWxlIjpudWxsfSwiSXNBYm92ZVRpbWViYW5kIjpmYWxzZSwiU3BhY2luZyI6MiwiTWFyZ2luIjp7IiRpZCI6IjU5NSIsIlRvcCI6MC4wLCJMZWZ0IjowLjAsIlJpZ2h0IjowLjAsIkJvdHRvbSI6MC4wfSwiUGFkZGluZyI6eyIkaWQiOiI1OTYiLCJUb3AiOjAuMCwiTGVmdCI6MC4wLCJSaWdodCI6MC4wLCJCb3R0b20iOjAuMH0sIklzVmlzaWJsZSI6dHJ1ZSwiV2lkdGgiOjg4OS4wLCJIZWlnaHQiOjc5LjU5OTk5ODQ3NDEyMTEsIkJvcmRlclN0eWxlIjp7IiRpZCI6IjU5NyIsIkxpbmVDb2xvciI6bnVsbCwiTGluZVdlaWdodCI6MC4wLCJMaW5lVHlwZSI6MCwiUGFyZW50U3R5bGUiOm51bGx9LCJQYXJlbnRTdHlsZSI6bnVsbH19XSwiQ3VsdHVyZUluZm9OYW1lIjoiZW4tVVMiLCJTdHlsZU5hbWUiOm51bGwsIlZlcnNpb24iOnsiJGlkIjoiNTk4IiwiVmVyc2lvbiI6IjMuOS4wIiwiT3JpZ2luYWxBc3NlbWJseVZlcnNpb24iOiI3LjAzLjAyLjAwIiwiRWRpdGlvbiI6bnVsbCwiTGFzdFNhdmVkRWRpdGlvbiI6MywiSXNQbHVzRWRpdGlvbiI6ZmFsc2UsIklzUHJvRWRpdGlvbiI6ZmFsc2V9LCJFZmZlY3QiOjAsIlN0eWxlIjp7IiRpZCI6IjU5OSIsIkRlZmF1bHREZXBlbmRlbmN5U3R5bGUiOnsiJGlkIjoiNjAwIiwiTGluZVN0eWxlIjp7IiRpZCI6IjYwMSIsIkxpbmVDb2xvciI6eyIkaWQiOiI2MDIiLCIkdHlwZSI6Ik5MUkUuQ29tbW9uLkRvbS5Tb2xpZENvbG9yQnJ1c2gsIE5MUkUuQ29tbW9uIiwiQ29sb3IiOnsiJGlkIjoiNjAzIiwiQSI6MjU1LCJSIjowLCJHIjowLCJCIjowfX0sIkxpbmVXZWlnaHQiOjEuMCwiTGluZVR5cGUiOjAsIlBhcmVudFN0eWxlIjpudWxsfSwiRW5kQXJyb3doZWFkTGluZVN0eWxlIjp7IiRpZCI6IjYwNCIsIktpbmQiOjEsIldpZHRoIjoxLCJMZW5ndGgiOjAsIlBhcmVudFN0eWxlIjpudWxsfSwiQnJpbmdUb0Zyb250Ijp0cnVlLCJFbGJvd1JhZGl1cyI6MC4wLCJNYXJnaW4iOnsiJGlkIjoiNjA1IiwiVG9wIjowLjAsIkxlZnQiOjAuMCwiUmlnaHQiOjAuMCwiQm90dG9tIjowLjB9LCJQYWRkaW5nIjp7IiRpZCI6IjYwNiIsIlRvcCI6MC4wLCJMZWZ0IjowLjAsIlJpZ2h0IjowLjAsIkJvdHRvbSI6MC4wfSwiQmFja2dyb3VuZCI6bnVsbCwiSXNWaXNpYmxlIjp0cnVlLCJXaWR0aCI6MC4wLCJIZWlnaHQiOjAuMCwiQm9yZGVyU3R5bGUiOm51bGwsIlBhcmVudFN0eWxlIjpudWxsfSwiQ3JpdGljYWxQYXRoU3R5bGUiOnsiJGlkIjoiNjA3IiwiQ3JpdGljYWxQYXRoU3R5bGVPcHRpb25zIjoxNSwiTGluZVN0eWxlIjp7IiRpZCI6IjYwOCIsIkxpbmVDb2xvciI6eyIkaWQiOiI2MDkiLCIkdHlwZSI6Ik5MUkUuQ29tbW9uLkRvbS5Tb2xpZENvbG9yQnJ1c2gsIE5MUkUuQ29tbW9uIiwiQ29sb3IiOnsiJGlkIjoiNjEwIiwiQSI6MjU1LCJSIjoyMjIsIkciOjUwLCJCIjo1MH19LCJMaW5lV2VpZ2h0IjoxLjAsIkxpbmVUeXBlIjowLCJQYXJlbnRTdHlsZSI6bnVsbH0sIlRpdGxlRm9yZWdyb3VuZCI6eyIkaWQiOiI2MTEiLCJDb2xvciI6eyIkaWQiOiI2MTIiLCJBIjoyNTUsIlIiOjE3NiwiRyI6MTksIkIiOjI1fX0sIlNoYXBlc0JhY2tncm91bmQiOnsiJGlkIjoiNjEzIiwiQ29sb3IiOnsiJGlkIjoiNjE0IiwiQSI6MjU1LCJSIjoyNTMsIkciOjIwMywiQiI6MjA4fX0sIlNoYXBlc0JvcmRlclN0eWxlIjp7IiRpZCI6IjYxNSIsIkxpbmVDb2xvciI6eyIkaWQiOiI2MTYiLCIkdHlwZSI6Ik5MUkUuQ29tbW9uLkRvbS5Tb2xpZENvbG9yQnJ1c2gsIE5MUkUuQ29tbW9uIiwiQ29sb3IiOnsiJGlkIjoiNjE3IiwiQSI6MjU1LCJSIjoyMjIsIkciOjUwLCJCIjo1MH19LCJMaW5lV2VpZ2h0IjoxLjUsIkxpbmVUeXBlIjowLCJQYXJlbnRTdHlsZSI6bnVsbH0sIk1hcmdpbiI6eyIkaWQiOiI2MTgiLCJUb3AiOjAuMCwiTGVmdCI6MC4wLCJSaWdodCI6MC4wLCJCb3R0b20iOjAuMH0sIlBhZGRpbmciOnsiJGlkIjoiNjE5IiwiVG9wIjowLjAsIkxlZnQiOjAuMCwiUmlnaHQiOjAuMCwiQm90dG9tIjowLjB9LCJCYWNrZ3JvdW5kIjpudWxsLCJJc1Zpc2libGUiOmZhbHNlLCJXaWR0aCI6MC4wLCJIZWlnaHQiOjAuMCwiQm9yZGVyU3R5bGUiOm51bGwsIlBhcmVudFN0eWxlIjpudWxsfSwiUGFuZWxzU3BhY2luZ0RlZmluaXRpb24iOnsiJGlkIjoiNjIwIiwiU3BhY2luZ0Fib3ZlVGltZWJhbmQiOjUsIlNwYWNpbmdCZWxvd1RpbWViYW5kIjoxNiwiU3BhY2luZ0Fib3ZlQmV0d2VlblN3aW1sYW5lc0FuZFRhc2tzIjo1LCJTcGFjaW5nQmVsb3dCZXR3ZWVuU3dpbWxhbmVzQW5kVGFza3MiOjV9LCJUaW1lYmFuZFN0eWxlIjp7IiRpZCI6IjYyMSIsIlNjYWxlTWFya2luZyI6MCwiU2hhcGUiOjAsIlNoYXBlU3R5bGUiOnsiJGlkIjoiNjIyIiwiTWFyZ2luIjp7IiRpZCI6IjYyMyIsIlRvcCI6MC4wLCJMZWZ0IjoxMC4wLCJSaWdodCI6MTAuMCwiQm90dG9tIjowLjB9LCJQYWRkaW5nIjp7IiRpZCI6IjYyNCIsIlRvcCI6My4wLCJMZWZ0IjowLjAsIlJpZ2h0IjowLjAsIkJvdHRvbSI6My4wfSwiQmFja2dyb3VuZCI6eyIkaWQiOiI2MjUiLCJDb2xvciI6eyIkaWQiOiI2MjYiLCJBIjoyNTUsIlIiOjM1LCJHIjozMSwiQiI6MzJ9fSwiSXNWaXNpYmxlIjp0cnVlLCJXaWR0aCI6ODU4LjAsIkhlaWdodCI6MjAuMCwiQm9yZGVyU3R5bGUiOnsiJGlkIjoiNjI3IiwiTGluZUNvbG9yIjp7IiRpZCI6IjYyOCIsIiR0eXBlIjoiTkxSRS5Db21tb24uRG9tLlNvbGlkQ29sb3JCcnVzaCwgTkxSRS5Db21tb24iLCJDb2xvciI6eyIkaWQiOiI2MjkiLCJBIjoyNTUsIlIiOjI1NSwiRyI6MCwiQiI6MH19LCJMaW5lV2VpZ2h0IjowLjAsIkxpbmVUeXBlIjowLCJQYXJlbnRTdHlsZSI6bnVsbH0sIlBhcmVudFN0eWxlIjpudWxsfSwiTWlkZGxlVGllclNoYXBlU3R5bGUiOnsiJGlkIjoiNjMwIiwiTWFyZ2luIjp7IiRpZCI6IjYzMSIsIlRvcCI6MC4wLCJMZWZ0IjoxMC4wLCJSaWdodCI6MTAuMCwiQm90dG9tIjowLjB9LCJQYWRkaW5nIjp7IiRpZCI6IjYzMiIsIlRvcCI6My4wLCJMZWZ0IjowLjAsIlJpZ2h0IjowLjAsIkJvdHRvbSI6My4wfSwiQmFja2dyb3VuZCI6eyIkaWQiOiI2MzMiLCJDb2xvciI6eyIkaWQiOiI2MzQiLCJBIjoyNTUsIlIiOjY4LCJHIjo4NCwiQiI6MTA2fX0sIklzVmlzaWJsZSI6dHJ1ZSwiV2lkdGgiOjg1OC4wLCJIZWlnaHQiOjIwLjAsIkJvcmRlclN0eWxlIjp7IiRpZCI6IjYzNSIsIkxpbmVDb2xvciI6eyIkaWQiOiI2MzYiLCIkdHlwZSI6Ik5MUkUuQ29tbW9uLkRvbS5Tb2xpZENvbG9yQnJ1c2gsIE5MUkUuQ29tbW9uIiwiQ29sb3IiOnsiJGlkIjoiNjM3IiwiQSI6MjU1LCJSIjoyNTUsIkciOjAsIkIiOjB9fSwiTGluZVdlaWdodCI6MC4wLCJMaW5lVHlwZSI6MCwiUGFyZW50U3R5bGUiOm51bGx9LCJQYXJlbnRTdHlsZSI6bnVsbH0sIkJvdHRvbVRpZXJTaGFwZVN0eWxlIjp7IiRpZCI6IjYzOCIsIk1hcmdpbiI6eyIkaWQiOiI2MzkiLCJUb3AiOjAuMCwiTGVmdCI6MTAuMCwiUmlnaHQiOjEwLjAsIkJvdHRvbSI6MC4wfSwiUGFkZGluZyI6eyIkaWQiOiI2NDAiLCJUb3AiOjMuMCwiTGVmdCI6MC4wLCJSaWdodCI6MC4wLCJCb3R0b20iOjMuMH0sIkJhY2tncm91bmQiOnsiJGlkIjoiNjQxIiwiQ29sb3IiOnsiJGlkIjoiNjQyIiwiQSI6MjU1LCJSIjo2OCwiRyI6ODQsIkIiOjEwNn19LCJJc1Zpc2libGUiOnRydWUsIldpZHRoIjo4NTguMCwiSGVpZ2h0IjoyMC4wLCJCb3JkZXJTdHlsZSI6eyIkaWQiOiI2NDMiLCJMaW5lQ29sb3IiOnsiJGlkIjoiNjQ0IiwiJHR5cGUiOiJOTFJFLkNvbW1vbi5Eb20uU29saWRDb2xvckJydXNoLCBOTFJFLkNvbW1vbiIsIkNvbG9yIjp7IiRpZCI6IjY0NSIsIkEiOjI1NSwiUiI6MjU1LCJHIjowLCJCIjowfX0sIkxpbmVXZWlnaHQiOjAuMCwiTGluZVR5cGUiOjAsIlBhcmVudFN0eWxlIjpudWxsfSwiUGFyZW50U3R5bGUiOm51bGx9LCJSaWdodEVuZENhcHNTdHlsZSI6eyIkaWQiOiI2NDYiLCJGb250U2V0dGluZ3MiOnsiJGlkIjoiNjQ3IiwiRm9udFNpemUiOjE4LCJGb250TmFtZSI6IkNhbGlicmkiLCJJc0JvbGQiOnRydWUsIklzSXRhbGljIjpmYWxzZSwiSXNVbmRlcmxpbmVkIjpmYWxzZSwiUGFyZW50U3R5bGUiOm51bGx9LCJBdXRvU2l6ZSI6MCwiRm9yZWdyb3VuZCI6eyIkaWQiOiI2NDgiLCJDb2xvciI6eyIkaWQiOiI2NDk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1MCIsIlRvcCI6MC4wLCJMZWZ0IjowLjAsIlJpZ2h0IjoxMzUuODU3MTQyODU3MTQ2OTgsIkJvdHRvbSI6MC4wfSwiUGFkZGluZyI6eyIkaWQiOiI2NTEiLCJUb3AiOjAuMCwiTGVmdCI6MC4wLCJSaWdodCI6MC4wLCJCb3R0b20iOjAuMH0sIkJhY2tncm91bmQiOnsiJGlkIjoiNjUyIiwiQ29sb3IiOnsiJGlkIjoiNjUzIiwiQSI6MCwiUiI6MCwiRyI6MCwiQiI6MH19LCJJc1Zpc2libGUiOmZhbHNlLCJXaWR0aCI6MC4wLCJIZWlnaHQiOjAuMCwiQm9yZGVyU3R5bGUiOm51bGwsIlBhcmVudFN0eWxlIjpudWxsfSwiTGVmdEVuZENhcHNTdHlsZSI6eyIkaWQiOiI2NTQiLCJGb250U2V0dGluZ3MiOnsiJGlkIjoiNjU1IiwiRm9udFNpemUiOjE4LCJGb250TmFtZSI6IkNhbGlicmkiLCJJc0JvbGQiOnRydWUsIklzSXRhbGljIjpmYWxzZSwiSXNVbmRlcmxpbmVkIjpmYWxzZSwiUGFyZW50U3R5bGUiOm51bGx9LCJBdXRvU2l6ZSI6MCwiRm9yZWdyb3VuZCI6eyIkaWQiOiI2NTYiLCJDb2xvciI6eyIkaWQiOiI2NTc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1OCIsIlRvcCI6MC4wLCJMZWZ0IjozOS41MDY2NjY2NjY2NjY2NjEsIlJpZ2h0IjowLjAsIkJvdHRvbSI6MC4wfSwiUGFkZGluZyI6eyIkaWQiOiI2NTkiLCJUb3AiOjAuMCwiTGVmdCI6MC4wLCJSaWdodCI6MC4wLCJCb3R0b20iOjAuMH0sIkJhY2tncm91bmQiOnsiJGlkIjoiNjYwIiwiQ29sb3IiOnsiJGlkIjoiNjYxIiwiQSI6MCwiUiI6MCwiRyI6MCwiQiI6MH19LCJJc1Zpc2libGUiOmZhbHNlLCJXaWR0aCI6MC4wLCJIZWlnaHQiOjAuMCwiQm9yZGVyU3R5bGUiOm51bGwsIlBhcmVudFN0eWxlIjpudWxsfSwiVG9kYXlUZXh0U3R5bGUiOnsiJGlkIjoiNjYyIiwiRm9udFNldHRpbmdzIjp7IiRpZCI6IjY2MyIsIkZvbnRTaXplIjoxMiwiRm9udE5hbWUiOiJDYWxpYnJpIiwiSXNCb2xkIjpmYWxzZSwiSXNJdGFsaWMiOmZhbHNlLCJJc1VuZGVybGluZWQiOmZhbHNlLCJQYXJlbnRTdHlsZSI6bnVsbH0sIkF1dG9TaXplIjowLCJGb3JlZ3JvdW5kIjp7IiRpZCI6IjY2NCIsIkNvbG9yIjp7IiRpZCI6IjY2N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2NjYiLCJUb3AiOjAuMCwiTGVmdCI6MC4wLCJSaWdodCI6MC4wLCJCb3R0b20iOjAuMH0sIlBhZGRpbmciOnsiJGlkIjoiNjY3IiwiVG9wIjowLjAsIkxlZnQiOjAuMCwiUmlnaHQiOjAuMCwiQm90dG9tIjowLjB9LCJCYWNrZ3JvdW5kIjp7IiRpZCI6IjY2OCIsIkNvbG9yIjp7IiRpZCI6IjY2OSIsIkEiOjAsIlIiOjAsIkciOjAsIkIiOjB9fSwiSXNWaXNpYmxlIjp0cnVlLCJXaWR0aCI6MC4wLCJIZWlnaHQiOjAuMCwiQm9yZGVyU3R5bGUiOm51bGwsIlBhcmVudFN0eWxlIjpudWxsfSwiVG9kYXlNYXJrZXJTdHlsZSI6eyIkaWQiOiI2NzAiLCJNYXJnaW4iOnsiJGlkIjoiNjcxIiwiVG9wIjowLjAsIkxlZnQiOjAuMCwiUmlnaHQiOjAuMCwiQm90dG9tIjowLjB9LCJQYWRkaW5nIjp7IiRpZCI6IjY3MiIsIlRvcCI6MC4wLCJMZWZ0IjowLjAsIlJpZ2h0IjowLjAsIkJvdHRvbSI6MC4wfSwiQmFja2dyb3VuZCI6eyIkaWQiOiI2NzMiLCJDb2xvciI6eyIkaWQiOiI2NzQiLCJBIjoyNTUsIlIiOjI1NSwiRyI6MCwiQiI6MH19LCJJc1Zpc2libGUiOnRydWUsIldpZHRoIjowLjAsIkhlaWdodCI6MC4wLCJCb3JkZXJTdHlsZSI6bnVsbCwiUGFyZW50U3R5bGUiOm51bGx9LCJTY2FsZVN0eWxlIjp7IiRpZCI6IjY3NSIsIlNoYXBlIjozLCJTaG93U2VnbWVudFNlcGFyYXRvcnMiOmZhbHNlLCJTZWdtZW50U2VwYXJhdG9yT3BhY2l0eSI6MzAsIkhhc0JlZW5WaXNpYmxlQmVmb3JlIjp0cnVlLCJGb250U2V0dGluZ3MiOnsiJGlkIjoiNjc2IiwiRm9udFNpemUiOjEwLCJGb250TmFtZSI6IkNhbGlicmkiLCJJc0JvbGQiOmZhbHNlLCJJc0l0YWxpYyI6ZmFsc2UsIklzVW5kZXJsaW5lZCI6ZmFsc2UsIlBhcmVudFN0eWxlIjpudWxsfSwiQXV0b1NpemUiOjAsIkZvcmVncm91bmQiOnsiJGlkIjoiNjc3IiwiQ29sb3IiOnsiJGlkIjoiNjc4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3OSIsIlRvcCI6MC4wLCJMZWZ0Ijo1LjAsIlJpZ2h0IjowLjAsIkJvdHRvbSI6MC4wfSwiUGFkZGluZyI6eyIkaWQiOiI2ODAiLCJUb3AiOjAuMCwiTGVmdCI6MC4wLCJSaWdodCI6MC4wLCJCb3R0b20iOjAuMH0sIkJhY2tncm91bmQiOnsiJGlkIjoiNjgxIiwiQ29sb3IiOnsiJGlkIjoiNjgyIiwiQSI6MCwiUiI6MCwiRyI6MCwiQiI6MH19LCJJc1Zpc2libGUiOnRydWUsIldpZHRoIjowLjAsIkhlaWdodCI6MC4wLCJCb3JkZXJTdHlsZSI6bnVsbCwiUGFyZW50U3R5bGUiOm51bGx9LCJTaW5nbGVTY2FsZVNoYXBlU3R5bGUiOnsiJGlkIjoiNjgzIiwiU2hhcGUiOjAsIkhlaWdodCI6MC4wfSwiTWlkZGxlVGllclNjYWxlU3R5bGUiOnsiJGlkIjoiNjg0IiwiU2hhcGUiOjMsIlNob3dTZWdtZW50U2VwYXJhdG9ycyI6dHJ1ZSwiU2VnbWVudFNlcGFyYXRvck9wYWNpdHkiOjMwLCJIYXNCZWVuVmlzaWJsZUJlZm9yZSI6ZmFsc2UsIkZvbnRTZXR0aW5ncyI6eyIkaWQiOiI2ODUiLCJGb250U2l6ZSI6MTIsIkZvbnROYW1lIjoiQ2FsaWJyaSIsIklzQm9sZCI6ZmFsc2UsIklzSXRhbGljIjpmYWxzZSwiSXNVbmRlcmxpbmVkIjpmYWxzZSwiUGFyZW50U3R5bGUiOm51bGx9LCJBdXRvU2l6ZSI6MCwiRm9yZWdyb3VuZCI6eyIkaWQiOiI2ODYiLCJDb2xvciI6eyIkaWQiOiI2ODc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jg4IiwiVG9wIjowLjAsIkxlZnQiOjUuMCwiUmlnaHQiOjAuMCwiQm90dG9tIjowLjB9LCJQYWRkaW5nIjp7IiRpZCI6IjY4OSIsIlRvcCI6MC4wLCJMZWZ0IjowLjAsIlJpZ2h0IjowLjAsIkJvdHRvbSI6MC4wfSwiQmFja2dyb3VuZCI6eyIkaWQiOiI2OTAiLCJDb2xvciI6eyIkaWQiOiI2OTEiLCJBIjowLCJSIjowLCJHIjowLCJCIjowfX0sIklzVmlzaWJsZSI6ZmFsc2UsIldpZHRoIjowLjAsIkhlaWdodCI6MC4wLCJCb3JkZXJTdHlsZSI6bnVsbCwiUGFyZW50U3R5bGUiOm51bGx9LCJCb3R0b21UaWVyU2NhbGVTdHlsZSI6eyIkaWQiOiI2OTIiLCJTaGFwZSI6MywiU2hvd1NlZ21lbnRTZXBhcmF0b3JzIjp0cnVlLCJTZWdtZW50U2VwYXJhdG9yT3BhY2l0eSI6MzAsIkhhc0JlZW5WaXNpYmxlQmVmb3JlIjpmYWxzZSwiRm9udFNldHRpbmdzIjp7IiRpZCI6IjY5MyIsIkZvbnRTaXplIjoxMiwiRm9udE5hbWUiOiJDYWxpYnJpIiwiSXNCb2xkIjpmYWxzZSwiSXNJdGFsaWMiOmZhbHNlLCJJc1VuZGVybGluZWQiOmZhbHNlLCJQYXJlbnRTdHlsZSI6bnVsbH0sIkF1dG9TaXplIjowLCJGb3JlZ3JvdW5kIjp7IiRpZCI6IjY5NCIsIkNvbG9yIjp7IiRpZCI6IjY5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OTYiLCJUb3AiOjAuMCwiTGVmdCI6NS4wLCJSaWdodCI6MC4wLCJCb3R0b20iOjAuMH0sIlBhZGRpbmciOnsiJGlkIjoiNjk3IiwiVG9wIjowLjAsIkxlZnQiOjAuMCwiUmlnaHQiOjAuMCwiQm90dG9tIjowLjB9LCJCYWNrZ3JvdW5kIjp7IiRpZCI6IjY5OCIsIkNvbG9yIjp7IiRpZCI6IjY5OSIsIkEiOjAsIlIiOjAsIkciOjAsIkIiOjB9fSwiSXNWaXNpYmxlIjpmYWxzZSwiV2lkdGgiOjAuMCwiSGVpZ2h0IjowLjAsIkJvcmRlclN0eWxlIjpudWxsLCJQYXJlbnRTdHlsZSI6bnVsbH0sIkVsYXBzZWRUaW1lQmFja2dyb3VuZCI6eyIkaWQiOiI3MDAiLCJDb2xvciI6eyIkaWQiOiI3MDEiLCJBIjoxOTEsIlIiOjI1NSwiRyI6MCwiQiI6MH19LCJBcHBlbmRZZWFyT25ZZWFyQ2hhbmdlIjpmYWxzZSwiRWxhcHNlZFRpbWVGb3JtYXQiOjAsIlRvZGF5TWFya2VyUG9zaXRpb24iOjAsIlF1aWNrUG9zaXRpb24iOjMsIkFic29sdXRlUG9zaXRpb24iOjE4Mi44ODU3MjcsIk1hcmdpbiI6eyIkaWQiOiI3MDIiLCJUb3AiOjAuMCwiTGVmdCI6MTAuMCwiUmlnaHQiOjEwLjAsIkJvdHRvbSI6MC4wfSwiUGFkZGluZyI6eyIkaWQiOiI3MDMiLCJUb3AiOjAuMCwiTGVmdCI6MC4wLCJSaWdodCI6MC4wLCJCb3R0b20iOjAuMH0sIkJhY2tncm91bmQiOnsiJGlkIjoiNzA0IiwiQ29sb3IiOnsiJGlkIjoiNzA1IiwiQSI6MjU1LCJSIjo0NywiRyI6NTQsIkIiOjE1M319LCJJc1Zpc2libGUiOnRydWUsIldpZHRoIjowLjAsIkhlaWdodCI6MC4wLCJCb3JkZXJTdHlsZSI6bnVsbCwiUGFyZW50U3R5bGUiOm51bGx9LCJEZWZhdWx0TWlsZXN0b25lU3R5bGUiOnsiJGlkIjoiNzA2IiwiU2hhcGUiOjEsIkNvbm5lY3Rvck1hcmdpbiI6eyIkaWQiOiI3MDciLCJUb3AiOjAuMCwiTGVmdCI6Mi4wLCJSaWdodCI6Mi4wLCJCb3R0b20iOjAuMH0sIkNvbm5lY3RvclN0eWxlIjp7IiRpZCI6IjcwOCIsIkxpbmVDb2xvciI6eyIkaWQiOiI3MDkiLCIkdHlwZSI6Ik5MUkUuQ29tbW9uLkRvbS5Tb2xpZENvbG9yQnJ1c2gsIE5MUkUuQ29tbW9uIiwiQ29sb3IiOnsiJGlkIjoiNzEwIiwiQSI6MTI3LCJSIjo3OSwiRyI6MTI5LCJCIjoxODl9fSwiTGluZVdlaWdodCI6MS4wLCJMaW5lVHlwZSI6MCwiUGFyZW50U3R5bGUiOm51bGx9LCJJc0JlbG93VGltZWJhbmQiOmZhbHNlLCJQb3NpdGlvbk9uVGFzayI6MCwiSGlkZURhdGUiOmZhbHNlLCJTaGFwZVNpemUiOjAsIlNwYWNpbmciOjAuMCwiUGFkZGluZyI6eyIkaWQiOiI3MTEiLCJUb3AiOjUuMCwiTGVmdCI6My4wLCJSaWdodCI6MC4wLCJCb3R0b20iOjIuMH0sIlNoYXBlU3R5bGUiOnsiJGlkIjoiNzEyIiwiTWFyZ2luIjp7IiRpZCI6IjcxMyIsIlRvcCI6MC4wLCJMZWZ0IjowLjAsIlJpZ2h0IjowLjAsIkJvdHRvbSI6MC4wfSwiUGFkZGluZyI6eyIkaWQiOiI3MTQiLCJUb3AiOjAuMCwiTGVmdCI6MC4wLCJSaWdodCI6MC4wLCJCb3R0b20iOjAuMH0sIkJhY2tncm91bmQiOnsiJGlkIjoiNzE1IiwiQ29sb3IiOnsiJGlkIjoiNzE2IiwiQSI6MjU1LCJSIjoyNTUsIkciOjE5MiwiQiI6MH19LCJJc1Zpc2libGUiOnRydWUsIldpZHRoIjoxMi4wLCJIZWlnaHQiOjE0LjAsIkJvcmRlclN0eWxlIjp7IiRpZCI6IjcxNyIsIkxpbmVDb2xvciI6eyIkaWQiOiI3MTgiLCIkdHlwZSI6Ik5MUkUuQ29tbW9uLkRvbS5Tb2xpZENvbG9yQnJ1c2gsIE5MUkUuQ29tbW9uIiwiQ29sb3IiOnsiJGlkIjoiNzE5IiwiQSI6MjU1LCJSIjoyNTUsIkciOjAsIkIiOjB9fSwiTGluZVdlaWdodCI6MC4wLCJMaW5lVHlwZSI6MCwiUGFyZW50U3R5bGUiOm51bGx9LCJQYXJlbnRTdHlsZSI6bnVsbH0sIlRpdGxlU3R5bGUiOnsiJGlkIjoiNzIwIiwiRm9udFNldHRpbmdzIjp7IiRpZCI6IjcyMSIsIkZvbnRTaXplIjoxMiwiRm9udE5hbWUiOiJDYWxpYnJpIiwiSXNCb2xkIjp0cnVlLCJJc0l0YWxpYyI6dHJ1ZSwiSXNVbmRlcmxpbmVkIjpmYWxzZSwiUGFyZW50U3R5bGUiOm51bGx9LCJBdXRvU2l6ZSI6MCwiRm9yZWdyb3VuZCI6eyIkaWQiOiI3MjIiLCJDb2xvciI6eyIkaWQiOiI3MjM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GlkIjoiNzI0IiwiVG9wIjowLjAsIkxlZnQiOjAuMCwiUmlnaHQiOjAuMCwiQm90dG9tIjowLjB9LCJQYWRkaW5nIjp7IiRpZCI6IjcyNSIsIlRvcCI6MC4wLCJMZWZ0IjowLjAsIlJpZ2h0IjowLjAsIkJvdHRvbSI6MC4wfSwiQmFja2dyb3VuZCI6eyIkaWQiOiI3MjYiLCJDb2xvciI6eyIkaWQiOiI3MjciLCJBIjowLCJSIjowLCJHIjowLCJCIjowfX0sIklzVmlzaWJsZSI6dHJ1ZSwiV2lkdGgiOjAuMCwiSGVpZ2h0IjowLjAsIkJvcmRlclN0eWxlIjpudWxsLCJQYXJlbnRTdHlsZSI6bnVsbH0sIkRhdGVTdHlsZSI6eyIkaWQiOiI3MjgiLCJGb250U2V0dGluZ3MiOnsiJGlkIjoiNzI5IiwiRm9udFNpemUiOjEwLCJGb250TmFtZSI6IkNhbGlicmkiLCJJc0JvbGQiOmZhbHNlLCJJc0l0YWxpYyI6ZmFsc2UsIklzVW5kZXJsaW5lZCI6ZmFsc2UsIlBhcmVudFN0eWxlIjpudWxsfSwiQXV0b1NpemUiOjAsIkZvcmVncm91bmQiOnsiJGlkIjoiNzMwIiwiQ29sb3IiOnsiJGlkIjoiNzMxIiwiQSI6MjU1LCJSIjozOCwiRyI6MzksIkIiOjM5fX0sIk1heFdpZHRoIjoyMDAuMCwiTWF4SGVpZ2h0IjoiSW5maW5pdHkiLCJTbWFydEZvcmVncm91bmRJc0FjdGl2ZSI6ZmFsc2UsIkhvcml6b250YWxBbGlnbm1lbnQiOjAsIlZlcnRpY2FsQWxpZ25tZW50IjowLCJTbWFydEZvcmVncm91bmQiOm51bGwsIkJhY2tncm91bmRGaWxsVHlwZSI6MCwiTWFyZ2luIjp7IiRpZCI6IjczMiIsIlRvcCI6MC4wLCJMZWZ0IjowLjAsIlJpZ2h0IjowLjAsIkJvdHRvbSI6MC4wfSwiUGFkZGluZyI6eyIkaWQiOiI3MzMiLCJUb3AiOjAuMCwiTGVmdCI6MC4wLCJSaWdodCI6MC4wLCJCb3R0b20iOjAuMH0sIkJhY2tncm91bmQiOnsiJGlkIjoiNzM0IiwiQ29sb3IiOnsiJGlkIjoiNzM1IiwiQSI6MCwiUiI6MCwiRyI6MCwiQiI6MH19LCJJc1Zpc2libGUiOmZhbHNlLCJXaWR0aCI6MC4wLCJIZWlnaHQiOjAuMCwiQm9yZGVyU3R5bGUiOm51bGwsIlBhcmVudFN0eWxlIjpudWxsfSwiRGF0ZUZvcm1hdCI6eyIkaWQiOiI3Mz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czNyIsIkRhdGVQYXJ0SXNWaXNpYmxlIjp0cnVlLCJUaW1lUGFydElzVmlzaWJsZSI6ZmFsc2V9fSwiV2Vla051bWJlcmluZyI6eyIkaWQiOiI3MzgiLCJGb3JtYXQiOjAsIklzVmlzaWJsZSI6ZmFsc2UsIkxhc3RLbm93blZpc2liaWxpdHlTdGF0ZSI6ZmFsc2V9LCJJc1Zpc2libGUiOnRydWUsIlBhcmVudFN0eWxlIjpudWxsfSwiRGVmYXVsdFRhc2tTdHlsZSI6eyIkaWQiOiI3MzkiLCJTaGFwZSI6MSwiU2hhcGVUaGlja25lc3MiOjAsIkR1cmF0aW9uRm9ybWF0IjowLCJJbmNsdWRlTm9uV29ya2luZ0RheXNJbkR1cmF0aW9uIjpmYWxzZSwiUGVyY2VudGFnZUNvbXBsZXRlU3R5bGUiOnsiJGlkIjoiNzQwIiwiRm9udFNldHRpbmdzIjp7IiRpZCI6Ijc0MSIsIkZvbnRTaXplIjoxMCwiRm9udE5hbWUiOiJDYWxpYnJpIiwiSXNCb2xkIjpmYWxzZSwiSXNJdGFsaWMiOmZhbHNlLCJJc1VuZGVybGluZWQiOmZhbHNlLCJQYXJlbnRTdHlsZSI6bnVsbH0sIkF1dG9TaXplIjowLCJGb3JlZ3JvdW5kIjp7IiRpZCI6Ijc0MiIsIkNvbG9yIjp7IiRpZCI6Ijc0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0NCIsIlRvcCI6MC4wLCJMZWZ0IjowLjAsIlJpZ2h0IjowLjAsIkJvdHRvbSI6MC4wfSwiUGFkZGluZyI6eyIkaWQiOiI3NDUiLCJUb3AiOjAuMCwiTGVmdCI6MC4wLCJSaWdodCI6MC4wLCJCb3R0b20iOjAuMH0sIkJhY2tncm91bmQiOnsiJGlkIjoiNzQ2IiwiQ29sb3IiOnsiJGlkIjoiNzQ3IiwiQSI6MCwiUiI6MCwiRyI6MCwiQiI6MH19LCJJc1Zpc2libGUiOnRydWUsIldpZHRoIjowLjAsIkhlaWdodCI6MC4wLCJCb3JkZXJTdHlsZSI6bnVsbCwiUGFyZW50U3R5bGUiOm51bGx9LCJEdXJhdGlvblN0eWxlIjp7IiRpZCI6Ijc0OCIsIkZvbnRTZXR0aW5ncyI6eyIkaWQiOiI3NDkiLCJGb250U2l6ZSI6MTAsIkZvbnROYW1lIjoiQ2FsaWJyaSIsIklzQm9sZCI6ZmFsc2UsIklzSXRhbGljIjpmYWxzZSwiSXNVbmRlcmxpbmVkIjpmYWxzZSwiUGFyZW50U3R5bGUiOm51bGx9LCJBdXRvU2l6ZSI6MCwiRm9yZWdyb3VuZCI6eyIkaWQiOiI3NTAiLCJDb2xvciI6eyIkaWQiOiI3N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NTIiLCJUb3AiOjAuMCwiTGVmdCI6MC4wLCJSaWdodCI6MC4wLCJCb3R0b20iOjAuMH0sIlBhZGRpbmciOnsiJGlkIjoiNzUzIiwiVG9wIjowLjAsIkxlZnQiOjAuMCwiUmlnaHQiOjAuMCwiQm90dG9tIjowLjB9LCJCYWNrZ3JvdW5kIjp7IiRpZCI6Ijc1NCIsIkNvbG9yIjp7IiRpZCI6Ijc1NSIsIkEiOjAsIlIiOjAsIkciOjAsIkIiOjB9fSwiSXNWaXNpYmxlIjp0cnVlLCJXaWR0aCI6MC4wLCJIZWlnaHQiOjAuMCwiQm9yZGVyU3R5bGUiOm51bGwsIlBhcmVudFN0eWxlIjpudWxsfSwiSG9yaXpvbnRhbENvbm5lY3RvclN0eWxlIjp7IiRpZCI6Ijc1NiIsIkxpbmVDb2xvciI6eyIkaWQiOiI3NTciLCIkdHlwZSI6Ik5MUkUuQ29tbW9uLkRvbS5Tb2xpZENvbG9yQnJ1c2gsIE5MUkUuQ29tbW9uIiwiQ29sb3IiOnsiJGlkIjoiNzU4IiwiQSI6MjU1LCJSIjoyMDQsIkciOjIwNCwiQiI6MjA0fX0sIkxpbmVXZWlnaHQiOjEuMCwiTGluZVR5cGUiOjAsIlBhcmVudFN0eWxlIjpudWxsfSwiVmVydGljYWxDb25uZWN0b3JTdHlsZSI6eyIkaWQiOiI3NTkiLCJMaW5lQ29sb3IiOnsiJGlkIjoiNzYwIiwiJHR5cGUiOiJOTFJFLkNvbW1vbi5Eb20uU29saWRDb2xvckJydXNoLCBOTFJFLkNvbW1vbiIsIkNvbG9yIjp7IiRpZCI6Ijc2MS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zLCJJc0JlbG93VGltZWJhbmQiOmZhbHNlLCJQZXJjZW50YWdlQ29tcGxldGVTaGFwZU9wYWNpdHkiOjM1LCJTaGFwZVN0eWxlIjp7IiRpZCI6Ijc2MiIsIk1hcmdpbiI6eyIkaWQiOiI3NjMiLCJUb3AiOjAuMCwiTGVmdCI6NC4wLCJSaWdodCI6NC4wLCJCb3R0b20iOjAuMH0sIlBhZGRpbmciOnsiJGlkIjoiNzY0IiwiVG9wIjowLjAsIkxlZnQiOjAuMCwiUmlnaHQiOjAuMCwiQm90dG9tIjowLjB9LCJCYWNrZ3JvdW5kIjp7IiRpZCI6Ijc2NSIsIkNvbG9yIjp7IiRpZCI6Ijc2NiIsIkEiOjI1NSwiUiI6MCwiRyI6MTE0LCJCIjoxODh9fSwiSXNWaXNpYmxlIjp0cnVlLCJXaWR0aCI6MC4wLCJIZWlnaHQiOjEwLjAsIkJvcmRlclN0eWxlIjp7IiRpZCI6Ijc2NyIsIkxpbmVDb2xvciI6eyIkaWQiOiI3NjgiLCIkdHlwZSI6Ik5MUkUuQ29tbW9uLkRvbS5Tb2xpZENvbG9yQnJ1c2gsIE5MUkUuQ29tbW9uIiwiQ29sb3IiOnsiJGlkIjoiNzY5IiwiQSI6MjU1LCJSIjoyNTUsIkciOjAsIkIiOjB9fSwiTGluZVdlaWdodCI6MC4wLCJMaW5lVHlwZSI6MCwiUGFyZW50U3R5bGUiOm51bGx9LCJQYXJlbnRTdHlsZSI6bnVsbH0sIlRpdGxlU3R5bGUiOnsiJGlkIjoiNzcwIiwiRm9udFNldHRpbmdzIjp7IiRpZCI6Ijc3MSIsIkZvbnRTaXplIjoxMSwiRm9udE5hbWUiOiJDYWxpYnJpIiwiSXNCb2xkIjp0cnVlLCJJc0l0YWxpYyI6ZmFsc2UsIklzVW5kZXJsaW5lZCI6ZmFsc2UsIlBhcmVudFN0eWxlIjpudWxsfSwiQXV0b1NpemUiOjAsIkZvcmVncm91bmQiOnsiJGlkIjoiNzcyIiwiQ29sb3IiOnsiJGlkIjoiNzcz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c3NCIsIlRvcCI6MC4wLCJMZWZ0IjowLjAsIlJpZ2h0IjowLjAsIkJvdHRvbSI6MC4wfSwiUGFkZGluZyI6eyIkaWQiOiI3NzUiLCJUb3AiOjAuMCwiTGVmdCI6MC4wLCJSaWdodCI6MC4wLCJCb3R0b20iOjAuMH0sIkJhY2tncm91bmQiOnsiJGlkIjoiNzc2IiwiQ29sb3IiOnsiJGlkIjoiNzc3IiwiQSI6MCwiUiI6MCwiRyI6MCwiQiI6MH19LCJJc1Zpc2libGUiOnRydWUsIldpZHRoIjowLjAsIkhlaWdodCI6MC4wLCJCb3JkZXJTdHlsZSI6bnVsbCwiUGFyZW50U3R5bGUiOm51bGx9LCJEYXRlU3R5bGUiOnsiJGlkIjoiNzc4IiwiRm9udFNldHRpbmdzIjp7IiRpZCI6Ijc3OSIsIkZvbnRTaXplIjoxMCwiRm9udE5hbWUiOiJDYWxpYnJpIiwiSXNCb2xkIjpmYWxzZSwiSXNJdGFsaWMiOmZhbHNlLCJJc1VuZGVybGluZWQiOmZhbHNlLCJQYXJlbnRTdHlsZSI6bnVsbH0sIkF1dG9TaXplIjowLCJGb3JlZ3JvdW5kIjp7IiRpZCI6Ijc4MCIsIkNvbG9yIjp7IiRpZCI6Ijc4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zgyIiwiVG9wIjowLjAsIkxlZnQiOjAuMCwiUmlnaHQiOjAuMCwiQm90dG9tIjowLjB9LCJQYWRkaW5nIjp7IiRpZCI6Ijc4MyIsIlRvcCI6MC4wLCJMZWZ0IjowLjAsIlJpZ2h0IjowLjAsIkJvdHRvbSI6MC4wfSwiQmFja2dyb3VuZCI6eyIkaWQiOiI3ODQiLCJDb2xvciI6eyIkaWQiOiI3ODUiLCJBIjowLCJSIjowLCJHIjowLCJCIjowfX0sIklzVmlzaWJsZSI6dHJ1ZSwiV2lkdGgiOjAuMCwiSGVpZ2h0IjowLjAsIkJvcmRlclN0eWxlIjpudWxsLCJQYXJlbnRTdHlsZSI6bnVsbH0sIkRhdGVGb3JtYXQiOnsiJGlkIjoiNz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NyIsIkZvcm1hdCI6MCwiSXNWaXNpYmxlIjpmYWxzZSwiTGFzdEtub3duVmlzaWJpbGl0eVN0YXRlIjpmYWxzZX0sIklzVmlzaWJsZSI6dHJ1ZSwiUGFyZW50U3R5bGUiOm51bGwsIl9leHBsaWNpdGx5U2V0Ijp7IiRpZCI6Ijc4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aWxlc3RvbmVTdHlsZSI6eyIkaWQiOiI3ODkiLCJUaXRsZVBvc2l0aW9uIjoiQWJvdmUiLCJEYXRlUG9zaXRpb24iOiJMZWZ0IiwiU2hhcGVUeXBlIjoxLCJTaGFwZVNpemUiOjAsIlNwYWNpbmciOjUsIlNoYXBlU3R5bGUiOnsiJGlkIjoiNzkwIiwiTWFyZ2luIjp7IiRyZWYiOiI4In0sIlBhZGRpbmciOnsiJHJlZiI6IjkifSwiQmFja2dyb3VuZCI6eyIkcmVmIjoiNzE1In0sIklzVmlzaWJsZSI6dHJ1ZSwiV2lkdGgiOjEyLjAsIkhlaWdodCI6MTQuMCwiQm9yZGVyU3R5bGUiOnsiJGlkIjoiNzkxIiwiTGluZUNvbG9yIjp7IiRpZCI6Ijc5MiIsIiR0eXBlIjoiTkxSRS5Db21tb24uRG9tLlNvbGlkQ29sb3JCcnVzaCwgTkxSRS5Db21tb24iLCJDb2xvciI6eyIkaWQiOiI3OTMiLCJBIjoyNTUsIlIiOjI1NSwiRyI6MCwiQiI6MH19LCJMaW5lV2VpZ2h0IjowLjAsIkxpbmVUeXBlIjowLCJQYXJlbnRTdHlsZSI6bnVsbH0sIlBhcmVudFN0eWxlIjpudWxsfSwiVGl0bGVTdHlsZSI6eyIkaWQiOiI3OTQiLCJGb250U2V0dGluZ3MiOnsiJGlkIjoiNzk1IiwiRm9udFNpemUiOjEyLCJGb250TmFtZSI6IkNhbGlicmkiLCJJc0JvbGQiOnRydWUsIklzSXRhbGljIjp0cnVlLCJJc1VuZGVybGluZWQiOmZhbHNlLCJQYXJlbnRTdHlsZSI6bnVsbH0sIkF1dG9TaXplIjowLCJGb3JlZ3JvdW5kIjp7IiRyZWYiOiI3MjIifSwiTWF4V2lkdGgiOjIwM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zk2IiwiQ29sb3IiOnsiJGlkIjoiNzk3IiwiQSI6MCwiUiI6MCwiRyI6MCwiQiI6MH19LCJJc1Zpc2libGUiOnRydWUsIldpZHRoIjowLjAsIkhlaWdodCI6MC4wLCJCb3JkZXJTdHlsZSI6bnVsbCwiUGFyZW50U3R5bGUiOm51bGx9LCJEYXRlU3R5bGUiOnsiJGlkIjoiNzk4IiwiRm9udFNldHRpbmdzIjp7IiRpZCI6Ijc5OSIsIkZvbnRTaXplIjoxMCwiRm9udE5hbWUiOiJDYWxpYnJpIiwiSXNCb2xkIjpmYWxzZSwiSXNJdGFsaWMiOmZhbHNlLCJJc1VuZGVybGluZWQiOmZhbHNlLCJQYXJlbnRTdHlsZSI6bnVsbH0sIkF1dG9TaXplIjowLCJGb3JlZ3JvdW5kIjp7IiRyZWYiOiI3MzAi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ODAwIiwiQ29sb3IiOnsiJGlkIjoiODAxIiwiQSI6MCwiUiI6MCwiRyI6MCwiQiI6MH19LCJJc1Zpc2libGUiOmZhbHNlLCJXaWR0aCI6MC4wLCJIZWlnaHQiOjAuMCwiQm9yZGVyU3R5bGUiOm51bGwsIlBhcmVudFN0eWxlIjpudWxsfSwiRGF0ZUZvcm1hdCI6eyIkaWQiOiI4M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wMyIsIkRhdGVQYXJ0SXNWaXNpYmxlIjp0cnVlLCJUaW1lUGFydElzVmlzaWJsZSI6ZmFsc2V9fSwiV2Vla051bWJlcmluZyI6eyIkaWQiOiI4MDQiLCJGb3JtYXQiOjAsIklzVmlzaWJsZSI6ZmFsc2UsIkxhc3RLbm93blZpc2liaWxpdHlTdGF0ZSI6ZmFsc2V9LCJJc1Zpc2libGUiOnRydWUsIlBhcmVudFN0eWxlIjpudWxsfSwiR3JpZGxpbmVQYW5lbFN0eWxlIjp7IiRpZCI6IjgwNSIsIkdyaWRsaW5lU3R5bGUiOnsiJGlkIjoiODA2IiwiTGluZUNvbG9yIjp7IiRpZCI6IjgwNyIsIiR0eXBlIjoiTkxSRS5Db21tb24uRG9tLlNvbGlkQ29sb3JCcnVzaCwgTkxSRS5Db21tb24iLCJDb2xvciI6eyIkaWQiOiI4MDgiLCJBIjozOCwiUiI6MjQzLCJHIjowLCJCIjoxNjN9fSwiTGluZVdlaWdodCI6MS4wLCJMaW5lVHlwZSI6MCwiUGFyZW50U3R5bGUiOm51bGx9LCJNYXJnaW4iOnsiJGlkIjoiODA5IiwiVG9wIjowLjAsIkxlZnQiOjAuMCwiUmlnaHQiOjAuMCwiQm90dG9tIjowLjB9LCJQYWRkaW5nIjp7IiRpZCI6IjgxMCIsIlRvcCI6MC4wLCJMZWZ0IjowLjAsIlJpZ2h0IjowLjAsIkJvdHRvbSI6MC4wfSwiQmFja2dyb3VuZCI6bnVsbCwiSXNWaXNpYmxlIjpmYWxzZSwiV2lkdGgiOjAuMCwiSGVpZ2h0IjowLjAsIkJvcmRlclN0eWxlIjp7IiRpZCI6IjgxMSIsIkxpbmVDb2xvciI6bnVsbCwiTGluZVdlaWdodCI6MC4wLCJMaW5lVHlwZSI6MCwiUGFyZW50U3R5bGUiOm51bGx9LCJQYXJlbnRTdHlsZSI6bnVsbH0sIkFjdGl2aXR5TGluZVBhbmVsU3R5bGUiOnsiJGlkIjoiODEyIiwiQWN0aXZpdHlMaW5lU3R5bGUiOnsiJGlkIjoiODEzIiwiTGluZUNvbG9yIjp7IiRpZCI6IjgxNCIsIiR0eXBlIjoiTkxSRS5Db21tb24uRG9tLlNvbGlkQ29sb3JCcnVzaCwgTkxSRS5Db21tb24iLCJDb2xvciI6eyIkaWQiOiI4MTUiLCJBIjozOCwiUiI6NjgsIkciOjExNCwiQiI6MTk2fX0sIkxpbmVXZWlnaHQiOjEuMCwiTGluZVR5cGUiOjAsIlBhcmVudFN0eWxlIjpudWxsfSwiTWFyZ2luIjp7IiRpZCI6IjgxNiIsIlRvcCI6MC4wLCJMZWZ0IjowLjAsIlJpZ2h0IjowLjAsIkJvdHRvbSI6MC4wfSwiUGFkZGluZyI6eyIkaWQiOiI4MTciLCJUb3AiOjAuMCwiTGVmdCI6MC4wLCJSaWdodCI6MC4wLCJCb3R0b20iOjAuMH0sIkJhY2tncm91bmQiOm51bGwsIklzVmlzaWJsZSI6dHJ1ZSwiV2lkdGgiOjAuMCwiSGVpZ2h0IjowLjAsIkJvcmRlclN0eWxlIjp7IiRpZCI6IjgxOCIsIkxpbmVDb2xvciI6bnVsbCwiTGluZVdlaWdodCI6MC4wLCJMaW5lVHlwZSI6MCwiUGFyZW50U3R5bGUiOm51bGx9LCJQYXJlbnRTdHlsZSI6bnVsbH0sIlNob3dFbGFwc2VkVGltZUdyYWRpZW50U3R5bGUiOmZhbHNlLCJUaW1lYmFuZFJlc2VydmVkTGVmdEFyZWFTdHlsZSI6eyIkaWQiOiI4MTkiLCJBY3Rpdml0eUhlYWRlcldpZHRoIjowLjAsIklzU2V0IjpmYWxzZX0sIkRlZmF1bHRTd2ltbGFuZVN0eWxlIjpudWxsLCJEZWZhdWx0U3dpbWxhbmVWMlN0eWxlIjp7IiRpZCI6IjgyMCIsIkhlYWRlclN0eWxlIjp7IiRpZCI6IjgyMSIsIlRleHRJc1ZlcnRpY2FsIjpmYWxzZSwiVGV4dFN0eWxlIjp7IiRpZCI6IjgyMiIsIkZvbnRTZXR0aW5ncyI6eyIkaWQiOiI4MjMiLCJGb250U2l6ZSI6MTIsIkZvbnROYW1lIjoiQ2FsaWJyaSIsIklzQm9sZCI6ZmFsc2UsIklzSXRhbGljIjpmYWxzZSwiSXNVbmRlcmxpbmVkIjpmYWxzZSwiUGFyZW50U3R5bGUiOm51bGx9LCJBdXRvU2l6ZSI6MiwiRm9yZWdyb3VuZCI6eyIkaWQiOiI4MjQiLCJDb2xvciI6eyIkaWQiOiI4MjUiLCJBIjoyNTUsIlIiOjI1NSwiRyI6MjU1LCJCIjoyNTV9fSwiTWF4V2lkdGgiOiJJbmZpbml0eSIsIk1heEhlaWdodCI6MC4wLCJTbWFydEZvcmVncm91bmRJc0FjdGl2ZSI6ZmFsc2UsIkhvcml6b250YWxBbGlnbm1lbnQiOjAsIlZlcnRpY2FsQWxpZ25tZW50IjowLCJTbWFydEZvcmVncm91bmQiOm51bGwsIkJhY2tncm91bmRGaWxsVHlwZSI6MCwiTWFyZ2luIjp7IiRpZCI6IjgyNiIsIlRvcCI6MC4wLCJMZWZ0IjowLjAsIlJpZ2h0IjowLjAsIkJvdHRvbSI6MC4wfSwiUGFkZGluZyI6eyIkaWQiOiI4MjciLCJUb3AiOjAuMCwiTGVmdCI6MC4wLCJSaWdodCI6MC4wLCJCb3R0b20iOjAuMH0sIkJhY2tncm91bmQiOm51bGwsIklzVmlzaWJsZSI6dHJ1ZSwiV2lkdGgiOjAuMCwiSGVpZ2h0IjowLjAsIkJvcmRlclN0eWxlIjpudWxsLCJQYXJlbnRTdHlsZSI6bnVsbH0sIlJlY3RhbmdsZVN0eWxlIjp7IiRpZCI6IjgyOCIsIk1hcmdpbiI6eyIkaWQiOiI4MjkiLCJUb3AiOjAuMCwiTGVmdCI6MC4wLCJSaWdodCI6MC4wLCJCb3R0b20iOjAuMH0sIlBhZGRpbmciOnsiJGlkIjoiODMwIiwiVG9wIjowLjAsIkxlZnQiOjAuMCwiUmlnaHQiOjAuMCwiQm90dG9tIjowLjB9LCJCYWNrZ3JvdW5kIjp7IiRpZCI6IjgzMSIsIkNvbG9yIjp7IiRpZCI6IjgzMiIsIkEiOjI1NSwiUiI6NjgsIkciOjExNCwiQiI6MTk2fX0sIklzVmlzaWJsZSI6dHJ1ZSwiV2lkdGgiOjAuMCwiSGVpZ2h0IjowLjAsIkJvcmRlclN0eWxlIjp7IiRpZCI6IjgzMyIsIkxpbmVDb2xvciI6eyIkaWQiOiI4MzQiLCIkdHlwZSI6Ik5MUkUuQ29tbW9uLkRvbS5Tb2xpZENvbG9yQnJ1c2gsIE5MUkUuQ29tbW9uIiwiQ29sb3IiOnsiJGlkIjoiODM1IiwiQSI6MjU1LCJSIjoyNTUsIkciOjAsIkIiOjB9fSwiTGluZVdlaWdodCI6MC4wLCJMaW5lVHlwZSI6MCwiUGFyZW50U3R5bGUiOm51bGx9LCJQYXJlbnRTdHlsZSI6bnVsbH0sIk1hcmdpbiI6eyIkaWQiOiI4MzYiLCJUb3AiOjAuMCwiTGVmdCI6MC4wLCJSaWdodCI6MC4wLCJCb3R0b20iOjAuMH0sIlBhZGRpbmciOnsiJGlkIjoiODM3IiwiVG9wIjowLjAsIkxlZnQiOjAuMCwiUmlnaHQiOjAuMCwiQm90dG9tIjowLjB9LCJCYWNrZ3JvdW5kIjpudWxsLCJJc1Zpc2libGUiOnRydWUsIldpZHRoIjowLjAsIkhlaWdodCI6MC4wLCJCb3JkZXJTdHlsZSI6bnVsbCwiUGFyZW50U3R5bGUiOm51bGx9LCJCYWNrZ3JvdW5kU3R5bGUiOnsiJGlkIjoiODM4IiwiTWFyZ2luIjp7IiRpZCI6IjgzOSIsIlRvcCI6MC4wLCJMZWZ0IjowLjAsIlJpZ2h0IjowLjAsIkJvdHRvbSI6MC4wfSwiUGFkZGluZyI6eyIkaWQiOiI4NDAiLCJUb3AiOjAuMCwiTGVmdCI6MC4wLCJSaWdodCI6MC4wLCJCb3R0b20iOjAuMH0sIkJhY2tncm91bmQiOnsiJGlkIjoiODQxIiwiQ29sb3IiOnsiJGlkIjoiODQyIiwiQSI6NTEsIlIiOjE2NSwiRyI6MTY1LCJCIjoxNjV9fSwiSXNWaXNpYmxlIjp0cnVlLCJXaWR0aCI6MC4wLCJIZWlnaHQiOjAuMCwiQm9yZGVyU3R5bGUiOnsiJGlkIjoiODQzIiwiTGluZUNvbG9yIjp7IiRpZCI6Ijg0NCIsIiR0eXBlIjoiTkxSRS5Db21tb24uRG9tLlNvbGlkQ29sb3JCcnVzaCwgTkxSRS5Db21tb24iLCJDb2xvciI6eyIkaWQiOiI4NDUiLCJBIjoyNTUsIlIiOjI1NSwiRyI6MCwiQiI6MH19LCJMaW5lV2VpZ2h0IjowLjAsIkxpbmVUeXBlIjowLCJQYXJlbnRTdHlsZSI6bnVsbH0sIlBhcmVudFN0eWxlIjpudWxsfSwiSXNBYm92ZVRpbWViYW5kIjpmYWxzZSwiU3BhY2luZyI6MiwiTWFyZ2luIjp7IiRpZCI6Ijg0NiIsIlRvcCI6MC4wLCJMZWZ0IjowLjAsIlJpZ2h0IjowLjAsIkJvdHRvbSI6MC4wfSwiUGFkZGluZyI6eyIkaWQiOiI4NDciLCJUb3AiOjAuMCwiTGVmdCI6MC4wLCJSaWdodCI6MC4wLCJCb3R0b20iOjAuMH0sIklzVmlzaWJsZSI6dHJ1ZSwiV2lkdGgiOjAuMCwiSGVpZ2h0IjowLjAsIkJvcmRlclN0eWxlIjp7IiRpZCI6Ijg0OCIsIkxpbmVDb2xvciI6bnVsbCwiTGluZVdlaWdodCI6MC4wLCJMaW5lVHlwZSI6MCwiUGFyZW50U3R5bGUiOm51bGx9LCJQYXJlbnRTdHlsZSI6bnVsbH19LCJTY2FsZSI6bnVsbCwiU2NhbGVWMiI6eyIkaWQiOiI4NDkiLCJTdGFydERhdGUiOiIwMDAxLTAxLTAxVDAwOjAwOjAwIiwiRW5kRGF0ZSI6IjIwMjQtMDctMjFUMjM6NTk6MDAiLCJBdXRvRGF0ZVJhbmdlIjp0cnVlLCJXb3JraW5nRGF5cyI6MzEsIkZpc2NhbFllYXIiOnsiJGlkIjoiODUwIiwiU3RhcnRNb250aCI6MSwiVXNlU3RhcnRpbmdZZWFyRm9yTnVtYmVyaW5nIjp0cnVlLCJTaG93RmlzY2FsWWVhckxhYmVsIjp0cnVlfSwiVG9kYXlNYXJrZXJUZXh0IjoiVG9kYXkiLCJBdXRvU2NhbGVUeXBlIjp0cnVlLCJUaW1lYmFuZFNjYWxlcyI6eyIkaWQiOiI4NTEiLCJUb3BTY2FsZUxheWVyIjp7IiRpZCI6Ijg1MiIsIkZvcm1hdCI6Ik1NTSIsIlR5cGUiOjR9LCJNaWRkbGVTY2FsZUxheWVyIjp7IiRpZCI6Ijg1MyIsIkZvcm1hdCI6bnVsbCwiVHlwZSI6MH0sIkJvdHRvbVNjYWxlTGF5ZXIiOnsiJGlkIjoiODU0IiwiRm9ybWF0IjpudWxsLCJUeXBlIjowfX19LCJNaWxlc3RvbmVzIjpbeyIkaWQiOiI4NTUiLCJEYXRlIjoiMTk1OS0wMy0wOVQyMzo1OTowMCIsIlN0eWxlIjp7IiRpZCI6Ijg1NiIsIlNoYXBlIjoyLCJDb25uZWN0b3JNYXJnaW4iOnsiJGlkIjoiODU3IiwiVG9wIjowLjAsIkxlZnQiOjIuMCwiUmlnaHQiOjIuMCwiQm90dG9tIjowLjB9LCJDb25uZWN0b3JTdHlsZSI6eyIkaWQiOiI4NTgiLCJMaW5lQ29sb3IiOnsiJGlkIjoiODU5IiwiJHR5cGUiOiJOTFJFLkNvbW1vbi5Eb20uU29saWRDb2xvckJydXNoLCBOTFJFLkNvbW1vbiIsIkNvbG9yIjp7IiRpZCI6Ijg2MCIsIkEiOjEyNywiUiI6MjU1LCJHIjoyNTUsIkIiOjI1NX19LCJMaW5lV2VpZ2h0IjoxLjAsIkxpbmVUeXBlIjowLCJQYXJlbnRTdHlsZSI6bnVsbH0sIklzQmVsb3dUaW1lYmFuZCI6ZmFsc2UsIlBvc2l0aW9uT25UYXNrIjowLCJIaWRlRGF0ZSI6ZmFsc2UsIlNoYXBlU2l6ZSI6MSwiU3BhY2luZyI6MC4wLCJQYWRkaW5nIjp7IiRpZCI6Ijg2MSIsIlRvcCI6NS4wLCJMZWZ0IjozLjAsIlJpZ2h0IjowLjAsIkJvdHRvbSI6Mi4wfSwiU2hhcGVTdHlsZSI6eyIkaWQiOiI4NjIiLCJNYXJnaW4iOnsiJGlkIjoiODYzIiwiVG9wIjowLjAsIkxlZnQiOjAuMCwiUmlnaHQiOjAuMCwiQm90dG9tIjowLjB9LCJQYWRkaW5nIjp7IiRpZCI6Ijg2NCIsIlRvcCI6MC4wLCJMZWZ0IjowLjAsIlJpZ2h0IjowLjAsIkJvdHRvbSI6MC4wfSwiQmFja2dyb3VuZCI6eyIkaWQiOiI4NjUiLCJDb2xvciI6eyIkaWQiOiI4NjYiLCJBIjoyNTUsIlIiOjI1NSwiRyI6MTkyLCJCIjowfX0sIklzVmlzaWJsZSI6dHJ1ZSwiV2lkdGgiOjEzLjAsIkhlaWdodCI6MTMuMCwiQm9yZGVyU3R5bGUiOnsiJGlkIjoiODY3IiwiTGluZUNvbG9yIjp7IiRpZCI6Ijg2OCIsIiR0eXBlIjoiTkxSRS5Db21tb24uRG9tLlNvbGlkQ29sb3JCcnVzaCwgTkxSRS5Db21tb24iLCJDb2xvciI6eyIkaWQiOiI4NjkiLCJBIjoyNTUsIlIiOjI1NSwiRyI6MjU1LCJCIjoyNTV9fSwiTGluZVdlaWdodCI6MC4wLCJMaW5lVHlwZSI6MCwiUGFyZW50U3R5bGUiOm51bGx9LCJQYXJlbnRTdHlsZSI6bnVsbH0sIlRpdGxlU3R5bGUiOnsiJGlkIjoiODcwIiwiRm9udFNldHRpbmdzIjp7IiRpZCI6Ijg3MSIsIkZvbnRTaXplIjoxMiwiRm9udE5hbWUiOiJDYWxpYnJpIiwiSXNCb2xkIjp0cnVlLCJJc0l0YWxpYyI6dHJ1ZSwiSXNVbmRlcmxpbmVkIjpmYWxzZSwiUGFyZW50U3R5bGUiOm51bGx9LCJBdXRvU2l6ZSI6MiwiRm9yZWdyb3VuZCI6eyIkaWQiOiI4NzIiLCJDb2xvciI6eyIkaWQiOiI4NzMiLCJBIjoyNTUsIlIiOjI1NSwiRyI6MjU1LCJCIjoyNTV9fSwiTWF4V2lkdGgiOjczLjAsIk1heEhlaWdodCI6IkluZmluaXR5IiwiU21hcnRGb3JlZ3JvdW5kSXNBY3RpdmUiOmZhbHNlLCJIb3Jpem9udGFsQWxpZ25tZW50IjowLCJWZXJ0aWNhbEFsaWdubWVudCI6MCwiU21hcnRGb3JlZ3JvdW5kIjpudWxsLCJCYWNrZ3JvdW5kRmlsbFR5cGUiOjAsIk1hcmdpbiI6eyIkaWQiOiI4NzQiLCJUb3AiOjAuMCwiTGVmdCI6MC4wLCJSaWdodCI6MC4wLCJCb3R0b20iOjAuMH0sIlBhZGRpbmciOnsiJGlkIjoiODc1IiwiVG9wIjowLjAsIkxlZnQiOjAuMCwiUmlnaHQiOjAuMCwiQm90dG9tIjowLjB9LCJCYWNrZ3JvdW5kIjp7IiRpZCI6Ijg3NiIsIkNvbG9yIjp7IiRpZCI6Ijg3NyIsIkEiOjAsIlIiOjI1NSwiRyI6MjU1LCJCIjoyNTV9fSwiSXNWaXNpYmxlIjp0cnVlLCJXaWR0aCI6MC4wLCJIZWlnaHQiOjAuMCwiQm9yZGVyU3R5bGUiOnsiJGlkIjoiODc4IiwiTGluZUNvbG9yIjpudWxsLCJMaW5lV2VpZ2h0IjowLjAsIkxpbmVUeXBlIjowLCJQYXJlbnRTdHlsZSI6bnVsbH0sIlBhcmVudFN0eWxlIjpudWxsfSwiRGF0ZVN0eWxlIjp7IiRpZCI6Ijg3OSIsIkZvbnRTZXR0aW5ncyI6eyIkaWQiOiI4ODAiLCJGb250U2l6ZSI6MTEsIkZvbnROYW1lIjoiQ2FsaWJyaSIsIklzQm9sZCI6ZmFsc2UsIklzSXRhbGljIjpmYWxzZSwiSXNVbmRlcmxpbmVkIjpmYWxzZSwiUGFyZW50U3R5bGUiOm51bGx9LCJBdXRvU2l6ZSI6MiwiRm9yZWdyb3VuZCI6eyIkaWQiOiI4ODEiLCJDb2xvciI6eyIkaWQiOiI4ODIiLCJBIjoyNTUsIlIiOjIyMywiRyI6MjQ2LCJCIjoyNTR9fSwiTWF4V2lkdGgiOjU1LjAsIk1heEhlaWdodCI6IkluZmluaXR5IiwiU21hcnRGb3JlZ3JvdW5kSXNBY3RpdmUiOmZhbHNlLCJIb3Jpem9udGFsQWxpZ25tZW50IjowLCJWZXJ0aWNhbEFsaWdubWVudCI6MCwiU21hcnRGb3JlZ3JvdW5kIjpudWxsLCJCYWNrZ3JvdW5kRmlsbFR5cGUiOjAsIk1hcmdpbiI6eyIkaWQiOiI4ODMiLCJUb3AiOjAuMCwiTGVmdCI6MC4wLCJSaWdodCI6MC4wLCJCb3R0b20iOjAuMH0sIlBhZGRpbmciOnsiJGlkIjoiODg0IiwiVG9wIjowLjAsIkxlZnQiOjAuMCwiUmlnaHQiOjAuMCwiQm90dG9tIjowLjB9LCJCYWNrZ3JvdW5kIjp7IiRpZCI6Ijg4NSIsIkNvbG9yIjp7IiRpZCI6Ijg4NiIsIkEiOjAsIlIiOjI1NSwiRyI6MjU1LCJCIjoyNTV9fSwiSXNWaXNpYmxlIjp0cnVlLCJXaWR0aCI6MC4wLCJIZWlnaHQiOjAuMCwiQm9yZGVyU3R5bGUiOnsiJGlkIjoiODg3IiwiTGluZUNvbG9yIjpudWxsLCJMaW5lV2VpZ2h0IjowLjAsIkxpbmVUeXBlIjowLCJQYXJlbnRTdHlsZSI6bnVsbH0sIlBhcmVudFN0eWxlIjpudWxsfSwiRGF0ZUZvcm1hdCI6eyIkaWQiOiI4ODg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4ODkiLCJEYXRlUGFydElzVmlzaWJsZSI6dHJ1ZSwiVGltZVBhcnRJc1Zpc2libGUiOmZhbHNlfX0sIldlZWtOdW1iZXJpbmciOnsiJGlkIjoiODkwIiwiRm9ybWF0IjowLCJJc1Zpc2libGUiOmZhbHNlLCJMYXN0S25vd25WaXNpYmlsaXR5U3RhdGUiOmZhbHNlfSwiSXNWaXNpYmxlIjp0cnVlLCJQYXJlbnRTdHlsZSI6bnVsbH0sIkluZGV4IjowLCJQZXJjZW50YWdlQ29tcGxldGUiOm51bGwsIlBvc2l0aW9uIjp7IlJhdGlvIjowLjE2NjExMTQ5NjkxMzU4MDI2LCJJc0N1c3RvbSI6ZmFsc2V9LCJEYXRlRm9ybWF0Ijp7IiRyZWYiOiI4ODgifSwiV2Vla051bWJlcmluZyI6eyIkaWQiOiI4OTEiLCJGb3JtYXQiOjAsIklzVmlzaWJsZSI6ZmFsc2UsIkxhc3RLbm93blZpc2liaWxpdHlTdGF0ZSI6ZmFsc2V9LCJSZWxhdGVkVGFza0lkIjoiMDAwMDAwMDAtMDAwMC0wMDAwLTAwMDAtMDAwMDAwMDAwMDAwIiwiSWQiOiI2MzRmNzk4ZC1lNDY0LTQwY2EtYWU3NS04NTY1NjA5NGIwZTQiLCJJbXBvcnRJZCI6bnVsbCwiVGl0bGUiOiJCYXJiaWUncyBEZWJ1dCIsIk5vdGUiOm51bGwsIkh5cGVybGluayI6eyIkaWQiOiI4OTIiLCJBZGRyZXNzIjpudWxsLCJTdWJBZGRyZXNzIjpudWxsfSwiSXNDaGFuZ2VkIjpmYWxzZSwiSXNOZXciOmZhbHNlfSx7IiRpZCI6Ijg5MyIsIkRhdGUiOiIxOTYxLTA2LTE3VDIzOjU5OjAwIiwiU3R5bGUiOnsiJGlkIjoiODk0IiwiU2hhcGUiOjEzLCJDb25uZWN0b3JNYXJnaW4iOnsiJGlkIjoiODk1IiwiVG9wIjowLjAsIkxlZnQiOjIuMCwiUmlnaHQiOjIuMCwiQm90dG9tIjowLjB9LCJDb25uZWN0b3JTdHlsZSI6eyIkaWQiOiI4OTYiLCJMaW5lQ29sb3IiOnsiJGlkIjoiODk3IiwiJHR5cGUiOiJOTFJFLkNvbW1vbi5Eb20uU29saWRDb2xvckJydXNoLCBOTFJFLkNvbW1vbiIsIkNvbG9yIjp7IiRpZCI6Ijg5OCIsIkEiOjEyNywiUiI6MjYsIkciOjE3MCwiQiI6NjZ9fSwiTGluZVdlaWdodCI6MS4wLCJMaW5lVHlwZSI6MCwiUGFyZW50U3R5bGUiOm51bGx9LCJJc0JlbG93VGltZWJhbmQiOmZhbHNlLCJQb3NpdGlvbk9uVGFzayI6MCwiSGlkZURhdGUiOmZhbHNlLCJTaGFwZVNpemUiOjAsIlNwYWNpbmciOjAuMCwiUGFkZGluZyI6eyIkaWQiOiI4OTkiLCJUb3AiOjUuMCwiTGVmdCI6My4wLCJSaWdodCI6MC4wLCJCb3R0b20iOjIuMH0sIlNoYXBlU3R5bGUiOnsiJGlkIjoiOTAwIiwiTWFyZ2luIjp7IiRyZWYiOiI4In0sIlBhZGRpbmciOnsiJHJlZiI6IjkifSwiQmFja2dyb3VuZCI6eyIkaWQiOiI5MDEiLCJDb2xvciI6eyIkaWQiOiI5MDIiLCJBIjoyNTUsIlIiOjI1MywiRyI6MTI1LCJCIjoyMTN9fSwiSXNWaXNpYmxlIjp0cnVlLCJXaWR0aCI6MTIuMCwiSGVpZ2h0IjoxNC4wLCJCb3JkZXJTdHlsZSI6eyIkaWQiOiI5MDMiLCJMaW5lQ29sb3IiOnsiJGlkIjoiOTA0IiwiJHR5cGUiOiJOTFJFLkNvbW1vbi5Eb20uU29saWRDb2xvckJydXNoLCBOTFJFLkNvbW1vbiIsIkNvbG9yIjp7IiRpZCI6IjkwNSIsIkEiOjI1NSwiUiI6MjU1LCJHIjoyNTUsIkIiOjI1NX19LCJMaW5lV2VpZ2h0IjowLjAsIkxpbmVUeXBlIjowLCJQYXJlbnRTdHlsZSI6bnVsbH0sIlBhcmVudFN0eWxlIjpudWxsfSwiVGl0bGVTdHlsZSI6eyIkaWQiOiI5MDYiLCJGb250U2V0dGluZ3MiOnsiJGlkIjoiOTA3IiwiRm9udFNpemUiOjEyLCJGb250TmFtZSI6IkNhbGlicmkiLCJJc0JvbGQiOnRydWUsIklzSXRhbGljIjp0cnVlLCJJc1VuZGVybGluZWQiOmZhbHNlLCJQYXJlbnRTdHlsZSI6bnVsbH0sIkF1dG9TaXplIjoyLCJGb3JlZ3JvdW5kIjp7IiRpZCI6IjkwOCIsIkNvbG9yIjp7IiRpZCI6IjkwOSIsIkEiOjI1NSwiUiI6MjU1LCJHIjoyNTUsIkIiOjI1NX19LCJNYXhXaWR0aCI6MTEwLjAsIk1heEhlaWdodCI6IkluZmluaXR5IiwiU21hcnRGb3JlZ3JvdW5kSXNBY3RpdmUiOmZhbHNlLCJIb3Jpem9udGFsQWxpZ25tZW50IjoxLCJWZXJ0aWNhbEFsaWdubWVudCI6MCwiU21hcnRGb3JlZ3JvdW5kIjpudWxsLCJCYWNrZ3JvdW5kRmlsbFR5cGUiOjAsIk1hcmdpbiI6eyIkcmVmIjoiMTkifSwiUGFkZGluZyI6eyIkcmVmIjoiMjAifSwiQmFja2dyb3VuZCI6eyIkaWQiOiI5MTAiLCJDb2xvciI6eyIkaWQiOiI5MTEiLCJBIjowLCJSIjoyNTUsIkciOjI1NSwiQiI6MjU1fX0sIklzVmlzaWJsZSI6dHJ1ZSwiV2lkdGgiOjAuMCwiSGVpZ2h0IjowLjAsIkJvcmRlclN0eWxlIjp7IiRpZCI6IjkxMiIsIkxpbmVDb2xvciI6bnVsbCwiTGluZVdlaWdodCI6MC4wLCJMaW5lVHlwZSI6MCwiUGFyZW50U3R5bGUiOm51bGx9LCJQYXJlbnRTdHlsZSI6bnVsbH0sIkRhdGVTdHlsZSI6eyIkaWQiOiI5MTMiLCJGb250U2V0dGluZ3MiOnsiJGlkIjoiOTE0IiwiRm9udFNpemUiOjExLCJGb250TmFtZSI6IkNhbGlicmkiLCJJc0JvbGQiOmZhbHNlLCJJc0l0YWxpYyI6ZmFsc2UsIklzVW5kZXJsaW5lZCI6ZmFsc2UsIlBhcmVudFN0eWxlIjpudWxsfSwiQXV0b1NpemUiOjIsIkZvcmVncm91bmQiOnsiJGlkIjoiOTE1IiwiQ29sb3IiOnsiJGlkIjoiOTE2IiwiQSI6MjU1LCJSIjoyMjMsIkciOjI0NiwiQiI6MjU0fX0sIk1heFdpZHRoIjoyMy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OTE3IiwiQ29sb3IiOnsiJGlkIjoiOTE4IiwiQSI6MCwiUiI6MjU1LCJHIjoyNTUsIkIiOjI1NX19LCJJc1Zpc2libGUiOnRydWUsIldpZHRoIjowLjAsIkhlaWdodCI6MC4wLCJCb3JkZXJTdHlsZSI6eyIkaWQiOiI5MTkiLCJMaW5lQ29sb3IiOm51bGwsIkxpbmVXZWlnaHQiOjAuMCwiTGluZVR5cGUiOjAsIlBhcmVudFN0eWxlIjpudWxsfSwiUGFyZW50U3R5bGUiOm51bGx9LCJEYXRlRm9ybWF0Ijp7IiRpZCI6IjkyMCIsIkZvcm1hdFN0cmluZyI6Inl5eXkiLCJTZXBhcmF0b3IiOiIvIiwiVXNlSW50ZXJuYXRpb25hbERhdGVGb3JtYXQiOmZhbHNlLCJEYXRlSXNWaXNpYmxlIjp0cnVlLCJUaW1lSXNWaXNpYmxlIjpmYWxzZSwiSG91ckRpZ2l0cyI6MSwiQW1QbURlc2lnbmF0b3IiOjIsIlRyaW0wME1pbnV0ZXMiOmZhbHNlLCJMYXN0S25vd25WaXNpYmlsaXR5U3RhdGUiOnsiJGlkIjoiOTIxIiwiRGF0ZVBhcnRJc1Zpc2libGUiOnRydWUsIlRpbWVQYXJ0SXNWaXNpYmxlIjpmYWxzZX19LCJXZWVrTnVtYmVyaW5nIjp7IiRpZCI6IjkyMiIsIkZvcm1hdCI6MCwiSXNWaXNpYmxlIjpmYWxzZSwiTGFzdEtub3duVmlzaWJpbGl0eVN0YXRlIjpmYWxzZX0sIklzVmlzaWJsZSI6dHJ1ZSwiUGFyZW50U3R5bGUiOm51bGx9LCJJbmRleCI6MSwiUGVyY2VudGFnZUNvbXBsZXRlIjpudWxsLCJQb3NpdGlvbiI6eyJSYXRpbyI6MC4wNzM2ODYzNDI1OTI1OTI2LCJJc0N1c3RvbSI6ZmFsc2V9LCJEYXRlRm9ybWF0Ijp7IiRyZWYiOiI5MjAifSwiV2Vla051bWJlcmluZyI6eyIkaWQiOiI5MjMiLCJGb3JtYXQiOjAsIklzVmlzaWJsZSI6ZmFsc2UsIkxhc3RLbm93blZpc2liaWxpdHlTdGF0ZSI6ZmFsc2V9LCJSZWxhdGVkVGFza0lkIjoiMDAwMDAwMDAtMDAwMC0wMDAwLTAwMDAtMDAwMDAwMDAwMDAwIiwiSWQiOiI2NzlhMTgzYy03OTNmLTQyZTctYjhlZS1kNjZkMjYyMTRhMzkiLCJJbXBvcnRJZCI6IiIsIlRpdGxlIjoiS2VuIENhcnNvbidzIFByZW1pZXJlIiwiTm90ZSI6bnVsbCwiSHlwZXJsaW5rIjp7IiRpZCI6IjkyNCIsIkFkZHJlc3MiOm51bGwsIlN1YkFkZHJlc3MiOm51bGx9LCJJc0NoYW5nZWQiOmZhbHNlLCJJc05ldyI6ZmFsc2V9LHsiJGlkIjoiOTI1IiwiRGF0ZSI6IjE5ODAtMDEtMDFUMjM6NTk6MDAiLCJTdHlsZSI6eyIkaWQiOiI5MjYiLCJTaGFwZSI6MTMsIkNvbm5lY3Rvck1hcmdpbiI6eyIkaWQiOiI5MjciLCJUb3AiOjAuMCwiTGVmdCI6Mi4wLCJSaWdodCI6Mi4wLCJCb3R0b20iOjAuMH0sIkNvbm5lY3RvclN0eWxlIjp7IiRpZCI6IjkyOCIsIkxpbmVDb2xvciI6eyIkaWQiOiI5MjkiLCIkdHlwZSI6Ik5MUkUuQ29tbW9uLkRvbS5Tb2xpZENvbG9yQnJ1c2gsIE5MUkUuQ29tbW9uIiwiQ29sb3IiOnsiJGlkIjoiOTMwIiwiQSI6MTI3LCJSIjozMSwiRyI6MTgzLCJCIjoyNTR9fSwiTGluZVdlaWdodCI6MS4wLCJMaW5lVHlwZSI6MCwiUGFyZW50U3R5bGUiOm51bGx9LCJJc0JlbG93VGltZWJhbmQiOmZhbHNlLCJQb3NpdGlvbk9uVGFzayI6MCwiSGlkZURhdGUiOmZhbHNlLCJTaGFwZVNpemUiOjAsIlNwYWNpbmciOjAuMCwiUGFkZGluZyI6eyIkaWQiOiI5MzEiLCJUb3AiOjUuMCwiTGVmdCI6My4wLCJSaWdodCI6MC4wLCJCb3R0b20iOjIuMH0sIlNoYXBlU3R5bGUiOnsiJGlkIjoiOTMyIiwiTWFyZ2luIjp7IiRyZWYiOiI4In0sIlBhZGRpbmciOnsiJHJlZiI6IjkifSwiQmFja2dyb3VuZCI6eyIkaWQiOiI5MzMiLCJDb2xvciI6eyIkaWQiOiI5MzQiLCJBIjoyNTUsIlIiOjI1MywiRyI6MTI1LCJCIjoyMTN9fSwiSXNWaXNpYmxlIjp0cnVlLCJXaWR0aCI6MTIuMCwiSGVpZ2h0IjoxNC4wLCJCb3JkZXJTdHlsZSI6eyIkaWQiOiI5MzUiLCJMaW5lQ29sb3IiOnsiJGlkIjoiOTM2IiwiJHR5cGUiOiJOTFJFLkNvbW1vbi5Eb20uU29saWRDb2xvckJydXNoLCBOTFJFLkNvbW1vbiIsIkNvbG9yIjp7IiRpZCI6IjkzNyIsIkEiOjI1NSwiUiI6MjU1LCJHIjoyNTUsIkIiOjI1NX19LCJMaW5lV2VpZ2h0IjowLjAsIkxpbmVUeXBlIjowLCJQYXJlbnRTdHlsZSI6bnVsbH0sIlBhcmVudFN0eWxlIjpudWxsfSwiVGl0bGVTdHlsZSI6eyIkaWQiOiI5MzgiLCJGb250U2V0dGluZ3MiOnsiJGlkIjoiOTM5IiwiRm9udFNpemUiOjEyLCJGb250TmFtZSI6IkNhbGlicmkiLCJJc0JvbGQiOnRydWUsIklzSXRhbGljIjp0cnVlLCJJc1VuZGVybGluZWQiOmZhbHNlLCJQYXJlbnRTdHlsZSI6bnVsbH0sIkF1dG9TaXplIjoyLCJGb3JlZ3JvdW5kIjp7IiRpZCI6Ijk0MCIsIkNvbG9yIjp7IiRpZCI6Ijk0MSIsIkEiOjI1NSwiUiI6MjU1LCJHIjoyNTUsIkIiOjI1NX19LCJNYXhXaWR0aCI6OTEuMCwiTWF4SGVpZ2h0IjoiSW5maW5pdHkiLCJTbWFydEZvcmVncm91bmRJc0FjdGl2ZSI6ZmFsc2UsIkhvcml6b250YWxBbGlnbm1lbnQiOjEsIlZlcnRpY2FsQWxpZ25tZW50IjowLCJTbWFydEZvcmVncm91bmQiOm51bGwsIkJhY2tncm91bmRGaWxsVHlwZSI6MCwiTWFyZ2luIjp7IiRyZWYiOiIxOSJ9LCJQYWRkaW5nIjp7IiRyZWYiOiIyMCJ9LCJCYWNrZ3JvdW5kIjp7IiRpZCI6Ijk0MiIsIkNvbG9yIjp7IiRpZCI6Ijk0MyIsIkEiOjAsIlIiOjI1NSwiRyI6MjU1LCJCIjoyNTV9fSwiSXNWaXNpYmxlIjp0cnVlLCJXaWR0aCI6MC4wLCJIZWlnaHQiOjAuMCwiQm9yZGVyU3R5bGUiOnsiJGlkIjoiOTQ0IiwiTGluZUNvbG9yIjpudWxsLCJMaW5lV2VpZ2h0IjowLjAsIkxpbmVUeXBlIjowLCJQYXJlbnRTdHlsZSI6bnVsbH0sIlBhcmVudFN0eWxlIjpudWxsfSwiRGF0ZVN0eWxlIjp7IiRpZCI6Ijk0NSIsIkZvbnRTZXR0aW5ncyI6eyIkaWQiOiI5NDYiLCJGb250U2l6ZSI6MTEsIkZvbnROYW1lIjoiQ2FsaWJyaSIsIklzQm9sZCI6ZmFsc2UsIklzSXRhbGljIjpmYWxzZSwiSXNVbmRlcmxpbmVkIjpmYWxzZSwiUGFyZW50U3R5bGUiOm51bGx9LCJBdXRvU2l6ZSI6MiwiRm9yZWdyb3VuZCI6eyIkaWQiOiI5NDciLCJDb2xvciI6eyIkaWQiOiI5NDgiLCJBIjoyNTUsIlIiOjIyMywiRyI6MjQ2LCJCIjoyNTR9fSwiTWF4V2lkdGgiOjIzLjAsIk1heEhlaWdodCI6IkluZmluaXR5IiwiU21hcnRGb3JlZ3JvdW5kSXNBY3RpdmUiOmZhbHNlLCJIb3Jpem9udGFsQWxpZ25tZW50IjoxLCJWZXJ0aWNhbEFsaWdubWVudCI6MCwiU21hcnRGb3JlZ3JvdW5kIjpudWxsLCJCYWNrZ3JvdW5kRmlsbFR5cGUiOjAsIk1hcmdpbiI6eyIkcmVmIjoiMjcifSwiUGFkZGluZyI6eyIkcmVmIjoiMjgifSwiQmFja2dyb3VuZCI6eyIkaWQiOiI5NDkiLCJDb2xvciI6eyIkaWQiOiI5NTAiLCJBIjowLCJSIjoyNTUsIkciOjI1NSwiQiI6MjU1fX0sIklzVmlzaWJsZSI6dHJ1ZSwiV2lkdGgiOjAuMCwiSGVpZ2h0IjowLjAsIkJvcmRlclN0eWxlIjp7IiRpZCI6Ijk1MSIsIkxpbmVDb2xvciI6bnVsbCwiTGluZVdlaWdodCI6MC4wLCJMaW5lVHlwZSI6MCwiUGFyZW50U3R5bGUiOm51bGx9LCJQYXJlbnRTdHlsZSI6bnVsbH0sIkRhdGVGb3JtYXQiOnsiJGlkIjoiOTU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5NTMiLCJEYXRlUGFydElzVmlzaWJsZSI6dHJ1ZSwiVGltZVBhcnRJc1Zpc2libGUiOmZhbHNlfX0sIldlZWtOdW1iZXJpbmciOnsiJGlkIjoiOTU0IiwiRm9ybWF0IjowLCJJc1Zpc2libGUiOmZhbHNlLCJMYXN0S25vd25WaXNpYmlsaXR5U3RhdGUiOmZhbHNlfSwiSXNWaXNpYmxlIjp0cnVlLCJQYXJlbnRTdHlsZSI6bnVsbH0sIkluZGV4IjoyLCJQZXJjZW50YWdlQ29tcGxldGUiOm51bGwsIlBvc2l0aW9uIjp7IlJhdGlvIjowLjEyMTg2MzQyNTkyNTkyNTkzLCJJc0N1c3RvbSI6ZmFsc2V9LCJEYXRlRm9ybWF0Ijp7IiRyZWYiOiI5NTIifSwiV2Vla051bWJlcmluZyI6eyIkaWQiOiI5NTUiLCJGb3JtYXQiOjAsIklzVmlzaWJsZSI6ZmFsc2UsIkxhc3RLbm93blZpc2liaWxpdHlTdGF0ZSI6ZmFsc2V9LCJSZWxhdGVkVGFza0lkIjoiMDAwMDAwMDAtMDAwMC0wMDAwLTAwMDAtMDAwMDAwMDAwMDAwIiwiSWQiOiIxNTJmZDBhYS0zYTI2LTRmZDYtOTVlYi1lOWNiNzc3OTAzZGEiLCJJbXBvcnRJZCI6IiIsIlRpdGxlIjoiRmlyc3QgRGl2ZXJzZSBEb2xscyAiLCJOb3RlIjpudWxsLCJIeXBlcmxpbmsiOnsiJGlkIjoiOTU2IiwiQWRkcmVzcyI6bnVsbCwiU3ViQWRkcmVzcyI6bnVsbH0sIklzQ2hhbmdlZCI6ZmFsc2UsIklzTmV3IjpmYWxzZX0seyIkaWQiOiI5NTciLCJEYXRlIjoiMjAwOS0wMS0wMVQyMzo1OTowMCIsIlN0eWxlIjp7IiRpZCI6Ijk1OCIsIlNoYXBlIjoxMywiQ29ubmVjdG9yTWFyZ2luIjp7IiRpZCI6Ijk1OSIsIlRvcCI6MC4wLCJMZWZ0IjoyLjAsIlJpZ2h0IjoyLjAsIkJvdHRvbSI6MC4wfSwiQ29ubmVjdG9yU3R5bGUiOnsiJGlkIjoiOTYwIiwiTGluZUNvbG9yIjp7IiRpZCI6Ijk2MSIsIiR0eXBlIjoiTkxSRS5Db21tb24uRG9tLlNvbGlkQ29sb3JCcnVzaCwgTkxSRS5Db21tb24iLCJDb2xvciI6eyIkaWQiOiI5NjIiLCJBIjoxMjcsIlIiOjMxLCJHIjoxODMsIkIiOjI1NH19LCJMaW5lV2VpZ2h0IjoxLjAsIkxpbmVUeXBlIjowLCJQYXJlbnRTdHlsZSI6bnVsbH0sIklzQmVsb3dUaW1lYmFuZCI6ZmFsc2UsIlBvc2l0aW9uT25UYXNrIjowLCJIaWRlRGF0ZSI6ZmFsc2UsIlNoYXBlU2l6ZSI6MCwiU3BhY2luZyI6MC4wLCJQYWRkaW5nIjp7IiRpZCI6Ijk2MyIsIlRvcCI6NS4wLCJMZWZ0IjozLjAsIlJpZ2h0IjowLjAsIkJvdHRvbSI6Mi4wfSwiU2hhcGVTdHlsZSI6eyIkaWQiOiI5NjQiLCJNYXJnaW4iOnsiJHJlZiI6IjgifSwiUGFkZGluZyI6eyIkcmVmIjoiOSJ9LCJCYWNrZ3JvdW5kIjp7IiRpZCI6Ijk2NSIsIkNvbG9yIjp7IiRpZCI6Ijk2NiIsIkEiOjI1NSwiUiI6MjUzLCJHIjoxMjUsIkIiOjIxM319LCJJc1Zpc2libGUiOnRydWUsIldpZHRoIjoxMi4wLCJIZWlnaHQiOjE0LjAsIkJvcmRlclN0eWxlIjp7IiRpZCI6Ijk2NyIsIkxpbmVDb2xvciI6eyIkaWQiOiI5NjgiLCIkdHlwZSI6Ik5MUkUuQ29tbW9uLkRvbS5Tb2xpZENvbG9yQnJ1c2gsIE5MUkUuQ29tbW9uIiwiQ29sb3IiOnsiJGlkIjoiOTY5IiwiQSI6MjU1LCJSIjoyNTUsIkciOjI1NSwiQiI6MjU1fX0sIkxpbmVXZWlnaHQiOjAuMCwiTGluZVR5cGUiOjAsIlBhcmVudFN0eWxlIjpudWxsfSwiUGFyZW50U3R5bGUiOm51bGx9LCJUaXRsZVN0eWxlIjp7IiRpZCI6Ijk3MCIsIkZvbnRTZXR0aW5ncyI6eyIkaWQiOiI5NzEiLCJGb250U2l6ZSI6MTIsIkZvbnROYW1lIjoiQ2FsaWJyaSIsIklzQm9sZCI6dHJ1ZSwiSXNJdGFsaWMiOnRydWUsIklzVW5kZXJsaW5lZCI6ZmFsc2UsIlBhcmVudFN0eWxlIjpudWxsfSwiQXV0b1NpemUiOjIsIkZvcmVncm91bmQiOnsiJGlkIjoiOTcyIiwiQ29sb3IiOnsiJGlkIjoiOTczIiwiQSI6MjU1LCJSIjoyNTUsIkciOjI1NSwiQiI6MjU1fX0sIk1heFdpZHRoIjoxMTIuMCwiTWF4SGVpZ2h0IjoiSW5maW5pdHkiLCJTbWFydEZvcmVncm91bmRJc0FjdGl2ZSI6ZmFsc2UsIkhvcml6b250YWxBbGlnbm1lbnQiOjEsIlZlcnRpY2FsQWxpZ25tZW50IjowLCJTbWFydEZvcmVncm91bmQiOm51bGwsIkJhY2tncm91bmRGaWxsVHlwZSI6MCwiTWFyZ2luIjp7IiRyZWYiOiIxOSJ9LCJQYWRkaW5nIjp7IiRyZWYiOiIyMCJ9LCJCYWNrZ3JvdW5kIjp7IiRpZCI6Ijk3NCIsIkNvbG9yIjp7IiRpZCI6Ijk3NSIsIkEiOjAsIlIiOjI1NSwiRyI6MjU1LCJCIjoyNTV9fSwiSXNWaXNpYmxlIjp0cnVlLCJXaWR0aCI6MC4wLCJIZWlnaHQiOjAuMCwiQm9yZGVyU3R5bGUiOnsiJGlkIjoiOTc2IiwiTGluZUNvbG9yIjpudWxsLCJMaW5lV2VpZ2h0IjowLjAsIkxpbmVUeXBlIjowLCJQYXJlbnRTdHlsZSI6bnVsbH0sIlBhcmVudFN0eWxlIjpudWxsfSwiRGF0ZVN0eWxlIjp7IiRpZCI6Ijk3NyIsIkZvbnRTZXR0aW5ncyI6eyIkaWQiOiI5NzgiLCJGb250U2l6ZSI6MTEsIkZvbnROYW1lIjoiQ2FsaWJyaSIsIklzQm9sZCI6ZmFsc2UsIklzSXRhbGljIjpmYWxzZSwiSXNVbmRlcmxpbmVkIjpmYWxzZSwiUGFyZW50U3R5bGUiOm51bGx9LCJBdXRvU2l6ZSI6MiwiRm9yZWdyb3VuZCI6eyIkaWQiOiI5NzkiLCJDb2xvciI6eyIkaWQiOiI5ODAiLCJBIjoyNTUsIlIiOjIyMywiRyI6MjQ2LCJCIjoyNTR9fSwiTWF4V2lkdGgiOjIzLjAsIk1heEhlaWdodCI6IkluZmluaXR5IiwiU21hcnRGb3JlZ3JvdW5kSXNBY3RpdmUiOmZhbHNlLCJIb3Jpem9udGFsQWxpZ25tZW50IjoxLCJWZXJ0aWNhbEFsaWdubWVudCI6MCwiU21hcnRGb3JlZ3JvdW5kIjpudWxsLCJCYWNrZ3JvdW5kRmlsbFR5cGUiOjAsIk1hcmdpbiI6eyIkcmVmIjoiMjcifSwiUGFkZGluZyI6eyIkcmVmIjoiMjgifSwiQmFja2dyb3VuZCI6eyIkaWQiOiI5ODEiLCJDb2xvciI6eyIkaWQiOiI5ODIiLCJBIjowLCJSIjoyNTUsIkciOjI1NSwiQiI6MjU1fX0sIklzVmlzaWJsZSI6dHJ1ZSwiV2lkdGgiOjAuMCwiSGVpZ2h0IjowLjAsIkJvcmRlclN0eWxlIjp7IiRpZCI6Ijk4MyIsIkxpbmVDb2xvciI6bnVsbCwiTGluZVdlaWdodCI6MC4wLCJMaW5lVHlwZSI6MCwiUGFyZW50U3R5bGUiOm51bGx9LCJQYXJlbnRTdHlsZSI6bnVsbH0sIkRhdGVGb3JtYXQiOnsiJGlkIjoiOTg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5ODUiLCJEYXRlUGFydElzVmlzaWJsZSI6dHJ1ZSwiVGltZVBhcnRJc1Zpc2libGUiOmZhbHNlfX0sIldlZWtOdW1iZXJpbmciOnsiJGlkIjoiOTg2IiwiRm9ybWF0IjowLCJJc1Zpc2libGUiOmZhbHNlLCJMYXN0S25vd25WaXNpYmlsaXR5U3RhdGUiOmZhbHNlfSwiSXNWaXNpYmxlIjp0cnVlLCJQYXJlbnRTdHlsZSI6bnVsbH0sIkluZGV4IjozLCJQZXJjZW50YWdlQ29tcGxldGUiOm51bGwsIlBvc2l0aW9uIjp7IlJhdGlvIjowLjA4MTYyMzQ1Njc5MDEyMzQzNiwiSXNDdXN0b20iOmZhbHNlfSwiRGF0ZUZvcm1hdCI6eyIkcmVmIjoiOTg0In0sIldlZWtOdW1iZXJpbmciOnsiJGlkIjoiOTg3IiwiRm9ybWF0IjowLCJJc1Zpc2libGUiOmZhbHNlLCJMYXN0S25vd25WaXNpYmlsaXR5U3RhdGUiOmZhbHNlfSwiUmVsYXRlZFRhc2tJZCI6IjAwMDAwMDAwLTAwMDAtMDAwMC0wMDAwLTAwMDAwMDAwMDAwMCIsIklkIjoiNmRjMzJiYTItYmY2Ny00Y2E2LTk1NDItYjA2YTUxNmIxMmMzIiwiSW1wb3J0SWQiOiIiLCJUaXRsZSI6IkZpcnN0IE5ZIFx1MDAwYlJ1bndheSBTaG93IiwiTm90ZSI6bnVsbCwiSHlwZXJsaW5rIjp7IiRpZCI6Ijk4OCIsIkFkZHJlc3MiOm51bGwsIlN1YkFkZHJlc3MiOm51bGx9LCJJc0NoYW5nZWQiOmZhbHNlLCJJc05ldyI6ZmFsc2V9LHsiJGlkIjoiOTg5IiwiRGF0ZSI6IjIwMTgtMDEtMDFUMjM6NTk6MDAiLCJTdHlsZSI6eyIkaWQiOiI5OTAiLCJTaGFwZSI6MTMsIkNvbm5lY3Rvck1hcmdpbiI6eyIkaWQiOiI5OTEiLCJUb3AiOjAuMCwiTGVmdCI6Mi4wLCJSaWdodCI6Mi4wLCJCb3R0b20iOjAuMH0sIkNvbm5lY3RvclN0eWxlIjp7IiRpZCI6Ijk5MiIsIkxpbmVDb2xvciI6eyIkaWQiOiI5OTMiLCIkdHlwZSI6Ik5MUkUuQ29tbW9uLkRvbS5Tb2xpZENvbG9yQnJ1c2gsIE5MUkUuQ29tbW9uIiwiQ29sb3IiOnsiJGlkIjoiOTk0IiwiQSI6MTI3LCJSIjoyNTUsIkciOjI1NSwiQiI6MjU1fX0sIkxpbmVXZWlnaHQiOjEuMCwiTGluZVR5cGUiOjAsIlBhcmVudFN0eWxlIjpudWxsfSwiSXNCZWxvd1RpbWViYW5kIjpmYWxzZSwiUG9zaXRpb25PblRhc2siOjAsIkhpZGVEYXRlIjpmYWxzZSwiU2hhcGVTaXplIjowLCJTcGFjaW5nIjowLjAsIlBhZGRpbmciOnsiJGlkIjoiOTk1IiwiVG9wIjo1LjAsIkxlZnQiOjMuMCwiUmlnaHQiOjAuMCwiQm90dG9tIjoyLjB9LCJTaGFwZVN0eWxlIjp7IiRpZCI6Ijk5NiIsIk1hcmdpbiI6eyIkcmVmIjoiOCJ9LCJQYWRkaW5nIjp7IiRyZWYiOiI5In0sIkJhY2tncm91bmQiOnsiJGlkIjoiOTk3IiwiQ29sb3IiOnsiJGlkIjoiOTk4IiwiQSI6MjU1LCJSIjoyNTMsIkciOjEyNSwiQiI6MjEzfX0sIklzVmlzaWJsZSI6dHJ1ZSwiV2lkdGgiOjEyLjAsIkhlaWdodCI6MTQuMCwiQm9yZGVyU3R5bGUiOnsiJGlkIjoiOTk5IiwiTGluZUNvbG9yIjp7IiRpZCI6IjEwMDAiLCIkdHlwZSI6Ik5MUkUuQ29tbW9uLkRvbS5Tb2xpZENvbG9yQnJ1c2gsIE5MUkUuQ29tbW9uIiwiQ29sb3IiOnsiJGlkIjoiMTAwMSIsIkEiOjI1NSwiUiI6MjU1LCJHIjoyNTUsIkIiOjI1NX19LCJMaW5lV2VpZ2h0IjowLjAsIkxpbmVUeXBlIjowLCJQYXJlbnRTdHlsZSI6bnVsbH0sIlBhcmVudFN0eWxlIjpudWxsfSwiVGl0bGVTdHlsZSI6eyIkaWQiOiIxMDAyIiwiRm9udFNldHRpbmdzIjp7IiRpZCI6IjEwMDMiLCJGb250U2l6ZSI6MTIsIkZvbnROYW1lIjoiQ2FsaWJyaSIsIklzQm9sZCI6dHJ1ZSwiSXNJdGFsaWMiOnRydWUsIklzVW5kZXJsaW5lZCI6ZmFsc2UsIlBhcmVudFN0eWxlIjpudWxsfSwiQXV0b1NpemUiOjIsIkZvcmVncm91bmQiOnsiJGlkIjoiMTAwNCIsIkNvbG9yIjp7IiRpZCI6IjEwMDUiLCJBIjoyNTUsIlIiOjI1NSwiRyI6MjU1LCJCIjoyNTV9fSwiTWF4V2lkdGgiOjkyLjAsIk1heEhlaWdodCI6IkluZmluaXR5IiwiU21hcnRGb3JlZ3JvdW5kSXNBY3RpdmUiOmZhbHNlLCJIb3Jpem9udGFsQWxpZ25tZW50IjoxLCJWZXJ0aWNhbEFsaWdubWVudCI6MCwiU21hcnRGb3JlZ3JvdW5kIjpudWxsLCJCYWNrZ3JvdW5kRmlsbFR5cGUiOjAsIk1hcmdpbiI6eyIkcmVmIjoiMTkifSwiUGFkZGluZyI6eyIkcmVmIjoiMjAifSwiQmFja2dyb3VuZCI6eyIkaWQiOiIxMDA2IiwiQ29sb3IiOnsiJGlkIjoiMTAwNyIsIkEiOjAsIlIiOjI1NSwiRyI6MjU1LCJCIjoyNTV9fSwiSXNWaXNpYmxlIjp0cnVlLCJXaWR0aCI6MC4wLCJIZWlnaHQiOjAuMCwiQm9yZGVyU3R5bGUiOnsiJGlkIjoiMTAwOCIsIkxpbmVDb2xvciI6bnVsbCwiTGluZVdlaWdodCI6MC4wLCJMaW5lVHlwZSI6MCwiUGFyZW50U3R5bGUiOm51bGx9LCJQYXJlbnRTdHlsZSI6bnVsbH0sIkRhdGVTdHlsZSI6eyIkaWQiOiIxMDA5IiwiRm9udFNldHRpbmdzIjp7IiRpZCI6IjEwMTAiLCJGb250U2l6ZSI6MTEsIkZvbnROYW1lIjoiQ2FsaWJyaSIsIklzQm9sZCI6ZmFsc2UsIklzSXRhbGljIjpmYWxzZSwiSXNVbmRlcmxpbmVkIjpmYWxzZSwiUGFyZW50U3R5bGUiOm51bGx9LCJBdXRvU2l6ZSI6MiwiRm9yZWdyb3VuZCI6eyIkaWQiOiIxMDExIiwiQ29sb3IiOnsiJGlkIjoiMTAxMiIsIkEiOjI1NSwiUiI6MjIzLCJHIjoyNDYsIkIiOjI1NH19LCJNYXhXaWR0aCI6MjM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wMTMiLCJDb2xvciI6eyIkaWQiOiIxMDE0IiwiQSI6MCwiUiI6MjU1LCJHIjoyNTUsIkIiOjI1NX19LCJJc1Zpc2libGUiOnRydWUsIldpZHRoIjowLjAsIkhlaWdodCI6MC4wLCJCb3JkZXJTdHlsZSI6eyIkaWQiOiIxMDE1IiwiTGluZUNvbG9yIjpudWxsLCJMaW5lV2VpZ2h0IjowLjAsIkxpbmVUeXBlIjowLCJQYXJlbnRTdHlsZSI6bnVsbH0sIlBhcmVudFN0eWxlIjpudWxsfSwiRGF0ZUZvcm1hdCI6eyIkaWQiOiIxMDE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MDE3IiwiRGF0ZVBhcnRJc1Zpc2libGUiOnRydWUsIlRpbWVQYXJ0SXNWaXNpYmxlIjpmYWxzZX19LCJXZWVrTnVtYmVyaW5nIjp7IiRpZCI6IjEwMTgiLCJGb3JtYXQiOjAsIklzVmlzaWJsZSI6ZmFsc2UsIkxhc3RLbm93blZpc2liaWxpdHlTdGF0ZSI6ZmFsc2V9LCJJc1Zpc2libGUiOnRydWUsIlBhcmVudFN0eWxlIjpudWxsfSwiSW5kZXgiOjQsIlBlcmNlbnRhZ2VDb21wbGV0ZSI6bnVsbCwiUG9zaXRpb24iOnsiUmF0aW8iOjAuMTU3NjkxNDQ2OTQwMTA0MTcsIklzQ3VzdG9tIjp0cnVlfSwiRGF0ZUZvcm1hdCI6eyIkcmVmIjoiMTAxNiJ9LCJXZWVrTnVtYmVyaW5nIjp7IiRpZCI6IjEwMTkiLCJGb3JtYXQiOjAsIklzVmlzaWJsZSI6ZmFsc2UsIkxhc3RLbm93blZpc2liaWxpdHlTdGF0ZSI6ZmFsc2V9LCJSZWxhdGVkVGFza0lkIjoiMDAwMDAwMDAtMDAwMC0wMDAwLTAwMDAtMDAwMDAwMDAwMDAwIiwiSWQiOiI5ODUzM2UxNC0wZWJlLTQwYTYtYmZmOC00MmRiN2Y3MDk5YWQiLCJJbXBvcnRJZCI6IiIsIlRpdGxlIjoiI01vcmVSb2xlTW9kZWxzIiwiTm90ZSI6bnVsbCwiSHlwZXJsaW5rIjp7IiRpZCI6IjEwMjAiLCJBZGRyZXNzIjpudWxsLCJTdWJBZGRyZXNzIjpudWxsfSwiSXNDaGFuZ2VkIjpmYWxzZSwiSXNOZXciOmZhbHNlfSx7IiRpZCI6IjEwMjEiLCJEYXRlIjoiMjAyMy0wNy0yMVQyMzo1OTowMCIsIlN0eWxlIjp7IiRpZCI6IjEwMjIiLCJTaGFwZSI6MTgsIkNvbm5lY3Rvck1hcmdpbiI6eyIkcmVmIjoiNzA3In0sIkNvbm5lY3RvclN0eWxlIjp7IiRpZCI6IjEwMjMiLCJMaW5lQ29sb3IiOnsiJGlkIjoiMTAyNCIsIiR0eXBlIjoiTkxSRS5Db21tb24uRG9tLlNvbGlkQ29sb3JCcnVzaCwgTkxSRS5Db21tb24iLCJDb2xvciI6eyIkaWQiOiIxMDI1IiwiQSI6MTI3LCJSIjoyNTUsIkciOjI1NSwiQiI6MjU1fX0sIkxpbmVXZWlnaHQiOjEuMCwiTGluZVR5cGUiOjAsIlBhcmVudFN0eWxlIjpudWxsfSwiSXNCZWxvd1RpbWViYW5kIjpmYWxzZSwiUG9zaXRpb25PblRhc2siOjAsIkhpZGVEYXRlIjpmYWxzZSwiU2hhcGVTaXplIjowLCJTcGFjaW5nIjowLjAsIlBhZGRpbmciOnsiJHJlZiI6IjcxMSJ9LCJTaGFwZVN0eWxlIjp7IiRpZCI6IjEwMjYiLCJNYXJnaW4iOnsiJHJlZiI6IjcxMyJ9LCJQYWRkaW5nIjp7IiRyZWYiOiI3MTQifSwiQmFja2dyb3VuZCI6eyIkaWQiOiIxMDI3IiwiQ29sb3IiOnsiJGlkIjoiMTAyOCIsIkEiOjI1NSwiUiI6MjU1LCJHIjoxOTIsIkIiOjB9fSwiSXNWaXNpYmxlIjp0cnVlLCJXaWR0aCI6OC4wLCJIZWlnaHQiOjguMCwiQm9yZGVyU3R5bGUiOnsiJGlkIjoiMTAyOSIsIkxpbmVDb2xvciI6eyIkaWQiOiIxMDMwIiwiJHR5cGUiOiJOTFJFLkNvbW1vbi5Eb20uU29saWRDb2xvckJydXNoLCBOTFJFLkNvbW1vbiIsIkNvbG9yIjp7IiRpZCI6IjEwMzEiLCJBIjoyNTUsIlIiOjI1NSwiRyI6MjU1LCJCIjoyNTV9fSwiTGluZVdlaWdodCI6MC4wLCJMaW5lVHlwZSI6MCwiUGFyZW50U3R5bGUiOm51bGx9LCJQYXJlbnRTdHlsZSI6bnVsbH0sIlRpdGxlU3R5bGUiOnsiJGlkIjoiMTAzMiIsIkZvbnRTZXR0aW5ncyI6eyIkaWQiOiIxMDMzIiwiRm9udFNpemUiOjEyLCJGb250TmFtZSI6IkNhbGlicmkiLCJJc0JvbGQiOnRydWUsIklzSXRhbGljIjp0cnVlLCJJc1VuZGVybGluZWQiOmZhbHNlLCJQYXJlbnRTdHlsZSI6bnVsbH0sIkF1dG9TaXplIjoyLCJGb3JlZ3JvdW5kIjp7IiRpZCI6IjEwMzQiLCJDb2xvciI6eyIkaWQiOiIxMDM1IiwiQSI6MjU1LCJSIjoyNTUsIkciOjI1NSwiQiI6MjU1fX0sIk1heFdpZHRoIjo2Ny4wLCJNYXhIZWlnaHQiOiJJbmZpbml0eSIsIlNtYXJ0Rm9yZWdyb3VuZElzQWN0aXZlIjpmYWxzZSwiSG9yaXpvbnRhbEFsaWdubWVudCI6MiwiVmVydGljYWxBbGlnbm1lbnQiOjAsIlNtYXJ0Rm9yZWdyb3VuZCI6bnVsbCwiQmFja2dyb3VuZEZpbGxUeXBlIjowLCJNYXJnaW4iOnsiJHJlZiI6IjcyNCJ9LCJQYWRkaW5nIjp7IiRyZWYiOiI3MjUifSwiQmFja2dyb3VuZCI6eyIkaWQiOiIxMDM2IiwiQ29sb3IiOnsiJGlkIjoiMTAzNyIsIkEiOjAsIlIiOjI1NSwiRyI6MjU1LCJCIjoyNTV9fSwiSXNWaXNpYmxlIjp0cnVlLCJXaWR0aCI6MC4wLCJIZWlnaHQiOjAuMCwiQm9yZGVyU3R5bGUiOnsiJGlkIjoiMTAzOCIsIkxpbmVDb2xvciI6bnVsbCwiTGluZVdlaWdodCI6MC4wLCJMaW5lVHlwZSI6MCwiUGFyZW50U3R5bGUiOm51bGx9LCJQYXJlbnRTdHlsZSI6bnVsbH0sIkRhdGVTdHlsZSI6eyIkaWQiOiIxMDM5IiwiRm9udFNldHRpbmdzIjp7IiRpZCI6IjEwNDAiLCJGb250U2l6ZSI6MTEsIkZvbnROYW1lIjoiQ2FsaWJyaSIsIklzQm9sZCI6ZmFsc2UsIklzSXRhbGljIjpmYWxzZSwiSXNVbmRlcmxpbmVkIjpmYWxzZSwiUGFyZW50U3R5bGUiOm51bGx9LCJBdXRvU2l6ZSI6MiwiRm9yZWdyb3VuZCI6eyIkaWQiOiIxMDQxIiwiQ29sb3IiOnsiJGlkIjoiMTA0MiIsIkEiOjI1NSwiUiI6MjIzLCJHIjoyNDYsIkIiOjI1NH19LCJNYXhXaWR0aCI6NTMuMCwiTWF4SGVpZ2h0IjoiSW5maW5pdHkiLCJTbWFydEZvcmVncm91bmRJc0FjdGl2ZSI6ZmFsc2UsIkhvcml6b250YWxBbGlnbm1lbnQiOjIsIlZlcnRpY2FsQWxpZ25tZW50IjowLCJTbWFydEZvcmVncm91bmQiOm51bGwsIkJhY2tncm91bmRGaWxsVHlwZSI6MCwiTWFyZ2luIjp7IiRyZWYiOiI3MzIifSwiUGFkZGluZyI6eyIkcmVmIjoiNzMzIn0sIkJhY2tncm91bmQiOnsiJGlkIjoiMTA0MyIsIkNvbG9yIjp7IiRpZCI6IjEwNDQiLCJBIjowLCJSIjoyNTUsIkciOjI1NSwiQiI6MjU1fX0sIklzVmlzaWJsZSI6dHJ1ZSwiV2lkdGgiOjAuMCwiSGVpZ2h0IjowLjAsIkJvcmRlclN0eWxlIjp7IiRpZCI6IjEwNDUiLCJMaW5lQ29sb3IiOm51bGwsIkxpbmVXZWlnaHQiOjAuMCwiTGluZVR5cGUiOjAsIlBhcmVudFN0eWxlIjpudWxsfSwiUGFyZW50U3R5bGUiOm51bGx9LCJEYXRlRm9ybWF0Ijp7IiRpZCI6IjEwNDY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MDQ3IiwiRGF0ZVBhcnRJc1Zpc2libGUiOnRydWUsIlRpbWVQYXJ0SXNWaXNpYmxlIjpmYWxzZX19LCJXZWVrTnVtYmVyaW5nIjp7IiRpZCI6IjEwNDgiLCJGb3JtYXQiOjAsIklzVmlzaWJsZSI6ZmFsc2UsIkxhc3RLbm93blZpc2liaWxpdHlTdGF0ZSI6ZmFsc2V9LCJJc1Zpc2libGUiOnRydWUsIlBhcmVudFN0eWxlIjpudWxsfSwiSW5kZXgiOjUsIlBlcmNlbnRhZ2VDb21wbGV0ZSI6bnVsbCwiUG9zaXRpb24iOnsiUmF0aW8iOjAuMTQ2OTk4MTMzNzkyNzA3NCwiSXNDdXN0b20iOmZhbHNlfSwiRGF0ZUZvcm1hdCI6eyIkcmVmIjoiMTA0NiJ9LCJXZWVrTnVtYmVyaW5nIjp7IiRpZCI6IjEwNDkiLCJGb3JtYXQiOjAsIklzVmlzaWJsZSI6ZmFsc2UsIkxhc3RLbm93blZpc2liaWxpdHlTdGF0ZSI6ZmFsc2V9LCJSZWxhdGVkVGFza0lkIjoiMDAwMDAwMDAtMDAwMC0wMDAwLTAwMDAtMDAwMDAwMDAwMDAwIiwiSWQiOiJjY2M5YjQzMi1hODBkLTRlZGYtYjA4NS05YmRlZjAxMDMzMzUiLCJJbXBvcnRJZCI6bnVsbCwiVGl0bGUiOiJCYXJiaWUgTW92aWUiLCJOb3RlIjpudWxsLCJIeXBlcmxpbmsiOnsiJGlkIjoiMTA1MCIsIkFkZHJlc3MiOm51bGwsIlN1YkFkZHJlc3MiOm51bGx9LCJJc0NoYW5nZWQiOmZhbHNlLCJJc05ldyI6ZmFsc2V9LHsiJGlkIjoiMTA1MSIsIkRhdGUiOiIxOTkyLTAxLTAxVDIzOjU5OjAwWiIsIlN0eWxlIjp7IiRpZCI6IjEwNTIiLCJTaGFwZSI6MTMsIkNvbm5lY3Rvck1hcmdpbiI6eyIkcmVmIjoiNzA3In0sIkNvbm5lY3RvclN0eWxlIjp7IiRpZCI6IjEwNTMiLCJMaW5lQ29sb3IiOnsiJGlkIjoiMTA1NCIsIiR0eXBlIjoiTkxSRS5Db21tb24uRG9tLlNvbGlkQ29sb3JCcnVzaCwgTkxSRS5Db21tb24iLCJDb2xvciI6eyIkaWQiOiIxMDU1IiwiQSI6MTI3LCJSIjoyNDMsIkciOjAsIkIiOjE2M319LCJMaW5lV2VpZ2h0IjoxLjAsIkxpbmVUeXBlIjowLCJQYXJlbnRTdHlsZSI6bnVsbH0sIklzQmVsb3dUaW1lYmFuZCI6ZmFsc2UsIlBvc2l0aW9uT25UYXNrIjowLCJIaWRlRGF0ZSI6ZmFsc2UsIlNoYXBlU2l6ZSI6MSwiU3BhY2luZyI6MC4wLCJQYWRkaW5nIjp7IiRyZWYiOiI3MTEifSwiU2hhcGVTdHlsZSI6eyIkaWQiOiIxMDU2IiwiTWFyZ2luIjp7IiRyZWYiOiI3MTMifSwiUGFkZGluZyI6eyIkcmVmIjoiNzE0In0sIkJhY2tncm91bmQiOnsiJGlkIjoiMTA1NyIsIkNvbG9yIjp7IiRpZCI6IjEwNTgiLCJBIjoyNTUsIlIiOjI1NSwiRyI6MTkyLCJCIjowfX0sIklzVmlzaWJsZSI6dHJ1ZSwiV2lkdGgiOjE4LjAsIkhlaWdodCI6MjAuMCwiQm9yZGVyU3R5bGUiOnsiJGlkIjoiMTA1OSIsIkxpbmVDb2xvciI6eyIkaWQiOiIxMDYwIiwiJHR5cGUiOiJOTFJFLkNvbW1vbi5Eb20uU29saWRDb2xvckJydXNoLCBOTFJFLkNvbW1vbiIsIkNvbG9yIjp7IiRpZCI6IjEwNjEiLCJBIjoyNTUsIlIiOjI1NSwiRyI6MCwiQiI6MH19LCJMaW5lV2VpZ2h0IjowLjAsIkxpbmVUeXBlIjowLCJQYXJlbnRTdHlsZSI6bnVsbH0sIlBhcmVudFN0eWxlIjpudWxsfSwiVGl0bGVTdHlsZSI6eyIkaWQiOiIxMDYyIiwiRm9udFNldHRpbmdzIjp7IiRpZCI6IjEwNjMiLCJGb250U2l6ZSI6MTIsIkZvbnROYW1lIjoiQ2FsaWJyaSIsIklzQm9sZCI6dHJ1ZSwiSXNJdGFsaWMiOnRydWUsIklzVW5kZXJsaW5lZCI6ZmFsc2UsIlBhcmVudFN0eWxlIjpudWxsfSwiQXV0b1NpemUiOjIsIkZvcmVncm91bmQiOnsiJGlkIjoiMTA2NCIsIkNvbG9yIjp7IiRpZCI6IjEwNjUiLCJBIjoyNTUsIlIiOjI1NSwiRyI6MjU1LCJCIjoyNTV9fSwiTWF4V2lkdGgiOjEyNC4wLCJNYXhIZWlnaHQiOiJJbmZpbml0eSIsIlNtYXJ0Rm9yZWdyb3VuZElzQWN0aXZlIjpmYWxzZSwiSG9yaXpvbnRhbEFsaWdubWVudCI6MSwiVmVydGljYWxBbGlnbm1lbnQiOjAsIlNtYXJ0Rm9yZWdyb3VuZCI6bnVsbCwiQmFja2dyb3VuZEZpbGxUeXBlIjowLCJNYXJnaW4iOnsiJHJlZiI6IjcyNCJ9LCJQYWRkaW5nIjp7IiRyZWYiOiI3MjUifSwiQmFja2dyb3VuZCI6eyIkaWQiOiIxMDY2IiwiQ29sb3IiOnsiJGlkIjoiMTA2NyIsIkEiOjAsIlIiOjI1NSwiRyI6MjU1LCJCIjoyNTV9fSwiSXNWaXNpYmxlIjp0cnVlLCJXaWR0aCI6MC4wLCJIZWlnaHQiOjAuMCwiQm9yZGVyU3R5bGUiOnsiJGlkIjoiMTA2OCIsIkxpbmVDb2xvciI6bnVsbCwiTGluZVdlaWdodCI6MC4wLCJMaW5lVHlwZSI6MCwiUGFyZW50U3R5bGUiOm51bGx9LCJQYXJlbnRTdHlsZSI6bnVsbH0sIkRhdGVTdHlsZSI6eyIkaWQiOiIxMDY5IiwiRm9udFNldHRpbmdzIjp7IiRpZCI6IjEwNzAiLCJGb250U2l6ZSI6MTEsIkZvbnROYW1lIjoiQ2FsaWJyaSIsIklzQm9sZCI6ZmFsc2UsIklzSXRhbGljIjpmYWxzZSwiSXNVbmRlcmxpbmVkIjpmYWxzZSwiUGFyZW50U3R5bGUiOm51bGx9LCJBdXRvU2l6ZSI6MiwiRm9yZWdyb3VuZCI6eyIkaWQiOiIxMDcxIiwiQ29sb3IiOnsiJGlkIjoiMTA3MiIsIkEiOjI1NSwiUiI6MjIzLCJHIjoyNDYsIkIiOjI1NH19LCJNYXhXaWR0aCI6MjMuMCwiTWF4SGVpZ2h0IjoiSW5maW5pdHkiLCJTbWFydEZvcmVncm91bmRJc0FjdGl2ZSI6ZmFsc2UsIkhvcml6b250YWxBbGlnbm1lbnQiOjEsIlZlcnRpY2FsQWxpZ25tZW50IjowLCJTbWFydEZvcmVncm91bmQiOm51bGwsIkJhY2tncm91bmRGaWxsVHlwZSI6MCwiTWFyZ2luIjp7IiRyZWYiOiI3MzIifSwiUGFkZGluZyI6eyIkcmVmIjoiNzMzIn0sIkJhY2tncm91bmQiOnsiJGlkIjoiMTA3MyIsIkNvbG9yIjp7IiRpZCI6IjEwNzQiLCJBIjowLCJSIjoyNTUsIkciOjI1NSwiQiI6MjU1fX0sIklzVmlzaWJsZSI6dHJ1ZSwiV2lkdGgiOjAuMCwiSGVpZ2h0IjowLjAsIkJvcmRlclN0eWxlIjp7IiRpZCI6IjEwNzUiLCJMaW5lQ29sb3IiOm51bGwsIkxpbmVXZWlnaHQiOjAuMCwiTGluZVR5cGUiOjAsIlBhcmVudFN0eWxlIjpudWxsfSwiUGFyZW50U3R5bGUiOm51bGx9LCJEYXRlRm9ybWF0Ijp7IiRpZCI6IjEwNz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wNzciLCJEYXRlUGFydElzVmlzaWJsZSI6dHJ1ZSwiVGltZVBhcnRJc1Zpc2libGUiOmZhbHNlfX0sIldlZWtOdW1iZXJpbmciOnsiJGlkIjoiMTA3OCIsIkZvcm1hdCI6MCwiSXNWaXNpYmxlIjpmYWxzZSwiTGFzdEtub3duVmlzaWJpbGl0eVN0YXRlIjpmYWxzZX0sIklzVmlzaWJsZSI6dHJ1ZSwiUGFyZW50U3R5bGUiOm51bGx9LCJJbmRleCI6NiwiUGVyY2VudGFnZUNvbXBsZXRlIjpudWxsLCJQb3NpdGlvbiI6eyJSYXRpbyI6MC4xNjQzNDkxNTEyMzQ1Njc4OSwiSXNDdXN0b20iOmZhbHNlfSwiRGF0ZUZvcm1hdCI6eyIkcmVmIjoiMTA3NiJ9LCJXZWVrTnVtYmVyaW5nIjp7IiRpZCI6IjEwNzkiLCJGb3JtYXQiOjAsIklzVmlzaWJsZSI6ZmFsc2UsIkxhc3RLbm93blZpc2liaWxpdHlTdGF0ZSI6ZmFsc2V9LCJSZWxhdGVkVGFza0lkIjoiMDAwMDAwMDAtMDAwMC0wMDAwLTAwMDAtMDAwMDAwMDAwMDAwIiwiSWQiOiI5NWQwYzQyYi01ZWQ4LTQ0NjctOWFkNy1lZGRjODUxNzM4Y2UiLCJJbXBvcnRJZCI6bnVsbCwiVGl0bGUiOiJCYXJiaWUgcnVucyBcdTAwMGJmb3IgcHJlc2lkZW50IiwiTm90ZSI6bnVsbCwiSHlwZXJsaW5rIjp7IiRpZCI6IjEwODAiLCJBZGRyZXNzIjpudWxsLCJTdWJBZGRyZXNzIjpudWxsfSwiSXNDaGFuZ2VkIjpmYWxzZSwiSXNOZXciOmZhbHNlfV0sIlRhc2tzIjpbXSwiU3dpbWxhbmVzIjpbXSwiTXNQcm9qZWN0SXRlbXNUcmVlIjp7IiRpZCI6IjEwODEiLCJSb290Ijp7IkltcG9ydElkIjpudWxsLCJJc0ltcG9ydGVkIjpmYWxzZSwiQ2hpbGRyZW4iOltdfX0sIk1ldGFkYXRhIjp7IiRpZCI6IjEwODIiLCJTb3VyY2VUZW1wbGF0ZSI6IntcIiRpZFwiOlwiMVwiLFwiSWRcIjpcImNjMjZmODYzLTI3Y2UtNDgwZS1hNTg5LWIzZjEyZjJkNmViMFwiLFwiQ3VsdHVyZUluZm9OYW1lXCI6XCJlbi1VU1wiLFwiVmVyc2lvblwiOntcIiRpZFwiOlwiMlwiLFwiVGVtcGxhdGVEb21WZXJzaW9uXCI6XCIxLjQuMFwifSxcIkVmZmVjdFwiOjAsXCJTdHlsZVwiOntcIiRpZFwiOlwiM1wiLFwiVGltZWJhbmRTdHlsZVwiOntcIiRpZFwiOlwiNFwiLFwiU2NhbGVNYXJraW5nXCI6MCxcIlNoYXBlXCI6MTAsXCJTaGFwZVN0eWxlXCI6e1wiJGlkXCI6XCI1XCIsXCJNYXJnaW5cIjp7XCIkaWRcIjpcIjZcIixcIlRvcFwiOjAuMCxcIkxlZnRcIjoxMC4wLFwiUmlnaHRcIjoxMC4wLFwiQm90dG9tXCI6MC4wfSxcIlBhZGRpbmdcIjp7XCIkaWRcIjpcIjdcIixcIlRvcFwiOjMuMCxcIkxlZnRcIjowLjAsXCJSaWdodFwiOjAuMCxcIkJvdHRvbVwiOjMuMH0sXCJCYWNrZ3JvdW5kXCI6e1wiJGlkXCI6XCI4XCIsXCJDb2xvclwiOntcIiRpZFwiOlwiOVwiLFwiQVwiOjI1NSxcIlJcIjo2OCxcIkdcIjo4NCxcIkJcIjoxMDZ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jgsXCJHXCI6ODQsXCJCXCI6MTA2fX0sXCJJc1Zpc2libGVcIjp0cnVlLFwiV2lkdGhcIjo4NTguMCxcIkhlaWdodFwiOjI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wLjAsXCJSaWdodFwiOjEwLjAsXCJCb3R0b21cIjowLjB9LFwiUGFkZGluZ1wiOntcIiRpZFwiOlwiMjNcIixcIlRvcFwiOjMuMCxcIkxlZnRcIjowLjAsXCJSaWdodFwiOjAuMCxcIkJvdHRvbVwiOjMuMH0sXCJCYWNrZ3JvdW5kXCI6e1wiJGlkXCI6XCIyNFwiLFwiQ29sb3JcIjp7XCIkaWRcIjpcIjI1XCIsXCJBXCI6MjU1LFwiUlwiOjY4LFwiR1wiOjg0LFwiQlwiOjEwNn19LFwiSXNWaXNpYmxlXCI6dHJ1ZSxcIldpZHRoXCI6ODU4LjAsXCJIZWlnaHRcIjoyMC4wLFwiQm9yZGVyU3R5bGVcIjp7XCIkaWRcIjpcIjI2XCIsXCJMaW5lQ29sb3JcIjp7XCIkaWRcIjpcIjI3XCIsXCIkdHlwZVwiOlwiTkxSRS5Db21tb24uRG9tLlNvbGlkQ29sb3JCcnVzaCwgTkxSRS5Db21tb25cIixcIkNvbG9yXCI6e1wiJGlkXCI6XCIyOFwiLFwiQVwiOjI1NSxcIlJcIjoyNTUsXCJHXCI6MCxcIkJcIjowfX0sXCJMaW5lV2VpZ2h0XCI6MC4wLFwiTGluZVR5cGVcIjowfX0sXCJSaWdodEVuZENhcHNTdHlsZVwiOntcIiRpZFwiOlwiMjlcIixcIkZvbnRTZXR0aW5nc1wiOntcIiRpZFwiOlwiMzBcIixcIkZvbnRTaXplXCI6MTgsXCJGb250TmFtZVwiOlwiQ2FsaWJyaVwiLFwiSXNCb2xkXCI6dHJ1ZSxcIklzSXRhbGljXCI6ZmFsc2UsXCJJc1VuZGVybGluZWRcIjpmYWxzZX0sXCJBdXRvU2l6ZVwiOjAsXCJGb3JlZ3JvdW5kXCI6e1wiJGlkXCI6XCIzMVwiLFwiQ29sb3JcIjp7XCIkaWRcIjpcIjMy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AsXCJSXCI6MCxcIkdcIjowLFwiQlwiOjB9fSxcIklzVmlzaWJsZVwiOnRydWUsXCJXaWR0aFwiOjAuMCxcIkhlaWdodFwiOjAuMCxcIkJvcmRlclN0eWxlXCI6bnVsbH0sXCJMZWZ0RW5kQ2Fwc1N0eWxlXCI6e1wiJGlkXCI6XCIzN1wiLFwiRm9udFNldHRpbmdzXCI6e1wiJGlkXCI6XCIzOFwiLFwiRm9udFNpemVcIjoxOCxcIkZvbnROYW1lXCI6XCJDYWxpYnJpXCIsXCJJc0JvbGRcIjp0cnVlLFwiSXNJdGFsaWNcIjpmYWxzZSxcIklzVW5kZXJsaW5lZFwiOmZhbHNlfSxcIkF1dG9TaXplXCI6MCxcIkZvcmVncm91bmRcIjp7XCIkaWRcIjpcIjM5XCIsXCJDb2xvclwiOntcIiRpZFwiOlwiNDB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NDFcIixcIlRvcFwiOjAuMCxcIkxlZnRcIjoyMC4wLFwiUmlnaHRcIjowLjAsXCJCb3R0b21cIjowLjB9LFwiUGFkZGluZ1wiOntcIiRpZFwiOlwiNDJcIixcIlRvcFwiOjAuMCxcIkxlZnRcIjowLjAsXCJSaWdodFwiOjAuMCxcIkJvdHRvbVwiOjAuMH0sXCJCYWNrZ3JvdW5kXCI6e1wiJGlkXCI6XCI0M1wiLFwiQ29sb3JcIjp7XCIkcmVmXCI6XCIzNlwifX0sXCJJc1Zpc2libGVcIjpmYWxzZSxcIldpZHRoXCI6MC4wLFwiSGVpZ2h0XCI6MC4wLFwiQm9yZGVyU3R5bGVcIjpudWxsfSxcIlRvZGF5VGV4dFN0eWxlXCI6e1wiJGlkXCI6XCI0NFwiLFwiRm9udFNldHRpbmdzXCI6e1wiJGlkXCI6XCI0NVwiLFwiRm9udFNpemVcIjoxMixcIkZvbnROYW1lXCI6XCJDYWxpYnJpXCIsXCJJc0JvbGRcIjpmYWxzZSxcIklzSXRhbGljXCI6ZmFsc2UsXCJJc1VuZGVybGluZWRcIjpmYWxzZX0sXCJBdXRvU2l6ZVwiOjAsXCJGb3JlZ3JvdW5kXCI6e1wiJGlkXCI6XCI0NlwiLFwiQ29sb3JcIjp7XCIkaWRcIjpcIjQ3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4XCIsXCJUb3BcIjowLjAsXCJMZWZ0XCI6MC4wLFwiUmlnaHRcIjowLjAsXCJCb3R0b21cIjowLjB9LFwiUGFkZGluZ1wiOntcIiRpZFwiOlwiNDlcIixcIlRvcFwiOjAuMCxcIkxlZnRcIjowLjAsXCJSaWdodFwiOjAuMCxcIkJvdHRvbVwiOjAuMH0sXCJCYWNrZ3JvdW5kXCI6e1wiJGlkXCI6XCI1MFwiLFwiQ29sb3JcIjp7XCIkcmVmXCI6XCIzNlwifX0sXCJJc1Zpc2libGVcIjp0cnVlLFwiV2lkdGhcIjowLjAsXCJIZWlnaHRcIjowLjAsXCJCb3JkZXJTdHlsZVwiOm51bGx9LFwiVG9kYXlNYXJrZXJTdHlsZVwiOntcIiRpZFwiOlwiNTFcIixcIk1hcmdpblwiOntcIiRpZFwiOlwiNTJcIixcIlRvcFwiOjAuMCxcIkxlZnRcIjowLjAsXCJSaWdodFwiOjAuMCxcIkJvdHRvbVwiOjAuMH0sXCJQYWRkaW5nXCI6e1wiJGlkXCI6XCI1M1wiLFwiVG9wXCI6MC4wLFwiTGVmdFwiOjAuMCxcIlJpZ2h0XCI6MC4wLFwiQm90dG9tXCI6MC4wfSxcIkJhY2tncm91bmRcIjp7XCIkaWRcIjpcIjU0XCIsXCJDb2xvclwiOntcIiRpZFwiOlwiNTVcIixcIkFcIjoyNTUsXCJSXCI6MjU1LFwiR1wiOjAsXCJCXCI6MH19LFwiSXNWaXNpYmxlXCI6dHJ1ZSxcIldpZHRoXCI6MC4wLFwiSGVpZ2h0XCI6MC4wLFwiQm9yZGVyU3R5bGVcIjpudWxsfSxcIlNjYWxlU3R5bGVcIjp7XCIkaWRcIjpcIjU2XCIsXCJTaG93U2VnbWVudFNlcGFyYXRvcnNcIjp0cnV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dHJ1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MCxcIlJcIjowLFwiR1wiOjAsXCJCXCI6MH19LFwiSXNWaXNpYmxlXCI6ZmFsc2UsXCJXaWR0aFwiOjAuMCxcIkhlaWdodFwiOjAuMCxcIkJvcmRlclN0eWxlXCI6bnVsbH0sXCJCb3R0b21UaWVyU2NhbGVTdHlsZVwiOntcIiRpZFwiOlwiNzFcIixcIlNob3dTZWdtZW50U2VwYXJhdG9yc1wiOnRydW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A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ZmFsc2UsXCJFbGFwc2VkVGltZUZvcm1hdFwiOjIsXCJUb2RheU1hcmtlclBvc2l0aW9uXCI6MyxcIlF1aWNrUG9zaXRpb25cIjoyLFwiQWJzb2x1dGVQb3NpdGlvblwiOjQw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Q3LFwiR1wiOjU0LFwiQlwiOjE1M319LFwiSXNWaXNpYmxlXCI6dHJ1ZSxcIldpZHRoXCI6MC4wLFwiSGVpZ2h0XCI6MC4wLFwiQm9yZGVyU3R5bGVcIjpudWxsfSxcIkRlZmF1bHRNaWxlc3RvbmVTdHlsZVwiOntcIiRpZFwiOlwiODVcIixcIlNoYXBlXCI6Mi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wLjAsXCJQYWRkaW5nXCI6e1wiJGlkXCI6XCI5MFwiLFwiVG9wXCI6NS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S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xMCxcIkZvbnROYW1lXCI6XCJDYWxpYnJpXCIsXCJJc0JvbGRcIjpmYWxzZSxcIklzSXRhbGljXCI6ZmFsc2UsXCJJc1VuZGVybGluZWRcIjpmYWxzZX0sXCJBdXRvU2l6ZVwiOjAsXCJGb3JlZ3JvdW5kXCI6e1wiJGlkXCI6XCIxMDhcIixcIkNvbG9yXCI6e1wiJGlkXCI6XCIxMDl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Td2ltbGFuZU1pbGVzdG9uZVN0eWxlXCI6e1wiJGlkXCI6XCIxMTRcIixcIlRpdGxlU3R5bGVcIjp7XCIkaWRcIjpcIjExNVwiLFwiRm9udFNldHRpbmdzXCI6e1wiJGlkXCI6XCIxMTZcIixcIkZvbnRTaXplXCI6MTEsXCJGb250TmFtZVwiOlwiQ2FsaWJyaVwiLFwiSXNCb2xkXCI6dHJ1ZSxcIklzSXRhbGljXCI6ZmFsc2UsXCJJc1VuZGVybGluZWRcIjpmYWxzZX0sXCJBdXRvU2l6ZVwiOjAsXCJGb3JlZ3JvdW5kXCI6e1wiJGlkXCI6XCIxMTdcIixcIkNvbG9yXCI6e1wiJGlkXCI6XCIxMTh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E5XCIsXCJUb3BcIjowLjAsXCJMZWZ0XCI6MC4wLFwiUmlnaHRcIjowLjAsXCJCb3R0b21cIjowLjB9LFwiUGFkZGluZ1wiOntcIiRpZFwiOlwiMTIwXCIsXCJUb3BcIjowLjAsXCJMZWZ0XCI6MC4wLFwiUmlnaHRcIjowLjAsXCJCb3R0b21cIjowLjB9LFwiQmFja2dyb3VuZFwiOntcIiRpZFwiOlwiMTIxXCIsXCJDb2xvclwiOntcIiRpZFwiOlwiMTIyXCIsXCJBXCI6MCxcIlJcIjowLFwiR1wiOjAsXCJCXCI6MH19LFwiSXNWaXNpYmxlXCI6dHJ1ZSxcIldpZHRoXCI6MC4wLFwiSGVpZ2h0XCI6MC4wLFwiQm9yZGVyU3R5bGVcIjpudWxsfSxcIkRhdGVTdHlsZVwiOntcIiRpZFwiOlwiMTIzXCIsXCJGb250U2V0dGluZ3NcIjp7XCIkaWRcIjpcIjEyNFwiLFwiRm9udFNpemVcIjoxMCxcIkZvbnROYW1lXCI6XCJDYWxpYnJpXCIsXCJJc0JvbGRcIjpmYWxzZSxcIklzSXRhbGljXCI6ZmFsc2UsXCJJc1VuZGVybGluZWRcIjpmYWxzZX0sXCJBdXRvU2l6ZVwiOjAsXCJGb3JlZ3JvdW5kXCI6e1wiJGlkXCI6XCIxMjVcIixcIkNvbG9yXCI6e1wiJGlkXCI6XCIxMjZ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EyN1wiLFwiVG9wXCI6MC4wLFwiTGVmdFwiOjAuMCxcIlJpZ2h0XCI6MC4wLFwiQm90dG9tXCI6MC4wfSxcIlBhZGRpbmdcIjp7XCIkaWRcIjpcIjEyOFwiLFwiVG9wXCI6MC4wLFwiTGVmdFwiOjAuMCxcIlJpZ2h0XCI6MC4wLFwiQm90dG9tXCI6MC4wfSxcIkJhY2tncm91bmRcIjp7XCIkaWRcIjpcIjEyOVwiLFwiQ29sb3JcIjp7XCIkaWRcIjpcIjEzMFwiLFwiQVwiOjAsXCJSXCI6MCxcIkdcIjowLFwiQlwiOjB9fSxcIklzVmlzaWJsZVwiOnRydWUsXCJXaWR0aFwiOjAuMCxcIkhlaWdodFwiOjAuMCxcIkJvcmRlclN0eWxlXCI6bnVsbH0sXCJUaXRsZVBvc2l0aW9uXCI6MixcIkRhdGVQb3NpdGlvblwiOlwiTGVmdFwiLFwiU2hhcGVUeXBlXCI6MixcIlNoYXBlU2l6ZVwiOjEsXCJTaGFwZVN0eWxlXCI6e1wiJGlkXCI6XCIxMzFcIixcIk1hcmdpblwiOntcIiRpZFwiOlwiMTMyXCIsXCJUb3BcIjowLjAsXCJMZWZ0XCI6MC4wLFwiUmlnaHRcIjowLjAsXCJCb3R0b21cIjowLjB9LFwiUGFkZGluZ1wiOntcIiRpZFwiOlwiMTMzXCIsXCJUb3BcIjowLjAsXCJMZWZ0XCI6MC4wLFwiUmlnaHRcIjowLjAsXCJCb3R0b21cIjowLjB9LFwiQmFja2dyb3VuZFwiOntcIiRpZFwiOlwiMTM0XCIsXCJDb2xvclwiOntcIiRpZFwiOlwiMTM1XCIsXCJBXCI6MjU1LFwiUlwiOjAsXCJHXCI6MTE0LFwiQlwiOjE4OH19LFwiSXNWaXNpYmxlXCI6dHJ1ZSxcIldpZHRoXCI6MTMuMCxcIkhlaWdodFwiOjEzLjAsXCJCb3JkZXJTdHlsZVwiOntcIiRpZFwiOlwiMTM2XCIsXCJMaW5lQ29sb3JcIjp7XCIkaWRcIjpcIjEzN1wiLFwiJHR5cGVcIjpcIk5MUkUuQ29tbW9uLkRvbS5Tb2xpZENvbG9yQnJ1c2gsIE5MUkUuQ29tbW9uXCIsXCJDb2xvclwiOntcIiRpZFwiOlwiMTM4XCIsXCJBXCI6MjU1LFwiUlwiOjI1NSxcIkdcIjowLFwiQlwiOjB9fSxcIkxpbmVXZWlnaHRcIjowLjAsXCJMaW5lVHlwZVwiOjB9fSxcIkRhdGVGb3JtYXRcIjp7XCIkcmVmXCI6XCIxMTNcIn0sXCJJc1Zpc2libGVcIjp0cnVlLFwiR3JvdXBJZFwiOm51bGwsXCJTcGFjaW5nXCI6NX0sXCJEZWZhdWx0VGFza1N0eWxlXCI6e1wiJGlkXCI6XCIxMzlcIixcIlNoYXBlXCI6MSxcIlNoYXBlVGhpY2tuZXNzXCI6MCxcIkR1cmF0aW9uRm9ybWF0XCI6MCxcIlBlcmNlbnRhZ2VDb21wbGV0ZVN0eWxlXCI6e1wiJGlkXCI6XCIxNDBcIixcIkZvbnRTZXR0aW5nc1wiOntcIiRpZFwiOlwiMTQxXCIsXCJGb250U2l6ZVwiOjEwLFwiRm9udE5hbWVcIjpcIkNhbGlicmlcIixcIklzQm9sZFwiOmZhbHNlLFwiSXNJdGFsaWNcIjpmYWxzZSxcIklzVW5kZXJsaW5lZFwiOmZhbHNlfSxcIkF1dG9TaXplXCI6MCxcIkZvcmVncm91bmRcIjp7XCIkaWRcIjpcIjE0MlwiLFwiQ29sb3JcIjp7XCIkaWRcIjpcIjE0M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0NFwiLFwiVG9wXCI6MC4wLFwiTGVmdFwiOjAuMCxcIlJpZ2h0XCI6MC4wLFwiQm90dG9tXCI6MC4wfSxcIlBhZGRpbmdcIjp7XCIkaWRcIjpcIjE0NVwiLFwiVG9wXCI6MC4wLFwiTGVmdFwiOjAuMCxcIlJpZ2h0XCI6MC4wLFwiQm90dG9tXCI6MC4wfSxcIkJhY2tncm91bmRcIjp7XCIkaWRcIjpcIjE0NlwiLFwiQ29sb3JcIjp7XCIkcmVmXCI6XCIzNlwifX0sXCJJc1Zpc2libGVcIjp0cnVlLFwiV2lkdGhcIjowLjAsXCJIZWlnaHRcIjowLjAsXCJCb3JkZXJTdHlsZVwiOm51bGx9LFwiRHVyYXRpb25TdHlsZVwiOntcIiRpZFwiOlwiMTQ3XCIsXCJGb250U2V0dGluZ3NcIjp7XCIkaWRcIjpcIjE0OFwiLFwiRm9udFNpemVcIjoxMCxcIkZvbnROYW1lXCI6XCJDYWxpYnJpXCIsXCJJc0JvbGRcIjpmYWxzZSxcIklzSXRhbGljXCI6ZmFsc2UsXCJJc1VuZGVybGluZWRcIjpmYWxzZX0sXCJBdXRvU2l6ZVwiOjAsXCJGb3JlZ3JvdW5kXCI6e1wiJGlkXCI6XCIxNDlcIixcIkNvbG9yXCI6e1wiJGlkXCI6XCIxNTB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NTFcIixcIlRvcFwiOjAuMCxcIkxlZnRcIjowLjAsXCJSaWdodFwiOjAuMCxcIkJvdHRvbVwiOjAuMH0sXCJQYWRkaW5nXCI6e1wiJGlkXCI6XCIxNTJcIixcIlRvcFwiOjAuMCxcIkxlZnRcIjowLjAsXCJSaWdodFwiOjAuMCxcIkJvdHRvbVwiOjAuMH0sXCJCYWNrZ3JvdW5kXCI6e1wiJGlkXCI6XCIxNTNcIixcIkNvbG9yXCI6e1wiJHJlZlwiOlwiMzZcIn19LFwiSXNWaXNpYmxlXCI6dHJ1ZSxcIldpZHRoXCI6MC4wLFwiSGVpZ2h0XCI6MC4wLFwiQm9yZGVyU3R5bGVcIjpudWxsfSxcIkhvcml6b250YWxDb25uZWN0b3JTdHlsZVwiOntcIiRpZFwiOlwiMTU0XCIsXCJMaW5lQ29sb3JcIjp7XCIkaWRcIjpcIjE1NVwiLFwiJHR5cGVcIjpcIk5MUkUuQ29tbW9uLkRvbS5Tb2xpZENvbG9yQnJ1c2gsIE5MUkUuQ29tbW9uXCIsXCJDb2xvclwiOntcIiRpZFwiOlwiMTU2XCIsXCJBXCI6MjU1LFwiUlwiOjIwNCxcIkdcIjoyMDQsXCJCXCI6MjA0fX0sXCJMaW5lV2VpZ2h0XCI6MS4wLFwiTGluZVR5cGVcIjowfSxcIlZlcnRpY2FsQ29ubmVjdG9yU3R5bGVcIjp7XCIkaWRcIjpcIjE1N1wiLFwiTGluZUNvbG9yXCI6e1wiJGlkXCI6XCIxNThcIixcIiR0eXBlXCI6XCJOTFJFLkNvbW1vbi5Eb20uU29saWRDb2xvckJydXNoLCBOTFJFLkNvbW1vblwiLFwiQ29sb3JcIjp7XCIkaWRcIjpcIjE1OV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mYWxzZSxcIlBlcmNlbnRhZ2VDb21wbGV0ZVNoYXBlT3BhY2l0eVwiOjM1LFwiR3JvdXBOYW1lXCI6bnVsbCxcIkF0dGFjaGVkTWlsZXN0b25lc1N0eWxlc1wiOm51bGwsXCJTaGFwZVN0eWxlXCI6e1wiJGlkXCI6XCIxNjBcIixcIk1hcmdpblwiOntcIiRpZFwiOlwiMTYxXCIsXCJUb3BcIjowLjAsXCJMZWZ0XCI6NC4wLFwiUmlnaHRcIjo0LjAsXCJCb3R0b21cIjowLjB9LFwiUGFkZGluZ1wiOntcIiRpZFwiOlwiMTYyXCIsXCJUb3BcIjowLjAsXCJMZWZ0XCI6MC4wLFwiUmlnaHRcIjowLjAsXCJCb3R0b21cIjowLjB9LFwiQmFja2dyb3VuZFwiOntcIiRpZFwiOlwiMTYzXCIsXCJDb2xvclwiOntcIiRpZFwiOlwiMTY0XCIsXCJBXCI6MjU1LFwiUlwiOjAsXCJHXCI6MTE0LFwiQlwiOjE4OH19LFwiSXNWaXNpYmxlXCI6dHJ1ZSxcIldpZHRoXCI6MC4wLFwiSGVpZ2h0XCI6MTAuMCxcIkJvcmRlclN0eWxlXCI6e1wiJGlkXCI6XCIxNjVcIixcIkxpbmVDb2xvclwiOntcIiRpZFwiOlwiMTY2XCIsXCIkdHlwZVwiOlwiTkxSRS5Db21tb24uRG9tLlNvbGlkQ29sb3JCcnVzaCwgTkxSRS5Db21tb25cIixcIkNvbG9yXCI6e1wiJGlkXCI6XCIxNjdcIixcIkFcIjoyNTUsXCJSXCI6MjU1LFwiR1wiOjAsXCJCXCI6MH19LFwiTGluZVdlaWdodFwiOjAuMCxcIkxpbmVUeXBlXCI6MH19LFwiVGl0bGVTdHlsZVwiOntcIiRpZFwiOlwiMTY4XCIsXCJGb250U2V0dGluZ3NcIjp7XCIkaWRcIjpcIjE2OVwiLFwiRm9udFNpemVcIjoxMSxcIkZvbnROYW1lXCI6XCJDYWxpYnJpXCIsXCJJc0JvbGRcIjp0cnVlLFwiSXNJdGFsaWNcIjpmYWxzZSxcIklzVW5kZXJsaW5lZFwiOmZhbHNlfSxcIkF1dG9TaXplXCI6MCxcIkZvcmVncm91bmRcIjp7XCIkaWRcIjpcIjE3MFwiLFwiQ29sb3JcIjp7XCIkaWRcIjpcIjE3M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NzJcIixcIlRvcFwiOjAuMCxcIkxlZnRcIjowLjAsXCJSaWdodFwiOjAuMCxcIkJvdHRvbVwiOjAuMH0sXCJQYWRkaW5nXCI6e1wiJGlkXCI6XCIxNzNcIixcIlRvcFwiOjAuMCxcIkxlZnRcIjowLjAsXCJSaWdodFwiOjAuMCxcIkJvdHRvbVwiOjAuMH0sXCJCYWNrZ3JvdW5kXCI6e1wiJGlkXCI6XCIxNzRcIixcIkNvbG9yXCI6e1wiJHJlZlwiOlwiMzZcIn19LFwiSXNWaXNpYmxlXCI6dHJ1ZSxcIldpZHRoXCI6MC4wLFwiSGVpZ2h0XCI6MC4wLFwiQm9yZGVyU3R5bGVcIjpudWxsfSxcIkRhdGVTdHlsZVwiOntcIiRpZFwiOlwiMTc1XCIsXCJGb250U2V0dGluZ3NcIjp7XCIkaWRcIjpcIjE3NlwiLFwiRm9udFNpemVcIjoxMCxcIkZvbnROYW1lXCI6XCJDYWxpYnJpXCIsXCJJc0JvbGRcIjpmYWxzZSxcIklzSXRhbGljXCI6ZmFsc2UsXCJJc1VuZGVybGluZWRcIjpmYWxzZX0sXCJBdXRvU2l6ZVwiOjAsXCJGb3JlZ3JvdW5kXCI6e1wiJGlkXCI6XCIxNzdcIixcIkNvbG9yXCI6e1wiJGlkXCI6XCIxNzh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3OVwiLFwiVG9wXCI6MC4wLFwiTGVmdFwiOjAuMCxcIlJpZ2h0XCI6MC4wLFwiQm90dG9tXCI6MC4wfSxcIlBhZGRpbmdcIjp7XCIkaWRcIjpcIjE4MFwiLFwiVG9wXCI6MC4wLFwiTGVmdFwiOjAuMCxcIlJpZ2h0XCI6MC4wLFwiQm90dG9tXCI6MC4wfSxcIkJhY2tncm91bmRcIjp7XCIkaWRcIjpcIjE4MVwiLFwiQ29sb3JcIjp7XCIkcmVmXCI6XCIzNlwifX0sXCJJc1Zpc2libGVcIjp0cnVlLFwiV2lkdGhcIjowLjAsXCJIZWlnaHRcIjowLjAsXCJCb3JkZXJTdHlsZVwiOm51bGx9LFwiRGF0ZUZvcm1hdFwiOntcIiRpZFwiOlwiMTg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ODNcIixcIkhlYWRlclN0eWxlXCI6e1wiJGlkXCI6XCIxODRcIixcIlRleHRTdHlsZVwiOntcIiRpZFwiOlwiMTg1XCIsXCJGb250U2V0dGluZ3NcIjp7XCIkaWRcIjpcIjE4NlwiLFwiRm9udFNpemVcIjoxMixcIkZvbnROYW1lXCI6XCJDYWxpYnJpXCIsXCJJc0JvbGRcIjpmYWxzZSxcIklzSXRhbGljXCI6ZmFsc2UsXCJJc1VuZGVybGluZWRcIjpmYWxzZX0sXCJBdXRvU2l6ZVwiOjAsXCJGb3JlZ3JvdW5kXCI6e1wiJGlkXCI6XCIxODdcIixcIkNvbG9yXCI6e1wiJGlkXCI6XCIxODh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ODlcIixcIlRvcFwiOjAuMCxcIkxlZnRcIjowLjAsXCJSaWdodFwiOjAuMCxcIkJvdHRvbVwiOjAuMH0sXCJQYWRkaW5nXCI6e1wiJGlkXCI6XCIxOTBcIixcIlRvcFwiOjAuMCxcIkxlZnRcIjowLjAsXCJSaWdodFwiOjAuMCxcIkJvdHRvbVwiOjAuMH0sXCJCYWNrZ3JvdW5kXCI6bnVsbCxcIklzVmlzaWJsZVwiOmZhbHNlLFwiV2lkdGhcIjowLjAsXCJIZWlnaHRcIjowLjAsXCJCb3JkZXJTdHlsZVwiOm51bGx9LFwiUmVjdGFuZ2xlU3R5bGVcIjp7XCIkaWRcIjpcIjE5MVwiLFwiTWFyZ2luXCI6e1wiJGlkXCI6XCIxOTJcIixcIlRvcFwiOjAuMCxcIkxlZnRcIjowLjAsXCJSaWdodFwiOjAuMCxcIkJvdHRvbVwiOjAuMH0sXCJQYWRkaW5nXCI6e1wiJGlkXCI6XCIxOTNcIixcIlRvcFwiOjAuMCxcIkxlZnRcIjowLjAsXCJSaWdodFwiOjAuMCxcIkJvdHRvbVwiOjAuMH0sXCJCYWNrZ3JvdW5kXCI6e1wiJGlkXCI6XCIxOTRcIixcIkNvbG9yXCI6e1wiJGlkXCI6XCIxOTVcIixcIkFcIjoxMjcsXCJSXCI6OTEsXCJHXCI6MTU1LFwiQlwiOjIxM319LFwiSXNWaXNpYmxlXCI6ZmFsc2UsXCJXaWR0aFwiOjAuMCxcIkhlaWdodFwiOjAuMCxcIkJvcmRlclN0eWxlXCI6e1wiJGlkXCI6XCIxOTZcIixcIkxpbmVDb2xvclwiOntcIiRpZFwiOlwiMTk3XCIsXCIkdHlwZVwiOlwiTkxSRS5Db21tb24uRG9tLlNvbGlkQ29sb3JCcnVzaCwgTkxSRS5Db21tb25cIixcIkNvbG9yXCI6e1wiJGlkXCI6XCIxOThcIixcIkFcIjoyNTUsXCJSXCI6MjU1LFwiR1wiOjAsXCJCXCI6MH19LFwiTGluZVdlaWdodFwiOjAuMCxcIkxpbmVUeXBlXCI6MH19LFwiVGV4dElzVmVydGljYWxcIjpmYWxzZX0sXCJCYWNrZ3JvdW5kU3R5bGVcIjp7XCIkaWRcIjpcIjE5OVwiLFwiTWFyZ2luXCI6e1wiJGlkXCI6XCIyMDBcIixcIlRvcFwiOjAuMCxcIkxlZnRcIjowLjAsXCJSaWdodFwiOjAuMCxcIkJvdHRvbVwiOjAuMH0sXCJQYWRkaW5nXCI6e1wiJGlkXCI6XCIyMDFcIixcIlRvcFwiOjAuMCxcIkxlZnRcIjowLjAsXCJSaWdodFwiOjAuMCxcIkJvdHRvbVwiOjAuMH0sXCJCYWNrZ3JvdW5kXCI6e1wiJGlkXCI6XCIyMDJcIixcIkNvbG9yXCI6e1wiJGlkXCI6XCIyMDNcIixcIkFcIjozOCxcIlJcIjo5MSxcIkdcIjoxNTUsXCJCXCI6MjEzfX0sXCJJc1Zpc2libGVcIjp0cnVlLFwiV2lkdGhcIjowLjAsXCJIZWlnaHRcIjowLjAsXCJCb3JkZXJTdHlsZVwiOntcIiRpZFwiOlwiMjA0XCIsXCJMaW5lQ29sb3JcIjp7XCIkaWRcIjpcIjIwNVwiLFwiJHR5cGVcIjpcIk5MUkUuQ29tbW9uLkRvbS5Tb2xpZENvbG9yQnJ1c2gsIE5MUkUuQ29tbW9uXCIsXCJDb2xvclwiOntcIiRpZFwiOlwiMjA2XCIsXCJBXCI6MjU1LFwiUlwiOjI1NSxcIkdcIjowLFwiQlwiOjB9fSxcIkxpbmVXZWlnaHRcIjowLjAsXCJMaW5lVHlwZVwiOjB9fSxcIklzQWJvdmVUaW1lYmFuZFwiOmZhbHNlfSxcIkRlZmF1bHRTd2ltbGFuZVYyU3R5bGVcIjp7XCIkaWRcIjpcIjIwN1wiLFwiSGVhZGVyU3R5bGVcIjp7XCIkaWRcIjpcIjIwOFwiLFwiVGV4dFN0eWxlXCI6e1wiJGlkXCI6XCIyMDlcIixcIkZvbnRTZXR0aW5nc1wiOntcIiRpZFwiOlwiMjEwXCIsXCJGb250U2l6ZVwiOjEyLFwiRm9udE5hbWVcIjpcIkNhbGlicmlcIixcIklzQm9sZFwiOmZhbHNlLFwiSXNJdGFsaWNcIjpmYWxzZSxcIklzVW5kZXJsaW5lZFwiOmZhbHNlfSxcIkF1dG9TaXplXCI6MixcIkZvcmVncm91bmRcIjp7XCIkaWRcIjpcIjIxMVwiLFwiQ29sb3JcIjp7XCIkaWRcIjpcIjIxMlwiLFwiQVwiOjI1NSxcIlJcIjoyNTUsXCJHXCI6MjU1LFwiQlwiOjI1NX19LFwiQmFja2dyb3VuZEZpbGxUeXBlXCI6MCxcIk1heFdpZHRoXCI6XCJJbmZpbml0eVwiLFwiTWF4SGVpZ2h0XCI6MC4wLFwiU21hcnRGb3JlZ3JvdW5kSXNBY3RpdmVcIjpmYWxzZSxcIkhvcml6b250YWxBbGlnbm1lbnRcIjowLFwiVmVydGljYWxBbGlnbm1lbnRcIjowLFwiU21hcnRGb3JlZ3JvdW5kXCI6bnVsbCxcIk1hcmdpblwiOntcIiRpZFwiOlwiMjEzXCIsXCJUb3BcIjowLjAsXCJMZWZ0XCI6MC4wLFwiUmlnaHRcIjowLjAsXCJCb3R0b21cIjowLjB9LFwiUGFkZGluZ1wiOntcIiRpZFwiOlwiMjE0XCIsXCJUb3BcIjowLjAsXCJMZWZ0XCI6MC4wLFwiUmlnaHRcIjowLjAsXCJCb3R0b21cIjowLjB9LFwiQmFja2dyb3VuZFwiOm51bGwsXCJJc1Zpc2libGVcIjp0cnVlLFwiV2lkdGhcIjowLjAsXCJIZWlnaHRcIjowLjAsXCJCb3JkZXJTdHlsZVwiOm51bGx9LFwiUmVjdGFuZ2xlU3R5bGVcIjp7XCIkaWRcIjpcIjIxNVwiLFwiTWFyZ2luXCI6e1wiJGlkXCI6XCIyMTZcIixcIlRvcFwiOjAuMCxcIkxlZnRcIjowLjAsXCJSaWdodFwiOjAuMCxcIkJvdHRvbVwiOjAuMH0sXCJQYWRkaW5nXCI6e1wiJGlkXCI6XCIyMTdcIixcIlRvcFwiOjAuMCxcIkxlZnRcIjowLjAsXCJSaWdodFwiOjAuMCxcIkJvdHRvbVwiOjAuMH0sXCJCYWNrZ3JvdW5kXCI6e1wiJGlkXCI6XCIyMThcIixcIkNvbG9yXCI6e1wiJGlkXCI6XCIyMTlcIixcIkFcIjoyNTUsXCJSXCI6NjgsXCJHXCI6MTE0LFwiQlwiOjE5Nn19LFwiSXNWaXNpYmxlXCI6dHJ1ZSxcIldpZHRoXCI6MC4wLFwiSGVpZ2h0XCI6MC4wLFwiQm9yZGVyU3R5bGVcIjp7XCIkaWRcIjpcIjIyMFwiLFwiTGluZUNvbG9yXCI6e1wiJGlkXCI6XCIyMjFcIixcIiR0eXBlXCI6XCJOTFJFLkNvbW1vbi5Eb20uU29saWRDb2xvckJydXNoLCBOTFJFLkNvbW1vblwiLFwiQ29sb3JcIjp7XCIkaWRcIjpcIjIyMlwiLFwiQVwiOjI1NSxcIlJcIjoyNTUsXCJHXCI6MCxcIkJcIjowfX0sXCJMaW5lV2VpZ2h0XCI6MC4wLFwiTGluZVR5cGVcIjowfX0sXCJUZXh0SXNWZXJ0aWNhbFwiOmZhbHNlfSxcIkJhY2tncm91bmRTdHlsZVwiOntcIiRpZFwiOlwiMjIzXCIsXCJNYXJnaW5cIjpudWxsLFwiUGFkZGluZ1wiOm51bGwsXCJCYWNrZ3JvdW5kXCI6e1wiJGlkXCI6XCIyMjRcIixcIkNvbG9yXCI6e1wiJGlkXCI6XCIyMjVcIixcIkFcIjo1MSxcIlJcIjoxNjUsXCJHXCI6MTY1LFwiQlwiOjE2NX19LFwiSXNWaXNpYmxlXCI6ZmFsc2UsXCJXaWR0aFwiOjAuMCxcIkhlaWdodFwiOjAuMCxcIkJvcmRlclN0eWxlXCI6e1wiJGlkXCI6XCIyMjZcIixcIkxpbmVDb2xvclwiOntcIiRpZFwiOlwiMjI3XCIsXCIkdHlwZVwiOlwiTkxSRS5Db21tb24uRG9tLlNvbGlkQ29sb3JCcnVzaCwgTkxSRS5Db21tb25cIixcIkNvbG9yXCI6e1wiJGlkXCI6XCIyMjhcIixcIkFcIjoyNTUsXCJSXCI6MjU1LFwiR1wiOjAsXCJCXCI6MH19LFwiTGluZVdlaWdodFwiOjAuMCxcIkxpbmVUeXBlXCI6MH19LFwiSXNBYm92ZVRpbWViYW5kXCI6ZmFsc2UsXCJTd2ltbGFuZURlZmF1bHRBY3Rpdml0eVN0eWxlXCI6e1wiJGlkXCI6XCIyMjlcIixcIkhlYWRlclN0eWxlXCI6e1wiJGlkXCI6XCIyMzBcIixcIlRleHRTdHlsZVwiOntcIiRpZFwiOlwiMjMxXCIsXCJGb250U2V0dGluZ3NcIjp7XCIkaWRcIjpcIjIzMlwiLFwiRm9udFNpemVcIjoxMSxcIkZvbnROYW1lXCI6XCJDYWxpYnJpXCIsXCJJc0JvbGRcIjpmYWxzZSxcIklzSXRhbGljXCI6ZmFsc2UsXCJJc1VuZGVybGluZWRcIjpmYWxzZX0sXCJBdXRvU2l6ZVwiOjIsXCJGb3JlZ3JvdW5kXCI6e1wiJGlkXCI6XCIyMzNcIixcIkNvbG9yXCI6e1wiJGlkXCI6XCIyMzRcIixcIkFcIjoyNTUsXCJSXCI6MCxcIkdcIjowLFwiQlwiOjB9fSxcIkJhY2tncm91bmRGaWxsVHlwZVwiOjAsXCJNYXhXaWR0aFwiOlwiSW5maW5pdHlcIixcIk1heEhlaWdodFwiOjAuMCxcIlNtYXJ0Rm9yZWdyb3VuZElzQWN0aXZlXCI6ZmFsc2UsXCJIb3Jpem9udGFsQWxpZ25tZW50XCI6MCxcIlZlcnRpY2FsQWxpZ25tZW50XCI6MCxcIlNtYXJ0Rm9yZWdyb3VuZFwiOm51bGwsXCJNYXJnaW5cIjp7XCIkaWRcIjpcIjIzNVwiLFwiVG9wXCI6MC4wLFwiTGVmdFwiOjAuMCxcIlJpZ2h0XCI6MC4wLFwiQm90dG9tXCI6MC4wfSxcIlBhZGRpbmdcIjp7XCIkaWRcIjpcIjIzNlwiLFwiVG9wXCI6MC4wLFwiTGVmdFwiOjAuMCxcIlJpZ2h0XCI6MC4wLFwiQm90dG9tXCI6MC4wfSxcIkJhY2tncm91bmRcIjpudWxsLFwiSXNWaXNpYmxlXCI6dHJ1ZSxcIldpZHRoXCI6MC4wLFwiSGVpZ2h0XCI6MC4wLFwiQm9yZGVyU3R5bGVcIjpudWxsfSxcIlJlY3RhbmdsZVN0eWxlXCI6e1wiJGlkXCI6XCIyMzdcIixcIk1hcmdpblwiOntcIiRpZFwiOlwiMjM4XCIsXCJUb3BcIjowLjAsXCJMZWZ0XCI6MC4wLFwiUmlnaHRcIjowLjAsXCJCb3R0b21cIjowLjB9LFwiUGFkZGluZ1wiOntcIiRpZFwiOlwiMjM5XCIsXCJUb3BcIjowLjAsXCJMZWZ0XCI6MC4wLFwiUmlnaHRcIjowLjAsXCJCb3R0b21cIjowLjB9LFwiQmFja2dyb3VuZFwiOntcIiRpZFwiOlwiMjQwXCIsXCJDb2xvclwiOntcIiRpZFwiOlwiMjQxXCIsXCJBXCI6NjMsXCJSXCI6NjgsXCJHXCI6MTE0LFwiQlwiOjE5Nn19LFwiSXNWaXNpYmxlXCI6dHJ1ZSxcIldpZHRoXCI6MC4wLFwiSGVpZ2h0XCI6MC4wLFwiQm9yZGVyU3R5bGVcIjp7XCIkaWRcIjpcIjI0MlwiLFwiTGluZUNvbG9yXCI6e1wiJGlkXCI6XCIyNDNcIixcIiR0eXBlXCI6XCJOTFJFLkNvbW1vbi5Eb20uU29saWRDb2xvckJydXNoLCBOTFJFLkNvbW1vblwiLFwiQ29sb3JcIjp7XCIkaWRcIjpcIjI0NFwiLFwiQVwiOjI1NSxcIlJcIjoyNTUsXCJHXCI6MCxcIkJcIjowfX0sXCJMaW5lV2VpZ2h0XCI6MC4wLFwiTGluZVR5cGVcIjowfX19LFwiQmFja2dyb3VuZFN0eWxlXCI6e1wiJGlkXCI6XCIyNDVcIixcIk1hcmdpblwiOm51bGwsXCJQYWRkaW5nXCI6bnVsbCxcIkJhY2tncm91bmRcIjp7XCIkaWRcIjpcIjI0NlwiLFwiQ29sb3JcIjp7XCIkaWRcIjpcIjI0N1wiLFwiQVwiOjUxLFwiUlwiOjE2NSxcIkdcIjoxNjUsXCJCXCI6MTY1fX0sXCJJc1Zpc2libGVcIjpmYWxzZSxcIldpZHRoXCI6MC4wLFwiSGVpZ2h0XCI6MC4wLFwiQm9yZGVyU3R5bGVcIjp7XCIkaWRcIjpcIjI0OFwiLFwiTGluZUNvbG9yXCI6e1wiJGlkXCI6XCIyNDlcIixcIiR0eXBlXCI6XCJOTFJFLkNvbW1vbi5Eb20uU29saWRDb2xvckJydXNoLCBOTFJFLkNvbW1vblwiLFwiQ29sb3JcIjp7XCIkaWRcIjpcIjI1MFwiLFwiQVwiOjI1NSxcIlJcIjoyNTUsXCJHXCI6MCxcIkJcIjowfX0sXCJMaW5lV2VpZ2h0XCI6MC4wLFwiTGluZVR5cGVcIjowfX0sXCJDdXN0b21Td2ltbGFuZU1pbGVzdG9uZVN0eWxlTGlzdFwiOltdLFwiQ3VzdG9tU3dpbWxhbmVUYXNrU3R5bGVMaXN0XCI6W10sXCJJc1Zpc2libGVcIjp0cnVlfSxcIkN1c3RvbVN3aW1sYW5lQWN0aXZpdGllc1N0eWxlTGlzdFwiOltdLFwiSXNWaXNpYmxlXCI6dHJ1ZSxcIlNwYWNpbmdcIjoyfSxcIkN1c3RvbU1pbGVzdG9uZVN0eWxlTGlzdFwiOltdLFwiQ3VzdG9tVGFza1N0eWxlTGlzdFwiOltdLFwiQ3VzdG9tU3dpbWxhbmVEZWZpbml0aW9uU3R5bGVMaXN0XCI6W10sXCJDdXN0b21Td2ltbGFuZVYyU3R5bGVMaXN0XCI6W10sXCJHcmlkbGluZVBhbmVsU3R5bGVcIjp7XCIkaWRcIjpcIjI1MVwiLFwiR3JpZGxpbmVTdHlsZVwiOntcIiRpZFwiOlwiMjUyXCIsXCJMaW5lQ29sb3JcIjp7XCIkaWRcIjpcIjI1M1wiLFwiJHR5cGVcIjpcIk5MUkUuQ29tbW9uLkRvbS5Tb2xpZENvbG9yQnJ1c2gsIE5MUkUuQ29tbW9uXCIsXCJDb2xvclwiOntcIiRpZFwiOlwiMjU0XCIsXCJBXCI6MzgsXCJSXCI6OTEsXCJHXCI6MTU1LFwiQlwiOjIxM319LFwiTGluZVdlaWdodFwiOjEuMCxcIkxpbmVUeXBlXCI6MH0sXCJJc1Zpc2libGVcIjp0cnVlfSxcIkFjdGl2aXR5TGluZVBhbmVsU3R5bGVcIjp7XCIkaWRcIjpcIjI1NVwiLFwiQWN0aXZpdHlMaW5lU3R5bGVcIjp7XCIkaWRcIjpcIjI1NlwiLFwiTGluZUNvbG9yXCI6e1wiJGlkXCI6XCIyNTdcIixcIiR0eXBlXCI6XCJOTFJFLkNvbW1vbi5Eb20uU29saWRDb2xvckJydXNoLCBOTFJFLkNvbW1vblwiLFwiQ29sb3JcIjp7XCIkaWRcIjpcIjI1OFwiLFwiQVwiOjM4LFwiUlwiOjY4LFwiR1wiOjExNCxcIkJcIjoxOTZ9fSxcIkxpbmVXZWlnaHRcIjoxLjAsXCJMaW5lVHlwZVwiOjB9LFwiSXNWaXNpYmxlXCI6dHJ1ZX0sXCJEZWZhdWx0RGVwZW5kZW5jeVN0eWxlXCI6e1wiJGlkXCI6XCIyNTlcIixcIkxpbmVTdHlsZVwiOntcIiRpZFwiOlwiMjYwXCIsXCJMaW5lQ29sb3JcIjp7XCIkaWRcIjpcIjI2MVwiLFwiJHR5cGVcIjpcIk5MUkUuQ29tbW9uLkRvbS5Tb2xpZENvbG9yQnJ1c2gsIE5MUkUuQ29tbW9uXCIsXCJDb2xvclwiOntcIiRpZFwiOlwiMjYyXCIsXCJBXCI6MjU1LFwiUlwiOjAsXCJHXCI6MCxcIkJcIjowfX0sXCJMaW5lV2VpZ2h0XCI6MS4wLFwiTGluZVR5cGVcIjowfSxcIkVuZEFycm93aGVhZExpbmVTdHlsZVwiOntcIiRpZFwiOlwiMjYzXCIsXCJLaW5kXCI6MSxcIldpZHRoXCI6MSxcIkxlbmd0aFwiOjAsXCJQYXJlbnRTdHlsZVwiOm51bGx9LFwiQnJpbmdUb0Zyb250XCI6dHJ1ZSxcIklzVmlzaWJsZVwiOnRydWUsXCJSYWRpdXNcIjowLjB9LFwiQ3JpdGljYWxQYXRoU3R5bGVcIjp7XCIkaWRcIjpcIjI2NFwiLFwiQ3JpdGljYWxQYXRoU3R5bGVPcHRpb25zXCI6MTUsXCJMaW5lU3R5bGVcIjp7XCIkaWRcIjpcIjI2NVwiLFwiTGluZUNvbG9yXCI6e1wiJGlkXCI6XCIyNjZcIixcIiR0eXBlXCI6XCJOTFJFLkNvbW1vbi5Eb20uU29saWRDb2xvckJydXNoLCBOTFJFLkNvbW1vblwiLFwiQ29sb3JcIjp7XCIkaWRcIjpcIjI2N1wiLFwiQVwiOjI1NSxcIlJcIjoyMjIsXCJHXCI6NTAsXCJCXCI6NTB9fSxcIkxpbmVXZWlnaHRcIjoxLjAsXCJMaW5lVHlwZVwiOjB9LFwiVGl0bGVGb3JlZ3JvdW5kXCI6e1wiJGlkXCI6XCIyNjhcIixcIkNvbG9yXCI6e1wiJGlkXCI6XCIyNjlcIixcIkFcIjoyNTUsXCJSXCI6MTc2LFwiR1wiOjE5LFwiQlwiOjI1fX0sXCJTaGFwZXNCYWNrZ3JvdW5kXCI6e1wiJGlkXCI6XCIyNzBcIixcIkNvbG9yXCI6e1wiJGlkXCI6XCIyNzFcIixcIkFcIjoyNTUsXCJSXCI6MjUzLFwiR1wiOjIwMyxcIkJcIjoyMDh9fSxcIlNoYXBlc0JvcmRlclN0eWxlXCI6e1wiJGlkXCI6XCIyNzJcIixcIkxpbmVDb2xvclwiOntcIiRpZFwiOlwiMjczXCIsXCIkdHlwZVwiOlwiTkxSRS5Db21tb24uRG9tLlNvbGlkQ29sb3JCcnVzaCwgTkxSRS5Db21tb25cIixcIkNvbG9yXCI6e1wiJGlkXCI6XCIyNzRcIixcIkFcIjoyNTUsXCJSXCI6MjIyLFwiR1wiOjUwLFwiQlwiOjUwfX0sXCJMaW5lV2VpZ2h0XCI6MS41LFwiTGluZVR5cGVcIjowfSxcIklzVmlzaWJsZVwiOmZhbHNlfSxcIlBhbmVsc1NwYWNpbmdEZWZpbml0aW9uXCI6e1wiJGlkXCI6XCIyNzVcIixcIlNwYWNpbmdBYm92ZVRpbWViYW5kXCI6NSxcIlNwYWNpbmdCZWxvd1RpbWViYW5kXCI6NSxcIlNwYWNpbmdBYm92ZUJldHdlZW5Td2ltbGFuZXNBbmRUYXNrc1wiOjUsXCJTcGFjaW5nQmVsb3dCZXR3ZWVuU3dpbWxhbmVzQW5kVGFza3NcIjo1fX0sXCJTY2FsZVwiOntcIiRpZFwiOlwiMjc2XCIsXCJTdGFydERhdGVcIjpcIjAwMDEtMDEtMDFUMDA6MDA6MDBcIixcIkVuZERhdGVcIjpcIjAwMDEtMDEtMDFUMDA6MDA6MDBcIixcIkZvcm1hdFwiOlwid1wiLFwiVHlwZVwiOjEsXCJBdXRvRGF0ZVJhbmdlXCI6dHJ1ZSxcIldvcmtpbmdEYXlzXCI6MzEsXCJUb2RheU1hcmtlclRleHRcIjpcIlRvZGF5XCIsXCJBdXRvU2NhbGVUeXBlXCI6dHJ1ZX0sXCJTY2FsZVYyXCI6e1wiJGlkXCI6XCIyNzdcIixcIlN0YXJ0RGF0ZVwiOlwiMDAwMS0wMS0wMVQwMDowMDowMFwiLFwiRW5kRGF0ZVwiOlwiMDAwMS0wMS0wMVQwMDowMDowMFwiLFwiQXV0b0RhdGVSYW5nZVwiOnRydWUsXCJXb3JraW5nRGF5c1wiOjMxLFwiVG9kYXlNYXJrZXJUZXh0XCI6XCJUb2RheVwiLFwiQXV0b1NjYWxlVHlwZVwiOnRydWUsXCJUaW1lYmFuZFNjYWxlc1wiOntcIiRpZFwiOlwiMjc4XCIsXCJUb3BTY2FsZUxheWVyXCI6e1wiJGlkXCI6XCIyNzlcIixcIkZvcm1hdFwiOlwid1wiLFwiVHlwZVwiOjF9LFwiTWlkZGxlU2NhbGVMYXllclwiOntcIiRpZFwiOlwiMjgwXCIsXCJGb3JtYXRcIjpudWxsLFwiVHlwZVwiOjB9LFwiQm90dG9tU2NhbGVMYXllclwiOntcIiRpZFwiOlwiMjgxXCIsXCJGb3JtYXRcIjpudWxsLFwiVHlwZVwiOjB9fX0sXCJNaWxlc3RvbmVzXCI6W10sXCJUYXNrc1wiOltdLFwiU3dpbWxhbmVzXCI6W10sXCJTd2ltbGFuZXNWMlwiOltdLFwiRGVwZW5kZW5jaWVzXCI6W10sXCJEZXBlbmRlbmN5U2V0dGluZ3NcIjp7XCIkaWRcIjpcIjI4MlwiLFwiRGVwZW5kZW5jeU1vZHVsZUVuYWJsZWRcIjpmYWxzZSxcIlNjaGVkdWxpbmdTZXR0aW5nc1wiOntcIiRpZFwiOlwiMjgzXCIsXCJEZXBlbmRlbmNpZXNTY2hlZHVsaW5nTW9kZVNldHRpbmdcIjoxLFwiRGVwZW5kZW5jaWVzUHJldmlvdXNTY2hlZHVsaW5nTW9kZVwiOjEsXCJPbkJyZWFraW5nRmxleGlibGVTY2hlZHVsaW5nTW9kZVNldHRpbmdcIjowLFwiT25CcmVha2luZ1N0cmljdFNjaGVkdWxpbmdNb2RlU2V0dGluZ1wiOjB9fSxcIlNldHRpbmdzXCI6e1wiJGlkXCI6XCIyODRcIixcIkltcGFPcHRpb25zXCI6e1wiJGlkXCI6XCIyODVcIixcIkxlZnRUb1JpZ2h0XCI6ZmFsc2UsXCJQYXlsb2FkT3B0aW9uc1wiOjJ9fSxcIlRpbWVDb25maWd1cmF0aW9uXCI6e1wiJGlkXCI6XCIyODZcIixcIlVzZVRpbWVcIjpmYWxzZSxcIldvcmtEYXlTdGFydFwiOlwiMDA6MDA6MDBcIixcIldvcmtEYXlFbmRcIjpcIjIzOjU5OjAwXCJ9fSIsIlJlY2VudENvbG9yc0NvbGxlY3Rpb24iOiJbXCIjRkZFQTE2MUVcIl0ifSwiU2V0dGluZ3MiOnsiJGlkIjoiMTA4MyIsIkltcGFPcHRpb25zIjp7IiRpZCI6IjEwODQ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MDg1IiwiVXNlVGltZSI6ZmFsc2UsIldvcmtEYXlTdGFydCI6IjAwOjAwOjAwIiwiV29ya0RheUVuZCI6IjIzOjU5OjAwIn0sIkxhc3RVc2VkVGVtcGxhdGVJZCI6ImNjMjZmODYzLTI3Y2UtNDgwZS1hNTg5LWIzZjEyZjJkNmViMCIsIkZpcnN0V2Vla09mWWVhciI6MCwiUGxhY2VNaWxlc3RvbmVBdFRoZUJlZ2lubmluZ09mVGhlRGF5IjpmYWxzZSwiRGVwZW5kZW5jeVNjaGVkdWxpbmdTZXR0aW5ncyI6eyIkaWQiOiIxMDg2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mYWxzZSwiRGVwZW5kZW5jaWVzIjp7Il9kZXBlbmRlbmNpZXMiOltd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None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LEFTENDCAPSMARGINLEFT" val="39.5066666666667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ABOVEFORSWLANDTASKS" val="5"/>
  <p:tag name="OTLTIMEBANDSPACINGBELOWFORSWLANDTASKS" val="5"/>
  <p:tag name="OTLTIMEBANDENDDATE" val="2024-07-21T23:59:00.0000000"/>
  <p:tag name="OTLTIMEBANDQUICKPOSITION" val="Custom"/>
  <p:tag name="OTLRIGHTENDCAPSMARGINRIGHT" val="135.857142857147"/>
  <p:tag name="OTLTIMEBANDSPACINGBELOW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stronaut Barbie"/>
  <p:tag name="OTLDATE" val="1965-01-01T23:59:00.0000000"/>
  <p:tag name="OTLPOSITIONONTASK" val="None"/>
  <p:tag name="OTLRELATEDTASKID" val="00000000-0000-0000-0000-000000000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First Celebrity Barbie"/>
  <p:tag name="OTLDATE" val="1967-01-01T23:59:00.0000000"/>
  <p:tag name="OTLPOSITIONONTASK" val="None"/>
  <p:tag name="OTLRELATEDTASKID" val="00000000-0000-0000-0000-0000000000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hristie is introduced"/>
  <p:tag name="OTLDATE" val="1968-01-01T23:59:00.0000000"/>
  <p:tag name="OTLPOSITIONONTASK" val="None"/>
  <p:tag name="OTLRELATEDTASKID" val="00000000-0000-0000-0000-000000000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New Living Barbie Doll"/>
  <p:tag name="OTLDATE" val="1969-01-01T23:59:00.0000000"/>
  <p:tag name="OTLPOSITIONONTASK" val="None"/>
  <p:tag name="OTLRELATEDTASKID" val="00000000-0000-0000-0000-00000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POSITIONONTASK" val="None"/>
  <p:tag name="OTLRELATEDTASKID" val="00000000-0000-0000-0000-000000000000"/>
  <p:tag name="OTLDATE" val="1971-12-15T23:59:00.0000000"/>
  <p:tag name="OTLMTITLE" val="First Camp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Malibu Barbie"/>
  <p:tag name="OTLPOSITIONONTASK" val="None"/>
  <p:tag name="OTLRELATEDTASKID" val="00000000-0000-0000-0000-000000000000"/>
  <p:tag name="OTLDATE" val="1971-12-15T23:59:00.0000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usy Barbie"/>
  <p:tag name="OTLPOSITIONONTASK" val="None"/>
  <p:tag name="OTLRELATEDTASKID" val="00000000-0000-0000-0000-000000000000"/>
  <p:tag name="OTLDATE" val="1972-12-15T23:59:00.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CEO Barbie"/>
  <p:tag name="OTLDATE" val="1985-01-01T23:59:00.0000000"/>
  <p:tag name="OTLPOSITIONONTASK" val="None"/>
  <p:tag name="OTLRELATEDTASKID" val="00000000-0000-0000-0000-000000000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1984-01-01T23:59:00.0000000"/>
  <p:tag name="OTLPOSITIONONTASK" val="None"/>
  <p:tag name="OTLRELATEDTASKID" val="00000000-0000-0000-0000-000000000000"/>
  <p:tag name="OTLMTITLE" val="First Fashion Partnershi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&quot;We Girls Can Do Anything&quot; Campaign"/>
  <p:tag name="OTLPOSITIONONTASK" val="None"/>
  <p:tag name="OTLRELATEDTASKID" val="00000000-0000-0000-0000-000000000000"/>
  <p:tag name="OTLDATE" val="1985-01-01T23:59:00.00000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Andy Warhol Painting"/>
  <p:tag name="OTLPOSITIONONTASK" val="None"/>
  <p:tag name="OTLRELATEDTASKID" val="00000000-0000-0000-0000-000000000000"/>
  <p:tag name="OTLDATE" val="1986-12-31T23:59:00.0000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12-01-01T23:59:00.0000000"/>
  <p:tag name="OTLPOSITIONONTASK" val="None"/>
  <p:tag name="OTLRELATEDTASKID" val="00000000-0000-0000-0000-000000000000"/>
  <p:tag name="OTLMTITLE" val="Ella, the Chemo Barbi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@barbiestyle"/>
  <p:tag name="OTLDATE" val="2014-01-01T23:59:00.0000000"/>
  <p:tag name="OTLPOSITIONONTASK" val="None"/>
  <p:tag name="OTLRELATEDTASKID" val="00000000-0000-0000-0000-0000000000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MTITLE" val="Barbie Sheroes"/>
  <p:tag name="OTLDATE" val="2015-01-12T23:59:00.0000000"/>
  <p:tag name="OTLPOSITIONONTASK" val="None"/>
  <p:tag name="OTLRELATEDTASKID" val="00000000-0000-0000-0000-000000000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ILESTONESPACING" val="5"/>
  <p:tag name="OTLDATE" val="2016-01-01T23:59:00.0000000"/>
  <p:tag name="OTLPOSITIONONTASK" val="None"/>
  <p:tag name="OTLRELATEDTASKID" val="00000000-0000-0000-0000-000000000000"/>
  <p:tag name="OTLMTITLE" val="New Body Typ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FORMATSTRING" val="MMM d, yyyy"/>
  <p:tag name="OTLDATE" val="1959-03-09T23:59:00.0000000"/>
  <p:tag name="OTLMTITLE" val="Barbie's Debu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DATEFORMATSTRING" val="yyyy"/>
  <p:tag name="OTLDATE" val="1992-01-01T23:59:00.0000000Z"/>
  <p:tag name="OTLMTITLE" val="Barbie runs for presiden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Ken Carson's Premiere"/>
  <p:tag name="OTLDATE" val="1961-06-17T23:59:00.0000000"/>
  <p:tag name="OTLPOSITIONONTASK" val="None"/>
  <p:tag name="OTLRELATEDTASKID" val="00000000-0000-0000-0000-000000000000"/>
  <p:tag name="OTLDATEFORMATSTRING" val="yyyy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09-01-01T23:59:00.0000000"/>
  <p:tag name="OTLPOSITIONONTASK" val="None"/>
  <p:tag name="OTLRELATEDTASKID" val="00000000-0000-0000-0000-000000000000"/>
  <p:tag name="OTLDATEFORMATSTRING" val="yyyy"/>
  <p:tag name="OTLMTITLE" val="First NY Runway Sh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80-01-01T23:59:00.0000000"/>
  <p:tag name="OTLPOSITIONONTASK" val="None"/>
  <p:tag name="OTLRELATEDTASKID" val="00000000-0000-0000-0000-000000000000"/>
  <p:tag name="OTLMTITLE" val="First Diverse Dolls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arbie Movie"/>
  <p:tag name="OTLPOSITIONONTASK" val="None"/>
  <p:tag name="OTLRELATEDTASKID" val="00000000-0000-0000-0000-000000000000"/>
  <p:tag name="OTLDATE" val="2023-07-21T23:59:00.0000000"/>
  <p:tag name="OTLDATEFORMATSTRING" val="MMM d, yyy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#MoreRoleModels"/>
  <p:tag name="OTLDATE" val="2018-01-01T23:59:00.0000000"/>
  <p:tag name="OTLPOSITIONONTASK" val="None"/>
  <p:tag name="OTLRELATEDTASKID" val="00000000-0000-0000-0000-0000000000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70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Baguet Script</vt:lpstr>
      <vt:lpstr>Calibri</vt:lpstr>
      <vt:lpstr>Calibri Light</vt:lpstr>
      <vt:lpstr>Inter Black</vt:lpstr>
      <vt:lpstr>Segoe UI</vt:lpstr>
      <vt:lpstr>Segoe UI Light</vt:lpstr>
      <vt:lpstr>Segoe UI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2023-09-19T12:59:25Z</dcterms:created>
  <dcterms:modified xsi:type="dcterms:W3CDTF">2023-09-19T12:59:36Z</dcterms:modified>
</cp:coreProperties>
</file>