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4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3757-0719-4886-B119-89EE783EA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6090-D6B7-411D-92B8-B842866E2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D936-F2E6-4522-9A4C-748736457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257E1-761F-45A0-8382-0B9E5673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6F433-549E-481A-8579-F807C33E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5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72E0-81A7-4BD6-8B52-F8E2C9DE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9E338-65EA-4D20-B0C7-6A3888DC7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ABEED-9618-4A71-B1CC-995C644A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2355-8143-46A9-8595-51D9DBFE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ACD6B-31D4-4388-BED1-7B58363D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E3B99-EE66-4F1D-A86A-7DE499E87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90E0D-C9CB-4CAA-9010-49747B907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09F35-CCA5-46E3-9BAD-02924877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3AEF2-A887-4394-829E-CFBFC91D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B9BC8-5664-4D2F-A738-31B40BDF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6810-749C-4A6D-886F-A98C0162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5E9B-CF8F-4A45-96B2-DD66CAA74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1440D-899C-41F2-A3EE-1035FC3E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4B0D9-E90F-463C-B99A-009FC9E5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5D760-6A6C-405D-A152-57EC0E06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3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7A0A-3E42-454D-A169-15E6089F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DA394-1FD6-4C51-8E2F-6EF7A4CF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6B1AB-91F4-4C9C-B4D9-C7C5A790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429BF-6BD3-44E0-A3C1-8E8B3FDD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F5EE0-7FA9-4C2B-BDD2-735C32A2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2FA7-36F7-41AB-82EE-E3AB1EDE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321C-B7DD-42D1-819D-9BB15467C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C36BE-ED64-4A51-9CC9-BE68E76A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D4250-24A3-4B4E-97E9-80CB4E39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D5441-E111-484A-8FA6-D590703D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C2CDE-82D6-405A-BF16-6EB8FAF8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5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5E75-6CF3-4161-B57B-45DA3957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9D8ED-11E5-48C8-93E1-6924140D9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54772-9AE2-4167-BC4D-52F279D75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F809D-EA0F-4591-8637-2C7A5EE1C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B6D80-E016-40B7-A734-CDE08B4C5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747E7-B98F-49DF-9422-80A59A03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98806-44B7-46A2-BBD6-4E020EF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74A9A-FF09-494D-B529-083761C2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3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0955-B0C0-4CF7-BA5C-9027C89C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43505-E060-40A9-8321-9889EFD5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47884-E95E-4682-9906-A19E5A42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7FAA0-8F65-409E-AC08-B90C6398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3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A385E-07E0-4063-98CF-2B455F6E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94E36-083B-4A44-B2EE-C8E5E637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66638-532F-4E45-9082-50A13E14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1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F842-CDAD-4C28-BC74-2BF460EF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58ED-2062-4809-B6EA-3726C334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60A9D-E7E1-44CE-9CBB-334CD77E7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F4B19-909F-4BEF-A1E6-0CA5313B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8E9E8-849E-4950-B1FD-D97102C7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22E97-4485-451E-BF73-C9E2CDE3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7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F778-34FD-4DA5-A928-0F227B7A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BAFC2-12C1-4203-A06A-ABC556BE8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6FC25-2266-4DD2-B06F-E35D6B449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A16A6-8C2D-4B56-BEAA-99AC8DD5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3C2D2-14ED-4D32-952E-ED59166B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6CF58-36DF-4D1A-9840-D17949A1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12286-FD4D-419A-9BE3-FE5909FE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531FA-4F48-40B6-A20F-69FB33637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9F7E6-8C6E-4AD0-BBDE-B25017CA6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D1C96-F3AB-41FC-8FB7-B0C6355F608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34BA0-0BDA-4F7E-905D-6403924B4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CD7-B352-448A-80F7-02885A26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696C-10C2-4308-80A6-0E4703DA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0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timeline.com/14-days-tri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microsoft.com/office/2007/relationships/hdphoto" Target="../media/hdphoto1.wdp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image" Target="../media/image2.pn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image" Target="../media/image4.jpe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image" Target="../media/image7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image" Target="../media/image3.png"/><Relationship Id="rId91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slideLayout" Target="../slideLayouts/slideLayout7.xml"/><Relationship Id="rId94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6778E-D52C-403D-A7CF-6291FC99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" y="0"/>
            <a:ext cx="12178441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5408889-A457-4570-AAC5-9A204D51EAED}"/>
              </a:ext>
            </a:extLst>
          </p:cNvPr>
          <p:cNvSpPr txBox="1"/>
          <p:nvPr/>
        </p:nvSpPr>
        <p:spPr>
          <a:xfrm>
            <a:off x="8763168" y="962215"/>
            <a:ext cx="342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u="sng" dirty="0">
                <a:solidFill>
                  <a:schemeClr val="bg1"/>
                </a:solidFill>
                <a:latin typeface="Segoe UI "/>
                <a:cs typeface="Segoe UI Semibold" panose="020B07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https://www.officetimeline.com/14-days-trial</a:t>
            </a:r>
            <a:endParaRPr lang="en-US" sz="1100" u="sng" dirty="0">
              <a:solidFill>
                <a:schemeClr val="bg1"/>
              </a:solidFill>
              <a:latin typeface="Segoe UI 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1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105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41" descr="Icon&#10;&#10;Description automatically generated">
            <a:extLst>
              <a:ext uri="{FF2B5EF4-FFF2-40B4-BE49-F238E27FC236}">
                <a16:creationId xmlns:a16="http://schemas.microsoft.com/office/drawing/2014/main" id="{B1D67487-8112-497D-AF47-0C0CB17E195C}"/>
              </a:ext>
            </a:extLst>
          </p:cNvPr>
          <p:cNvPicPr>
            <a:picLocks noChangeAspect="1"/>
          </p:cNvPicPr>
          <p:nvPr/>
        </p:nvPicPr>
        <p:blipFill>
          <a:blip r:embed="rId87">
            <a:duotone>
              <a:schemeClr val="accent2">
                <a:shade val="45000"/>
                <a:satMod val="135000"/>
              </a:schemeClr>
              <a:prstClr val="white"/>
            </a:duotone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912">
            <a:off x="648955" y="4546421"/>
            <a:ext cx="1214750" cy="2202379"/>
          </a:xfrm>
          <a:prstGeom prst="rect">
            <a:avLst/>
          </a:prstGeom>
        </p:spPr>
      </p:pic>
      <p:pic>
        <p:nvPicPr>
          <p:cNvPr id="228" name="Picture 227" descr="Icon&#10;&#10;Description automatically generated">
            <a:extLst>
              <a:ext uri="{FF2B5EF4-FFF2-40B4-BE49-F238E27FC236}">
                <a16:creationId xmlns:a16="http://schemas.microsoft.com/office/drawing/2014/main" id="{E8E77CC3-E443-46CC-8FB2-A6D7F83D65D2}"/>
              </a:ext>
            </a:extLst>
          </p:cNvPr>
          <p:cNvPicPr>
            <a:picLocks noChangeAspect="1"/>
          </p:cNvPicPr>
          <p:nvPr/>
        </p:nvPicPr>
        <p:blipFill>
          <a:blip r:embed="rId87">
            <a:duotone>
              <a:schemeClr val="accent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7" y="4820504"/>
            <a:ext cx="866513" cy="1571015"/>
          </a:xfrm>
          <a:prstGeom prst="rect">
            <a:avLst/>
          </a:prstGeom>
        </p:spPr>
      </p:pic>
      <p:pic>
        <p:nvPicPr>
          <p:cNvPr id="245" name="Picture 244" descr="A picture containing orange, dark&#10;&#10;Description automatically generated">
            <a:extLst>
              <a:ext uri="{FF2B5EF4-FFF2-40B4-BE49-F238E27FC236}">
                <a16:creationId xmlns:a16="http://schemas.microsoft.com/office/drawing/2014/main" id="{1BA5052B-88DC-4DA4-A7CD-EF814B1FF637}"/>
              </a:ext>
            </a:extLst>
          </p:cNvPr>
          <p:cNvPicPr>
            <a:picLocks noChangeAspect="1"/>
          </p:cNvPicPr>
          <p:nvPr/>
        </p:nvPicPr>
        <p:blipFill>
          <a:blip r:embed="rId88">
            <a:alphaModFix amt="68000"/>
            <a:extLst>
              <a:ext uri="{BEBA8EAE-BF5A-486C-A8C5-ECC9F3942E4B}">
                <a14:imgProps xmlns:a14="http://schemas.microsoft.com/office/drawing/2010/main">
                  <a14:imgLayer r:embed="rId8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138" y="3693375"/>
            <a:ext cx="981187" cy="2504950"/>
          </a:xfrm>
          <a:prstGeom prst="rect">
            <a:avLst/>
          </a:prstGeom>
        </p:spPr>
      </p:pic>
      <p:cxnSp>
        <p:nvCxnSpPr>
          <p:cNvPr id="16" name="OTLSHAPE_M_d6f426c6a59b440ab1ded887b1832fef_Connector1">
            <a:extLst>
              <a:ext uri="{FF2B5EF4-FFF2-40B4-BE49-F238E27FC236}">
                <a16:creationId xmlns:a16="http://schemas.microsoft.com/office/drawing/2014/main" id="{4A025757-470A-4AE8-BF85-31FDA71EEDE9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6234324" y="451372"/>
            <a:ext cx="0" cy="583583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M_ef1f76c0b4ca4e028200d97fb96ceb28_Connector1">
            <a:extLst>
              <a:ext uri="{FF2B5EF4-FFF2-40B4-BE49-F238E27FC236}">
                <a16:creationId xmlns:a16="http://schemas.microsoft.com/office/drawing/2014/main" id="{172CE0F6-A5C3-41A3-B23D-F8A592A2B5DB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096240" y="3119774"/>
            <a:ext cx="0" cy="414105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M_bc9d606de9584d1f8fd2a7a060a2de8e_Connector1">
            <a:extLst>
              <a:ext uri="{FF2B5EF4-FFF2-40B4-BE49-F238E27FC236}">
                <a16:creationId xmlns:a16="http://schemas.microsoft.com/office/drawing/2014/main" id="{2EFEAA23-FD45-4377-AB7B-E8E9FFD3D7B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6346027" y="822386"/>
            <a:ext cx="0" cy="2711492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M_28e0f0403817446cae033f65e49c7e24_Connector1">
            <a:extLst>
              <a:ext uri="{FF2B5EF4-FFF2-40B4-BE49-F238E27FC236}">
                <a16:creationId xmlns:a16="http://schemas.microsoft.com/office/drawing/2014/main" id="{7119C8A8-AE8F-44A1-8150-D39DA58EACA1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438108" y="1801230"/>
            <a:ext cx="0" cy="667124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11811f1cf4a0471eadaf3330105b25bc_Connector1">
            <a:extLst>
              <a:ext uri="{FF2B5EF4-FFF2-40B4-BE49-F238E27FC236}">
                <a16:creationId xmlns:a16="http://schemas.microsoft.com/office/drawing/2014/main" id="{F867F0E0-145A-4D1D-8AB4-4B07AFCCF568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3999078" y="2615759"/>
            <a:ext cx="0" cy="918120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4acbb1b82ca34d10bcc3035f7cece7ed_Connector1">
            <a:extLst>
              <a:ext uri="{FF2B5EF4-FFF2-40B4-BE49-F238E27FC236}">
                <a16:creationId xmlns:a16="http://schemas.microsoft.com/office/drawing/2014/main" id="{17B0AA06-93F8-4D98-93CD-73F8726224AD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508265" y="1408884"/>
            <a:ext cx="0" cy="534346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OTLSHAPE_M_8490a803292041d5a4867f73209447c3_Connector1">
            <a:extLst>
              <a:ext uri="{FF2B5EF4-FFF2-40B4-BE49-F238E27FC236}">
                <a16:creationId xmlns:a16="http://schemas.microsoft.com/office/drawing/2014/main" id="{3B3F8584-8897-4A51-AD62-5A2EF8FC3ABE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6708500" y="1568217"/>
            <a:ext cx="0" cy="1965662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OTLSHAPE_M_0706188816814a9b9e106679c5857917_Connector1">
            <a:extLst>
              <a:ext uri="{FF2B5EF4-FFF2-40B4-BE49-F238E27FC236}">
                <a16:creationId xmlns:a16="http://schemas.microsoft.com/office/drawing/2014/main" id="{5E0EB34B-D02C-4B81-AE2E-670048C711B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7295359" y="2042523"/>
            <a:ext cx="0" cy="1491356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OTLSHAPE_M_30b2a413c894426fb1f6173ba9a46fa8_Connector1">
            <a:extLst>
              <a:ext uri="{FF2B5EF4-FFF2-40B4-BE49-F238E27FC236}">
                <a16:creationId xmlns:a16="http://schemas.microsoft.com/office/drawing/2014/main" id="{19E51070-B442-4294-9B35-964395BE01D7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7096863" y="471138"/>
            <a:ext cx="0" cy="203844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OTLSHAPE_M_a6eb5933957441ee997740cee513de97_Connector1">
            <a:extLst>
              <a:ext uri="{FF2B5EF4-FFF2-40B4-BE49-F238E27FC236}">
                <a16:creationId xmlns:a16="http://schemas.microsoft.com/office/drawing/2014/main" id="{A3C9026F-D616-4E45-BA3A-73F8134DF0E5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7329880" y="3119774"/>
            <a:ext cx="0" cy="414105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OTLSHAPE_M_760292bca208410ca4955a9ca79677d3_Connector1">
            <a:extLst>
              <a:ext uri="{FF2B5EF4-FFF2-40B4-BE49-F238E27FC236}">
                <a16:creationId xmlns:a16="http://schemas.microsoft.com/office/drawing/2014/main" id="{6CCDC1B3-1EF8-4315-890D-896FD803CD0B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6173912" y="2090635"/>
            <a:ext cx="0" cy="1443244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OTLSHAPE_M_433ef08518cb48f396e9774e77de0839_Connector1">
            <a:extLst>
              <a:ext uri="{FF2B5EF4-FFF2-40B4-BE49-F238E27FC236}">
                <a16:creationId xmlns:a16="http://schemas.microsoft.com/office/drawing/2014/main" id="{A1764A98-CAF1-4ED4-BE16-4AAABBD40507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510493" y="1182360"/>
            <a:ext cx="0" cy="2351519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OTLSHAPE_M_7283102dff204149b4a71239bd21912f_Connector1">
            <a:extLst>
              <a:ext uri="{FF2B5EF4-FFF2-40B4-BE49-F238E27FC236}">
                <a16:creationId xmlns:a16="http://schemas.microsoft.com/office/drawing/2014/main" id="{2B1DF67D-A524-4B66-9C07-FECAFBA7699B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8184280" y="2321037"/>
            <a:ext cx="0" cy="651333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OTLSHAPE_M_7283102dff204149b4a71239bd21912f_Connector2">
            <a:extLst>
              <a:ext uri="{FF2B5EF4-FFF2-40B4-BE49-F238E27FC236}">
                <a16:creationId xmlns:a16="http://schemas.microsoft.com/office/drawing/2014/main" id="{73BCC375-D384-4BFD-9463-9BF43F56870D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8184280" y="3317979"/>
            <a:ext cx="0" cy="215900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OTLSHAPE_M_41be0c39f31b4b348b2732fec18f0610_Connector1">
            <a:extLst>
              <a:ext uri="{FF2B5EF4-FFF2-40B4-BE49-F238E27FC236}">
                <a16:creationId xmlns:a16="http://schemas.microsoft.com/office/drawing/2014/main" id="{307779BD-AF5F-45ED-AE5A-EA0808380DEF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9513346" y="1214042"/>
            <a:ext cx="0" cy="959590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OTLSHAPE_M_4acbb1b82ca34d10bcc3035f7cece7ed_Connector2">
            <a:extLst>
              <a:ext uri="{FF2B5EF4-FFF2-40B4-BE49-F238E27FC236}">
                <a16:creationId xmlns:a16="http://schemas.microsoft.com/office/drawing/2014/main" id="{DBCD249B-B76B-4A15-9433-D46FF0119AF6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4508265" y="2288840"/>
            <a:ext cx="0" cy="683530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OTLSHAPE_M_28e0f0403817446cae033f65e49c7e24_Connector2">
            <a:extLst>
              <a:ext uri="{FF2B5EF4-FFF2-40B4-BE49-F238E27FC236}">
                <a16:creationId xmlns:a16="http://schemas.microsoft.com/office/drawing/2014/main" id="{00D69F9C-2D9B-4EB8-8074-10E54A677B97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3438108" y="2813963"/>
            <a:ext cx="0" cy="719916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M_41be0c39f31b4b348b2732fec18f0610_Connector2">
            <a:extLst>
              <a:ext uri="{FF2B5EF4-FFF2-40B4-BE49-F238E27FC236}">
                <a16:creationId xmlns:a16="http://schemas.microsoft.com/office/drawing/2014/main" id="{43DE3FCC-537D-4BB7-833D-88F980111363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9513346" y="2519242"/>
            <a:ext cx="0" cy="453128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M_d6f426c6a59b440ab1ded887b1832fef_Connector2">
            <a:extLst>
              <a:ext uri="{FF2B5EF4-FFF2-40B4-BE49-F238E27FC236}">
                <a16:creationId xmlns:a16="http://schemas.microsoft.com/office/drawing/2014/main" id="{5CE570C7-6F76-418A-82E9-7B34D3F6ED96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6234324" y="1380564"/>
            <a:ext cx="0" cy="2153314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M_30b2a413c894426fb1f6173ba9a46fa8_Connector2">
            <a:extLst>
              <a:ext uri="{FF2B5EF4-FFF2-40B4-BE49-F238E27FC236}">
                <a16:creationId xmlns:a16="http://schemas.microsoft.com/office/drawing/2014/main" id="{A987D5DF-AFBB-4CAD-BE67-8C618DDA72D5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7096863" y="1020591"/>
            <a:ext cx="0" cy="400221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OTLSHAPE_M_30b2a413c894426fb1f6173ba9a46fa8_Connector3">
            <a:extLst>
              <a:ext uri="{FF2B5EF4-FFF2-40B4-BE49-F238E27FC236}">
                <a16:creationId xmlns:a16="http://schemas.microsoft.com/office/drawing/2014/main" id="{43BEE61C-D1D9-45A2-8826-9B083A023D33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7096863" y="1766422"/>
            <a:ext cx="0" cy="1767457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OTLSHAPE_M_4acbb1b82ca34d10bcc3035f7cece7ed_Connector3">
            <a:extLst>
              <a:ext uri="{FF2B5EF4-FFF2-40B4-BE49-F238E27FC236}">
                <a16:creationId xmlns:a16="http://schemas.microsoft.com/office/drawing/2014/main" id="{F6CC0B8A-C1A2-496B-B8F6-0739F4EA5F85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4508265" y="3317979"/>
            <a:ext cx="0" cy="215900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OTLSHAPE_M_41be0c39f31b4b348b2732fec18f0610_Connector3">
            <a:extLst>
              <a:ext uri="{FF2B5EF4-FFF2-40B4-BE49-F238E27FC236}">
                <a16:creationId xmlns:a16="http://schemas.microsoft.com/office/drawing/2014/main" id="{23EEF205-FDEA-46DE-8317-54FD5FD07EE9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9513346" y="3317979"/>
            <a:ext cx="0" cy="215900"/>
          </a:xfrm>
          <a:prstGeom prst="line">
            <a:avLst/>
          </a:prstGeom>
          <a:ln w="19050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87491DD8-39B6-46F3-A1FE-722343B1097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44465" y="3533879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51050F"/>
              </a:gs>
              <a:gs pos="100000">
                <a:srgbClr val="7F0818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1050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42461031-2CCE-409F-9A02-C94B322219F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7965" y="3567851"/>
            <a:ext cx="22281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FC69B54D-392E-4022-B703-F7B04A759983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1960861" y="3567851"/>
            <a:ext cx="24205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60039F13-0C32-465E-82BB-737D745A54ED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3013757" y="3567851"/>
            <a:ext cx="23724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2" normalizeH="0" baseline="0" noProof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</a:t>
            </a:r>
          </a:p>
        </p:txBody>
      </p:sp>
      <p:sp>
        <p:nvSpPr>
          <p:cNvPr id="15" name="OTLSHAPE_TB_00000000000000000000000000000000_ScaleMarking1">
            <a:extLst>
              <a:ext uri="{FF2B5EF4-FFF2-40B4-BE49-F238E27FC236}">
                <a16:creationId xmlns:a16="http://schemas.microsoft.com/office/drawing/2014/main" id="{2D82CB63-90DE-458D-A51F-9E2967928DC8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7965" y="334782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2020</a:t>
            </a:r>
          </a:p>
        </p:txBody>
      </p:sp>
      <p:sp>
        <p:nvSpPr>
          <p:cNvPr id="70" name="OTLSHAPE_TB_00000000000000000000000000000000_TimescaleInterval4">
            <a:extLst>
              <a:ext uri="{FF2B5EF4-FFF2-40B4-BE49-F238E27FC236}">
                <a16:creationId xmlns:a16="http://schemas.microsoft.com/office/drawing/2014/main" id="{C1D43E8C-D488-412B-8880-2E2909034E7E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4058023" y="3567851"/>
            <a:ext cx="22281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</a:t>
            </a:r>
          </a:p>
        </p:txBody>
      </p:sp>
      <p:sp>
        <p:nvSpPr>
          <p:cNvPr id="71" name="OTLSHAPE_TB_00000000000000000000000000000000_TimescaleInterval5">
            <a:extLst>
              <a:ext uri="{FF2B5EF4-FFF2-40B4-BE49-F238E27FC236}">
                <a16:creationId xmlns:a16="http://schemas.microsoft.com/office/drawing/2014/main" id="{F88ADD41-8B8C-4B0F-AB42-208575543895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110919" y="3567851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</a:t>
            </a:r>
          </a:p>
        </p:txBody>
      </p:sp>
      <p:sp>
        <p:nvSpPr>
          <p:cNvPr id="72" name="OTLSHAPE_TB_00000000000000000000000000000000_TimescaleInterval6">
            <a:extLst>
              <a:ext uri="{FF2B5EF4-FFF2-40B4-BE49-F238E27FC236}">
                <a16:creationId xmlns:a16="http://schemas.microsoft.com/office/drawing/2014/main" id="{1D924183-BA53-4DE5-A07F-0BDBC6FBCA88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163815" y="3567851"/>
            <a:ext cx="23724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2" normalizeH="0" baseline="0" noProof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</a:t>
            </a:r>
          </a:p>
        </p:txBody>
      </p:sp>
      <p:sp>
        <p:nvSpPr>
          <p:cNvPr id="73" name="OTLSHAPE_TB_00000000000000000000000000000000_TimescaleInterval7">
            <a:extLst>
              <a:ext uri="{FF2B5EF4-FFF2-40B4-BE49-F238E27FC236}">
                <a16:creationId xmlns:a16="http://schemas.microsoft.com/office/drawing/2014/main" id="{BCA3C93A-8070-4A4D-8B79-BC60D7A1A794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7208081" y="3567851"/>
            <a:ext cx="22281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 dirty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</a:t>
            </a:r>
          </a:p>
        </p:txBody>
      </p:sp>
      <p:sp>
        <p:nvSpPr>
          <p:cNvPr id="79" name="OTLSHAPE_TB_00000000000000000000000000000000_ScaleMarking2">
            <a:extLst>
              <a:ext uri="{FF2B5EF4-FFF2-40B4-BE49-F238E27FC236}">
                <a16:creationId xmlns:a16="http://schemas.microsoft.com/office/drawing/2014/main" id="{2CAD1103-E2CE-40E6-A2D4-B46874A04790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058023" y="334782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169" name="OTLSHAPE_TB_00000000000000000000000000000000_ScaleMarking3">
            <a:extLst>
              <a:ext uri="{FF2B5EF4-FFF2-40B4-BE49-F238E27FC236}">
                <a16:creationId xmlns:a16="http://schemas.microsoft.com/office/drawing/2014/main" id="{28ADE02B-1287-495F-9B14-8ECE9E1E16AC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7208081" y="334782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51050F">
                    <a:alpha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250" name="OTLSHAPE_TB_00000000000000000000000000000000_ScaleMarking4">
            <a:extLst>
              <a:ext uri="{FF2B5EF4-FFF2-40B4-BE49-F238E27FC236}">
                <a16:creationId xmlns:a16="http://schemas.microsoft.com/office/drawing/2014/main" id="{0C0D2D3E-965A-4163-AC4C-A6624D57CCC6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10358139" y="334782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</p:txBody>
      </p:sp>
      <p:sp>
        <p:nvSpPr>
          <p:cNvPr id="269" name="OTLSHAPE_TB_00000000000000000000000000000000_TimescaleInterval8">
            <a:extLst>
              <a:ext uri="{FF2B5EF4-FFF2-40B4-BE49-F238E27FC236}">
                <a16:creationId xmlns:a16="http://schemas.microsoft.com/office/drawing/2014/main" id="{241457A4-F715-4941-99CB-DA84562FB8F8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8260977" y="3567851"/>
            <a:ext cx="24205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</a:t>
            </a:r>
          </a:p>
        </p:txBody>
      </p:sp>
      <p:sp>
        <p:nvSpPr>
          <p:cNvPr id="270" name="OTLSHAPE_TB_00000000000000000000000000000000_TimescaleInterval9">
            <a:extLst>
              <a:ext uri="{FF2B5EF4-FFF2-40B4-BE49-F238E27FC236}">
                <a16:creationId xmlns:a16="http://schemas.microsoft.com/office/drawing/2014/main" id="{20A61B6E-27D4-455F-AA03-B6BE9B49601B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9313873" y="3567851"/>
            <a:ext cx="23724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2" normalizeH="0" baseline="0" noProof="0" dirty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</a:t>
            </a:r>
          </a:p>
        </p:txBody>
      </p:sp>
      <p:sp>
        <p:nvSpPr>
          <p:cNvPr id="271" name="OTLSHAPE_TB_00000000000000000000000000000000_TimescaleInterval10">
            <a:extLst>
              <a:ext uri="{FF2B5EF4-FFF2-40B4-BE49-F238E27FC236}">
                <a16:creationId xmlns:a16="http://schemas.microsoft.com/office/drawing/2014/main" id="{00C1E4DE-74BF-4302-8C32-FFDF367A60CA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0358139" y="3567851"/>
            <a:ext cx="22281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 dirty="0">
                <a:ln>
                  <a:noFill/>
                </a:ln>
                <a:solidFill>
                  <a:srgbClr val="5105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</a:t>
            </a:r>
          </a:p>
        </p:txBody>
      </p:sp>
      <p:sp>
        <p:nvSpPr>
          <p:cNvPr id="134" name="OTLSHAPE_T_82a65a0c3f6343829eb0a6fdc3487515_Shape">
            <a:extLst>
              <a:ext uri="{FF2B5EF4-FFF2-40B4-BE49-F238E27FC236}">
                <a16:creationId xmlns:a16="http://schemas.microsoft.com/office/drawing/2014/main" id="{29A3524F-EFB5-494D-946E-7A8139D60863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074379" y="3991079"/>
            <a:ext cx="1473200" cy="127000"/>
          </a:xfrm>
          <a:prstGeom prst="chevron">
            <a:avLst/>
          </a:prstGeom>
          <a:solidFill>
            <a:srgbClr val="F78812"/>
          </a:solidFill>
          <a:ln w="19050" cap="flat" cmpd="sng" algn="ctr">
            <a:solidFill>
              <a:srgbClr val="D62828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OTLSHAPE_T_a9146eda728b4ed8b368a4af7b4dd3d4_Shape">
            <a:extLst>
              <a:ext uri="{FF2B5EF4-FFF2-40B4-BE49-F238E27FC236}">
                <a16:creationId xmlns:a16="http://schemas.microsoft.com/office/drawing/2014/main" id="{8F5BD1ED-67CB-418A-A281-11D13773E034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2667465" y="4501788"/>
            <a:ext cx="419100" cy="127000"/>
          </a:xfrm>
          <a:prstGeom prst="chevron">
            <a:avLst/>
          </a:prstGeom>
          <a:solidFill>
            <a:srgbClr val="F78812"/>
          </a:solidFill>
          <a:ln w="19050" cap="flat" cmpd="sng" algn="ctr">
            <a:solidFill>
              <a:srgbClr val="D62828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OTLSHAPE_T_51e8e081f91945d59275ed2ddac145de_Shape">
            <a:extLst>
              <a:ext uri="{FF2B5EF4-FFF2-40B4-BE49-F238E27FC236}">
                <a16:creationId xmlns:a16="http://schemas.microsoft.com/office/drawing/2014/main" id="{391C196C-2DB3-45D1-BE54-15F6F4615D4E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2835726" y="5012498"/>
            <a:ext cx="444500" cy="127000"/>
          </a:xfrm>
          <a:prstGeom prst="chevron">
            <a:avLst/>
          </a:prstGeom>
          <a:solidFill>
            <a:srgbClr val="F78812"/>
          </a:solidFill>
          <a:ln w="19050" cap="flat" cmpd="sng" algn="ctr">
            <a:solidFill>
              <a:srgbClr val="D62828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TLSHAPE_T_cf4167e0fc504b628c739b3628292d77_Shape">
            <a:extLst>
              <a:ext uri="{FF2B5EF4-FFF2-40B4-BE49-F238E27FC236}">
                <a16:creationId xmlns:a16="http://schemas.microsoft.com/office/drawing/2014/main" id="{4B07293C-03D6-4180-B667-C4D4DB54A807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3611913" y="5523207"/>
            <a:ext cx="330200" cy="127000"/>
          </a:xfrm>
          <a:prstGeom prst="chevron">
            <a:avLst/>
          </a:prstGeom>
          <a:solidFill>
            <a:srgbClr val="F78812"/>
          </a:solidFill>
          <a:ln w="19050" cap="flat" cmpd="sng" algn="ctr">
            <a:solidFill>
              <a:srgbClr val="D62828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TLSHAPE_T_b3d0d9fc879c4f19a8e9dce0b7d8bcc5_Shape">
            <a:extLst>
              <a:ext uri="{FF2B5EF4-FFF2-40B4-BE49-F238E27FC236}">
                <a16:creationId xmlns:a16="http://schemas.microsoft.com/office/drawing/2014/main" id="{55F106BE-5225-4076-8741-D85497AC6457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4831344" y="3991079"/>
            <a:ext cx="469900" cy="127000"/>
          </a:xfrm>
          <a:prstGeom prst="chevron">
            <a:avLst/>
          </a:prstGeom>
          <a:solidFill>
            <a:srgbClr val="F78812"/>
          </a:solidFill>
          <a:ln w="19050" cap="flat" cmpd="sng" algn="ctr">
            <a:solidFill>
              <a:srgbClr val="D62828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TLSHAPE_T_a367abb603f84d15ad304af21078c5dc_Shape">
            <a:extLst>
              <a:ext uri="{FF2B5EF4-FFF2-40B4-BE49-F238E27FC236}">
                <a16:creationId xmlns:a16="http://schemas.microsoft.com/office/drawing/2014/main" id="{C733ABD1-33B2-4275-BF01-B261D11ED5A6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5504998" y="4501788"/>
            <a:ext cx="228600" cy="127000"/>
          </a:xfrm>
          <a:prstGeom prst="chevron">
            <a:avLst/>
          </a:prstGeom>
          <a:solidFill>
            <a:srgbClr val="F78812"/>
          </a:solidFill>
          <a:ln w="19050" cap="flat" cmpd="sng" algn="ctr">
            <a:solidFill>
              <a:srgbClr val="D62828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TLSHAPE_T_26a9c9ae6fde47729c7e03c65bb60a90_Shape">
            <a:extLst>
              <a:ext uri="{FF2B5EF4-FFF2-40B4-BE49-F238E27FC236}">
                <a16:creationId xmlns:a16="http://schemas.microsoft.com/office/drawing/2014/main" id="{DE046668-2EE1-49E4-8EB2-48E42DAA82B1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5980786" y="6033916"/>
            <a:ext cx="393700" cy="127000"/>
          </a:xfrm>
          <a:prstGeom prst="chevron">
            <a:avLst/>
          </a:prstGeom>
          <a:solidFill>
            <a:srgbClr val="F78812"/>
          </a:solidFill>
          <a:ln w="19050" cap="flat" cmpd="sng" algn="ctr">
            <a:solidFill>
              <a:srgbClr val="D62828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TLSHAPE_T_349e7e005c94473caa1d0049cc7ab7da_Shape">
            <a:extLst>
              <a:ext uri="{FF2B5EF4-FFF2-40B4-BE49-F238E27FC236}">
                <a16:creationId xmlns:a16="http://schemas.microsoft.com/office/drawing/2014/main" id="{C471DABD-166F-4304-ADD3-0C5C17A2F053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574975" y="5012498"/>
            <a:ext cx="241300" cy="127000"/>
          </a:xfrm>
          <a:prstGeom prst="chevron">
            <a:avLst/>
          </a:prstGeom>
          <a:solidFill>
            <a:srgbClr val="F78812"/>
          </a:solidFill>
          <a:ln w="19050" cap="flat" cmpd="sng" algn="ctr">
            <a:solidFill>
              <a:srgbClr val="D62828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OTLSHAPE_T_da2ce2fa27934678909facfc7d43957d_Shape">
            <a:extLst>
              <a:ext uri="{FF2B5EF4-FFF2-40B4-BE49-F238E27FC236}">
                <a16:creationId xmlns:a16="http://schemas.microsoft.com/office/drawing/2014/main" id="{0248430B-8496-4F30-A087-BE57632AEE63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6921488" y="4501788"/>
            <a:ext cx="254000" cy="127000"/>
          </a:xfrm>
          <a:prstGeom prst="chevron">
            <a:avLst/>
          </a:prstGeom>
          <a:solidFill>
            <a:srgbClr val="F78812"/>
          </a:solidFill>
          <a:ln w="19050" cap="flat" cmpd="sng" algn="ctr">
            <a:solidFill>
              <a:srgbClr val="D62828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TLSHAPE_T_82a65a0c3f6343829eb0a6fdc3487515_Title">
            <a:extLst>
              <a:ext uri="{FF2B5EF4-FFF2-40B4-BE49-F238E27FC236}">
                <a16:creationId xmlns:a16="http://schemas.microsoft.com/office/drawing/2014/main" id="{732E46E3-380F-4FA5-A7FE-6E5BC3415CC3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074379" y="4118079"/>
            <a:ext cx="23876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Celts wear masks to ward off spirits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(800-450 BC)</a:t>
            </a:r>
            <a:endParaRPr kumimoji="0" lang="en-US" sz="1200" b="1" u="none" strike="noStrike" kern="1200" cap="none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9" name="OTLSHAPE_T_a9146eda728b4ed8b368a4af7b4dd3d4_Title">
            <a:extLst>
              <a:ext uri="{FF2B5EF4-FFF2-40B4-BE49-F238E27FC236}">
                <a16:creationId xmlns:a16="http://schemas.microsoft.com/office/drawing/2014/main" id="{76A811EB-EF8F-4106-8D3B-005C2602512B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2667465" y="4616927"/>
            <a:ext cx="1485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Samhain Celebrations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(50 BC - 50 AD)</a:t>
            </a:r>
            <a:endParaRPr kumimoji="0" lang="en-US" sz="1200" b="1" u="none" strike="noStrike" kern="1200" cap="none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9" name="OTLSHAPE_T_51e8e081f91945d59275ed2ddac145de_Title">
            <a:extLst>
              <a:ext uri="{FF2B5EF4-FFF2-40B4-BE49-F238E27FC236}">
                <a16:creationId xmlns:a16="http://schemas.microsoft.com/office/drawing/2014/main" id="{84CD6F63-77EB-4063-B5CF-3F10FE947D11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2835726" y="5139498"/>
            <a:ext cx="24511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Romans merge Samhain and Feralia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(43-84 AD)</a:t>
            </a:r>
          </a:p>
        </p:txBody>
      </p:sp>
      <p:sp>
        <p:nvSpPr>
          <p:cNvPr id="99" name="OTLSHAPE_T_cf4167e0fc504b628c739b3628292d77_Title">
            <a:extLst>
              <a:ext uri="{FF2B5EF4-FFF2-40B4-BE49-F238E27FC236}">
                <a16:creationId xmlns:a16="http://schemas.microsoft.com/office/drawing/2014/main" id="{DEA56553-4665-477B-BF67-FA6F94A80363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3611913" y="5650207"/>
            <a:ext cx="49911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Pope Gregory III renames the 'All Saints Day' and moves it to November 1st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(731-741 AD)</a:t>
            </a:r>
          </a:p>
        </p:txBody>
      </p:sp>
      <p:sp>
        <p:nvSpPr>
          <p:cNvPr id="108" name="OTLSHAPE_T_b3d0d9fc879c4f19a8e9dce0b7d8bcc5_Title">
            <a:extLst>
              <a:ext uri="{FF2B5EF4-FFF2-40B4-BE49-F238E27FC236}">
                <a16:creationId xmlns:a16="http://schemas.microsoft.com/office/drawing/2014/main" id="{4AF68080-D513-486B-A719-96F0C5853A9F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4831344" y="4118079"/>
            <a:ext cx="24765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Aztecs</a:t>
            </a:r>
            <a:r>
              <a:rPr kumimoji="0" lang="es-E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GB" sz="1200" b="1" u="none" strike="noStrike" kern="1200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celebrate</a:t>
            </a:r>
            <a:r>
              <a:rPr kumimoji="0" lang="es-E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'Día de Los Muertos’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(1300-1500) </a:t>
            </a:r>
            <a:endParaRPr kumimoji="0" lang="en-US" sz="1200" b="1" u="none" strike="noStrike" kern="1200" cap="none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16" name="OTLSHAPE_T_a367abb603f84d15ad304af21078c5dc_Title">
            <a:extLst>
              <a:ext uri="{FF2B5EF4-FFF2-40B4-BE49-F238E27FC236}">
                <a16:creationId xmlns:a16="http://schemas.microsoft.com/office/drawing/2014/main" id="{DEB4CFE1-155E-489F-9A4F-0BA45AF4F693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5504998" y="4616927"/>
            <a:ext cx="12446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Salem Witch Trials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(1692-1693)</a:t>
            </a:r>
          </a:p>
        </p:txBody>
      </p:sp>
      <p:sp>
        <p:nvSpPr>
          <p:cNvPr id="126" name="OTLSHAPE_T_26a9c9ae6fde47729c7e03c65bb60a90_Title">
            <a:extLst>
              <a:ext uri="{FF2B5EF4-FFF2-40B4-BE49-F238E27FC236}">
                <a16:creationId xmlns:a16="http://schemas.microsoft.com/office/drawing/2014/main" id="{C6DF93EC-3DA9-4AFD-89BE-53DBFE899908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5980786" y="6160916"/>
            <a:ext cx="24384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Ghosts depicted wearing bed sheets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(1750-1850)</a:t>
            </a:r>
            <a:endParaRPr kumimoji="0" lang="en-US" sz="1200" b="1" u="none" strike="noStrike" kern="1200" cap="none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50" name="OTLSHAPE_T_349e7e005c94473caa1d0049cc7ab7da_Title">
            <a:extLst>
              <a:ext uri="{FF2B5EF4-FFF2-40B4-BE49-F238E27FC236}">
                <a16:creationId xmlns:a16="http://schemas.microsoft.com/office/drawing/2014/main" id="{E06B1F92-D51D-4CB9-954D-C0364428DFC1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6574975" y="5127637"/>
            <a:ext cx="27305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Mass production of Halloween costumes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(1900-1920)</a:t>
            </a:r>
          </a:p>
        </p:txBody>
      </p:sp>
      <p:sp>
        <p:nvSpPr>
          <p:cNvPr id="193" name="OTLSHAPE_T_da2ce2fa27934678909facfc7d43957d_Title">
            <a:extLst>
              <a:ext uri="{FF2B5EF4-FFF2-40B4-BE49-F238E27FC236}">
                <a16:creationId xmlns:a16="http://schemas.microsoft.com/office/drawing/2014/main" id="{A346F888-B9F6-4EC0-83ED-FEDFAEE3B0CF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6921488" y="4616927"/>
            <a:ext cx="2374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Candy becomes 'the treat' of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(1950-1970)</a:t>
            </a:r>
          </a:p>
        </p:txBody>
      </p:sp>
      <p:sp>
        <p:nvSpPr>
          <p:cNvPr id="25" name="OTLSHAPE_M_d6f426c6a59b440ab1ded887b1832fef_Shape">
            <a:extLst>
              <a:ext uri="{FF2B5EF4-FFF2-40B4-BE49-F238E27FC236}">
                <a16:creationId xmlns:a16="http://schemas.microsoft.com/office/drawing/2014/main" id="{325A432A-8111-4D44-A3A8-9AE1D5BCF497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 rot="5400000">
            <a:off x="6107324" y="451372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TLSHAPE_M_ef1f76c0b4ca4e028200d97fb96ceb28_Shape">
            <a:extLst>
              <a:ext uri="{FF2B5EF4-FFF2-40B4-BE49-F238E27FC236}">
                <a16:creationId xmlns:a16="http://schemas.microsoft.com/office/drawing/2014/main" id="{A666C4F3-28BE-4A5D-9B50-6BEB620FBCEB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 rot="5400000">
            <a:off x="5969240" y="3119774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TLSHAPE_M_bc9d606de9584d1f8fd2a7a060a2de8e_Shape">
            <a:extLst>
              <a:ext uri="{FF2B5EF4-FFF2-40B4-BE49-F238E27FC236}">
                <a16:creationId xmlns:a16="http://schemas.microsoft.com/office/drawing/2014/main" id="{C8F2695C-8794-4604-951B-240E1A13CEB5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 rot="16200000">
            <a:off x="6371427" y="822386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TLSHAPE_M_28e0f0403817446cae033f65e49c7e24_Shape">
            <a:extLst>
              <a:ext uri="{FF2B5EF4-FFF2-40B4-BE49-F238E27FC236}">
                <a16:creationId xmlns:a16="http://schemas.microsoft.com/office/drawing/2014/main" id="{27D8BDEE-E043-471C-82C1-46A6C6D471BB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 rot="5400000">
            <a:off x="3311108" y="1801230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TLSHAPE_M_11811f1cf4a0471eadaf3330105b25bc_Shape">
            <a:extLst>
              <a:ext uri="{FF2B5EF4-FFF2-40B4-BE49-F238E27FC236}">
                <a16:creationId xmlns:a16="http://schemas.microsoft.com/office/drawing/2014/main" id="{515A86CE-E4E9-43FC-86B8-BC1917CEAC4D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 rot="5400000">
            <a:off x="3872078" y="2615759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TLSHAPE_M_4acbb1b82ca34d10bcc3035f7cece7ed_Shape">
            <a:extLst>
              <a:ext uri="{FF2B5EF4-FFF2-40B4-BE49-F238E27FC236}">
                <a16:creationId xmlns:a16="http://schemas.microsoft.com/office/drawing/2014/main" id="{A0025311-A0C0-4A89-8DAC-971A9AAADECC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 rot="5400000">
            <a:off x="4381265" y="1408884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TLSHAPE_M_8490a803292041d5a4867f73209447c3_Shape">
            <a:extLst>
              <a:ext uri="{FF2B5EF4-FFF2-40B4-BE49-F238E27FC236}">
                <a16:creationId xmlns:a16="http://schemas.microsoft.com/office/drawing/2014/main" id="{21934A57-2DD5-4FA4-B757-CC676ED073F6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 rot="16200000">
            <a:off x="6733900" y="1568217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OTLSHAPE_M_0706188816814a9b9e106679c5857917_Shape">
            <a:extLst>
              <a:ext uri="{FF2B5EF4-FFF2-40B4-BE49-F238E27FC236}">
                <a16:creationId xmlns:a16="http://schemas.microsoft.com/office/drawing/2014/main" id="{401F4367-0CE5-4A63-BE76-D10505791D8A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 rot="16200000">
            <a:off x="7320759" y="2042523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OTLSHAPE_M_30b2a413c894426fb1f6173ba9a46fa8_Shape">
            <a:extLst>
              <a:ext uri="{FF2B5EF4-FFF2-40B4-BE49-F238E27FC236}">
                <a16:creationId xmlns:a16="http://schemas.microsoft.com/office/drawing/2014/main" id="{59B2A0CA-1107-4769-8251-BD58C9ADD1D7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 rot="16200000">
            <a:off x="7122263" y="471138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OTLSHAPE_M_a6eb5933957441ee997740cee513de97_Shape">
            <a:extLst>
              <a:ext uri="{FF2B5EF4-FFF2-40B4-BE49-F238E27FC236}">
                <a16:creationId xmlns:a16="http://schemas.microsoft.com/office/drawing/2014/main" id="{88B914A9-B26F-446B-B026-A1279809A1B1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 rot="16200000">
            <a:off x="7355280" y="3119774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OTLSHAPE_M_760292bca208410ca4955a9ca79677d3_Shape">
            <a:extLst>
              <a:ext uri="{FF2B5EF4-FFF2-40B4-BE49-F238E27FC236}">
                <a16:creationId xmlns:a16="http://schemas.microsoft.com/office/drawing/2014/main" id="{0234FECA-A541-4A2D-A215-91EA576183C0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 rot="5400000">
            <a:off x="6046912" y="2090635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OTLSHAPE_M_433ef08518cb48f396e9774e77de0839_Shape">
            <a:extLst>
              <a:ext uri="{FF2B5EF4-FFF2-40B4-BE49-F238E27FC236}">
                <a16:creationId xmlns:a16="http://schemas.microsoft.com/office/drawing/2014/main" id="{BDD8D0BE-9D04-48B7-9E32-2825BB69CDEA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 rot="5400000">
            <a:off x="6383494" y="1182360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OTLSHAPE_M_7283102dff204149b4a71239bd21912f_Shape">
            <a:extLst>
              <a:ext uri="{FF2B5EF4-FFF2-40B4-BE49-F238E27FC236}">
                <a16:creationId xmlns:a16="http://schemas.microsoft.com/office/drawing/2014/main" id="{0B663F54-10C7-4407-9954-C055260D585A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 rot="16200000">
            <a:off x="8209680" y="2321037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OTLSHAPE_M_41be0c39f31b4b348b2732fec18f0610_Shape">
            <a:extLst>
              <a:ext uri="{FF2B5EF4-FFF2-40B4-BE49-F238E27FC236}">
                <a16:creationId xmlns:a16="http://schemas.microsoft.com/office/drawing/2014/main" id="{80D836D4-C213-4D6B-B533-DAFBB935793B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 rot="16200000">
            <a:off x="9538746" y="1214042"/>
            <a:ext cx="101600" cy="101600"/>
          </a:xfrm>
          <a:prstGeom prst="flowChartMerge">
            <a:avLst/>
          </a:prstGeom>
          <a:solidFill>
            <a:srgbClr val="D6282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TLSHAPE_M_d6f426c6a59b440ab1ded887b1832fef_Title">
            <a:extLst>
              <a:ext uri="{FF2B5EF4-FFF2-40B4-BE49-F238E27FC236}">
                <a16:creationId xmlns:a16="http://schemas.microsoft.com/office/drawing/2014/main" id="{E1B8B4D5-0D54-4753-99F8-C4E8C31A92AD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2864760" y="303968"/>
            <a:ext cx="32131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Irish potato famine brings Halloween to America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(1850)</a:t>
            </a:r>
          </a:p>
        </p:txBody>
      </p:sp>
      <p:sp>
        <p:nvSpPr>
          <p:cNvPr id="26" name="OTLSHAPE_M_ef1f76c0b4ca4e028200d97fb96ceb28_Title">
            <a:extLst>
              <a:ext uri="{FF2B5EF4-FFF2-40B4-BE49-F238E27FC236}">
                <a16:creationId xmlns:a16="http://schemas.microsoft.com/office/drawing/2014/main" id="{3A1A7A9C-6AB8-4C74-A7B6-B76C9F14C1CF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4200045" y="2960509"/>
            <a:ext cx="1739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Irish legend of Stingy Jack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(1800s)</a:t>
            </a:r>
          </a:p>
        </p:txBody>
      </p:sp>
      <p:sp>
        <p:nvSpPr>
          <p:cNvPr id="29" name="OTLSHAPE_M_bc9d606de9584d1f8fd2a7a060a2de8e_Title">
            <a:extLst>
              <a:ext uri="{FF2B5EF4-FFF2-40B4-BE49-F238E27FC236}">
                <a16:creationId xmlns:a16="http://schemas.microsoft.com/office/drawing/2014/main" id="{147AF723-3B9A-46F2-81DC-B784627C23B0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6498427" y="674982"/>
            <a:ext cx="29464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Camille Saint-Saëns </a:t>
            </a:r>
            <a:r>
              <a:rPr kumimoji="0" lang="en-US" sz="1200" b="1" u="none" strike="noStrike" kern="1200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writes</a:t>
            </a:r>
            <a:r>
              <a:rPr kumimoji="0" lang="fr-FR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'Danse Macabre’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(1874)</a:t>
            </a:r>
            <a:endParaRPr kumimoji="0" lang="en-US" sz="1200" b="1" u="none" strike="noStrike" kern="1200" cap="none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OTLSHAPE_M_28e0f0403817446cae033f65e49c7e24_Title">
            <a:extLst>
              <a:ext uri="{FF2B5EF4-FFF2-40B4-BE49-F238E27FC236}">
                <a16:creationId xmlns:a16="http://schemas.microsoft.com/office/drawing/2014/main" id="{FD7932BD-DF2F-4985-AA6D-5B9602187C74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40943" y="1653825"/>
            <a:ext cx="32512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Pope Boniface IV sets 'All Martyrs Day' on May 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(609 AD)</a:t>
            </a:r>
          </a:p>
        </p:txBody>
      </p:sp>
      <p:sp>
        <p:nvSpPr>
          <p:cNvPr id="38" name="OTLSHAPE_M_11811f1cf4a0471eadaf3330105b25bc_Title">
            <a:extLst>
              <a:ext uri="{FF2B5EF4-FFF2-40B4-BE49-F238E27FC236}">
                <a16:creationId xmlns:a16="http://schemas.microsoft.com/office/drawing/2014/main" id="{EB80D541-2545-43DE-9AE0-BA796F8574D5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266717" y="2468354"/>
            <a:ext cx="35687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Pope Gregory IV merges Halloween and All Saints Day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(837 AD)</a:t>
            </a:r>
          </a:p>
        </p:txBody>
      </p:sp>
      <p:sp>
        <p:nvSpPr>
          <p:cNvPr id="41" name="OTLSHAPE_M_4acbb1b82ca34d10bcc3035f7cece7ed_Title">
            <a:extLst>
              <a:ext uri="{FF2B5EF4-FFF2-40B4-BE49-F238E27FC236}">
                <a16:creationId xmlns:a16="http://schemas.microsoft.com/office/drawing/2014/main" id="{67C83EAC-5990-4EF2-A0FF-1F165F1807CA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007849" y="1261479"/>
            <a:ext cx="33528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The church declares November 2nd 'All Souls Day’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(1000 AD)</a:t>
            </a:r>
          </a:p>
        </p:txBody>
      </p:sp>
      <p:sp>
        <p:nvSpPr>
          <p:cNvPr id="156" name="OTLSHAPE_M_8490a803292041d5a4867f73209447c3_Title">
            <a:extLst>
              <a:ext uri="{FF2B5EF4-FFF2-40B4-BE49-F238E27FC236}">
                <a16:creationId xmlns:a16="http://schemas.microsoft.com/office/drawing/2014/main" id="{682076D2-F1E7-4A9C-9119-CD0380CD2C0A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6860900" y="1420812"/>
            <a:ext cx="22860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1st Trick-or-treat in North America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(1911)</a:t>
            </a:r>
          </a:p>
        </p:txBody>
      </p:sp>
      <p:sp>
        <p:nvSpPr>
          <p:cNvPr id="183" name="OTLSHAPE_M_0706188816814a9b9e106679c5857917_Title">
            <a:extLst>
              <a:ext uri="{FF2B5EF4-FFF2-40B4-BE49-F238E27FC236}">
                <a16:creationId xmlns:a16="http://schemas.microsoft.com/office/drawing/2014/main" id="{2DFB4886-C55E-4753-A770-0FA157AC4592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7447759" y="1895118"/>
            <a:ext cx="15367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First 'Halloween' movie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(1978)</a:t>
            </a:r>
          </a:p>
        </p:txBody>
      </p:sp>
      <p:sp useBgFill="1">
        <p:nvSpPr>
          <p:cNvPr id="202" name="OTLSHAPE_M_30b2a413c894426fb1f6173ba9a46fa8_Title">
            <a:extLst>
              <a:ext uri="{FF2B5EF4-FFF2-40B4-BE49-F238E27FC236}">
                <a16:creationId xmlns:a16="http://schemas.microsoft.com/office/drawing/2014/main" id="{04E64042-A170-4C7D-AF53-45179B5A3771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7249263" y="323734"/>
            <a:ext cx="2832100" cy="34560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'</a:t>
            </a: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Boris</a:t>
            </a:r>
            <a:r>
              <a:rPr kumimoji="0" lang="es-E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'</a:t>
            </a: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Pickett's Monster Mash is released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(1962)</a:t>
            </a:r>
          </a:p>
        </p:txBody>
      </p:sp>
      <p:sp>
        <p:nvSpPr>
          <p:cNvPr id="229" name="OTLSHAPE_M_a6eb5933957441ee997740cee513de97_Title">
            <a:extLst>
              <a:ext uri="{FF2B5EF4-FFF2-40B4-BE49-F238E27FC236}">
                <a16:creationId xmlns:a16="http://schemas.microsoft.com/office/drawing/2014/main" id="{84984D10-80C8-486C-ADD4-D5C3A4B050FC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7482280" y="2972370"/>
            <a:ext cx="21082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The Texas Halloween Poisoning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(1980)</a:t>
            </a:r>
          </a:p>
        </p:txBody>
      </p:sp>
      <p:sp>
        <p:nvSpPr>
          <p:cNvPr id="232" name="OTLSHAPE_M_760292bca208410ca4955a9ca79677d3_Title">
            <a:extLst>
              <a:ext uri="{FF2B5EF4-FFF2-40B4-BE49-F238E27FC236}">
                <a16:creationId xmlns:a16="http://schemas.microsoft.com/office/drawing/2014/main" id="{A3470095-97C5-4B26-80DB-D5C3111BB3D4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3739280" y="1943230"/>
            <a:ext cx="22860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Mary Shelley writes 'Frankenstein’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(1818)</a:t>
            </a:r>
          </a:p>
        </p:txBody>
      </p:sp>
      <p:sp>
        <p:nvSpPr>
          <p:cNvPr id="235" name="OTLSHAPE_M_433ef08518cb48f396e9774e77de0839_Title">
            <a:extLst>
              <a:ext uri="{FF2B5EF4-FFF2-40B4-BE49-F238E27FC236}">
                <a16:creationId xmlns:a16="http://schemas.microsoft.com/office/drawing/2014/main" id="{69C748F9-15B2-42C5-86D2-A164786355C9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4513292" y="1034955"/>
            <a:ext cx="18542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Bram Stoker writes Dracula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(1897)</a:t>
            </a:r>
          </a:p>
        </p:txBody>
      </p:sp>
      <p:sp>
        <p:nvSpPr>
          <p:cNvPr id="257" name="OTLSHAPE_M_7283102dff204149b4a71239bd21912f_Title">
            <a:extLst>
              <a:ext uri="{FF2B5EF4-FFF2-40B4-BE49-F238E27FC236}">
                <a16:creationId xmlns:a16="http://schemas.microsoft.com/office/drawing/2014/main" id="{2135F623-F844-4295-A4CA-842BB2FEEB22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8336680" y="2173632"/>
            <a:ext cx="31623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Sexy Halloween costumes become mainstream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(2000s)</a:t>
            </a:r>
          </a:p>
        </p:txBody>
      </p:sp>
      <p:sp>
        <p:nvSpPr>
          <p:cNvPr id="260" name="OTLSHAPE_M_41be0c39f31b4b348b2732fec18f0610_Title">
            <a:extLst>
              <a:ext uri="{FF2B5EF4-FFF2-40B4-BE49-F238E27FC236}">
                <a16:creationId xmlns:a16="http://schemas.microsoft.com/office/drawing/2014/main" id="{860FF40B-B3BE-4E78-9004-E5CA3EB3A351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9665746" y="1066637"/>
            <a:ext cx="2400300" cy="34560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Halloween brings $9 billion annually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(PRESENT DAY)</a:t>
            </a:r>
          </a:p>
        </p:txBody>
      </p:sp>
      <p:pic>
        <p:nvPicPr>
          <p:cNvPr id="160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CEA92DA4-41DC-48AF-9E85-44FBF3CAA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1159" y="307412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00BB287F-86EC-46CD-8167-A5712DDB4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8921" y="174062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81C50420-90E1-412A-A116-DC8521A92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0896" y="2569295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539C8A91-2FB8-49EF-BAF6-09962AC65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8421" y="136597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7F34708D-8332-48C2-BD77-D0D5531C4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5771" y="205177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2FD26E50-7807-4152-9E06-05C5FF0F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8671" y="114372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496FC723-2483-48FA-A8EF-A08FAFF28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21" y="40712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EF96A022-145C-4637-B2E5-CC35E11B6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9221" y="41347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1F7E125A-A395-416E-A526-6565E5AA1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1871" y="151202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8B17EAB2-F0D9-4E2B-93FD-1EEF89ADC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6071" y="198827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644185EB-CB99-435B-83F7-C1121A8DF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6234" y="306777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CA7344C6-7771-47FE-A15C-FD88F2FEC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5071" y="227402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FA3CF8B6-EBF1-4B88-B8F8-1A5FC97A8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2221" y="116277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Rectangle 238">
            <a:extLst>
              <a:ext uri="{FF2B5EF4-FFF2-40B4-BE49-F238E27FC236}">
                <a16:creationId xmlns:a16="http://schemas.microsoft.com/office/drawing/2014/main" id="{CD64FDF0-3A79-40D8-BC93-EE500D10AC88}"/>
              </a:ext>
            </a:extLst>
          </p:cNvPr>
          <p:cNvSpPr/>
          <p:nvPr/>
        </p:nvSpPr>
        <p:spPr>
          <a:xfrm>
            <a:off x="733523" y="3503434"/>
            <a:ext cx="10691764" cy="342704"/>
          </a:xfrm>
          <a:prstGeom prst="rect">
            <a:avLst/>
          </a:prstGeom>
          <a:gradFill flip="none" rotWithShape="1">
            <a:gsLst>
              <a:gs pos="0">
                <a:srgbClr val="FF9E00">
                  <a:shade val="30000"/>
                  <a:satMod val="115000"/>
                </a:srgbClr>
              </a:gs>
              <a:gs pos="50000">
                <a:srgbClr val="FF9E00">
                  <a:shade val="67500"/>
                  <a:satMod val="115000"/>
                </a:srgbClr>
              </a:gs>
              <a:gs pos="100000">
                <a:srgbClr val="FF9E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228600">
              <a:schemeClr val="accent2">
                <a:satMod val="175000"/>
                <a:alpha val="26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8" name="Picture 237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830852C-B0C7-44D7-AD3E-BE118227AB9E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339" y="2892199"/>
            <a:ext cx="927232" cy="1035540"/>
          </a:xfrm>
          <a:prstGeom prst="rect">
            <a:avLst/>
          </a:prstGeom>
        </p:spPr>
      </p:pic>
      <p:pic>
        <p:nvPicPr>
          <p:cNvPr id="241" name="Picture 240" descr="Map&#10;&#10;Description automatically generated">
            <a:extLst>
              <a:ext uri="{FF2B5EF4-FFF2-40B4-BE49-F238E27FC236}">
                <a16:creationId xmlns:a16="http://schemas.microsoft.com/office/drawing/2014/main" id="{6B69B5D6-E359-498A-942E-4F6420ECCD21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7587">
            <a:off x="736303" y="3365786"/>
            <a:ext cx="810641" cy="795051"/>
          </a:xfrm>
          <a:prstGeom prst="rect">
            <a:avLst/>
          </a:prstGeom>
        </p:spPr>
      </p:pic>
      <p:pic>
        <p:nvPicPr>
          <p:cNvPr id="195" name="Picture 194" descr="Map&#10;&#10;Description automatically generated">
            <a:extLst>
              <a:ext uri="{FF2B5EF4-FFF2-40B4-BE49-F238E27FC236}">
                <a16:creationId xmlns:a16="http://schemas.microsoft.com/office/drawing/2014/main" id="{40B1F991-A72C-4A45-9FA4-87D705FD438D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9596">
            <a:off x="1529550" y="3163293"/>
            <a:ext cx="973121" cy="954406"/>
          </a:xfrm>
          <a:prstGeom prst="rect">
            <a:avLst/>
          </a:prstGeom>
        </p:spPr>
      </p:pic>
      <p:pic>
        <p:nvPicPr>
          <p:cNvPr id="243" name="Picture 242" descr="A picture containing text&#10;&#10;Description automatically generated">
            <a:extLst>
              <a:ext uri="{FF2B5EF4-FFF2-40B4-BE49-F238E27FC236}">
                <a16:creationId xmlns:a16="http://schemas.microsoft.com/office/drawing/2014/main" id="{F2557111-9689-4757-A797-4104D7E8BB22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211">
            <a:off x="2543513" y="3150630"/>
            <a:ext cx="1062493" cy="897072"/>
          </a:xfrm>
          <a:prstGeom prst="rect">
            <a:avLst/>
          </a:prstGeom>
        </p:spPr>
      </p:pic>
      <p:pic>
        <p:nvPicPr>
          <p:cNvPr id="196" name="Picture 195" descr="A picture containing text&#10;&#10;Description automatically generated">
            <a:extLst>
              <a:ext uri="{FF2B5EF4-FFF2-40B4-BE49-F238E27FC236}">
                <a16:creationId xmlns:a16="http://schemas.microsoft.com/office/drawing/2014/main" id="{3C352106-1CDA-4EB2-9A27-0300270D7E85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211">
            <a:off x="10115886" y="3272005"/>
            <a:ext cx="1062493" cy="897072"/>
          </a:xfrm>
          <a:prstGeom prst="rect">
            <a:avLst/>
          </a:prstGeom>
        </p:spPr>
      </p:pic>
      <p:pic>
        <p:nvPicPr>
          <p:cNvPr id="206" name="Picture 205" descr="A picture containing text&#10;&#10;Description automatically generated">
            <a:extLst>
              <a:ext uri="{FF2B5EF4-FFF2-40B4-BE49-F238E27FC236}">
                <a16:creationId xmlns:a16="http://schemas.microsoft.com/office/drawing/2014/main" id="{EAC249A5-751E-4836-B1A7-1E9A4565C8B3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4610">
            <a:off x="4610437" y="3262481"/>
            <a:ext cx="1062493" cy="897072"/>
          </a:xfrm>
          <a:prstGeom prst="rect">
            <a:avLst/>
          </a:prstGeom>
        </p:spPr>
      </p:pic>
      <p:pic>
        <p:nvPicPr>
          <p:cNvPr id="207" name="Picture 206" descr="A picture containing text&#10;&#10;Description automatically generated">
            <a:extLst>
              <a:ext uri="{FF2B5EF4-FFF2-40B4-BE49-F238E27FC236}">
                <a16:creationId xmlns:a16="http://schemas.microsoft.com/office/drawing/2014/main" id="{B586D30C-D01C-4511-9D89-DB2289F8F01E}"/>
              </a:ext>
            </a:extLst>
          </p:cNvPr>
          <p:cNvPicPr>
            <a:picLocks noChangeAspect="1"/>
          </p:cNvPicPr>
          <p:nvPr/>
        </p:nvPicPr>
        <p:blipFill>
          <a:blip r:embed="rId9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50434">
            <a:off x="2725862" y="3353371"/>
            <a:ext cx="2082659" cy="1758406"/>
          </a:xfrm>
          <a:prstGeom prst="rect">
            <a:avLst/>
          </a:prstGeom>
        </p:spPr>
      </p:pic>
      <p:pic>
        <p:nvPicPr>
          <p:cNvPr id="208" name="Picture 207" descr="Map&#10;&#10;Description automatically generated">
            <a:extLst>
              <a:ext uri="{FF2B5EF4-FFF2-40B4-BE49-F238E27FC236}">
                <a16:creationId xmlns:a16="http://schemas.microsoft.com/office/drawing/2014/main" id="{813EF65B-AAE7-4725-976C-21DE1A29BB78}"/>
              </a:ext>
            </a:extLst>
          </p:cNvPr>
          <p:cNvPicPr>
            <a:picLocks noChangeAspect="1"/>
          </p:cNvPicPr>
          <p:nvPr/>
        </p:nvPicPr>
        <p:blipFill>
          <a:blip r:embed="rId9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121">
            <a:off x="5342429" y="3324019"/>
            <a:ext cx="767989" cy="753219"/>
          </a:xfrm>
          <a:prstGeom prst="rect">
            <a:avLst/>
          </a:prstGeom>
        </p:spPr>
      </p:pic>
      <p:pic>
        <p:nvPicPr>
          <p:cNvPr id="210" name="Picture 209" descr="Map&#10;&#10;Description automatically generated">
            <a:extLst>
              <a:ext uri="{FF2B5EF4-FFF2-40B4-BE49-F238E27FC236}">
                <a16:creationId xmlns:a16="http://schemas.microsoft.com/office/drawing/2014/main" id="{6A44CAEA-DA15-433D-AB91-A480C58C115D}"/>
              </a:ext>
            </a:extLst>
          </p:cNvPr>
          <p:cNvPicPr>
            <a:picLocks noChangeAspect="1"/>
          </p:cNvPicPr>
          <p:nvPr/>
        </p:nvPicPr>
        <p:blipFill>
          <a:blip r:embed="rId9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7587">
            <a:off x="6394152" y="3327686"/>
            <a:ext cx="810641" cy="795051"/>
          </a:xfrm>
          <a:prstGeom prst="rect">
            <a:avLst/>
          </a:prstGeom>
        </p:spPr>
      </p:pic>
      <p:pic>
        <p:nvPicPr>
          <p:cNvPr id="211" name="Picture 210" descr="Map&#10;&#10;Description automatically generated">
            <a:extLst>
              <a:ext uri="{FF2B5EF4-FFF2-40B4-BE49-F238E27FC236}">
                <a16:creationId xmlns:a16="http://schemas.microsoft.com/office/drawing/2014/main" id="{78F29617-EECD-4B5B-A201-AACB92BDC8EC}"/>
              </a:ext>
            </a:extLst>
          </p:cNvPr>
          <p:cNvPicPr>
            <a:picLocks noChangeAspect="1"/>
          </p:cNvPicPr>
          <p:nvPr/>
        </p:nvPicPr>
        <p:blipFill>
          <a:blip r:embed="rId9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7587">
            <a:off x="7439825" y="3073616"/>
            <a:ext cx="1448501" cy="1420644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213" name="Picture 212" descr="A picture containing text&#10;&#10;Description automatically generated">
            <a:extLst>
              <a:ext uri="{FF2B5EF4-FFF2-40B4-BE49-F238E27FC236}">
                <a16:creationId xmlns:a16="http://schemas.microsoft.com/office/drawing/2014/main" id="{1C22A3D9-B63B-4794-9C8E-0D0E861FDF14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709">
            <a:off x="8858585" y="3348205"/>
            <a:ext cx="1062493" cy="897072"/>
          </a:xfrm>
          <a:prstGeom prst="rect">
            <a:avLst/>
          </a:prstGeom>
        </p:spPr>
      </p:pic>
      <p:pic>
        <p:nvPicPr>
          <p:cNvPr id="214" name="Picture 213" descr="Map&#10;&#10;Description automatically generated">
            <a:extLst>
              <a:ext uri="{FF2B5EF4-FFF2-40B4-BE49-F238E27FC236}">
                <a16:creationId xmlns:a16="http://schemas.microsoft.com/office/drawing/2014/main" id="{F9E6F644-6F79-4003-A729-DAE53BC40EC1}"/>
              </a:ext>
            </a:extLst>
          </p:cNvPr>
          <p:cNvPicPr>
            <a:picLocks noChangeAspect="1"/>
          </p:cNvPicPr>
          <p:nvPr/>
        </p:nvPicPr>
        <p:blipFill>
          <a:blip r:embed="rId9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9596">
            <a:off x="9435300" y="3372843"/>
            <a:ext cx="973121" cy="954406"/>
          </a:xfrm>
          <a:prstGeom prst="rect">
            <a:avLst/>
          </a:prstGeom>
        </p:spPr>
      </p:pic>
      <p:pic>
        <p:nvPicPr>
          <p:cNvPr id="194" name="Picture 193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A6F36DF-112C-49AA-A623-DE3C63E17935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65" y="2905429"/>
            <a:ext cx="903540" cy="100908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86E973B-C5A3-4E25-BD49-2C33E852C08D}"/>
              </a:ext>
            </a:extLst>
          </p:cNvPr>
          <p:cNvPicPr>
            <a:picLocks noChangeAspect="1"/>
          </p:cNvPicPr>
          <p:nvPr/>
        </p:nvPicPr>
        <p:blipFill>
          <a:blip r:embed="rId87">
            <a:duotone>
              <a:schemeClr val="accent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4446">
            <a:off x="197540" y="5692904"/>
            <a:ext cx="549201" cy="995719"/>
          </a:xfrm>
          <a:prstGeom prst="rect">
            <a:avLst/>
          </a:prstGeom>
        </p:spPr>
      </p:pic>
      <p:pic>
        <p:nvPicPr>
          <p:cNvPr id="174" name="Picture 14" descr="Halloween Pumpkin Clip Art Transparent - Carved Pumpkin Transparent  Background - Free Transparent PNG Clipart Images Download">
            <a:extLst>
              <a:ext uri="{FF2B5EF4-FFF2-40B4-BE49-F238E27FC236}">
                <a16:creationId xmlns:a16="http://schemas.microsoft.com/office/drawing/2014/main" id="{1DA9CC67-82C4-494F-9700-D45F904B4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6746" y="756370"/>
            <a:ext cx="247190" cy="199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95B8B801-80F4-46A8-947E-47BAB60AC789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9513346" y="6372708"/>
            <a:ext cx="2334970" cy="323116"/>
          </a:xfrm>
          <a:prstGeom prst="rect">
            <a:avLst/>
          </a:prstGeom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DD7ED384-88CF-4100-9B82-B16BDEC4F4F1}"/>
              </a:ext>
            </a:extLst>
          </p:cNvPr>
          <p:cNvSpPr txBox="1"/>
          <p:nvPr/>
        </p:nvSpPr>
        <p:spPr>
          <a:xfrm>
            <a:off x="816339" y="6247040"/>
            <a:ext cx="453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History of Halloween timeline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378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VVMiLCJTdHlsZU5hbWUiOm51bGwsIlZlcnNpb24iOnsiJGlkIjoiMiIsIlZlcnNpb24iOiIzLjYuMCIsIk9yaWdpbmFsQXNzZW1ibHlWZXJzaW9uIjoiNi4wMy4wMC4wMCIsIkVkaXRpb24iOm51bGwsIkxhc3RTYXZlZEVkaXRpb24iOjMsIklzUGx1c0VkaXRpb24iOmZhbHNlLCJJc1Byb0VkaXRpb24iOmZhbHNlfSwiRWZmZWN0IjoxLCJTdHlsZSI6eyIkaWQiOiIzIiwiVGltZWJhbmRTdHlsZSI6eyIkaWQiOiI0IiwiU2NhbGVNYXJraW5nIjoxLCJTaGFwZSI6MCwiU2hhcGVTdHlsZSI6eyIkaWQiOiI1IiwiTWFyZ2luIjp7IiRpZCI6IjYiLCJUb3AiOjAuMCwiTGVmdCI6MTAuMCwiUmlnaHQiOjEwLjAsIkJvdHRvbSI6MC4wfSwiUGFkZGluZyI6eyIkaWQiOiI3IiwiVG9wIjozLjAsIkxlZnQiOjAuMCwiUmlnaHQiOjAuMCwiQm90dG9tIjozLjB9LCJCYWNrZ3JvdW5kIjp7IiRpZCI6IjgiLCJDb2xvciI6eyIkaWQiOiI5IiwiQSI6MjU1LCJSIjo4MSwiRyI6NSwiQiI6MTV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TWlkZGxlVGllclNoYXBlU3R5bGUiOnsiJGlkIjoiMTMiLCJNYXJnaW4iOnsiJGlkIjoiMTQiLCJUb3AiOjAuMCwiTGVmdCI6MTAuMCwiUmlnaHQiOjEwLjAsIkJvdHRvbSI6MC4wfSwiUGFkZGluZyI6eyIkaWQiOiIxNSIsIlRvcCI6My4wLCJMZWZ0IjowLjAsIlJpZ2h0IjowLjAsIkJvdHRvbSI6My4wfSwiQmFja2dyb3VuZCI6eyIkaWQiOiIxNiIsIkNvbG9yIjp7IiRpZCI6IjE3IiwiQSI6MjU1LCJSIjo2OCwiRyI6ODQsIkIiOjEwNn19LCJJc1Zpc2libGUiOnRydWUsIldpZHRoIjo4NTguMCwiSGVpZ2h0IjoyMC4wLCJCb3JkZXJTdHlsZSI6eyIkaWQiOiIxOCIsIkxpbmVDb2xvciI6eyIkaWQiOiIxOSIsIiR0eXBlIjoiTkxSRS5Db21tb24uRG9tLlNvbGlkQ29sb3JCcnVzaCwgTkxSRS5Db21tb24iLCJDb2xvciI6eyIkaWQiOiIyMCIsIkEiOjI1NSwiUiI6MjU1LCJHIjowLCJCIjowfX0sIkxpbmVXZWlnaHQiOjAuMCwiTGluZVR5cGUiOjAsIlBhcmVudFN0eWxlIjpudWxsfSwiUGFyZW50U3R5bGUiOm51bGx9LCJCb3R0b21UaWVyU2hhcGVTdHlsZSI6eyIkaWQiOiIyMSIsIk1hcmdpbiI6eyIkaWQiOiIyMiIsIlRvcCI6MC4wLCJMZWZ0IjoxMC4wLCJSaWdodCI6MTAuMCwiQm90dG9tIjowLjB9LCJQYWRkaW5nIjp7IiRpZCI6IjIzIiwiVG9wIjozLjAsIkxlZnQiOjAuMCwiUmlnaHQiOjAuMCwiQm90dG9tIjozLjB9LCJCYWNrZ3JvdW5kIjp7IiRpZCI6IjI0IiwiQ29sb3IiOnsiJGlkIjoiMjUiLCJBIjoyNTUsIlIiOjY4LCJHIjo4NCwiQiI6MTA2fX0sIklzVmlzaWJsZSI6dHJ1ZSwiV2lkdGgiOjg1OC4wLCJIZWlnaHQiOjIwLjAsIkJvcmRlclN0eWxlIjp7IiRpZCI6IjI2IiwiTGluZUNvbG9yIjp7IiRpZCI6IjI3IiwiJHR5cGUiOiJOTFJFLkNvbW1vbi5Eb20uU29saWRDb2xvckJydXNoLCBOTFJFLkNvbW1vbiIsIkNvbG9yIjp7IiRpZCI6IjI4IiwiQSI6MjU1LCJSIjoyNTUsIkciOjAsIkIiOjB9fSwiTGluZVdlaWdodCI6MC4wLCJMaW5lVHlwZSI6MCwiUGFyZW50U3R5bGUiOm51bGx9LCJQYXJlbnRTdHlsZSI6bnVsbH0sIlJpZ2h0RW5kQ2Fwc1N0eWxlIjp7IiRpZCI6IjI5IiwiRm9udFNldHRpbmdzIjp7IiRpZCI6IjMwIiwiRm9udFNpemUiOjE4LCJGb250TmFtZSI6IkNhbGlicmkiLCJJc0JvbGQiOnRydWUsIklzSXRhbGljIjpmYWxzZSwiSXNVbmRlcmxpbmVkIjpmYWxzZSwiUGFyZW50U3R5bGUiOm51bGx9LCJBdXRvU2l6ZSI6MCwiRm9yZWdyb3VuZCI6eyIkaWQiOiIzMSIsIkNvbG9yIjp7IiRpZCI6IjMy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zMyIsIlRvcCI6MC4wLCJMZWZ0IjowLjAsIlJpZ2h0IjoyMC4wLCJCb3R0b20iOjAuMH0sIlBhZGRpbmciOnsiJGlkIjoiMzQiLCJUb3AiOjAuMCwiTGVmdCI6MC4wLCJSaWdodCI6MC4wLCJCb3R0b20iOjAuMH0sIkJhY2tncm91bmQiOnsiJGlkIjoiMzUiLCJDb2xvciI6eyIkaWQiOiIzNiIsIkEiOjg5LCJSIjowLCJHIjowLCJCIjowfX0sIklzVmlzaWJsZSI6ZmFsc2UsIldpZHRoIjowLjAsIkhlaWdodCI6MC4wLCJCb3JkZXJTdHlsZSI6bnVsbCwiUGFyZW50U3R5bGUiOm51bGx9LCJMZWZ0RW5kQ2Fwc1N0eWxlIjp7IiRpZCI6IjM3IiwiRm9udFNldHRpbmdzIjp7IiRpZCI6IjM4IiwiRm9udFNpemUiOjE4LCJGb250TmFtZSI6IkNhbGlicmkiLCJJc0JvbGQiOnRydWUsIklzSXRhbGljIjpmYWxzZSwiSXNVbmRlcmxpbmVkIjpmYWxzZSwiUGFyZW50U3R5bGUiOm51bGx9LCJBdXRvU2l6ZSI6MCwiRm9yZWdyb3VuZCI6eyIkaWQiOiIzOSIsIkNvbG9yIjp7IiRpZCI6IjQw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0MSIsIlRvcCI6MC4wLCJMZWZ0IjoyMC4wLCJSaWdodCI6MC4wLCJCb3R0b20iOjAuMH0sIlBhZGRpbmciOnsiJGlkIjoiNDIiLCJUb3AiOjAuMCwiTGVmdCI6MC4wLCJSaWdodCI6MC4wLCJCb3R0b20iOjAuMH0sIkJhY2tncm91bmQiOnsiJGlkIjoiNDMiLCJDb2xvciI6eyIkcmVmIjoiMzYifX0sIklzVmlzaWJsZSI6ZmFsc2UsIldpZHRoIjowLjAsIkhlaWdodCI6MC4wLCJCb3JkZXJTdHlsZSI6bnVsbCwiUGFyZW50U3R5bGUiOm51bGx9LCJUb2RheVRleHRTdHlsZSI6eyIkaWQiOiI0NCIsIkZvbnRTZXR0aW5ncyI6eyIkaWQiOiI0NSIsIkZvbnRTaXplIjoxMiwiRm9udE5hbWUiOiJDYWxpYnJpIiwiSXNCb2xkIjpmYWxzZSwiSXNJdGFsaWMiOmZhbHNlLCJJc1VuZGVybGluZWQiOmZhbHNlLCJQYXJlbnRTdHlsZSI6bnVsbH0sIkF1dG9TaXplIjowLCJGb3JlZ3JvdW5kIjp7IiRpZCI6IjQ2IiwiQ29sb3IiOnsiJGlkIjoiNDc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DgiLCJUb3AiOjAuMCwiTGVmdCI6MC4wLCJSaWdodCI6MC4wLCJCb3R0b20iOjAuMH0sIlBhZGRpbmciOnsiJGlkIjoiNDkiLCJUb3AiOjAuMCwiTGVmdCI6MC4wLCJSaWdodCI6MC4wLCJCb3R0b20iOjAuMH0sIkJhY2tncm91bmQiOnsiJGlkIjoiNTAiLCJDb2xvciI6eyIkcmVmIjoiMzYifX0sIklzVmlzaWJsZSI6dHJ1ZSwiV2lkdGgiOjAuMCwiSGVpZ2h0IjowLjAsIkJvcmRlclN0eWxlIjpudWxsLCJQYXJlbnRTdHlsZSI6bnVsbH0sIlRvZGF5TWFya2VyU3R5bGUiOnsiJGlkIjoiNTEiLCJNYXJnaW4iOnsiJGlkIjoiNTIiLCJUb3AiOjAuMCwiTGVmdCI6MC4wLCJSaWdodCI6MC4wLCJCb3R0b20iOjAuMH0sIlBhZGRpbmciOnsiJGlkIjoiNTMiLCJUb3AiOjAuMCwiTGVmdCI6MC4wLCJSaWdodCI6MC4wLCJCb3R0b20iOjAuMH0sIkJhY2tncm91bmQiOnsiJGlkIjoiNTQiLCJDb2xvciI6eyIkaWQiOiI1NSIsIkEiOjI1NSwiUiI6MjU1LCJHIjowLCJCIjowfX0sIklzVmlzaWJsZSI6dHJ1ZSwiV2lkdGgiOjAuMCwiSGVpZ2h0IjowLjAsIkJvcmRlclN0eWxlIjpudWxsLCJQYXJlbnRTdHlsZSI6bnVsbH0sIlNjYWxlU3R5bGUiOnsiJGlkIjoiNTYiLCJTaGFwZSI6MywiU2hvd1NlZ21lbnRTZXBhcmF0b3JzIjpmYWxzZSwiU2VnbWVudFNlcGFyYXRvck9wYWNpdHkiOjMwLCJIYXNCZWVuVmlzaWJsZUJlZm9yZSI6dHJ1ZSwiRm9udFNldHRpbmdzIjp7IiRpZCI6IjU3IiwiRm9udFNpemUiOjEyLCJGb250TmFtZSI6IkNhbGlicmkiLCJJc0JvbGQiOmZhbHNlLCJJc0l0YWxpYyI6ZmFsc2UsIklzVW5kZXJsaW5lZCI6ZmFsc2UsIlBhcmVudFN0eWxlIjpudWxsfSwiQXV0b1NpemUiOjAsIkZvcmVncm91bmQiOnsiJGlkIjoiNTgiLCJDb2xvciI6eyIkaWQiOiI1OSIsIkEiOjI1NSwiUiI6ODEsIkciOjUsIkIiOjE1fX0sIk1heFdpZHRoIjoyMDAuMCwiTWF4SGVpZ2h0IjoiSW5maW5pdHkiLCJTbWFydEZvcmVncm91bmRJc0FjdGl2ZSI6ZmFsc2UsIkhvcml6b250YWxBbGlnbm1lbnQiOjAsIlZlcnRpY2FsQWxpZ25tZW50IjoxLCJTbWFydEZvcmVncm91bmQiOm51bGwsIkJhY2tncm91bmRGaWxsVHlwZSI6MCwiTWFyZ2luIjp7IiRpZCI6IjYwIiwiVG9wIjowLjAsIkxlZnQiOjUuMCwiUmlnaHQiOjAuMCwiQm90dG9tIjowLjB9LCJQYWRkaW5nIjp7IiRpZCI6IjYxIiwiVG9wIjowLjAsIkxlZnQiOjAuMCwiUmlnaHQiOjAuMCwiQm90dG9tIjowLjB9LCJCYWNrZ3JvdW5kIjp7IiRpZCI6IjYyIiwiQ29sb3IiOnsiJHJlZiI6IjM2In19LCJJc1Zpc2libGUiOnRydWUsIldpZHRoIjowLjAsIkhlaWdodCI6MC4wLCJCb3JkZXJTdHlsZSI6bnVsbCwiUGFyZW50U3R5bGUiOm51bGx9LCJTaW5nbGVTY2FsZVNoYXBlU3R5bGUiOnsiJGlkIjoiNjMiLCJTaGFwZSI6MCwiSGVpZ2h0IjowLjB9LCJNaWRkbGVUaWVyU2NhbGVTdHlsZSI6eyIkaWQiOiI2NCIsIlNoYXBlIjozLCJTaG93U2VnbWVudFNlcGFyYXRvcnMiOmZhbHNlLCJTZWdtZW50U2VwYXJhdG9yT3BhY2l0eSI6MzAsIkhhc0JlZW5WaXNpYmxlQmVmb3JlIjpmYWxzZSwiRm9udFNldHRpbmdzIjp7IiRpZCI6IjY1IiwiRm9udFNpemUiOjEyLCJGb250TmFtZSI6IkNhbGlicmkiLCJJc0JvbGQiOmZhbHNlLCJJc0l0YWxpYyI6ZmFsc2UsIklzVW5kZXJsaW5lZCI6ZmFsc2UsIlBhcmVudFN0eWxlIjpudWxsfSwiQXV0b1NpemUiOjAsIkZvcmVncm91bmQiOnsiJGlkIjoiNjYiLCJDb2xvciI6eyIkaWQiOiI2N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OCIsIlRvcCI6MC4wLCJMZWZ0Ijo1LjAsIlJpZ2h0IjowLjAsIkJvdHRvbSI6MC4wfSwiUGFkZGluZyI6eyIkaWQiOiI2OSIsIlRvcCI6MC4wLCJMZWZ0IjowLjAsIlJpZ2h0IjowLjAsIkJvdHRvbSI6MC4wfSwiQmFja2dyb3VuZCI6eyIkaWQiOiI3MCIsIkNvbG9yIjp7IiRpZCI6IjcxIiwiQSI6MCwiUiI6MCwiRyI6MCwiQiI6MH19LCJJc1Zpc2libGUiOmZhbHNlLCJXaWR0aCI6MC4wLCJIZWlnaHQiOjAuMCwiQm9yZGVyU3R5bGUiOm51bGwsIlBhcmVudFN0eWxlIjpudWxsfSwiQm90dG9tVGllclNjYWxlU3R5bGUiOnsiJGlkIjoiNzIiLCJTaGFwZSI6MywiU2hvd1NlZ21lbnRTZXBhcmF0b3JzIjpmYWxzZSwiU2VnbWVudFNlcGFyYXRvck9wYWNpdHkiOjMwLCJIYXNCZWVuVmlzaWJsZUJlZm9yZSI6ZmFsc2UsIkZvbnRTZXR0aW5ncyI6eyIkaWQiOiI3MyIsIkZvbnRTaXplIjoxMiwiRm9udE5hbWUiOiJDYWxpYnJpIiwiSXNCb2xkIjpmYWxzZSwiSXNJdGFsaWMiOmZhbHNlLCJJc1VuZGVybGluZWQiOmZhbHNlLCJQYXJlbnRTdHlsZSI6bnVsbH0sIkF1dG9TaXplIjowLCJGb3JlZ3JvdW5kIjp7IiRpZCI6Ijc0IiwiQ29sb3IiOnsiJGlkIjoiNzU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zYiLCJUb3AiOjAuMCwiTGVmdCI6NS4wLCJSaWdodCI6MC4wLCJCb3R0b20iOjAuMH0sIlBhZGRpbmciOnsiJGlkIjoiNzciLCJUb3AiOjAuMCwiTGVmdCI6MC4wLCJSaWdodCI6MC4wLCJCb3R0b20iOjAuMH0sIkJhY2tncm91bmQiOnsiJGlkIjoiNzgiLCJDb2xvciI6eyIkaWQiOiI3OSIsIkEiOjAsIlIiOjAsIkciOjAsIkIiOjB9fSwiSXNWaXNpYmxlIjpmYWxzZSwiV2lkdGgiOjAuMCwiSGVpZ2h0IjowLjAsIkJvcmRlclN0eWxlIjpudWxsLCJQYXJlbnRTdHlsZSI6bnVsbH0sIkVsYXBzZWRUaW1lQmFja2dyb3VuZCI6eyIkaWQiOiI4MCIsIkNvbG9yIjp7IiRpZCI6IjgxIiwiQSI6MTkxLCJSIjoyNTUsIkciOjAsIkIiOjB9fSwiQXBwZW5kWWVhck9uWWVhckNoYW5nZSI6ZmFsc2UsIkVsYXBzZWRUaW1lRm9ybWF0IjowLCJUb2RheU1hcmtlclBvc2l0aW9uIjowLCJRdWlja1Bvc2l0aW9uIjozLCJBYnNvbHV0ZVBvc2l0aW9uIjoyNzguMjU4MTc5LCJNYXJnaW4iOnsiJGlkIjoiODIiLCJUb3AiOjAuMCwiTGVmdCI6MTAuMCwiUmlnaHQiOjEwLjAsIkJvdHRvbSI6MC4wfSwiUGFkZGluZyI6eyIkaWQiOiI4MyIsIlRvcCI6MC4wLCJMZWZ0IjowLjAsIlJpZ2h0IjowLjAsIkJvdHRvbSI6MC4wfSwiQmFja2dyb3VuZCI6eyIkaWQiOiI4NCIsIkNvbG9yIjp7IiRpZCI6Ijg1IiwiQSI6MjU1LCJSIjo0NywiRyI6NTQsIkIiOjE1M319LCJJc1Zpc2libGUiOnRydWUsIldpZHRoIjowLjAsIkhlaWdodCI6MC4wLCJCb3JkZXJTdHlsZSI6bnVsbCwiUGFyZW50U3R5bGUiOm51bGx9LCJEZWZhdWx0TWlsZXN0b25lU3R5bGUiOnsiJGlkIjoiODYiLCJTaGFwZSI6MiwiQ29ubmVjdG9yTWFyZ2luIjp7IiRpZCI6Ijg3IiwiVG9wIjowLjAsIkxlZnQiOjIuMCwiUmlnaHQiOjIuMCwiQm90dG9tIjowLjB9LCJDb25uZWN0b3JTdHlsZSI6eyIkaWQiOiI4OCIsIkxpbmVDb2xvciI6eyIkaWQiOiI4OSIsIiR0eXBlIjoiTkxSRS5Db21tb24uRG9tLlNvbGlkQ29sb3JCcnVzaCwgTkxSRS5Db21tb24iLCJDb2xvciI6eyIkaWQiOiI5MCIsIkEiOjEyNywiUiI6MjU1LCJHIjoyNTUsIkIiOjI1NX19LCJMaW5lV2VpZ2h0IjoyLjAsIkxpbmVUeXBlIjowLCJQYXJlbnRTdHlsZSI6bnVsbH0sIklzQmVsb3dUaW1lYmFuZCI6ZmFsc2UsIlBvc2l0aW9uT25UYXNrIjowLCJIaWRlRGF0ZSI6ZmFsc2UsIlNoYXBlU2l6ZSI6MCwiU3BhY2luZyI6Mi4wLCJQYWRkaW5nIjp7IiRpZCI6IjkxIiwiVG9wIjo3LjAsIkxlZnQiOjMuMCwiUmlnaHQiOjAuMCwiQm90dG9tIjoyLjB9LCJTaGFwZVN0eWxlIjp7IiRpZCI6IjkyIiwiTWFyZ2luIjp7IiRpZCI6IjkzIiwiVG9wIjowLjAsIkxlZnQiOjAuMCwiUmlnaHQiOjAuMCwiQm90dG9tIjowLjB9LCJQYWRkaW5nIjp7IiRpZCI6Ijk0IiwiVG9wIjowLjAsIkxlZnQiOjAuMCwiUmlnaHQiOjAuMCwiQm90dG9tIjowLjB9LCJCYWNrZ3JvdW5kIjp7IiRpZCI6Ijk1IiwiQ29sb3IiOnsiJGlkIjoiOTYiLCJBIjoyNTUsIlIiOjIxNCwiRyI6NDAsIkIiOjQwfX0sIklzVmlzaWJsZSI6dHJ1ZSwiV2lkdGgiOjguMCwiSGVpZ2h0Ijo4LjAsIkJvcmRlclN0eWxlIjp7IiRpZCI6Ijk3IiwiTGluZUNvbG9yIjp7IiRpZCI6Ijk4IiwiJHR5cGUiOiJOTFJFLkNvbW1vbi5Eb20uU29saWRDb2xvckJydXNoLCBOTFJFLkNvbW1vbiIsIkNvbG9yIjp7IiRpZCI6Ijk5IiwiQSI6MjU1LCJSIjoyNTUsIkciOjAsIkIiOjB9fSwiTGluZVdlaWdodCI6MC4wLCJMaW5lVHlwZSI6MCwiUGFyZW50U3R5bGUiOm51bGx9LCJQYXJlbnRTdHlsZSI6bnVsbH0sIlRpdGxlU3R5bGUiOnsiJGlkIjoiMTAwIiwiRm9udFNldHRpbmdzIjp7IiRpZCI6IjEwMSIsIkZvbnRTaXplIjoxMiwiRm9udE5hbWUiOiJGcmFua2xpbiBHb3RoaWMgQm9vayIsIklzQm9sZCI6dHJ1ZSwiSXNJdGFsaWMiOmZhbHNlLCJJc1VuZGVybGluZWQiOmZhbHNlLCJQYXJlbnRTdHlsZSI6bnVsbH0sIkF1dG9TaXplIjowLCJGb3JlZ3JvdW5kIjp7IiRpZCI6IjEwMiIsIkNvbG9yIjp7IiRpZCI6IjEwMyIsIkEiOjI1NSwiUiI6MjU1LCJHIjoxOTIsIkIiOjB9fSwiTWF4V2lkdGgiOjIwMC4wLCJNYXhIZWlnaHQiOiJJbmZpbml0eSIsIlNtYXJ0Rm9yZWdyb3VuZElzQWN0aXZlIjpmYWxzZSwiSG9yaXpvbnRhbEFsaWdubWVudCI6MCwiVmVydGljYWxBbGlnbm1lbnQiOjAsIlNtYXJ0Rm9yZWdyb3VuZCI6bnVsbCwiQmFja2dyb3VuZEZpbGxUeXBlIjowLCJNYXJnaW4iOnsiJGlkIjoiMTA0IiwiVG9wIjowLjAsIkxlZnQiOjAuMCwiUmlnaHQiOjAuMCwiQm90dG9tIjowLjB9LCJQYWRkaW5nIjp7IiRpZCI6IjEwNSIsIlRvcCI6MC4wLCJMZWZ0IjowLjAsIlJpZ2h0IjowLjAsIkJvdHRvbSI6MC4wfSwiQmFja2dyb3VuZCI6eyIkaWQiOiIxMDYiLCJDb2xvciI6eyIkcmVmIjoiMzYifX0sIklzVmlzaWJsZSI6dHJ1ZSwiV2lkdGgiOjAuMCwiSGVpZ2h0IjowLjAsIkJvcmRlclN0eWxlIjpudWxsLCJQYXJlbnRTdHlsZSI6bnVsbH0sIkRhdGVTdHlsZSI6eyIkaWQiOiIxMDciLCJGb250U2V0dGluZ3MiOnsiJGlkIjoiMTA4IiwiRm9udFNpemUiOjEwLCJGb250TmFtZSI6IkNhbGlicmkiLCJJc0JvbGQiOmZhbHNlLCJJc0l0YWxpYyI6ZmFsc2UsIklzVW5kZXJsaW5lZCI6ZmFsc2UsIlBhcmVudFN0eWxlIjpudWxsfSwiQXV0b1NpemUiOjAsIkZvcmVncm91bmQiOnsiJGlkIjoiMTA5IiwiQ29sb3IiOnsiJGlkIjoiMTE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TEiLCJUb3AiOjAuMCwiTGVmdCI6MC4wLCJSaWdodCI6MC4wLCJCb3R0b20iOjAuMH0sIlBhZGRpbmciOnsiJGlkIjoiMTEyIiwiVG9wIjowLjAsIkxlZnQiOjAuMCwiUmlnaHQiOjAuMCwiQm90dG9tIjowLjB9LCJCYWNrZ3JvdW5kIjp7IiRpZCI6IjExMyIsIkNvbG9yIjp7IiRyZWYiOiIzNiJ9fSwiSXNWaXNpYmxlIjpmYWxzZSwiV2lkdGgiOjAuMCwiSGVpZ2h0IjowLjAsIkJvcmRlclN0eWxlIjpudWxsLCJQYXJlbnRTdHlsZSI6bnVsbH0sIkRhdGVGb3JtYXQiOnsiJGlkIjoiMTE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NSIsIkZvcm1hdCI6MCwiSXNWaXNpYmxlIjpmYWxzZSwiTGFzdEtub3duVmlzaWJpbGl0eVN0YXRlIjpmYWxzZX0sIklzVmlzaWJsZSI6dHJ1ZSwiUGFyZW50U3R5bGUiOm51bGx9LCJEZWZhdWx0VGFza1N0eWxlIjp7IiRpZCI6IjExNiIsIlNoYXBlIjo0LCJTaGFwZVRoaWNrbmVzcyI6MCwiRHVyYXRpb25Gb3JtYXQiOjAsIkluY2x1ZGVOb25Xb3JraW5nRGF5c0luRHVyYXRpb24iOmZhbHNlLCJQZXJjZW50YWdlQ29tcGxldGVTdHlsZSI6eyIkaWQiOiIxMTciLCJGb250U2V0dGluZ3MiOnsiJGlkIjoiMTE4IiwiRm9udFNpemUiOjEwLCJGb250TmFtZSI6IkNhbGlicmkiLCJJc0JvbGQiOmZhbHNlLCJJc0l0YWxpYyI6ZmFsc2UsIklzVW5kZXJsaW5lZCI6ZmFsc2UsIlBhcmVudFN0eWxlIjpudWxsfSwiQXV0b1NpemUiOjAsIkZvcmVncm91bmQiOnsiJGlkIjoiMTE5IiwiQ29sb3IiOnsiJGlkIjoiMTI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IxIiwiVG9wIjowLjAsIkxlZnQiOjAuMCwiUmlnaHQiOjAuMCwiQm90dG9tIjowLjB9LCJQYWRkaW5nIjp7IiRpZCI6IjEyMiIsIlRvcCI6MC4wLCJMZWZ0IjowLjAsIlJpZ2h0IjowLjAsIkJvdHRvbSI6MC4wfSwiQmFja2dyb3VuZCI6eyIkaWQiOiIxMjMiLCJDb2xvciI6eyIkcmVmIjoiMzYifX0sIklzVmlzaWJsZSI6dHJ1ZSwiV2lkdGgiOjAuMCwiSGVpZ2h0IjowLjAsIkJvcmRlclN0eWxlIjpudWxsLCJQYXJlbnRTdHlsZSI6bnVsbH0sIkR1cmF0aW9uU3R5bGUiOnsiJGlkIjoiMTI0IiwiRm9udFNldHRpbmdzIjp7IiRpZCI6IjEyNSIsIkZvbnRTaXplIjoxMCwiRm9udE5hbWUiOiJDYWxpYnJpIiwiSXNCb2xkIjpmYWxzZSwiSXNJdGFsaWMiOmZhbHNlLCJJc1VuZGVybGluZWQiOmZhbHNlLCJQYXJlbnRTdHlsZSI6bnVsbH0sIkF1dG9TaXplIjowLCJGb3JlZ3JvdW5kIjp7IiRpZCI6IjEyNiIsIkNvbG9yIjp7IiRpZCI6IjEy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yOCIsIlRvcCI6MC4wLCJMZWZ0IjowLjAsIlJpZ2h0IjowLjAsIkJvdHRvbSI6MC4wfSwiUGFkZGluZyI6eyIkaWQiOiIxMjkiLCJUb3AiOjAuMCwiTGVmdCI6MC4wLCJSaWdodCI6MC4wLCJCb3R0b20iOjAuMH0sIkJhY2tncm91bmQiOnsiJGlkIjoiMTMwIiwiQ29sb3IiOnsiJHJlZiI6IjM2In19LCJJc1Zpc2libGUiOnRydWUsIldpZHRoIjowLjAsIkhlaWdodCI6MC4wLCJCb3JkZXJTdHlsZSI6bnVsbCwiUGFyZW50U3R5bGUiOm51bGx9LCJIb3Jpem9udGFsQ29ubmVjdG9yU3R5bGUiOnsiJGlkIjoiMTMxIiwiTGluZUNvbG9yIjp7IiRpZCI6IjEzMiIsIiR0eXBlIjoiTkxSRS5Db21tb24uRG9tLlNvbGlkQ29sb3JCcnVzaCwgTkxSRS5Db21tb24iLCJDb2xvciI6eyIkaWQiOiIxMzMiLCJBIjoyNTUsIlIiOjIwNCwiRyI6MjA0LCJCIjoyMDR9fSwiTGluZVdlaWdodCI6MS4wLCJMaW5lVHlwZSI6MCwiUGFyZW50U3R5bGUiOm51bGx9LCJWZXJ0aWNhbENvbm5lY3RvclN0eWxlIjp7IiRpZCI6IjEzNCIsIkxpbmVDb2xvciI6eyIkaWQiOiIxMzUiLCIkdHlwZSI6Ik5MUkUuQ29tbW9uLkRvbS5Tb2xpZENvbG9yQnJ1c2gsIE5MUkUuQ29tbW9uIiwiQ29sb3IiOnsiJGlkIjoiMTM2IiwiQSI6MjU1LCJSIjoyMDQsIkciOjIwNCwiQiI6MjA0fX0sIkxpbmVXZWlnaHQiOjI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ZmFsc2UsIlBlcmNlbnRhZ2VDb21wbGV0ZVNoYXBlT3BhY2l0eSI6MzUsIlNoYXBlU3R5bGUiOnsiJGlkIjoiMTM3IiwiTWFyZ2luIjp7IiRpZCI6IjEzOCIsIlRvcCI6MC4wLCJMZWZ0Ijo0LjAsIlJpZ2h0Ijo0LjAsIkJvdHRvbSI6MC4wfSwiUGFkZGluZyI6eyIkaWQiOiIxMzkiLCJUb3AiOjAuMCwiTGVmdCI6MC4wLCJSaWdodCI6MC4wLCJCb3R0b20iOjAuMH0sIkJhY2tncm91bmQiOnsiJGlkIjoiMTQwIiwiQ29sb3IiOnsiJGlkIjoiMTQxIiwiQSI6MjU1LCJSIjoyNDcsIkciOjEzNiwiQiI6MTh9fSwiSXNWaXNpYmxlIjp0cnVlLCJXaWR0aCI6MC4wLCJIZWlnaHQiOjEwLjAsIkJvcmRlclN0eWxlIjp7IiRpZCI6IjE0MiIsIkxpbmVDb2xvciI6eyIkaWQiOiIxNDMiLCIkdHlwZSI6Ik5MUkUuQ29tbW9uLkRvbS5Tb2xpZENvbG9yQnJ1c2gsIE5MUkUuQ29tbW9uIiwiQ29sb3IiOnsiJGlkIjoiMTQ0IiwiQSI6MjU1LCJSIjoyMTQsIkciOjQwLCJCIjo0MH19LCJMaW5lV2VpZ2h0IjoyLjAsIkxpbmVUeXBlIjowLCJQYXJlbnRTdHlsZSI6bnVsbH0sIlBhcmVudFN0eWxlIjpudWxsfSwiVGl0bGVTdHlsZSI6eyIkaWQiOiIxNDUiLCJGb250U2V0dGluZ3MiOnsiJGlkIjoiMTQ2IiwiRm9udFNpemUiOjEyLCJGb250TmFtZSI6IkZyYW5rbGluIEdvdGhpYyBCb29rIiwiSXNCb2xkIjp0cnVlLCJJc0l0YWxpYyI6ZmFsc2UsIklzVW5kZXJsaW5lZCI6ZmFsc2UsIlBhcmVudFN0eWxlIjpudWxsfSwiQXV0b1NpemUiOjAsIkZvcmVncm91bmQiOnsiJGlkIjoiMTQ3IiwiQ29sb3IiOnsiJGlkIjoiMTQ4IiwiQSI6MjU1LCJSIjoyNTUsIkciOjE5MiwiQiI6MH19LCJNYXhXaWR0aCI6OTYwLjAsIk1heEhlaWdodCI6IkluZmluaXR5IiwiU21hcnRGb3JlZ3JvdW5kSXNBY3RpdmUiOmZhbHNlLCJIb3Jpem9udGFsQWxpZ25tZW50IjowLCJWZXJ0aWNhbEFsaWdubWVudCI6MCwiU21hcnRGb3JlZ3JvdW5kIjpudWxsLCJCYWNrZ3JvdW5kRmlsbFR5cGUiOjAsIk1hcmdpbiI6eyIkaWQiOiIxNDkiLCJUb3AiOjAuMCwiTGVmdCI6MC4wLCJSaWdodCI6MC4wLCJCb3R0b20iOjAuMH0sIlBhZGRpbmciOnsiJGlkIjoiMTUwIiwiVG9wIjowLjAsIkxlZnQiOjAuMCwiUmlnaHQiOjAuMCwiQm90dG9tIjowLjB9LCJCYWNrZ3JvdW5kIjp7IiRpZCI6IjE1MSIsIkNvbG9yIjp7IiRyZWYiOiIzNiJ9fSwiSXNWaXNpYmxlIjp0cnVlLCJXaWR0aCI6MC4wLCJIZWlnaHQiOjAuMCwiQm9yZGVyU3R5bGUiOm51bGwsIlBhcmVudFN0eWxlIjpudWxsfSwiRGF0ZVN0eWxlIjp7IiRpZCI6IjE1MiIsIkZvbnRTZXR0aW5ncyI6eyIkaWQiOiIxNTMiLCJGb250U2l6ZSI6MTAsIkZvbnROYW1lIjoiQ2FsaWJyaSIsIklzQm9sZCI6ZmFsc2UsIklzSXRhbGljIjpmYWxzZSwiSXNVbmRlcmxpbmVkIjpmYWxzZSwiUGFyZW50U3R5bGUiOm51bGx9LCJBdXRvU2l6ZSI6MCwiRm9yZWdyb3VuZCI6eyIkaWQiOiIxNTQiLCJDb2xvciI6eyIkaWQiOiIxNTU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1NiIsIlRvcCI6MC4wLCJMZWZ0IjowLjAsIlJpZ2h0IjowLjAsIkJvdHRvbSI6MC4wfSwiUGFkZGluZyI6eyIkaWQiOiIxNTciLCJUb3AiOjAuMCwiTGVmdCI6MC4wLCJSaWdodCI6MC4wLCJCb3R0b20iOjAuMH0sIkJhY2tncm91bmQiOnsiJGlkIjoiMTU4IiwiQ29sb3IiOnsiJHJlZiI6IjM2In19LCJJc1Zpc2libGUiOnRydWUsIldpZHRoIjowLjAsIkhlaWdodCI6MC4wLCJCb3JkZXJTdHlsZSI6bnVsbCwiUGFyZW50U3R5bGUiOm51bGx9LCJEYXRlRm9ybWF0Ijp7IiRpZCI6IjE1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AiLCJGb3JtYXQiOjAsIklzVmlzaWJsZSI6ZmFsc2UsIkxhc3RLbm93blZpc2liaWxpdHlTdGF0ZSI6ZmFsc2V9LCJJc1Zpc2libGUiOnRydWUsIlBhcmVudFN0eWxlIjpudWxsLCJfZXhwbGljaXRseVNldCI6eyIkaWQiOiIxNj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3JpZGxpbmVQYW5lbFN0eWxlIjp7IiRpZCI6IjE2MiIsIkdyaWRsaW5lU3R5bGUiOnsiJGlkIjoiMTYzIiwiTGluZUNvbG9yIjp7IiRpZCI6IjE2NCIsIiR0eXBlIjoiTkxSRS5Db21tb24uRG9tLlNvbGlkQ29sb3JCcnVzaCwgTkxSRS5Db21tb24iLCJDb2xvciI6eyIkaWQiOiIxNjUiLCJBIjozOCwiUiI6OTEsIkciOjE1NSwiQiI6MjEzfX0sIkxpbmVXZWlnaHQiOjEuMCwiTGluZVR5cGUiOjAsIlBhcmVudFN0eWxlIjpudWxsfSwiTWFyZ2luIjp7IiRpZCI6IjE2NiIsIlRvcCI6MC4wLCJMZWZ0IjowLjAsIlJpZ2h0IjowLjAsIkJvdHRvbSI6MC4wfSwiUGFkZGluZyI6eyIkaWQiOiIxNjciLCJUb3AiOjAuMCwiTGVmdCI6MC4wLCJSaWdodCI6MC4wLCJCb3R0b20iOjAuMH0sIkJhY2tncm91bmQiOm51bGwsIklzVmlzaWJsZSI6dHJ1ZSwiV2lkdGgiOjAuMCwiSGVpZ2h0IjowLjAsIkJvcmRlclN0eWxlIjp7IiRpZCI6IjE2OCIsIkxpbmVDb2xvciI6bnVsbCwiTGluZVdlaWdodCI6MC4wLCJMaW5lVHlwZSI6MCwiUGFyZW50U3R5bGUiOm51bGx9LCJQYXJlbnRTdHlsZSI6bnVsbH0sIkFjdGl2aXR5TGluZVBhbmVsU3R5bGUiOnsiJGlkIjoiMTY5IiwiQWN0aXZpdHlMaW5lU3R5bGUiOnsiJGlkIjoiMTcwIiwiTGluZUNvbG9yIjp7IiRpZCI6IjE3MSIsIiR0eXBlIjoiTkxSRS5Db21tb24uRG9tLlNvbGlkQ29sb3JCcnVzaCwgTkxSRS5Db21tb24iLCJDb2xvciI6eyIkaWQiOiIxNzIiLCJBIjozOCwiUiI6NjgsIkciOjExNCwiQiI6MTk2fX0sIkxpbmVXZWlnaHQiOjEuMCwiTGluZVR5cGUiOjAsIlBhcmVudFN0eWxlIjpudWxsfSwiTWFyZ2luIjp7IiRpZCI6IjE3MyIsIlRvcCI6MC4wLCJMZWZ0IjowLjAsIlJpZ2h0IjowLjAsIkJvdHRvbSI6MC4wfSwiUGFkZGluZyI6eyIkaWQiOiIxNzQiLCJUb3AiOjAuMCwiTGVmdCI6MC4wLCJSaWdodCI6MC4wLCJCb3R0b20iOjAuMH0sIkJhY2tncm91bmQiOm51bGwsIklzVmlzaWJsZSI6dHJ1ZSwiV2lkdGgiOjAuMCwiSGVpZ2h0IjowLjAsIkJvcmRlclN0eWxlIjp7IiRpZCI6IjE3NSIsIkxpbmVDb2xvciI6bnVsbCwiTGluZVdlaWdodCI6MC4wLCJMaW5lVHlwZSI6MCwiUGFyZW50U3R5bGUiOm51bGx9LCJQYXJlbnRTdHlsZSI6bnVsbH0sIlNob3dFbGFwc2VkVGltZUdyYWRpZW50U3R5bGUiOmZhbHNlLCJUaW1lYmFuZFJlc2VydmVkTGVmdEFyZWFTdHlsZSI6eyIkaWQiOiIxNzYiLCJBY3Rpdml0eUhlYWRlcldpZHRoIjowLjAsIklzU2V0IjpmYWxzZX0sIkRlZmF1bHRTd2ltbGFuZVN0eWxlIjpudWxsfSwiU2NhbGUiOm51bGwsIlNjYWxlVjIiOnsiJGlkIjoiMTc3IiwiU3RhcnREYXRlIjoiMjAyMC0wNC0yN1QxNToyMjowMCIsIkVuZERhdGUiOiIyMDIzLTA0LTEyVDIzOjU5OjAwIiwiQXV0b0RhdGVSYW5nZSI6ZmFsc2UsIldvcmtpbmdEYXlzIjozMSwiRmlzY2FsWWVhciI6eyIkaWQiOiIxNzgiLCJTdGFydE1vbnRoIjoxLCJVc2VTdGFydGluZ1llYXJGb3JOdW1iZXJpbmciOnRydWUsIlNob3dGaXNjYWxZZWFyTGFiZWwiOnRydWV9LCJUb2RheU1hcmtlclRleHQiOiJUb2RheSIsIkF1dG9TY2FsZVR5cGUiOnRydWUsIlRpbWViYW5kU2NhbGVzIjp7IiRpZCI6IjE3OSIsIlRvcFNjYWxlTGF5ZXIiOnsiJGlkIjoiMTgwIiwiRm9ybWF0IjoiTU1NIiwiVHlwZSI6Mn0sIk1pZGRsZVNjYWxlTGF5ZXIiOnsiJGlkIjoiMTgxIiwiRm9ybWF0IjpudWxsLCJUeXBlIjowfSwiQm90dG9tU2NhbGVMYXllciI6eyIkaWQiOiIxODIiLCJGb3JtYXQiOm51bGwsIlR5cGUiOjB9fX0sIk1pbGVzdG9uZXMiOlt7IiRpZCI6IjE4MyIsIkRhdGUiOiIyMDIyLTA3LTI4VDIzOjU5OjAwIiwiU3R5bGUiOnsiJGlkIjoiMTg0IiwiU2hhcGUiOjIsIkNvbm5lY3Rvck1hcmdpbiI6eyIkcmVmIjoiODcifSwiQ29ubmVjdG9yU3R5bGUiOnsiJGlkIjoiMTg1IiwiTGluZUNvbG9yIjp7IiRyZWYiOiI4OSJ9LCJMaW5lV2VpZ2h0IjoyLjAsIkxpbmVUeXBlIjowLCJQYXJlbnRTdHlsZSI6bnVsbH0sIklzQmVsb3dUaW1lYmFuZCI6ZmFsc2UsIlBvc2l0aW9uT25UYXNrIjowLCJIaWRlRGF0ZSI6ZmFsc2UsIlNoYXBlU2l6ZSI6MCwiU3BhY2luZyI6Mi4wLCJQYWRkaW5nIjp7IiRyZWYiOiI5MSJ9LCJTaGFwZVN0eWxlIjp7IiRpZCI6IjE4NiIsIk1hcmdpbiI6eyIkcmVmIjoiOTMifSwiUGFkZGluZyI6eyIkcmVmIjoiOTQifSwiQmFja2dyb3VuZCI6eyIkaWQiOiIxODciLCJDb2xvciI6eyIkaWQiOiIxODgiLCJBIjoyNTUsIlIiOjIxNCwiRyI6NDAsIkIiOjQwfX0sIklzVmlzaWJsZSI6dHJ1ZSwiV2lkdGgiOjguMCwiSGVpZ2h0Ijo4LjAsIkJvcmRlclN0eWxlIjp7IiRpZCI6IjE4OSIsIkxpbmVDb2xvciI6eyIkcmVmIjoiOTgifSwiTGluZVdlaWdodCI6MC4wLCJMaW5lVHlwZSI6MCwiUGFyZW50U3R5bGUiOm51bGx9LCJQYXJlbnRTdHlsZSI6bnVsbH0sIlRpdGxlU3R5bGUiOnsiJGlkIjoiMTkwIiwiRm9udFNldHRpbmdzIjp7IiRpZCI6IjE5MSIsIkZvbnRTaXplIjoxMiwiRm9udE5hbWUiOiJGcmFua2xpbiBHb3RoaWMgQm9vayIsIklzQm9sZCI6dHJ1ZSwiSXNJdGFsaWMiOmZhbHNlLCJJc1VuZGVybGluZWQiOmZhbHNlLCJQYXJlbnRTdHlsZSI6bnVsbH0sIkF1dG9TaXplIjoyLCJGb3JlZ3JvdW5kIjp7IiRyZWYiOiIxMDIifSwiTWF4V2lkdGgiOjI0OC43MTMzMzMzMzMzMzMzNCwiTWF4SGVpZ2h0IjoiSW5maW5pdHkiLCJTbWFydEZvcmVncm91bmRJc0FjdGl2ZSI6ZmFsc2UsIkhvcml6b250YWxBbGlnbm1lbnQiOjAsIlZlcnRpY2FsQWxpZ25tZW50IjowLCJTbWFydEZvcmVncm91bmQiOm51bGwsIkJhY2tncm91bmRGaWxsVHlwZSI6MCwiTWFyZ2luIjp7IiRyZWYiOiIxMDQifSwiUGFkZGluZyI6eyIkcmVmIjoiMTA1In0sIkJhY2tncm91bmQiOnsiJGlkIjoiMTkyIiwiQ29sb3IiOnsiJGlkIjoiMTkzIiwiQSI6MCwiUiI6MjU1LCJHIjoyNTUsIkIiOjI1NX19LCJJc1Zpc2libGUiOnRydWUsIldpZHRoIjowLjAsIkhlaWdodCI6MC4wLCJCb3JkZXJTdHlsZSI6eyIkaWQiOiIxOTQiLCJMaW5lQ29sb3IiOm51bGwsIkxpbmVXZWlnaHQiOjAuMCwiTGluZVR5cGUiOjAsIlBhcmVudFN0eWxlIjpudWxsfSwiUGFyZW50U3R5bGUiOm51bGx9LCJEYXRlU3R5bGUiOnsiJGlkIjoiMTk1IiwiRm9udFNldHRpbmdzIjp7IiRpZCI6IjE5NiIsIkZvbnRTaXplIjoxMCwiRm9udE5hbWUiOiJDYWxpYnJpIiwiSXNCb2xkIjpmYWxzZSwiSXNJdGFsaWMiOmZhbHNlLCJJc1VuZGVybGluZWQiOmZhbHNlLCJQYXJlbnRTdHlsZSI6bnVsbH0sIkF1dG9TaXplIjowLCJGb3JlZ3JvdW5kIjp7IiRpZCI6IjE5NyIsIkNvbG9yIjp7IiRpZCI6IjE5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xMSJ9LCJQYWRkaW5nIjp7IiRyZWYiOiIxMTIifSwiQmFja2dyb3VuZCI6eyIkaWQiOiIxOTkiLCJDb2xvciI6eyIkaWQiOiIyMDAiLCJBIjowLCJSIjoyNTUsIkciOjI1NSwiQiI6MjU1fX0sIklzVmlzaWJsZSI6ZmFsc2UsIldpZHRoIjowLjAsIkhlaWdodCI6MC4wLCJCb3JkZXJTdHlsZSI6eyIkaWQiOiIyMDEiLCJMaW5lQ29sb3IiOm51bGwsIkxpbmVXZWlnaHQiOjAuMCwiTGluZVR5cGUiOjAsIlBhcmVudFN0eWxlIjpudWxsfSwiUGFyZW50U3R5bGUiOm51bGx9LCJEYXRlRm9ybWF0Ijp7IiRpZCI6IjIw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MiLCJGb3JtYXQiOjAsIklzVmlzaWJsZSI6ZmFsc2UsIkxhc3RLbm93blZpc2liaWxpdHlTdGF0ZSI6ZmFsc2V9LCJJc1Zpc2libGUiOnRydWUsIlBhcmVudFN0eWxlIjpudWxsfSwiSW5kZXgiOjksIlBlcmNlbnRhZ2VDb21wbGV0ZSI6bnVsbCwiUG9zaXRpb24iOnsiUmF0aW8iOjAuMjA3NjAzNzY3NTA1NDQxODIsIklzQ3VzdG9tIjp0cnVlfSwiRGF0ZUZvcm1hdCI6eyIkcmVmIjoiMjAyIn0sIldlZWtOdW1iZXJpbmciOnsiJGlkIjoiMjA0IiwiRm9ybWF0IjowLCJJc1Zpc2libGUiOmZhbHNlLCJMYXN0S25vd25WaXNpYmlsaXR5U3RhdGUiOmZhbHNlfSwiUmVsYXRlZFRhc2tJZCI6IjAwMDAwMDAwLTAwMDAtMDAwMC0wMDAwLTAwMDAwMDAwMDAwMCIsIklkIjoiNzI4MzEwMmQtZmYyMC00MTQ5LWI0YTctMTIzOWJkMjE5MTJmIiwiSW1wb3J0SWQiOm51bGwsIlRpdGxlIjoiU2V4eSBIYWxsb3dlZW4gY29zdHVtZXMgYmVjb21lIG1haW5zdHJlYW1ccigyMDAwcykiLCJOb3RlIjpudWxsLCJIeXBlcmxpbmsiOnsiJGlkIjoiMjA1IiwiQWRkcmVzcyI6bnVsbCwiU3ViQWRkcmVzcyI6bnVsbH0sIklzQ2hhbmdlZCI6ZmFsc2UsIklzTmV3IjpmYWxzZX0seyIkaWQiOiIyMDYiLCJEYXRlIjoiMjAyMi0xMi0yOVQyMzo1OTowMCIsIlN0eWxlIjp7IiRpZCI6IjIwNyIsIlNoYXBlIjoyLCJDb25uZWN0b3JNYXJnaW4iOnsiJHJlZiI6Ijg3In0sIkNvbm5lY3RvclN0eWxlIjp7IiRpZCI6IjIwOCIsIkxpbmVDb2xvciI6eyIkcmVmIjoiODkifSwiTGluZVdlaWdodCI6Mi4wLCJMaW5lVHlwZSI6MCwiUGFyZW50U3R5bGUiOm51bGx9LCJJc0JlbG93VGltZWJhbmQiOmZhbHNlLCJQb3NpdGlvbk9uVGFzayI6MCwiSGlkZURhdGUiOmZhbHNlLCJTaGFwZVNpemUiOjAsIlNwYWNpbmciOjIuMCwiUGFkZGluZyI6eyIkcmVmIjoiOTEifSwiU2hhcGVTdHlsZSI6eyIkaWQiOiIyMDkiLCJNYXJnaW4iOnsiJHJlZiI6IjkzIn0sIlBhZGRpbmciOnsiJHJlZiI6Ijk0In0sIkJhY2tncm91bmQiOnsiJGlkIjoiMjEwIiwiQ29sb3IiOnsiJGlkIjoiMjExIiwiQSI6MjU1LCJSIjoyMTQsIkciOjQwLCJCIjo0MH19LCJJc1Zpc2libGUiOnRydWUsIldpZHRoIjo4LjAsIkhlaWdodCI6OC4wLCJCb3JkZXJTdHlsZSI6eyIkaWQiOiIyMTIiLCJMaW5lQ29sb3IiOnsiJHJlZiI6Ijk4In0sIkxpbmVXZWlnaHQiOjAuMCwiTGluZVR5cGUiOjAsIlBhcmVudFN0eWxlIjpudWxsfSwiUGFyZW50U3R5bGUiOm51bGx9LCJUaXRsZVN0eWxlIjp7IiRpZCI6IjIxMyIsIkZvbnRTZXR0aW5ncyI6eyIkaWQiOiIyMTQiLCJGb250U2l6ZSI6MTIsIkZvbnROYW1lIjoiRnJhbmtsaW4gR290aGljIEJvb2siLCJJc0JvbGQiOnRydWUsIklzSXRhbGljIjpmYWxzZSwiSXNVbmRlcmxpbmVkIjpmYWxzZSwiUGFyZW50U3R5bGUiOm51bGx9LCJBdXRvU2l6ZSI6MiwiRm9yZWdyb3VuZCI6eyIkcmVmIjoiMTAyIn0sIk1heFdpZHRoIjoyMTMuOTgzMzMzMzMzMzMzMzUsIk1heEhlaWdodCI6IkluZmluaXR5IiwiU21hcnRGb3JlZ3JvdW5kSXNBY3RpdmUiOmZhbHNlLCJIb3Jpem9udGFsQWxpZ25tZW50IjowLCJWZXJ0aWNhbEFsaWdubWVudCI6MCwiU21hcnRGb3JlZ3JvdW5kIjpudWxsLCJCYWNrZ3JvdW5kRmlsbFR5cGUiOjAsIk1hcmdpbiI6eyIkcmVmIjoiMTA0In0sIlBhZGRpbmciOnsiJHJlZiI6IjEwNSJ9LCJCYWNrZ3JvdW5kIjp7IiRpZCI6IjIxNSIsIkNvbG9yIjp7IiRpZCI6IjIxNiIsIkEiOjAsIlIiOjI1NSwiRyI6MjU1LCJCIjoyNTV9fSwiSXNWaXNpYmxlIjp0cnVlLCJXaWR0aCI6MC4wLCJIZWlnaHQiOjAuMCwiQm9yZGVyU3R5bGUiOnsiJGlkIjoiMjE3IiwiTGluZUNvbG9yIjpudWxsLCJMaW5lV2VpZ2h0IjowLjAsIkxpbmVUeXBlIjowLCJQYXJlbnRTdHlsZSI6bnVsbH0sIlBhcmVudFN0eWxlIjpudWxsfSwiRGF0ZVN0eWxlIjp7IiRpZCI6IjIxOCIsIkZvbnRTZXR0aW5ncyI6eyIkaWQiOiIyMTkiLCJGb250U2l6ZSI6MTAsIkZvbnROYW1lIjoiQ2FsaWJyaSIsIklzQm9sZCI6ZmFsc2UsIklzSXRhbGljIjpmYWxzZSwiSXNVbmRlcmxpbmVkIjpmYWxzZSwiUGFyZW50U3R5bGUiOm51bGx9LCJBdXRvU2l6ZSI6MCwiRm9yZWdyb3VuZCI6eyIkaWQiOiIyMjAiLCJDb2xvciI6eyIkaWQiOiIy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TEifSwiUGFkZGluZyI6eyIkcmVmIjoiMTEyIn0sIkJhY2tncm91bmQiOnsiJGlkIjoiMjIyIiwiQ29sb3IiOnsiJGlkIjoiMjIzIiwiQSI6MCwiUiI6MjU1LCJHIjoyNTUsIkIiOjI1NX19LCJJc1Zpc2libGUiOmZhbHNlLCJXaWR0aCI6MC4wLCJIZWlnaHQiOjAuMCwiQm9yZGVyU3R5bGUiOnsiJGlkIjoiMjI0IiwiTGluZUNvbG9yIjpudWxsLCJMaW5lV2VpZ2h0IjowLjAsIkxpbmVUeXBlIjowLCJQYXJlbnRTdHlsZSI6bnVsbH0sIlBhcmVudFN0eWxlIjpudWxsfSwiRGF0ZUZvcm1hdCI6eyIkcmVmIjoiMjAyIn0sIldlZWtOdW1iZXJpbmciOnsiJGlkIjoiMjI1IiwiRm9ybWF0IjowLCJJc1Zpc2libGUiOmZhbHNlLCJMYXN0S25vd25WaXNpYmlsaXR5U3RhdGUiOmZhbHNlfSwiSXNWaXNpYmxlIjp0cnVlLCJQYXJlbnRTdHlsZSI6bnVsbH0sIkluZGV4IjoxMCwiUGVyY2VudGFnZUNvbXBsZXRlIjpudWxsLCJQb3NpdGlvbiI6eyJSYXRpbyI6MC4zNjkwMjAzNzkyMjg2NDgxMSwiSXNDdXN0b20iOnRydWV9LCJEYXRlRm9ybWF0Ijp7IiRyZWYiOiIyMDIifSwiV2Vla051bWJlcmluZyI6eyIkaWQiOiIyMjYiLCJGb3JtYXQiOjAsIklzVmlzaWJsZSI6ZmFsc2UsIkxhc3RLbm93blZpc2liaWxpdHlTdGF0ZSI6ZmFsc2V9LCJSZWxhdGVkVGFza0lkIjoiMDAwMDAwMDAtMDAwMC0wMDAwLTAwMDAtMDAwMDAwMDAwMDAwIiwiSWQiOiI0MWJlMGMzOS1mMzFiLTRiMzQtOGIyNy0zMmZlYzE4ZjA2MTAiLCJJbXBvcnRJZCI6bnVsbCwiVGl0bGUiOiJIYWxsb3dlZW4gYnJpbmdzICQ5IGJpbGxpb24gYW5udWFsbHlccihQUkVTRU5UIERBWSkiLCJOb3RlIjpudWxsLCJIeXBlcmxpbmsiOnsiJGlkIjoiMjI3IiwiQWRkcmVzcyI6bnVsbCwiU3ViQWRkcmVzcyI6bnVsbH0sIklzQ2hhbmdlZCI6ZmFsc2UsIklzTmV3IjpmYWxzZX0seyIkaWQiOiIyMjgiLCJEYXRlIjoiMjAyMi0wNC0yMFQyMzo1OTowMCIsIlN0eWxlIjp7IiRpZCI6IjIyOSIsIlNoYXBlIjoyLCJDb25uZWN0b3JNYXJnaW4iOnsiJHJlZiI6Ijg3In0sIkNvbm5lY3RvclN0eWxlIjp7IiRpZCI6IjIzMCIsIkxpbmVDb2xvciI6eyIkcmVmIjoiODkifSwiTGluZVdlaWdodCI6Mi4wLCJMaW5lVHlwZSI6MCwiUGFyZW50U3R5bGUiOm51bGx9LCJJc0JlbG93VGltZWJhbmQiOmZhbHNlLCJQb3NpdGlvbk9uVGFzayI6MCwiSGlkZURhdGUiOmZhbHNlLCJTaGFwZVNpemUiOjAsIlNwYWNpbmciOjIuMCwiUGFkZGluZyI6eyIkcmVmIjoiOTEifSwiU2hhcGVTdHlsZSI6eyIkaWQiOiIyMzEiLCJNYXJnaW4iOnsiJHJlZiI6IjkzIn0sIlBhZGRpbmciOnsiJHJlZiI6Ijk0In0sIkJhY2tncm91bmQiOnsiJGlkIjoiMjMyIiwiQ29sb3IiOnsiJGlkIjoiMjMzIiwiQSI6MjU1LCJSIjoyMTQsIkciOjQwLCJCIjo0MH19LCJJc1Zpc2libGUiOnRydWUsIldpZHRoIjo4LjAsIkhlaWdodCI6OC4wLCJCb3JkZXJTdHlsZSI6eyIkaWQiOiIyMzQiLCJMaW5lQ29sb3IiOnsiJHJlZiI6Ijk4In0sIkxpbmVXZWlnaHQiOjAuMCwiTGluZVR5cGUiOjAsIlBhcmVudFN0eWxlIjpudWxsfSwiUGFyZW50U3R5bGUiOm51bGx9LCJUaXRsZVN0eWxlIjp7IiRpZCI6IjIzNSIsIkZvbnRTZXR0aW5ncyI6eyIkaWQiOiIyMzYiLCJGb250U2l6ZSI6MTIsIkZvbnROYW1lIjoiRnJhbmtsaW4gR290aGljIEJvb2siLCJJc0JvbGQiOnRydWUsIklzSXRhbGljIjpmYWxzZSwiSXNVbmRlcmxpbmVkIjpmYWxzZSwiUGFyZW50U3R5bGUiOm51bGx9LCJBdXRvU2l6ZSI6MiwiRm9yZWdyb3VuZCI6eyIkcmVmIjoiMTAyIn0sIk1heFdpZHRoIjoxNjUuNzU2NjY2NjY2NjY2NjksIk1heEhlaWdodCI6IkluZmluaXR5IiwiU21hcnRGb3JlZ3JvdW5kSXNBY3RpdmUiOmZhbHNlLCJIb3Jpem9udGFsQWxpZ25tZW50IjowLCJWZXJ0aWNhbEFsaWdubWVudCI6MCwiU21hcnRGb3JlZ3JvdW5kIjpudWxsLCJCYWNrZ3JvdW5kRmlsbFR5cGUiOjAsIk1hcmdpbiI6eyIkcmVmIjoiMTA0In0sIlBhZGRpbmciOnsiJHJlZiI6IjEwNSJ9LCJCYWNrZ3JvdW5kIjp7IiRpZCI6IjIzNyIsIkNvbG9yIjp7IiRpZCI6IjIzOCIsIkEiOjAsIlIiOjI1NSwiRyI6MjU1LCJCIjoyNTV9fSwiSXNWaXNpYmxlIjp0cnVlLCJXaWR0aCI6MC4wLCJIZWlnaHQiOjAuMCwiQm9yZGVyU3R5bGUiOnsiJGlkIjoiMjM5IiwiTGluZUNvbG9yIjpudWxsLCJMaW5lV2VpZ2h0IjowLjAsIkxpbmVUeXBlIjowLCJQYXJlbnRTdHlsZSI6bnVsbH0sIlBhcmVudFN0eWxlIjpudWxsfSwiRGF0ZVN0eWxlIjp7IiRpZCI6IjI0MCIsIkZvbnRTZXR0aW5ncyI6eyIkaWQiOiIyNDEiLCJGb250U2l6ZSI6MTAsIkZvbnROYW1lIjoiQ2FsaWJyaSIsIklzQm9sZCI6ZmFsc2UsIklzSXRhbGljIjpmYWxzZSwiSXNVbmRlcmxpbmVkIjpmYWxzZSwiUGFyZW50U3R5bGUiOm51bGx9LCJBdXRvU2l6ZSI6MCwiRm9yZWdyb3VuZCI6eyIkaWQiOiIyNDIiLCJDb2xvciI6eyIkaWQiOiIyND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TEifSwiUGFkZGluZyI6eyIkcmVmIjoiMTEyIn0sIkJhY2tncm91bmQiOnsiJGlkIjoiMjQ0IiwiQ29sb3IiOnsiJGlkIjoiMjQ1IiwiQSI6MCwiUiI6MjU1LCJHIjoyNTUsIkIiOjI1NX19LCJJc1Zpc2libGUiOmZhbHNlLCJXaWR0aCI6MC4wLCJIZWlnaHQiOjAuMCwiQm9yZGVyU3R5bGUiOnsiJGlkIjoiMjQ2IiwiTGluZUNvbG9yIjpudWxsLCJMaW5lV2VpZ2h0IjowLjAsIkxpbmVUeXBlIjowLCJQYXJlbnRTdHlsZSI6bnVsbH0sIlBhcmVudFN0eWxlIjpudWxsfSwiRGF0ZUZvcm1hdCI6eyIkcmVmIjoiMjAyIn0sIldlZWtOdW1iZXJpbmciOnsiJGlkIjoiMjQ3IiwiRm9ybWF0IjowLCJJc1Zpc2libGUiOmZhbHNlLCJMYXN0S25vd25WaXNpYmlsaXR5U3RhdGUiOmZhbHNlfSwiSXNWaXNpYmxlIjp0cnVlLCJQYXJlbnRTdHlsZSI6bnVsbH0sIkluZGV4IjoxMSwiUGVyY2VudGFnZUNvbXBsZXRlIjpudWxsLCJQb3NpdGlvbiI6eyJSYXRpbyI6MC4wOTExMzU4MDI0NjkxMzU3NiwiSXNDdXN0b20iOnRydWV9LCJEYXRlRm9ybWF0Ijp7IiRyZWYiOiIyMDIifSwiV2Vla051bWJlcmluZyI6eyIkaWQiOiIyNDgiLCJGb3JtYXQiOjAsIklzVmlzaWJsZSI6ZmFsc2UsIkxhc3RLbm93blZpc2liaWxpdHlTdGF0ZSI6ZmFsc2V9LCJSZWxhdGVkVGFza0lkIjoiMDAwMDAwMDAtMDAwMC0wMDAwLTAwMDAtMDAwMDAwMDAwMDAwIiwiSWQiOiJhNmViNTkzMy05NTc0LTQxZWUtOTk3Ny00MGNlZTUxM2RlOTciLCJJbXBvcnRJZCI6bnVsbCwiVGl0bGUiOiJUaGUgVGV4YXMgSGFsbG93ZWVuIFBvaXNvbmluZ1xyKDE5ODApIiwiTm90ZSI6bnVsbCwiSHlwZXJsaW5rIjp7IiRpZCI6IjI0OSIsIkFkZHJlc3MiOm51bGwsIlN1YkFkZHJlc3MiOm51bGx9LCJJc0NoYW5nZWQiOmZhbHNlLCJJc05ldyI6ZmFsc2V9LHsiJGlkIjoiMjUwIiwiRGF0ZSI6IjIwMjEtMTItMTBUMjM6NTk6MDAiLCJTdHlsZSI6eyIkaWQiOiIyNTEiLCJTaGFwZSI6MTgsIkNvbm5lY3Rvck1hcmdpbiI6eyIkcmVmIjoiODcifSwiQ29ubmVjdG9yU3R5bGUiOnsiJGlkIjoiMjUyIiwiTGluZUNvbG9yIjp7IiRyZWYiOiI4OSJ9LCJMaW5lV2VpZ2h0IjoyLjAsIkxpbmVUeXBlIjowLCJQYXJlbnRTdHlsZSI6bnVsbH0sIklzQmVsb3dUaW1lYmFuZCI6ZmFsc2UsIlBvc2l0aW9uT25UYXNrIjowLCJIaWRlRGF0ZSI6ZmFsc2UsIlNoYXBlU2l6ZSI6MCwiU3BhY2luZyI6Mi4wLCJQYWRkaW5nIjp7IiRyZWYiOiI5MSJ9LCJTaGFwZVN0eWxlIjp7IiRpZCI6IjI1MyIsIk1hcmdpbiI6eyIkcmVmIjoiOTMifSwiUGFkZGluZyI6eyIkcmVmIjoiOTQifSwiQmFja2dyb3VuZCI6eyIkaWQiOiIyNTQiLCJDb2xvciI6eyIkaWQiOiIyNTUiLCJBIjoyNTUsIlIiOjIxNCwiRyI6NDAsIkIiOjQwfX0sIklzVmlzaWJsZSI6dHJ1ZSwiV2lkdGgiOjguMCwiSGVpZ2h0Ijo4LjAsIkJvcmRlclN0eWxlIjp7IiRpZCI6IjI1NiIsIkxpbmVDb2xvciI6eyIkcmVmIjoiOTgifSwiTGluZVdlaWdodCI6MC4wLCJMaW5lVHlwZSI6MCwiUGFyZW50U3R5bGUiOm51bGx9LCJQYXJlbnRTdHlsZSI6bnVsbH0sIlRpdGxlU3R5bGUiOnsiJGlkIjoiMjU3IiwiRm9udFNldHRpbmdzIjp7IiRpZCI6IjI1OCIsIkZvbnRTaXplIjoxMiwiRm9udE5hbWUiOiJGcmFua2xpbiBHb3RoaWMgQm9vayIsIklzQm9sZCI6dHJ1ZSwiSXNJdGFsaWMiOmZhbHNlLCJJc1VuZGVybGluZWQiOmZhbHNlLCJQYXJlbnRTdHlsZSI6bnVsbH0sIkF1dG9TaXplIjoyLCJGb3JlZ3JvdW5kIjp7IiRyZWYiOiIxMDIifSwiTWF4V2lkdGgiOjE5OC41MjMzMzMzMzMzMzMzNCwiTWF4SGVpZ2h0IjoiSW5maW5pdHkiLCJTbWFydEZvcmVncm91bmRJc0FjdGl2ZSI6ZmFsc2UsIkhvcml6b250YWxBbGlnbm1lbnQiOjIsIlZlcnRpY2FsQWxpZ25tZW50IjowLCJTbWFydEZvcmVncm91bmQiOm51bGwsIkJhY2tncm91bmRGaWxsVHlwZSI6MCwiTWFyZ2luIjp7IiRyZWYiOiIxMDQifSwiUGFkZGluZyI6eyIkcmVmIjoiMTA1In0sIkJhY2tncm91bmQiOnsiJGlkIjoiMjU5IiwiQ29sb3IiOnsiJGlkIjoiMjYwIiwiQSI6MCwiUiI6MjU1LCJHIjoyNTUsIkIiOjI1NX19LCJJc1Zpc2libGUiOnRydWUsIldpZHRoIjowLjAsIkhlaWdodCI6MC4wLCJCb3JkZXJTdHlsZSI6eyIkaWQiOiIyNjEiLCJMaW5lQ29sb3IiOm51bGwsIkxpbmVXZWlnaHQiOjAuMCwiTGluZVR5cGUiOjAsIlBhcmVudFN0eWxlIjpudWxsfSwiUGFyZW50U3R5bGUiOm51bGx9LCJEYXRlU3R5bGUiOnsiJGlkIjoiMjYyIiwiRm9udFNldHRpbmdzIjp7IiRpZCI6IjI2MyIsIkZvbnRTaXplIjoxMCwiRm9udE5hbWUiOiJDYWxpYnJpIiwiSXNCb2xkIjpmYWxzZSwiSXNJdGFsaWMiOmZhbHNlLCJJc1VuZGVybGluZWQiOmZhbHNlLCJQYXJlbnRTdHlsZSI6bnVsbH0sIkF1dG9TaXplIjowLCJGb3JlZ3JvdW5kIjp7IiRpZCI6IjI2NCIsIkNvbG9yIjp7IiRpZCI6IjI2N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ExMSJ9LCJQYWRkaW5nIjp7IiRyZWYiOiIxMTIifSwiQmFja2dyb3VuZCI6eyIkaWQiOiIyNjYiLCJDb2xvciI6eyIkaWQiOiIyNjciLCJBIjowLCJSIjoyNTUsIkciOjI1NSwiQiI6MjU1fX0sIklzVmlzaWJsZSI6ZmFsc2UsIldpZHRoIjowLjAsIkhlaWdodCI6MC4wLCJCb3JkZXJTdHlsZSI6eyIkaWQiOiIyNjgiLCJMaW5lQ29sb3IiOm51bGwsIkxpbmVXZWlnaHQiOjAuMCwiTGluZVR5cGUiOjAsIlBhcmVudFN0eWxlIjpudWxsfSwiUGFyZW50U3R5bGUiOm51bGx9LCJEYXRlRm9ybWF0Ijp7IiRpZCI6IjI2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AiLCJGb3JtYXQiOjAsIklzVmlzaWJsZSI6ZmFsc2UsIkxhc3RLbm93blZpc2liaWxpdHlTdGF0ZSI6ZmFsc2V9LCJJc1Zpc2libGUiOnRydWUsIlBhcmVudFN0eWxlIjpudWxsfSwiSW5kZXgiOjEyLCJQZXJjZW50YWdlQ29tcGxldGUiOm51bGwsIlBvc2l0aW9uIjp7IlJhdGlvIjowLjI0MTE5OTgyMzIzNzMwMTQ0LCJJc0N1c3RvbSI6dHJ1ZX0sIkRhdGVGb3JtYXQiOnsiJHJlZiI6IjI2OSJ9LCJXZWVrTnVtYmVyaW5nIjp7IiRpZCI6IjI3MSIsIkZvcm1hdCI6MCwiSXNWaXNpYmxlIjpmYWxzZSwiTGFzdEtub3duVmlzaWJpbGl0eVN0YXRlIjpmYWxzZX0sIlJlbGF0ZWRUYXNrSWQiOiIwMDAwMDAwMC0wMDAwLTAwMDAtMDAwMC0wMDAwMDAwMDAwMDAiLCJJZCI6Ijc2MDI5MmJjLWEyMDgtNDEwYy1hNDk1LTVhOWNhNzk2NzdkMyIsIkltcG9ydElkIjpudWxsLCJUaXRsZSI6Ik1hcnkgU2hlbGxleSB3cml0ZXMgJ0ZyYW5rZW5zdGVpbuKAmVxyKDE4MTgpIiwiTm90ZSI6bnVsbCwiSHlwZXJsaW5rIjp7IiRpZCI6IjI3MiIsIkFkZHJlc3MiOm51bGwsIlN1YkFkZHJlc3MiOm51bGx9LCJJc0NoYW5nZWQiOmZhbHNlLCJJc05ldyI6ZmFsc2V9LHsiJGlkIjoiMjczIiwiRGF0ZSI6IjIwMjItMDEtMThUMjM6NTk6MDAiLCJTdHlsZSI6eyIkaWQiOiIyNzQiLCJTaGFwZSI6MTgsIkNvbm5lY3Rvck1hcmdpbiI6eyIkcmVmIjoiODcifSwiQ29ubmVjdG9yU3R5bGUiOnsiJGlkIjoiMjc1IiwiTGluZUNvbG9yIjp7IiRyZWYiOiI4OSJ9LCJMaW5lV2VpZ2h0IjoyLjAsIkxpbmVUeXBlIjowLCJQYXJlbnRTdHlsZSI6bnVsbH0sIklzQmVsb3dUaW1lYmFuZCI6ZmFsc2UsIlBvc2l0aW9uT25UYXNrIjowLCJIaWRlRGF0ZSI6ZmFsc2UsIlNoYXBlU2l6ZSI6MCwiU3BhY2luZyI6Mi4wLCJQYWRkaW5nIjp7IiRyZWYiOiI5MSJ9LCJTaGFwZVN0eWxlIjp7IiRpZCI6IjI3NiIsIk1hcmdpbiI6eyIkcmVmIjoiOTMifSwiUGFkZGluZyI6eyIkcmVmIjoiOTQifSwiQmFja2dyb3VuZCI6eyIkaWQiOiIyNzciLCJDb2xvciI6eyIkaWQiOiIyNzgiLCJBIjoyNTUsIlIiOjIxNCwiRyI6NDAsIkIiOjQwfX0sIklzVmlzaWJsZSI6dHJ1ZSwiV2lkdGgiOjguMCwiSGVpZ2h0Ijo4LjAsIkJvcmRlclN0eWxlIjp7IiRpZCI6IjI3OSIsIkxpbmVDb2xvciI6eyIkcmVmIjoiOTgifSwiTGluZVdlaWdodCI6MC4wLCJMaW5lVHlwZSI6MCwiUGFyZW50U3R5bGUiOm51bGx9LCJQYXJlbnRTdHlsZSI6bnVsbH0sIlRpdGxlU3R5bGUiOnsiJGlkIjoiMjgwIiwiRm9udFNldHRpbmdzIjp7IiRpZCI6IjI4MSIsIkZvbnRTaXplIjoxMiwiRm9udE5hbWUiOiJGcmFua2xpbiBHb3RoaWMgQm9vayIsIklzQm9sZCI6dHJ1ZSwiSXNJdGFsaWMiOmZhbHNlLCJJc1VuZGVybGluZWQiOmZhbHNlLCJQYXJlbnRTdHlsZSI6bnVsbH0sIkF1dG9TaXplIjoyLCJGb3JlZ3JvdW5kIjp7IiRyZWYiOiIxMDIifSwiTWF4V2lkdGgiOjE5OC41MjMzMzMzMzMzMzMzNCwiTWF4SGVpZ2h0IjoiSW5maW5pdHkiLCJTbWFydEZvcmVncm91bmRJc0FjdGl2ZSI6ZmFsc2UsIkhvcml6b250YWxBbGlnbm1lbnQiOjIsIlZlcnRpY2FsQWxpZ25tZW50IjowLCJTbWFydEZvcmVncm91bmQiOm51bGwsIkJhY2tncm91bmRGaWxsVHlwZSI6MCwiTWFyZ2luIjp7IiRyZWYiOiIxMDQifSwiUGFkZGluZyI6eyIkcmVmIjoiMTA1In0sIkJhY2tncm91bmQiOnsiJGlkIjoiMjgyIiwiQ29sb3IiOnsiJGlkIjoiMjgzIiwiQSI6MCwiUiI6MjU1LCJHIjoyNTUsIkIiOjI1NX19LCJJc1Zpc2libGUiOnRydWUsIldpZHRoIjowLjAsIkhlaWdodCI6MC4wLCJCb3JkZXJTdHlsZSI6eyIkaWQiOiIyODQiLCJMaW5lQ29sb3IiOm51bGwsIkxpbmVXZWlnaHQiOjAuMCwiTGluZVR5cGUiOjAsIlBhcmVudFN0eWxlIjpudWxsfSwiUGFyZW50U3R5bGUiOm51bGx9LCJEYXRlU3R5bGUiOnsiJGlkIjoiMjg1IiwiRm9udFNldHRpbmdzIjp7IiRpZCI6IjI4NiIsIkZvbnRTaXplIjoxMCwiRm9udE5hbWUiOiJDYWxpYnJpIiwiSXNCb2xkIjpmYWxzZSwiSXNJdGFsaWMiOmZhbHNlLCJJc1VuZGVybGluZWQiOmZhbHNlLCJQYXJlbnRTdHlsZSI6bnVsbH0sIkF1dG9TaXplIjowLCJGb3JlZ3JvdW5kIjp7IiRpZCI6IjI4NyIsIkNvbG9yIjp7IiRpZCI6IjI4O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ExMSJ9LCJQYWRkaW5nIjp7IiRyZWYiOiIxMTIifSwiQmFja2dyb3VuZCI6eyIkaWQiOiIyODkiLCJDb2xvciI6eyIkaWQiOiIyOTAiLCJBIjowLCJSIjoyNTUsIkciOjI1NSwiQiI6MjU1fX0sIklzVmlzaWJsZSI6ZmFsc2UsIldpZHRoIjowLjAsIkhlaWdodCI6MC4wLCJCb3JkZXJTdHlsZSI6eyIkaWQiOiIyOTEiLCJMaW5lQ29sb3IiOm51bGwsIkxpbmVXZWlnaHQiOjAuMCwiTGluZVR5cGUiOjAsIlBhcmVudFN0eWxlIjpudWxsfSwiUGFyZW50U3R5bGUiOm51bGx9LCJEYXRlRm9ybWF0Ijp7IiRyZWYiOiIyNjkifSwiV2Vla051bWJlcmluZyI6eyIkaWQiOiIyOTIiLCJGb3JtYXQiOjAsIklzVmlzaWJsZSI6ZmFsc2UsIkxhc3RLbm93blZpc2liaWxpdHlTdGF0ZSI6ZmFsc2V9LCJJc1Zpc2libGUiOnRydWUsIlBhcmVudFN0eWxlIjpudWxsfSwiSW5kZXgiOjEzLCJQZXJjZW50YWdlQ29tcGxldGUiOm51bGwsIlBvc2l0aW9uIjp7IlJhdGlvIjowLjM3MzY0MDExMjU3NTE2MzIyLCJJc0N1c3RvbSI6dHJ1ZX0sIkRhdGVGb3JtYXQiOnsiJHJlZiI6IjI2OSJ9LCJXZWVrTnVtYmVyaW5nIjp7IiRpZCI6IjI5MyIsIkZvcm1hdCI6MCwiSXNWaXNpYmxlIjpmYWxzZSwiTGFzdEtub3duVmlzaWJpbGl0eVN0YXRlIjpmYWxzZX0sIlJlbGF0ZWRUYXNrSWQiOiIwMDAwMDAwMC0wMDAwLTAwMDAtMDAwMC0wMDAwMDAwMDAwMDAiLCJJZCI6IjQzM2VmMDg1LTE4Y2ItNDhmMy05NmU5LTc3NGU3N2RlMDgzOSIsIkltcG9ydElkIjpudWxsLCJUaXRsZSI6IkJyYW0gU3Rva2VyIHdyaXRlcyBEcmFjdWxhXHIoMTg5NykiLCJOb3RlIjpudWxsLCJIeXBlcmxpbmsiOnsiJGlkIjoiMjk0IiwiQWRkcmVzcyI6bnVsbCwiU3ViQWRkcmVzcyI6bnVsbH0sIklzQ2hhbmdlZCI6ZmFsc2UsIklzTmV3IjpmYWxzZX0seyIkaWQiOiIyOTUiLCJEYXRlIjoiMjAyMi0wMy0yNFQyMzo1OTowMCIsIlN0eWxlIjp7IiRpZCI6IjI5NiIsIlNoYXBlIjoyLCJDb25uZWN0b3JNYXJnaW4iOnsiJHJlZiI6Ijg3In0sIkNvbm5lY3RvclN0eWxlIjp7IiRpZCI6IjI5NyIsIkxpbmVDb2xvciI6eyIkcmVmIjoiODkifSwiTGluZVdlaWdodCI6Mi4wLCJMaW5lVHlwZSI6MCwiUGFyZW50U3R5bGUiOm51bGx9LCJJc0JlbG93VGltZWJhbmQiOmZhbHNlLCJQb3NpdGlvbk9uVGFzayI6MCwiSGlkZURhdGUiOmZhbHNlLCJTaGFwZVNpemUiOjAsIlNwYWNpbmciOjIuMCwiUGFkZGluZyI6eyIkcmVmIjoiOTEifSwiU2hhcGVTdHlsZSI6eyIkaWQiOiIyOTgiLCJNYXJnaW4iOnsiJHJlZiI6IjkzIn0sIlBhZGRpbmciOnsiJHJlZiI6Ijk0In0sIkJhY2tncm91bmQiOnsiJGlkIjoiMjk5IiwiQ29sb3IiOnsiJGlkIjoiMzAwIiwiQSI6MjU1LCJSIjoyMTQsIkciOjQwLCJCIjo0MH19LCJJc1Zpc2libGUiOnRydWUsIldpZHRoIjo4LjAsIkhlaWdodCI6OC4wLCJCb3JkZXJTdHlsZSI6eyIkaWQiOiIzMDEiLCJMaW5lQ29sb3IiOnsiJHJlZiI6Ijk4In0sIkxpbmVXZWlnaHQiOjAuMCwiTGluZVR5cGUiOjAsIlBhcmVudFN0eWxlIjpudWxsfSwiUGFyZW50U3R5bGUiOm51bGx9LCJUaXRsZVN0eWxlIjp7IiRpZCI6IjMwMiIsIkZvbnRTZXR0aW5ncyI6eyIkaWQiOiIzMDMiLCJGb250U2l6ZSI6MTIsIkZvbnROYW1lIjoiRnJhbmtsaW4gR290aGljIEJvb2siLCJJc0JvbGQiOnRydWUsIklzSXRhbGljIjpmYWxzZSwiSXNVbmRlcmxpbmVkIjpmYWxzZSwiUGFyZW50U3R5bGUiOm51bGx9LCJBdXRvU2l6ZSI6MiwiRm9yZWdyb3VuZCI6eyIkcmVmIjoiMTAyIn0sIk1heFdpZHRoIjoyMjIuMTUzMzMzMzMzMzMzMzQsIk1heEhlaWdodCI6IkluZmluaXR5IiwiU21hcnRGb3JlZ3JvdW5kSXNBY3RpdmUiOmZhbHNlLCJIb3Jpem9udGFsQWxpZ25tZW50IjowLCJWZXJ0aWNhbEFsaWdubWVudCI6MCwiU21hcnRGb3JlZ3JvdW5kIjpudWxsLCJCYWNrZ3JvdW5kRmlsbFR5cGUiOjAsIk1hcmdpbiI6eyIkcmVmIjoiMTA0In0sIlBhZGRpbmciOnsiJHJlZiI6IjEwNSJ9LCJCYWNrZ3JvdW5kIjp7IiRpZCI6IjMwNCIsIkNvbG9yIjp7IiRpZCI6IjMwNSIsIkEiOjAsIlIiOjI1NSwiRyI6MjU1LCJCIjoyNTV9fSwiSXNWaXNpYmxlIjp0cnVlLCJXaWR0aCI6MC4wLCJIZWlnaHQiOjAuMCwiQm9yZGVyU3R5bGUiOnsiJGlkIjoiMzA2IiwiTGluZUNvbG9yIjpudWxsLCJMaW5lV2VpZ2h0IjowLjAsIkxpbmVUeXBlIjowLCJQYXJlbnRTdHlsZSI6bnVsbH0sIlBhcmVudFN0eWxlIjpudWxsfSwiRGF0ZVN0eWxlIjp7IiRpZCI6IjMwNyIsIkZvbnRTZXR0aW5ncyI6eyIkaWQiOiIzMDgiLCJGb250U2l6ZSI6MTAsIkZvbnROYW1lIjoiQ2FsaWJyaSIsIklzQm9sZCI6ZmFsc2UsIklzSXRhbGljIjpmYWxzZSwiSXNVbmRlcmxpbmVkIjpmYWxzZSwiUGFyZW50U3R5bGUiOm51bGx9LCJBdXRvU2l6ZSI6MCwiRm9yZWdyb3VuZCI6eyIkaWQiOiIzMDkiLCJDb2xvciI6eyIkaWQiOiIzMT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TEifSwiUGFkZGluZyI6eyIkcmVmIjoiMTEyIn0sIkJhY2tncm91bmQiOnsiJGlkIjoiMzExIiwiQ29sb3IiOnsiJGlkIjoiMzEyIiwiQSI6MCwiUiI6MjU1LCJHIjoyNTUsIkIiOjI1NX19LCJJc1Zpc2libGUiOmZhbHNlLCJXaWR0aCI6MC4wLCJIZWlnaHQiOjAuMCwiQm9yZGVyU3R5bGUiOnsiJGlkIjoiMzEzIiwiTGluZUNvbG9yIjpudWxsLCJMaW5lV2VpZ2h0IjowLjAsIkxpbmVUeXBlIjowLCJQYXJlbnRTdHlsZSI6bnVsbH0sIlBhcmVudFN0eWxlIjpudWxsfSwiRGF0ZUZvcm1hdCI6eyIkcmVmIjoiMjAyIn0sIldlZWtOdW1iZXJpbmciOnsiJGlkIjoiMzE0IiwiRm9ybWF0IjowLCJJc1Zpc2libGUiOmZhbHNlLCJMYXN0S25vd25WaXNpYmlsaXR5U3RhdGUiOmZhbHNlfSwiSXNWaXNpYmxlIjp0cnVlLCJQYXJlbnRTdHlsZSI6bnVsbH0sIkluZGV4IjoxNCwiUGVyY2VudGFnZUNvbXBsZXRlIjpudWxsLCJQb3NpdGlvbiI6eyJSYXRpbyI6MC40NzczNDY5NDY4OTkyNzUwOSwiSXNDdXN0b20iOnRydWV9LCJEYXRlRm9ybWF0Ijp7IiRyZWYiOiIyMDIifSwiV2Vla051bWJlcmluZyI6eyIkaWQiOiIzMTUiLCJGb3JtYXQiOjAsIklzVmlzaWJsZSI6ZmFsc2UsIkxhc3RLbm93blZpc2liaWxpdHlTdGF0ZSI6ZmFsc2V9LCJSZWxhdGVkVGFza0lkIjoiMDAwMDAwMDAtMDAwMC0wMDAwLTAwMDAtMDAwMDAwMDAwMDAwIiwiSWQiOiIzMGIyYTQxMy1jODk0LTQyNmYtYjFmNi0xNzNiYTlhNDZmYTgiLCJJbXBvcnRJZCI6bnVsbCwiVGl0bGUiOiInQm9yaXMnIFBpY2tldHQncyBNb25zdGVyIE1hc2ggaXMgcmVsZWFzZWRccigxOTYyKSIsIk5vdGUiOm51bGwsIkh5cGVybGluayI6eyIkaWQiOiIzMTYiLCJBZGRyZXNzIjpudWxsLCJTdWJBZGRyZXNzIjpudWxsfSwiSXNDaGFuZ2VkIjpmYWxzZSwiSXNOZXciOmZhbHNlfSx7IiRpZCI6IjMxNyIsIkRhdGUiOiIyMDIyLTA0LTE2VDIzOjU5OjAwIiwiU3R5bGUiOnsiJGlkIjoiMzE4IiwiU2hhcGUiOjIsIkNvbm5lY3Rvck1hcmdpbiI6eyIkcmVmIjoiODcifSwiQ29ubmVjdG9yU3R5bGUiOnsiJGlkIjoiMzE5IiwiTGluZUNvbG9yIjp7IiRyZWYiOiI4OSJ9LCJMaW5lV2VpZ2h0IjoyLjAsIkxpbmVUeXBlIjowLCJQYXJlbnRTdHlsZSI6bnVsbH0sIklzQmVsb3dUaW1lYmFuZCI6ZmFsc2UsIlBvc2l0aW9uT25UYXNrIjowLCJIaWRlRGF0ZSI6ZmFsc2UsIlNoYXBlU2l6ZSI6MCwiU3BhY2luZyI6Mi4wLCJQYWRkaW5nIjp7IiRyZWYiOiI5MSJ9LCJTaGFwZVN0eWxlIjp7IiRpZCI6IjMyMCIsIk1hcmdpbiI6eyIkcmVmIjoiOTMifSwiUGFkZGluZyI6eyIkcmVmIjoiOTQifSwiQmFja2dyb3VuZCI6eyIkaWQiOiIzMjEiLCJDb2xvciI6eyIkaWQiOiIzMjIiLCJBIjoyNTUsIlIiOjIxNCwiRyI6NDAsIkIiOjQwfX0sIklzVmlzaWJsZSI6dHJ1ZSwiV2lkdGgiOjguMCwiSGVpZ2h0Ijo4LjAsIkJvcmRlclN0eWxlIjp7IiRpZCI6IjMyMyIsIkxpbmVDb2xvciI6eyIkcmVmIjoiOTgifSwiTGluZVdlaWdodCI6MC4wLCJMaW5lVHlwZSI6MCwiUGFyZW50U3R5bGUiOm51bGx9LCJQYXJlbnRTdHlsZSI6bnVsbH0sIlRpdGxlU3R5bGUiOnsiJGlkIjoiMzI0IiwiRm9udFNldHRpbmdzIjp7IiRpZCI6IjMyNSIsIkZvbnRTaXplIjoxMiwiRm9udE5hbWUiOiJGcmFua2xpbiBHb3RoaWMgQm9vayIsIklzQm9sZCI6dHJ1ZSwiSXNJdGFsaWMiOmZhbHNlLCJJc1VuZGVybGluZWQiOmZhbHNlLCJQYXJlbnRTdHlsZSI6bnVsbH0sIkF1dG9TaXplIjoyLCJGb3JlZ3JvdW5kIjp7IiRyZWYiOiIxMDIifSwiTWF4V2lkdGgiOjIxMy45ODMzMzMzMzMzMzMzNSwiTWF4SGVpZ2h0IjoiSW5maW5pdHkiLCJTbWFydEZvcmVncm91bmRJc0FjdGl2ZSI6ZmFsc2UsIkhvcml6b250YWxBbGlnbm1lbnQiOjAsIlZlcnRpY2FsQWxpZ25tZW50IjowLCJTbWFydEZvcmVncm91bmQiOm51bGwsIkJhY2tncm91bmRGaWxsVHlwZSI6MCwiTWFyZ2luIjp7IiRyZWYiOiIxMDQifSwiUGFkZGluZyI6eyIkcmVmIjoiMTA1In0sIkJhY2tncm91bmQiOnsiJGlkIjoiMzI2IiwiQ29sb3IiOnsiJGlkIjoiMzI3IiwiQSI6MCwiUiI6MjU1LCJHIjoyNTUsIkIiOjI1NX19LCJJc1Zpc2libGUiOnRydWUsIldpZHRoIjowLjAsIkhlaWdodCI6MC4wLCJCb3JkZXJTdHlsZSI6eyIkaWQiOiIzMjgiLCJMaW5lQ29sb3IiOm51bGwsIkxpbmVXZWlnaHQiOjAuMCwiTGluZVR5cGUiOjAsIlBhcmVudFN0eWxlIjpudWxsfSwiUGFyZW50U3R5bGUiOm51bGx9LCJEYXRlU3R5bGUiOnsiJGlkIjoiMzI5IiwiRm9udFNldHRpbmdzIjp7IiRpZCI6IjMzMCIsIkZvbnRTaXplIjoxMCwiRm9udE5hbWUiOiJDYWxpYnJpIiwiSXNCb2xkIjpmYWxzZSwiSXNJdGFsaWMiOmZhbHNlLCJJc1VuZGVybGluZWQiOmZhbHNlLCJQYXJlbnRTdHlsZSI6bnVsbH0sIkF1dG9TaXplIjowLCJGb3JlZ3JvdW5kIjp7IiRpZCI6IjMzMSIsIkNvbG9yIjp7IiRpZCI6IjMz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xMSJ9LCJQYWRkaW5nIjp7IiRyZWYiOiIxMTIifSwiQmFja2dyb3VuZCI6eyIkaWQiOiIzMzMiLCJDb2xvciI6eyIkaWQiOiIzMzQiLCJBIjowLCJSIjoyNTUsIkciOjI1NSwiQiI6MjU1fX0sIklzVmlzaWJsZSI6ZmFsc2UsIldpZHRoIjowLjAsIkhlaWdodCI6MC4wLCJCb3JkZXJTdHlsZSI6eyIkaWQiOiIzMzUiLCJMaW5lQ29sb3IiOm51bGwsIkxpbmVXZWlnaHQiOjAuMCwiTGluZVR5cGUiOjAsIlBhcmVudFN0eWxlIjpudWxsfSwiUGFyZW50U3R5bGUiOm51bGx9LCJEYXRlRm9ybWF0Ijp7IiRyZWYiOiIyMDIifSwiV2Vla051bWJlcmluZyI6eyIkaWQiOiIzMzYiLCJGb3JtYXQiOjAsIklzVmlzaWJsZSI6ZmFsc2UsIkxhc3RLbm93blZpc2liaWxpdHlTdGF0ZSI6ZmFsc2V9LCJJc1Zpc2libGUiOnRydWUsIlBhcmVudFN0eWxlIjpudWxsfSwiSW5kZXgiOjE1LCJQZXJjZW50YWdlQ29tcGxldGUiOm51bGwsIlBvc2l0aW9uIjp7IlJhdGlvIjowLjI0ODIxNTMxMjc4Mzc2MjMsIklzQ3VzdG9tIjp0cnVlfSwiRGF0ZUZvcm1hdCI6eyIkcmVmIjoiMjAyIn0sIldlZWtOdW1iZXJpbmciOnsiJGlkIjoiMzM3IiwiRm9ybWF0IjowLCJJc1Zpc2libGUiOmZhbHNlLCJMYXN0S25vd25WaXNpYmlsaXR5U3RhdGUiOmZhbHNlfSwiUmVsYXRlZFRhc2tJZCI6IjAwMDAwMDAwLTAwMDAtMDAwMC0wMDAwLTAwMDAwMDAwMDAwMCIsIklkIjoiMDcwNjE4ODgtMTY4MS00YTliLTllMTAtNjY3OWM1ODU3OTE3IiwiSW1wb3J0SWQiOm51bGwsIlRpdGxlIjoiRmlyc3QgJ0hhbGxvd2VlbicgbW92aWVccigxOTc4KSIsIk5vdGUiOm51bGwsIkh5cGVybGluayI6eyIkaWQiOiIzMzgiLCJBZGRyZXNzIjpudWxsLCJTdWJBZGRyZXNzIjpudWxsfSwiSXNDaGFuZ2VkIjpmYWxzZSwiSXNOZXciOmZhbHNlfSx7IiRpZCI6IjMzOSIsIkRhdGUiOiIyMDIyLTAyLTA3VDIzOjU5OjAwIiwiU3R5bGUiOnsiJGlkIjoiMzQwIiwiU2hhcGUiOjIsIkNvbm5lY3Rvck1hcmdpbiI6eyIkcmVmIjoiODcifSwiQ29ubmVjdG9yU3R5bGUiOnsiJGlkIjoiMzQxIiwiTGluZUNvbG9yIjp7IiRyZWYiOiI4OSJ9LCJMaW5lV2VpZ2h0IjoyLjAsIkxpbmVUeXBlIjowLCJQYXJlbnRTdHlsZSI6bnVsbH0sIklzQmVsb3dUaW1lYmFuZCI6ZmFsc2UsIlBvc2l0aW9uT25UYXNrIjowLCJIaWRlRGF0ZSI6ZmFsc2UsIlNoYXBlU2l6ZSI6MCwiU3BhY2luZyI6Mi4wLCJQYWRkaW5nIjp7IiRyZWYiOiI5MSJ9LCJTaGFwZVN0eWxlIjp7IiRpZCI6IjM0MiIsIk1hcmdpbiI6eyIkcmVmIjoiOTMifSwiUGFkZGluZyI6eyIkcmVmIjoiOTQifSwiQmFja2dyb3VuZCI6eyIkaWQiOiIzNDMiLCJDb2xvciI6eyIkaWQiOiIzNDQiLCJBIjoyNTUsIlIiOjIxNCwiRyI6NDAsIkIiOjQwfX0sIklzVmlzaWJsZSI6dHJ1ZSwiV2lkdGgiOjguMCwiSGVpZ2h0Ijo4LjAsIkJvcmRlclN0eWxlIjp7IiRpZCI6IjM0NSIsIkxpbmVDb2xvciI6eyIkcmVmIjoiOTgifSwiTGluZVdlaWdodCI6MC4wLCJMaW5lVHlwZSI6MCwiUGFyZW50U3R5bGUiOm51bGx9LCJQYXJlbnRTdHlsZSI6bnVsbH0sIlRpdGxlU3R5bGUiOnsiJGlkIjoiMzQ2IiwiRm9udFNldHRpbmdzIjp7IiRpZCI6IjM0NyIsIkZvbnRTaXplIjoxMiwiRm9udE5hbWUiOiJGcmFua2xpbiBHb3RoaWMgQm9vayIsIklzQm9sZCI6dHJ1ZSwiSXNJdGFsaWMiOmZhbHNlLCJJc1VuZGVybGluZWQiOmZhbHNlLCJQYXJlbnRTdHlsZSI6bnVsbH0sIkF1dG9TaXplIjoyLCJGb3JlZ3JvdW5kIjp7IiRyZWYiOiIxMDIifSwiTWF4V2lkdGgiOjIyMS4xNjMzMzMzMzMzMzMzNiwiTWF4SGVpZ2h0IjoiSW5maW5pdHkiLCJTbWFydEZvcmVncm91bmRJc0FjdGl2ZSI6ZmFsc2UsIkhvcml6b250YWxBbGlnbm1lbnQiOjAsIlZlcnRpY2FsQWxpZ25tZW50IjowLCJTbWFydEZvcmVncm91bmQiOm51bGwsIkJhY2tncm91bmRGaWxsVHlwZSI6MCwiTWFyZ2luIjp7IiRyZWYiOiIxMDQifSwiUGFkZGluZyI6eyIkcmVmIjoiMTA1In0sIkJhY2tncm91bmQiOnsiJGlkIjoiMzQ4IiwiQ29sb3IiOnsiJGlkIjoiMzQ5IiwiQSI6MCwiUiI6MjU1LCJHIjoyNTUsIkIiOjI1NX19LCJJc1Zpc2libGUiOnRydWUsIldpZHRoIjowLjAsIkhlaWdodCI6MC4wLCJCb3JkZXJTdHlsZSI6eyIkaWQiOiIzNTAiLCJMaW5lQ29sb3IiOm51bGwsIkxpbmVXZWlnaHQiOjAuMCwiTGluZVR5cGUiOjAsIlBhcmVudFN0eWxlIjpudWxsfSwiUGFyZW50U3R5bGUiOm51bGx9LCJEYXRlU3R5bGUiOnsiJGlkIjoiMzUxIiwiRm9udFNldHRpbmdzIjp7IiRpZCI6IjM1MiIsIkZvbnRTaXplIjoxMCwiRm9udE5hbWUiOiJDYWxpYnJpIiwiSXNCb2xkIjpmYWxzZSwiSXNJdGFsaWMiOmZhbHNlLCJJc1VuZGVybGluZWQiOmZhbHNlLCJQYXJlbnRTdHlsZSI6bnVsbH0sIkF1dG9TaXplIjowLCJGb3JlZ3JvdW5kIjp7IiRpZCI6IjM1MyIsIkNvbG9yIjp7IiRpZCI6IjM1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xMSJ9LCJQYWRkaW5nIjp7IiRyZWYiOiIxMTIifSwiQmFja2dyb3VuZCI6eyIkaWQiOiIzNTUiLCJDb2xvciI6eyIkaWQiOiIzNTYiLCJBIjowLCJSIjoyNTUsIkciOjI1NSwiQiI6MjU1fX0sIklzVmlzaWJsZSI6ZmFsc2UsIldpZHRoIjowLjAsIkhlaWdodCI6MC4wLCJCb3JkZXJTdHlsZSI6eyIkaWQiOiIzNTciLCJMaW5lQ29sb3IiOm51bGwsIkxpbmVXZWlnaHQiOjAuMCwiTGluZVR5cGUiOjAsIlBhcmVudFN0eWxlIjpudWxsfSwiUGFyZW50U3R5bGUiOm51bGx9LCJEYXRlRm9ybWF0Ijp7IiRyZWYiOiIyMDIifSwiV2Vla051bWJlcmluZyI6eyIkaWQiOiIzNTgiLCJGb3JtYXQiOjAsIklzVmlzaWJsZSI6ZmFsc2UsIkxhc3RLbm93blZpc2liaWxpdHlTdGF0ZSI6ZmFsc2V9LCJJc1Zpc2libGUiOnRydWUsIlBhcmVudFN0eWxlIjpudWxsfSwiSW5kZXgiOjE2LCJQZXJjZW50YWdlQ29tcGxldGUiOm51bGwsIlBvc2l0aW9uIjp7IlJhdGlvIjowLjMxNzM3NjI3MTEyODM3MTYzLCJJc0N1c3RvbSI6dHJ1ZX0sIkRhdGVGb3JtYXQiOnsiJHJlZiI6IjIwMiJ9LCJXZWVrTnVtYmVyaW5nIjp7IiRpZCI6IjM1OSIsIkZvcm1hdCI6MCwiSXNWaXNpYmxlIjpmYWxzZSwiTGFzdEtub3duVmlzaWJpbGl0eVN0YXRlIjpmYWxzZX0sIlJlbGF0ZWRUYXNrSWQiOiIwMDAwMDAwMC0wMDAwLTAwMDAtMDAwMC0wMDAwMDAwMDAwMDAiLCJJZCI6Ijg0OTBhODAzLTI5MjAtNDFkNS1hNDg2LTdmNzMyMDk0NDdjMyIsIkltcG9ydElkIjpudWxsLCJUaXRsZSI6IjFzdCBUcmljay1vci10cmVhdCBpbiBOb3J0aCBBbWVyaWNhXHIoMTkxMSkiLCJOb3RlIjpudWxsLCJIeXBlcmxpbmsiOnsiJGlkIjoiMzYwIiwiQWRkcmVzcyI6bnVsbCwiU3ViQWRkcmVzcyI6bnVsbH0sIklzQ2hhbmdlZCI6ZmFsc2UsIklzTmV3IjpmYWxzZX0seyIkaWQiOiIzNjEiLCJEYXRlIjoiMjAyMS0xMi0xN1QyMzo1OTowMCIsIlN0eWxlIjp7IiRpZCI6IjM2MiIsIlNoYXBlIjoxOCwiQ29ubmVjdG9yTWFyZ2luIjp7IiRpZCI6IjM2MyIsIlRvcCI6MC4wLCJMZWZ0IjoyLjAsIlJpZ2h0IjoyLjAsIkJvdHRvbSI6MC4wfSwiQ29ubmVjdG9yU3R5bGUiOnsiJGlkIjoiMzY0IiwiTGluZUNvbG9yIjp7IiRyZWYiOiI4OSJ9LCJMaW5lV2VpZ2h0IjoyLjAsIkxpbmVUeXBlIjowLCJQYXJlbnRTdHlsZSI6bnVsbH0sIklzQmVsb3dUaW1lYmFuZCI6ZmFsc2UsIlBvc2l0aW9uT25UYXNrIjowLCJIaWRlRGF0ZSI6ZmFsc2UsIlNoYXBlU2l6ZSI6MCwiU3BhY2luZyI6Mi4wLCJQYWRkaW5nIjp7IiRpZCI6IjM2NSIsIlRvcCI6Ny4wLCJMZWZ0IjozLjAsIlJpZ2h0IjowLjAsIkJvdHRvbSI6Mi4wfSwiU2hhcGVTdHlsZSI6eyIkaWQiOiIzNjYiLCJNYXJnaW4iOnsiJGlkIjoiMzY3IiwiVG9wIjowLjAsIkxlZnQiOjAuMCwiUmlnaHQiOjAuMCwiQm90dG9tIjowLjB9LCJQYWRkaW5nIjp7IiRpZCI6IjM2OCIsIlRvcCI6MC4wLCJMZWZ0IjowLjAsIlJpZ2h0IjowLjAsIkJvdHRvbSI6MC4wfSwiQmFja2dyb3VuZCI6eyIkaWQiOiIzNjkiLCJDb2xvciI6eyIkaWQiOiIzNzAiLCJBIjoyNTUsIlIiOjIxNCwiRyI6NDAsIkIiOjQwfX0sIklzVmlzaWJsZSI6dHJ1ZSwiV2lkdGgiOjguMCwiSGVpZ2h0Ijo4LjAsIkJvcmRlclN0eWxlIjp7IiRpZCI6IjM3MSIsIkxpbmVDb2xvciI6eyIkaWQiOiIzNzIiLCIkdHlwZSI6Ik5MUkUuQ29tbW9uLkRvbS5Tb2xpZENvbG9yQnJ1c2gsIE5MUkUuQ29tbW9uIiwiQ29sb3IiOnsiJGlkIjoiMzczIiwiQSI6MjU1LCJSIjoyNTUsIkciOjAsIkIiOjB9fSwiTGluZVdlaWdodCI6MC4wLCJMaW5lVHlwZSI6MCwiUGFyZW50U3R5bGUiOm51bGx9LCJQYXJlbnRTdHlsZSI6bnVsbH0sIlRpdGxlU3R5bGUiOnsiJGlkIjoiMzc0IiwiRm9udFNldHRpbmdzIjp7IiRpZCI6IjM3NSIsIkZvbnRTaXplIjoxMiwiRm9udE5hbWUiOiJGcmFua2xpbiBHb3RoaWMgQm9vayIsIklzQm9sZCI6dHJ1ZSwiSXNJdGFsaWMiOmZhbHNlLCJJc1VuZGVybGluZWQiOmZhbHNlLCJQYXJlbnRTdHlsZSI6bnVsbH0sIkF1dG9TaXplIjoyLCJGb3JlZ3JvdW5kIjp7IiRyZWYiOiIxMDIifSwiTWF4V2lkdGgiOjI1NC4wNzY2NjY2NjY2NjY2OCwiTWF4SGVpZ2h0IjoiSW5maW5pdHkiLCJTbWFydEZvcmVncm91bmRJc0FjdGl2ZSI6ZmFsc2UsIkhvcml6b250YWxBbGlnbm1lbnQiOjIsIlZlcnRpY2FsQWxpZ25tZW50IjowLCJTbWFydEZvcmVncm91bmQiOm51bGwsIkJhY2tncm91bmRGaWxsVHlwZSI6MCwiTWFyZ2luIjp7IiRpZCI6IjM3NiIsIlRvcCI6MC4wLCJMZWZ0IjowLjAsIlJpZ2h0IjowLjAsIkJvdHRvbSI6MC4wfSwiUGFkZGluZyI6eyIkaWQiOiIzNzciLCJUb3AiOjAuMCwiTGVmdCI6MC4wLCJSaWdodCI6MC4wLCJCb3R0b20iOjAuMH0sIkJhY2tncm91bmQiOnsiJGlkIjoiMzc4IiwiQ29sb3IiOnsiJGlkIjoiMzc5IiwiQSI6MCwiUiI6MjU1LCJHIjoyNTUsIkIiOjI1NX19LCJJc1Zpc2libGUiOnRydWUsIldpZHRoIjowLjAsIkhlaWdodCI6MC4wLCJCb3JkZXJTdHlsZSI6eyIkaWQiOiIzODAiLCJMaW5lQ29sb3IiOm51bGwsIkxpbmVXZWlnaHQiOjAuMCwiTGluZVR5cGUiOjAsIlBhcmVudFN0eWxlIjpudWxsfSwiUGFyZW50U3R5bGUiOm51bGx9LCJEYXRlU3R5bGUiOnsiJGlkIjoiMzgxIiwiRm9udFNldHRpbmdzIjp7IiRpZCI6IjM4MiIsIkZvbnRTaXplIjoxMCwiRm9udE5hbWUiOiJDYWxpYnJpIiwiSXNCb2xkIjpmYWxzZSwiSXNJdGFsaWMiOmZhbHNlLCJJc1VuZGVybGluZWQiOmZhbHNlLCJQYXJlbnRTdHlsZSI6bnVsbH0sIkF1dG9TaXplIjowLCJGb3JlZ3JvdW5kIjp7IiRpZCI6IjM4MyIsIkNvbG9yIjp7IiRpZCI6IjM4N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zg1IiwiVG9wIjowLjAsIkxlZnQiOjAuMCwiUmlnaHQiOjAuMCwiQm90dG9tIjowLjB9LCJQYWRkaW5nIjp7IiRpZCI6IjM4NiIsIlRvcCI6MC4wLCJMZWZ0IjowLjAsIlJpZ2h0IjowLjAsIkJvdHRvbSI6MC4wfSwiQmFja2dyb3VuZCI6eyIkaWQiOiIzODciLCJDb2xvciI6eyIkaWQiOiIzODgiLCJBIjowLCJSIjoyNTUsIkciOjI1NSwiQiI6MjU1fX0sIklzVmlzaWJsZSI6ZmFsc2UsIldpZHRoIjowLjAsIkhlaWdodCI6MC4wLCJCb3JkZXJTdHlsZSI6eyIkaWQiOiIzODkiLCJMaW5lQ29sb3IiOm51bGwsIkxpbmVXZWlnaHQiOjAuMCwiTGluZVR5cGUiOjAsIlBhcmVudFN0eWxlIjpudWxsfSwiUGFyZW50U3R5bGUiOm51bGx9LCJEYXRlRm9ybWF0Ijp7IiRyZWYiOiIyMDIifSwiV2Vla051bWJlcmluZyI6eyIkaWQiOiIzOTAiLCJGb3JtYXQiOjAsIklzVmlzaWJsZSI6ZmFsc2UsIkxhc3RLbm93blZpc2liaWxpdHlTdGF0ZSI6ZmFsc2V9LCJJc1Zpc2libGUiOnRydWUsIlBhcmVudFN0eWxlIjpudWxsfSwiSW5kZXgiOjE3LCJQZXJjZW50YWdlQ29tcGxldGUiOm51bGwsIlBvc2l0aW9uIjp7IlJhdGlvIjowLjQ4MDIyOTEwMjI2MzE0MDkyLCJJc0N1c3RvbSI6dHJ1ZX0sIkRhdGVGb3JtYXQiOnsiJHJlZiI6IjIwMiJ9LCJXZWVrTnVtYmVyaW5nIjp7IiRpZCI6IjM5MSIsIkZvcm1hdCI6MCwiSXNWaXNpYmxlIjpmYWxzZSwiTGFzdEtub3duVmlzaWJpbGl0eVN0YXRlIjpmYWxzZX0sIlJlbGF0ZWRUYXNrSWQiOiIwMDAwMDAwMC0wMDAwLTAwMDAtMDAwMC0wMDAwMDAwMDAwMDAiLCJJZCI6ImQ2ZjQyNmM2LWE1OWItNDQwYS1iMWRlLWQ4ODdiMTgzMmZlZiIsIkltcG9ydElkIjpudWxsLCJUaXRsZSI6IklyaXNoIHBvdGF0byBmYW1pbmUgYnJpbmdzIEhhbGxvd2VlbiB0byBBbWVyaWNhXHIoMTg1MCkiLCJOb3RlIjpudWxsLCJIeXBlcmxpbmsiOnsiJGlkIjoiMzkyIiwiQWRkcmVzcyI6bnVsbCwiU3ViQWRkcmVzcyI6bnVsbH0sIklzQ2hhbmdlZCI6ZmFsc2UsIklzTmV3IjpmYWxzZX0seyIkaWQiOiIzOTMiLCJEYXRlIjoiMjAyMS0xMi0wMVQyMzo1OTowMCIsIlN0eWxlIjp7IiRpZCI6IjM5NCIsIlNoYXBlIjoxOCwiQ29ubmVjdG9yTWFyZ2luIjp7IiRpZCI6IjM5NSIsIlRvcCI6MC4wLCJMZWZ0IjoyLjAsIlJpZ2h0IjoyLjAsIkJvdHRvbSI6MC4wfSwiQ29ubmVjdG9yU3R5bGUiOnsiJGlkIjoiMzk2IiwiTGluZUNvbG9yIjp7IiRyZWYiOiI4OSJ9LCJMaW5lV2VpZ2h0IjoyLjAsIkxpbmVUeXBlIjowLCJQYXJlbnRTdHlsZSI6bnVsbH0sIklzQmVsb3dUaW1lYmFuZCI6ZmFsc2UsIlBvc2l0aW9uT25UYXNrIjowLCJIaWRlRGF0ZSI6ZmFsc2UsIlNoYXBlU2l6ZSI6MCwiU3BhY2luZyI6Mi4wLCJQYWRkaW5nIjp7IiRpZCI6IjM5NyIsIlRvcCI6Ny4wLCJMZWZ0IjozLjAsIlJpZ2h0IjowLjAsIkJvdHRvbSI6Mi4wfSwiU2hhcGVTdHlsZSI6eyIkaWQiOiIzOTgiLCJNYXJnaW4iOnsiJGlkIjoiMzk5IiwiVG9wIjowLjAsIkxlZnQiOjAuMCwiUmlnaHQiOjAuMCwiQm90dG9tIjowLjB9LCJQYWRkaW5nIjp7IiRpZCI6IjQwMCIsIlRvcCI6MC4wLCJMZWZ0IjowLjAsIlJpZ2h0IjowLjAsIkJvdHRvbSI6MC4wfSwiQmFja2dyb3VuZCI6eyIkaWQiOiI0MDEiLCJDb2xvciI6eyIkaWQiOiI0MDIiLCJBIjoyNTUsIlIiOjIxNCwiRyI6NDAsIkIiOjQwfX0sIklzVmlzaWJsZSI6dHJ1ZSwiV2lkdGgiOjguMCwiSGVpZ2h0Ijo4LjAsIkJvcmRlclN0eWxlIjp7IiRpZCI6IjQwMyIsIkxpbmVDb2xvciI6eyIkaWQiOiI0MDQiLCIkdHlwZSI6Ik5MUkUuQ29tbW9uLkRvbS5Tb2xpZENvbG9yQnJ1c2gsIE5MUkUuQ29tbW9uIiwiQ29sb3IiOnsiJGlkIjoiNDA1IiwiQSI6MjU1LCJSIjoyNTUsIkciOjAsIkIiOjB9fSwiTGluZVdlaWdodCI6MC4wLCJMaW5lVHlwZSI6MCwiUGFyZW50U3R5bGUiOm51bGx9LCJQYXJlbnRTdHlsZSI6bnVsbH0sIlRpdGxlU3R5bGUiOnsiJGlkIjoiNDA2IiwiRm9udFNldHRpbmdzIjp7IiRpZCI6IjQwNyIsIkZvbnRTaXplIjoxMiwiRm9udE5hbWUiOiJGcmFua2xpbiBHb3RoaWMgQm9vayIsIklzQm9sZCI6dHJ1ZSwiSXNJdGFsaWMiOmZhbHNlLCJJc1VuZGVybGluZWQiOmZhbHNlLCJQYXJlbnRTdHlsZSI6bnVsbH0sIkF1dG9TaXplIjowLCJGb3JlZ3JvdW5kIjp7IiRyZWYiOiIxMDIifSwiTWF4V2lkdGgiOjIwMC4wLCJNYXhIZWlnaHQiOiJJbmZpbml0eSIsIlNtYXJ0Rm9yZWdyb3VuZElzQWN0aXZlIjpmYWxzZSwiSG9yaXpvbnRhbEFsaWdubWVudCI6MiwiVmVydGljYWxBbGlnbm1lbnQiOjAsIlNtYXJ0Rm9yZWdyb3VuZCI6bnVsbCwiQmFja2dyb3VuZEZpbGxUeXBlIjowLCJNYXJnaW4iOnsiJGlkIjoiNDA4IiwiVG9wIjowLjAsIkxlZnQiOjAuMCwiUmlnaHQiOjAuMCwiQm90dG9tIjowLjB9LCJQYWRkaW5nIjp7IiRpZCI6IjQwOSIsIlRvcCI6MC4wLCJMZWZ0IjowLjAsIlJpZ2h0IjowLjAsIkJvdHRvbSI6MC4wfSwiQmFja2dyb3VuZCI6eyIkaWQiOiI0MTAiLCJDb2xvciI6eyIkaWQiOiI0MTEiLCJBIjowLCJSIjoyNTUsIkciOjI1NSwiQiI6MjU1fX0sIklzVmlzaWJsZSI6dHJ1ZSwiV2lkdGgiOjAuMCwiSGVpZ2h0IjowLjAsIkJvcmRlclN0eWxlIjp7IiRpZCI6IjQxMiIsIkxpbmVDb2xvciI6bnVsbCwiTGluZVdlaWdodCI6MC4wLCJMaW5lVHlwZSI6MCwiUGFyZW50U3R5bGUiOm51bGx9LCJQYXJlbnRTdHlsZSI6bnVsbH0sIkRhdGVTdHlsZSI6eyIkaWQiOiI0MTMiLCJGb250U2V0dGluZ3MiOnsiJGlkIjoiNDE0IiwiRm9udFNpemUiOjEwLCJGb250TmFtZSI6IkNhbGlicmkiLCJJc0JvbGQiOmZhbHNlLCJJc0l0YWxpYyI6ZmFsc2UsIklzVW5kZXJsaW5lZCI6ZmFsc2UsIlBhcmVudFN0eWxlIjpudWxsfSwiQXV0b1NpemUiOjAsIkZvcmVncm91bmQiOnsiJGlkIjoiNDE1IiwiQ29sb3IiOnsiJGlkIjoiNDE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0MTciLCJUb3AiOjAuMCwiTGVmdCI6MC4wLCJSaWdodCI6MC4wLCJCb3R0b20iOjAuMH0sIlBhZGRpbmciOnsiJGlkIjoiNDE4IiwiVG9wIjowLjAsIkxlZnQiOjAuMCwiUmlnaHQiOjAuMCwiQm90dG9tIjowLjB9LCJCYWNrZ3JvdW5kIjp7IiRpZCI6IjQxOSIsIkNvbG9yIjp7IiRpZCI6IjQyMCIsIkEiOjAsIlIiOjI1NSwiRyI6MjU1LCJCIjoyNTV9fSwiSXNWaXNpYmxlIjpmYWxzZSwiV2lkdGgiOjAuMCwiSGVpZ2h0IjowLjAsIkJvcmRlclN0eWxlIjp7IiRpZCI6IjQyMSIsIkxpbmVDb2xvciI6bnVsbCwiTGluZVdlaWdodCI6MC4wLCJMaW5lVHlwZSI6MCwiUGFyZW50U3R5bGUiOm51bGx9LCJQYXJlbnRTdHlsZSI6bnVsbH0sIkRhdGVGb3JtYXQiOnsiJGlkIjoiNDI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yMyIsIkZvcm1hdCI6MCwiSXNWaXNpYmxlIjpmYWxzZSwiTGFzdEtub3duVmlzaWJpbGl0eVN0YXRlIjpmYWxzZX0sIklzVmlzaWJsZSI6dHJ1ZSwiUGFyZW50U3R5bGUiOm51bGx9LCJJbmRleCI6MTgsIlBlcmNlbnRhZ2VDb21wbGV0ZSI6bnVsbCwiUG9zaXRpb24iOnsiUmF0aW8iOjAuMDkxMTM1ODAyNDY5MTM1NzYsIklzQ3VzdG9tIjp0cnVlfSwiRGF0ZUZvcm1hdCI6eyIkcmVmIjoiNDIyIn0sIldlZWtOdW1iZXJpbmciOnsiJGlkIjoiNDI0IiwiRm9ybWF0IjowLCJJc1Zpc2libGUiOmZhbHNlLCJMYXN0S25vd25WaXNpYmlsaXR5U3RhdGUiOmZhbHNlfSwiUmVsYXRlZFRhc2tJZCI6IjAwMDAwMDAwLTAwMDAtMDAwMC0wMDAwLTAwMDAwMDAwMDAwMCIsIklkIjoiZWYxZjc2YzAtYjRjYS00ZTAyLTgyMDAtZDk3ZmI5NmNlYjI4IiwiSW1wb3J0SWQiOm51bGwsIlRpdGxlIjoiSXJpc2ggbGVnZW5kIG9mIFN0aW5neSBKYWNrXHIoMTgwMHMpIiwiTm90ZSI6bnVsbCwiSHlwZXJsaW5rIjp7IiRpZCI6IjQyNSIsIkFkZHJlc3MiOm51bGwsIlN1YkFkZHJlc3MiOm51bGx9LCJJc0NoYW5nZWQiOmZhbHNlLCJJc05ldyI6ZmFsc2V9LHsiJGlkIjoiNDI2IiwiRGF0ZSI6IjIwMjEtMTItMjdUMjM6NTk6MDAiLCJTdHlsZSI6eyIkaWQiOiI0MjciLCJTaGFwZSI6MiwiQ29ubmVjdG9yTWFyZ2luIjp7IiRpZCI6IjQyOCIsIlRvcCI6MC4wLCJMZWZ0IjoyLjAsIlJpZ2h0IjoyLjAsIkJvdHRvbSI6MC4wfSwiQ29ubmVjdG9yU3R5bGUiOnsiJGlkIjoiNDI5IiwiTGluZUNvbG9yIjp7IiRyZWYiOiI4OSJ9LCJMaW5lV2VpZ2h0IjoyLjAsIkxpbmVUeXBlIjowLCJQYXJlbnRTdHlsZSI6bnVsbH0sIklzQmVsb3dUaW1lYmFuZCI6ZmFsc2UsIlBvc2l0aW9uT25UYXNrIjowLCJIaWRlRGF0ZSI6ZmFsc2UsIlNoYXBlU2l6ZSI6MCwiU3BhY2luZyI6Mi4wLCJQYWRkaW5nIjp7IiRpZCI6IjQzMCIsIlRvcCI6Ny4wLCJMZWZ0IjozLjAsIlJpZ2h0IjowLjAsIkJvdHRvbSI6Mi4wfSwiU2hhcGVTdHlsZSI6eyIkaWQiOiI0MzEiLCJNYXJnaW4iOnsiJGlkIjoiNDMyIiwiVG9wIjowLjAsIkxlZnQiOjAuMCwiUmlnaHQiOjAuMCwiQm90dG9tIjowLjB9LCJQYWRkaW5nIjp7IiRpZCI6IjQzMyIsIlRvcCI6MC4wLCJMZWZ0IjowLjAsIlJpZ2h0IjowLjAsIkJvdHRvbSI6MC4wfSwiQmFja2dyb3VuZCI6eyIkaWQiOiI0MzQiLCJDb2xvciI6eyIkaWQiOiI0MzUiLCJBIjoyNTUsIlIiOjIxNCwiRyI6NDAsIkIiOjQwfX0sIklzVmlzaWJsZSI6dHJ1ZSwiV2lkdGgiOjguMCwiSGVpZ2h0Ijo4LjAsIkJvcmRlclN0eWxlIjp7IiRpZCI6IjQzNiIsIkxpbmVDb2xvciI6eyIkaWQiOiI0MzciLCIkdHlwZSI6Ik5MUkUuQ29tbW9uLkRvbS5Tb2xpZENvbG9yQnJ1c2gsIE5MUkUuQ29tbW9uIiwiQ29sb3IiOnsiJGlkIjoiNDM4IiwiQSI6MjU1LCJSIjoyNTUsIkciOjAsIkIiOjB9fSwiTGluZVdlaWdodCI6MC4wLCJMaW5lVHlwZSI6MCwiUGFyZW50U3R5bGUiOm51bGx9LCJQYXJlbnRTdHlsZSI6bnVsbH0sIlRpdGxlU3R5bGUiOnsiJGlkIjoiNDM5IiwiRm9udFNldHRpbmdzIjp7IiRpZCI6IjQ0MCIsIkZvbnRTaXplIjoxMiwiRm9udE5hbWUiOiJGcmFua2xpbiBHb3RoaWMgQm9vayIsIklzQm9sZCI6dHJ1ZSwiSXNJdGFsaWMiOmZhbHNlLCJJc1VuZGVybGluZWQiOmZhbHNlLCJQYXJlbnRTdHlsZSI6bnVsbH0sIkF1dG9TaXplIjoyLCJGb3JlZ3JvdW5kIjp7IiRyZWYiOiIxMDIifSwiTWF4V2lkdGgiOjIzMS45NDMzMzMzMzMzMzMzNiwiTWF4SGVpZ2h0IjoiSW5maW5pdHkiLCJTbWFydEZvcmVncm91bmRJc0FjdGl2ZSI6ZmFsc2UsIkhvcml6b250YWxBbGlnbm1lbnQiOjAsIlZlcnRpY2FsQWxpZ25tZW50IjowLCJTbWFydEZvcmVncm91bmQiOm51bGwsIkJhY2tncm91bmRGaWxsVHlwZSI6MCwiTWFyZ2luIjp7IiRpZCI6IjQ0MSIsIlRvcCI6MC4wLCJMZWZ0IjowLjAsIlJpZ2h0IjowLjAsIkJvdHRvbSI6MC4wfSwiUGFkZGluZyI6eyIkaWQiOiI0NDIiLCJUb3AiOjAuMCwiTGVmdCI6MC4wLCJSaWdodCI6MC4wLCJCb3R0b20iOjAuMH0sIkJhY2tncm91bmQiOnsiJGlkIjoiNDQzIiwiQ29sb3IiOnsiJGlkIjoiNDQ0IiwiQSI6MCwiUiI6MjU1LCJHIjoyNTUsIkIiOjI1NX19LCJJc1Zpc2libGUiOnRydWUsIldpZHRoIjowLjAsIkhlaWdodCI6MC4wLCJCb3JkZXJTdHlsZSI6eyIkaWQiOiI0NDUiLCJMaW5lQ29sb3IiOm51bGwsIkxpbmVXZWlnaHQiOjAuMCwiTGluZVR5cGUiOjAsIlBhcmVudFN0eWxlIjpudWxsfSwiUGFyZW50U3R5bGUiOm51bGx9LCJEYXRlU3R5bGUiOnsiJGlkIjoiNDQ2IiwiRm9udFNldHRpbmdzIjp7IiRpZCI6IjQ0NyIsIkZvbnRTaXplIjoxMCwiRm9udE5hbWUiOiJDYWxpYnJpIiwiSXNCb2xkIjpmYWxzZSwiSXNJdGFsaWMiOmZhbHNlLCJJc1VuZGVybGluZWQiOmZhbHNlLCJQYXJlbnRTdHlsZSI6bnVsbH0sIkF1dG9TaXplIjowLCJGb3JlZ3JvdW5kIjp7IiRpZCI6IjQ0OCIsIkNvbG9yIjp7IiRpZCI6IjQ0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UwIiwiVG9wIjowLjAsIkxlZnQiOjAuMCwiUmlnaHQiOjAuMCwiQm90dG9tIjowLjB9LCJQYWRkaW5nIjp7IiRpZCI6IjQ1MSIsIlRvcCI6MC4wLCJMZWZ0IjowLjAsIlJpZ2h0IjowLjAsIkJvdHRvbSI6MC4wfSwiQmFja2dyb3VuZCI6eyIkaWQiOiI0NTIiLCJDb2xvciI6eyIkaWQiOiI0NTMiLCJBIjowLCJSIjoyNTUsIkciOjI1NSwiQiI6MjU1fX0sIklzVmlzaWJsZSI6ZmFsc2UsIldpZHRoIjowLjAsIkhlaWdodCI6MC4wLCJCb3JkZXJTdHlsZSI6eyIkaWQiOiI0NTQiLCJMaW5lQ29sb3IiOm51bGwsIkxpbmVXZWlnaHQiOjAuMCwiTGluZVR5cGUiOjAsIlBhcmVudFN0eWxlIjpudWxsfSwiUGFyZW50U3R5bGUiOm51bGx9LCJEYXRlRm9ybWF0Ijp7IiRyZWYiOiIyNjkifSwiV2Vla051bWJlcmluZyI6eyIkaWQiOiI0NTUiLCJGb3JtYXQiOjAsIklzVmlzaWJsZSI6ZmFsc2UsIkxhc3RLbm93blZpc2liaWxpdHlTdGF0ZSI6ZmFsc2V9LCJJc1Zpc2libGUiOnRydWUsIlBhcmVudFN0eWxlIjpudWxsfSwiSW5kZXgiOjE5LCJQZXJjZW50YWdlQ29tcGxldGUiOm51bGwsIlBvc2l0aW9uIjp7IlJhdGlvIjowLjQyNjEyOTYzODY1NzU3ODE5LCJJc0N1c3RvbSI6dHJ1ZX0sIkRhdGVGb3JtYXQiOnsiJHJlZiI6IjI2OSJ9LCJXZWVrTnVtYmVyaW5nIjp7IiRpZCI6IjQ1NiIsIkZvcm1hdCI6MCwiSXNWaXNpYmxlIjpmYWxzZSwiTGFzdEtub3duVmlzaWJpbGl0eVN0YXRlIjpmYWxzZX0sIlJlbGF0ZWRUYXNrSWQiOiIwMDAwMDAwMC0wMDAwLTAwMDAtMDAwMC0wMDAwMDAwMDAwMDAiLCJJZCI6ImJjOWQ2MDZkLWU5NTgtNGQxZi04ZmQyLWE3YTA2MGEyZGU4ZSIsIkltcG9ydElkIjpudWxsLCJUaXRsZSI6IkNhbWlsbGUgU2FpbnQtU2HDq25zIHdyaXRlcyAnRGFuc2UgTWFjYWJyZeKAmVxyKDE4NzQpIiwiTm90ZSI6bnVsbCwiSHlwZXJsaW5rIjp7IiRpZCI6IjQ1NyIsIkFkZHJlc3MiOm51bGwsIlN1YkFkZHJlc3MiOm51bGx9LCJJc0NoYW5nZWQiOmZhbHNlLCJJc05ldyI6ZmFsc2V9LHsiJGlkIjoiNDU4IiwiRGF0ZSI6IjIwMjEtMDEtMjdUMjM6NTk6MDAiLCJTdHlsZSI6eyIkaWQiOiI0NTkiLCJTaGFwZSI6MTgsIkNvbm5lY3Rvck1hcmdpbiI6eyIkaWQiOiI0NjAiLCJUb3AiOjAuMCwiTGVmdCI6Mi4wLCJSaWdodCI6Mi4wLCJCb3R0b20iOjAuMH0sIkNvbm5lY3RvclN0eWxlIjp7IiRpZCI6IjQ2MSIsIkxpbmVDb2xvciI6eyIkcmVmIjoiODkifSwiTGluZVdlaWdodCI6Mi4wLCJMaW5lVHlwZSI6MCwiUGFyZW50U3R5bGUiOm51bGx9LCJJc0JlbG93VGltZWJhbmQiOmZhbHNlLCJQb3NpdGlvbk9uVGFzayI6MCwiSGlkZURhdGUiOmZhbHNlLCJTaGFwZVNpemUiOjAsIlNwYWNpbmciOjIuMCwiUGFkZGluZyI6eyIkaWQiOiI0NjIiLCJUb3AiOjcuMCwiTGVmdCI6My4wLCJSaWdodCI6MC4wLCJCb3R0b20iOjIuMH0sIlNoYXBlU3R5bGUiOnsiJGlkIjoiNDYzIiwiTWFyZ2luIjp7IiRpZCI6IjQ2NCIsIlRvcCI6MC4wLCJMZWZ0IjowLjAsIlJpZ2h0IjowLjAsIkJvdHRvbSI6MC4wfSwiUGFkZGluZyI6eyIkaWQiOiI0NjUiLCJUb3AiOjAuMCwiTGVmdCI6MC4wLCJSaWdodCI6MC4wLCJCb3R0b20iOjAuMH0sIkJhY2tncm91bmQiOnsiJGlkIjoiNDY2IiwiQ29sb3IiOnsiJGlkIjoiNDY3IiwiQSI6MjU1LCJSIjoyMTQsIkciOjQwLCJCIjo0MH19LCJJc1Zpc2libGUiOnRydWUsIldpZHRoIjo4LjAsIkhlaWdodCI6OC4wLCJCb3JkZXJTdHlsZSI6eyIkaWQiOiI0NjgiLCJMaW5lQ29sb3IiOnsiJGlkIjoiNDY5IiwiJHR5cGUiOiJOTFJFLkNvbW1vbi5Eb20uU29saWRDb2xvckJydXNoLCBOTFJFLkNvbW1vbiIsIkNvbG9yIjp7IiRpZCI6IjQ3MCIsIkEiOjI1NSwiUiI6MjU1LCJHIjowLCJCIjowfX0sIkxpbmVXZWlnaHQiOjAuMCwiTGluZVR5cGUiOjAsIlBhcmVudFN0eWxlIjpudWxsfSwiUGFyZW50U3R5bGUiOm51bGx9LCJUaXRsZVN0eWxlIjp7IiRpZCI6IjQ3MSIsIkZvbnRTZXR0aW5ncyI6eyIkaWQiOiI0NzIiLCJGb250U2l6ZSI6MTIsIkZvbnROYW1lIjoiRnJhbmtsaW4gR290aGljIEJvb2siLCJJc0JvbGQiOnRydWUsIklzSXRhbGljIjpmYWxzZSwiSXNVbmRlcmxpbmVkIjpmYWxzZSwiUGFyZW50U3R5bGUiOm51bGx9LCJBdXRvU2l6ZSI6MiwiRm9yZWdyb3VuZCI6eyIkcmVmIjoiMTAyIn0sIk1heFdpZHRoIjoyNTUuNzQ2NjY2NjY2NjY2NjcsIk1heEhlaWdodCI6IkluZmluaXR5IiwiU21hcnRGb3JlZ3JvdW5kSXNBY3RpdmUiOmZhbHNlLCJIb3Jpem9udGFsQWxpZ25tZW50IjoyLCJWZXJ0aWNhbEFsaWdubWVudCI6MCwiU21hcnRGb3JlZ3JvdW5kIjpudWxsLCJCYWNrZ3JvdW5kRmlsbFR5cGUiOjAsIk1hcmdpbiI6eyIkaWQiOiI0NzMiLCJUb3AiOjAuMCwiTGVmdCI6MC4wLCJSaWdodCI6MC4wLCJCb3R0b20iOjAuMH0sIlBhZGRpbmciOnsiJGlkIjoiNDc0IiwiVG9wIjowLjAsIkxlZnQiOjAuMCwiUmlnaHQiOjAuMCwiQm90dG9tIjowLjB9LCJCYWNrZ3JvdW5kIjp7IiRpZCI6IjQ3NSIsIkNvbG9yIjp7IiRpZCI6IjQ3NiIsIkEiOjAsIlIiOjI1NSwiRyI6MjU1LCJCIjoyNTV9fSwiSXNWaXNpYmxlIjp0cnVlLCJXaWR0aCI6MC4wLCJIZWlnaHQiOjAuMCwiQm9yZGVyU3R5bGUiOnsiJGlkIjoiNDc3IiwiTGluZUNvbG9yIjpudWxsLCJMaW5lV2VpZ2h0IjowLjAsIkxpbmVUeXBlIjowLCJQYXJlbnRTdHlsZSI6bnVsbH0sIlBhcmVudFN0eWxlIjpudWxsfSwiRGF0ZVN0eWxlIjp7IiRpZCI6IjQ3OCIsIkZvbnRTZXR0aW5ncyI6eyIkaWQiOiI0NzkiLCJGb250U2l6ZSI6MTAsIkZvbnROYW1lIjoiQ2FsaWJyaSIsIklzQm9sZCI6ZmFsc2UsIklzSXRhbGljIjpmYWxzZSwiSXNVbmRlcmxpbmVkIjpmYWxzZSwiUGFyZW50U3R5bGUiOm51bGx9LCJBdXRvU2l6ZSI6MCwiRm9yZWdyb3VuZCI6eyIkaWQiOiI0ODAiLCJDb2xvciI6eyIkaWQiOiI0OD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Q4MiIsIlRvcCI6MC4wLCJMZWZ0IjowLjAsIlJpZ2h0IjowLjAsIkJvdHRvbSI6MC4wfSwiUGFkZGluZyI6eyIkaWQiOiI0ODMiLCJUb3AiOjAuMCwiTGVmdCI6MC4wLCJSaWdodCI6MC4wLCJCb3R0b20iOjAuMH0sIkJhY2tncm91bmQiOnsiJGlkIjoiNDg0IiwiQ29sb3IiOnsiJGlkIjoiNDg1IiwiQSI6MCwiUiI6MjU1LCJHIjoyNTUsIkIiOjI1NX19LCJJc1Zpc2libGUiOmZhbHNlLCJXaWR0aCI6MC4wLCJIZWlnaHQiOjAuMCwiQm9yZGVyU3R5bGUiOnsiJGlkIjoiNDg2IiwiTGluZUNvbG9yIjpudWxsLCJMaW5lV2VpZ2h0IjowLjAsIkxpbmVUeXBlIjowLCJQYXJlbnRTdHlsZSI6bnVsbH0sIlBhcmVudFN0eWxlIjpudWxsfSwiRGF0ZUZvcm1hdCI6eyIkaWQiOiI0O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g4IiwiRm9ybWF0IjowLCJJc1Zpc2libGUiOmZhbHNlLCJMYXN0S25vd25WaXNpYmlsaXR5U3RhdGUiOmZhbHNlfSwiSXNWaXNpYmxlIjp0cnVlLCJQYXJlbnRTdHlsZSI6bnVsbH0sIkluZGV4IjoyMCwiUGVyY2VudGFnZUNvbXBsZXRlIjpudWxsLCJQb3NpdGlvbiI6eyJSYXRpbyI6MC4yODMzOTk0NTU2OTkwNzUzOCwiSXNDdXN0b20iOnRydWV9LCJEYXRlRm9ybWF0Ijp7IiRyZWYiOiI0ODcifSwiV2Vla051bWJlcmluZyI6eyIkaWQiOiI0ODkiLCJGb3JtYXQiOjAsIklzVmlzaWJsZSI6ZmFsc2UsIkxhc3RLbm93blZpc2liaWxpdHlTdGF0ZSI6ZmFsc2V9LCJSZWxhdGVkVGFza0lkIjoiMDAwMDAwMDAtMDAwMC0wMDAwLTAwMDAtMDAwMDAwMDAwMDAwIiwiSWQiOiIyOGUwZjA0MC0zODE3LTQ0NmMtYWUwMy0zZjY1ZTQ5YzdlMjQiLCJJbXBvcnRJZCI6bnVsbCwiVGl0bGUiOiJQb3BlIEJvbmlmYWNlIElWIHNldHMgJ0FsbCBNYXJ0eXJzIERheScgb24gTWF5IDEwXHIoNjA5IEFEKSIsIk5vdGUiOm51bGwsIkh5cGVybGluayI6eyIkaWQiOiI0OTAiLCJBZGRyZXNzIjpudWxsLCJTdWJBZGRyZXNzIjpudWxsfSwiSXNDaGFuZ2VkIjpmYWxzZSwiSXNOZXciOmZhbHNlfSx7IiRpZCI6IjQ5MSIsIkRhdGUiOiIyMDIxLTA0LTAyVDIzOjU5OjAwIiwiU3R5bGUiOnsiJGlkIjoiNDkyIiwiU2hhcGUiOjE4LCJDb25uZWN0b3JNYXJnaW4iOnsiJGlkIjoiNDkzIiwiVG9wIjowLjAsIkxlZnQiOjIuMCwiUmlnaHQiOjIuMCwiQm90dG9tIjowLjB9LCJDb25uZWN0b3JTdHlsZSI6eyIkaWQiOiI0OTQiLCJMaW5lQ29sb3IiOnsiJHJlZiI6Ijg5In0sIkxpbmVXZWlnaHQiOjIuMCwiTGluZVR5cGUiOjAsIlBhcmVudFN0eWxlIjpudWxsfSwiSXNCZWxvd1RpbWViYW5kIjpmYWxzZSwiUG9zaXRpb25PblRhc2siOjAsIkhpZGVEYXRlIjpmYWxzZSwiU2hhcGVTaXplIjowLCJTcGFjaW5nIjoyLjAsIlBhZGRpbmciOnsiJGlkIjoiNDk1IiwiVG9wIjo3LjAsIkxlZnQiOjMuMCwiUmlnaHQiOjAuMCwiQm90dG9tIjoyLjB9LCJTaGFwZVN0eWxlIjp7IiRpZCI6IjQ5NiIsIk1hcmdpbiI6eyIkaWQiOiI0OTciLCJUb3AiOjAuMCwiTGVmdCI6MC4wLCJSaWdodCI6MC4wLCJCb3R0b20iOjAuMH0sIlBhZGRpbmciOnsiJGlkIjoiNDk4IiwiVG9wIjowLjAsIkxlZnQiOjAuMCwiUmlnaHQiOjAuMCwiQm90dG9tIjowLjB9LCJCYWNrZ3JvdW5kIjp7IiRpZCI6IjQ5OSIsIkNvbG9yIjp7IiRpZCI6IjUwMCIsIkEiOjI1NSwiUiI6MjE0LCJHIjo0MCwiQiI6NDB9fSwiSXNWaXNpYmxlIjp0cnVlLCJXaWR0aCI6OC4wLCJIZWlnaHQiOjguMCwiQm9yZGVyU3R5bGUiOnsiJGlkIjoiNTAxIiwiTGluZUNvbG9yIjp7IiRpZCI6IjUwMiIsIiR0eXBlIjoiTkxSRS5Db21tb24uRG9tLlNvbGlkQ29sb3JCcnVzaCwgTkxSRS5Db21tb24iLCJDb2xvciI6eyIkaWQiOiI1MDMiLCJBIjoyNTUsIlIiOjI1NSwiRyI6MCwiQiI6MH19LCJMaW5lV2VpZ2h0IjowLjAsIkxpbmVUeXBlIjowLCJQYXJlbnRTdHlsZSI6bnVsbH0sIlBhcmVudFN0eWxlIjpudWxsfSwiVGl0bGVTdHlsZSI6eyIkaWQiOiI1MDQiLCJGb250U2V0dGluZ3MiOnsiJGlkIjoiNTA1IiwiRm9udFNpemUiOjEyLCJGb250TmFtZSI6IkZyYW5rbGluIEdvdGhpYyBCb29rIiwiSXNCb2xkIjp0cnVlLCJJc0l0YWxpYyI6ZmFsc2UsIklzVW5kZXJsaW5lZCI6ZmFsc2UsIlBhcmVudFN0eWxlIjpudWxsfSwiQXV0b1NpemUiOjIsIkZvcmVncm91bmQiOnsiJHJlZiI6IjEwMiJ9LCJNYXhXaWR0aCI6MjgyLjc1NjY2NjY2NjY2NjY2LCJNYXhIZWlnaHQiOiJJbmZpbml0eSIsIlNtYXJ0Rm9yZWdyb3VuZElzQWN0aXZlIjpmYWxzZSwiSG9yaXpvbnRhbEFsaWdubWVudCI6MiwiVmVydGljYWxBbGlnbm1lbnQiOjAsIlNtYXJ0Rm9yZWdyb3VuZCI6bnVsbCwiQmFja2dyb3VuZEZpbGxUeXBlIjowLCJNYXJnaW4iOnsiJGlkIjoiNTA2IiwiVG9wIjowLjAsIkxlZnQiOjAuMCwiUmlnaHQiOjAuMCwiQm90dG9tIjowLjB9LCJQYWRkaW5nIjp7IiRpZCI6IjUwNyIsIlRvcCI6MC4wLCJMZWZ0IjowLjAsIlJpZ2h0IjowLjAsIkJvdHRvbSI6MC4wfSwiQmFja2dyb3VuZCI6eyIkaWQiOiI1MDgiLCJDb2xvciI6eyIkaWQiOiI1MDkiLCJBIjowLCJSIjoyNTUsIkciOjI1NSwiQiI6MjU1fX0sIklzVmlzaWJsZSI6dHJ1ZSwiV2lkdGgiOjAuMCwiSGVpZ2h0IjowLjAsIkJvcmRlclN0eWxlIjp7IiRpZCI6IjUxMCIsIkxpbmVDb2xvciI6bnVsbCwiTGluZVdlaWdodCI6MC4wLCJMaW5lVHlwZSI6MCwiUGFyZW50U3R5bGUiOm51bGx9LCJQYXJlbnRTdHlsZSI6bnVsbH0sIkRhdGVTdHlsZSI6eyIkaWQiOiI1MTEiLCJGb250U2V0dGluZ3MiOnsiJGlkIjoiNTEyIiwiRm9udFNpemUiOjEwLCJGb250TmFtZSI6IkNhbGlicmkiLCJJc0JvbGQiOmZhbHNlLCJJc0l0YWxpYyI6ZmFsc2UsIklzVW5kZXJsaW5lZCI6ZmFsc2UsIlBhcmVudFN0eWxlIjpudWxsfSwiQXV0b1NpemUiOjAsIkZvcmVncm91bmQiOnsiJGlkIjoiNTEzIiwiQ29sb3IiOnsiJGlkIjoiNTE0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1MTUiLCJUb3AiOjAuMCwiTGVmdCI6MC4wLCJSaWdodCI6MC4wLCJCb3R0b20iOjAuMH0sIlBhZGRpbmciOnsiJGlkIjoiNTE2IiwiVG9wIjowLjAsIkxlZnQiOjAuMCwiUmlnaHQiOjAuMCwiQm90dG9tIjowLjB9LCJCYWNrZ3JvdW5kIjp7IiRpZCI6IjUxNyIsIkNvbG9yIjp7IiRpZCI6IjUxOCIsIkEiOjAsIlIiOjI1NSwiRyI6MjU1LCJCIjoyNTV9fSwiSXNWaXNpYmxlIjpmYWxzZSwiV2lkdGgiOjAuMCwiSGVpZ2h0IjowLjAsIkJvcmRlclN0eWxlIjp7IiRpZCI6IjUxOSIsIkxpbmVDb2xvciI6bnVsbCwiTGluZVdlaWdodCI6MC4wLCJMaW5lVHlwZSI6MCwiUGFyZW50U3R5bGUiOm51bGx9LCJQYXJlbnRTdHlsZSI6bnVsbH0sIkRhdGVGb3JtYXQiOnsiJGlkIjoiNTI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yMSIsIkZvcm1hdCI6MCwiSXNWaXNpYmxlIjpmYWxzZSwiTGFzdEtub3duVmlzaWJpbGl0eVN0YXRlIjpmYWxzZX0sIklzVmlzaWJsZSI6dHJ1ZSwiUGFyZW50U3R5bGUiOm51bGx9LCJJbmRleCI6MjEsIlBlcmNlbnRhZ2VDb21wbGV0ZSI6bnVsbCwiUG9zaXRpb24iOnsiUmF0aW8iOjAuMTY0NjI4ODkxOTUwOTUxNiwiSXNDdXN0b20iOnRydWV9LCJEYXRlRm9ybWF0Ijp7IiRyZWYiOiI1MjAifSwiV2Vla051bWJlcmluZyI6eyIkaWQiOiI1MjIiLCJGb3JtYXQiOjAsIklzVmlzaWJsZSI6ZmFsc2UsIkxhc3RLbm93blZpc2liaWxpdHlTdGF0ZSI6ZmFsc2V9LCJSZWxhdGVkVGFza0lkIjoiMDAwMDAwMDAtMDAwMC0wMDAwLTAwMDAtMDAwMDAwMDAwMDAwIiwiSWQiOiIxMTgxMWYxYy1mNGEwLTQ3MWUtYWRhZi0zMzMwMTA1YjI1YmMiLCJJbXBvcnRJZCI6bnVsbCwiVGl0bGUiOiJQb3BlIEdyZWdvcnkgSVYgbWVyZ2VzIEhhbGxvd2VlbiBhbmQgQWxsIFNhaW50cyBEYXlccig4MzcgQUQpIiwiTm90ZSI6bnVsbCwiSHlwZXJsaW5rIjp7IiRpZCI6IjUyMyIsIkFkZHJlc3MiOm51bGwsIlN1YkFkZHJlc3MiOm51bGx9LCJJc0NoYW5nZWQiOmZhbHNlLCJJc05ldyI6ZmFsc2V9LHsiJGlkIjoiNTI0IiwiRGF0ZSI6IjIwMjEtMDUtMzFUMjM6NTk6MDAiLCJTdHlsZSI6eyIkaWQiOiI1MjUiLCJTaGFwZSI6MTgsIkNvbm5lY3Rvck1hcmdpbiI6eyIkaWQiOiI1MjYiLCJUb3AiOjAuMCwiTGVmdCI6Mi4wLCJSaWdodCI6Mi4wLCJCb3R0b20iOjAuMH0sIkNvbm5lY3RvclN0eWxlIjp7IiRpZCI6IjUyNyIsIkxpbmVDb2xvciI6eyIkcmVmIjoiODkifSwiTGluZVdlaWdodCI6Mi4wLCJMaW5lVHlwZSI6MCwiUGFyZW50U3R5bGUiOm51bGx9LCJJc0JlbG93VGltZWJhbmQiOmZhbHNlLCJQb3NpdGlvbk9uVGFzayI6MCwiSGlkZURhdGUiOmZhbHNlLCJTaGFwZVNpemUiOjAsIlNwYWNpbmciOjIuMCwiUGFkZGluZyI6eyIkaWQiOiI1MjgiLCJUb3AiOjcuMCwiTGVmdCI6My4wLCJSaWdodCI6MC4wLCJCb3R0b20iOjIuMH0sIlNoYXBlU3R5bGUiOnsiJGlkIjoiNTI5IiwiTWFyZ2luIjp7IiRpZCI6IjUzMCIsIlRvcCI6MC4wLCJMZWZ0IjowLjAsIlJpZ2h0IjowLjAsIkJvdHRvbSI6MC4wfSwiUGFkZGluZyI6eyIkaWQiOiI1MzEiLCJUb3AiOjAuMCwiTGVmdCI6MC4wLCJSaWdodCI6MC4wLCJCb3R0b20iOjAuMH0sIkJhY2tncm91bmQiOnsiJGlkIjoiNTMyIiwiQ29sb3IiOnsiJGlkIjoiNTMzIiwiQSI6MjU1LCJSIjoyMTQsIkciOjQwLCJCIjo0MH19LCJJc1Zpc2libGUiOnRydWUsIldpZHRoIjo4LjAsIkhlaWdodCI6OC4wLCJCb3JkZXJTdHlsZSI6eyIkaWQiOiI1MzQiLCJMaW5lQ29sb3IiOnsiJGlkIjoiNTM1IiwiJHR5cGUiOiJOTFJFLkNvbW1vbi5Eb20uU29saWRDb2xvckJydXNoLCBOTFJFLkNvbW1vbiIsIkNvbG9yIjp7IiRpZCI6IjUzNiIsIkEiOjI1NSwiUiI6MjU1LCJHIjowLCJCIjowfX0sIkxpbmVXZWlnaHQiOjAuMCwiTGluZVR5cGUiOjAsIlBhcmVudFN0eWxlIjpudWxsfSwiUGFyZW50U3R5bGUiOm51bGx9LCJUaXRsZVN0eWxlIjp7IiRpZCI6IjUzNyIsIkZvbnRTZXR0aW5ncyI6eyIkaWQiOiI1MzgiLCJGb250U2l6ZSI6MTIsIkZvbnROYW1lIjoiRnJhbmtsaW4gR290aGljIEJvb2siLCJJc0JvbGQiOnRydWUsIklzSXRhbGljIjpmYWxzZSwiSXNVbmRlcmxpbmVkIjpmYWxzZSwiUGFyZW50U3R5bGUiOm51bGx9LCJBdXRvU2l6ZSI6MiwiRm9yZWdyb3VuZCI6eyIkcmVmIjoiMTAyIn0sIk1heFdpZHRoIjoyNjMuOTQsIk1heEhlaWdodCI6IkluZmluaXR5IiwiU21hcnRGb3JlZ3JvdW5kSXNBY3RpdmUiOmZhbHNlLCJIb3Jpem9udGFsQWxpZ25tZW50IjoyLCJWZXJ0aWNhbEFsaWdubWVudCI6MCwiU21hcnRGb3JlZ3JvdW5kIjpudWxsLCJCYWNrZ3JvdW5kRmlsbFR5cGUiOjAsIk1hcmdpbiI6eyIkaWQiOiI1MzkiLCJUb3AiOjAuMCwiTGVmdCI6MC4wLCJSaWdodCI6MC4wLCJCb3R0b20iOjAuMH0sIlBhZGRpbmciOnsiJGlkIjoiNTQwIiwiVG9wIjowLjAsIkxlZnQiOjAuMCwiUmlnaHQiOjAuMCwiQm90dG9tIjowLjB9LCJCYWNrZ3JvdW5kIjp7IiRpZCI6IjU0MSIsIkNvbG9yIjp7IiRpZCI6IjU0MiIsIkEiOjAsIlIiOjI1NSwiRyI6MjU1LCJCIjoyNTV9fSwiSXNWaXNpYmxlIjp0cnVlLCJXaWR0aCI6MC4wLCJIZWlnaHQiOjAuMCwiQm9yZGVyU3R5bGUiOnsiJGlkIjoiNTQzIiwiTGluZUNvbG9yIjpudWxsLCJMaW5lV2VpZ2h0IjowLjAsIkxpbmVUeXBlIjowLCJQYXJlbnRTdHlsZSI6bnVsbH0sIlBhcmVudFN0eWxlIjpudWxsfSwiRGF0ZVN0eWxlIjp7IiRpZCI6IjU0NCIsIkZvbnRTZXR0aW5ncyI6eyIkaWQiOiI1NDUiLCJGb250U2l6ZSI6MTAsIkZvbnROYW1lIjoiQ2FsaWJyaSIsIklzQm9sZCI6ZmFsc2UsIklzSXRhbGljIjpmYWxzZSwiSXNVbmRlcmxpbmVkIjpmYWxzZSwiUGFyZW50U3R5bGUiOm51bGx9LCJBdXRvU2l6ZSI6MCwiRm9yZWdyb3VuZCI6eyIkaWQiOiI1NDYiLCJDb2xvciI6eyIkaWQiOiI1NDc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U0OCIsIlRvcCI6MC4wLCJMZWZ0IjowLjAsIlJpZ2h0IjowLjAsIkJvdHRvbSI6MC4wfSwiUGFkZGluZyI6eyIkaWQiOiI1NDkiLCJUb3AiOjAuMCwiTGVmdCI6MC4wLCJSaWdodCI6MC4wLCJCb3R0b20iOjAuMH0sIkJhY2tncm91bmQiOnsiJGlkIjoiNTUwIiwiQ29sb3IiOnsiJGlkIjoiNTUxIiwiQSI6MCwiUiI6MjU1LCJHIjoyNTUsIkIiOjI1NX19LCJJc1Zpc2libGUiOmZhbHNlLCJXaWR0aCI6MC4wLCJIZWlnaHQiOjAuMCwiQm9yZGVyU3R5bGUiOnsiJGlkIjoiNTUyIiwiTGluZUNvbG9yIjpudWxsLCJMaW5lV2VpZ2h0IjowLjAsIkxpbmVUeXBlIjowLCJQYXJlbnRTdHlsZSI6bnVsbH0sIlBhcmVudFN0eWxlIjpudWxsfSwiRGF0ZUZvcm1hdCI6eyIkaWQiOiI1N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U0IiwiRm9ybWF0IjowLCJJc1Zpc2libGUiOmZhbHNlLCJMYXN0S25vd25WaXNpYmlsaXR5U3RhdGUiOmZhbHNlfSwiSXNWaXNpYmxlIjp0cnVlLCJQYXJlbnRTdHlsZSI6bnVsbH0sIkluZGV4IjoyMiwiUGVyY2VudGFnZUNvbXBsZXRlIjpudWxsLCJQb3NpdGlvbiI6eyJSYXRpbyI6MC4zNDA2MDk0MzU4MjMyNTI4NywiSXNDdXN0b20iOnRydWV9LCJEYXRlRm9ybWF0Ijp7IiRyZWYiOiI1NTMifSwiV2Vla051bWJlcmluZyI6eyIkaWQiOiI1NTUiLCJGb3JtYXQiOjAsIklzVmlzaWJsZSI6ZmFsc2UsIkxhc3RLbm93blZpc2liaWxpdHlTdGF0ZSI6ZmFsc2V9LCJSZWxhdGVkVGFza0lkIjoiMDAwMDAwMDAtMDAwMC0wMDAwLTAwMDAtMDAwMDAwMDAwMDAwIiwiSWQiOiI0YWNiYjFiOC0yY2EzLTRkMTAtYmNjMy0wMzVmN2NlY2U3ZWQiLCJJbXBvcnRJZCI6bnVsbCwiVGl0bGUiOiJUaGUgY2h1cmNoIGRlY2xhcmVzIE5vdmVtYmVyIDJuZCAnQWxsIFNvdWxzIERheeKAmVxyKDEwMDAgQUQpIiwiTm90ZSI6bnVsbCwiSHlwZXJsaW5rIjp7IiRpZCI6IjU1NiIsIkFkZHJlc3MiOm51bGwsIlN1YkFkZHJlc3MiOm51bGx9LCJJc0NoYW5nZWQiOmZhbHNlLCJJc05ldyI6ZmFsc2V9LHsiJGlkIjoiNTU3IiwiRGF0ZSI6IjIwMjEtMTEtMTFUMjM6NTk6MDAiLCJTdHlsZSI6eyIkaWQiOiI1NTgiLCJTaGFwZSI6MiwiQ29ubmVjdG9yTWFyZ2luIjp7IiRpZCI6IjU1OSIsIlRvcCI6MC4wLCJMZWZ0IjoyLjAsIlJpZ2h0IjoyLjAsIkJvdHRvbSI6MC4wfSwiQ29ubmVjdG9yU3R5bGUiOnsiJGlkIjoiNTYwIiwiTGluZUNvbG9yIjp7IiRyZWYiOiI4OSJ9LCJMaW5lV2VpZ2h0IjoyLjAsIkxpbmVUeXBlIjowLCJQYXJlbnRTdHlsZSI6bnVsbH0sIklzQmVsb3dUaW1lYmFuZCI6ZmFsc2UsIlBvc2l0aW9uT25UYXNrIjowLCJIaWRlRGF0ZSI6ZmFsc2UsIlNoYXBlU2l6ZSI6MCwiU3BhY2luZyI6Mi4wLCJQYWRkaW5nIjp7IiRpZCI6IjU2MSIsIlRvcCI6Ny4wLCJMZWZ0IjozLjAsIlJpZ2h0IjowLjAsIkJvdHRvbSI6Mi4wfSwiU2hhcGVTdHlsZSI6eyIkaWQiOiI1NjIiLCJNYXJnaW4iOnsiJGlkIjoiNTYzIiwiVG9wIjowLjAsIkxlZnQiOjAuMCwiUmlnaHQiOjAuMCwiQm90dG9tIjowLjB9LCJQYWRkaW5nIjp7IiRpZCI6IjU2NCIsIlRvcCI6MC4wLCJMZWZ0IjowLjAsIlJpZ2h0IjowLjAsIkJvdHRvbSI6MC4wfSwiQmFja2dyb3VuZCI6eyIkaWQiOiI1NjUiLCJDb2xvciI6eyIkaWQiOiI1NjYiLCJBIjoyNTUsIlIiOjIxNCwiRyI6NDAsIkIiOjQwfX0sIklzVmlzaWJsZSI6dHJ1ZSwiV2lkdGgiOjguMCwiSGVpZ2h0Ijo4LjAsIkJvcmRlclN0eWxlIjp7IiRpZCI6IjU2NyIsIkxpbmVDb2xvciI6eyIkaWQiOiI1NjgiLCIkdHlwZSI6Ik5MUkUuQ29tbW9uLkRvbS5Tb2xpZENvbG9yQnJ1c2gsIE5MUkUuQ29tbW9uIiwiQ29sb3IiOnsiJGlkIjoiNTY5IiwiQSI6MjU1LCJSIjoyNTUsIkciOjAsIkIiOjB9fSwiTGluZVdlaWdodCI6MC4wLCJMaW5lVHlwZSI6MCwiUGFyZW50U3R5bGUiOm51bGx9LCJQYXJlbnRTdHlsZSI6bnVsbH0sIlRpdGxlU3R5bGUiOnsiJGlkIjoiNTcwIiwiRm9udFNldHRpbmdzIjp7IiRpZCI6IjU3MSIsIkZvbnRTaXplIjoxMiwiRm9udE5hbWUiOiJGcmFua2xpbiBHb3RoaWMgQm9vayIsIklzQm9sZCI6dHJ1ZSwiSXNJdGFsaWMiOmZhbHNlLCJJc1VuZGVybGluZWQiOmZhbHNlLCJQYXJlbnRTdHlsZSI6bnVsbH0sIkF1dG9TaXplIjowLCJGb3JlZ3JvdW5kIjp7IiRyZWYiOiIxMDIifSwiTWF4V2lkdGgiOjIwMC4wLCJNYXhIZWlnaHQiOiJJbmZpbml0eSIsIlNtYXJ0Rm9yZWdyb3VuZElzQWN0aXZlIjpmYWxzZSwiSG9yaXpvbnRhbEFsaWdubWVudCI6MCwiVmVydGljYWxBbGlnbm1lbnQiOjAsIlNtYXJ0Rm9yZWdyb3VuZCI6bnVsbCwiQmFja2dyb3VuZEZpbGxUeXBlIjowLCJNYXJnaW4iOnsiJGlkIjoiNTcyIiwiVG9wIjowLjAsIkxlZnQiOjAuMCwiUmlnaHQiOjAuMCwiQm90dG9tIjowLjB9LCJQYWRkaW5nIjp7IiRpZCI6IjU3MyIsIlRvcCI6MC4wLCJMZWZ0IjowLjAsIlJpZ2h0IjowLjAsIkJvdHRvbSI6MC4wfSwiQmFja2dyb3VuZCI6eyIkaWQiOiI1NzQiLCJDb2xvciI6eyIkaWQiOiI1NzUiLCJBIjowLCJSIjowLCJHIjowLCJCIjowfX0sIklzVmlzaWJsZSI6dHJ1ZSwiV2lkdGgiOjAuMCwiSGVpZ2h0IjowLjAsIkJvcmRlclN0eWxlIjp7IiRpZCI6IjU3NiIsIkxpbmVDb2xvciI6bnVsbCwiTGluZVdlaWdodCI6MC4wLCJMaW5lVHlwZSI6MCwiUGFyZW50U3R5bGUiOm51bGx9LCJQYXJlbnRTdHlsZSI6bnVsbH0sIkRhdGVTdHlsZSI6eyIkaWQiOiI1NzciLCJGb250U2V0dGluZ3MiOnsiJGlkIjoiNTc4IiwiRm9udFNpemUiOjEwLCJGb250TmFtZSI6IkNhbGlicmkiLCJJc0JvbGQiOmZhbHNlLCJJc0l0YWxpYyI6ZmFsc2UsIklzVW5kZXJsaW5lZCI6ZmFsc2UsIlBhcmVudFN0eWxlIjpudWxsfSwiQXV0b1NpemUiOjAsIkZvcmVncm91bmQiOnsiJGlkIjoiNTc5IiwiQ29sb3IiOnsiJGlkIjoiNTg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ODEiLCJUb3AiOjAuMCwiTGVmdCI6MC4wLCJSaWdodCI6MC4wLCJCb3R0b20iOjAuMH0sIlBhZGRpbmciOnsiJGlkIjoiNTgyIiwiVG9wIjowLjAsIkxlZnQiOjAuMCwiUmlnaHQiOjAuMCwiQm90dG9tIjowLjB9LCJCYWNrZ3JvdW5kIjp7IiRpZCI6IjU4MyIsIkNvbG9yIjp7IiRyZWYiOiI1NzUifX0sIklzVmlzaWJsZSI6ZmFsc2UsIldpZHRoIjowLjAsIkhlaWdodCI6MC4wLCJCb3JkZXJTdHlsZSI6eyIkaWQiOiI1ODQiLCJMaW5lQ29sb3IiOm51bGwsIkxpbmVXZWlnaHQiOjAuMCwiTGluZVR5cGUiOjAsIlBhcmVudFN0eWxlIjpudWxsfSwiUGFyZW50U3R5bGUiOm51bGx9LCJEYXRlRm9ybWF0Ijp7IiRpZCI6IjU4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DYiLCJGb3JtYXQiOjAsIklzVmlzaWJsZSI6ZmFsc2UsIkxhc3RLbm93blZpc2liaWxpdHlTdGF0ZSI6ZmFsc2V9LCJJc1Zpc2libGUiOnRydWUsIlBhcmVudFN0eWxlIjpudWxsfSwiSW5kZXgiOjIzLCJQZXJjZW50YWdlQ29tcGxldGUiOm51bGwsIlBvc2l0aW9uIjp7IlJhdGlvIjowLjAsIklzQ3VzdG9tIjpmYWxzZX0sIkRhdGVGb3JtYXQiOnsiJHJlZiI6IjU4NSJ9LCJXZWVrTnVtYmVyaW5nIjp7IiRpZCI6IjU4NyIsIkZvcm1hdCI6MCwiSXNWaXNpYmxlIjpmYWxzZSwiTGFzdEtub3duVmlzaWJpbGl0eVN0YXRlIjpmYWxzZX0sIlJlbGF0ZWRUYXNrSWQiOiIwMDAwMDAwMC0wMDAwLTAwMDAtMDAwMC0wMDAwMDAwMDAwMDAiLCJJZCI6ImNmMmUzN2E0LTQzZmEtNDY1MC05MThmLTJmMGVkYzExNzAxYyIsIkltcG9ydElkIjpudWxsLCJUaXRsZSI6bnVsbCwiTm90ZSI6bnVsbCwiSHlwZXJsaW5rIjp7IiRpZCI6IjU4OCIsIkFkZHJlc3MiOiIiLCJTdWJBZGRyZXNzIjoiIn0sIklzQ2hhbmdlZCI6ZmFsc2UsIklzTmV3IjpmYWxzZX1dLCJUYXNrcyI6W3siJGlkIjoiNTg5IiwiR3JvdXBOYW1lIjoiYTZkZDVjZDUtYmRlMi00NDc4LTk3ZjctNjhkZDEyNzA1NGJjIiwiU3RhcnREYXRlIjoiMjAyMC0wNC0yN1QxNToyMjowMCIsIkVuZERhdGUiOiIyMDIwLTEwLTE1VDA1OjQzOjAwIiwiUGVyY2VudGFnZUNvbXBsZXRlIjpudWxsLCJTdHlsZSI6eyIkaWQiOiI1OTAiLCJTaGFwZSI6NCwiU2hhcGVUaGlja25lc3MiOjAsIkR1cmF0aW9uRm9ybWF0IjowLCJJbmNsdWRlTm9uV29ya2luZ0RheXNJbkR1cmF0aW9uIjpmYWxzZSwiUGVyY2VudGFnZUNvbXBsZXRlU3R5bGUiOnsiJGlkIjoiNTkxIiwiRm9udFNldHRpbmdzIjp7IiRpZCI6IjU5MiIsIkZvbnRTaXplIjoxMCwiRm9udE5hbWUiOiJDYWxpYnJpIiwiSXNCb2xkIjpmYWxzZSwiSXNJdGFsaWMiOmZhbHNlLCJJc1VuZGVybGluZWQiOmZhbHNlLCJQYXJlbnRTdHlsZSI6bnVsbH0sIkF1dG9TaXplIjowLCJGb3JlZ3JvdW5kIjp7IiRyZWYiOiIxMTkifSwiTWF4V2lkdGgiOjIwMC4wLCJNYXhIZWlnaHQiOiJJbmZpbml0eSIsIlNtYXJ0Rm9yZWdyb3VuZElzQWN0aXZlIjpmYWxzZSwiSG9yaXpvbnRhbEFsaWdubWVudCI6MCwiVmVydGljYWxBbGlnbm1lbnQiOjAsIlNtYXJ0Rm9yZWdyb3VuZCI6bnVsbCwiQmFja2dyb3VuZEZpbGxUeXBlIjowLCJNYXJnaW4iOnsiJGlkIjoiNTkzIiwiVG9wIjowLjAsIkxlZnQiOjAuMCwiUmlnaHQiOjAuMCwiQm90dG9tIjowLjB9LCJQYWRkaW5nIjp7IiRpZCI6IjU5NCIsIlRvcCI6MC4wLCJMZWZ0IjowLjAsIlJpZ2h0IjowLjAsIkJvdHRvbSI6MC4wfSwiQmFja2dyb3VuZCI6eyIkaWQiOiI1OTUiLCJDb2xvciI6eyIkaWQiOiI1OTYiLCJBIjo4OSwiUiI6MCwiRyI6MCwiQiI6MH19LCJJc1Zpc2libGUiOnRydWUsIldpZHRoIjowLjAsIkhlaWdodCI6MC4wLCJCb3JkZXJTdHlsZSI6eyIkaWQiOiI1OTciLCJMaW5lQ29sb3IiOm51bGwsIkxpbmVXZWlnaHQiOjAuMCwiTGluZVR5cGUiOjAsIlBhcmVudFN0eWxlIjpudWxsfSwiUGFyZW50U3R5bGUiOm51bGx9LCJEdXJhdGlvblN0eWxlIjp7IiRpZCI6IjU5OCIsIkZvbnRTZXR0aW5ncyI6eyIkaWQiOiI1OTkiLCJGb250U2l6ZSI6MTAsIkZvbnROYW1lIjoiQ2FsaWJyaSIsIklzQm9sZCI6ZmFsc2UsIklzSXRhbGljIjpmYWxzZSwiSXNVbmRlcmxpbmVkIjpmYWxzZSwiUGFyZW50U3R5bGUiOm51bGx9LCJBdXRvU2l6ZSI6MCwiRm9yZWdyb3VuZCI6eyIkaWQiOiI2MDAiLCJDb2xvciI6eyIkaWQiOiI2MD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MDIiLCJUb3AiOjAuMCwiTGVmdCI6MC4wLCJSaWdodCI6MC4wLCJCb3R0b20iOjAuMH0sIlBhZGRpbmciOnsiJGlkIjoiNjAzIiwiVG9wIjowLjAsIkxlZnQiOjAuMCwiUmlnaHQiOjAuMCwiQm90dG9tIjowLjB9LCJCYWNrZ3JvdW5kIjp7IiRpZCI6IjYwNCIsIkNvbG9yIjp7IiRyZWYiOiI1OTYifX0sIklzVmlzaWJsZSI6dHJ1ZSwiV2lkdGgiOjAuMCwiSGVpZ2h0IjowLjAsIkJvcmRlclN0eWxlIjp7IiRpZCI6IjYwNSIsIkxpbmVDb2xvciI6bnVsbCwiTGluZVdlaWdodCI6MC4wLCJMaW5lVHlwZSI6MCwiUGFyZW50U3R5bGUiOm51bGx9LCJQYXJlbnRTdHlsZSI6bnVsbH0sIkhvcml6b250YWxDb25uZWN0b3JTdHlsZSI6eyIkaWQiOiI2MDYiLCJMaW5lQ29sb3IiOnsiJGlkIjoiNjA3IiwiJHR5cGUiOiJOTFJFLkNvbW1vbi5Eb20uU29saWRDb2xvckJydXNoLCBOTFJFLkNvbW1vbiIsIkNvbG9yIjp7IiRpZCI6IjYwOCIsIkEiOjI1NSwiUiI6MjA0LCJHIjoyMDQsIkIiOjIwNH19LCJMaW5lV2VpZ2h0IjoxLjAsIkxpbmVUeXBlIjowLCJQYXJlbnRTdHlsZSI6bnVsbH0sIlZlcnRpY2FsQ29ubmVjdG9yU3R5bGUiOnsiJGlkIjoiNjA5IiwiTGluZUNvbG9yIjp7IiRpZCI6IjYxMCIsIiR0eXBlIjoiTkxSRS5Db21tb24uRG9tLlNvbGlkQ29sb3JCcnVzaCwgTkxSRS5Db21tb24iLCJDb2xvciI6eyIkaWQiOiI2MTEiLCJBIjoyNTUsIlIiOjIwNCwiRyI6MjA0LCJCIjoyMDR9fSwiTGluZVdlaWdodCI6MC4wLCJMaW5lVHlwZSI6MCwiUGFyZW50U3R5bGUiOm51bGx9LCJNYXJnaW4iOm51bGwsIlN0YXJ0RGF0ZVBvc2l0aW9uIjo2LCJFbmREYXRlUG9zaXRpb24iOjYsIkRhdGVJc1Zpc2libGUiOmZhbHNlLCJUaXRsZVBvc2l0aW9uIjoxLCJEdXJhdGlvblBvc2l0aW9uIjo2LCJQZXJjZW50YWdlQ29tcGxldGVkUG9zaXRpb24iOjYsIlNwYWNpbmciOjMsIklzQmVsb3dUaW1lYmFuZCI6dHJ1ZSwiUGVyY2VudGFnZUNvbXBsZXRlU2hhcGVPcGFjaXR5IjozNSwiU2hhcGVTdHlsZSI6eyIkaWQiOiI2MTIiLCJNYXJnaW4iOnsiJGlkIjoiNjEzIiwiVG9wIjowLjAsIkxlZnQiOjQuMCwiUmlnaHQiOjQuMCwiQm90dG9tIjowLjB9LCJQYWRkaW5nIjp7IiRpZCI6IjYxNCIsIlRvcCI6MC4wLCJMZWZ0IjowLjAsIlJpZ2h0IjowLjAsIkJvdHRvbSI6MC4wfSwiQmFja2dyb3VuZCI6eyIkaWQiOiI2MTUiLCJDb2xvciI6eyIkaWQiOiI2MTYiLCJBIjoyNTUsIlIiOjI0NywiRyI6MTM2LCJCIjoxOH19LCJJc1Zpc2libGUiOnRydWUsIldpZHRoIjowLjAsIkhlaWdodCI6MTAuMCwiQm9yZGVyU3R5bGUiOnsiJGlkIjoiNjE3IiwiTGluZUNvbG9yIjp7IiRpZCI6IjYxOCIsIiR0eXBlIjoiTkxSRS5Db21tb24uRG9tLlNvbGlkQ29sb3JCcnVzaCwgTkxSRS5Db21tb24iLCJDb2xvciI6eyIkaWQiOiI2MTkiLCJBIjoyNTUsIlIiOjIxNCwiRyI6NDAsIkIiOjQwfX0sIkxpbmVXZWlnaHQiOjIuMCwiTGluZVR5cGUiOjAsIlBhcmVudFN0eWxlIjpudWxsfSwiUGFyZW50U3R5bGUiOm51bGx9LCJUaXRsZVN0eWxlIjp7IiRpZCI6IjYyMCIsIkZvbnRTZXR0aW5ncyI6eyIkaWQiOiI2MjEiLCJGb250U2l6ZSI6MTIsIkZvbnROYW1lIjoiRnJhbmtsaW4gR290aGljIEJvb2siLCJJc0JvbGQiOnRydWUsIklzSXRhbGljIjpmYWxzZSwiSXNVbmRlcmxpbmVkIjpmYWxzZSwiUGFyZW50U3R5bGUiOm51bGx9LCJBdXRvU2l6ZSI6MiwiRm9yZWdyb3VuZCI6eyIkcmVmIjoiMTQ3In0sIk1heFdpZHRoIjoxOTAuMDI3NzQ2MjMzNDczNDEsIk1heEhlaWdodCI6IkluZmluaXR5IiwiU21hcnRGb3JlZ3JvdW5kSXNBY3RpdmUiOmZhbHNlLCJIb3Jpem9udGFsQWxpZ25tZW50IjowLCJWZXJ0aWNhbEFsaWdubWVudCI6MCwiU21hcnRGb3JlZ3JvdW5kIjpudWxsLCJCYWNrZ3JvdW5kRmlsbFR5cGUiOjAsIk1hcmdpbiI6eyIkaWQiOiI2MjIiLCJUb3AiOjAuMCwiTGVmdCI6MC4wLCJSaWdodCI6MC4wLCJCb3R0b20iOjAuMH0sIlBhZGRpbmciOnsiJGlkIjoiNjIzIiwiVG9wIjowLjAsIkxlZnQiOjAuMCwiUmlnaHQiOjAuMCwiQm90dG9tIjowLjB9LCJCYWNrZ3JvdW5kIjp7IiRpZCI6IjYyNCIsIkNvbG9yIjp7IiRpZCI6IjYyNSIsIkEiOjAsIlIiOjI1NSwiRyI6MjU1LCJCIjoyNTV9fSwiSXNWaXNpYmxlIjp0cnVlLCJXaWR0aCI6MC4wLCJIZWlnaHQiOjAuMCwiQm9yZGVyU3R5bGUiOnsiJGlkIjoiNjI2IiwiTGluZUNvbG9yIjpudWxsLCJMaW5lV2VpZ2h0IjowLjAsIkxpbmVUeXBlIjowLCJQYXJlbnRTdHlsZSI6bnVsbH0sIlBhcmVudFN0eWxlIjpudWxsfSwiRGF0ZVN0eWxlIjp7IiRpZCI6IjYyNyIsIkZvbnRTZXR0aW5ncyI6eyIkaWQiOiI2MjgiLCJGb250U2l6ZSI6MTAsIkZvbnROYW1lIjoiQ2FsaWJyaSIsIklzQm9sZCI6ZmFsc2UsIklzSXRhbGljIjpmYWxzZSwiSXNVbmRlcmxpbmVkIjpmYWxzZSwiUGFyZW50U3R5bGUiOm51bGx9LCJBdXRvU2l6ZSI6MCwiRm9yZWdyb3VuZCI6eyIkaWQiOiI2MjkiLCJDb2xvciI6eyIkaWQiOiI2Mz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YzMSIsIlRvcCI6MC4wLCJMZWZ0IjowLjAsIlJpZ2h0IjowLjAsIkJvdHRvbSI6MC4wfSwiUGFkZGluZyI6eyIkaWQiOiI2MzIiLCJUb3AiOjAuMCwiTGVmdCI6MC4wLCJSaWdodCI6MC4wLCJCb3R0b20iOjAuMH0sIkJhY2tncm91bmQiOnsiJGlkIjoiNjMzIiwiQ29sb3IiOnsiJGlkIjoiNjM0IiwiQSI6MCwiUiI6MjU1LCJHIjoyNTUsIkIiOjI1NX19LCJJc1Zpc2libGUiOnRydWUsIldpZHRoIjowLjAsIkhlaWdodCI6MC4wLCJCb3JkZXJTdHlsZSI6eyIkaWQiOiI2MzUiLCJMaW5lQ29sb3IiOm51bGwsIkxpbmVXZWlnaHQiOjAuMCwiTGluZVR5cGUiOjAsIlBhcmVudFN0eWxlIjpudWxsfSwiUGFyZW50U3R5bGUiOm51bGx9LCJEYXRlRm9ybWF0Ijp7IiRpZCI6IjYz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zciLCJGb3JtYXQiOjAsIklzVmlzaWJsZSI6ZmFsc2UsIkxhc3RLbm93blZpc2liaWxpdHlTdGF0ZSI6ZmFsc2V9LCJJc1Zpc2libGUiOnRydWUsIlBhcmVudFN0eWxlIjpudWxsfSwiSW5kZXgiOjAsIlNtYXJ0RHVyYXRpb25BY3RpdmF0ZWQiOmZhbHNlLCJEYXRlRm9ybWF0Ijp7IiRyZWYiOiI2MzYifSwiV2Vla051bWJlcmluZyI6eyIkaWQiOiI2MzgiLCJGb3JtYXQiOjAsIklzVmlzaWJsZSI6ZmFsc2UsIkxhc3RLbm93blZpc2liaWxpdHlTdGF0ZSI6ZmFsc2V9LCJJZCI6IjgyYTY1YTBjLTNmNjMtNDM4Mi05ZWIwLWE2ZmRjMzQ4NzUxNSIsIkltcG9ydElkIjpudWxsLCJUaXRsZSI6IkNlbHRzIHdlYXIgbWFza3MgdG8gd2FyZCBvZmYgc3Bpcml0c1xyKDgwMC00NTAgQkMpIiwiTm90ZSI6bnVsbCwiSHlwZXJsaW5rIjp7IiRpZCI6IjYzOSIsIkFkZHJlc3MiOm51bGwsIlN1YkFkZHJlc3MiOm51bGx9LCJJc0NoYW5nZWQiOmZhbHNlLCJJc05ldyI6ZmFsc2V9LHsiJGlkIjoiNjQwIiwiR3JvdXBOYW1lIjoiYTZkZDVjZDUtYmRlMi00NDc4LTk3ZjctNjhkZDEyNzA1NGJjIiwiU3RhcnREYXRlIjoiMjAyMS0wNy0wNlQyMzowNzowMCIsIkVuZERhdGUiOiIyMDIxLTA4LTI5VDEzOjA3OjAwIiwiUGVyY2VudGFnZUNvbXBsZXRlIjpudWxsLCJTdHlsZSI6eyIkaWQiOiI2NDEiLCJTaGFwZSI6NCwiU2hhcGVUaGlja25lc3MiOjAsIkR1cmF0aW9uRm9ybWF0IjowLCJJbmNsdWRlTm9uV29ya2luZ0RheXNJbkR1cmF0aW9uIjpmYWxzZSwiUGVyY2VudGFnZUNvbXBsZXRlU3R5bGUiOnsiJGlkIjoiNjQyIiwiRm9udFNldHRpbmdzIjp7IiRpZCI6IjY0MyIsIkZvbnRTaXplIjoxMCwiRm9udE5hbWUiOiJDYWxpYnJpIiwiSXNCb2xkIjpmYWxzZSwiSXNJdGFsaWMiOmZhbHNlLCJJc1VuZGVybGluZWQiOmZhbHNlLCJQYXJlbnRTdHlsZSI6bnVsbH0sIkF1dG9TaXplIjowLCJGb3JlZ3JvdW5kIjp7IiRyZWYiOiIxMTkifSwiTWF4V2lkdGgiOjIwMC4wLCJNYXhIZWlnaHQiOiJJbmZpbml0eSIsIlNtYXJ0Rm9yZWdyb3VuZElzQWN0aXZlIjpmYWxzZSwiSG9yaXpvbnRhbEFsaWdubWVudCI6MCwiVmVydGljYWxBbGlnbm1lbnQiOjAsIlNtYXJ0Rm9yZWdyb3VuZCI6bnVsbCwiQmFja2dyb3VuZEZpbGxUeXBlIjowLCJNYXJnaW4iOnsiJHJlZiI6IjEyMSJ9LCJQYWRkaW5nIjp7IiRyZWYiOiIxMjIifSwiQmFja2dyb3VuZCI6eyIkcmVmIjoiMTIzIn0sIklzVmlzaWJsZSI6dHJ1ZSwiV2lkdGgiOjAuMCwiSGVpZ2h0IjowLjAsIkJvcmRlclN0eWxlIjp7IiRpZCI6IjY0NCIsIkxpbmVDb2xvciI6bnVsbCwiTGluZVdlaWdodCI6MC4wLCJMaW5lVHlwZSI6MCwiUGFyZW50U3R5bGUiOm51bGx9LCJQYXJlbnRTdHlsZSI6bnVsbH0sIkR1cmF0aW9uU3R5bGUiOnsiJGlkIjoiNjQ1IiwiRm9udFNldHRpbmdzIjp7IiRpZCI6IjY0NiIsIkZvbnRTaXplIjoxMCwiRm9udE5hbWUiOiJDYWxpYnJpIiwiSXNCb2xkIjpmYWxzZSwiSXNJdGFsaWMiOmZhbHNlLCJJc1VuZGVybGluZWQiOmZhbHNlLCJQYXJlbnRTdHlsZSI6bnVsbH0sIkF1dG9TaXplIjowLCJGb3JlZ3JvdW5kIjp7IiRyZWYiOiIxMjYifSwiTWF4V2lkdGgiOjIwMC4wLCJNYXhIZWlnaHQiOiJJbmZpbml0eSIsIlNtYXJ0Rm9yZWdyb3VuZElzQWN0aXZlIjpmYWxzZSwiSG9yaXpvbnRhbEFsaWdubWVudCI6MCwiVmVydGljYWxBbGlnbm1lbnQiOjAsIlNtYXJ0Rm9yZWdyb3VuZCI6bnVsbCwiQmFja2dyb3VuZEZpbGxUeXBlIjowLCJNYXJnaW4iOnsiJHJlZiI6IjEyOCJ9LCJQYWRkaW5nIjp7IiRyZWYiOiIxMjkifSwiQmFja2dyb3VuZCI6eyIkcmVmIjoiMTMwIn0sIklzVmlzaWJsZSI6dHJ1ZSwiV2lkdGgiOjAuMCwiSGVpZ2h0IjowLjAsIkJvcmRlclN0eWxlIjp7IiRpZCI6IjY0NyIsIkxpbmVDb2xvciI6bnVsbCwiTGluZVdlaWdodCI6MC4wLCJMaW5lVHlwZSI6MCwiUGFyZW50U3R5bGUiOm51bGx9LCJQYXJlbnRTdHlsZSI6bnVsbH0sIkhvcml6b250YWxDb25uZWN0b3JTdHlsZSI6eyIkaWQiOiI2NDgiLCJMaW5lQ29sb3IiOnsiJHJlZiI6IjEzMiJ9LCJMaW5lV2VpZ2h0IjoxLjAsIkxpbmVUeXBlIjowLCJQYXJlbnRTdHlsZSI6bnVsbH0sIlZlcnRpY2FsQ29ubmVjdG9yU3R5bGUiOnsiJGlkIjoiNjQ5IiwiTGluZUNvbG9yIjp7IiRyZWYiOiIxMzUifSwiTGluZVdlaWdodCI6MC4wLCJMaW5lVHlwZSI6MCwiUGFyZW50U3R5bGUiOm51bGx9LCJNYXJnaW4iOm51bGwsIlN0YXJ0RGF0ZVBvc2l0aW9uIjo2LCJFbmREYXRlUG9zaXRpb24iOjYsIkRhdGVJc1Zpc2libGUiOmZhbHNlLCJUaXRsZVBvc2l0aW9uIjoxLCJEdXJhdGlvblBvc2l0aW9uIjo2LCJQZXJjZW50YWdlQ29tcGxldGVkUG9zaXRpb24iOjYsIlNwYWNpbmciOjMsIklzQmVsb3dUaW1lYmFuZCI6dHJ1ZSwiUGVyY2VudGFnZUNvbXBsZXRlU2hhcGVPcGFjaXR5IjozNSwiU2hhcGVTdHlsZSI6eyIkaWQiOiI2NTAiLCJNYXJnaW4iOnsiJHJlZiI6IjEzOCJ9LCJQYWRkaW5nIjp7IiRyZWYiOiIxMzkifSwiQmFja2dyb3VuZCI6eyIkaWQiOiI2NTEiLCJDb2xvciI6eyIkaWQiOiI2NTIiLCJBIjoyNTUsIlIiOjI0NywiRyI6MTM2LCJCIjoxOH19LCJJc1Zpc2libGUiOnRydWUsIldpZHRoIjowLjAsIkhlaWdodCI6MTAuMCwiQm9yZGVyU3R5bGUiOnsiJGlkIjoiNjUzIiwiTGluZUNvbG9yIjp7IiRpZCI6IjY1NCIsIiR0eXBlIjoiTkxSRS5Db21tb24uRG9tLlNvbGlkQ29sb3JCcnVzaCwgTkxSRS5Db21tb24iLCJDb2xvciI6eyIkaWQiOiI2NTUiLCJBIjoyNTUsIlIiOjIxNCwiRyI6NDAsIkIiOjQwfX0sIkxpbmVXZWlnaHQiOjIuMCwiTGluZVR5cGUiOjAsIlBhcmVudFN0eWxlIjpudWxsfSwiUGFyZW50U3R5bGUiOm51bGx9LCJUaXRsZVN0eWxlIjp7IiRpZCI6IjY1NiIsIkZvbnRTZXR0aW5ncyI6eyIkaWQiOiI2NTciLCJGb250U2l6ZSI6MTIsIkZvbnROYW1lIjoiRnJhbmtsaW4gR290aGljIEJvb2siLCJJc0JvbGQiOnRydWUsIklzSXRhbGljIjpmYWxzZSwiSXNVbmRlcmxpbmVkIjpmYWxzZSwiUGFyZW50U3R5bGUiOm51bGx9LCJBdXRvU2l6ZSI6MiwiRm9yZWdyb3VuZCI6eyIkcmVmIjoiMTQ3In0sIk1heFdpZHRoIjoyNTguNjg0MDk1NTIxMTY0MzUsIk1heEhlaWdodCI6IkluZmluaXR5IiwiU21hcnRGb3JlZ3JvdW5kSXNBY3RpdmUiOmZhbHNlLCJIb3Jpem9udGFsQWxpZ25tZW50IjowLCJWZXJ0aWNhbEFsaWdubWVudCI6MCwiU21hcnRGb3JlZ3JvdW5kIjpudWxsLCJCYWNrZ3JvdW5kRmlsbFR5cGUiOjAsIk1hcmdpbiI6eyIkcmVmIjoiMTQ5In0sIlBhZGRpbmciOnsiJHJlZiI6IjE1MCJ9LCJCYWNrZ3JvdW5kIjp7IiRpZCI6IjY1OCIsIkNvbG9yIjp7IiRpZCI6IjY1OSIsIkEiOjAsIlIiOjI1NSwiRyI6MjU1LCJCIjoyNTV9fSwiSXNWaXNpYmxlIjp0cnVlLCJXaWR0aCI6MC4wLCJIZWlnaHQiOjAuMCwiQm9yZGVyU3R5bGUiOnsiJGlkIjoiNjYwIiwiTGluZUNvbG9yIjpudWxsLCJMaW5lV2VpZ2h0IjowLjAsIkxpbmVUeXBlIjowLCJQYXJlbnRTdHlsZSI6bnVsbH0sIlBhcmVudFN0eWxlIjpudWxsfSwiRGF0ZVN0eWxlIjp7IiRpZCI6IjY2MSIsIkZvbnRTZXR0aW5ncyI6eyIkaWQiOiI2NjIiLCJGb250U2l6ZSI6MTAsIkZvbnROYW1lIjoiQ2FsaWJyaSIsIklzQm9sZCI6ZmFsc2UsIklzSXRhbGljIjpmYWxzZSwiSXNVbmRlcmxpbmVkIjpmYWxzZSwiUGFyZW50U3R5bGUiOm51bGx9LCJBdXRvU2l6ZSI6MCwiRm9yZWdyb3VuZCI6eyIkcmVmIjoiMTU0In0sIk1heFdpZHRoIjoyMDAuMCwiTWF4SGVpZ2h0IjoiSW5maW5pdHkiLCJTbWFydEZvcmVncm91bmRJc0FjdGl2ZSI6ZmFsc2UsIkhvcml6b250YWxBbGlnbm1lbnQiOjIsIlZlcnRpY2FsQWxpZ25tZW50IjowLCJTbWFydEZvcmVncm91bmQiOm51bGwsIkJhY2tncm91bmRGaWxsVHlwZSI6MCwiTWFyZ2luIjp7IiRyZWYiOiIxNTYifSwiUGFkZGluZyI6eyIkcmVmIjoiMTU3In0sIkJhY2tncm91bmQiOnsiJHJlZiI6IjE1OCJ9LCJJc1Zpc2libGUiOnRydWUsIldpZHRoIjowLjAsIkhlaWdodCI6MC4wLCJCb3JkZXJTdHlsZSI6eyIkaWQiOiI2NjMiLCJMaW5lQ29sb3IiOm51bGwsIkxpbmVXZWlnaHQiOjAuMCwiTGluZVR5cGUiOjAsIlBhcmVudFN0eWxlIjpudWxsfSwiUGFyZW50U3R5bGUiOm51bGx9LCJEYXRlRm9ybWF0Ijp7IiRpZCI6IjY2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jUiLCJGb3JtYXQiOjAsIklzVmlzaWJsZSI6ZmFsc2UsIkxhc3RLbm93blZpc2liaWxpdHlTdGF0ZSI6ZmFsc2V9LCJJc1Zpc2libGUiOnRydWUsIlBhcmVudFN0eWxlIjpudWxsfSwiSW5kZXgiOjEsIlNtYXJ0RHVyYXRpb25BY3RpdmF0ZWQiOmZhbHNlLCJEYXRlRm9ybWF0Ijp7IiRyZWYiOiI2NjQifSwiV2Vla051bWJlcmluZyI6eyIkaWQiOiI2NjYiLCJGb3JtYXQiOjAsIklzVmlzaWJsZSI6ZmFsc2UsIkxhc3RLbm93blZpc2liaWxpdHlTdGF0ZSI6ZmFsc2V9LCJJZCI6ImIzZDBkOWZjLTg3OWMtNGYxOS1hOGU5LWRjZTBiN2Q4YmNjNSIsIkltcG9ydElkIjpudWxsLCJUaXRsZSI6IkF6dGVjcyBjZWxlYnJhdGUgJ0TDrWEgZGUgTG9zIE11ZXJ0b3PigJlccigxMzAwLTE1MDApICIsIk5vdGUiOm51bGwsIkh5cGVybGluayI6eyIkaWQiOiI2NjciLCJBZGRyZXNzIjpudWxsLCJTdWJBZGRyZXNzIjpudWxsfSwiSXNDaGFuZ2VkIjpmYWxzZSwiSXNOZXciOmZhbHNlfSx7IiRpZCI6IjY2OCIsIkdyb3VwTmFtZSI6ImM2MTE5MWMzLWYxMTItNGQ4My1hMjU4LWEyYmY5YjA0YzRiYyIsIlN0YXJ0RGF0ZSI6IjIwMjEtMDktMjNUMDA6Mjk6MDAiLCJFbmREYXRlIjoiMjAyMS0xMC0xOFQwNzo1NTowMCIsIlBlcmNlbnRhZ2VDb21wbGV0ZSI6bnVsbCwiU3R5bGUiOnsiJGlkIjoiNjY5IiwiU2hhcGUiOjQsIlNoYXBlVGhpY2tuZXNzIjowLCJEdXJhdGlvbkZvcm1hdCI6MCwiSW5jbHVkZU5vbldvcmtpbmdEYXlzSW5EdXJhdGlvbiI6ZmFsc2UsIlBlcmNlbnRhZ2VDb21wbGV0ZVN0eWxlIjp7IiRpZCI6IjY3MCIsIkZvbnRTZXR0aW5ncyI6eyIkaWQiOiI2NzEiLCJGb250U2l6ZSI6MTAsIkZvbnROYW1lIjoiQ2FsaWJyaSIsIklzQm9sZCI6ZmFsc2UsIklzSXRhbGljIjpmYWxzZSwiSXNVbmRlcmxpbmVkIjpmYWxzZSwiUGFyZW50U3R5bGUiOm51bGx9LCJBdXRvU2l6ZSI6MCwiRm9yZWdyb3VuZCI6eyIkcmVmIjoiMTE5In0sIk1heFdpZHRoIjoyMDAuMCwiTWF4SGVpZ2h0IjoiSW5maW5pdHkiLCJTbWFydEZvcmVncm91bmRJc0FjdGl2ZSI6ZmFsc2UsIkhvcml6b250YWxBbGlnbm1lbnQiOjAsIlZlcnRpY2FsQWxpZ25tZW50IjowLCJTbWFydEZvcmVncm91bmQiOm51bGwsIkJhY2tncm91bmRGaWxsVHlwZSI6MCwiTWFyZ2luIjp7IiRyZWYiOiIxMjEifSwiUGFkZGluZyI6eyIkcmVmIjoiMTIyIn0sIkJhY2tncm91bmQiOnsiJHJlZiI6IjEyMyJ9LCJJc1Zpc2libGUiOnRydWUsIldpZHRoIjowLjAsIkhlaWdodCI6MC4wLCJCb3JkZXJTdHlsZSI6eyIkaWQiOiI2NzIiLCJMaW5lQ29sb3IiOm51bGwsIkxpbmVXZWlnaHQiOjAuMCwiTGluZVR5cGUiOjAsIlBhcmVudFN0eWxlIjpudWxsfSwiUGFyZW50U3R5bGUiOm51bGx9LCJEdXJhdGlvblN0eWxlIjp7IiRpZCI6IjY3MyIsIkZvbnRTZXR0aW5ncyI6eyIkaWQiOiI2NzQiLCJGb250U2l6ZSI6MTAsIkZvbnROYW1lIjoiQ2FsaWJyaSIsIklzQm9sZCI6ZmFsc2UsIklzSXRhbGljIjpmYWxzZSwiSXNVbmRlcmxpbmVkIjpmYWxzZSwiUGFyZW50U3R5bGUiOm51bGx9LCJBdXRvU2l6ZSI6MCwiRm9yZWdyb3VuZCI6eyIkcmVmIjoiMTI2In0sIk1heFdpZHRoIjoyMDAuMCwiTWF4SGVpZ2h0IjoiSW5maW5pdHkiLCJTbWFydEZvcmVncm91bmRJc0FjdGl2ZSI6ZmFsc2UsIkhvcml6b250YWxBbGlnbm1lbnQiOjAsIlZlcnRpY2FsQWxpZ25tZW50IjowLCJTbWFydEZvcmVncm91bmQiOm51bGwsIkJhY2tncm91bmRGaWxsVHlwZSI6MCwiTWFyZ2luIjp7IiRyZWYiOiIxMjgifSwiUGFkZGluZyI6eyIkcmVmIjoiMTI5In0sIkJhY2tncm91bmQiOnsiJHJlZiI6IjEzMCJ9LCJJc1Zpc2libGUiOnRydWUsIldpZHRoIjowLjAsIkhlaWdodCI6MC4wLCJCb3JkZXJTdHlsZSI6eyIkaWQiOiI2NzUiLCJMaW5lQ29sb3IiOm51bGwsIkxpbmVXZWlnaHQiOjAuMCwiTGluZVR5cGUiOjAsIlBhcmVudFN0eWxlIjpudWxsfSwiUGFyZW50U3R5bGUiOm51bGx9LCJIb3Jpem9udGFsQ29ubmVjdG9yU3R5bGUiOnsiJGlkIjoiNjc2IiwiTGluZUNvbG9yIjp7IiRyZWYiOiIxMzIifSwiTGluZVdlaWdodCI6MS4wLCJMaW5lVHlwZSI6MCwiUGFyZW50U3R5bGUiOm51bGx9LCJWZXJ0aWNhbENvbm5lY3RvclN0eWxlIjp7IiRpZCI6IjY3NyIsIkxpbmVDb2xvciI6eyIkcmVmIjoiMTM1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Njc4IiwiTWFyZ2luIjp7IiRyZWYiOiIxMzgifSwiUGFkZGluZyI6eyIkcmVmIjoiMTM5In0sIkJhY2tncm91bmQiOnsiJGlkIjoiNjc5IiwiQ29sb3IiOnsiJGlkIjoiNjgwIiwiQSI6MjU1LCJSIjoyNDcsIkciOjEzNiwiQiI6MTh9fSwiSXNWaXNpYmxlIjp0cnVlLCJXaWR0aCI6MC4wLCJIZWlnaHQiOjEwLjAsIkJvcmRlclN0eWxlIjp7IiRpZCI6IjY4MSIsIkxpbmVDb2xvciI6eyIkaWQiOiI2ODIiLCIkdHlwZSI6Ik5MUkUuQ29tbW9uLkRvbS5Tb2xpZENvbG9yQnJ1c2gsIE5MUkUuQ29tbW9uIiwiQ29sb3IiOnsiJGlkIjoiNjgzIiwiQSI6MjU1LCJSIjoyMTQsIkciOjQwLCJCIjo0MH19LCJMaW5lV2VpZ2h0IjoyLjAsIkxpbmVUeXBlIjowLCJQYXJlbnRTdHlsZSI6bnVsbH0sIlBhcmVudFN0eWxlIjpudWxsfSwiVGl0bGVTdHlsZSI6eyIkaWQiOiI2ODQiLCJGb250U2V0dGluZ3MiOnsiJGlkIjoiNjg1IiwiRm9udFNpemUiOjEyLCJGb250TmFtZSI6IkZyYW5rbGluIEdvdGhpYyBCb29rIiwiSXNCb2xkIjp0cnVlLCJJc0l0YWxpYyI6ZmFsc2UsIklzVW5kZXJsaW5lZCI6ZmFsc2UsIlBhcmVudFN0eWxlIjpudWxsfSwiQXV0b1NpemUiOjAsIkZvcmVncm91bmQiOnsiJHJlZiI6IjE0NyJ9LCJNYXhXaWR0aCI6MTA0Ny4yNzI3MjcyNzI3MjczLCJNYXhIZWlnaHQiOiJJbmZpbml0eSIsIlNtYXJ0Rm9yZWdyb3VuZElzQWN0aXZlIjpmYWxzZSwiSG9yaXpvbnRhbEFsaWdubWVudCI6MCwiVmVydGljYWxBbGlnbm1lbnQiOjAsIlNtYXJ0Rm9yZWdyb3VuZCI6bnVsbCwiQmFja2dyb3VuZEZpbGxUeXBlIjowLCJNYXJnaW4iOnsiJHJlZiI6IjE0OSJ9LCJQYWRkaW5nIjp7IiRyZWYiOiIxNTAifSwiQmFja2dyb3VuZCI6eyIkaWQiOiI2ODYiLCJDb2xvciI6eyIkaWQiOiI2ODciLCJBIjowLCJSIjoyNTUsIkciOjI1NSwiQiI6MjU1fX0sIklzVmlzaWJsZSI6dHJ1ZSwiV2lkdGgiOjAuMCwiSGVpZ2h0IjowLjAsIkJvcmRlclN0eWxlIjp7IiRpZCI6IjY4OCIsIkxpbmVDb2xvciI6bnVsbCwiTGluZVdlaWdodCI6MC4wLCJMaW5lVHlwZSI6MCwiUGFyZW50U3R5bGUiOm51bGx9LCJQYXJlbnRTdHlsZSI6bnVsbH0sIkRhdGVTdHlsZSI6eyIkaWQiOiI2ODkiLCJGb250U2V0dGluZ3MiOnsiJGlkIjoiNjkwIiwiRm9udFNpemUiOjEwLCJGb250TmFtZSI6IkNhbGlicmkiLCJJc0JvbGQiOmZhbHNlLCJJc0l0YWxpYyI6ZmFsc2UsIklzVW5kZXJsaW5lZCI6ZmFsc2UsIlBhcmVudFN0eWxlIjpudWxsfSwiQXV0b1NpemUiOjAsIkZvcmVncm91bmQiOnsiJHJlZiI6IjE1NCJ9LCJNYXhXaWR0aCI6MjAwLjAsIk1heEhlaWdodCI6IkluZmluaXR5IiwiU21hcnRGb3JlZ3JvdW5kSXNBY3RpdmUiOmZhbHNlLCJIb3Jpem9udGFsQWxpZ25tZW50IjoyLCJWZXJ0aWNhbEFsaWdubWVudCI6MCwiU21hcnRGb3JlZ3JvdW5kIjpudWxsLCJCYWNrZ3JvdW5kRmlsbFR5cGUiOjAsIk1hcmdpbiI6eyIkcmVmIjoiMTU2In0sIlBhZGRpbmciOnsiJHJlZiI6IjE1NyJ9LCJCYWNrZ3JvdW5kIjp7IiRyZWYiOiIxNTgifSwiSXNWaXNpYmxlIjp0cnVlLCJXaWR0aCI6MC4wLCJIZWlnaHQiOjAuMCwiQm9yZGVyU3R5bGUiOnsiJGlkIjoiNjkxIiwiTGluZUNvbG9yIjpudWxsLCJMaW5lV2VpZ2h0IjowLjAsIkxpbmVUeXBlIjowLCJQYXJlbnRTdHlsZSI6bnVsbH0sIlBhcmVudFN0eWxlIjpudWxsfSwiRGF0ZUZvcm1hdCI6eyIkcmVmIjoiNjY0In0sIldlZWtOdW1iZXJpbmciOnsiJGlkIjoiNjkyIiwiRm9ybWF0IjowLCJJc1Zpc2libGUiOmZhbHNlLCJMYXN0S25vd25WaXNpYmlsaXR5U3RhdGUiOmZhbHNlfSwiSXNWaXNpYmxlIjp0cnVlLCJQYXJlbnRTdHlsZSI6bnVsbH0sIkluZGV4IjoyLCJTbWFydER1cmF0aW9uQWN0aXZhdGVkIjpmYWxzZSwiRGF0ZUZvcm1hdCI6eyIkcmVmIjoiNjY0In0sIldlZWtOdW1iZXJpbmciOnsiJGlkIjoiNjkzIiwiRm9ybWF0IjowLCJJc1Zpc2libGUiOmZhbHNlLCJMYXN0S25vd25WaXNpYmlsaXR5U3RhdGUiOmZhbHNlfSwiSWQiOiJhMzY3YWJiNi0wM2Y4LTRkMTUtYWQzMC00YWYyMTA3OGM1ZGMiLCJJbXBvcnRJZCI6bnVsbCwiVGl0bGUiOiJTYWxlbSBXaXRjaCBUcmlhbHNccigxNjkyLTE2OTMpIiwiTm90ZSI6bnVsbCwiSHlwZXJsaW5rIjp7IiRpZCI6IjY5NCIsIkFkZHJlc3MiOm51bGwsIlN1YkFkZHJlc3MiOm51bGx9LCJJc0NoYW5nZWQiOmZhbHNlLCJJc05ldyI6ZmFsc2V9LHsiJGlkIjoiNjk1IiwiR3JvdXBOYW1lIjoiYzYxMTkxYzMtZjExMi00ZDgzLWEyNTgtYTJiZjliMDRjNGJjIiwiU3RhcnREYXRlIjoiMjAyMC0xMC0yOVQwNTozNTowMCIsIkVuZERhdGUiOiIyMDIwLTEyLTE1VDIwOjI0OjAwIiwiUGVyY2VudGFnZUNvbXBsZXRlIjpudWxsLCJTdHlsZSI6eyIkaWQiOiI2OTYiLCJTaGFwZSI6NCwiU2hhcGVUaGlja25lc3MiOjAsIkR1cmF0aW9uRm9ybWF0IjowLCJJbmNsdWRlTm9uV29ya2luZ0RheXNJbkR1cmF0aW9uIjpmYWxzZSwiUGVyY2VudGFnZUNvbXBsZXRlU3R5bGUiOnsiJGlkIjoiNjk3IiwiRm9udFNldHRpbmdzIjp7IiRpZCI6IjY5OCIsIkZvbnRTaXplIjoxMCwiRm9udE5hbWUiOiJDYWxpYnJpIiwiSXNCb2xkIjpmYWxzZSwiSXNJdGFsaWMiOmZhbHNlLCJJc1VuZGVybGluZWQiOmZhbHNlLCJQYXJlbnRTdHlsZSI6bnVsbH0sIkF1dG9TaXplIjowLCJGb3JlZ3JvdW5kIjp7IiRyZWYiOiIxMTkifSwiTWF4V2lkdGgiOjIwMC4wLCJNYXhIZWlnaHQiOiJJbmZpbml0eSIsIlNtYXJ0Rm9yZWdyb3VuZElzQWN0aXZlIjpmYWxzZSwiSG9yaXpvbnRhbEFsaWdubWVudCI6MCwiVmVydGljYWxBbGlnbm1lbnQiOjAsIlNtYXJ0Rm9yZWdyb3VuZCI6bnVsbCwiQmFja2dyb3VuZEZpbGxUeXBlIjowLCJNYXJnaW4iOnsiJGlkIjoiNjk5IiwiVG9wIjowLjAsIkxlZnQiOjAuMCwiUmlnaHQiOjAuMCwiQm90dG9tIjowLjB9LCJQYWRkaW5nIjp7IiRpZCI6IjcwMCIsIlRvcCI6MC4wLCJMZWZ0IjowLjAsIlJpZ2h0IjowLjAsIkJvdHRvbSI6MC4wfSwiQmFja2dyb3VuZCI6eyIkaWQiOiI3MDEiLCJDb2xvciI6eyIkaWQiOiI3MDIiLCJBIjo4OSwiUiI6MCwiRyI6MCwiQiI6MH19LCJJc1Zpc2libGUiOnRydWUsIldpZHRoIjowLjAsIkhlaWdodCI6MC4wLCJCb3JkZXJTdHlsZSI6eyIkaWQiOiI3MDMiLCJMaW5lQ29sb3IiOm51bGwsIkxpbmVXZWlnaHQiOjAuMCwiTGluZVR5cGUiOjAsIlBhcmVudFN0eWxlIjpudWxsfSwiUGFyZW50U3R5bGUiOm51bGx9LCJEdXJhdGlvblN0eWxlIjp7IiRpZCI6IjcwNCIsIkZvbnRTZXR0aW5ncyI6eyIkaWQiOiI3MDUiLCJGb250U2l6ZSI6MTAsIkZvbnROYW1lIjoiQ2FsaWJyaSIsIklzQm9sZCI6ZmFsc2UsIklzSXRhbGljIjpmYWxzZSwiSXNVbmRlcmxpbmVkIjpmYWxzZSwiUGFyZW50U3R5bGUiOm51bGx9LCJBdXRvU2l6ZSI6MCwiRm9yZWdyb3VuZCI6eyIkaWQiOiI3MDYiLCJDb2xvciI6eyIkaWQiOiI3M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3MDgiLCJUb3AiOjAuMCwiTGVmdCI6MC4wLCJSaWdodCI6MC4wLCJCb3R0b20iOjAuMH0sIlBhZGRpbmciOnsiJGlkIjoiNzA5IiwiVG9wIjowLjAsIkxlZnQiOjAuMCwiUmlnaHQiOjAuMCwiQm90dG9tIjowLjB9LCJCYWNrZ3JvdW5kIjp7IiRpZCI6IjcxMCIsIkNvbG9yIjp7IiRyZWYiOiI3MDIifX0sIklzVmlzaWJsZSI6dHJ1ZSwiV2lkdGgiOjAuMCwiSGVpZ2h0IjowLjAsIkJvcmRlclN0eWxlIjp7IiRpZCI6IjcxMSIsIkxpbmVDb2xvciI6bnVsbCwiTGluZVdlaWdodCI6MC4wLCJMaW5lVHlwZSI6MCwiUGFyZW50U3R5bGUiOm51bGx9LCJQYXJlbnRTdHlsZSI6bnVsbH0sIkhvcml6b250YWxDb25uZWN0b3JTdHlsZSI6eyIkaWQiOiI3MTIiLCJMaW5lQ29sb3IiOnsiJGlkIjoiNzEzIiwiJHR5cGUiOiJOTFJFLkNvbW1vbi5Eb20uU29saWRDb2xvckJydXNoLCBOTFJFLkNvbW1vbiIsIkNvbG9yIjp7IiRpZCI6IjcxNCIsIkEiOjI1NSwiUiI6MjA0LCJHIjoyMDQsIkIiOjIwNH19LCJMaW5lV2VpZ2h0IjoxLjAsIkxpbmVUeXBlIjowLCJQYXJlbnRTdHlsZSI6bnVsbH0sIlZlcnRpY2FsQ29ubmVjdG9yU3R5bGUiOnsiJGlkIjoiNzE1IiwiTGluZUNvbG9yIjp7IiRpZCI6IjcxNiIsIiR0eXBlIjoiTkxSRS5Db21tb24uRG9tLlNvbGlkQ29sb3JCcnVzaCwgTkxSRS5Db21tb24iLCJDb2xvciI6eyIkaWQiOiI3MTc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3MTgiLCJNYXJnaW4iOnsiJGlkIjoiNzE5IiwiVG9wIjowLjAsIkxlZnQiOjQuMCwiUmlnaHQiOjQuMCwiQm90dG9tIjowLjB9LCJQYWRkaW5nIjp7IiRpZCI6IjcyMCIsIlRvcCI6MC4wLCJMZWZ0IjowLjAsIlJpZ2h0IjowLjAsIkJvdHRvbSI6MC4wfSwiQmFja2dyb3VuZCI6eyIkaWQiOiI3MjEiLCJDb2xvciI6eyIkaWQiOiI3MjIiLCJBIjoyNTUsIlIiOjI0NywiRyI6MTM2LCJCIjoxOH19LCJJc1Zpc2libGUiOnRydWUsIldpZHRoIjowLjAsIkhlaWdodCI6MTAuMCwiQm9yZGVyU3R5bGUiOnsiJGlkIjoiNzIzIiwiTGluZUNvbG9yIjp7IiRpZCI6IjcyNCIsIiR0eXBlIjoiTkxSRS5Db21tb24uRG9tLlNvbGlkQ29sb3JCcnVzaCwgTkxSRS5Db21tb24iLCJDb2xvciI6eyIkaWQiOiI3MjUiLCJBIjoyNTUsIlIiOjIxNCwiRyI6NDAsIkIiOjQwfX0sIkxpbmVXZWlnaHQiOjIuMCwiTGluZVR5cGUiOjAsIlBhcmVudFN0eWxlIjpudWxsfSwiUGFyZW50U3R5bGUiOm51bGx9LCJUaXRsZVN0eWxlIjp7IiRpZCI6IjcyNiIsIkZvbnRTZXR0aW5ncyI6eyIkaWQiOiI3MjciLCJGb250U2l6ZSI6MTIsIkZvbnROYW1lIjoiRnJhbmtsaW4gR290aGljIEJvb2siLCJJc0JvbGQiOnRydWUsIklzSXRhbGljIjpmYWxzZSwiSXNVbmRlcmxpbmVkIjpmYWxzZSwiUGFyZW50U3R5bGUiOm51bGx9LCJBdXRvU2l6ZSI6MCwiRm9yZWdyb3VuZCI6eyIkcmVmIjoiMTQ3In0sIk1heFdpZHRoIjo3ODUuNDU0NTQ1NDU0NTQ1NSwiTWF4SGVpZ2h0IjoiSW5maW5pdHkiLCJTbWFydEZvcmVncm91bmRJc0FjdGl2ZSI6ZmFsc2UsIkhvcml6b250YWxBbGlnbm1lbnQiOjAsIlZlcnRpY2FsQWxpZ25tZW50IjowLCJTbWFydEZvcmVncm91bmQiOm51bGwsIkJhY2tncm91bmRGaWxsVHlwZSI6MCwiTWFyZ2luIjp7IiRpZCI6IjcyOCIsIlRvcCI6MC4wLCJMZWZ0IjowLjAsIlJpZ2h0IjowLjAsIkJvdHRvbSI6MC4wfSwiUGFkZGluZyI6eyIkaWQiOiI3MjkiLCJUb3AiOjAuMCwiTGVmdCI6MC4wLCJSaWdodCI6MC4wLCJCb3R0b20iOjAuMH0sIkJhY2tncm91bmQiOnsiJGlkIjoiNzMwIiwiQ29sb3IiOnsiJGlkIjoiNzMxIiwiQSI6MCwiUiI6MjU1LCJHIjoyNTUsIkIiOjI1NX19LCJJc1Zpc2libGUiOnRydWUsIldpZHRoIjowLjAsIkhlaWdodCI6MC4wLCJCb3JkZXJTdHlsZSI6eyIkaWQiOiI3MzIiLCJMaW5lQ29sb3IiOm51bGwsIkxpbmVXZWlnaHQiOjAuMCwiTGluZVR5cGUiOjAsIlBhcmVudFN0eWxlIjpudWxsfSwiUGFyZW50U3R5bGUiOm51bGx9LCJEYXRlU3R5bGUiOnsiJGlkIjoiNzMzIiwiRm9udFNldHRpbmdzIjp7IiRpZCI6IjczNCIsIkZvbnRTaXplIjoxMCwiRm9udE5hbWUiOiJDYWxpYnJpIiwiSXNCb2xkIjpmYWxzZSwiSXNJdGFsaWMiOmZhbHNlLCJJc1VuZGVybGluZWQiOmZhbHNlLCJQYXJlbnRTdHlsZSI6bnVsbH0sIkF1dG9TaXplIjowLCJGb3JlZ3JvdW5kIjp7IiRpZCI6IjczNSIsIkNvbG9yIjp7IiRpZCI6Ijcz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M3IiwiVG9wIjowLjAsIkxlZnQiOjAuMCwiUmlnaHQiOjAuMCwiQm90dG9tIjowLjB9LCJQYWRkaW5nIjp7IiRpZCI6IjczOCIsIlRvcCI6MC4wLCJMZWZ0IjowLjAsIlJpZ2h0IjowLjAsIkJvdHRvbSI6MC4wfSwiQmFja2dyb3VuZCI6eyIkaWQiOiI3MzkiLCJDb2xvciI6eyIkaWQiOiI3NDAiLCJBIjowLCJSIjoyNTUsIkciOjI1NSwiQiI6MjU1fX0sIklzVmlzaWJsZSI6dHJ1ZSwiV2lkdGgiOjAuMCwiSGVpZ2h0IjowLjAsIkJvcmRlclN0eWxlIjp7IiRpZCI6Ijc0MSIsIkxpbmVDb2xvciI6bnVsbCwiTGluZVdlaWdodCI6MC4wLCJMaW5lVHlwZSI6MCwiUGFyZW50U3R5bGUiOm51bGx9LCJQYXJlbnRTdHlsZSI6bnVsbH0sIkRhdGVGb3JtYXQiOnsiJGlkIjoiNzQ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0MyIsIkZvcm1hdCI6MCwiSXNWaXNpYmxlIjpmYWxzZSwiTGFzdEtub3duVmlzaWJpbGl0eVN0YXRlIjpmYWxzZX0sIklzVmlzaWJsZSI6dHJ1ZSwiUGFyZW50U3R5bGUiOm51bGx9LCJJbmRleCI6MywiU21hcnREdXJhdGlvbkFjdGl2YXRlZCI6ZmFsc2UsIkRhdGVGb3JtYXQiOnsiJHJlZiI6Ijc0MiJ9LCJXZWVrTnVtYmVyaW5nIjp7IiRpZCI6Ijc0NCIsIkZvcm1hdCI6MCwiSXNWaXNpYmxlIjpmYWxzZSwiTGFzdEtub3duVmlzaWJpbGl0eVN0YXRlIjpmYWxzZX0sIklkIjoiYTkxNDZlZGEtNzI4Yi00ZWQ4LWIzNjgtYTRhZjdiNGRkM2Q0IiwiSW1wb3J0SWQiOm51bGwsIlRpdGxlIjoiU2FtaGFpbiBDZWxlYnJhdGlvbnNccig1MCBCQyAtIDUwIEFEKSIsIk5vdGUiOm51bGwsIkh5cGVybGluayI6eyIkaWQiOiI3NDUiLCJBZGRyZXNzIjpudWxsLCJTdWJBZGRyZXNzIjpudWxsfSwiSXNDaGFuZ2VkIjpmYWxzZSwiSXNOZXciOmZhbHNlfSx7IiRpZCI6Ijc0NiIsIkdyb3VwTmFtZSI6ImM2MTE5MWMzLWYxMTItNGQ4My1hMjU4LWEyYmY5YjA0YzRiYyIsIlN0YXJ0RGF0ZSI6IjIwMjItMDMtMDZUMDM6MzY6MDAiLCJFbmREYXRlIjoiMjAyMi0wNC0wNFQwNDoyMzowMCIsIlBlcmNlbnRhZ2VDb21wbGV0ZSI6bnVsbCwiU3R5bGUiOnsiJGlkIjoiNzQ3IiwiU2hhcGUiOjQsIlNoYXBlVGhpY2tuZXNzIjowLCJEdXJhdGlvbkZvcm1hdCI6MCwiSW5jbHVkZU5vbldvcmtpbmdEYXlzSW5EdXJhdGlvbiI6ZmFsc2UsIlBlcmNlbnRhZ2VDb21wbGV0ZVN0eWxlIjp7IiRpZCI6Ijc0OCIsIkZvbnRTZXR0aW5ncyI6eyIkaWQiOiI3NDkiLCJGb250U2l6ZSI6MTAsIkZvbnROYW1lIjoiQ2FsaWJyaSIsIklzQm9sZCI6ZmFsc2UsIklzSXRhbGljIjpmYWxzZSwiSXNVbmRlcmxpbmVkIjpmYWxzZSwiUGFyZW50U3R5bGUiOm51bGx9LCJBdXRvU2l6ZSI6MCwiRm9yZWdyb3VuZCI6eyIkcmVmIjoiMTE5In0sIk1heFdpZHRoIjoyMDAuMCwiTWF4SGVpZ2h0IjoiSW5maW5pdHkiLCJTbWFydEZvcmVncm91bmRJc0FjdGl2ZSI6ZmFsc2UsIkhvcml6b250YWxBbGlnbm1lbnQiOjAsIlZlcnRpY2FsQWxpZ25tZW50IjowLCJTbWFydEZvcmVncm91bmQiOm51bGwsIkJhY2tncm91bmRGaWxsVHlwZSI6MCwiTWFyZ2luIjp7IiRyZWYiOiIxMjEifSwiUGFkZGluZyI6eyIkcmVmIjoiMTIyIn0sIkJhY2tncm91bmQiOnsiJHJlZiI6IjEyMyJ9LCJJc1Zpc2libGUiOnRydWUsIldpZHRoIjowLjAsIkhlaWdodCI6MC4wLCJCb3JkZXJTdHlsZSI6eyIkaWQiOiI3NTAiLCJMaW5lQ29sb3IiOm51bGwsIkxpbmVXZWlnaHQiOjAuMCwiTGluZVR5cGUiOjAsIlBhcmVudFN0eWxlIjpudWxsfSwiUGFyZW50U3R5bGUiOm51bGx9LCJEdXJhdGlvblN0eWxlIjp7IiRpZCI6Ijc1MSIsIkZvbnRTZXR0aW5ncyI6eyIkaWQiOiI3NTIiLCJGb250U2l6ZSI6MTAsIkZvbnROYW1lIjoiQ2FsaWJyaSIsIklzQm9sZCI6ZmFsc2UsIklzSXRhbGljIjpmYWxzZSwiSXNVbmRlcmxpbmVkIjpmYWxzZSwiUGFyZW50U3R5bGUiOm51bGx9LCJBdXRvU2l6ZSI6MCwiRm9yZWdyb3VuZCI6eyIkcmVmIjoiMTI2In0sIk1heFdpZHRoIjoyMDAuMCwiTWF4SGVpZ2h0IjoiSW5maW5pdHkiLCJTbWFydEZvcmVncm91bmRJc0FjdGl2ZSI6ZmFsc2UsIkhvcml6b250YWxBbGlnbm1lbnQiOjAsIlZlcnRpY2FsQWxpZ25tZW50IjowLCJTbWFydEZvcmVncm91bmQiOm51bGwsIkJhY2tncm91bmRGaWxsVHlwZSI6MCwiTWFyZ2luIjp7IiRyZWYiOiIxMjgifSwiUGFkZGluZyI6eyIkcmVmIjoiMTI5In0sIkJhY2tncm91bmQiOnsiJHJlZiI6IjEzMCJ9LCJJc1Zpc2libGUiOnRydWUsIldpZHRoIjowLjAsIkhlaWdodCI6MC4wLCJCb3JkZXJTdHlsZSI6eyIkaWQiOiI3NTMiLCJMaW5lQ29sb3IiOm51bGwsIkxpbmVXZWlnaHQiOjAuMCwiTGluZVR5cGUiOjAsIlBhcmVudFN0eWxlIjpudWxsfSwiUGFyZW50U3R5bGUiOm51bGx9LCJIb3Jpem9udGFsQ29ubmVjdG9yU3R5bGUiOnsiJGlkIjoiNzU0IiwiTGluZUNvbG9yIjp7IiRyZWYiOiIxMzIifSwiTGluZVdlaWdodCI6MS4wLCJMaW5lVHlwZSI6MCwiUGFyZW50U3R5bGUiOm51bGx9LCJWZXJ0aWNhbENvbm5lY3RvclN0eWxlIjp7IiRpZCI6Ijc1NSIsIkxpbmVDb2xvciI6eyIkcmVmIjoiMTM1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NzU2IiwiTWFyZ2luIjp7IiRyZWYiOiIxMzgifSwiUGFkZGluZyI6eyIkcmVmIjoiMTM5In0sIkJhY2tncm91bmQiOnsiJGlkIjoiNzU3IiwiQ29sb3IiOnsiJGlkIjoiNzU4IiwiQSI6MjU1LCJSIjoyNDcsIkciOjEzNiwiQiI6MTh9fSwiSXNWaXNpYmxlIjp0cnVlLCJXaWR0aCI6MC4wLCJIZWlnaHQiOjEwLjAsIkJvcmRlclN0eWxlIjp7IiRpZCI6Ijc1OSIsIkxpbmVDb2xvciI6eyIkaWQiOiI3NjAiLCIkdHlwZSI6Ik5MUkUuQ29tbW9uLkRvbS5Tb2xpZENvbG9yQnJ1c2gsIE5MUkUuQ29tbW9uIiwiQ29sb3IiOnsiJGlkIjoiNzYxIiwiQSI6MjU1LCJSIjoyMTQsIkciOjQwLCJCIjo0MH19LCJMaW5lV2VpZ2h0IjoyLjAsIkxpbmVUeXBlIjowLCJQYXJlbnRTdHlsZSI6bnVsbH0sIlBhcmVudFN0eWxlIjpudWxsfSwiVGl0bGVTdHlsZSI6eyIkaWQiOiI3NjIiLCJGb250U2V0dGluZ3MiOnsiJGlkIjoiNzYzIiwiRm9udFNpemUiOjEyLCJGb250TmFtZSI6IkZyYW5rbGluIEdvdGhpYyBCb29rIiwiSXNCb2xkIjp0cnVlLCJJc0l0YWxpYyI6ZmFsc2UsIklzVW5kZXJsaW5lZCI6ZmFsc2UsIlBhcmVudFN0eWxlIjpudWxsfSwiQXV0b1NpemUiOjAsIkZvcmVncm91bmQiOnsiJHJlZiI6IjE0NyJ9LCJNYXhXaWR0aCI6OTYwLjAsIk1heEhlaWdodCI6IkluZmluaXR5IiwiU21hcnRGb3JlZ3JvdW5kSXNBY3RpdmUiOmZhbHNlLCJIb3Jpem9udGFsQWxpZ25tZW50IjowLCJWZXJ0aWNhbEFsaWdubWVudCI6MCwiU21hcnRGb3JlZ3JvdW5kIjpudWxsLCJCYWNrZ3JvdW5kRmlsbFR5cGUiOjAsIk1hcmdpbiI6eyIkcmVmIjoiMTQ5In0sIlBhZGRpbmciOnsiJHJlZiI6IjE1MCJ9LCJCYWNrZ3JvdW5kIjp7IiRpZCI6Ijc2NCIsIkNvbG9yIjp7IiRpZCI6Ijc2NSIsIkEiOjAsIlIiOjI1NSwiRyI6MjU1LCJCIjoyNTV9fSwiSXNWaXNpYmxlIjp0cnVlLCJXaWR0aCI6MC4wLCJIZWlnaHQiOjAuMCwiQm9yZGVyU3R5bGUiOnsiJGlkIjoiNzY2IiwiTGluZUNvbG9yIjpudWxsLCJMaW5lV2VpZ2h0IjowLjAsIkxpbmVUeXBlIjowLCJQYXJlbnRTdHlsZSI6bnVsbH0sIlBhcmVudFN0eWxlIjpudWxsfSwiRGF0ZVN0eWxlIjp7IiRpZCI6Ijc2NyIsIkZvbnRTZXR0aW5ncyI6eyIkaWQiOiI3NjgiLCJGb250U2l6ZSI6MTAsIkZvbnROYW1lIjoiQ2FsaWJyaSIsIklzQm9sZCI6ZmFsc2UsIklzSXRhbGljIjpmYWxzZSwiSXNVbmRlcmxpbmVkIjpmYWxzZSwiUGFyZW50U3R5bGUiOm51bGx9LCJBdXRvU2l6ZSI6MCwiRm9yZWdyb3VuZCI6eyIkcmVmIjoiMTU0In0sIk1heFdpZHRoIjoyMDAuMCwiTWF4SGVpZ2h0IjoiSW5maW5pdHkiLCJTbWFydEZvcmVncm91bmRJc0FjdGl2ZSI6ZmFsc2UsIkhvcml6b250YWxBbGlnbm1lbnQiOjIsIlZlcnRpY2FsQWxpZ25tZW50IjowLCJTbWFydEZvcmVncm91bmQiOm51bGwsIkJhY2tncm91bmRGaWxsVHlwZSI6MCwiTWFyZ2luIjp7IiRyZWYiOiIxNTYifSwiUGFkZGluZyI6eyIkcmVmIjoiMTU3In0sIkJhY2tncm91bmQiOnsiJHJlZiI6IjE1OCJ9LCJJc1Zpc2libGUiOnRydWUsIldpZHRoIjowLjAsIkhlaWdodCI6MC4wLCJCb3JkZXJTdHlsZSI6eyIkaWQiOiI3NjkiLCJMaW5lQ29sb3IiOm51bGwsIkxpbmVXZWlnaHQiOjAuMCwiTGluZVR5cGUiOjAsIlBhcmVudFN0eWxlIjpudWxsfSwiUGFyZW50U3R5bGUiOm51bGx9LCJEYXRlRm9ybWF0Ijp7IiRyZWYiOiI2NjQifSwiV2Vla051bWJlcmluZyI6eyIkaWQiOiI3NzAiLCJGb3JtYXQiOjAsIklzVmlzaWJsZSI6ZmFsc2UsIkxhc3RLbm93blZpc2liaWxpdHlTdGF0ZSI6ZmFsc2V9LCJJc1Zpc2libGUiOnRydWUsIlBhcmVudFN0eWxlIjpudWxsfSwiSW5kZXgiOjQsIlNtYXJ0RHVyYXRpb25BY3RpdmF0ZWQiOmZhbHNlLCJEYXRlRm9ybWF0Ijp7IiRyZWYiOiI2NjQifSwiV2Vla051bWJlcmluZyI6eyIkaWQiOiI3NzEiLCJGb3JtYXQiOjAsIklzVmlzaWJsZSI6ZmFsc2UsIkxhc3RLbm93blZpc2liaWxpdHlTdGF0ZSI6ZmFsc2V9LCJJZCI6ImRhMmNlMmZhLTI3OTMtNDY3OC05MDlmLWFjZmM3ZDQzOTU3ZCIsIkltcG9ydElkIjpudWxsLCJUaXRsZSI6IkNhbmR5IGJlY29tZXMgJ3RoZSB0cmVhdCcgb2YgY2hvaWNlXHIoMTk1MC0xOTcwKSIsIk5vdGUiOm51bGwsIkh5cGVybGluayI6eyIkaWQiOiI3NzIiLCJBZGRyZXNzIjpudWxsLCJTdWJBZGRyZXNzIjpudWxsfSwiSXNDaGFuZ2VkIjpmYWxzZSwiSXNOZXciOmZhbHNlfSx7IiRpZCI6Ijc3MyIsIkdyb3VwTmFtZSI6IjAwOTJhZjBmLWRhMzAtNDg1Ni05NGY2LTFhOWQzNzM0MzRjZiIsIlN0YXJ0RGF0ZSI6IjIwMjAtMTEtMTdUMTc6MzA6MDAiLCJFbmREYXRlIjoiMjAyMS0wMS0wN1QwMzozNzowMCIsIlBlcmNlbnRhZ2VDb21wbGV0ZSI6bnVsbCwiU3R5bGUiOnsiJGlkIjoiNzc0IiwiU2hhcGUiOjQsIlNoYXBlVGhpY2tuZXNzIjowLCJEdXJhdGlvbkZvcm1hdCI6MCwiSW5jbHVkZU5vbldvcmtpbmdEYXlzSW5EdXJhdGlvbiI6ZmFsc2UsIlBlcmNlbnRhZ2VDb21wbGV0ZVN0eWxlIjp7IiRpZCI6Ijc3NSIsIkZvbnRTZXR0aW5ncyI6eyIkaWQiOiI3NzYiLCJGb250U2l6ZSI6MTAsIkZvbnROYW1lIjoiQ2FsaWJyaSIsIklzQm9sZCI6ZmFsc2UsIklzSXRhbGljIjpmYWxzZSwiSXNVbmRlcmxpbmVkIjpmYWxzZSwiUGFyZW50U3R5bGUiOm51bGx9LCJBdXRvU2l6ZSI6MCwiRm9yZWdyb3VuZCI6eyIkcmVmIjoiMTE5In0sIk1heFdpZHRoIjoyMDAuMCwiTWF4SGVpZ2h0IjoiSW5maW5pdHkiLCJTbWFydEZvcmVncm91bmRJc0FjdGl2ZSI6ZmFsc2UsIkhvcml6b250YWxBbGlnbm1lbnQiOjAsIlZlcnRpY2FsQWxpZ25tZW50IjowLCJTbWFydEZvcmVncm91bmQiOm51bGwsIkJhY2tncm91bmRGaWxsVHlwZSI6MCwiTWFyZ2luIjp7IiRyZWYiOiIxMjEifSwiUGFkZGluZyI6eyIkcmVmIjoiMTIyIn0sIkJhY2tncm91bmQiOnsiJHJlZiI6IjEyMyJ9LCJJc1Zpc2libGUiOnRydWUsIldpZHRoIjowLjAsIkhlaWdodCI6MC4wLCJCb3JkZXJTdHlsZSI6eyIkaWQiOiI3NzciLCJMaW5lQ29sb3IiOm51bGwsIkxpbmVXZWlnaHQiOjAuMCwiTGluZVR5cGUiOjAsIlBhcmVudFN0eWxlIjpudWxsfSwiUGFyZW50U3R5bGUiOm51bGx9LCJEdXJhdGlvblN0eWxlIjp7IiRpZCI6Ijc3OCIsIkZvbnRTZXR0aW5ncyI6eyIkaWQiOiI3NzkiLCJGb250U2l6ZSI6MTAsIkZvbnROYW1lIjoiQ2FsaWJyaSIsIklzQm9sZCI6ZmFsc2UsIklzSXRhbGljIjpmYWxzZSwiSXNVbmRlcmxpbmVkIjpmYWxzZSwiUGFyZW50U3R5bGUiOm51bGx9LCJBdXRvU2l6ZSI6MCwiRm9yZWdyb3VuZCI6eyIkcmVmIjoiMTI2In0sIk1heFdpZHRoIjoyMDAuMCwiTWF4SGVpZ2h0IjoiSW5maW5pdHkiLCJTbWFydEZvcmVncm91bmRJc0FjdGl2ZSI6ZmFsc2UsIkhvcml6b250YWxBbGlnbm1lbnQiOjAsIlZlcnRpY2FsQWxpZ25tZW50IjowLCJTbWFydEZvcmVncm91bmQiOm51bGwsIkJhY2tncm91bmRGaWxsVHlwZSI6MCwiTWFyZ2luIjp7IiRyZWYiOiIxMjgifSwiUGFkZGluZyI6eyIkcmVmIjoiMTI5In0sIkJhY2tncm91bmQiOnsiJHJlZiI6IjEzMCJ9LCJJc1Zpc2libGUiOnRydWUsIldpZHRoIjowLjAsIkhlaWdodCI6MC4wLCJCb3JkZXJTdHlsZSI6eyIkaWQiOiI3ODAiLCJMaW5lQ29sb3IiOm51bGwsIkxpbmVXZWlnaHQiOjAuMCwiTGluZVR5cGUiOjAsIlBhcmVudFN0eWxlIjpudWxsfSwiUGFyZW50U3R5bGUiOm51bGx9LCJIb3Jpem9udGFsQ29ubmVjdG9yU3R5bGUiOnsiJGlkIjoiNzgxIiwiTGluZUNvbG9yIjp7IiRyZWYiOiIxMzIifSwiTGluZVdlaWdodCI6MC4wLCJMaW5lVHlwZSI6MCwiUGFyZW50U3R5bGUiOm51bGx9LCJWZXJ0aWNhbENvbm5lY3RvclN0eWxlIjp7IiRpZCI6Ijc4MiIsIkxpbmVDb2xvciI6eyIkcmVmIjoiMTM1In0sIkxpbmVXZWlnaHQiOjAuMCwiTGluZVR5cGUiOjAsIlBhcmVudFN0eWxlIjpudWxsfSwiTWFyZ2luIjpudWxsLCJTdGFydERhdGVQb3NpdGlvbiI6NiwiRW5kRGF0ZVBvc2l0aW9uIjo2LCJEYXRlSXNWaXNpYmxlIjpmYWxzZSwiVGl0bGVQb3NpdGlvbiI6MSwiRHVyYXRpb25Qb3NpdGlvbiI6NiwiUGVyY2VudGFnZUNvbXBsZXRlZFBvc2l0aW9uIjo2LCJTcGFjaW5nIjozLCJJc0JlbG93VGltZWJhbmQiOnRydWUsIlBlcmNlbnRhZ2VDb21wbGV0ZVNoYXBlT3BhY2l0eSI6MzUsIlNoYXBlU3R5bGUiOnsiJGlkIjoiNzgzIiwiTWFyZ2luIjp7IiRyZWYiOiIxMzgifSwiUGFkZGluZyI6eyIkcmVmIjoiMTM5In0sIkJhY2tncm91bmQiOnsiJGlkIjoiNzg0IiwiQ29sb3IiOnsiJGlkIjoiNzg1IiwiQSI6MjU1LCJSIjoyNDcsIkciOjEzNiwiQiI6MTh9fSwiSXNWaXNpYmxlIjp0cnVlLCJXaWR0aCI6MC4wLCJIZWlnaHQiOjEwLjAsIkJvcmRlclN0eWxlIjp7IiRpZCI6Ijc4NiIsIkxpbmVDb2xvciI6eyIkaWQiOiI3ODciLCIkdHlwZSI6Ik5MUkUuQ29tbW9uLkRvbS5Tb2xpZENvbG9yQnJ1c2gsIE5MUkUuQ29tbW9uIiwiQ29sb3IiOnsiJGlkIjoiNzg4IiwiQSI6MjU1LCJSIjoyMTQsIkciOjQwLCJCIjo0MH19LCJMaW5lV2VpZ2h0IjoyLjAsIkxpbmVUeXBlIjowLCJQYXJlbnRTdHlsZSI6bnVsbH0sIlBhcmVudFN0eWxlIjpudWxsfSwiVGl0bGVTdHlsZSI6eyIkaWQiOiI3ODkiLCJGb250U2V0dGluZ3MiOnsiJGlkIjoiNzkwIiwiRm9udFNpemUiOjEyLCJGb250TmFtZSI6IkZyYW5rbGluIEdvdGhpYyBCb29rIiwiSXNCb2xkIjp0cnVlLCJJc0l0YWxpYyI6ZmFsc2UsIklzVW5kZXJsaW5lZCI6ZmFsc2UsIlBhcmVudFN0eWxlIjpudWxsfSwiQXV0b1NpemUiOjIsIkZvcmVncm91bmQiOnsiJHJlZiI6IjE0NyJ9LCJNYXhXaWR0aCI6MjA2LjcyMTE4NDc5MDQwNjkxLCJNYXhIZWlnaHQiOiJJbmZpbml0eSIsIlNtYXJ0Rm9yZWdyb3VuZElzQWN0aXZlIjpmYWxzZSwiSG9yaXpvbnRhbEFsaWdubWVudCI6MCwiVmVydGljYWxBbGlnbm1lbnQiOjAsIlNtYXJ0Rm9yZWdyb3VuZCI6bnVsbCwiQmFja2dyb3VuZEZpbGxUeXBlIjowLCJNYXJnaW4iOnsiJHJlZiI6IjE0OSJ9LCJQYWRkaW5nIjp7IiRyZWYiOiIxNTAifSwiQmFja2dyb3VuZCI6eyIkaWQiOiI3OTEiLCJDb2xvciI6eyIkaWQiOiI3OTIiLCJBIjowLCJSIjoyNTUsIkciOjI1NSwiQiI6MjU1fX0sIklzVmlzaWJsZSI6dHJ1ZSwiV2lkdGgiOjAuMCwiSGVpZ2h0IjowLjAsIkJvcmRlclN0eWxlIjp7IiRpZCI6Ijc5MyIsIkxpbmVDb2xvciI6bnVsbCwiTGluZVdlaWdodCI6MC4wLCJMaW5lVHlwZSI6MCwiUGFyZW50U3R5bGUiOm51bGx9LCJQYXJlbnRTdHlsZSI6bnVsbH0sIkRhdGVTdHlsZSI6eyIkaWQiOiI3OTQiLCJGb250U2V0dGluZ3MiOnsiJGlkIjoiNzk1IiwiRm9udFNpemUiOjEwLCJGb250TmFtZSI6IkNhbGlicmkiLCJJc0JvbGQiOmZhbHNlLCJJc0l0YWxpYyI6ZmFsc2UsIklzVW5kZXJsaW5lZCI6ZmFsc2UsIlBhcmVudFN0eWxlIjpudWxsfSwiQXV0b1NpemUiOjAsIkZvcmVncm91bmQiOnsiJHJlZiI6IjE1NCJ9LCJNYXhXaWR0aCI6MjAwLjAsIk1heEhlaWdodCI6IkluZmluaXR5IiwiU21hcnRGb3JlZ3JvdW5kSXNBY3RpdmUiOmZhbHNlLCJIb3Jpem9udGFsQWxpZ25tZW50IjoyLCJWZXJ0aWNhbEFsaWdubWVudCI6MCwiU21hcnRGb3JlZ3JvdW5kIjpudWxsLCJCYWNrZ3JvdW5kRmlsbFR5cGUiOjAsIk1hcmdpbiI6eyIkcmVmIjoiMTU2In0sIlBhZGRpbmciOnsiJHJlZiI6IjE1NyJ9LCJCYWNrZ3JvdW5kIjp7IiRyZWYiOiIxNTgifSwiSXNWaXNpYmxlIjp0cnVlLCJXaWR0aCI6MC4wLCJIZWlnaHQiOjAuMCwiQm9yZGVyU3R5bGUiOnsiJGlkIjoiNzk2IiwiTGluZUNvbG9yIjpudWxsLCJMaW5lV2VpZ2h0IjowLjAsIkxpbmVUeXBlIjowLCJQYXJlbnRTdHlsZSI6bnVsbH0sIlBhcmVudFN0eWxlIjpudWxsfSwiRGF0ZUZvcm1hdCI6eyIkcmVmIjoiNzQyIn0sIldlZWtOdW1iZXJpbmciOnsiJGlkIjoiNzk3IiwiRm9ybWF0IjowLCJJc1Zpc2libGUiOmZhbHNlLCJMYXN0S25vd25WaXNpYmlsaXR5U3RhdGUiOmZhbHNlfSwiSXNWaXNpYmxlIjp0cnVlLCJQYXJlbnRTdHlsZSI6bnVsbH0sIkluZGV4Ijo1LCJTbWFydER1cmF0aW9uQWN0aXZhdGVkIjpmYWxzZSwiRGF0ZUZvcm1hdCI6eyIkcmVmIjoiNzQyIn0sIldlZWtOdW1iZXJpbmciOnsiJGlkIjoiNzk4IiwiRm9ybWF0IjowLCJJc1Zpc2libGUiOmZhbHNlLCJMYXN0S25vd25WaXNpYmlsaXR5U3RhdGUiOmZhbHNlfSwiSWQiOiI1MWU4ZTA4MS1mOTE5LTQ1ZDUtOTI3NS1lZDJkZGFjMTQ1ZGUiLCJJbXBvcnRJZCI6bnVsbCwiVGl0bGUiOiJSb21hbnMgbWVyZ2UgU2FtaGFpbiBhbmQgRmVyYWxpYVxyKDQzLTg0IEFEKSIsIk5vdGUiOm51bGwsIkh5cGVybGluayI6eyIkaWQiOiI3OTkiLCJBZGRyZXNzIjpudWxsLCJTdWJBZGRyZXNzIjpudWxsfSwiSXNDaGFuZ2VkIjpmYWxzZSwiSXNOZXciOmZhbHNlfSx7IiRpZCI6IjgwMCIsIkdyb3VwTmFtZSI6IjAwOTJhZjBmLWRhMzAtNDg1Ni05NGY2LTFhOWQzNzM0MzRjZiIsIlN0YXJ0RGF0ZSI6IjIwMjItMDEtMjRUMjM6NTk6MDAiLCJFbmREYXRlIjoiMjAyMi0wMi0yMFQxOTo1NDowMCIsIlBlcmNlbnRhZ2VDb21wbGV0ZSI6bnVsbCwiU3R5bGUiOnsiJGlkIjoiODAxIiwiU2hhcGUiOjQsIlNoYXBlVGhpY2tuZXNzIjowLCJEdXJhdGlvbkZvcm1hdCI6MCwiSW5jbHVkZU5vbldvcmtpbmdEYXlzSW5EdXJhdGlvbiI6ZmFsc2UsIlBlcmNlbnRhZ2VDb21wbGV0ZVN0eWxlIjp7IiRpZCI6IjgwMiIsIkZvbnRTZXR0aW5ncyI6eyIkaWQiOiI4MDMiLCJGb250U2l6ZSI6MTAsIkZvbnROYW1lIjoiQ2FsaWJyaSIsIklzQm9sZCI6ZmFsc2UsIklzSXRhbGljIjpmYWxzZSwiSXNVbmRlcmxpbmVkIjpmYWxzZSwiUGFyZW50U3R5bGUiOm51bGx9LCJBdXRvU2l6ZSI6MCwiRm9yZWdyb3VuZCI6eyIkcmVmIjoiMTE5In0sIk1heFdpZHRoIjoyMDAuMCwiTWF4SGVpZ2h0IjoiSW5maW5pdHkiLCJTbWFydEZvcmVncm91bmRJc0FjdGl2ZSI6ZmFsc2UsIkhvcml6b250YWxBbGlnbm1lbnQiOjAsIlZlcnRpY2FsQWxpZ25tZW50IjowLCJTbWFydEZvcmVncm91bmQiOm51bGwsIkJhY2tncm91bmRGaWxsVHlwZSI6MCwiTWFyZ2luIjp7IiRyZWYiOiIxMjEifSwiUGFkZGluZyI6eyIkcmVmIjoiMTIyIn0sIkJhY2tncm91bmQiOnsiJHJlZiI6IjEyMyJ9LCJJc1Zpc2libGUiOnRydWUsIldpZHRoIjowLjAsIkhlaWdodCI6MC4wLCJCb3JkZXJTdHlsZSI6eyIkaWQiOiI4MDQiLCJMaW5lQ29sb3IiOm51bGwsIkxpbmVXZWlnaHQiOjAuMCwiTGluZVR5cGUiOjAsIlBhcmVudFN0eWxlIjpudWxsfSwiUGFyZW50U3R5bGUiOm51bGx9LCJEdXJhdGlvblN0eWxlIjp7IiRpZCI6IjgwNSIsIkZvbnRTZXR0aW5ncyI6eyIkaWQiOiI4MDYiLCJGb250U2l6ZSI6MTAsIkZvbnROYW1lIjoiQ2FsaWJyaSIsIklzQm9sZCI6ZmFsc2UsIklzSXRhbGljIjpmYWxzZSwiSXNVbmRlcmxpbmVkIjpmYWxzZSwiUGFyZW50U3R5bGUiOm51bGx9LCJBdXRvU2l6ZSI6MCwiRm9yZWdyb3VuZCI6eyIkcmVmIjoiMTI2In0sIk1heFdpZHRoIjoyMDAuMCwiTWF4SGVpZ2h0IjoiSW5maW5pdHkiLCJTbWFydEZvcmVncm91bmRJc0FjdGl2ZSI6ZmFsc2UsIkhvcml6b250YWxBbGlnbm1lbnQiOjAsIlZlcnRpY2FsQWxpZ25tZW50IjowLCJTbWFydEZvcmVncm91bmQiOm51bGwsIkJhY2tncm91bmRGaWxsVHlwZSI6MCwiTWFyZ2luIjp7IiRyZWYiOiIxMjgifSwiUGFkZGluZyI6eyIkcmVmIjoiMTI5In0sIkJhY2tncm91bmQiOnsiJHJlZiI6IjEzMCJ9LCJJc1Zpc2libGUiOnRydWUsIldpZHRoIjowLjAsIkhlaWdodCI6MC4wLCJCb3JkZXJTdHlsZSI6eyIkaWQiOiI4MDciLCJMaW5lQ29sb3IiOm51bGwsIkxpbmVXZWlnaHQiOjAuMCwiTGluZVR5cGUiOjAsIlBhcmVudFN0eWxlIjpudWxsfSwiUGFyZW50U3R5bGUiOm51bGx9LCJIb3Jpem9udGFsQ29ubmVjdG9yU3R5bGUiOnsiJGlkIjoiODA4IiwiTGluZUNvbG9yIjp7IiRyZWYiOiIxMzIifSwiTGluZVdlaWdodCI6MS4wLCJMaW5lVHlwZSI6MCwiUGFyZW50U3R5bGUiOm51bGx9LCJWZXJ0aWNhbENvbm5lY3RvclN0eWxlIjp7IiRpZCI6IjgwOSIsIkxpbmVDb2xvciI6eyIkcmVmIjoiMTM1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ODEwIiwiTWFyZ2luIjp7IiRyZWYiOiIxMzgifSwiUGFkZGluZyI6eyIkcmVmIjoiMTM5In0sIkJhY2tncm91bmQiOnsiJGlkIjoiODExIiwiQ29sb3IiOnsiJGlkIjoiODEyIiwiQSI6MjU1LCJSIjoyNDcsIkciOjEzNiwiQiI6MTh9fSwiSXNWaXNpYmxlIjp0cnVlLCJXaWR0aCI6MC4wLCJIZWlnaHQiOjEwLjAsIkJvcmRlclN0eWxlIjp7IiRpZCI6IjgxMyIsIkxpbmVDb2xvciI6eyIkaWQiOiI4MTQiLCIkdHlwZSI6Ik5MUkUuQ29tbW9uLkRvbS5Tb2xpZENvbG9yQnJ1c2gsIE5MUkUuQ29tbW9uIiwiQ29sb3IiOnsiJGlkIjoiODE1IiwiQSI6MjU1LCJSIjoyMTQsIkciOjQwLCJCIjo0MH19LCJMaW5lV2VpZ2h0IjoyLjAsIkxpbmVUeXBlIjowLCJQYXJlbnRTdHlsZSI6bnVsbH0sIlBhcmVudFN0eWxlIjpudWxsfSwiVGl0bGVTdHlsZSI6eyIkaWQiOiI4MTYiLCJGb250U2V0dGluZ3MiOnsiJGlkIjoiODE3IiwiRm9udFNpemUiOjEyLCJGb250TmFtZSI6IkZyYW5rbGluIEdvdGhpYyBCb29rIiwiSXNCb2xkIjp0cnVlLCJJc0l0YWxpYyI6ZmFsc2UsIklzVW5kZXJsaW5lZCI6ZmFsc2UsIlBhcmVudFN0eWxlIjpudWxsfSwiQXV0b1NpemUiOjAsIkZvcmVncm91bmQiOnsiJHJlZiI6IjE0NyJ9LCJNYXhXaWR0aCI6OTUyLjA2NjExNTcwMjQ3OTI0LCJNYXhIZWlnaHQiOiJJbmZpbml0eSIsIlNtYXJ0Rm9yZWdyb3VuZElzQWN0aXZlIjpmYWxzZSwiSG9yaXpvbnRhbEFsaWdubWVudCI6MCwiVmVydGljYWxBbGlnbm1lbnQiOjAsIlNtYXJ0Rm9yZWdyb3VuZCI6bnVsbCwiQmFja2dyb3VuZEZpbGxUeXBlIjowLCJNYXJnaW4iOnsiJHJlZiI6IjE0OSJ9LCJQYWRkaW5nIjp7IiRyZWYiOiIxNTAifSwiQmFja2dyb3VuZCI6eyIkaWQiOiI4MTgiLCJDb2xvciI6eyIkaWQiOiI4MTkiLCJBIjowLCJSIjoyNTUsIkciOjI1NSwiQiI6MjU1fX0sIklzVmlzaWJsZSI6dHJ1ZSwiV2lkdGgiOjAuMCwiSGVpZ2h0IjowLjAsIkJvcmRlclN0eWxlIjp7IiRpZCI6IjgyMCIsIkxpbmVDb2xvciI6bnVsbCwiTGluZVdlaWdodCI6MC4wLCJMaW5lVHlwZSI6MCwiUGFyZW50U3R5bGUiOm51bGx9LCJQYXJlbnRTdHlsZSI6bnVsbH0sIkRhdGVTdHlsZSI6eyIkaWQiOiI4MjEiLCJGb250U2V0dGluZ3MiOnsiJGlkIjoiODIyIiwiRm9udFNpemUiOjEwLCJGb250TmFtZSI6IkNhbGlicmkiLCJJc0JvbGQiOmZhbHNlLCJJc0l0YWxpYyI6ZmFsc2UsIklzVW5kZXJsaW5lZCI6ZmFsc2UsIlBhcmVudFN0eWxlIjpudWxsfSwiQXV0b1NpemUiOjAsIkZvcmVncm91bmQiOnsiJHJlZiI6IjE1NCJ9LCJNYXhXaWR0aCI6MjAwLjAsIk1heEhlaWdodCI6IkluZmluaXR5IiwiU21hcnRGb3JlZ3JvdW5kSXNBY3RpdmUiOmZhbHNlLCJIb3Jpem9udGFsQWxpZ25tZW50IjoyLCJWZXJ0aWNhbEFsaWdubWVudCI6MCwiU21hcnRGb3JlZ3JvdW5kIjpudWxsLCJCYWNrZ3JvdW5kRmlsbFR5cGUiOjAsIk1hcmdpbiI6eyIkcmVmIjoiMTU2In0sIlBhZGRpbmciOnsiJHJlZiI6IjE1NyJ9LCJCYWNrZ3JvdW5kIjp7IiRyZWYiOiIxNTgifSwiSXNWaXNpYmxlIjp0cnVlLCJXaWR0aCI6MC4wLCJIZWlnaHQiOjAuMCwiQm9yZGVyU3R5bGUiOnsiJGlkIjoiODIzIiwiTGluZUNvbG9yIjpudWxsLCJMaW5lV2VpZ2h0IjowLjAsIkxpbmVUeXBlIjowLCJQYXJlbnRTdHlsZSI6bnVsbH0sIlBhcmVudFN0eWxlIjpudWxsfSwiRGF0ZUZvcm1hdCI6eyIkcmVmIjoiNjY0In0sIldlZWtOdW1iZXJpbmciOnsiJGlkIjoiODI0IiwiRm9ybWF0IjowLCJJc1Zpc2libGUiOmZhbHNlLCJMYXN0S25vd25WaXNpYmlsaXR5U3RhdGUiOmZhbHNlfSwiSXNWaXNpYmxlIjp0cnVlLCJQYXJlbnRTdHlsZSI6bnVsbH0sIkluZGV4Ijo2LCJTbWFydER1cmF0aW9uQWN0aXZhdGVkIjpmYWxzZSwiRGF0ZUZvcm1hdCI6eyIkcmVmIjoiNjY0In0sIldlZWtOdW1iZXJpbmciOnsiJGlkIjoiODI1IiwiRm9ybWF0IjowLCJJc1Zpc2libGUiOmZhbHNlLCJMYXN0S25vd25WaXNpYmlsaXR5U3RhdGUiOmZhbHNlfSwiSWQiOiIzNDllN2UwMC01Yzk0LTQ3M2MtYWExZC0wMDQ5Y2M3YWI3ZGEiLCJJbXBvcnRJZCI6bnVsbCwiVGl0bGUiOiJNYXNzIHByb2R1Y3Rpb24gb2YgSGFsbG93ZWVuIGNvc3R1bWVzXHIoMTkwMC0xOTIwKSIsIk5vdGUiOm51bGwsIkh5cGVybGluayI6eyIkaWQiOiI4MjYiLCJBZGRyZXNzIjpudWxsLCJTdWJBZGRyZXNzIjpudWxsfSwiSXNDaGFuZ2VkIjpmYWxzZSwiSXNOZXciOmZhbHNlfSx7IiRpZCI6IjgyNyIsIkdyb3VwTmFtZSI6bnVsbCwiU3RhcnREYXRlIjoiMjAyMS0wMi0xNVQxNjowMDowMCIsIkVuZERhdGUiOiIyMDIxLTAzLTI1VDA4OjA3OjAwIiwiUGVyY2VudGFnZUNvbXBsZXRlIjpudWxsLCJTdHlsZSI6eyIkaWQiOiI4MjgiLCJTaGFwZSI6NCwiU2hhcGVUaGlja25lc3MiOjAsIkR1cmF0aW9uRm9ybWF0IjowLCJJbmNsdWRlTm9uV29ya2luZ0RheXNJbkR1cmF0aW9uIjpmYWxzZSwiUGVyY2VudGFnZUNvbXBsZXRlU3R5bGUiOnsiJGlkIjoiODI5IiwiRm9udFNldHRpbmdzIjp7IiRpZCI6IjgzMCIsIkZvbnRTaXplIjoxMCwiRm9udE5hbWUiOiJDYWxpYnJpIiwiSXNCb2xkIjpmYWxzZSwiSXNJdGFsaWMiOmZhbHNlLCJJc1VuZGVybGluZWQiOmZhbHNlLCJQYXJlbnRTdHlsZSI6bnVsbH0sIkF1dG9TaXplIjowLCJGb3JlZ3JvdW5kIjp7IiRyZWYiOiIxMTkifSwiTWF4V2lkdGgiOjIwMC4wLCJNYXhIZWlnaHQiOiJJbmZpbml0eSIsIlNtYXJ0Rm9yZWdyb3VuZElzQWN0aXZlIjpmYWxzZSwiSG9yaXpvbnRhbEFsaWdubWVudCI6MCwiVmVydGljYWxBbGlnbm1lbnQiOjAsIlNtYXJ0Rm9yZWdyb3VuZCI6bnVsbCwiQmFja2dyb3VuZEZpbGxUeXBlIjowLCJNYXJnaW4iOnsiJHJlZiI6IjEyMSJ9LCJQYWRkaW5nIjp7IiRyZWYiOiIxMjIifSwiQmFja2dyb3VuZCI6eyIkcmVmIjoiMTIzIn0sIklzVmlzaWJsZSI6dHJ1ZSwiV2lkdGgiOjAuMCwiSGVpZ2h0IjowLjAsIkJvcmRlclN0eWxlIjp7IiRpZCI6IjgzMSIsIkxpbmVDb2xvciI6bnVsbCwiTGluZVdlaWdodCI6MC4wLCJMaW5lVHlwZSI6MCwiUGFyZW50U3R5bGUiOm51bGx9LCJQYXJlbnRTdHlsZSI6bnVsbH0sIkR1cmF0aW9uU3R5bGUiOnsiJGlkIjoiODMyIiwiRm9udFNldHRpbmdzIjp7IiRpZCI6IjgzMyIsIkZvbnRTaXplIjoxMCwiRm9udE5hbWUiOiJDYWxpYnJpIiwiSXNCb2xkIjpmYWxzZSwiSXNJdGFsaWMiOmZhbHNlLCJJc1VuZGVybGluZWQiOmZhbHNlLCJQYXJlbnRTdHlsZSI6bnVsbH0sIkF1dG9TaXplIjowLCJGb3JlZ3JvdW5kIjp7IiRyZWYiOiIxMjYifSwiTWF4V2lkdGgiOjIwMC4wLCJNYXhIZWlnaHQiOiJJbmZpbml0eSIsIlNtYXJ0Rm9yZWdyb3VuZElzQWN0aXZlIjpmYWxzZSwiSG9yaXpvbnRhbEFsaWdubWVudCI6MCwiVmVydGljYWxBbGlnbm1lbnQiOjAsIlNtYXJ0Rm9yZWdyb3VuZCI6bnVsbCwiQmFja2dyb3VuZEZpbGxUeXBlIjowLCJNYXJnaW4iOnsiJHJlZiI6IjEyOCJ9LCJQYWRkaW5nIjp7IiRyZWYiOiIxMjkifSwiQmFja2dyb3VuZCI6eyIkcmVmIjoiMTMwIn0sIklzVmlzaWJsZSI6dHJ1ZSwiV2lkdGgiOjAuMCwiSGVpZ2h0IjowLjAsIkJvcmRlclN0eWxlIjp7IiRpZCI6IjgzNCIsIkxpbmVDb2xvciI6bnVsbCwiTGluZVdlaWdodCI6MC4wLCJMaW5lVHlwZSI6MCwiUGFyZW50U3R5bGUiOm51bGx9LCJQYXJlbnRTdHlsZSI6bnVsbH0sIkhvcml6b250YWxDb25uZWN0b3JTdHlsZSI6eyIkaWQiOiI4MzUiLCJMaW5lQ29sb3IiOnsiJHJlZiI6IjEzMiJ9LCJMaW5lV2VpZ2h0IjoxLjAsIkxpbmVUeXBlIjowLCJQYXJlbnRTdHlsZSI6bnVsbH0sIlZlcnRpY2FsQ29ubmVjdG9yU3R5bGUiOnsiJGlkIjoiODM2IiwiTGluZUNvbG9yIjp7IiRyZWYiOiIxMzUifSwiTGluZVdlaWdodCI6MC4wLCJMaW5lVHlwZSI6MCwiUGFyZW50U3R5bGUiOm51bGx9LCJNYXJnaW4iOm51bGwsIlN0YXJ0RGF0ZVBvc2l0aW9uIjo2LCJFbmREYXRlUG9zaXRpb24iOjYsIkRhdGVJc1Zpc2libGUiOmZhbHNlLCJUaXRsZVBvc2l0aW9uIjoxLCJEdXJhdGlvblBvc2l0aW9uIjo2LCJQZXJjZW50YWdlQ29tcGxldGVkUG9zaXRpb24iOjYsIlNwYWNpbmciOjMsIklzQmVsb3dUaW1lYmFuZCI6dHJ1ZSwiUGVyY2VudGFnZUNvbXBsZXRlU2hhcGVPcGFjaXR5IjozNSwiU2hhcGVTdHlsZSI6eyIkaWQiOiI4MzciLCJNYXJnaW4iOnsiJHJlZiI6IjEzOCJ9LCJQYWRkaW5nIjp7IiRyZWYiOiIxMzkifSwiQmFja2dyb3VuZCI6eyIkaWQiOiI4MzgiLCJDb2xvciI6eyIkaWQiOiI4MzkiLCJBIjoyNTUsIlIiOjI0NywiRyI6MTM2LCJCIjoxOH19LCJJc1Zpc2libGUiOnRydWUsIldpZHRoIjowLjAsIkhlaWdodCI6MTAuMCwiQm9yZGVyU3R5bGUiOnsiJGlkIjoiODQwIiwiTGluZUNvbG9yIjp7IiRpZCI6Ijg0MSIsIiR0eXBlIjoiTkxSRS5Db21tb24uRG9tLlNvbGlkQ29sb3JCcnVzaCwgTkxSRS5Db21tb24iLCJDb2xvciI6eyIkaWQiOiI4NDIiLCJBIjoyNTUsIlIiOjIxNCwiRyI6NDAsIkIiOjQwfX0sIkxpbmVXZWlnaHQiOjIuMCwiTGluZVR5cGUiOjAsIlBhcmVudFN0eWxlIjpudWxsfSwiUGFyZW50U3R5bGUiOm51bGx9LCJUaXRsZVN0eWxlIjp7IiRpZCI6Ijg0MyIsIkZvbnRTZXR0aW5ncyI6eyIkaWQiOiI4NDQiLCJGb250U2l6ZSI6MTIsIkZvbnROYW1lIjoiRnJhbmtsaW4gR290aGljIEJvb2siLCJJc0JvbGQiOnRydWUsIklzSXRhbGljIjpmYWxzZSwiSXNVbmRlcmxpbmVkIjpmYWxzZSwiUGFyZW50U3R5bGUiOm51bGx9LCJBdXRvU2l6ZSI6MiwiRm9yZWdyb3VuZCI6eyIkcmVmIjoiMTQ3In0sIk1heFdpZHRoIjo0MTMuNzQyMjIwNzkxOTAzNDMsIk1heEhlaWdodCI6IkluZmluaXR5IiwiU21hcnRGb3JlZ3JvdW5kSXNBY3RpdmUiOmZhbHNlLCJIb3Jpem9udGFsQWxpZ25tZW50IjowLCJWZXJ0aWNhbEFsaWdubWVudCI6MCwiU21hcnRGb3JlZ3JvdW5kIjpudWxsLCJCYWNrZ3JvdW5kRmlsbFR5cGUiOjAsIk1hcmdpbiI6eyIkcmVmIjoiMTQ5In0sIlBhZGRpbmciOnsiJHJlZiI6IjE1MCJ9LCJCYWNrZ3JvdW5kIjp7IiRpZCI6Ijg0NSIsIkNvbG9yIjp7IiRpZCI6Ijg0NiIsIkEiOjAsIlIiOjI1NSwiRyI6MjU1LCJCIjoyNTV9fSwiSXNWaXNpYmxlIjp0cnVlLCJXaWR0aCI6MC4wLCJIZWlnaHQiOjAuMCwiQm9yZGVyU3R5bGUiOnsiJGlkIjoiODQ3IiwiTGluZUNvbG9yIjpudWxsLCJMaW5lV2VpZ2h0IjowLjAsIkxpbmVUeXBlIjowLCJQYXJlbnRTdHlsZSI6bnVsbH0sIlBhcmVudFN0eWxlIjpudWxsfSwiRGF0ZVN0eWxlIjp7IiRpZCI6Ijg0OCIsIkZvbnRTZXR0aW5ncyI6eyIkaWQiOiI4NDkiLCJGb250U2l6ZSI6MTAsIkZvbnROYW1lIjoiQ2FsaWJyaSIsIklzQm9sZCI6ZmFsc2UsIklzSXRhbGljIjpmYWxzZSwiSXNVbmRlcmxpbmVkIjpmYWxzZSwiUGFyZW50U3R5bGUiOm51bGx9LCJBdXRvU2l6ZSI6MCwiRm9yZWdyb3VuZCI6eyIkaWQiOiI4NTAiLCJDb2xvciI6eyIkaWQiOiI4NT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xNTYifSwiUGFkZGluZyI6eyIkcmVmIjoiMTU3In0sIkJhY2tncm91bmQiOnsiJGlkIjoiODUyIiwiQ29sb3IiOnsiJGlkIjoiODUzIiwiQSI6MCwiUiI6MjU1LCJHIjoyNTUsIkIiOjI1NX19LCJJc1Zpc2libGUiOnRydWUsIldpZHRoIjowLjAsIkhlaWdodCI6MC4wLCJCb3JkZXJTdHlsZSI6eyIkaWQiOiI4NTQiLCJMaW5lQ29sb3IiOm51bGwsIkxpbmVXZWlnaHQiOjAuMCwiTGluZVR5cGUiOjAsIlBhcmVudFN0eWxlIjpudWxsfSwiUGFyZW50U3R5bGUiOm51bGx9LCJEYXRlRm9ybWF0Ijp7IiRyZWYiOiI2NjQifSwiV2Vla051bWJlcmluZyI6eyIkaWQiOiI4NTUiLCJGb3JtYXQiOjAsIklzVmlzaWJsZSI6ZmFsc2UsIkxhc3RLbm93blZpc2liaWxpdHlTdGF0ZSI6ZmFsc2V9LCJJc1Zpc2libGUiOnRydWUsIlBhcmVudFN0eWxlIjpudWxsfSwiSW5kZXgiOjcsIlNtYXJ0RHVyYXRpb25BY3RpdmF0ZWQiOmZhbHNlLCJEYXRlRm9ybWF0Ijp7IiRyZWYiOiI2NjQifSwiV2Vla051bWJlcmluZyI6eyIkaWQiOiI4NTYiLCJGb3JtYXQiOjAsIklzVmlzaWJsZSI6ZmFsc2UsIkxhc3RLbm93blZpc2liaWxpdHlTdGF0ZSI6ZmFsc2V9LCJJZCI6ImNmNDE2N2UwLWZjNTAtNGI2Mi04YzczLTliMzYyODI5MmQ3NyIsIkltcG9ydElkIjpudWxsLCJUaXRsZSI6IlBvcGUgR3JlZ29yeSBJSUkgcmVuYW1lcyB0aGUgJ0FsbCBTYWludHMgRGF5JyBhbmQgbW92ZXMgaXQgdG8gTm92ZW1iZXIgMXN0XHIoNzMxLTc0MSBBRCkiLCJOb3RlIjpudWxsLCJIeXBlcmxpbmsiOnsiJGlkIjoiODU3IiwiQWRkcmVzcyI6bnVsbCwiU3ViQWRkcmVzcyI6bnVsbH0sIklzQ2hhbmdlZCI6ZmFsc2UsIklzTmV3IjpmYWxzZX0seyIkaWQiOiI4NTgiLCJHcm91cE5hbWUiOm51bGwsIlN0YXJ0RGF0ZSI6IjIwMjEtMTEtMTdUMDM6MzY6MDAiLCJFbmREYXRlIjoiMjAyMi0wMS0wMVQwMzo1MTowMCIsIlBlcmNlbnRhZ2VDb21wbGV0ZSI6bnVsbCwiU3R5bGUiOnsiJGlkIjoiODU5IiwiU2hhcGUiOjQsIlNoYXBlVGhpY2tuZXNzIjowLCJEdXJhdGlvbkZvcm1hdCI6MCwiSW5jbHVkZU5vbldvcmtpbmdEYXlzSW5EdXJhdGlvbiI6ZmFsc2UsIlBlcmNlbnRhZ2VDb21wbGV0ZVN0eWxlIjp7IiRpZCI6Ijg2MCIsIkZvbnRTZXR0aW5ncyI6eyIkaWQiOiI4NjEiLCJGb250U2l6ZSI6MTAsIkZvbnROYW1lIjoiQ2FsaWJyaSIsIklzQm9sZCI6ZmFsc2UsIklzSXRhbGljIjpmYWxzZSwiSXNVbmRlcmxpbmVkIjpmYWxzZSwiUGFyZW50U3R5bGUiOm51bGx9LCJBdXRvU2l6ZSI6MCwiRm9yZWdyb3VuZCI6eyIkcmVmIjoiMTE5In0sIk1heFdpZHRoIjoyMDAuMCwiTWF4SGVpZ2h0IjoiSW5maW5pdHkiLCJTbWFydEZvcmVncm91bmRJc0FjdGl2ZSI6ZmFsc2UsIkhvcml6b250YWxBbGlnbm1lbnQiOjAsIlZlcnRpY2FsQWxpZ25tZW50IjowLCJTbWFydEZvcmVncm91bmQiOm51bGwsIkJhY2tncm91bmRGaWxsVHlwZSI6MCwiTWFyZ2luIjp7IiRyZWYiOiIxMjEifSwiUGFkZGluZyI6eyIkcmVmIjoiMTIyIn0sIkJhY2tncm91bmQiOnsiJHJlZiI6IjEyMyJ9LCJJc1Zpc2libGUiOnRydWUsIldpZHRoIjowLjAsIkhlaWdodCI6MC4wLCJCb3JkZXJTdHlsZSI6eyIkaWQiOiI4NjIiLCJMaW5lQ29sb3IiOm51bGwsIkxpbmVXZWlnaHQiOjAuMCwiTGluZVR5cGUiOjAsIlBhcmVudFN0eWxlIjpudWxsfSwiUGFyZW50U3R5bGUiOm51bGx9LCJEdXJhdGlvblN0eWxlIjp7IiRpZCI6Ijg2MyIsIkZvbnRTZXR0aW5ncyI6eyIkaWQiOiI4NjQiLCJGb250U2l6ZSI6MTAsIkZvbnROYW1lIjoiQ2FsaWJyaSIsIklzQm9sZCI6ZmFsc2UsIklzSXRhbGljIjpmYWxzZSwiSXNVbmRlcmxpbmVkIjpmYWxzZSwiUGFyZW50U3R5bGUiOm51bGx9LCJBdXRvU2l6ZSI6MCwiRm9yZWdyb3VuZCI6eyIkcmVmIjoiMTI2In0sIk1heFdpZHRoIjoyMDAuMCwiTWF4SGVpZ2h0IjoiSW5maW5pdHkiLCJTbWFydEZvcmVncm91bmRJc0FjdGl2ZSI6ZmFsc2UsIkhvcml6b250YWxBbGlnbm1lbnQiOjAsIlZlcnRpY2FsQWxpZ25tZW50IjowLCJTbWFydEZvcmVncm91bmQiOm51bGwsIkJhY2tncm91bmRGaWxsVHlwZSI6MCwiTWFyZ2luIjp7IiRyZWYiOiIxMjgifSwiUGFkZGluZyI6eyIkcmVmIjoiMTI5In0sIkJhY2tncm91bmQiOnsiJHJlZiI6IjEzMCJ9LCJJc1Zpc2libGUiOnRydWUsIldpZHRoIjowLjAsIkhlaWdodCI6MC4wLCJCb3JkZXJTdHlsZSI6eyIkaWQiOiI4NjUiLCJMaW5lQ29sb3IiOm51bGwsIkxpbmVXZWlnaHQiOjAuMCwiTGluZVR5cGUiOjAsIlBhcmVudFN0eWxlIjpudWxsfSwiUGFyZW50U3R5bGUiOm51bGx9LCJIb3Jpem9udGFsQ29ubmVjdG9yU3R5bGUiOnsiJGlkIjoiODY2IiwiTGluZUNvbG9yIjp7IiRyZWYiOiIxMzIifSwiTGluZVdlaWdodCI6MS4wLCJMaW5lVHlwZSI6MCwiUGFyZW50U3R5bGUiOm51bGx9LCJWZXJ0aWNhbENvbm5lY3RvclN0eWxlIjp7IiRpZCI6Ijg2NyIsIkxpbmVDb2xvciI6eyIkcmVmIjoiMTM1In0sIkxpbmVXZWlnaHQiOjAuMCwiTGluZVR5cGUiOjAsIlBhcmVudFN0eWxlIjpudWxsfSwiTWFyZ2luIjpudWxsLCJTdGFydERhdGVQb3NpdGlvbiI6NiwiRW5kRGF0ZVBvc2l0aW9uIjo2LCJEYXRlSXNWaXNpYmxlIjpmYWxzZSwiVGl0bGVQb3NpdGlvbiI6MSwiRHVyYXRpb25Qb3NpdGlvbiI6NiwiUGVyY2VudGFnZUNvbXBsZXRlZFBvc2l0aW9uIjo2LCJTcGFjaW5nIjozLCJJc0JlbG93VGltZWJhbmQiOnRydWUsIlBlcmNlbnRhZ2VDb21wbGV0ZVNoYXBlT3BhY2l0eSI6MzUsIlNoYXBlU3R5bGUiOnsiJGlkIjoiODY4IiwiTWFyZ2luIjp7IiRyZWYiOiIxMzgifSwiUGFkZGluZyI6eyIkcmVmIjoiMTM5In0sIkJhY2tncm91bmQiOnsiJGlkIjoiODY5IiwiQ29sb3IiOnsiJGlkIjoiODcwIiwiQSI6MjU1LCJSIjoyNDcsIkciOjEzNiwiQiI6MTh9fSwiSXNWaXNpYmxlIjp0cnVlLCJXaWR0aCI6MC4wLCJIZWlnaHQiOjEwLjAsIkJvcmRlclN0eWxlIjp7IiRpZCI6Ijg3MSIsIkxpbmVDb2xvciI6eyIkaWQiOiI4NzIiLCIkdHlwZSI6Ik5MUkUuQ29tbW9uLkRvbS5Tb2xpZENvbG9yQnJ1c2gsIE5MUkUuQ29tbW9uIiwiQ29sb3IiOnsiJGlkIjoiODczIiwiQSI6MjU1LCJSIjoyMTQsIkciOjQwLCJCIjo0MH19LCJMaW5lV2VpZ2h0IjoyLjAsIkxpbmVUeXBlIjowLCJQYXJlbnRTdHlsZSI6bnVsbH0sIlBhcmVudFN0eWxlIjpudWxsfSwiVGl0bGVTdHlsZSI6eyIkaWQiOiI4NzQiLCJGb250U2V0dGluZ3MiOnsiJGlkIjoiODc1IiwiRm9udFNpemUiOjEyLCJGb250TmFtZSI6IkZyYW5rbGluIEdvdGhpYyBCb29rIiwiSXNCb2xkIjp0cnVlLCJJc0l0YWxpYyI6ZmFsc2UsIklzVW5kZXJsaW5lZCI6ZmFsc2UsIlBhcmVudFN0eWxlIjpudWxsfSwiQXV0b1NpemUiOjIsIkZvcmVncm91bmQiOnsiJHJlZiI6IjE0NyJ9LCJNYXhXaWR0aCI6MjM3LjI5NDMxMTc3NjE2MDczLCJNYXhIZWlnaHQiOiJJbmZpbml0eSIsIlNtYXJ0Rm9yZWdyb3VuZElzQWN0aXZlIjpmYWxzZSwiSG9yaXpvbnRhbEFsaWdubWVudCI6MCwiVmVydGljYWxBbGlnbm1lbnQiOjAsIlNtYXJ0Rm9yZWdyb3VuZCI6bnVsbCwiQmFja2dyb3VuZEZpbGxUeXBlIjowLCJNYXJnaW4iOnsiJHJlZiI6IjE0OSJ9LCJQYWRkaW5nIjp7IiRyZWYiOiIxNTAifSwiQmFja2dyb3VuZCI6eyIkaWQiOiI4NzYiLCJDb2xvciI6eyIkaWQiOiI4NzciLCJBIjowLCJSIjoyNTUsIkciOjI1NSwiQiI6MjU1fX0sIklzVmlzaWJsZSI6dHJ1ZSwiV2lkdGgiOjAuMCwiSGVpZ2h0IjowLjAsIkJvcmRlclN0eWxlIjp7IiRpZCI6Ijg3OCIsIkxpbmVDb2xvciI6bnVsbCwiTGluZVdlaWdodCI6MC4wLCJMaW5lVHlwZSI6MCwiUGFyZW50U3R5bGUiOm51bGx9LCJQYXJlbnRTdHlsZSI6bnVsbH0sIkRhdGVTdHlsZSI6eyIkaWQiOiI4NzkiLCJGb250U2V0dGluZ3MiOnsiJGlkIjoiODgwIiwiRm9udFNpemUiOjEwLCJGb250TmFtZSI6IkNhbGlicmkiLCJJc0JvbGQiOmZhbHNlLCJJc0l0YWxpYyI6ZmFsc2UsIklzVW5kZXJsaW5lZCI6ZmFsc2UsIlBhcmVudFN0eWxlIjpudWxsfSwiQXV0b1NpemUiOjAsIkZvcmVncm91bmQiOnsiJHJlZiI6IjE1NCJ9LCJNYXhXaWR0aCI6MjAwLjAsIk1heEhlaWdodCI6IkluZmluaXR5IiwiU21hcnRGb3JlZ3JvdW5kSXNBY3RpdmUiOmZhbHNlLCJIb3Jpem9udGFsQWxpZ25tZW50IjoyLCJWZXJ0aWNhbEFsaWdubWVudCI6MCwiU21hcnRGb3JlZ3JvdW5kIjpudWxsLCJCYWNrZ3JvdW5kRmlsbFR5cGUiOjAsIk1hcmdpbiI6eyIkcmVmIjoiMTU2In0sIlBhZGRpbmciOnsiJHJlZiI6IjE1NyJ9LCJCYWNrZ3JvdW5kIjp7IiRyZWYiOiIxNTgifSwiSXNWaXNpYmxlIjp0cnVlLCJXaWR0aCI6MC4wLCJIZWlnaHQiOjAuMCwiQm9yZGVyU3R5bGUiOnsiJGlkIjoiODgxIiwiTGluZUNvbG9yIjpudWxsLCJMaW5lV2VpZ2h0IjowLjAsIkxpbmVUeXBlIjowLCJQYXJlbnRTdHlsZSI6bnVsbH0sIlBhcmVudFN0eWxlIjpudWxsfSwiRGF0ZUZvcm1hdCI6eyIkcmVmIjoiNjY0In0sIldlZWtOdW1iZXJpbmciOnsiJGlkIjoiODgyIiwiRm9ybWF0IjowLCJJc1Zpc2libGUiOmZhbHNlLCJMYXN0S25vd25WaXNpYmlsaXR5U3RhdGUiOmZhbHNlfSwiSXNWaXNpYmxlIjp0cnVlLCJQYXJlbnRTdHlsZSI6bnVsbH0sIkluZGV4Ijo4LCJTbWFydER1cmF0aW9uQWN0aXZhdGVkIjpmYWxzZSwiRGF0ZUZvcm1hdCI6eyIkcmVmIjoiNjY0In0sIldlZWtOdW1iZXJpbmciOnsiJGlkIjoiODgzIiwiRm9ybWF0IjowLCJJc1Zpc2libGUiOmZhbHNlLCJMYXN0S25vd25WaXNpYmlsaXR5U3RhdGUiOmZhbHNlfSwiSWQiOiIyNmE5YzlhZS02ZmRlLTQ3NzItOWM3ZS0wM2M2NWJiNjBhOTAiLCJJbXBvcnRJZCI6bnVsbCwiVGl0bGUiOiJHaG9zdHMgZGVwaWN0ZWQgd2VhcmluZyBiZWQgc2hlZXRzXHIoMTc1MC0xODUwKSIsIk5vdGUiOm51bGwsIkh5cGVybGluayI6eyIkaWQiOiI4ODQiLCJBZGRyZXNzIjpudWxsLCJTdWJBZGRyZXNzIjpudWxsfSwiSXNDaGFuZ2VkIjpmYWxzZSwiSXNOZXciOmZhbHNlfV0sIlN3aW1sYW5lcyI6W10sIk1zUHJvamVjdEl0ZW1zVHJlZSI6eyIkaWQiOiI4ODUiLCJSb290Ijp7IkltcG9ydElkIjpudWxsLCJJc0ltcG9ydGVkIjpmYWxzZSwiQ2hpbGRyZW4iOltdfX0sIk1ldGFkYXRhIjp7IiRpZCI6Ijg4NiIsIlJlY2VudENvbG9yc0NvbGxlY3Rpb24iOiJbXSIsIlNvdXJjZVRlbXBsYXRlIjoie1wiJGlkXCI6XCIxXCIsXCJJZFwiOlwiY2MyNmY4NjMtMjdjZS00ODBlLWE1ODktYjNmMTJmMmQ2ZWIwXCIsXCJDdWx0dXJlSW5mb05hbWVcIjpcImVuLVVTXCIsXCJWZXJzaW9uXCI6e1wiJGlkXCI6XCIyXCIsXCJUZW1wbGF0ZURvbVZlcnNpb25cIjpcIjEuMi4wXCJ9LFwiRWZmZWN0XCI6MSxcIlN0eWxlXCI6e1wiJGlkXCI6XCIzXCIsXCJUaW1lYmFuZFN0eWxlXCI6e1wiJGlkXCI6XCI0XCIsXCJTY2FsZU1hcmtpbmdcIjoxLFwiU2hhcGVcIjoxMCxcIlNoYXBlU3R5bGVcIjp7XCIkaWRcIjpcIjVcIixcIk1hcmdpblwiOntcIiRpZFwiOlwiNlwiLFwiVG9wXCI6MC4wLFwiTGVmdFwiOjEwLjAsXCJSaWdodFwiOjEwLjAsXCJCb3R0b21cIjowLjB9LFwiUGFkZGluZ1wiOntcIiRpZFwiOlwiN1wiLFwiVG9wXCI6My4wLFwiTGVmdFwiOjAuMCxcIlJpZ2h0XCI6MC4wLFwiQm90dG9tXCI6My4wfSxcIkJhY2tncm91bmRcIjp7XCIkaWRcIjpcIjhcIixcIkNvbG9yXCI6e1wiJGlkXCI6XCI5XCIsXCJBXCI6MjU1LFwiUlwiOjY4LFwiR1wiOjg0LFwiQlwiOjEwNn19LFwiSXNWaXNpYmxlXCI6dHJ1ZSxcIldpZHRoXCI6ODU4LjAsXCJIZWlnaHRcIjoy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2OCxcIkdcIjo4NCxcIkJcIjoxMDZ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I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MCxcIlJcIjowLFwiR1wiOjAsXCJCXCI6MH19LFwiSXNWaXNpYmxlXCI6dHJ1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mZhbHNlLFwiV2lkdGhcIjowLjAsXCJIZWlnaHRcIjowLjAsXCJCb3JkZXJTdHlsZVwiOm51bGx9LFwiVG9kYXlUZXh0U3R5bGVcIjp7XCIkaWRcIjpcIjQ0XCIsXCJGb250U2V0dGluZ3NcIjp7XCIkaWRcIjpcIjQ1XCIsXCJGb250U2l6ZVwiOjEyLFwiRm9udE5hbWVcIjpcIkNhbGlicmlcIixcIklzQm9sZFwiOmZhbHNlLFwiSXNJdGFsaWNcIjpmYWxzZSxcIklzVW5kZXJsaW5lZFwiOmZhbHNlfSxcIkF1dG9TaXplXCI6MCxcIkZvcmVncm91bmRcIjp7XCIkaWRcIjpcIjQ2XCIsXCJDb2xvclwiOntcIiRpZFwiOlwiNDd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hcIixcIlRvcFwiOjAuMCxcIkxlZnRcIjowLjAsXCJSaWdodFwiOjAuMCxcIkJvdHRvbVwiOjAuMH0sXCJQYWRkaW5nXCI6e1wiJGlkXCI6XCI0OVwiLFwiVG9wXCI6MC4wLFwiTGVmdFwiOjAuMCxcIlJpZ2h0XCI6MC4wLFwiQm90dG9tXCI6MC4wfSxcIkJhY2tncm91bmRcIjp7XCIkaWRcIjpcIjUwXCIsXCJDb2xvclwiOntcIiRyZWZcIjpcIjM2XCJ9fSxcIklzVmlzaWJsZVwiOnRydW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mZhbHNlLFwiU2VnbWVudFNlcGFyYXRvck9wYWNpdHlcIjozMCxcIlNoYXBlXCI6MyxcIkhhc0JlZW5WaXNpYmxlQmVmb3JlXCI6dHJ1ZSxcIkZvbnRTZXR0aW5nc1wiOntcIiRpZFwiOlwiNTdcIixcIkZvbnRTaXplXCI6MTIsXCJGb250TmFtZVwiOlwiQ2FsaWJyaVwiLFwiSXNCb2xkXCI6ZmFsc2UsXCJJc0l0YWxpY1wiOmZhbHNlLFwiSXNVbmRlcmxpbmVkXCI6ZmFsc2V9LFwiQXV0b1NpemVcIjowLFwiRm9yZWdyb3VuZFwiOntcIiRpZFwiOlwiNThcIixcIkNvbG9yXCI6e1wiJGlkXCI6XCI1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MFwiLFwiVG9wXCI6MC4wLFwiTGVmdFwiOjUuMCxcIlJpZ2h0XCI6MC4wLFwiQm90dG9tXCI6MC4wfSxcIlBhZGRpbmdcIjp7XCIkaWRcIjpcIjYxXCIsXCJUb3BcIjowLjAsXCJMZWZ0XCI6MC4wLFwiUmlnaHRcIjowLjAsXCJCb3R0b21cIjowLjB9LFwiQmFja2dyb3VuZFwiOntcIiRpZFwiOlwiNjJcIixcIkNvbG9yXCI6e1wiJHJlZlwiOlwiMzZcIn19LFwiSXNWaXNpYmxlXCI6dHJ1ZSxcIldpZHRoXCI6MC4wLFwiSGVpZ2h0XCI6MC4wLFwiQm9yZGVyU3R5bGVcIjpudWxsfSxcIk1pZGRsZVRpZXJTY2FsZVN0eWxlXCI6e1wiJGlkXCI6XCI2M1wiLFwiU2hvd1NlZ21lbnRTZXBhcmF0b3JzXCI6ZmFsc2UsXCJTZWdtZW50U2VwYXJhdG9yT3BhY2l0eVwiOjMwLFwiU2hhcGVcIjoz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AsXCJSXCI6MCxcIkdcIjowLFwiQlwiOjB9fSxcIklzVmlzaWJsZVwiOmZhbHNlLFwiV2lkdGhcIjowLjAsXCJIZWlnaHRcIjowLjAsXCJCb3JkZXJTdHlsZVwiOm51bGx9LFwiQm90dG9tVGllclNjYWxlU3R5bGVcIjp7XCIkaWRcIjpcIjcxXCIsXCJTaG93U2VnbWVudFNlcGFyYXRvcnNcIjpmYWxzZSxcIlNlZ21lbnRTZXBhcmF0b3JPcGFjaXR5XCI6MzAsXCJTaGFwZVwiOjM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MCxcIlJcIjowLFwiR1wiOjAsXCJCXCI6MH19LFwiSXNWaXNpYmxlXCI6ZmFsc2UsXCJXaWR0aFwiOjAuMCxcIkhlaWdodFwiOjAuMCxcIkJvcmRlclN0eWxlXCI6bnVsbH0sXCJTaW5nbGVTY2FsZVNoYXBlU3R5bGVcIjpudWxsLFwiRWxhcHNlZFRpbWVCYWNrZ3JvdW5kXCI6e1wiJGlkXCI6XCI3OVwiLFwiQ29sb3JcIjp7XCIkaWRcIjpcIjgwXCIsXCJBXCI6MTkxLFwiUlwiOjI1NSxcIkdcIjowLFwiQlwiOjB9fSxcIkFwcGVuZFllYXJPblllYXJDaGFuZ2VcIjpmYWxzZSxcIkVsYXBzZWRUaW1lRm9ybWF0XCI6MixcIlRvZGF5TWFya2VyUG9zaXRpb25cIjozLFwiUXVpY2tQb3NpdGlvblwiOjIsXCJBYnNvbHV0ZVBvc2l0aW9uXCI6NDA1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NDcsXCJHXCI6NTQsXCJCXCI6MTUzfX0sXCJJc1Zpc2libGVcIjp0cnVlLFwiV2lkdGhcIjowLjAsXCJIZWlnaHRcIjowLjAsXCJCb3JkZXJTdHlsZVwiOm51bGx9LFwiRGVmYXVsdE1pbGVzdG9uZVN0eWxlXCI6e1wiJGlkXCI6XCI4NVwiLFwiU2hhcGVcIjoy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NzksXCJHXCI6MTI5LFwiQlwiOjE4OX19LFwiTGluZVdlaWdodFwiOjEuMCxcIkxpbmVUeXBlXCI6MH0sXCJJc0JlbG93VGltZWJhbmRcIjpmYWxzZSxcIkhpZGVEYXRlXCI6ZmFsc2UsXCJTaGFwZVNpemVcIjoxLFwiU3BhY2luZ1wiOjIuMCxcIlBhZGRpbmdcIjp7XCIkaWRcIjpcIjkwXCIsXCJUb3BcIjo3LjAsXCJMZWZ0XCI6My4wLFwiUmlnaHRcIjowLjAsXCJCb3R0b21cIjoy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My4wLFwiSGVpZ2h0XCI6MTM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xLFwiRm9udE5hbWVcIjpcIkNhbGlicmlcIixcIklzQm9sZFwiOnRydWUsXCJJc0l0YWxpY1wiOmZhbHNlLFwiSXNVbmRlcmxpbmVkXCI6ZmFsc2V9LFwiQXV0b1NpemVcIjowLFwiRm9yZWdyb3VuZFwiOntcIiRpZFwiOlwiMTAxXCIsXCJDb2xvclwiOntcIiRpZFwiOlwiMTA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wM1wiLFwiVG9wXCI6MC4wLFwiTGVmdFwiOjAuMCxcIlJpZ2h0XCI6MC4wLFwiQm90dG9tXCI6MC4wfSxcIlBhZGRpbmdcIjp7XCIkaWRcIjpcIjEwNFwiLFwiVG9wXCI6MC4wLFwiTGVmdFwiOjAuMCxcIlJpZ2h0XCI6MC4wLFwiQm90dG9tXCI6MC4wfSxcIkJhY2tncm91bmRcIjp7XCIkaWRcIjpcIjEwNVwiLFwiQ29sb3JcIjp7XCIkcmVmXCI6XCIzNlwifX0sXCJJc1Zpc2libGVcIjp0cnVlLFwiV2lkdGhcIjowLjAsXCJIZWlnaHRcIjowLjAsXCJCb3JkZXJTdHlsZVwiOm51bGx9LFwiRGF0ZVN0eWxlXCI6e1wiJGlkXCI6XCIxMDZcIixcIkZvbnRTZXR0aW5nc1wiOntcIiRpZFwiOlwiMTA3XCIsXCJGb250U2l6ZVwiOjEw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Rhc2tTdHlsZVwiOntcIiRpZFwiOlwiMTE0XCIsXCJTaGFwZVwiOjEsXCJTaGFwZVRoaWNrbmVzc1wiOjAsXCJEdXJhdGlvbkZvcm1hdFwiOjAsXCJQZXJjZW50YWdlQ29tcGxldGVTdHlsZVwiOntcIiRpZFwiOlwiMTE1XCIsXCJGb250U2V0dGluZ3NcIjp7XCIkaWRcIjpcIjExNlwiLFwiRm9udFNpemVcIjoxMCxcIkZvbnROYW1lXCI6XCJDYWxpYnJpXCIsXCJJc0JvbGRcIjpmYWxzZSxcIklzSXRhbGljXCI6ZmFsc2UsXCJJc1VuZGVybGluZWRcIjpmYWxzZX0sXCJBdXRvU2l6ZVwiOjAsXCJGb3JlZ3JvdW5kXCI6e1wiJGlkXCI6XCIxMTdcIixcIkNvbG9yXCI6e1wiJGlkXCI6XCIxMTh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HJlZlwiOlwiMzZcIn19LFwiSXNWaXNpYmxlXCI6dHJ1ZSxcIldpZHRoXCI6MC4wLFwiSGVpZ2h0XCI6MC4wLFwiQm9yZGVyU3R5bGVcIjpudWxsfSxcIkR1cmF0aW9uU3R5bGVcIjp7XCIkaWRcIjpcIjEyMlwiLFwiRm9udFNldHRpbmdzXCI6e1wiJGlkXCI6XCIxMjNcIixcIkZvbnRTaXplXCI6MTAsXCJGb250TmFtZVwiOlwiQ2FsaWJyaVwiLFwiSXNCb2xkXCI6ZmFsc2UsXCJJc0l0YWxpY1wiOmZhbHNlLFwiSXNVbmRlcmxpbmVkXCI6ZmFsc2V9LFwiQXV0b1NpemVcIjowLFwiRm9yZWdyb3VuZFwiOntcIiRpZFwiOlwiMTI0XCIsXCJDb2xvclwiOntcIiRpZFwiOlwiMTI1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I2XCIsXCJUb3BcIjowLjAsXCJMZWZ0XCI6MC4wLFwiUmlnaHRcIjowLjAsXCJCb3R0b21cIjowLjB9LFwiUGFkZGluZ1wiOntcIiRpZFwiOlwiMTI3XCIsXCJUb3BcIjowLjAsXCJMZWZ0XCI6MC4wLFwiUmlnaHRcIjowLjAsXCJCb3R0b21cIjowLjB9LFwiQmFja2dyb3VuZFwiOntcIiRpZFwiOlwiMTI4XCIsXCJDb2xvclwiOntcIiRyZWZcIjpcIjM2XCJ9fSxcIklzVmlzaWJsZVwiOnRydWUsXCJXaWR0aFwiOjAuMCxcIkhlaWdodFwiOjAuMCxcIkJvcmRlclN0eWxlXCI6bnVsbH0sXCJIb3Jpem9udGFsQ29ubmVjdG9yU3R5bGVcIjp7XCIkaWRcIjpcIjEyOVwiLFwiTGluZUNvbG9yXCI6e1wiJGlkXCI6XCIxMzBcIixcIiR0eXBlXCI6XCJOTFJFLkNvbW1vbi5Eb20uU29saWRDb2xvckJydXNoLCBOTFJFLkNvbW1vblwiLFwiQ29sb3JcIjp7XCIkaWRcIjpcIjEzMVwiLFwiQVwiOjI1NSxcIlJcIjoyMDQsXCJHXCI6MjA0LFwiQlwiOjIwNH19LFwiTGluZVdlaWdodFwiOjEuMCxcIkxpbmVUeXBlXCI6MH0sXCJWZXJ0aWNhbENvbm5lY3RvclN0eWxlXCI6e1wiJGlkXCI6XCIxMzJcIixcIkxpbmVDb2xvclwiOntcIiRpZFwiOlwiMTMzXCIsXCIkdHlwZVwiOlwiTkxSRS5Db21tb24uRG9tLlNvbGlkQ29sb3JCcnVzaCwgTkxSRS5Db21tb25cIixcIkNvbG9yXCI6e1wiJGlkXCI6XCIxMzR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ZmFsc2UsXCJQZXJjZW50YWdlQ29tcGxldGVTaGFwZU9wYWNpdHlcIjozNSxcIkdyb3VwTmFtZVwiOm51bGwsXCJBdHRhY2hlZE1pbGVzdG9uZXNTdHlsZXNcIjpudWxsLFwiU2hhcGVTdHlsZVwiOntcIiRpZFwiOlwiMTM1XCIsXCJNYXJnaW5cIjp7XCIkaWRcIjpcIjEzNlwiLFwiVG9wXCI6MC4wLFwiTGVmdFwiOjQuMCxcIlJpZ2h0XCI6NC4wLFwiQm90dG9tXCI6MC4wfSxcIlBhZGRpbmdcIjp7XCIkaWRcIjpcIjEzN1wiLFwiVG9wXCI6MC4wLFwiTGVmdFwiOjAuMCxcIlJpZ2h0XCI6MC4wLFwiQm90dG9tXCI6MC4wfSxcIkJhY2tncm91bmRcIjp7XCIkaWRcIjpcIjEzOFwiLFwiQ29sb3JcIjp7XCIkaWRcIjpcIjEzOVwiLFwiQVwiOjI1NSxcIlJcIjowLFwiR1wiOjExNCxcIkJcIjoxODh9fSxcIklzVmlzaWJsZVwiOnRydWUsXCJXaWR0aFwiOjAuMCxcIkhlaWdodFwiOjEwLjAsXCJCb3JkZXJTdHlsZVwiOntcIiRpZFwiOlwiMTQwXCIsXCJMaW5lQ29sb3JcIjp7XCIkaWRcIjpcIjE0MVwiLFwiJHR5cGVcIjpcIk5MUkUuQ29tbW9uLkRvbS5Tb2xpZENvbG9yQnJ1c2gsIE5MUkUuQ29tbW9uXCIsXCJDb2xvclwiOntcIiRpZFwiOlwiMTQyXCIsXCJBXCI6MjU1LFwiUlwiOjI1NSxcIkdcIjowLFwiQlwiOjB9fSxcIkxpbmVXZWlnaHRcIjowLjAsXCJMaW5lVHlwZVwiOjB9fSxcIlRpdGxlU3R5bGVcIjp7XCIkaWRcIjpcIjE0M1wiLFwiRm9udFNldHRpbmdzXCI6e1wiJGlkXCI6XCIxNDRcIixcIkZvbnRTaXplXCI6MTEsXCJGb250TmFtZVwiOlwiQ2FsaWJyaVwiLFwiSXNCb2xkXCI6dHJ1ZSxcIklzSXRhbGljXCI6ZmFsc2UsXCJJc1VuZGVybGluZWRcIjpmYWxzZX0sXCJBdXRvU2l6ZVwiOjAsXCJGb3JlZ3JvdW5kXCI6e1wiJGlkXCI6XCIxNDVcIixcIkNvbG9yXCI6e1wiJGlkXCI6XCIxNDZ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Q3XCIsXCJUb3BcIjowLjAsXCJMZWZ0XCI6MC4wLFwiUmlnaHRcIjowLjAsXCJCb3R0b21cIjowLjB9LFwiUGFkZGluZ1wiOntcIiRpZFwiOlwiMTQ4XCIsXCJUb3BcIjowLjAsXCJMZWZ0XCI6MC4wLFwiUmlnaHRcIjowLjAsXCJCb3R0b21cIjowLjB9LFwiQmFja2dyb3VuZFwiOntcIiRpZFwiOlwiMTQ5XCIsXCJDb2xvclwiOntcIiRyZWZcIjpcIjM2XCJ9fSxcIklzVmlzaWJsZVwiOnRydWUsXCJXaWR0aFwiOjAuMCxcIkhlaWdodFwiOjAuMCxcIkJvcmRlclN0eWxlXCI6bnVsbH0sXCJEYXRlU3R5bGVcIjp7XCIkaWRcIjpcIjE1MFwiLFwiRm9udFNldHRpbmdzXCI6e1wiJGlkXCI6XCIxNTFcIixcIkZvbnRTaXplXCI6MTAsXCJGb250TmFtZVwiOlwiQ2FsaWJyaVwiLFwiSXNCb2xkXCI6ZmFsc2UsXCJJc0l0YWxpY1wiOmZhbHNlLFwiSXNVbmRlcmxpbmVkXCI6ZmFsc2V9LFwiQXV0b1NpemVcIjowLFwiRm9yZWdyb3VuZFwiOntcIiRpZFwiOlwiMTUyXCIsXCJDb2xvclwiOntcIiRpZFwiOlwiMTUz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TRcIixcIlRvcFwiOjAuMCxcIkxlZnRcIjowLjAsXCJSaWdodFwiOjAuMCxcIkJvdHRvbVwiOjAuMH0sXCJQYWRkaW5nXCI6e1wiJGlkXCI6XCIxNTVcIixcIlRvcFwiOjAuMCxcIkxlZnRcIjowLjAsXCJSaWdodFwiOjAuMCxcIkJvdHRvbVwiOjAuMH0sXCJCYWNrZ3JvdW5kXCI6e1wiJGlkXCI6XCIxNTZcIixcIkNvbG9yXCI6e1wiJHJlZlwiOlwiMzZcIn19LFwiSXNWaXNpYmxlXCI6dHJ1ZSxcIldpZHRoXCI6MC4wLFwiSGVpZ2h0XCI6MC4wLFwiQm9yZGVyU3R5bGVcIjpudWxsfSxcIkRhdGVGb3JtYXRcIjp7XCIkaWRcIjpcIjE1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U4XCIsXCJIZWFkZXJTdHlsZVwiOntcIiRpZFwiOlwiMTU5XCIsXCJUZXh0U3R5bGVcIjp7XCIkaWRcIjpcIjE2MFwiLFwiRm9udFNldHRpbmdzXCI6e1wiJGlkXCI6XCIxNjFcIixcIkZvbnRTaXplXCI6MTIsXCJGb250TmFtZVwiOlwiQ2FsaWJyaVwiLFwiSXNCb2xkXCI6ZmFsc2UsXCJJc0l0YWxpY1wiOmZhbHNlLFwiSXNVbmRlcmxpbmVkXCI6ZmFsc2V9LFwiQXV0b1NpemVcIjowLFwiRm9yZWdyb3VuZFwiOntcIiRpZFwiOlwiMTYyXCIsXCJDb2xvclwiOntcIiRpZFwiOlwiMTYz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Y0XCIsXCJUb3BcIjowLjAsXCJMZWZ0XCI6MC4wLFwiUmlnaHRcIjowLjAsXCJCb3R0b21cIjowLjB9LFwiUGFkZGluZ1wiOntcIiRpZFwiOlwiMTY1XCIsXCJUb3BcIjowLjAsXCJMZWZ0XCI6MC4wLFwiUmlnaHRcIjowLjAsXCJCb3R0b21cIjowLjB9LFwiQmFja2dyb3VuZFwiOm51bGwsXCJJc1Zpc2libGVcIjpmYWxzZSxcIldpZHRoXCI6MC4wLFwiSGVpZ2h0XCI6MC4wLFwiQm9yZGVyU3R5bGVcIjpudWxsfSxcIlJlY3RhbmdsZV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MTI3LFwiUlwiOjkxLFwiR1wiOjE1NSxcIkJcIjoyMTN9fSxcIklzVmlzaWJsZVwiOmZhbHNlLFwiV2lkdGhcIjowLjAsXCJIZWlnaHRcIjowLjAsXCJCb3JkZXJTdHlsZVwiOntcIiRpZFwiOlwiMTcxXCIsXCJMaW5lQ29sb3JcIjp7XCIkaWRcIjpcIjE3MlwiLFwiJHR5cGVcIjpcIk5MUkUuQ29tbW9uLkRvbS5Tb2xpZENvbG9yQnJ1c2gsIE5MUkUuQ29tbW9uXCIsXCJDb2xvclwiOntcIiRpZFwiOlwiMTczXCIsXCJBXCI6MjU1LFwiUlwiOjI1NSxcIkdcIjowLFwiQlwiOjB9fSxcIkxpbmVXZWlnaHRcIjowLjAsXCJMaW5lVHlwZVwiOjB9fSxcIlRleHRJc1ZlcnRpY2FsXCI6ZmFsc2V9LFwiQmFja2dyb3VuZFN0eWxlXCI6e1wiJGlkXCI6XCIxNzRcIixcIk1hcmdpblwiOntcIiRpZFwiOlwiMTc1XCIsXCJUb3BcIjowLjAsXCJMZWZ0XCI6MC4wLFwiUmlnaHRcIjowLjAsXCJCb3R0b21cIjowLjB9LFwiUGFkZGluZ1wiOntcIiRpZFwiOlwiMTc2XCIsXCJUb3BcIjowLjAsXCJMZWZ0XCI6MC4wLFwiUmlnaHRcIjowLjAsXCJCb3R0b21cIjowLjB9LFwiQmFja2dyb3VuZFwiOntcIiRpZFwiOlwiMTc3XCIsXCJDb2xvclwiOntcIiRpZFwiOlwiMTc4XCIsXCJBXCI6MzgsXCJSXCI6OTEsXCJHXCI6MTU1LFwiQlwiOjIxM319LFwiSXNWaXNpYmxlXCI6dHJ1ZSxcIldpZHRoXCI6MC4wLFwiSGVpZ2h0XCI6MC4wLFwiQm9yZGVyU3R5bGVcIjp7XCIkaWRcIjpcIjE3OVwiLFwiTGluZUNvbG9yXCI6e1wiJGlkXCI6XCIxODBcIixcIiR0eXBlXCI6XCJOTFJFLkNvbW1vbi5Eb20uU29saWRDb2xvckJydXNoLCBOTFJFLkNvbW1vblwiLFwiQ29sb3JcIjp7XCIkaWRcIjpcIjE4MVwiLFwiQVwiOjI1NSxcIlJcIjoyNTUsXCJHXCI6MCxcIkJcIjowfX0sXCJMaW5lV2VpZ2h0XCI6MC4wLFwiTGluZVR5cGVcIjowfX0sXCJJc0Fib3ZlVGltZWJhbmRcIjpmYWxzZX0sXCJDdXN0b21NaWxlc3RvbmVTdHlsZUxpc3RcIjpbXSxcIkN1c3RvbVRhc2tTdHlsZUxpc3RcIjpbXSxcIkN1c3RvbVN3aW1sYW5lRGVmaW5pdGlvblN0eWxlTGlzdFwiOltdLFwiQ3VzdG9tU3dpbWxhbmVWMlN0eWxlTGlzdFwiOltdLFwiR3JpZGxpbmVQYW5lbFN0eWxlXCI6e1wiJGlkXCI6XCIxODJcIixcIkdyaWRsaW5lU3R5bGVcIjp7XCIkaWRcIjpcIjE4M1wiLFwiTGluZUNvbG9yXCI6e1wiJGlkXCI6XCIxODRcIixcIiR0eXBlXCI6XCJOTFJFLkNvbW1vbi5Eb20uU29saWRDb2xvckJydXNoLCBOTFJFLkNvbW1vblwiLFwiQ29sb3JcIjp7XCIkaWRcIjpcIjE4NVwiLFwiQVwiOjM4LFwiUlwiOjkxLFwiR1wiOjE1NSxcIkJcIjoyMTN9fSxcIkxpbmVXZWlnaHRcIjoxLjAsXCJMaW5lVHlwZVwiOjB9LFwiSXNWaXNpYmxlXCI6dHJ1ZX0sXCJBY3Rpdml0eUxpbmVQYW5lbFN0eWxlXCI6e1wiJGlkXCI6XCIxODZcIixcIkFjdGl2aXR5TGluZVN0eWxlXCI6e1wiJGlkXCI6XCIxODdcIixcIkxpbmVDb2xvclwiOntcIiRpZFwiOlwiMTg4XCIsXCIkdHlwZVwiOlwiTkxSRS5Db21tb24uRG9tLlNvbGlkQ29sb3JCcnVzaCwgTkxSRS5Db21tb25cIixcIkNvbG9yXCI6e1wiJGlkXCI6XCIxODlcIixcIkFcIjozOCxcIlJcIjo2OCxcIkdcIjoxMTQsXCJCXCI6MTk2fX0sXCJMaW5lV2VpZ2h0XCI6MS4wLFwiTGluZVR5cGVcIjowfSxcIklzVmlzaWJsZVwiOnRydWV9fSxcIlNjYWxlXCI6e1wiJGlkXCI6XCIxOTBcIixcIlN0YXJ0RGF0ZVwiOlwiMDAwMS0wMS0wMVQwMDowMDowMFwiLFwiRW5kRGF0ZVwiOlwiMDAwMS0wMS0wMVQwMDowMDowMFwiLFwiRm9ybWF0XCI6XCJ3XCIsXCJUeXBlXCI6MSxcIkF1dG9EYXRlUmFuZ2VcIjp0cnVlLFwiV29ya2luZ0RheXNcIjozMSxcIlRvZGF5TWFya2VyVGV4dFwiOlwiVG9kYXlcIixcIkF1dG9TY2FsZVR5cGVcIjp0cnVlfSxcIlNjYWxlVjJcIjp7XCIkaWRcIjpcIjE5MVwiLFwiU3RhcnREYXRlXCI6XCIwMDAxLTAxLTAxVDAwOjAwOjAwXCIsXCJFbmREYXRlXCI6XCIwMDAxLTAxLTAxVDAwOjAwOjAwXCIsXCJBdXRvRGF0ZVJhbmdlXCI6dHJ1ZSxcIldvcmtpbmdEYXlzXCI6MzEsXCJUb2RheU1hcmtlclRleHRcIjpcIlRvZGF5XCIsXCJBdXRvU2NhbGVUeXBlXCI6dHJ1ZSxcIlRpbWViYW5kU2NhbGVzXCI6e1wiJGlkXCI6XCIxOTJcIixcIlRvcFNjYWxlTGF5ZXJcIjp7XCIkaWRcIjpcIjE5M1wiLFwiRm9ybWF0XCI6XCJ3XCIsXCJUeXBlXCI6MX0sXCJNaWRkbGVTY2FsZUxheWVyXCI6e1wiJGlkXCI6XCIxOTRcIixcIkZvcm1hdFwiOm51bGwsXCJUeXBlXCI6MH0sXCJCb3R0b21TY2FsZUxheWVyXCI6e1wiJGlkXCI6XCIxOTVcIixcIkZvcm1hdFwiOm51bGwsXCJUeXBlXCI6MH19fSxcIk1pbGVzdG9uZXNcIjpbXSxcIlRhc2tzXCI6W10sXCJTd2ltbGFuZXNcIjpbXSxcIlN3aW1sYW5lc1YyXCI6W10sXCJTZXR0aW5nc1wiOntcIiRpZFwiOlwiMTk2XCIsXCJJbXBhT3B0aW9uc1wiOntcIiRpZFwiOlwiMTk3XCIsXCJMZWZ0VG9SaWdodFwiOmZhbHNlLFwiUGF5bG9hZE9wdGlvbnNcIjoyfX0sXCJUaW1lQ29uZmlndXJhdGlvblwiOntcIiRpZFwiOlwiMTk4XCIsXCJVc2VUaW1lXCI6ZmFsc2UsXCJXb3JrRGF5U3RhcnRcIjpcIjAwOjAwOjAwXCIsXCJXb3JrRGF5RW5kXCI6XCIyMzo1OTowMFwifX0ifSwiU2V0dGluZ3MiOnsiJGlkIjoiODg3IiwiSW1wYU9wdGlvbnMiOnsiJGlkIjoiODg4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ODg5IiwiVXNlVGltZSI6ZmFsc2UsIldvcmtEYXlTdGFydCI6IjAwOjAwOjAwIiwiV29ya0RheUVuZCI6IjIzOjU5OjAwIn0sIkxhc3RVc2VkVGVtcGxhdGVJZCI6ImNjMjZmODYzLTI3Y2UtNDgwZS1hNTg5LWIzZjEyZjJkNmViMCIsIkZpcnN0V2Vla09mWWVhciI6MCwiUGxhY2VNaWxlc3RvbmVBdFRoZUJlZ2lubmluZ09mVGhlRGF5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HAPETYPE" val="RoundedCornerRectangleTimeband"/>
  <p:tag name="OTLTIMEBANDSHAPEHEIGHT" val="20"/>
  <p:tag name="OTLTIMEBANDSHAPEPADDINGLEFT" val="0"/>
  <p:tag name="OTLTIMEBANDCULTUREINFO" val="en-US"/>
  <p:tag name="OTLTIMEBANDTHREEDEFFECTS" val="Gel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QUICKPOSITION" val="Custom"/>
  <p:tag name="OTLTIMEBANDAUTODATERANGE" val="False"/>
  <p:tag name="OTLTIMEBANDSCALETYPE" val="Months"/>
  <p:tag name="OTLTIMEBANDSCALEFORMAT" val="MMM"/>
  <p:tag name="OTLTIMEBANDENDDATE" val="2023-04-12T23:59:00.0000000"/>
  <p:tag name="OTLTIMEBANDSTARTDATE" val="2020-04-27T15:22:00.0000000"/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ENDDATE" val="2020-10-15T05:43:00.0000000"/>
  <p:tag name="OTLSPACING" val="3"/>
  <p:tag name="OTLSTARTDATE" val="2020-04-27T15:22:00.0000000"/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PACING" val="3"/>
  <p:tag name="OTLSTARTDATE" val="2020-10-29T05:35:00.0000000"/>
  <p:tag name="OTLENDDATE" val="2020-12-15T20:24:00.0000000"/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PACING" val="3"/>
  <p:tag name="OTLSTARTDATE" val="2020-11-17T17:30:00.0000000"/>
  <p:tag name="OTLENDDATE" val="2021-01-07T03:37:00.0000000"/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PACING" val="3"/>
  <p:tag name="OTLSTARTDATE" val="2021-02-15T16:00:00.0000000"/>
  <p:tag name="OTLENDDATE" val="2021-03-25T08:07:00.0000000"/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1-07-06T23:07:00.0000000"/>
  <p:tag name="OTLENDDATE" val="2021-08-29T13:07:00.0000000"/>
  <p:tag name="OTLSPACING" val="3"/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1-09-23T00:29:00.0000000"/>
  <p:tag name="OTLENDDATE" val="2021-10-18T07:55:00.0000000"/>
  <p:tag name="OTLSPACING" val="3"/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1-11-17T03:36:00.0000000"/>
  <p:tag name="OTLSPACING" val="3"/>
  <p:tag name="OTLENDDATE" val="2022-01-01T03:51:00.0000000"/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2-01-24T23:59:00.0000000"/>
  <p:tag name="OTLSPACING" val="3"/>
  <p:tag name="OTLENDDATE" val="2022-02-20T19:54:00.0000000"/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2-03-06T03:36:00.0000000"/>
  <p:tag name="OTLENDDATE" val="2022-04-04T04:23:00.0000000"/>
  <p:tag name="OTLSPACING" val="3"/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1-12-17T23:59:00.0000000"/>
  <p:tag name="OTLMTITLE" val="Irish potato famine brings Halloween to America&#10;1850"/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1-12-01T23:59:00.0000000"/>
  <p:tag name="OTLMTITLE" val="Irish legend of Stingy Jack&#10;1800s"/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1-12-27T23:59:00.0000000"/>
  <p:tag name="OTLMTITLE" val="Camille Saint-Saëns writes 'Danse Macabre'&#10;1874"/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1-01-27T23:59:00.0000000"/>
  <p:tag name="OTLMTITLE" val="Pope Boniface IV sets 'All Martys Day' on May 10&#10;609 AD"/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1-04-02T23:59:00.0000000"/>
  <p:tag name="OTLMTITLE" val="Pope Gregory IV merges Halloween and All Saints Day&#10;837 AD"/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1-05-31T23:59:00.0000000"/>
  <p:tag name="OTLMTITLE" val="The church declares November 2nd 'All Souls Day'&#10;1000 AD"/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2-02-07T23:59:00.0000000"/>
  <p:tag name="OTLMTITLE" val="1st Trick-or-treat in North America&#10;1911"/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2-04-16T23:59:00.0000000"/>
  <p:tag name="OTLMTITLE" val="First 'Halloween' movie&#10;1978"/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2-03-24T23:59:00.0000000"/>
  <p:tag name="OTLMTITLE" val="&quot;Boris&quot; Pickett's Monster Mash is released&#10;1962"/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2-04-20T23:59:00.0000000"/>
  <p:tag name="OTLPOSITIONONTASK" val="None"/>
  <p:tag name="OTLRELATEDTASKID" val="00000000-0000-0000-0000-000000000000"/>
  <p:tag name="OTLMTITLE" val="The Texas Halloween Poisoning&#10;1980"/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1-12-10T23:59:00.0000000"/>
  <p:tag name="OTLPOSITIONONTASK" val="None"/>
  <p:tag name="OTLRELATEDTASKID" val="00000000-0000-0000-0000-000000000000"/>
  <p:tag name="OTLMTITLE" val="Mary Shelley writes 'Frankenstein'&#10;1818"/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2-01-18T23:59:00.0000000"/>
  <p:tag name="OTLPOSITIONONTASK" val="None"/>
  <p:tag name="OTLRELATEDTASKID" val="00000000-0000-0000-0000-000000000000"/>
  <p:tag name="OTLMTITLE" val="Bram Stoker writes Dracula&#10;1897"/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2-07-28T23:59:00.0000000"/>
  <p:tag name="OTLMTITLE" val="Sexy Halloween costumes become mainstream&#10;2000s"/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2-12-29T23:59:00.0000000"/>
  <p:tag name="OTLMTITLE" val="Halloween earns $9 billion annually&#10;PRESENT DAY"/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Widescreen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Open Sans ExtraBold</vt:lpstr>
      <vt:lpstr>Segoe UI 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2021-10-29T13:26:22Z</dcterms:created>
  <dcterms:modified xsi:type="dcterms:W3CDTF">2021-10-29T13:26:33Z</dcterms:modified>
</cp:coreProperties>
</file>