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22" r:id="rId1"/>
  </p:sldMasterIdLst>
  <p:notesMasterIdLst>
    <p:notesMasterId r:id="rId4"/>
  </p:notesMasterIdLst>
  <p:sldIdLst>
    <p:sldId id="268" r:id="rId2"/>
    <p:sldId id="9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  <a:srgbClr val="E9EEF2"/>
    <a:srgbClr val="81955B"/>
    <a:srgbClr val="E8EEF8"/>
    <a:srgbClr val="4D355D"/>
    <a:srgbClr val="A485B9"/>
    <a:srgbClr val="618197"/>
    <a:srgbClr val="6F6F74"/>
    <a:srgbClr val="7C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7D3449-9F7B-49B8-8CEE-5107192D5E84}" v="6" dt="2019-10-22T15:01:21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6374" autoAdjust="0"/>
  </p:normalViewPr>
  <p:slideViewPr>
    <p:cSldViewPr snapToGrid="0">
      <p:cViewPr varScale="1">
        <p:scale>
          <a:sx n="111" d="100"/>
          <a:sy n="111" d="100"/>
        </p:scale>
        <p:origin x="36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318CE-7023-48EA-BE1A-FD2616466EBB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83ABE-9E7F-4857-9FB1-B4EF346C8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12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4579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7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773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4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73871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141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124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119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9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FEFE"/>
            </a:gs>
            <a:gs pos="100000">
              <a:srgbClr val="F7F7F7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2585BC7-C0BD-49A1-8D05-309040419B1C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0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image" Target="../media/image3.png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slideLayout" Target="../slideLayouts/slideLayout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OTLSHAPE_SL_e58de985a1f94ce891a7d7f68256a1d8_BackgroundRectangle">
            <a:extLst>
              <a:ext uri="{FF2B5EF4-FFF2-40B4-BE49-F238E27FC236}">
                <a16:creationId xmlns:a16="http://schemas.microsoft.com/office/drawing/2014/main" id="{BC57C79E-BED7-43C0-B304-38D8B4B1FE4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298700"/>
            <a:ext cx="11557000" cy="647700"/>
          </a:xfrm>
          <a:prstGeom prst="rect">
            <a:avLst/>
          </a:prstGeom>
          <a:solidFill>
            <a:srgbClr val="9B7362">
              <a:alpha val="14902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7" name="OTLSHAPE_SL_3606b5e88a994af98a358d60bfeb4609_BackgroundRectangle">
            <a:extLst>
              <a:ext uri="{FF2B5EF4-FFF2-40B4-BE49-F238E27FC236}">
                <a16:creationId xmlns:a16="http://schemas.microsoft.com/office/drawing/2014/main" id="{459BE982-C6F7-49AB-9105-7FF1C71F8E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561459"/>
            <a:ext cx="11557000" cy="618786"/>
          </a:xfrm>
          <a:prstGeom prst="rect">
            <a:avLst/>
          </a:prstGeom>
          <a:solidFill>
            <a:srgbClr val="8D6374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0" name="OTLSHAPE_SL_9d4198e7302642ae977ae8c7422e7805_BackgroundRectangle">
            <a:extLst>
              <a:ext uri="{FF2B5EF4-FFF2-40B4-BE49-F238E27FC236}">
                <a16:creationId xmlns:a16="http://schemas.microsoft.com/office/drawing/2014/main" id="{59BD737A-2B4E-4FB1-AE63-9167989FD88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243745"/>
            <a:ext cx="11557000" cy="618786"/>
          </a:xfrm>
          <a:prstGeom prst="rect">
            <a:avLst/>
          </a:prstGeom>
          <a:solidFill>
            <a:srgbClr val="92A9B9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3" name="OTLSHAPE_SL_33d374652db84e89b8156447d1793664_BackgroundRectangle">
            <a:extLst>
              <a:ext uri="{FF2B5EF4-FFF2-40B4-BE49-F238E27FC236}">
                <a16:creationId xmlns:a16="http://schemas.microsoft.com/office/drawing/2014/main" id="{4A1D2DD2-3943-4A19-94CF-A7C4547ADE0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926032"/>
            <a:ext cx="11557000" cy="618786"/>
          </a:xfrm>
          <a:prstGeom prst="rect">
            <a:avLst/>
          </a:prstGeom>
          <a:solidFill>
            <a:srgbClr val="46464A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9" name="OTLSHAPE_SL_d5508fb03cbb4dbfa7c34736ccf04adc_BackgroundRectangle">
            <a:extLst>
              <a:ext uri="{FF2B5EF4-FFF2-40B4-BE49-F238E27FC236}">
                <a16:creationId xmlns:a16="http://schemas.microsoft.com/office/drawing/2014/main" id="{219B3D00-163C-442F-B1F0-A52C015FD6B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3009900"/>
            <a:ext cx="11557000" cy="1488059"/>
          </a:xfrm>
          <a:prstGeom prst="rect">
            <a:avLst/>
          </a:prstGeom>
          <a:solidFill>
            <a:srgbClr val="B9A489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E4DCE212-FCFC-44D6-82C5-895657D6ECF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04976" y="1714500"/>
            <a:ext cx="10591800" cy="381000"/>
          </a:xfrm>
          <a:prstGeom prst="roundRect">
            <a:avLst>
              <a:gd name="adj" fmla="val 100000"/>
            </a:avLst>
          </a:prstGeom>
          <a:solidFill>
            <a:srgbClr val="46464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2" name="OTLSHAPE_SL_e58de985a1f94ce891a7d7f68256a1d8_HeaderRectangle">
            <a:extLst>
              <a:ext uri="{FF2B5EF4-FFF2-40B4-BE49-F238E27FC236}">
                <a16:creationId xmlns:a16="http://schemas.microsoft.com/office/drawing/2014/main" id="{43652D66-848E-488D-B967-D9E856869D1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2298700"/>
            <a:ext cx="1181100" cy="647700"/>
          </a:xfrm>
          <a:prstGeom prst="rect">
            <a:avLst/>
          </a:prstGeom>
          <a:solidFill>
            <a:srgbClr val="A7B789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5" name="OTLSHAPE_SL_d5508fb03cbb4dbfa7c34736ccf04adc_HeaderRectangle">
            <a:extLst>
              <a:ext uri="{FF2B5EF4-FFF2-40B4-BE49-F238E27FC236}">
                <a16:creationId xmlns:a16="http://schemas.microsoft.com/office/drawing/2014/main" id="{FAF08FB4-B55D-4396-A80E-F9EC26547360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009900"/>
            <a:ext cx="1181100" cy="1488059"/>
          </a:xfrm>
          <a:prstGeom prst="rect">
            <a:avLst/>
          </a:prstGeom>
          <a:solidFill>
            <a:srgbClr val="B9A489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8" name="OTLSHAPE_SL_3606b5e88a994af98a358d60bfeb4609_HeaderRectangle">
            <a:extLst>
              <a:ext uri="{FF2B5EF4-FFF2-40B4-BE49-F238E27FC236}">
                <a16:creationId xmlns:a16="http://schemas.microsoft.com/office/drawing/2014/main" id="{FB53CE83-819F-463D-AB34-838A662D9B9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561459"/>
            <a:ext cx="1181100" cy="618786"/>
          </a:xfrm>
          <a:prstGeom prst="rect">
            <a:avLst/>
          </a:prstGeom>
          <a:solidFill>
            <a:srgbClr val="8D6374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1" name="OTLSHAPE_SL_9d4198e7302642ae977ae8c7422e7805_HeaderRectangle">
            <a:extLst>
              <a:ext uri="{FF2B5EF4-FFF2-40B4-BE49-F238E27FC236}">
                <a16:creationId xmlns:a16="http://schemas.microsoft.com/office/drawing/2014/main" id="{B6F8B612-316F-46B3-AB70-ADC5DA0249B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5243745"/>
            <a:ext cx="1181100" cy="618786"/>
          </a:xfrm>
          <a:prstGeom prst="rect">
            <a:avLst/>
          </a:prstGeom>
          <a:solidFill>
            <a:srgbClr val="618197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4" name="OTLSHAPE_SL_33d374652db84e89b8156447d1793664_HeaderRectangle">
            <a:extLst>
              <a:ext uri="{FF2B5EF4-FFF2-40B4-BE49-F238E27FC236}">
                <a16:creationId xmlns:a16="http://schemas.microsoft.com/office/drawing/2014/main" id="{4788F35C-5823-443D-88ED-190B3FA97F5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5926032"/>
            <a:ext cx="1181100" cy="618786"/>
          </a:xfrm>
          <a:prstGeom prst="rect">
            <a:avLst/>
          </a:prstGeom>
          <a:solidFill>
            <a:srgbClr val="46464A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66" name="OTLSHAPE_G_00000000000000000000000000000000_ShapeBelow0">
            <a:extLst>
              <a:ext uri="{FF2B5EF4-FFF2-40B4-BE49-F238E27FC236}">
                <a16:creationId xmlns:a16="http://schemas.microsoft.com/office/drawing/2014/main" id="{6DBBAF38-2C5E-4236-99EB-12BDA5924D1D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379896" y="2095500"/>
            <a:ext cx="0" cy="4449318"/>
          </a:xfrm>
          <a:prstGeom prst="line">
            <a:avLst/>
          </a:prstGeom>
          <a:ln w="9525" cap="flat" cmpd="sng" algn="ctr">
            <a:solidFill>
              <a:srgbClr val="8D637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OTLSHAPE_G_00000000000000000000000000000000_ShapeBelow1">
            <a:extLst>
              <a:ext uri="{FF2B5EF4-FFF2-40B4-BE49-F238E27FC236}">
                <a16:creationId xmlns:a16="http://schemas.microsoft.com/office/drawing/2014/main" id="{A1CB4D07-0B10-4075-970E-07D2F20ADB6C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456711" y="2095500"/>
            <a:ext cx="0" cy="4449318"/>
          </a:xfrm>
          <a:prstGeom prst="line">
            <a:avLst/>
          </a:prstGeom>
          <a:ln w="9525" cap="flat" cmpd="sng" algn="ctr">
            <a:solidFill>
              <a:srgbClr val="8D637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OTLSHAPE_G_00000000000000000000000000000000_ShapeBelow2">
            <a:extLst>
              <a:ext uri="{FF2B5EF4-FFF2-40B4-BE49-F238E27FC236}">
                <a16:creationId xmlns:a16="http://schemas.microsoft.com/office/drawing/2014/main" id="{8CCCE5C6-AF52-4C9E-817C-27C91658183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7533525" y="2095500"/>
            <a:ext cx="0" cy="4449318"/>
          </a:xfrm>
          <a:prstGeom prst="line">
            <a:avLst/>
          </a:prstGeom>
          <a:ln w="9525" cap="flat" cmpd="sng" algn="ctr">
            <a:solidFill>
              <a:srgbClr val="8D637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OTLSHAPE_G_00000000000000000000000000000000_ShapeBelow3">
            <a:extLst>
              <a:ext uri="{FF2B5EF4-FFF2-40B4-BE49-F238E27FC236}">
                <a16:creationId xmlns:a16="http://schemas.microsoft.com/office/drawing/2014/main" id="{435B07FA-B5F3-405C-B792-649C60CF5BD7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9543346" y="2095500"/>
            <a:ext cx="0" cy="4449318"/>
          </a:xfrm>
          <a:prstGeom prst="line">
            <a:avLst/>
          </a:prstGeom>
          <a:ln w="9525" cap="flat" cmpd="sng" algn="ctr">
            <a:solidFill>
              <a:srgbClr val="8D637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OTLSHAPE_SLT_407b0b1619aa4ace81dd48f316b996d0_Shape">
            <a:extLst>
              <a:ext uri="{FF2B5EF4-FFF2-40B4-BE49-F238E27FC236}">
                <a16:creationId xmlns:a16="http://schemas.microsoft.com/office/drawing/2014/main" id="{A4A5EE2E-C659-4A35-A1FA-7CBD3506EE12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504064" y="2361480"/>
            <a:ext cx="2882900" cy="204639"/>
          </a:xfrm>
          <a:prstGeom prst="roundRect">
            <a:avLst>
              <a:gd name="adj" fmla="val 100000"/>
            </a:avLst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3" name="OTLSHAPE_SLT_cbfbbc56cc0d4bce8ebe91223fe2ad80_Shape">
            <a:extLst>
              <a:ext uri="{FF2B5EF4-FFF2-40B4-BE49-F238E27FC236}">
                <a16:creationId xmlns:a16="http://schemas.microsoft.com/office/drawing/2014/main" id="{88DC8F6D-1F90-4ECA-AA37-4AEE84D3B19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504064" y="2678980"/>
            <a:ext cx="1460500" cy="204639"/>
          </a:xfrm>
          <a:prstGeom prst="roundRect">
            <a:avLst>
              <a:gd name="adj" fmla="val 100000"/>
            </a:avLst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4" name="OTLSHAPE_SLT_5644ac17d1984b258a9170cfd044a391_Shape">
            <a:extLst>
              <a:ext uri="{FF2B5EF4-FFF2-40B4-BE49-F238E27FC236}">
                <a16:creationId xmlns:a16="http://schemas.microsoft.com/office/drawing/2014/main" id="{B6989181-0EB3-466C-BE63-6FAB701D607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5255730" y="5292069"/>
            <a:ext cx="2209800" cy="204639"/>
          </a:xfrm>
          <a:prstGeom prst="roundRect">
            <a:avLst>
              <a:gd name="adj" fmla="val 100000"/>
            </a:avLst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5" name="OTLSHAPE_SLT_eabd3cd411644dfcb8b3610b28a4660a_Shape">
            <a:extLst>
              <a:ext uri="{FF2B5EF4-FFF2-40B4-BE49-F238E27FC236}">
                <a16:creationId xmlns:a16="http://schemas.microsoft.com/office/drawing/2014/main" id="{0C7F1F5D-2EED-4B3B-A10E-02857193146F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570936" y="6277398"/>
            <a:ext cx="977900" cy="204639"/>
          </a:xfrm>
          <a:prstGeom prst="roundRect">
            <a:avLst>
              <a:gd name="adj" fmla="val 100000"/>
            </a:avLst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5" name="OTLSHAPE_SLT_b58c819bee6d4c948d4932e8fe6e5622_Shape">
            <a:extLst>
              <a:ext uri="{FF2B5EF4-FFF2-40B4-BE49-F238E27FC236}">
                <a16:creationId xmlns:a16="http://schemas.microsoft.com/office/drawing/2014/main" id="{78C030ED-6BE8-4FF4-8B44-FAD533E3FE4E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788730" y="4912826"/>
            <a:ext cx="2273300" cy="204639"/>
          </a:xfrm>
          <a:prstGeom prst="roundRect">
            <a:avLst>
              <a:gd name="adj" fmla="val 100000"/>
            </a:avLst>
          </a:prstGeom>
          <a:solidFill>
            <a:srgbClr val="8D63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3" name="OTLSHAPE_SLT_9e5b448da3774903a5f7e566959fe7ff_Shape">
            <a:extLst>
              <a:ext uri="{FF2B5EF4-FFF2-40B4-BE49-F238E27FC236}">
                <a16:creationId xmlns:a16="http://schemas.microsoft.com/office/drawing/2014/main" id="{F2AB2178-E4B1-4D3E-B808-6A13E8F26029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372639" y="4609783"/>
            <a:ext cx="2095500" cy="204639"/>
          </a:xfrm>
          <a:prstGeom prst="roundRect">
            <a:avLst>
              <a:gd name="adj" fmla="val 100000"/>
            </a:avLst>
          </a:prstGeom>
          <a:solidFill>
            <a:srgbClr val="8D63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1" name="OTLSHAPE_SLT_e53e6a22619f47b0b2b8757c5d886b8c_Shape">
            <a:extLst>
              <a:ext uri="{FF2B5EF4-FFF2-40B4-BE49-F238E27FC236}">
                <a16:creationId xmlns:a16="http://schemas.microsoft.com/office/drawing/2014/main" id="{E3B0DE84-F70A-4F08-A0C4-CE0BFFFA4EC2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883317" y="5595112"/>
            <a:ext cx="1397000" cy="204639"/>
          </a:xfrm>
          <a:prstGeom prst="roundRect">
            <a:avLst>
              <a:gd name="adj" fmla="val 100000"/>
            </a:avLst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9" name="OTLSHAPE_SLT_ff6bcf0128c94cd59d1203706f1fb830_Shape">
            <a:extLst>
              <a:ext uri="{FF2B5EF4-FFF2-40B4-BE49-F238E27FC236}">
                <a16:creationId xmlns:a16="http://schemas.microsoft.com/office/drawing/2014/main" id="{D68E0409-6CDB-493A-870F-2FFADDBF62CC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796592" y="5974355"/>
            <a:ext cx="1943100" cy="204639"/>
          </a:xfrm>
          <a:prstGeom prst="roundRect">
            <a:avLst>
              <a:gd name="adj" fmla="val 100000"/>
            </a:avLst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SLM_61e0c4ef539849a799092d59945d80a1_Shape">
            <a:extLst>
              <a:ext uri="{FF2B5EF4-FFF2-40B4-BE49-F238E27FC236}">
                <a16:creationId xmlns:a16="http://schemas.microsoft.com/office/drawing/2014/main" id="{74A5470E-EFE7-49BC-BAA6-250D8F2DF032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363984" y="2367730"/>
            <a:ext cx="190500" cy="192140"/>
          </a:xfrm>
          <a:prstGeom prst="roundRect">
            <a:avLst/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M_2a92edaf02f84d4faea7307a53959a49_Shape">
            <a:extLst>
              <a:ext uri="{FF2B5EF4-FFF2-40B4-BE49-F238E27FC236}">
                <a16:creationId xmlns:a16="http://schemas.microsoft.com/office/drawing/2014/main" id="{B9B211DD-AEAE-49E1-9065-AD749312469C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631960" y="2367730"/>
            <a:ext cx="190500" cy="192140"/>
          </a:xfrm>
          <a:prstGeom prst="roundRect">
            <a:avLst/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M_8ce352fde5104d8ba393e356adde6e72_Shape">
            <a:extLst>
              <a:ext uri="{FF2B5EF4-FFF2-40B4-BE49-F238E27FC236}">
                <a16:creationId xmlns:a16="http://schemas.microsoft.com/office/drawing/2014/main" id="{F392B345-A8FD-4CBC-8B08-BDF86F53CAA2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899936" y="2367730"/>
            <a:ext cx="190500" cy="192140"/>
          </a:xfrm>
          <a:prstGeom prst="roundRect">
            <a:avLst/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TLSHAPE_SLM_bb1410a3fbd249b8829159189010c763_Shape">
            <a:extLst>
              <a:ext uri="{FF2B5EF4-FFF2-40B4-BE49-F238E27FC236}">
                <a16:creationId xmlns:a16="http://schemas.microsoft.com/office/drawing/2014/main" id="{2B775C7E-741F-42BF-8790-4DF039EE3F44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631960" y="2685230"/>
            <a:ext cx="190500" cy="192140"/>
          </a:xfrm>
          <a:prstGeom prst="roundRect">
            <a:avLst/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M_044a8872a2904ecb8b4d1b77ea10ff99_Shape">
            <a:extLst>
              <a:ext uri="{FF2B5EF4-FFF2-40B4-BE49-F238E27FC236}">
                <a16:creationId xmlns:a16="http://schemas.microsoft.com/office/drawing/2014/main" id="{E36A6F92-349E-40F1-8977-C8361637760B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363984" y="2685230"/>
            <a:ext cx="190500" cy="192140"/>
          </a:xfrm>
          <a:prstGeom prst="roundRect">
            <a:avLst/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1" name="OTLSHAPE_SLM_2cc79dfb32004a88a4df3507226b6357_Shape">
            <a:extLst>
              <a:ext uri="{FF2B5EF4-FFF2-40B4-BE49-F238E27FC236}">
                <a16:creationId xmlns:a16="http://schemas.microsoft.com/office/drawing/2014/main" id="{E2DA7EB0-AB1C-4A15-A711-57C4E476E54D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290103" y="2336800"/>
            <a:ext cx="228600" cy="254000"/>
          </a:xfrm>
          <a:prstGeom prst="star8">
            <a:avLst/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TLSHAPE_SLM_56f1942fba4a4dcd8143de92f05e9e00_Shape">
            <a:extLst>
              <a:ext uri="{FF2B5EF4-FFF2-40B4-BE49-F238E27FC236}">
                <a16:creationId xmlns:a16="http://schemas.microsoft.com/office/drawing/2014/main" id="{412C822B-C0DD-40FC-8347-F1FFBA06CE5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265550" y="3273086"/>
            <a:ext cx="228600" cy="254000"/>
          </a:xfrm>
          <a:prstGeom prst="star8">
            <a:avLst/>
          </a:prstGeom>
          <a:solidFill>
            <a:srgbClr val="987D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4" name="OTLSHAPE_SLM_04e7f8fa587945a0a0dea122299b3b98_Shape">
            <a:extLst>
              <a:ext uri="{FF2B5EF4-FFF2-40B4-BE49-F238E27FC236}">
                <a16:creationId xmlns:a16="http://schemas.microsoft.com/office/drawing/2014/main" id="{19F5A7C9-AA3F-4F57-9758-4495CEBAD1E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586358" y="4926245"/>
            <a:ext cx="152400" cy="177800"/>
          </a:xfrm>
          <a:prstGeom prst="parallelogram">
            <a:avLst/>
          </a:prstGeom>
          <a:solidFill>
            <a:srgbClr val="8D63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6" name="OTLSHAPE_SLM_8e0ff58465cb4660ac0f36a7a9b73c64_Shape">
            <a:extLst>
              <a:ext uri="{FF2B5EF4-FFF2-40B4-BE49-F238E27FC236}">
                <a16:creationId xmlns:a16="http://schemas.microsoft.com/office/drawing/2014/main" id="{D33D7FA9-7713-461A-9EB5-D9BB0720C99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514453" y="4623202"/>
            <a:ext cx="152400" cy="177800"/>
          </a:xfrm>
          <a:prstGeom prst="parallelogram">
            <a:avLst/>
          </a:prstGeom>
          <a:solidFill>
            <a:srgbClr val="8D63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7" name="OTLSHAPE_SLM_8bb51d6e4bd94e399ff470499b369448_Shape">
            <a:extLst>
              <a:ext uri="{FF2B5EF4-FFF2-40B4-BE49-F238E27FC236}">
                <a16:creationId xmlns:a16="http://schemas.microsoft.com/office/drawing/2014/main" id="{3C046218-F1D5-4141-BD22-C663F2BFEC74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524274" y="5305489"/>
            <a:ext cx="152400" cy="177800"/>
          </a:xfrm>
          <a:prstGeom prst="parallelogram">
            <a:avLst/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7" name="OTLSHAPE_SLM_a3d0443e30f54dbbb5160b5ee41ae578_Shape">
            <a:extLst>
              <a:ext uri="{FF2B5EF4-FFF2-40B4-BE49-F238E27FC236}">
                <a16:creationId xmlns:a16="http://schemas.microsoft.com/office/drawing/2014/main" id="{EA8C485E-6FA2-45D5-97FD-6D3C3C459D93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094031" y="4888145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8D6374"/>
          </a:solidFill>
          <a:ln w="2857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5" name="OTLSHAPE_SLM_8fa8fb7be890407b8b9254de4c5cad9f_Shape">
            <a:extLst>
              <a:ext uri="{FF2B5EF4-FFF2-40B4-BE49-F238E27FC236}">
                <a16:creationId xmlns:a16="http://schemas.microsoft.com/office/drawing/2014/main" id="{B8B0EE3A-57DA-47AD-B9A9-4239DECE174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663173" y="5608532"/>
            <a:ext cx="152400" cy="177800"/>
          </a:xfrm>
          <a:prstGeom prst="parallelogram">
            <a:avLst/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6" name="OTLSHAPE_SLM_9ec95bfc9f1b4d6fbc4c3a416eaa13e7_Shape">
            <a:extLst>
              <a:ext uri="{FF2B5EF4-FFF2-40B4-BE49-F238E27FC236}">
                <a16:creationId xmlns:a16="http://schemas.microsoft.com/office/drawing/2014/main" id="{C45A4D99-F8C2-4BF9-89D9-6C26198F4DBB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299923" y="557043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618197"/>
          </a:solidFill>
          <a:ln w="28575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28575" cap="flat" cmpd="sng" algn="ctr">
                <a:solidFill>
                  <a:srgbClr val="81955B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9" name="OTLSHAPE_SLM_b3633efa72eb4754a5ea6f7338e2d82e_Shape">
            <a:extLst>
              <a:ext uri="{FF2B5EF4-FFF2-40B4-BE49-F238E27FC236}">
                <a16:creationId xmlns:a16="http://schemas.microsoft.com/office/drawing/2014/main" id="{D29B0FAF-A91A-4E7D-86F7-7A8BD7D152A9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0567899" y="6252718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6F6F74"/>
          </a:solidFill>
          <a:ln w="2857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8" name="OTLSHAPE_SLM_e77ee371c6e843369908cd20174f3599_Shape">
            <a:extLst>
              <a:ext uri="{FF2B5EF4-FFF2-40B4-BE49-F238E27FC236}">
                <a16:creationId xmlns:a16="http://schemas.microsoft.com/office/drawing/2014/main" id="{B178BA8D-2D21-4FDD-AEE0-6B80F057D432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797161" y="5987775"/>
            <a:ext cx="152400" cy="177800"/>
          </a:xfrm>
          <a:prstGeom prst="parallelogram">
            <a:avLst/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1" name="OTLSHAPE_SLM_cad85ee992a24994b6e789655b3979e8_Shape">
            <a:extLst>
              <a:ext uri="{FF2B5EF4-FFF2-40B4-BE49-F238E27FC236}">
                <a16:creationId xmlns:a16="http://schemas.microsoft.com/office/drawing/2014/main" id="{137338D4-E5C2-415C-A690-4C8E8A5FD944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899936" y="2685230"/>
            <a:ext cx="190500" cy="192140"/>
          </a:xfrm>
          <a:prstGeom prst="roundRect">
            <a:avLst/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7" name="OTLSHAPE_SLM_4482bc4fe97340758ef61cee22360efb_Shape">
            <a:extLst>
              <a:ext uri="{FF2B5EF4-FFF2-40B4-BE49-F238E27FC236}">
                <a16:creationId xmlns:a16="http://schemas.microsoft.com/office/drawing/2014/main" id="{8D15A003-AEAB-4B21-83DF-2468A6C4B38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926238" y="3590586"/>
            <a:ext cx="152400" cy="177800"/>
          </a:xfrm>
          <a:prstGeom prst="diamond">
            <a:avLst/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0" name="OTLSHAPE_SLM_8ca8071e73084e6d903654be8498bfe3_Shape">
            <a:extLst>
              <a:ext uri="{FF2B5EF4-FFF2-40B4-BE49-F238E27FC236}">
                <a16:creationId xmlns:a16="http://schemas.microsoft.com/office/drawing/2014/main" id="{FCEA6A61-CABC-4543-8984-0027B9DF10AC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251387" y="3590586"/>
            <a:ext cx="152400" cy="177800"/>
          </a:xfrm>
          <a:prstGeom prst="diamond">
            <a:avLst/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3" name="OTLSHAPE_SLM_44d1332b983c4a5fa9f7d23975572c87_Shape">
            <a:extLst>
              <a:ext uri="{FF2B5EF4-FFF2-40B4-BE49-F238E27FC236}">
                <a16:creationId xmlns:a16="http://schemas.microsoft.com/office/drawing/2014/main" id="{233618DB-47D6-429D-B21F-62649562EB65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576537" y="3590586"/>
            <a:ext cx="152400" cy="177800"/>
          </a:xfrm>
          <a:prstGeom prst="diamond">
            <a:avLst/>
          </a:prstGeom>
          <a:solidFill>
            <a:srgbClr val="8D63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6" name="OTLSHAPE_SLM_7c6dbc65b5d74374982b735d3ff82f91_Shape">
            <a:extLst>
              <a:ext uri="{FF2B5EF4-FFF2-40B4-BE49-F238E27FC236}">
                <a16:creationId xmlns:a16="http://schemas.microsoft.com/office/drawing/2014/main" id="{C74336D1-7AD1-4AD4-9EE8-5B3BA29FB14A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6385375" y="3831886"/>
            <a:ext cx="152400" cy="177800"/>
          </a:xfrm>
          <a:prstGeom prst="diamond">
            <a:avLst/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9" name="OTLSHAPE_SLM_c1983e3355f64b5e855b69904437da6f_Shape">
            <a:extLst>
              <a:ext uri="{FF2B5EF4-FFF2-40B4-BE49-F238E27FC236}">
                <a16:creationId xmlns:a16="http://schemas.microsoft.com/office/drawing/2014/main" id="{D6A602BC-917C-4015-AEBA-262DEFCDC212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117399" y="3831886"/>
            <a:ext cx="152400" cy="177800"/>
          </a:xfrm>
          <a:prstGeom prst="diamond">
            <a:avLst/>
          </a:prstGeom>
          <a:solidFill>
            <a:srgbClr val="61819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2" name="OTLSHAPE_SLM_ba8cffee32714c0e81af655639de6fc8_Shape">
            <a:extLst>
              <a:ext uri="{FF2B5EF4-FFF2-40B4-BE49-F238E27FC236}">
                <a16:creationId xmlns:a16="http://schemas.microsoft.com/office/drawing/2014/main" id="{DFFC2A8C-A325-43EC-9BA6-F877AF7A19B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792250" y="3831886"/>
            <a:ext cx="152400" cy="177800"/>
          </a:xfrm>
          <a:prstGeom prst="diamond">
            <a:avLst/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5" name="OTLSHAPE_SLM_3e1cd02ca319478d80d18fe2bf8bc022_Shape">
            <a:extLst>
              <a:ext uri="{FF2B5EF4-FFF2-40B4-BE49-F238E27FC236}">
                <a16:creationId xmlns:a16="http://schemas.microsoft.com/office/drawing/2014/main" id="{5E6A1534-9BBD-41DA-B9DE-B1931DB8E0F9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060226" y="3831886"/>
            <a:ext cx="152400" cy="177800"/>
          </a:xfrm>
          <a:prstGeom prst="diamond">
            <a:avLst/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8" name="OTLSHAPE_SLM_cc63eb6b994744e4ae5fcbbe7fe08b6d_Shape">
            <a:extLst>
              <a:ext uri="{FF2B5EF4-FFF2-40B4-BE49-F238E27FC236}">
                <a16:creationId xmlns:a16="http://schemas.microsoft.com/office/drawing/2014/main" id="{0EBE57F6-9BC1-4CFD-ABDE-6C9052A7C7B0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710525" y="3831886"/>
            <a:ext cx="152400" cy="177800"/>
          </a:xfrm>
          <a:prstGeom prst="diamond">
            <a:avLst/>
          </a:prstGeom>
          <a:solidFill>
            <a:srgbClr val="8D63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1" name="OTLSHAPE_SLM_62e06933223940e0a75fde5369da7938_Shape">
            <a:extLst>
              <a:ext uri="{FF2B5EF4-FFF2-40B4-BE49-F238E27FC236}">
                <a16:creationId xmlns:a16="http://schemas.microsoft.com/office/drawing/2014/main" id="{770E3D61-639F-418E-B32D-B004EC7CB46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4442549" y="3831886"/>
            <a:ext cx="152400" cy="177800"/>
          </a:xfrm>
          <a:prstGeom prst="diamond">
            <a:avLst/>
          </a:prstGeom>
          <a:solidFill>
            <a:srgbClr val="8D63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M_7700f8c6c8ab4a85b66e6983677792e5_Shape">
            <a:extLst>
              <a:ext uri="{FF2B5EF4-FFF2-40B4-BE49-F238E27FC236}">
                <a16:creationId xmlns:a16="http://schemas.microsoft.com/office/drawing/2014/main" id="{2746C345-AE78-47FD-84F0-57550C4A4A9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5007395" y="3273086"/>
            <a:ext cx="228600" cy="254000"/>
          </a:xfrm>
          <a:prstGeom prst="star8">
            <a:avLst/>
          </a:prstGeom>
          <a:solidFill>
            <a:srgbClr val="987D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3" name="OTLSHAPE_SLM_12bbb8080f2e424abb3e1ce944806ece_Shape">
            <a:extLst>
              <a:ext uri="{FF2B5EF4-FFF2-40B4-BE49-F238E27FC236}">
                <a16:creationId xmlns:a16="http://schemas.microsoft.com/office/drawing/2014/main" id="{0B82A736-6215-4519-A6F4-9DB10224B352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9333112" y="6290818"/>
            <a:ext cx="152400" cy="177800"/>
          </a:xfrm>
          <a:prstGeom prst="parallelogram">
            <a:avLst/>
          </a:prstGeom>
          <a:solidFill>
            <a:srgbClr val="6F6F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6" name="OTLSHAPE_SLM_45054a3c38e54914b09cae39ca18e94e_Shape">
            <a:extLst>
              <a:ext uri="{FF2B5EF4-FFF2-40B4-BE49-F238E27FC236}">
                <a16:creationId xmlns:a16="http://schemas.microsoft.com/office/drawing/2014/main" id="{A94A40FB-A242-4043-9CEE-CAF1303EB6ED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404449" y="23368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7" name="OTLSHAPE_SLM_296478691cf347a9b07f8bf172ddede1_Shape">
            <a:extLst>
              <a:ext uri="{FF2B5EF4-FFF2-40B4-BE49-F238E27FC236}">
                <a16:creationId xmlns:a16="http://schemas.microsoft.com/office/drawing/2014/main" id="{9FA4D0B8-9DA8-48D0-B09A-C8513087E87C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2997574" y="26543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81955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TLSHAPE_SLM_5bbb0dba518c4bb78d431b0d54fae1ed_Shape">
            <a:extLst>
              <a:ext uri="{FF2B5EF4-FFF2-40B4-BE49-F238E27FC236}">
                <a16:creationId xmlns:a16="http://schemas.microsoft.com/office/drawing/2014/main" id="{F1928587-9E52-492A-B1D0-6EA67609BFE4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7084209" y="3273086"/>
            <a:ext cx="228600" cy="254000"/>
          </a:xfrm>
          <a:prstGeom prst="star8">
            <a:avLst/>
          </a:prstGeom>
          <a:solidFill>
            <a:srgbClr val="987D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3" name="OTLSHAPE_SL_e58de985a1f94ce891a7d7f68256a1d8_Header">
            <a:extLst>
              <a:ext uri="{FF2B5EF4-FFF2-40B4-BE49-F238E27FC236}">
                <a16:creationId xmlns:a16="http://schemas.microsoft.com/office/drawing/2014/main" id="{3F334346-FEE2-4E9A-ACF4-050CE6F90E15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3500" y="2376974"/>
            <a:ext cx="1181100" cy="49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6"/>
                </a:solidFill>
              </a14:hiddenFill>
            </a:ext>
          </a:extLst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Key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Milestones</a:t>
            </a:r>
          </a:p>
        </p:txBody>
      </p:sp>
      <p:sp>
        <p:nvSpPr>
          <p:cNvPr id="356" name="OTLSHAPE_SL_d5508fb03cbb4dbfa7c34736ccf04adc_Header">
            <a:extLst>
              <a:ext uri="{FF2B5EF4-FFF2-40B4-BE49-F238E27FC236}">
                <a16:creationId xmlns:a16="http://schemas.microsoft.com/office/drawing/2014/main" id="{8DE1E86E-10A1-4FF9-9E3A-59AC882C636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3500" y="3631142"/>
            <a:ext cx="1181100" cy="2455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Workshops</a:t>
            </a:r>
          </a:p>
        </p:txBody>
      </p:sp>
      <p:sp>
        <p:nvSpPr>
          <p:cNvPr id="359" name="OTLSHAPE_SL_3606b5e88a994af98a358d60bfeb4609_Header">
            <a:extLst>
              <a:ext uri="{FF2B5EF4-FFF2-40B4-BE49-F238E27FC236}">
                <a16:creationId xmlns:a16="http://schemas.microsoft.com/office/drawing/2014/main" id="{C3F62581-863C-46C9-882B-C2EDB5A06B7F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3500" y="4625277"/>
            <a:ext cx="1181100" cy="4911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47313A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Small Migrations</a:t>
            </a:r>
          </a:p>
        </p:txBody>
      </p:sp>
      <p:sp>
        <p:nvSpPr>
          <p:cNvPr id="362" name="OTLSHAPE_SL_9d4198e7302642ae977ae8c7422e7805_Header">
            <a:extLst>
              <a:ext uri="{FF2B5EF4-FFF2-40B4-BE49-F238E27FC236}">
                <a16:creationId xmlns:a16="http://schemas.microsoft.com/office/drawing/2014/main" id="{3683D7BE-6C70-480E-974E-790EB3A7076A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500" y="5307563"/>
            <a:ext cx="1181100" cy="4911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46464A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Digital Migration</a:t>
            </a:r>
          </a:p>
        </p:txBody>
      </p:sp>
      <p:sp>
        <p:nvSpPr>
          <p:cNvPr id="365" name="OTLSHAPE_SL_33d374652db84e89b8156447d1793664_Header">
            <a:extLst>
              <a:ext uri="{FF2B5EF4-FFF2-40B4-BE49-F238E27FC236}">
                <a16:creationId xmlns:a16="http://schemas.microsoft.com/office/drawing/2014/main" id="{D3711D3B-3B63-450A-A33F-679D0A07757B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3500" y="5989849"/>
            <a:ext cx="1181100" cy="4911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Asset </a:t>
            </a:r>
            <a:b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</a:br>
            <a:r>
              <a:rPr kumimoji="0" lang="en-US" sz="1200" b="0" i="0" u="none" strike="noStrike" kern="1200" cap="none" normalizeH="0" baseline="0" noProof="0" dirty="0">
                <a:ln>
                  <a:noFill/>
                </a:ln>
                <a:solidFill>
                  <a:srgbClr val="232325"/>
                </a:solidFill>
                <a:effectLst/>
                <a:uLnTx/>
                <a:uFillTx/>
                <a:latin typeface="MV Boli" panose="02000500030200090000" pitchFamily="2" charset="0"/>
                <a:ea typeface="Adobe Heiti Std R" panose="020B0400000000000000" pitchFamily="34" charset="-128"/>
                <a:cs typeface="MV Boli" panose="02000500030200090000" pitchFamily="2" charset="0"/>
              </a:rPr>
              <a:t>Migration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2E87C7A-7897-4DE4-B586-0702A3BDEDE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433576" y="1761744"/>
            <a:ext cx="392352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June</a:t>
            </a:r>
            <a:endParaRPr kumimoji="0" lang="en-US" sz="1400" b="0" i="0" u="none" strike="noStrike" kern="1200" cap="none" spc="-4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97EDB3F4-EC9D-47FD-8235-6FC263A3E61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3443397" y="1761744"/>
            <a:ext cx="346313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July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F437F4DC-28A8-4A6B-80C6-26441F13338B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520212" y="1761744"/>
            <a:ext cx="552395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August</a:t>
            </a:r>
            <a:endParaRPr kumimoji="0" lang="en-US" sz="1400" b="0" i="0" u="none" strike="noStrike" kern="1200" cap="none" spc="-4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471CCFD5-C974-4B95-86E6-ECC9624E8BA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597026" y="1761744"/>
            <a:ext cx="863057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September</a:t>
            </a:r>
            <a:endParaRPr kumimoji="0" lang="en-US" sz="1400" b="0" i="0" u="none" strike="noStrike" kern="1200" cap="none" spc="-4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F0E31A3C-4D50-4F9E-BE94-A8F7D063AD2B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606847" y="1761744"/>
            <a:ext cx="630494" cy="2865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October</a:t>
            </a:r>
          </a:p>
        </p:txBody>
      </p:sp>
      <p:sp>
        <p:nvSpPr>
          <p:cNvPr id="377" name="OTLSHAPE_SLT_407b0b1619aa4ace81dd48f316b996d0_Title">
            <a:extLst>
              <a:ext uri="{FF2B5EF4-FFF2-40B4-BE49-F238E27FC236}">
                <a16:creationId xmlns:a16="http://schemas.microsoft.com/office/drawing/2014/main" id="{907B5331-E0AB-4815-BEF4-FD029FDC161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485329" y="2361480"/>
            <a:ext cx="9271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Impact Analysis</a:t>
            </a:r>
          </a:p>
        </p:txBody>
      </p:sp>
      <p:sp>
        <p:nvSpPr>
          <p:cNvPr id="400" name="OTLSHAPE_SLT_cbfbbc56cc0d4bce8ebe91223fe2ad80_Title">
            <a:extLst>
              <a:ext uri="{FF2B5EF4-FFF2-40B4-BE49-F238E27FC236}">
                <a16:creationId xmlns:a16="http://schemas.microsoft.com/office/drawing/2014/main" id="{5A7D4F00-0B7E-4F26-9D09-0BFAD75D695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606314" y="2678980"/>
            <a:ext cx="12573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Identify Stakeholders</a:t>
            </a:r>
          </a:p>
        </p:txBody>
      </p:sp>
      <p:sp>
        <p:nvSpPr>
          <p:cNvPr id="403" name="OTLSHAPE_SLM_2cc79dfb32004a88a4df3507226b6357_Title">
            <a:extLst>
              <a:ext uri="{FF2B5EF4-FFF2-40B4-BE49-F238E27FC236}">
                <a16:creationId xmlns:a16="http://schemas.microsoft.com/office/drawing/2014/main" id="{62A4F04F-4D61-4491-BD4A-417C8FAF3F3F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569503" y="2351257"/>
            <a:ext cx="9652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Migration Plan</a:t>
            </a:r>
          </a:p>
        </p:txBody>
      </p:sp>
      <p:sp>
        <p:nvSpPr>
          <p:cNvPr id="411" name="OTLSHAPE_SLT_5644ac17d1984b258a9170cfd044a391_Title">
            <a:extLst>
              <a:ext uri="{FF2B5EF4-FFF2-40B4-BE49-F238E27FC236}">
                <a16:creationId xmlns:a16="http://schemas.microsoft.com/office/drawing/2014/main" id="{CF0C46DE-ADDB-4D69-BDA1-4F7323971C6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889821" y="5292069"/>
            <a:ext cx="9398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Communications</a:t>
            </a:r>
          </a:p>
        </p:txBody>
      </p:sp>
      <p:sp>
        <p:nvSpPr>
          <p:cNvPr id="413" name="OTLSHAPE_SLM_56f1942fba4a4dcd8143de92f05e9e00_Title">
            <a:extLst>
              <a:ext uri="{FF2B5EF4-FFF2-40B4-BE49-F238E27FC236}">
                <a16:creationId xmlns:a16="http://schemas.microsoft.com/office/drawing/2014/main" id="{2063CDBA-52F1-4403-A6AD-A4E4EA1A2B5F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826024" y="3048000"/>
            <a:ext cx="1117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Workshop Invites</a:t>
            </a:r>
          </a:p>
        </p:txBody>
      </p:sp>
      <p:sp>
        <p:nvSpPr>
          <p:cNvPr id="419" name="OTLSHAPE_SLM_04e7f8fa587945a0a0dea122299b3b98_Title">
            <a:extLst>
              <a:ext uri="{FF2B5EF4-FFF2-40B4-BE49-F238E27FC236}">
                <a16:creationId xmlns:a16="http://schemas.microsoft.com/office/drawing/2014/main" id="{B362EFD5-44CE-4400-9D9E-220B77879D3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764414" y="4902602"/>
            <a:ext cx="7747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Notification</a:t>
            </a:r>
          </a:p>
        </p:txBody>
      </p:sp>
      <p:sp>
        <p:nvSpPr>
          <p:cNvPr id="422" name="OTLSHAPE_SLM_8e0ff58465cb4660ac0f36a7a9b73c64_Title">
            <a:extLst>
              <a:ext uri="{FF2B5EF4-FFF2-40B4-BE49-F238E27FC236}">
                <a16:creationId xmlns:a16="http://schemas.microsoft.com/office/drawing/2014/main" id="{F51CC209-38AF-48D0-B7BF-07815C787786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5717653" y="4599559"/>
            <a:ext cx="609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Reminder</a:t>
            </a:r>
          </a:p>
        </p:txBody>
      </p:sp>
      <p:sp>
        <p:nvSpPr>
          <p:cNvPr id="425" name="OTLSHAPE_SLM_8bb51d6e4bd94e399ff470499b369448_Title">
            <a:extLst>
              <a:ext uri="{FF2B5EF4-FFF2-40B4-BE49-F238E27FC236}">
                <a16:creationId xmlns:a16="http://schemas.microsoft.com/office/drawing/2014/main" id="{4F4B11A0-F6A5-4802-AB4D-87DA2DF72F5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727474" y="5281845"/>
            <a:ext cx="609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Reminder</a:t>
            </a:r>
          </a:p>
        </p:txBody>
      </p:sp>
      <p:sp>
        <p:nvSpPr>
          <p:cNvPr id="428" name="OTLSHAPE_SLM_a3d0443e30f54dbbb5160b5ee41ae578_Title">
            <a:extLst>
              <a:ext uri="{FF2B5EF4-FFF2-40B4-BE49-F238E27FC236}">
                <a16:creationId xmlns:a16="http://schemas.microsoft.com/office/drawing/2014/main" id="{6C35C22A-0379-4221-A206-1217CFFE373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9373431" y="4902602"/>
            <a:ext cx="5715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Go Live!</a:t>
            </a:r>
          </a:p>
        </p:txBody>
      </p:sp>
      <p:sp>
        <p:nvSpPr>
          <p:cNvPr id="434" name="OTLSHAPE_SLM_8fa8fb7be890407b8b9254de4c5cad9f_Title">
            <a:extLst>
              <a:ext uri="{FF2B5EF4-FFF2-40B4-BE49-F238E27FC236}">
                <a16:creationId xmlns:a16="http://schemas.microsoft.com/office/drawing/2014/main" id="{850D1401-DC35-44E7-8AB2-0FE06C054AF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841228" y="5584889"/>
            <a:ext cx="7747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Notification</a:t>
            </a:r>
          </a:p>
        </p:txBody>
      </p:sp>
      <p:sp>
        <p:nvSpPr>
          <p:cNvPr id="437" name="OTLSHAPE_SLM_9ec95bfc9f1b4d6fbc4c3a416eaa13e7_Title">
            <a:extLst>
              <a:ext uri="{FF2B5EF4-FFF2-40B4-BE49-F238E27FC236}">
                <a16:creationId xmlns:a16="http://schemas.microsoft.com/office/drawing/2014/main" id="{A057C091-5BEC-413C-A429-9CFC0F57F5A6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0579323" y="5584889"/>
            <a:ext cx="5715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Go Live!</a:t>
            </a:r>
          </a:p>
        </p:txBody>
      </p:sp>
      <p:sp>
        <p:nvSpPr>
          <p:cNvPr id="440" name="OTLSHAPE_SLM_b3633efa72eb4754a5ea6f7338e2d82e_Title">
            <a:extLst>
              <a:ext uri="{FF2B5EF4-FFF2-40B4-BE49-F238E27FC236}">
                <a16:creationId xmlns:a16="http://schemas.microsoft.com/office/drawing/2014/main" id="{9E1807F7-668E-4251-BF86-56A8D8807E60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0847299" y="6267175"/>
            <a:ext cx="5715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Go Live!</a:t>
            </a:r>
          </a:p>
        </p:txBody>
      </p:sp>
      <p:sp>
        <p:nvSpPr>
          <p:cNvPr id="443" name="OTLSHAPE_SLM_e77ee371c6e843369908cd20174f3599_Title">
            <a:extLst>
              <a:ext uri="{FF2B5EF4-FFF2-40B4-BE49-F238E27FC236}">
                <a16:creationId xmlns:a16="http://schemas.microsoft.com/office/drawing/2014/main" id="{D00E9BF9-2A73-4D0F-9A7E-57F0E91AB49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000361" y="5964132"/>
            <a:ext cx="609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Reminder</a:t>
            </a:r>
          </a:p>
        </p:txBody>
      </p:sp>
      <p:sp>
        <p:nvSpPr>
          <p:cNvPr id="452" name="OTLSHAPE_SLT_eabd3cd411644dfcb8b3610b28a4660a_Title">
            <a:extLst>
              <a:ext uri="{FF2B5EF4-FFF2-40B4-BE49-F238E27FC236}">
                <a16:creationId xmlns:a16="http://schemas.microsoft.com/office/drawing/2014/main" id="{0F4FE1B9-2E11-4366-A169-79C3B052EC95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778650" y="6277398"/>
            <a:ext cx="5715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Migration</a:t>
            </a:r>
          </a:p>
        </p:txBody>
      </p:sp>
      <p:sp>
        <p:nvSpPr>
          <p:cNvPr id="462" name="OTLSHAPE_SLM_cad85ee992a24994b6e789655b3979e8_Title">
            <a:extLst>
              <a:ext uri="{FF2B5EF4-FFF2-40B4-BE49-F238E27FC236}">
                <a16:creationId xmlns:a16="http://schemas.microsoft.com/office/drawing/2014/main" id="{8F3FAA54-9C9A-4FBE-8E3E-5A8112D75D8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136098" y="2668757"/>
            <a:ext cx="13081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Planning Deep Dives</a:t>
            </a:r>
          </a:p>
        </p:txBody>
      </p:sp>
      <p:sp>
        <p:nvSpPr>
          <p:cNvPr id="487" name="OTLSHAPE_SLM_7c6dbc65b5d74374982b735d3ff82f91_Title">
            <a:extLst>
              <a:ext uri="{FF2B5EF4-FFF2-40B4-BE49-F238E27FC236}">
                <a16:creationId xmlns:a16="http://schemas.microsoft.com/office/drawing/2014/main" id="{74180991-E0AD-4A02-8D6A-48450B66B53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879090" y="4009686"/>
            <a:ext cx="1168400" cy="4501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Digital Migration Workshops</a:t>
            </a:r>
          </a:p>
        </p:txBody>
      </p:sp>
      <p:sp>
        <p:nvSpPr>
          <p:cNvPr id="496" name="OTLSHAPE_SLM_3e1cd02ca319478d80d18fe2bf8bc022_Title">
            <a:extLst>
              <a:ext uri="{FF2B5EF4-FFF2-40B4-BE49-F238E27FC236}">
                <a16:creationId xmlns:a16="http://schemas.microsoft.com/office/drawing/2014/main" id="{D15E8748-7042-4B24-BAF6-95AB188E8833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581753" y="4009686"/>
            <a:ext cx="1117600" cy="4501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Asset Migration Workshops</a:t>
            </a:r>
          </a:p>
        </p:txBody>
      </p:sp>
      <p:sp>
        <p:nvSpPr>
          <p:cNvPr id="502" name="OTLSHAPE_SLM_62e06933223940e0a75fde5369da7938_Title">
            <a:extLst>
              <a:ext uri="{FF2B5EF4-FFF2-40B4-BE49-F238E27FC236}">
                <a16:creationId xmlns:a16="http://schemas.microsoft.com/office/drawing/2014/main" id="{79CE8FAB-0BE7-4CB4-AA38-AD64123ED639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3993350" y="4009686"/>
            <a:ext cx="1054100" cy="40927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Small Migrations Workshops</a:t>
            </a:r>
          </a:p>
        </p:txBody>
      </p:sp>
      <p:sp>
        <p:nvSpPr>
          <p:cNvPr id="505" name="OTLSHAPE_SLM_7700f8c6c8ab4a85b66e6983677792e5_Title">
            <a:extLst>
              <a:ext uri="{FF2B5EF4-FFF2-40B4-BE49-F238E27FC236}">
                <a16:creationId xmlns:a16="http://schemas.microsoft.com/office/drawing/2014/main" id="{038F3B32-0530-40EB-9623-15D7D93084B7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4567869" y="3048000"/>
            <a:ext cx="1117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Workshop Invites</a:t>
            </a:r>
          </a:p>
        </p:txBody>
      </p:sp>
      <p:sp>
        <p:nvSpPr>
          <p:cNvPr id="522" name="OTLSHAPE_SLT_b58c819bee6d4c948d4932e8fe6e5622_Title">
            <a:extLst>
              <a:ext uri="{FF2B5EF4-FFF2-40B4-BE49-F238E27FC236}">
                <a16:creationId xmlns:a16="http://schemas.microsoft.com/office/drawing/2014/main" id="{C9187330-61F3-44DA-8D43-26555164FBFB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643587" y="4912826"/>
            <a:ext cx="5715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Migration</a:t>
            </a:r>
          </a:p>
        </p:txBody>
      </p:sp>
      <p:sp>
        <p:nvSpPr>
          <p:cNvPr id="530" name="OTLSHAPE_SLT_9e5b448da3774903a5f7e566959fe7ff_Title">
            <a:extLst>
              <a:ext uri="{FF2B5EF4-FFF2-40B4-BE49-F238E27FC236}">
                <a16:creationId xmlns:a16="http://schemas.microsoft.com/office/drawing/2014/main" id="{4ABB62E9-7F6D-4A62-8982-DB1C8063565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3973565" y="4609783"/>
            <a:ext cx="8890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Communication</a:t>
            </a:r>
          </a:p>
        </p:txBody>
      </p:sp>
      <p:sp>
        <p:nvSpPr>
          <p:cNvPr id="538" name="OTLSHAPE_SLT_e53e6a22619f47b0b2b8757c5d886b8c_Title">
            <a:extLst>
              <a:ext uri="{FF2B5EF4-FFF2-40B4-BE49-F238E27FC236}">
                <a16:creationId xmlns:a16="http://schemas.microsoft.com/office/drawing/2014/main" id="{92367B54-5926-4018-9B5A-32C843B92CE6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300852" y="5595112"/>
            <a:ext cx="5715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Migration</a:t>
            </a:r>
          </a:p>
        </p:txBody>
      </p:sp>
      <p:sp>
        <p:nvSpPr>
          <p:cNvPr id="546" name="OTLSHAPE_SLT_ff6bcf0128c94cd59d1203706f1fb830_Title">
            <a:extLst>
              <a:ext uri="{FF2B5EF4-FFF2-40B4-BE49-F238E27FC236}">
                <a16:creationId xmlns:a16="http://schemas.microsoft.com/office/drawing/2014/main" id="{141FAD1F-CD3E-4330-90F1-34B83F683E0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296138" y="5974355"/>
            <a:ext cx="939800" cy="20463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Communications</a:t>
            </a:r>
            <a:endParaRPr kumimoji="0" lang="en-US" sz="1000" b="0" i="0" u="none" strike="noStrike" kern="1200" cap="none" spc="-2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325" name="OTLSHAPE_SLM_12bbb8080f2e424abb3e1ce944806ece_Title">
            <a:extLst>
              <a:ext uri="{FF2B5EF4-FFF2-40B4-BE49-F238E27FC236}">
                <a16:creationId xmlns:a16="http://schemas.microsoft.com/office/drawing/2014/main" id="{86C65437-B908-47E3-B695-BB803281BAB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8511169" y="6267175"/>
            <a:ext cx="7747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Notification</a:t>
            </a:r>
            <a:endParaRPr kumimoji="0" lang="en-US" sz="1100" b="0" i="0" u="none" strike="noStrike" kern="1200" cap="none" spc="-2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V Boli" panose="02000500030200090000" pitchFamily="2" charset="0"/>
              <a:ea typeface="+mn-ea"/>
              <a:cs typeface="+mn-cs"/>
            </a:endParaRPr>
          </a:p>
        </p:txBody>
      </p:sp>
      <p:sp>
        <p:nvSpPr>
          <p:cNvPr id="350" name="OTLSHAPE_SLM_5bbb0dba518c4bb78d431b0d54fae1ed_Title">
            <a:extLst>
              <a:ext uri="{FF2B5EF4-FFF2-40B4-BE49-F238E27FC236}">
                <a16:creationId xmlns:a16="http://schemas.microsoft.com/office/drawing/2014/main" id="{E6B3F49D-FF90-4E5F-827B-5B962CEEFB05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644684" y="3048000"/>
            <a:ext cx="1117600" cy="225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V Boli" panose="02000500030200090000" pitchFamily="2" charset="0"/>
                <a:ea typeface="+mn-ea"/>
                <a:cs typeface="+mn-cs"/>
              </a:rPr>
              <a:t>Workshop Invites</a:t>
            </a:r>
          </a:p>
        </p:txBody>
      </p:sp>
      <p:cxnSp>
        <p:nvCxnSpPr>
          <p:cNvPr id="14" name="OTLSHAPE_TB_00000000000000000000000000000000_Separator1">
            <a:extLst>
              <a:ext uri="{FF2B5EF4-FFF2-40B4-BE49-F238E27FC236}">
                <a16:creationId xmlns:a16="http://schemas.microsoft.com/office/drawing/2014/main" id="{4AD6AB3A-AAF1-47BB-BFD6-0D129BF84372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3379896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2">
            <a:extLst>
              <a:ext uri="{FF2B5EF4-FFF2-40B4-BE49-F238E27FC236}">
                <a16:creationId xmlns:a16="http://schemas.microsoft.com/office/drawing/2014/main" id="{93280F61-6B73-4482-8193-D64069B6B435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5456711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Separator3">
            <a:extLst>
              <a:ext uri="{FF2B5EF4-FFF2-40B4-BE49-F238E27FC236}">
                <a16:creationId xmlns:a16="http://schemas.microsoft.com/office/drawing/2014/main" id="{3DC73A55-0C1B-4D33-AEF7-533415D3DA91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7533525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4">
            <a:extLst>
              <a:ext uri="{FF2B5EF4-FFF2-40B4-BE49-F238E27FC236}">
                <a16:creationId xmlns:a16="http://schemas.microsoft.com/office/drawing/2014/main" id="{889974A7-94B4-4AF8-9C04-C0CB4034E106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9543346" y="17780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8AECDD9-4278-42AD-9DAD-FFEC9DEBAD22}"/>
              </a:ext>
            </a:extLst>
          </p:cNvPr>
          <p:cNvSpPr txBox="1"/>
          <p:nvPr/>
        </p:nvSpPr>
        <p:spPr>
          <a:xfrm>
            <a:off x="1501764" y="500432"/>
            <a:ext cx="8754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Segoe UI" panose="020B0502040204020203" pitchFamily="34" charset="0"/>
                <a:cs typeface="Segoe UI" panose="020B0502040204020203" pitchFamily="34" charset="0"/>
              </a:rPr>
              <a:t>IT Migration Swimlane Chart Template</a:t>
            </a:r>
            <a:endParaRPr lang="en-US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34" name="Picture 533" descr="Icon&#10;&#10;Description automatically generated">
            <a:extLst>
              <a:ext uri="{FF2B5EF4-FFF2-40B4-BE49-F238E27FC236}">
                <a16:creationId xmlns:a16="http://schemas.microsoft.com/office/drawing/2014/main" id="{0904F6F3-4350-005D-6650-ABC3650548CF}"/>
              </a:ext>
            </a:extLst>
          </p:cNvPr>
          <p:cNvPicPr>
            <a:picLocks noChangeAspect="1"/>
          </p:cNvPicPr>
          <p:nvPr/>
        </p:nvPicPr>
        <p:blipFill>
          <a:blip r:embed="rId9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17286" y="4301746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818631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1LTA2LTAzVDAwOjAwOjAwWiIsIkVuZERhdGUiOiIyMDI1LTA3LTE1VDIzOjU5OjAwWiIsIlBlcmNlbnRhZ2VDb21wbGV0ZSI6bnVsbCwiU3R5bGUiOnsiJGlkIjoiNyIsIlNoYXBlIjoyLCJTaGFwZVRoaWNrbmVzcyI6MS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yZWYiOiIxNSJ9fSwiSXNWaXNpYmxlIjp0cnVlLCJXaWR0aCI6MC4wLCJIZWlnaHQiOjAuMCwiQm9yZGVyU3R5bGUiOnsiJGlkIjoiMjQiLCJMaW5lQ29sb3IiOm51bGwsIkxpbmVXZWlnaHQiOjAuMCwiTGluZVR5cGUiOjAsIlBhcmVudFN0eWxlIjpudWxsfSwiUGFyZW50U3R5bGUiOm51bGx9LCJIb3Jpem9udGFsQ29ubmVjdG9yU3R5bGUiOnsiJGlkIjoiMjUiLCJMaW5lQ29sb3IiOnsiJGlkIjoiMjYiLCIkdHlwZSI6Ik5MUkUuQ29tbW9uLkRvbS5Tb2xpZENvbG9yQnJ1c2gsIE5MUkUuQ29tbW9uIiwiQ29sb3IiOnsiJGlkIjoiMjciLCJBIjoyNTUsIlIiOjIwNCwiRyI6MjA0LCJCIjoyMDR9fSwiTGluZVdlaWdodCI6MS4wLCJMaW5lVHlwZSI6MCwiUGFyZW50U3R5bGUiOm51bGx9LCJWZXJ0aWNhbENvbm5lY3RvclN0eWxlIjp7IiRpZCI6IjI4IiwiTGluZUNvbG9yIjp7IiRpZCI6IjI5IiwiJHR5cGUiOiJOTFJFLkNvbW1vbi5Eb20uU29saWRDb2xvckJydXNoLCBOTFJFLkNvbW1vbiIsIkNvbG9yIjp7IiRpZCI6IjM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zEiLCJNYXJnaW4iOnsiJGlkIjoiMzIiLCJUb3AiOjAuMCwiTGVmdCI6NC4wLCJSaWdodCI6NC4wLCJCb3R0b20iOjAuMH0sIlBhZGRpbmciOnsiJGlkIjoiMzMiLCJUb3AiOjAuMCwiTGVmdCI6MC4wLCJSaWdodCI6MC4wLCJCb3R0b20iOjAuMH0sIkJhY2tncm91bmQiOnsiJGlkIjoiMzQiLCJDb2xvciI6eyIkaWQiOiIzNSIsIkEiOjI1NSwiUiI6MTI5LCJHIjoxNDksIkIiOjkxfX0sIklzVmlzaWJsZSI6dHJ1ZSwiV2lkdGgiOjAuMCwiSGVpZ2h0IjoxNi4xMTMzMzMzMzMzMzMzNDQsIkJvcmRlclN0eWxlIjp7IiRpZCI6IjM2IiwiTGluZUNvbG9yIjp7IiRpZCI6IjM3IiwiJHR5cGUiOiJOTFJFLkNvbW1vbi5Eb20uU29saWRDb2xvckJydXNoLCBOTFJFLkNvbW1vbiIsIkNvbG9yIjp7IiRpZCI6IjM4IiwiQSI6MjU1LCJSIjoyNTUsIkciOjAsIkIiOjB9fSwiTGluZVdlaWdodCI6MC4wLCJMaW5lVHlwZSI6MCwiUGFyZW50U3R5bGUiOm51bGx9LCJQYXJlbnRTdHlsZSI6bnVsbH0sIlRpdGxlU3R5bGUiOnsiJGlkIjoiMzkiLCJGb250U2V0dGluZ3MiOnsiJGlkIjoiNDAiLCJGb250U2l6ZSI6MTAsIkZvbnROYW1lIjoiTVYgQm9saSIsIklzQm9sZCI6ZmFsc2UsIklzSXRhbGljIjpmYWxzZSwiSXNVbmRlcmxpbmVkIjpmYWxzZSwiUGFyZW50U3R5bGUiOm51bGx9LCJBdXRvU2l6ZSI6MiwiRm9yZWdyb3VuZCI6eyIkaWQiOiI0MSIsIkNvbG9yIjp7IiRpZCI6IjQyIiwiQSI6MjU1LCJSIjoyNTUsIkciOjI1NSwiQiI6MjU1fX0sIk1heFdpZHRoIjo3Mi4yOTY2NjY2NjY2NjY2NjcsIk1heEhlaWdodCI6IkluZmluaXR5IiwiU21hcnRGb3JlZ3JvdW5kSXNBY3RpdmUiOmZhbHNlLCJIb3Jpem9udGFsQWxpZ25tZW50IjoxLCJWZXJ0aWNhbEFsaWdubWVudCI6MCwiU21hcnRGb3JlZ3JvdW5kIjpudWxsLCJCYWNrZ3JvdW5kRmlsbFR5cGUiOjAsIk1hcmdpbiI6eyIkaWQiOiI0MyIsIlRvcCI6MC4wLCJMZWZ0IjowLjAsIlJpZ2h0IjowLjAsIkJvdHRvbSI6MC4wfSwiUGFkZGluZyI6eyIkaWQiOiI0NCIsIlRvcCI6MC4wLCJMZWZ0IjowLjAsIlJpZ2h0IjowLjAsIkJvdHRvbSI6MC4wfSwiQmFja2dyb3VuZCI6eyIkaWQiOiI0NSIsIkNvbG9yIjp7IiRpZCI6IjQ2IiwiQSI6MCwiUiI6MjU1LCJHIjoyNTUsIkIiOjI1NX19LCJJc1Zpc2libGUiOnRydWUsIldpZHRoIjowLjAsIkhlaWdodCI6MC4wLCJCb3JkZXJTdHlsZSI6eyIkaWQiOiI0NyIsIkxpbmVDb2xvciI6bnVsbCwiTGluZVdlaWdodCI6MC4wLCJMaW5lVHlwZSI6MCwiUGFyZW50U3R5bGUiOm51bGx9LCJQYXJlbnRTdHlsZSI6bnVsbH0sIkRhdGVTdHlsZSI6eyIkaWQiOiI0OCIsIkZvbnRTZXR0aW5ncyI6eyIkaWQiOiI0OSIsIkZvbnRTaXplIjoxMCwiRm9udE5hbWUiOiJDYWxpYnJpIiwiSXNCb2xkIjpmYWxzZSwiSXNJdGFsaWMiOmZhbHNlLCJJc1VuZGVybGluZWQiOmZhbHNlLCJQYXJlbnRTdHlsZSI6bnVsbH0sIkF1dG9TaXplIjowLCJGb3JlZ3JvdW5kIjp7IiRpZCI6IjUwIiwiQ29sb3IiOnsiJGlkIjoiNT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yIiwiVG9wIjowLjAsIkxlZnQiOjAuMCwiUmlnaHQiOjAuMCwiQm90dG9tIjowLjB9LCJQYWRkaW5nIjp7IiRpZCI6IjUzIiwiVG9wIjowLjAsIkxlZnQiOjAuMCwiUmlnaHQiOjAuMCwiQm90dG9tIjowLjB9LCJCYWNrZ3JvdW5kIjp7IiRpZCI6IjU0IiwiQ29sb3IiOnsiJHJlZiI6IjE1In19LCJJc1Zpc2libGUiOnRydWUsIldpZHRoIjowLjAsIkhlaWdodCI6MC4wLCJCb3JkZXJTdHlsZSI6eyIkaWQiOiI1NSIsIkxpbmVDb2xvciI6bnVsbCwiTGluZVdlaWdodCI6MC4wLCJMaW5lVHlwZSI6MCwiUGFyZW50U3R5bGUiOm51bGx9LCJQYXJlbnRTdHlsZSI6bnVsbH0sIkRhdGVGb3JtYXQiOnsiJGlkIjoi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iLCJGb3JtYXQiOjAsIklzVmlzaWJsZSI6ZmFsc2UsIkxhc3RLbm93blZpc2liaWxpdHlTdGF0ZSI6ZmFsc2V9LCJJc1Zpc2libGUiOnRydWUsIlBhcmVudFN0eWxlIjpudWxsfSwiSW5kZXgiOjMsIlNtYXJ0RHVyYXRpb25BY3RpdmF0ZWQiOmZhbHNlLCJEYXRlRm9ybWF0Ijp7IiRyZWYiOiI1NiJ9LCJXZWVrTnVtYmVyaW5nIjp7IiRpZCI6IjU4IiwiRm9ybWF0IjowLCJJc1Zpc2libGUiOmZhbHNlLCJMYXN0S25vd25WaXNpYmlsaXR5U3RhdGUiOmZhbHNlfSwiSWQiOiI0MDdiMGIxNi0xOWFhLTRhY2UtODFkZC00OGYzMTZiOTk2ZDAiLCJJbXBvcnRJZCI6bnVsbCwiVGl0bGUiOiJJbXBhY3QgQW5hbHlzaXMiLCJOb3RlIjpudWxsLCJIeXBlcmxpbmsiOnsiJGlkIjoiNTkiLCJBZGRyZXNzIjoiIiwiU3ViQWRkcmVzcyI6IiJ9LCJJc0NoYW5nZWQiOmZhbHNlLCJJc05ldyI6ZmFsc2V9fV0sIl9taWxlc3RvbmVzIjpbeyIkaWQiOiI2MCIsIklkIjoiMmNjNzlkZmItMzIwMC00YTg4LWE0ZGYtMzUwNzIyNmI2MzU3IiwiSW5kZXgiOjEsIkdyb3VwSWQiOm51bGwsIlRpdGxlIjoiTWlncmF0aW9uIFBsYW4iLCJEYXRlVGltZSI6IjIwMjUtMDktMTNUMjM6NTk6MDAiLCJQZXJjZW50YWdlQ29tcGxldGUiOm51bGwsIk5vdGUiOm51bGwsIlN0eWxlIjp7IiRpZCI6IjYxIiwiVGl0bGVQb3NpdGlvbiI6IlJpZ2h0IiwiRGF0ZVBvc2l0aW9uIjoiTGVmdCIsIlNoYXBlVHlwZSI6MTQsIlNoYXBlU2l6ZSI6MSwiU3BhY2luZyI6NSwiU2hhcGVTdHlsZSI6eyIkaWQiOiI2MiIsIk1hcmdpbiI6eyIkaWQiOiI2MyIsIlRvcCI6MC4wLCJMZWZ0IjowLjAsIlJpZ2h0IjowLjAsIkJvdHRvbSI6MC4wfSwiUGFkZGluZyI6eyIkaWQiOiI2NCIsIlRvcCI6MC4wLCJMZWZ0IjowLjAsIlJpZ2h0IjowLjAsIkJvdHRvbSI6MC4wfSwiQmFja2dyb3VuZCI6eyIkaWQiOiI2NSIsIkNvbG9yIjp7IiRpZCI6IjY2IiwiQSI6MjU1LCJSIjoxMjksIkciOjE0OSwiQiI6OTF9fSwiSXNWaXNpYmxlIjp0cnVlLCJXaWR0aCI6MTguMCwiSGVpZ2h0IjoyMC4wLCJCb3JkZXJTdHlsZSI6eyIkaWQiOiI2NyIsIkxpbmVDb2xvciI6bnVsbCwiTGluZVdlaWdodCI6MC4wLCJMaW5lVHlwZSI6MCwiUGFyZW50U3R5bGUiOm51bGx9LCJQYXJlbnRTdHlsZSI6bnVsbH0sIlRpdGxlU3R5bGUiOnsiJGlkIjoiNjgiLCJGb250U2V0dGluZ3MiOnsiJGlkIjoiNjkiLCJGb250U2l6ZSI6MTEsIkZvbnROYW1lIjoiTVYgQm9saSIsIklzQm9sZCI6ZmFsc2UsIklzSXRhbGljIjpmYWxzZSwiSXNVbmRlcmxpbmVkIjpmYWxzZSwiUGFyZW50U3R5bGUiOm51bGx9LCJBdXRvU2l6ZSI6MiwiRm9yZWdyb3VuZCI6eyIkaWQiOiI3MCIsIkNvbG9yIjp7IiRpZCI6IjcxIiwiQSI6MjU1LCJSIjowLCJHIjowLCJCIjowfX0sIk1heFdpZHRoIjo5Ny41MjU5MDE3OTQ0MzM2LCJNYXhIZWlnaHQiOiJJbmZpbml0eSIsIlNtYXJ0Rm9yZWdyb3VuZElzQWN0aXZlIjpmYWxzZSwiSG9yaXpvbnRhbEFsaWdubWVudCI6MCwiVmVydGljYWxBbGlnbm1lbnQiOjAsIlNtYXJ0Rm9yZWdyb3VuZCI6bnVsbCwiQmFja2dyb3VuZEZpbGxUeXBlIjowLCJNYXJnaW4iOnsiJGlkIjoiNzIiLCJUb3AiOjAuMCwiTGVmdCI6MC4wLCJSaWdodCI6MC4wLCJCb3R0b20iOjAuMH0sIlBhZGRpbmciOnsiJGlkIjoiNzMiLCJUb3AiOjAuMCwiTGVmdCI6MC4wLCJSaWdodCI6MC4wLCJCb3R0b20iOjAuMH0sIkJhY2tncm91bmQiOnsiJGlkIjoiNzQiLCJDb2xvciI6eyIkaWQiOiI3NSIsIkEiOjAsIlIiOjI1NSwiRyI6MjU1LCJCIjoyNTV9fSwiSXNWaXNpYmxlIjp0cnVlLCJXaWR0aCI6MC4wLCJIZWlnaHQiOjAuMCwiQm9yZGVyU3R5bGUiOnsiJGlkIjoiNzYiLCJMaW5lQ29sb3IiOm51bGwsIkxpbmVXZWlnaHQiOjAuMCwiTGluZVR5cGUiOjAsIlBhcmVudFN0eWxlIjpudWxsfSwiUGFyZW50U3R5bGUiOm51bGx9LCJEYXRlU3R5bGUiOnsiJGlkIjoiNzciLCJGb250U2V0dGluZ3MiOnsiJGlkIjoiNzgiLCJGb250U2l6ZSI6MTAsIkZvbnROYW1lIjoiQ2FsaWJyaSIsIklzQm9sZCI6ZmFsc2UsIklzSXRhbGljIjpmYWxzZSwiSXNVbmRlcmxpbmVkIjpmYWxzZSwiUGFyZW50U3R5bGUiOm51bGx9LCJBdXRvU2l6ZSI6MCwiRm9yZWdyb3VuZCI6eyIkaWQiOiI3OSIsIkNvbG9yIjp7IiRpZCI6Ijg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4MSIsIlRvcCI6MC4wLCJMZWZ0IjowLjAsIlJpZ2h0IjowLjAsIkJvdHRvbSI6MC4wfSwiUGFkZGluZyI6eyIkaWQiOiI4MiIsIlRvcCI6MC4wLCJMZWZ0IjowLjAsIlJpZ2h0IjowLjAsIkJvdHRvbSI6MC4wfSwiQmFja2dyb3VuZCI6eyIkaWQiOiI4MyIsIkNvbG9yIjp7IiRpZCI6Ijg0IiwiQSI6MCwiUiI6MjU1LCJHIjoyNTUsIkIiOjI1NX19LCJJc1Zpc2libGUiOmZhbHNlLCJXaWR0aCI6MC4wLCJIZWlnaHQiOjAuMCwiQm9yZGVyU3R5bGUiOnsiJGlkIjoiODUiLCJMaW5lQ29sb3IiOm51bGwsIkxpbmVXZWlnaHQiOjAuMCwiTGluZVR5cGUiOjAsIlBhcmVudFN0eWxlIjpudWxsfSwiUGFyZW50U3R5bGUiOm51bGx9LCJEYXRlRm9ybWF0Ijp7IiRpZCI6Ij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IiwiRm9ybWF0IjowLCJJc1Zpc2libGUiOmZhbHNlLCJMYXN0S25vd25WaXNpYmlsaXR5U3RhdGUiOmZhbHNlfSwiSXNWaXNpYmxlIjp0cnVlLCJQYXJlbnRTdHlsZSI6bnVsbH0sIkh5cGVybGluayI6bnVsbCwiSW1wb3J0SWQiOm51bGx9LHsiJGlkIjoiODgiLCJJZCI6IjQ1MDU0YTNjLTM4ZTUtNDkxNC1iMDljLWFlMzljYTE4ZTk0ZSIsIkluZGV4IjoyLCJHcm91cElkIjpudWxsLCJUaXRsZSI6Ik1pZ3JhdGlvbiBQbGFuIiwiRGF0ZVRpbWUiOiIyMDI1LTA3LTE3VDIzOjU5OjAwIiwiUGVyY2VudGFnZUNvbXBsZXRlIjpudWxsLCJOb3RlIjpudWxsLCJTdHlsZSI6eyIkaWQiOiI4OSIsIlRpdGxlUG9zaXRpb24iOiJSaWdodCIsIkRhdGVQb3NpdGlvbiI6IkxlZnQiLCJTaGFwZVR5cGUiOjEzLCJTaGFwZVNpemUiOjEsIlNwYWNpbmciOjUsIlNoYXBlU3R5bGUiOnsiJGlkIjoiOTAiLCJNYXJnaW4iOnsiJGlkIjoiOTEiLCJUb3AiOjAuMCwiTGVmdCI6MC4wLCJSaWdodCI6MC4wLCJCb3R0b20iOjAuMH0sIlBhZGRpbmciOnsiJGlkIjoiOTIiLCJUb3AiOjAuMCwiTGVmdCI6MC4wLCJSaWdodCI6MC4wLCJCb3R0b20iOjAuMH0sIkJhY2tncm91bmQiOnsiJGlkIjoiOTMiLCJDb2xvciI6eyIkaWQiOiI5NCIsIkEiOjI1NSwiUiI6MTI5LCJHIjoxNDksIkIiOjkxfX0sIklzVmlzaWJsZSI6dHJ1ZSwiV2lkdGgiOjE4LjAsIkhlaWdodCI6MjAuMCwiQm9yZGVyU3R5bGUiOnsiJGlkIjoiOTUiLCJMaW5lQ29sb3IiOm51bGwsIkxpbmVXZWlnaHQiOjAuMCwiTGluZVR5cGUiOjAsIlBhcmVudFN0eWxlIjpudWxsfSwiUGFyZW50U3R5bGUiOm51bGx9LCJUaXRsZVN0eWxlIjp7IiRpZCI6Ijk2IiwiRm9udFNldHRpbmdzIjp7IiRpZCI6Ijk3IiwiRm9udFNpemUiOjExLCJGb250TmFtZSI6IkNhbGlicmkiLCJJc0JvbGQiOnRydWUsIklzSXRhbGljIjpmYWxzZSwiSXNVbmRlcmxpbmVkIjpmYWxzZSwiUGFyZW50U3R5bGUiOm51bGx9LCJBdXRvU2l6ZSI6MCwiRm9yZWdyb3VuZCI6eyIkaWQiOiI5OCIsIkNvbG9yIjp7IiRpZCI6Ijk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CIsIlRvcCI6MC4wLCJMZWZ0IjowLjAsIlJpZ2h0IjowLjAsIkJvdHRvbSI6MC4wfSwiUGFkZGluZyI6eyIkaWQiOiIxMDEiLCJUb3AiOjAuMCwiTGVmdCI6MC4wLCJSaWdodCI6MC4wLCJCb3R0b20iOjAuMH0sIkJhY2tncm91bmQiOnsiJGlkIjoiMTAyIiwiQ29sb3IiOnsiJGlkIjoiMTAzIiwiQSI6MCwiUiI6MjU1LCJHIjoyNTUsIkIiOjI1NX19LCJJc1Zpc2libGUiOmZhbHNlLCJXaWR0aCI6MC4wLCJIZWlnaHQiOjAuMCwiQm9yZGVyU3R5bGUiOnsiJGlkIjoiMTA0IiwiTGluZUNvbG9yIjpudWxsLCJMaW5lV2VpZ2h0IjowLjAsIkxpbmVUeXBlIjowLCJQYXJlbnRTdHlsZSI6bnVsbH0sIlBhcmVudFN0eWxlIjpudWxsfSwiRGF0ZVN0eWxlIjp7IiRpZCI6IjEwNSIsIkZvbnRTZXR0aW5ncyI6eyIkaWQiOiIxMDYiLCJGb250U2l6ZSI6MTAsIkZvbnROYW1lIjoiQ2FsaWJyaSIsIklzQm9sZCI6ZmFsc2UsIklzSXRhbGljIjpmYWxzZSwiSXNVbmRlcmxpbmVkIjpmYWxzZSwiUGFyZW50U3R5bGUiOm51bGx9LCJBdXRvU2l6ZSI6MCwiRm9yZWdyb3VuZCI6eyIkaWQiOiIxMDciLCJDb2xvciI6eyIkaWQiOiIxM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GlkIjoiMTEyIiwiQSI6MCwiUiI6MjU1LCJHIjoyNTUsIkIiOjI1NX19LCJJc1Zpc2libGUiOmZhbHNlLCJXaWR0aCI6MC4wLCJIZWlnaHQiOjAuMCwiQm9yZGVyU3R5bGUiOnsiJGlkIjoiMTEzIiwiTGluZUNvbG9yIjpudWxsLCJMaW5lV2VpZ2h0IjowLjAsIkxpbmVUeXBlIjowLCJQYXJlbnRTdHlsZSI6bnVsbH0sIlBhcmVudFN0eWxlIjpudWxsfSwiRGF0ZUZvcm1hdCI6eyIkaWQiOiIxM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1IiwiRm9ybWF0IjowLCJJc1Zpc2libGUiOmZhbHNlLCJMYXN0S25vd25WaXNpYmlsaXR5U3RhdGUiOmZhbHNlfSwiSXNWaXNpYmxlIjp0cnVlLCJQYXJlbnRTdHlsZSI6bnVsbH0sIkh5cGVybGluayI6bnVsbCwiSW1wb3J0SWQiOm51bGx9LHsiJGlkIjoiMTE2IiwiSWQiOiIyYTkyZWRhZi0wMmY4LTRkNGYtYWVhNy0zMDdhNTM5NTlhNDkiLCJJbmRleCI6NCwiR3JvdXBJZCI6bnVsbCwiVGl0bGUiOiJOb3RpZmljYXRpb24iLCJEYXRlVGltZSI6IjIwMjUtMDgtMDRUMjM6NTk6MDAiLCJQZXJjZW50YWdlQ29tcGxldGUiOm51bGwsIk5vdGUiOm51bGwsIlN0eWxlIjp7IiRpZCI6IjExNyIsIlRpdGxlUG9zaXRpb24iOiJSaWdodCIsIkRhdGVQb3NpdGlvbiI6IkxlZnQiLCJTaGFwZVR5cGUiOjQsIlNoYXBlU2l6ZSI6MywiU3BhY2luZyI6NSwiU2hhcGVTdHlsZSI6eyIkaWQiOiIxMTgiLCJNYXJnaW4iOnsiJGlkIjoiMTE5IiwiVG9wIjowLjAsIkxlZnQiOjAuMCwiUmlnaHQiOjAuMCwiQm90dG9tIjowLjB9LCJQYWRkaW5nIjp7IiRpZCI6IjEyMCIsIlRvcCI6MC4wLCJMZWZ0IjowLjAsIlJpZ2h0IjowLjAsIkJvdHRvbSI6MC4wfSwiQmFja2dyb3VuZCI6eyIkaWQiOiIxMjEiLCJDb2xvciI6eyIkaWQiOiIxMjIiLCJBIjoyNTUsIlIiOjEyOSwiRyI6MTQ5LCJCIjo5MX19LCJJc1Zpc2libGUiOnRydWUsIldpZHRoIjoxNC41OTU0MzMyMzUxNjg0NTcsIkhlaWdodCI6MTUuMTI5MTM0MTc4MTYxNjIxLCJCb3JkZXJTdHlsZSI6eyIkaWQiOiIxMjMiLCJMaW5lQ29sb3IiOm51bGwsIkxpbmVXZWlnaHQiOjAuMCwiTGluZVR5cGUiOjAsIlBhcmVudFN0eWxlIjpudWxsfSwiUGFyZW50U3R5bGUiOm51bGx9LCJUaXRsZVN0eWxlIjp7IiRpZCI6IjEyNCIsIkZvbnRTZXR0aW5ncyI6eyIkaWQiOiIxMjUiLCJGb250U2l6ZSI6MTEsIkZvbnROYW1lIjoiQ2FsaWJyaSIsIklzQm9sZCI6dHJ1ZSwiSXNJdGFsaWMiOmZhbHNlLCJJc1VuZGVybGluZWQiOmZhbHNlLCJQYXJlbnRTdHlsZSI6bnVsbH0sIkF1dG9TaXplIjowLCJGb3JlZ3JvdW5kIjp7IiRpZCI6IjEyNiIsIkNvbG9yIjp7IiRpZCI6IjEy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giLCJUb3AiOjAuMCwiTGVmdCI6MC4wLCJSaWdodCI6MC4wLCJCb3R0b20iOjAuMH0sIlBhZGRpbmciOnsiJGlkIjoiMTI5IiwiVG9wIjowLjAsIkxlZnQiOjAuMCwiUmlnaHQiOjAuMCwiQm90dG9tIjowLjB9LCJCYWNrZ3JvdW5kIjp7IiRpZCI6IjEzMCIsIkNvbG9yIjp7IiRpZCI6IjEzMSIsIkEiOjAsIlIiOjI1NSwiRyI6MjU1LCJCIjoyNTV9fSwiSXNWaXNpYmxlIjpmYWxzZSwiV2lkdGgiOjAuMCwiSGVpZ2h0IjowLjAsIkJvcmRlclN0eWxlIjp7IiRpZCI6IjEzMiIsIkxpbmVDb2xvciI6bnVsbCwiTGluZVdlaWdodCI6MC4wLCJMaW5lVHlwZSI6MCwiUGFyZW50U3R5bGUiOm51bGx9LCJQYXJlbnRTdHlsZSI6bnVsbH0sIkRhdGVTdHlsZSI6eyIkaWQiOiIxMzMiLCJGb250U2V0dGluZ3MiOnsiJGlkIjoiMTM0IiwiRm9udFNpemUiOjEwLCJGb250TmFtZSI6IkNhbGlicmkiLCJJc0JvbGQiOmZhbHNlLCJJc0l0YWxpYyI6ZmFsc2UsIklzVW5kZXJsaW5lZCI6ZmFsc2UsIlBhcmVudFN0eWxlIjpudWxsfSwiQXV0b1NpemUiOjAsIkZvcmVncm91bmQiOnsiJGlkIjoiMTM1IiwiQ29sb3IiOnsiJGlkIjoiMTM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zciLCJUb3AiOjAuMCwiTGVmdCI6MC4wLCJSaWdodCI6MC4wLCJCb3R0b20iOjAuMH0sIlBhZGRpbmciOnsiJGlkIjoiMTM4IiwiVG9wIjowLjAsIkxlZnQiOjAuMCwiUmlnaHQiOjAuMCwiQm90dG9tIjowLjB9LCJCYWNrZ3JvdW5kIjp7IiRpZCI6IjEzOSIsIkNvbG9yIjp7IiRpZCI6IjE0MCIsIkEiOjAsIlIiOjI1NSwiRyI6MjU1LCJCIjoyNTV9fSwiSXNWaXNpYmxlIjpmYWxzZSwiV2lkdGgiOjAuMCwiSGVpZ2h0IjowLjAsIkJvcmRlclN0eWxlIjp7IiRpZCI6IjE0MSIsIkxpbmVDb2xvciI6bnVsbCwiTGluZVdlaWdodCI6MC4wLCJMaW5lVHlwZSI6MCwiUGFyZW50U3R5bGUiOm51bGx9LCJQYXJlbnRTdHlsZSI6bnVsbH0sIkRhdGVGb3JtYXQiOnsiJGlkIjoiMT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yIsIkZvcm1hdCI6MCwiSXNWaXNpYmxlIjpmYWxzZSwiTGFzdEtub3duVmlzaWJpbGl0eVN0YXRlIjpmYWxzZX0sIklzVmlzaWJsZSI6dHJ1ZSwiUGFyZW50U3R5bGUiOm51bGx9LCJIeXBlcmxpbmsiOm51bGwsIkltcG9ydElkIjpudWxsfSx7IiRpZCI6IjE0NCIsIklkIjoiOGNlMzUyZmQtZTUxMC00ZDhiLWEzOTMtZTM1NmFkZGU2ZTcyIiwiSW5kZXgiOjUsIkdyb3VwSWQiOm51bGwsIlRpdGxlIjoiQmxhbmsiLCJEYXRlVGltZSI6IjIwMjUtMDgtMDhUMjM6NTk6MDAiLCJQZXJjZW50YWdlQ29tcGxldGUiOm51bGwsIk5vdGUiOm51bGwsIlN0eWxlIjp7IiRpZCI6IjE0NSIsIlRpdGxlUG9zaXRpb24iOiJSaWdodCIsIkRhdGVQb3NpdGlvbiI6IkxlZnQiLCJTaGFwZVR5cGUiOjQsIlNoYXBlU2l6ZSI6MywiU3BhY2luZyI6NSwiU2hhcGVTdHlsZSI6eyIkaWQiOiIxNDYiLCJNYXJnaW4iOnsiJGlkIjoiMTQ3IiwiVG9wIjowLjAsIkxlZnQiOjAuMCwiUmlnaHQiOjAuMCwiQm90dG9tIjowLjB9LCJQYWRkaW5nIjp7IiRpZCI6IjE0OCIsIlRvcCI6MC4wLCJMZWZ0IjowLjAsIlJpZ2h0IjowLjAsIkJvdHRvbSI6MC4wfSwiQmFja2dyb3VuZCI6eyIkaWQiOiIxNDkiLCJDb2xvciI6eyIkaWQiOiIxNTAiLCJBIjoyNTUsIlIiOjEyOSwiRyI6MTQ5LCJCIjo5MX19LCJJc1Zpc2libGUiOnRydWUsIldpZHRoIjoxNC41OTU0MzMyMzUxNjg0NTcsIkhlaWdodCI6MTUuMTI5MTM0MTc4MTYxNjIxLCJCb3JkZXJTdHlsZSI6eyIkaWQiOiIxNTEiLCJMaW5lQ29sb3IiOm51bGwsIkxpbmVXZWlnaHQiOjAuMCwiTGluZVR5cGUiOjAsIlBhcmVudFN0eWxlIjpudWxsfSwiUGFyZW50U3R5bGUiOm51bGx9LCJUaXRsZVN0eWxlIjp7IiRpZCI6IjE1MiIsIkZvbnRTZXR0aW5ncyI6eyIkaWQiOiIxNTMiLCJGb250U2l6ZSI6MTEsIkZvbnROYW1lIjoiQ2FsaWJyaSIsIklzQm9sZCI6dHJ1ZSwiSXNJdGFsaWMiOmZhbHNlLCJJc1VuZGVybGluZWQiOmZhbHNlLCJQYXJlbnRTdHlsZSI6bnVsbH0sIkF1dG9TaXplIjoyLCJGb3JlZ3JvdW5kIjp7IiRpZCI6IjE1NCIsIkNvbG9yIjp7IiRpZCI6IjE1NSIsIkEiOjI1NSwiUiI6MCwiRyI6MCwiQiI6MH19LCJNYXhXaWR0aCI6MzkuMDU4MzQ1Nzk0Njc3NzM0LCJNYXhIZWlnaHQiOiJJbmZpbml0eSIsIlNtYXJ0Rm9yZWdyb3VuZElzQWN0aXZlIjpmYWxzZSwiSG9yaXpvbnRhbEFsaWdubWVudCI6MC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eyIkaWQiOiIxNTgiLCJDb2xvciI6eyIkaWQiOiIxNTkiLCJBIjowLCJSIjoyNTUsIkciOjI1NSwiQiI6MjU1fX0sIklzVmlzaWJsZSI6ZmFsc2UsIldpZHRoIjowLjAsIkhlaWdodCI6MC4wLCJCb3JkZXJTdHlsZSI6eyIkaWQiOiIxNjAiLCJMaW5lQ29sb3IiOm51bGwsIkxpbmVXZWlnaHQiOjAuMCwiTGluZVR5cGUiOjAsIlBhcmVudFN0eWxlIjpudWxsfSwiUGFyZW50U3R5bGUiOm51bGx9LCJEYXRlU3R5bGUiOnsiJGlkIjoiMTYxIiwiRm9udFNldHRpbmdzIjp7IiRpZCI6IjE2MiIsIkZvbnRTaXplIjoxMCwiRm9udE5hbWUiOiJDYWxpYnJpIiwiSXNCb2xkIjpmYWxzZSwiSXNJdGFsaWMiOmZhbHNlLCJJc1VuZGVybGluZWQiOmZhbHNlLCJQYXJlbnRTdHlsZSI6bnVsbH0sIkF1dG9TaXplIjowLCJGb3JlZ3JvdW5kIjp7IiRpZCI6IjE2MyIsIkNvbG9yIjp7IiRpZCI6IjE2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aWQiOiIxNjgiLCJBIjowLCJSIjoyNTUsIkciOjI1NSwiQiI6MjU1fX0sIklzVmlzaWJsZSI6ZmFsc2UsIldpZHRoIjowLjAsIkhlaWdodCI6MC4wLCJCb3JkZXJTdHlsZSI6eyIkaWQiOiIxNjkiLCJMaW5lQ29sb3IiOm51bGwsIkxpbmVXZWlnaHQiOjAuMCwiTGluZVR5cGUiOjAsIlBhcmVudFN0eWxlIjpudWxsfSwiUGFyZW50U3R5bGUiOm51bGx9LCJEYXRlRm9ybWF0Ijp7IiRpZCI6IjE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EiLCJGb3JtYXQiOjAsIklzVmlzaWJsZSI6ZmFsc2UsIkxhc3RLbm93blZpc2liaWxpdHlTdGF0ZSI6ZmFsc2V9LCJJc1Zpc2libGUiOnRydWUsIlBhcmVudFN0eWxlIjpudWxsfSwiSHlwZXJsaW5rIjpudWxsLCJJbXBvcnRJZCI6bnVsbH0seyIkaWQiOiIxNzIiLCJJZCI6IjYxZTBjNGVmLTUzOTgtNDlhNy05OTA5LTJkNTk5NDVkODBhMSIsIkluZGV4Ijo2LCJHcm91cElkIjpudWxsLCJUaXRsZSI6Ik01IiwiRGF0ZVRpbWUiOiIyMDI1LTA3LTMxVDIzOjU5OjAwIiwiUGVyY2VudGFnZUNvbXBsZXRlIjpudWxsLCJOb3RlIjpudWxsLCJTdHlsZSI6eyIkaWQiOiIxNzMiLCJUaXRsZVBvc2l0aW9uIjoiUmlnaHQiLCJEYXRlUG9zaXRpb24iOiJMZWZ0IiwiU2hhcGVUeXBlIjo0LCJTaGFwZVNpemUiOjMsIlNwYWNpbmciOjUsIlNoYXBlU3R5bGUiOnsiJGlkIjoiMTc0IiwiTWFyZ2luIjp7IiRpZCI6IjE3NSIsIlRvcCI6MC4wLCJMZWZ0IjowLjAsIlJpZ2h0IjowLjAsIkJvdHRvbSI6MC4wfSwiUGFkZGluZyI6eyIkaWQiOiIxNzYiLCJUb3AiOjAuMCwiTGVmdCI6MC4wLCJSaWdodCI6MC4wLCJCb3R0b20iOjAuMH0sIkJhY2tncm91bmQiOnsiJGlkIjoiMTc3IiwiQ29sb3IiOnsiJGlkIjoiMTc4IiwiQSI6MjU1LCJSIjoxMjksIkciOjE0OSwiQiI6OTF9fSwiSXNWaXNpYmxlIjp0cnVlLCJXaWR0aCI6MTQuNTk1NDMzMjM1MTY4NDU3LCJIZWlnaHQiOjE1LjEyOTEzNDE3ODE2MTYyMSwiQm9yZGVyU3R5bGUiOnsiJGlkIjoiMTc5IiwiTGluZUNvbG9yIjpudWxsLCJMaW5lV2VpZ2h0IjowLjAsIkxpbmVUeXBlIjowLCJQYXJlbnRTdHlsZSI6bnVsbH0sIlBhcmVudFN0eWxlIjpudWxsfSwiVGl0bGVTdHlsZSI6eyIkaWQiOiIxODAiLCJGb250U2V0dGluZ3MiOnsiJGlkIjoiMTgxIiwiRm9udFNpemUiOjExLCJGb250TmFtZSI6IkNhbGlicmkiLCJJc0JvbGQiOnRydWUsIklzSXRhbGljIjpmYWxzZSwiSXNVbmRlcmxpbmVkIjpmYWxzZSwiUGFyZW50U3R5bGUiOm51bGx9LCJBdXRvU2l6ZSI6MCwiRm9yZWdyb3VuZCI6eyIkaWQiOiIxODIiLCJDb2xvciI6eyIkaWQiOiIxOD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wLCJSIjoyNTUsIkciOjI1NSwiQiI6MjU1fX0sIklzVmlzaWJsZSI6ZmFsc2UsIldpZHRoIjowLjAsIkhlaWdodCI6MC4wLCJCb3JkZXJTdHlsZSI6eyIkaWQiOiIxODgiLCJMaW5lQ29sb3IiOm51bGwsIkxpbmVXZWlnaHQiOjAuMCwiTGluZVR5cGUiOjAsIlBhcmVudFN0eWxlIjpudWxsfSwiUGFyZW50U3R5bGUiOm51bGx9LCJEYXRlU3R5bGUiOnsiJGlkIjoiMTg5IiwiRm9udFNldHRpbmdzIjp7IiRpZCI6IjE5MCIsIkZvbnRTaXplIjoxMCwiRm9udE5hbWUiOiJDYWxpYnJpIiwiSXNCb2xkIjpmYWxzZSwiSXNJdGFsaWMiOmZhbHNlLCJJc1VuZGVybGluZWQiOmZhbHNlLCJQYXJlbnRTdHlsZSI6bnVsbH0sIkF1dG9TaXplIjowLCJGb3JlZ3JvdW5kIjp7IiRpZCI6IjE5MSIsIkNvbG9yIjp7IiRpZCI6IjE5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ZmFsc2UsIldpZHRoIjowLjAsIkhlaWdodCI6MC4wLCJCb3JkZXJTdHlsZSI6eyIkaWQiOiIxOTciLCJMaW5lQ29sb3IiOm51bGwsIkxpbmVXZWlnaHQiOjAuMCwiTGluZVR5cGUiOjAsIlBhcmVudFN0eWxlIjpudWxsfSwiUGFyZW50U3R5bGUiOm51bGx9LCJEYXRlRm9ybWF0Ijp7IiRpZCI6IjE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kiLCJGb3JtYXQiOjAsIklzVmlzaWJsZSI6ZmFsc2UsIkxhc3RLbm93blZpc2liaWxpdHlTdGF0ZSI6ZmFsc2V9LCJJc1Zpc2libGUiOnRydWUsIlBhcmVudFN0eWxlIjpudWxsfSwiSHlwZXJsaW5rIjpudWxsLCJJbXBvcnRJZCI6bnVsbH1dLCJJZCI6ImQ2NWRhM2E0LTQyMzItNDM2OS05M2Y3LTcxNDBmNjdlZGI5OSIsIklzU2luZ2xlSXRlbVJvdyI6ZmFsc2V9LHsiJGlkIjoiMjAwIiwiX3Rhc2tzIjpbeyIkaWQiOiIyMDEiLCJfYXR0YWNoZWRNaWxlc3RvbmVzIjpbXSwiVGFza0RlZmluaXRpb24iOnsiJGlkIjoiMjAyIiwiR3JvdXBOYW1lIjpudWxsLCJTdGFydERhdGUiOiIyMDI1LTA2LTAzVDAwOjAwOjAwWiIsIkVuZERhdGUiOiIyMDI1LTA2LTI0VDE5OjA2OjAwWiIsIlBlcmNlbnRhZ2VDb21wbGV0ZSI6bnVsbCwiU3R5bGUiOnsiJGlkIjoiMjAzIiwiU2hhcGUiOjIsIlNoYXBlVGhpY2tuZXNzIjowLCJEdXJhdGlvbkZvcm1hdCI6MCwiSW5jbHVkZU5vbldvcmtpbmdEYXlzSW5EdXJhdGlvbiI6ZmFsc2UsIlBlcmNlbnRhZ2VDb21wbGV0ZVN0eWxlIjp7IiRpZCI6IjIwNCIsIkZvbnRTZXR0aW5ncyI6eyIkaWQiOiIyMDUiLCJGb250U2l6ZSI6MTAsIkZvbnROYW1lIjoiQ2FsaWJyaSIsIklzQm9sZCI6ZmFsc2UsIklzSXRhbGljIjpmYWxzZSwiSXNVbmRlcmxpbmVkIjpmYWxzZSwiUGFyZW50U3R5bGUiOm51bGx9LCJBdXRvU2l6ZSI6MCwiRm9yZWdyb3VuZCI6eyIkaWQiOiIyMDYiLCJDb2xvciI6eyIkaWQiOiIyM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DgiLCJUb3AiOjAuMCwiTGVmdCI6MC4wLCJSaWdodCI6MC4wLCJCb3R0b20iOjAuMH0sIlBhZGRpbmciOnsiJGlkIjoiMjA5IiwiVG9wIjowLjAsIkxlZnQiOjAuMCwiUmlnaHQiOjAuMCwiQm90dG9tIjowLjB9LCJCYWNrZ3JvdW5kIjp7IiRpZCI6IjIxMCIsIkNvbG9yIjp7IiRpZCI6IjIxMSIsIkEiOjg5LCJSIjowLCJHIjowLCJCIjowfX0sIklzVmlzaWJsZSI6dHJ1ZSwiV2lkdGgiOjAuMCwiSGVpZ2h0IjowLjAsIkJvcmRlclN0eWxlIjp7IiRpZCI6IjIxMiIsIkxpbmVDb2xvciI6bnVsbCwiTGluZVdlaWdodCI6MC4wLCJMaW5lVHlwZSI6MCwiUGFyZW50U3R5bGUiOm51bGx9LCJQYXJlbnRTdHlsZSI6bnVsbH0sIkR1cmF0aW9u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HJlZiI6IjIxMSJ9fSwiSXNWaXNpYmxlIjp0cnVlLCJXaWR0aCI6MC4wLCJIZWlnaHQiOjAuMCwiQm9yZGVyU3R5bGUiOnsiJGlkIjoiMjIwIiwiTGluZUNvbG9yIjpudWxsLCJMaW5lV2VpZ2h0IjowLjAsIkxpbmVUeXBlIjowLCJQYXJlbnRTdHlsZSI6bnVsbH0sIlBhcmVudFN0eWxlIjpudWxsfSwiSG9yaXpvbnRhbENvbm5lY3RvclN0eWxlIjp7IiRpZCI6IjIyMSIsIkxpbmVDb2xvciI6eyIkaWQiOiIyMjIiLCIkdHlwZSI6Ik5MUkUuQ29tbW9uLkRvbS5Tb2xpZENvbG9yQnJ1c2gsIE5MUkUuQ29tbW9uIiwiQ29sb3IiOnsiJGlkIjoiMjIzIiwiQSI6MjU1LCJSIjoyMDQsIkciOjIwNCwiQiI6MjA0fX0sIkxpbmVXZWlnaHQiOjEuMCwiTGluZVR5cGUiOjAsIlBhcmVudFN0eWxlIjpudWxsfSwiVmVydGljYWxDb25uZWN0b3JTdHlsZSI6eyIkaWQiOiIyMjQiLCJMaW5lQ29sb3IiOnsiJGlkIjoiMjI1IiwiJHR5cGUiOiJOTFJFLkNvbW1vbi5Eb20uU29saWRDb2xvckJydXNoLCBOTFJFLkNvbW1vbiIsIkNvbG9yIjp7IiRpZCI6IjIy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yNyIsIk1hcmdpbiI6eyIkaWQiOiIyMjgiLCJUb3AiOjAuMCwiTGVmdCI6NC4wLCJSaWdodCI6NC4wLCJCb3R0b20iOjAuMH0sIlBhZGRpbmciOnsiJGlkIjoiMjI5IiwiVG9wIjowLjAsIkxlZnQiOjAuMCwiUmlnaHQiOjAuMCwiQm90dG9tIjowLjB9LCJCYWNrZ3JvdW5kIjp7IiRpZCI6IjIzMCIsIkNvbG9yIjp7IiRpZCI6IjIzMSIsIkEiOjI1NSwiUiI6MTI5LCJHIjoxNDksIkIiOjkxfX0sIklzVmlzaWJsZSI6dHJ1ZSwiV2lkdGgiOjAuMCwiSGVpZ2h0IjoxNi4xMTMzMzMzMzMzMzMzNDQsIkJvcmRlclN0eWxlIjp7IiRpZCI6IjIzMiIsIkxpbmVDb2xvciI6eyIkaWQiOiIyMzMiLCIkdHlwZSI6Ik5MUkUuQ29tbW9uLkRvbS5Tb2xpZENvbG9yQnJ1c2gsIE5MUkUuQ29tbW9uIiwiQ29sb3IiOnsiJGlkIjoiMjM0IiwiQSI6MjU1LCJSIjoyNTUsIkciOjAsIkIiOjB9fSwiTGluZVdlaWdodCI6MC4wLCJMaW5lVHlwZSI6MCwiUGFyZW50U3R5bGUiOm51bGx9LCJQYXJlbnRTdHlsZSI6bnVsbH0sIlRpdGxlU3R5bGUiOnsiJGlkIjoiMjM1IiwiRm9udFNldHRpbmdzIjp7IiRpZCI6IjIzNiIsIkZvbnRTaXplIjoxMCwiRm9udE5hbWUiOiJNViBCb2xpIiwiSXNCb2xkIjpmYWxzZSwiSXNJdGFsaWMiOmZhbHNlLCJJc1VuZGVybGluZWQiOmZhbHNlLCJQYXJlbnRTdHlsZSI6bnVsbH0sIkF1dG9TaXplIjoyLCJGb3JlZ3JvdW5kIjp7IiRpZCI6IjIzNyIsIkNvbG9yIjp7IiRpZCI6IjIzOCIsIkEiOjI1NSwiUiI6MjU1LCJHIjoyNTUsIkIiOjI1NX19LCJNYXhXaWR0aCI6OTguODczMzMzMzMzMzMzMzM1LCJNYXhIZWlnaHQiOiJJbmZpbml0eSIsIlNtYXJ0Rm9yZWdyb3VuZElzQWN0aXZlIjpmYWxzZSwiSG9yaXpvbnRhbEFsaWdubWVudCI6MSwiVmVydGljYWxBbGlnbm1lbnQiOjAsIlNtYXJ0Rm9yZWdyb3VuZCI6bnVsbCwiQmFja2dyb3VuZEZpbGxUeXBlIjowLCJNYXJnaW4iOnsiJGlkIjoiMjM5IiwiVG9wIjowLjAsIkxlZnQiOjAuMCwiUmlnaHQiOjAuMCwiQm90dG9tIjowLjB9LCJQYWRkaW5nIjp7IiRpZCI6IjI0MCIsIlRvcCI6MC4wLCJMZWZ0IjowLjAsIlJpZ2h0IjowLjAsIkJvdHRvbSI6MC4wfSwiQmFja2dyb3VuZCI6eyIkaWQiOiIyNDEiLCJDb2xvciI6eyIkaWQiOiIyNDIiLCJBIjowLCJSIjoyNTUsIkciOjI1NSwiQiI6MjU1fX0sIklzVmlzaWJsZSI6dHJ1ZSwiV2lkdGgiOjAuMCwiSGVpZ2h0IjowLjAsIkJvcmRlclN0eWxlIjp7IiRpZCI6IjI0MyIsIkxpbmVDb2xvciI6bnVsbCwiTGluZVdlaWdodCI6MC4wLCJMaW5lVHlwZSI6MCwiUGFyZW50U3R5bGUiOm51bGx9LCJQYXJlbnRTdHlsZSI6bnVsbH0sIkRhdGVTdHlsZSI6eyIkaWQiOiIyNDQiLCJGb250U2V0dGluZ3MiOnsiJGlkIjoiMjQ1IiwiRm9udFNpemUiOjEwLCJGb250TmFtZSI6IkNhbGlicmkiLCJJc0JvbGQiOmZhbHNlLCJJc0l0YWxpYyI6ZmFsc2UsIklzVW5kZXJsaW5lZCI6ZmFsc2UsIlBhcmVudFN0eWxlIjpudWxsfSwiQXV0b1NpemUiOjAsIkZvcmVncm91bmQiOnsiJGlkIjoiMjQ2IiwiQ29sb3IiOnsiJGlkIjoiMjQ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NDgiLCJUb3AiOjAuMCwiTGVmdCI6MC4wLCJSaWdodCI6MC4wLCJCb3R0b20iOjAuMH0sIlBhZGRpbmciOnsiJGlkIjoiMjQ5IiwiVG9wIjowLjAsIkxlZnQiOjAuMCwiUmlnaHQiOjAuMCwiQm90dG9tIjowLjB9LCJCYWNrZ3JvdW5kIjp7IiRpZCI6IjI1MCIsIkNvbG9yIjp7IiRyZWYiOiIyMTEifX0sIklzVmlzaWJsZSI6dHJ1ZSwiV2lkdGgiOjAuMCwiSGVpZ2h0IjowLjAsIkJvcmRlclN0eWxlIjp7IiRpZCI6IjI1MSIsIkxpbmVDb2xvciI6bnVsbCwiTGluZVdlaWdodCI6MC4wLCJMaW5lVHlwZSI6MCwiUGFyZW50U3R5bGUiOm51bGx9LCJQYXJlbnRTdHlsZSI6bnVsbH0sIkRhdGVGb3JtYXQiOnsiJGlkIjoiMjU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MyIsIkZvcm1hdCI6MCwiSXNWaXNpYmxlIjpmYWxzZSwiTGFzdEtub3duVmlzaWJpbGl0eVN0YXRlIjpmYWxzZX0sIklzVmlzaWJsZSI6dHJ1ZSwiUGFyZW50U3R5bGUiOm51bGx9LCJJbmRleCI6OCwiU21hcnREdXJhdGlvbkFjdGl2YXRlZCI6ZmFsc2UsIkRhdGVGb3JtYXQiOnsiJHJlZiI6IjI1MiJ9LCJXZWVrTnVtYmVyaW5nIjp7IiRpZCI6IjI1NCIsIkZvcm1hdCI6MCwiSXNWaXNpYmxlIjpmYWxzZSwiTGFzdEtub3duVmlzaWJpbGl0eVN0YXRlIjpmYWxzZX0sIklkIjoiY2JmYmJjNTYtY2MwZC00YmNlLThlYmUtOTEyMjNmZTJhZDgwIiwiSW1wb3J0SWQiOm51bGwsIlRpdGxlIjoiSWRlbnRpZnkgU3Rha2Vob2xkZXJzIiwiTm90ZSI6bnVsbCwiSHlwZXJsaW5rIjp7IiRpZCI6IjI1NSIsIkFkZHJlc3MiOiIiLCJTdWJBZGRyZXNzIjoiIn0sIklzQ2hhbmdlZCI6ZmFsc2UsIklzTmV3IjpmYWxzZX19XSwiX21pbGVzdG9uZXMiOlt7IiRpZCI6IjI1NiIsIklkIjoiMjk2NDc4NjktMWNmMy00N2E5LWIwN2YtOGJmMTcyZGRlZGUxIiwiSW5kZXgiOjcsIkdyb3VwSWQiOm51bGwsIlRpdGxlIjoiTWlncmF0aW9uIFBsYW4iLCJEYXRlVGltZSI6IjIwMjUtMDYtMjZUMjM6NTk6MDAiLCJQZXJjZW50YWdlQ29tcGxldGUiOm51bGwsIk5vdGUiOm51bGwsIlN0eWxlIjp7IiRpZCI6IjI1NyIsIlRpdGxlUG9zaXRpb24iOiJSaWdodCIsIkRhdGVQb3NpdGlvbiI6IkxlZnQiLCJTaGFwZVR5cGUiOjEzLCJTaGFwZVNpemUiOjEsIlNwYWNpbmciOjUsIlNoYXBlU3R5bGUiOnsiJGlkIjoiMjU4IiwiTWFyZ2luIjp7IiRpZCI6IjI1OSIsIlRvcCI6MC4wLCJMZWZ0IjowLjAsIlJpZ2h0IjowLjAsIkJvdHRvbSI6MC4wfSwiUGFkZGluZyI6eyIkaWQiOiIyNjAiLCJUb3AiOjAuMCwiTGVmdCI6MC4wLCJSaWdodCI6MC4wLCJCb3R0b20iOjAuMH0sIkJhY2tncm91bmQiOnsiJGlkIjoiMjYxIiwiQ29sb3IiOnsiJGlkIjoiMjYyIiwiQSI6MjU1LCJSIjoxMjksIkciOjE0OSwiQiI6OTF9fSwiSXNWaXNpYmxlIjp0cnVlLCJXaWR0aCI6MTguMCwiSGVpZ2h0IjoyMC4wLCJCb3JkZXJTdHlsZSI6eyIkaWQiOiIyNjMiLCJMaW5lQ29sb3IiOm51bGwsIkxpbmVXZWlnaHQiOjAuMCwiTGluZVR5cGUiOjAsIlBhcmVudFN0eWxlIjpudWxsfSwiUGFyZW50U3R5bGUiOm51bGx9LCJUaXRsZVN0eWxlIjp7IiRpZCI6IjI2NCIsIkZvbnRTZXR0aW5ncyI6eyIkaWQiOiIyNjUiLCJGb250U2l6ZSI6MTEsIkZvbnROYW1lIjoiQ2FsaWJyaSIsIklzQm9sZCI6dHJ1ZSwiSXNJdGFsaWMiOmZhbHNlLCJJc1VuZGVybGluZWQiOmZhbHNlLCJQYXJlbnRTdHlsZSI6bnVsbH0sIkF1dG9TaXplIjowLCJGb3JlZ3JvdW5kIjp7IiRpZCI6IjI2NiIsIkNvbG9yIjp7IiRpZCI6IjI2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jgiLCJUb3AiOjAuMCwiTGVmdCI6MC4wLCJSaWdodCI6MC4wLCJCb3R0b20iOjAuMH0sIlBhZGRpbmciOnsiJGlkIjoiMjY5IiwiVG9wIjowLjAsIkxlZnQiOjAuMCwiUmlnaHQiOjAuMCwiQm90dG9tIjowLjB9LCJCYWNrZ3JvdW5kIjp7IiRpZCI6IjI3MCIsIkNvbG9yIjp7IiRpZCI6IjI3MSIsIkEiOjAsIlIiOjI1NSwiRyI6MjU1LCJCIjoyNTV9fSwiSXNWaXNpYmxlIjpmYWxzZSwiV2lkdGgiOjAuMCwiSGVpZ2h0IjowLjAsIkJvcmRlclN0eWxlIjp7IiRpZCI6IjI3MiIsIkxpbmVDb2xvciI6bnVsbCwiTGluZVdlaWdodCI6MC4wLCJMaW5lVHlwZSI6MCwiUGFyZW50U3R5bGUiOm51bGx9LCJQYXJlbnRTdHlsZSI6bnVsbH0sIkRhdGVTdHlsZSI6eyIkaWQiOiIyNzMiLCJGb250U2V0dGluZ3MiOnsiJGlkIjoiMjc0IiwiRm9udFNpemUiOjEwLCJGb250TmFtZSI6IkNhbGlicmkiLCJJc0JvbGQiOmZhbHNlLCJJc0l0YWxpYyI6ZmFsc2UsIklzVW5kZXJsaW5lZCI6ZmFsc2UsIlBhcmVudFN0eWxlIjpudWxsfSwiQXV0b1NpemUiOjAsIkZvcmVncm91bmQiOnsiJGlkIjoiMjc1IiwiQ29sb3IiOnsiJGlkIjoiMjc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NzciLCJUb3AiOjAuMCwiTGVmdCI6MC4wLCJSaWdodCI6MC4wLCJCb3R0b20iOjAuMH0sIlBhZGRpbmciOnsiJGlkIjoiMjc4IiwiVG9wIjowLjAsIkxlZnQiOjAuMCwiUmlnaHQiOjAuMCwiQm90dG9tIjowLjB9LCJCYWNrZ3JvdW5kIjp7IiRpZCI6IjI3OSIsIkNvbG9yIjp7IiRpZCI6IjI4MCIsIkEiOjAsIlIiOjI1NSwiRyI6MjU1LCJCIjoyNTV9fSwiSXNWaXNpYmxlIjpmYWxzZSwiV2lkdGgiOjAuMCwiSGVpZ2h0IjowLjAsIkJvcmRlclN0eWxlIjp7IiRpZCI6IjI4MSIsIkxpbmVDb2xvciI6bnVsbCwiTGluZVdlaWdodCI6MC4wLCJMaW5lVHlwZSI6MCwiUGFyZW50U3R5bGUiOm51bGx9LCJQYXJlbnRTdHlsZSI6bnVsbH0sIkRhdGVGb3JtYXQiOnsiJGlkIjoiMj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yIsIkZvcm1hdCI6MCwiSXNWaXNpYmxlIjpmYWxzZSwiTGFzdEtub3duVmlzaWJpbGl0eVN0YXRlIjpmYWxzZX0sIklzVmlzaWJsZSI6dHJ1ZSwiUGFyZW50U3R5bGUiOm51bGx9LCJIeXBlcmxpbmsiOm51bGwsIkltcG9ydElkIjpudWxsfSx7IiRpZCI6IjI4NCIsIklkIjoiMDQ0YTg4NzItYTI5MC00ZWNiLThiNGQtMWI3N2VhMTBmZjk5IiwiSW5kZXgiOjksIkdyb3VwSWQiOm51bGwsIlRpdGxlIjoiQXdhcmVuZXNzIiwiRGF0ZVRpbWUiOiIyMDI1LTA3LTMxVDIzOjU5OjAwIiwiUGVyY2VudGFnZUNvbXBsZXRlIjpudWxsLCJOb3RlIjpudWxsLCJTdHlsZSI6eyIkaWQiOiIyODUiLCJUaXRsZVBvc2l0aW9uIjoiUmlnaHQiLCJEYXRlUG9zaXRpb24iOiJMZWZ0IiwiU2hhcGVUeXBlIjo0LCJTaGFwZVNpemUiOjMsIlNwYWNpbmciOjUsIlNoYXBlU3R5bGUiOnsiJGlkIjoiMjg2IiwiTWFyZ2luIjp7IiRpZCI6IjI4NyIsIlRvcCI6MC4wLCJMZWZ0IjowLjAsIlJpZ2h0IjowLjAsIkJvdHRvbSI6MC4wfSwiUGFkZGluZyI6eyIkaWQiOiIyODgiLCJUb3AiOjAuMCwiTGVmdCI6MC4wLCJSaWdodCI6MC4wLCJCb3R0b20iOjAuMH0sIkJhY2tncm91bmQiOnsiJGlkIjoiMjg5IiwiQ29sb3IiOnsiJGlkIjoiMjkwIiwiQSI6MjU1LCJSIjoxMjksIkciOjE0OSwiQiI6OTF9fSwiSXNWaXNpYmxlIjp0cnVlLCJXaWR0aCI6MTQuNTk1NDMzMjM1MTY4NDU3LCJIZWlnaHQiOjE1LjEyOTEzNDE3ODE2MTYyMSwiQm9yZGVyU3R5bGUiOnsiJGlkIjoiMjkxIiwiTGluZUNvbG9yIjpudWxsLCJMaW5lV2VpZ2h0IjowLjAsIkxpbmVUeXBlIjowLCJQYXJlbnRTdHlsZSI6bnVsbH0sIlBhcmVudFN0eWxlIjpudWxsfSwiVGl0bGVTdHlsZSI6eyIkaWQiOiIyOTIiLCJGb250U2V0dGluZ3MiOnsiJGlkIjoiMjkzIiwiRm9udFNpemUiOjExLCJGb250TmFtZSI6IkNhbGlicmkiLCJJc0JvbGQiOnRydWUsIklzSXRhbGljIjpmYWxzZSwiSXNVbmRlcmxpbmVkIjpmYWxzZSwiUGFyZW50U3R5bGUiOm51bGx9LCJBdXRvU2l6ZSI6MCwiRm9yZWdyb3VuZCI6eyIkaWQiOiIyOTQiLCJDb2xvciI6eyIkaWQiOiIyOT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k2IiwiVG9wIjowLjAsIkxlZnQiOjAuMCwiUmlnaHQiOjAuMCwiQm90dG9tIjowLjB9LCJQYWRkaW5nIjp7IiRpZCI6IjI5NyIsIlRvcCI6MC4wLCJMZWZ0IjowLjAsIlJpZ2h0IjowLjAsIkJvdHRvbSI6MC4wfSwiQmFja2dyb3VuZCI6eyIkaWQiOiIyOTgiLCJDb2xvciI6eyIkaWQiOiIyOTkiLCJBIjowLCJSIjoyNTUsIkciOjI1NSwiQiI6MjU1fX0sIklzVmlzaWJsZSI6ZmFsc2UsIldpZHRoIjowLjAsIkhlaWdodCI6MC4wLCJCb3JkZXJTdHlsZSI6eyIkaWQiOiIzMDAiLCJMaW5lQ29sb3IiOm51bGwsIkxpbmVXZWlnaHQiOjAuMCwiTGluZVR5cGUiOjAsIlBhcmVudFN0eWxlIjpudWxsfSwiUGFyZW50U3R5bGUiOm51bGx9LCJEYXRlU3R5bGUiOnsiJGlkIjoiMzAxIiwiRm9udFNldHRpbmdzIjp7IiRpZCI6IjMwMiIsIkZvbnRTaXplIjoxMCwiRm9udE5hbWUiOiJDYWxpYnJpIiwiSXNCb2xkIjpmYWxzZSwiSXNJdGFsaWMiOmZhbHNlLCJJc1VuZGVybGluZWQiOmZhbHNlLCJQYXJlbnRTdHlsZSI6bnVsbH0sIkF1dG9TaXplIjowLCJGb3JlZ3JvdW5kIjp7IiRpZCI6IjMwMyIsIkNvbG9yIjp7IiRpZCI6IjMw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A1IiwiVG9wIjowLjAsIkxlZnQiOjAuMCwiUmlnaHQiOjAuMCwiQm90dG9tIjowLjB9LCJQYWRkaW5nIjp7IiRpZCI6IjMwNiIsIlRvcCI6MC4wLCJMZWZ0IjowLjAsIlJpZ2h0IjowLjAsIkJvdHRvbSI6MC4wfSwiQmFja2dyb3VuZCI6eyIkaWQiOiIzMDciLCJDb2xvciI6eyIkaWQiOiIzMDgiLCJBIjowLCJSIjoyNTUsIkciOjI1NSwiQiI6MjU1fX0sIklzVmlzaWJsZSI6ZmFsc2UsIldpZHRoIjowLjAsIkhlaWdodCI6MC4wLCJCb3JkZXJTdHlsZSI6eyIkaWQiOiIzMDkiLCJMaW5lQ29sb3IiOm51bGwsIkxpbmVXZWlnaHQiOjAuMCwiTGluZVR5cGUiOjAsIlBhcmVudFN0eWxlIjpudWxsfSwiUGFyZW50U3R5bGUiOm51bGx9LCJEYXRlRm9ybWF0Ijp7IiRpZCI6IjMx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EiLCJGb3JtYXQiOjAsIklzVmlzaWJsZSI6ZmFsc2UsIkxhc3RLbm93blZpc2liaWxpdHlTdGF0ZSI6ZmFsc2V9LCJJc1Zpc2libGUiOnRydWUsIlBhcmVudFN0eWxlIjpudWxsfSwiSHlwZXJsaW5rIjpudWxsLCJJbXBvcnRJZCI6bnVsbH0seyIkaWQiOiIzMTIiLCJJZCI6ImJiMTQxMGEzLWZiZDItNDliOC04MjkxLTU5MTg5MDEwYzc2MyIsIkluZGV4IjoxMCwiR3JvdXBJZCI6bnVsbCwiVGl0bGUiOiJOb3RpZmljYXRpb24iLCJEYXRlVGltZSI6IjIwMjUtMDgtMDRUMjM6NTk6MDAiLCJQZXJjZW50YWdlQ29tcGxldGUiOm51bGwsIk5vdGUiOm51bGwsIlN0eWxlIjp7IiRpZCI6IjMxMyIsIlRpdGxlUG9zaXRpb24iOiJSaWdodCIsIkRhdGVQb3NpdGlvbiI6IkxlZnQiLCJTaGFwZVR5cGUiOjQsIlNoYXBlU2l6ZSI6MywiU3BhY2luZyI6NSwiU2hhcGVTdHlsZSI6eyIkaWQiOiIzMTQiLCJNYXJnaW4iOnsiJGlkIjoiMzE1IiwiVG9wIjowLjAsIkxlZnQiOjAuMCwiUmlnaHQiOjAuMCwiQm90dG9tIjowLjB9LCJQYWRkaW5nIjp7IiRpZCI6IjMxNiIsIlRvcCI6MC4wLCJMZWZ0IjowLjAsIlJpZ2h0IjowLjAsIkJvdHRvbSI6MC4wfSwiQmFja2dyb3VuZCI6eyIkaWQiOiIzMTciLCJDb2xvciI6eyIkaWQiOiIzMTgiLCJBIjoyNTUsIlIiOjEyOSwiRyI6MTQ5LCJCIjo5MX19LCJJc1Zpc2libGUiOnRydWUsIldpZHRoIjoxNC41OTU0MzMyMzUxNjg0NTcsIkhlaWdodCI6MTUuMTI5MTM0MTc4MTYxNjIxLCJCb3JkZXJTdHlsZSI6eyIkaWQiOiIzMTkiLCJMaW5lQ29sb3IiOm51bGwsIkxpbmVXZWlnaHQiOjAuMCwiTGluZVR5cGUiOjAsIlBhcmVudFN0eWxlIjpudWxsfSwiUGFyZW50U3R5bGUiOm51bGx9LCJUaXRsZVN0eWxlIjp7IiRpZCI6IjMyMCIsIkZvbnRTZXR0aW5ncyI6eyIkaWQiOiIzMjEiLCJGb250U2l6ZSI6MTEsIkZvbnROYW1lIjoiQ2FsaWJyaSIsIklzQm9sZCI6dHJ1ZSwiSXNJdGFsaWMiOmZhbHNlLCJJc1VuZGVybGluZWQiOmZhbHNlLCJQYXJlbnRTdHlsZSI6bnVsbH0sIkF1dG9TaXplIjowLCJGb3JlZ3JvdW5kIjp7IiRpZCI6IjMyMiIsIkNvbG9yIjp7IiRpZCI6IjMy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jQiLCJUb3AiOjAuMCwiTGVmdCI6MC4wLCJSaWdodCI6MC4wLCJCb3R0b20iOjAuMH0sIlBhZGRpbmciOnsiJGlkIjoiMzI1IiwiVG9wIjowLjAsIkxlZnQiOjAuMCwiUmlnaHQiOjAuMCwiQm90dG9tIjowLjB9LCJCYWNrZ3JvdW5kIjp7IiRpZCI6IjMyNiIsIkNvbG9yIjp7IiRpZCI6IjMyNyIsIkEiOjAsIlIiOjI1NSwiRyI6MjU1LCJCIjoyNTV9fSwiSXNWaXNpYmxlIjpmYWxzZSwiV2lkdGgiOjAuMCwiSGVpZ2h0IjowLjAsIkJvcmRlclN0eWxlIjp7IiRpZCI6IjMyOCIsIkxpbmVDb2xvciI6bnVsbCwiTGluZVdlaWdodCI6MC4wLCJMaW5lVHlwZSI6MCwiUGFyZW50U3R5bGUiOm51bGx9LCJQYXJlbnRTdHlsZSI6bnVsbH0sIkRhdGVTdHlsZSI6eyIkaWQiOiIzMjkiLCJGb250U2V0dGluZ3MiOnsiJGlkIjoiMzMwIiwiRm9udFNpemUiOjEwLCJGb250TmFtZSI6IkNhbGlicmkiLCJJc0JvbGQiOmZhbHNlLCJJc0l0YWxpYyI6ZmFsc2UsIklzVW5kZXJsaW5lZCI6ZmFsc2UsIlBhcmVudFN0eWxlIjpudWxsfSwiQXV0b1NpemUiOjAsIkZvcmVncm91bmQiOnsiJGlkIjoiMzMxIiwiQ29sb3IiOnsiJGlkIjoiMzM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MzMiLCJUb3AiOjAuMCwiTGVmdCI6MC4wLCJSaWdodCI6MC4wLCJCb3R0b20iOjAuMH0sIlBhZGRpbmciOnsiJGlkIjoiMzM0IiwiVG9wIjowLjAsIkxlZnQiOjAuMCwiUmlnaHQiOjAuMCwiQm90dG9tIjowLjB9LCJCYWNrZ3JvdW5kIjp7IiRpZCI6IjMzNSIsIkNvbG9yIjp7IiRpZCI6IjMzNiIsIkEiOjAsIlIiOjI1NSwiRyI6MjU1LCJCIjoyNTV9fSwiSXNWaXNpYmxlIjpmYWxzZSwiV2lkdGgiOjAuMCwiSGVpZ2h0IjowLjAsIkJvcmRlclN0eWxlIjp7IiRpZCI6IjMzNyIsIkxpbmVDb2xvciI6bnVsbCwiTGluZVdlaWdodCI6MC4wLCJMaW5lVHlwZSI6MCwiUGFyZW50U3R5bGUiOm51bGx9LCJQYXJlbnRTdHlsZSI6bnVsbH0sIkRhdGVGb3JtYXQiOnsiJGlkIjoiMz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OSIsIkZvcm1hdCI6MCwiSXNWaXNpYmxlIjpmYWxzZSwiTGFzdEtub3duVmlzaWJpbGl0eVN0YXRlIjpmYWxzZX0sIklzVmlzaWJsZSI6dHJ1ZSwiUGFyZW50U3R5bGUiOm51bGx9LCJIeXBlcmxpbmsiOm51bGwsIkltcG9ydElkIjpudWxsfSx7IiRpZCI6IjM0MCIsIklkIjoiY2FkODVlZTktOTJhMi00OTk0LWI2ZTctODk2NTViMzk3OWU4IiwiSW5kZXgiOjExLCJHcm91cElkIjpudWxsLCJUaXRsZSI6IlBsYW5uaW5nIERlZXAgRGl2ZXMiLCJEYXRlVGltZSI6IjIwMjUtMDgtMDhUMjM6NTk6MDAiLCJQZXJjZW50YWdlQ29tcGxldGUiOm51bGwsIk5vdGUiOm51bGwsIlN0eWxlIjp7IiRpZCI6IjM0MSIsIlRpdGxlUG9zaXRpb24iOiJSaWdodCIsIkRhdGVQb3NpdGlvbiI6IkxlZnQiLCJTaGFwZVR5cGUiOjQsIlNoYXBlU2l6ZSI6MywiU3BhY2luZyI6NSwiU2hhcGVTdHlsZSI6eyIkaWQiOiIzNDIiLCJNYXJnaW4iOnsiJGlkIjoiMzQzIiwiVG9wIjowLjAsIkxlZnQiOjAuMCwiUmlnaHQiOjAuMCwiQm90dG9tIjowLjB9LCJQYWRkaW5nIjp7IiRpZCI6IjM0NCIsIlRvcCI6MC4wLCJMZWZ0IjowLjAsIlJpZ2h0IjowLjAsIkJvdHRvbSI6MC4wfSwiQmFja2dyb3VuZCI6eyIkaWQiOiIzNDUiLCJDb2xvciI6eyIkaWQiOiIzNDYiLCJBIjoyNTUsIlIiOjEyOSwiRyI6MTQ5LCJCIjo5MX19LCJJc1Zpc2libGUiOnRydWUsIldpZHRoIjoxNC41OTU0MzMyMzUxNjg0NTcsIkhlaWdodCI6MTUuMTI5MTM0MTc4MTYxNjIxLCJCb3JkZXJTdHlsZSI6eyIkaWQiOiIzNDciLCJMaW5lQ29sb3IiOm51bGwsIkxpbmVXZWlnaHQiOjAuMCwiTGluZVR5cGUiOjAsIlBhcmVudFN0eWxlIjpudWxsfSwiUGFyZW50U3R5bGUiOm51bGx9LCJUaXRsZVN0eWxlIjp7IiRpZCI6IjM0OCIsIkZvbnRTZXR0aW5ncyI6eyIkaWQiOiIzNDkiLCJGb250U2l6ZSI6MTEsIkZvbnROYW1lIjoiTVYgQm9saSIsIklzQm9sZCI6ZmFsc2UsIklzSXRhbGljIjpmYWxzZSwiSXNVbmRlcmxpbmVkIjpmYWxzZSwiUGFyZW50U3R5bGUiOm51bGx9LCJBdXRvU2l6ZSI6MiwiRm9yZWdyb3VuZCI6eyIkaWQiOiIzNTAiLCJDb2xvciI6eyIkaWQiOiIzNTEiLCJBIjoyNTUsIlIiOjAsIkciOjAsIkIiOjB9fSwiTWF4V2lkdGgiOjEwMi44MDY2NjY2NjY2NjY2NywiTWF4SGVpZ2h0IjoiSW5maW5pdHkiLCJTbWFydEZvcmVncm91bmRJc0FjdGl2ZSI6ZmFsc2UsIkhvcml6b250YWxBbGlnbm1lbnQiOjAsIlZlcnRpY2FsQWxpZ25tZW50IjowLCJTbWFydEZvcmVncm91bmQiOm51bGwsIkJhY2tncm91bmRGaWxsVHlwZSI6MCwiTWFyZ2luIjp7IiRpZCI6IjM1MiIsIlRvcCI6MC4wLCJMZWZ0IjowLjAsIlJpZ2h0IjowLjAsIkJvdHRvbSI6MC4wfSwiUGFkZGluZyI6eyIkaWQiOiIzNTMiLCJUb3AiOjAuMCwiTGVmdCI6MC4wLCJSaWdodCI6MC4wLCJCb3R0b20iOjAuMH0sIkJhY2tncm91bmQiOnsiJGlkIjoiMzU0IiwiQ29sb3IiOnsiJGlkIjoiMzU1IiwiQSI6MCwiUiI6MjU1LCJHIjoyNTUsIkIiOjI1NX19LCJJc1Zpc2libGUiOnRydWUsIldpZHRoIjowLjAsIkhlaWdodCI6MC4wLCJCb3JkZXJTdHlsZSI6eyIkaWQiOiIzNTYiLCJMaW5lQ29sb3IiOm51bGwsIkxpbmVXZWlnaHQiOjAuMCwiTGluZVR5cGUiOjAsIlBhcmVudFN0eWxlIjpudWxsfSwiUGFyZW50U3R5bGUiOm51bGx9LCJEYXRlU3R5bGUiOnsiJGlkIjoiMzU3IiwiRm9udFNldHRpbmdzIjp7IiRpZCI6IjM1OCIsIkZvbnRTaXplIjoxMCwiRm9udE5hbWUiOiJDYWxpYnJpIiwiSXNCb2xkIjpmYWxzZSwiSXNJdGFsaWMiOmZhbHNlLCJJc1VuZGVybGluZWQiOmZhbHNlLCJQYXJlbnRTdHlsZSI6bnVsbH0sIkF1dG9TaXplIjowLCJGb3JlZ3JvdW5kIjp7IiRpZCI6IjM1OSIsIkNvbG9yIjp7IiRpZCI6IjM2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YxIiwiVG9wIjowLjAsIkxlZnQiOjAuMCwiUmlnaHQiOjAuMCwiQm90dG9tIjowLjB9LCJQYWRkaW5nIjp7IiRpZCI6IjM2MiIsIlRvcCI6MC4wLCJMZWZ0IjowLjAsIlJpZ2h0IjowLjAsIkJvdHRvbSI6MC4wfSwiQmFja2dyb3VuZCI6eyIkaWQiOiIzNjMiLCJDb2xvciI6eyIkaWQiOiIzNjQiLCJBIjowLCJSIjoyNTUsIkciOjI1NSwiQiI6MjU1fX0sIklzVmlzaWJsZSI6ZmFsc2UsIldpZHRoIjowLjAsIkhlaWdodCI6MC4wLCJCb3JkZXJTdHlsZSI6eyIkaWQiOiIzNjUiLCJMaW5lQ29sb3IiOm51bGwsIkxpbmVXZWlnaHQiOjAuMCwiTGluZVR5cGUiOjAsIlBhcmVudFN0eWxlIjpudWxsfSwiUGFyZW50U3R5bGUiOm51bGx9LCJEYXRlRm9ybWF0Ijp7IiRpZCI6IjM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ciLCJGb3JtYXQiOjAsIklzVmlzaWJsZSI6ZmFsc2UsIkxhc3RLbm93blZpc2liaWxpdHlTdGF0ZSI6ZmFsc2V9LCJJc1Zpc2libGUiOnRydWUsIlBhcmVudFN0eWxlIjpudWxsfSwiSHlwZXJsaW5rIjpudWxsLCJJbXBvcnRJZCI6bnVsbH1dLCJJZCI6IjI5YjE5ODVlLTQ5NGEtNDk0My05YzYyLTM5NWMyZjdkM2ZhZSIsIklzU2luZ2xlSXRlbVJvdyI6ZmFsc2V9XSwiSW5kZXgiOjAsIklkIjoiNTBlYmNkM2UtNWUxOS00NDU5LWFkYjgtMjllZTQxYWUwZGEzIiwiSGVhZGVyVGV4dCI6bnVsbCwiSXNEZWZhdWx0Ijp0cnVlLCJTdHlsZSI6eyIkaWQiOiIzNjgiLCJIZWFkZXJTdHlsZSI6eyIkaWQiOiIzNjkiLCJUZXh0U3R5bGUiOnsiJGlkIjoiMzcwIiwiRm9udFNldHRpbmdzIjp7IiRpZCI6IjM3MSIsIkZvbnRTaXplIjoxMSwiRm9udE5hbWUiOiJDYWxpYnJpIiwiSXNCb2xkIjpmYWxzZSwiSXNJdGFsaWMiOmZhbHNlLCJJc1VuZGVybGluZWQiOmZhbHNlLCJQYXJlbnRTdHlsZSI6bnVsbH0sIkF1dG9TaXplIjoyLCJGb3JlZ3JvdW5kIjp7IiRpZCI6IjM3MiIsIkNvbG9yIjp7IiRpZCI6IjM3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3NCIsIlRvcCI6MC4wLCJMZWZ0IjowLjAsIlJpZ2h0IjowLjAsIkJvdHRvbSI6MC4wfSwiUGFkZGluZyI6eyIkaWQiOiIzNzUiLCJUb3AiOjAuMCwiTGVmdCI6MC4wLCJSaWdodCI6MC4wLCJCb3R0b20iOjAuMH0sIkJhY2tncm91bmQiOm51bGwsIklzVmlzaWJsZSI6dHJ1ZSwiV2lkdGgiOjAuMCwiSGVpZ2h0IjowLjAsIkJvcmRlclN0eWxlIjpudWxsLCJQYXJlbnRTdHlsZSI6bnVsbH0sIlJlY3RhbmdsZVN0eWxlIjp7IiRpZCI6IjM3NiIsIk1hcmdpbiI6eyIkaWQiOiIzNzciLCJUb3AiOjAuMCwiTGVmdCI6MC4wLCJSaWdodCI6MC4wLCJCb3R0b20iOjAuMH0sIlBhZGRpbmciOnsiJGlkIjoiMzc4IiwiVG9wIjowLjAsIkxlZnQiOjAuMCwiUmlnaHQiOjAuMCwiQm90dG9tIjowLjB9LCJCYWNrZ3JvdW5kIjp7IiRpZCI6IjM3OSIsIkNvbG9yIjp7IiRpZCI6IjM4MCIsIkEiOjYzLCJSIjoxNjcsIkciOjE4MywiQiI6MTM3fX0sIklzVmlzaWJsZSI6dHJ1ZSwiV2lkdGgiOjAuMCwiSGVpZ2h0IjowLjAsIkJvcmRlclN0eWxlIjp7IiRpZCI6IjM4MSIsIkxpbmVDb2xvciI6eyIkaWQiOiIzODIiLCIkdHlwZSI6Ik5MUkUuQ29tbW9uLkRvbS5Tb2xpZENvbG9yQnJ1c2gsIE5MUkUuQ29tbW9uIiwiQ29sb3IiOnsiJGlkIjoiMzgzIiwiQSI6MjU1LCJSIjoyNTUsIkciOjAsIkIiOjB9fSwiTGluZVdlaWdodCI6MC4wLCJMaW5lVHlwZSI6MCwiUGFyZW50U3R5bGUiOm51bGx9LCJQYXJlbnRTdHlsZSI6bnVsbH0sIk1hcmdpbiI6eyIkaWQiOiIzODQiLCJUb3AiOjAuMCwiTGVmdCI6MC4wLCJSaWdodCI6MC4wLCJCb3R0b20iOjAuMH0sIlBhZGRpbmciOnsiJGlkIjoiMzg1IiwiVG9wIjowLjAsIkxlZnQiOjAuMCwiUmlnaHQiOjAuMCwiQm90dG9tIjowLjB9LCJCYWNrZ3JvdW5kIjpudWxsLCJJc1Zpc2libGUiOnRydWUsIldpZHRoIjowLjAsIkhlaWdodCI6MC4wLCJCb3JkZXJTdHlsZSI6bnVsbCwiUGFyZW50U3R5bGUiOm51bGx9LCJCYWNrZ3JvdW5kU3R5bGUiOnsiJGlkIjoiMzg2IiwiTWFyZ2luIjp7IiRpZCI6IjM4NyIsIlRvcCI6MC4wLCJMZWZ0IjowLjAsIlJpZ2h0IjowLjAsIkJvdHRvbSI6MC4wfSwiUGFkZGluZyI6eyIkaWQiOiIzODgiLCJUb3AiOjAuMCwiTGVmdCI6MC4wLCJSaWdodCI6MC4wLCJCb3R0b20iOjAuMH0sIkJhY2tncm91bmQiOnsiJGlkIjoiMzg5IiwiQ29sb3IiOnsiJGlkIjoiMzkwIiwiQSI6MzgsIlIiOjE1NSwiRyI6MTE1LCJCIjo5OH19LCJJc1Zpc2libGUiOnRydWUsIldpZHRoIjowLjAsIkhlaWdodCI6MC4wLCJCb3JkZXJTdHlsZSI6eyIkaWQiOiIzOTEiLCJMaW5lQ29sb3IiOnsiJGlkIjoiMzkyIiwiJHR5cGUiOiJOTFJFLkNvbW1vbi5Eb20uU29saWRDb2xvckJydXNoLCBOTFJFLkNvbW1vbiIsIkNvbG9yIjp7IiRpZCI6IjM5MyIsIkEiOjI1NSwiUiI6MjM0LCJHIjoyMiwiQiI6MzB9fSwiTGluZVdlaWdodCI6MC4wLCJMaW5lVHlwZSI6MCwiUGFyZW50U3R5bGUiOm51bGx9LCJQYXJlbnRTdHlsZSI6bnVsbH0sIk1hcmdpbiI6eyIkaWQiOiIzOTQiLCJUb3AiOjAuMCwiTGVmdCI6MC4wLCJSaWdodCI6MC4wLCJCb3R0b20iOjAuMH0sIlBhZGRpbmciOnsiJGlkIjoiMzk1IiwiVG9wIjowLjAsIkxlZnQiOjAuMCwiUmlnaHQiOjAuMCwiQm90dG9tIjowLjB9LCJJc1Zpc2libGUiOnRydWUsIldpZHRoIjowLjAsIkhlaWdodCI6MC4wLCJCb3JkZXJTdHlsZSI6eyIkaWQiOiIzOTYiLCJMaW5lQ29sb3IiOm51bGwsIkxpbmVXZWlnaHQiOjAuMCwiTGluZVR5cGUiOjAsIlBhcmVudFN0eWxlIjpudWxsfSwiUGFyZW50U3R5bGUiOm51bGx9fV0sIklkIjoiZTU4ZGU5ODUtYTFmOS00Y2U4LTkxYTctZDdmNjgyNTZhMWQ4IiwiSW5kZXgiOjAsIkhlYWRlclRleHQiOiJLZXlcck1pbGVzdG9uZXMiLCJTdHlsZSI6eyIkaWQiOiIzOTciLCJTdHlsZUlkIjoiMDAwMDAwMDAtMDAwMC0wMDAwLTAwMDAtMDAwMDAwMDAwMDAwIiwiSGVhZGVyU3R5bGUiOnsiJGlkIjoiMzk4IiwiVGV4dElzVmVydGljYWwiOmZhbHNlLCJUZXh0U3R5bGUiOnsiJGlkIjoiMzk5IiwiRm9udFNldHRpbmdzIjp7IiRpZCI6IjQwMCIsIkZvbnRTaXplIjoxMiwiRm9udE5hbWUiOiJNViBCb2xpIiwiSXNCb2xkIjpmYWxzZSwiSXNJdGFsaWMiOmZhbHNlLCJJc1VuZGVybGluZWQiOmZhbHNlLCJQYXJlbnRTdHlsZSI6bnVsbH0sIkF1dG9TaXplIjoyLCJGb3JlZ3JvdW5kIjp7IiRpZCI6IjQwMSIsIkNvbG9yIjp7IiRpZCI6IjQwMiIsIkEiOjI1NSwiUiI6MzUsIkciOjM1LCJCIjozN319LCJNYXhXaWR0aCI6IkluZmluaXR5IiwiTWF4SGVpZ2h0IjoiSW5maW5pdHkiLCJTbWFydEZvcmVncm91bmRJc0FjdGl2ZSI6ZmFsc2UsIkhvcml6b250YWxBbGlnbm1lbnQiOjAsIlZlcnRpY2FsQWxpZ25tZW50IjowLCJTbWFydEZvcmVncm91bmQiOm51bGwsIkJhY2tncm91bmRGaWxsVHlwZSI6MCwiTWFyZ2luIjp7IiRpZCI6IjQwMyIsIlRvcCI6MC4wLCJMZWZ0IjowLjAsIlJpZ2h0IjowLjAsIkJvdHRvbSI6MC4wfSwiUGFkZGluZyI6eyIkaWQiOiI0MDQiLCJUb3AiOjAuMCwiTGVmdCI6MC4wLCJSaWdodCI6MC4wLCJCb3R0b20iOjAuMH0sIkJhY2tncm91bmQiOnsiJGlkIjoiNDA1IiwiQ29sb3IiOnsiJGlkIjoiNDA2IiwiQSI6MjU1LCJSIjoxMTIsIkciOjE3MywiQiI6NzF9fSwiSXNWaXNpYmxlIjpmYWxzZSwiV2lkdGgiOjAuMCwiSGVpZ2h0IjowLjAsIkJvcmRlclN0eWxlIjpudWxsLCJQYXJlbnRTdHlsZSI6bnVsbH0sIlJlY3RhbmdsZVN0eWxlIjp7IiRpZCI6IjQwNyIsIk1hcmdpbiI6eyIkaWQiOiI0MDgiLCJUb3AiOjAuMCwiTGVmdCI6MC4wLCJSaWdodCI6MC4wLCJCb3R0b20iOjAuMH0sIlBhZGRpbmciOnsiJGlkIjoiNDA5IiwiVG9wIjowLjAsIkxlZnQiOjAuMCwiUmlnaHQiOjAuMCwiQm90dG9tIjowLjB9LCJCYWNrZ3JvdW5kIjp7IiRpZCI6IjQxMCIsIkNvbG9yIjp7IiRpZCI6IjQxMSIsIkEiOjEyNywiUiI6MTY3LCJHIjoxODMsIkIiOjEzN319LCJJc1Zpc2libGUiOnRydWUsIldpZHRoIjowLjAsIkhlaWdodCI6MC4wLCJCb3JkZXJTdHlsZSI6eyIkaWQiOiI0MTIiLCJMaW5lQ29sb3IiOnsiJGlkIjoiNDEzIiwiJHR5cGUiOiJOTFJFLkNvbW1vbi5Eb20uU29saWRDb2xvckJydXNoLCBOTFJFLkNvbW1vbiIsIkNvbG9yIjp7IiRpZCI6IjQxNCIsIkEiOjI1NSwiUiI6MjIsIkciOjI4LCJCIjozNX19LCJMaW5lV2VpZ2h0IjowLjAsIkxpbmVUeXBlIjowLCJQYXJlbnRTdHlsZSI6bnVsbH0sIlBhcmVudFN0eWxlIjpudWxsfSwiTWFyZ2luIjp7IiRpZCI6IjQxNSIsIlRvcCI6MC4wLCJMZWZ0IjowLjAsIlJpZ2h0IjowLjAsIkJvdHRvbSI6MC4wfSwiUGFkZGluZyI6eyIkaWQiOiI0MTYiLCJUb3AiOjAuMCwiTGVmdCI6MC4wLCJSaWdodCI6MC4wLCJCb3R0b20iOjAuMH0sIkJhY2tncm91bmQiOm51bGwsIklzVmlzaWJsZSI6dHJ1ZSwiV2lkdGgiOjAuMCwiSGVpZ2h0IjowLjAsIkJvcmRlclN0eWxlIjpudWxsLCJQYXJlbnRTdHlsZSI6bnVsbH0sIkJhY2tncm91bmRTdHlsZSI6eyIkaWQiOiI0MTciLCJNYXJnaW4iOnsiJGlkIjoiNDE4IiwiVG9wIjowLjAsIkxlZnQiOjAuMCwiUmlnaHQiOjAuMCwiQm90dG9tIjowLjB9LCJQYWRkaW5nIjp7IiRpZCI6IjQxOSIsIlRvcCI6MC4wLCJMZWZ0IjowLjAsIlJpZ2h0IjowLjAsIkJvdHRvbSI6MC4wfSwiQmFja2dyb3VuZCI6eyIkaWQiOiI0MjAiLCJDb2xvciI6eyIkaWQiOiI0MjEiLCJBIjozOCwiUiI6MTU1LCJHIjoxMTUsIkIiOjk4fX0sIklzVmlzaWJsZSI6dHJ1ZSwiV2lkdGgiOjAuMCwiSGVpZ2h0IjowLjAsIkJvcmRlclN0eWxlIjp7IiRpZCI6IjQyMiIsIkxpbmVDb2xvciI6eyIkaWQiOiI0MjMiLCIkdHlwZSI6Ik5MUkUuQ29tbW9uLkRvbS5Tb2xpZENvbG9yQnJ1c2gsIE5MUkUuQ29tbW9uIiwiQ29sb3IiOnsiJGlkIjoiNDI0IiwiQSI6MjU1LCJSIjoyMiwiRyI6MjgsIkIiOjM1fX0sIkxpbmVXZWlnaHQiOjAuMCwiTGluZVR5cGUiOjAsIlBhcmVudFN0eWxlIjpudWxsfSwiUGFyZW50U3R5bGUiOm51bGx9LCJJc0Fib3ZlVGltZWJhbmQiOmZhbHNlLCJTcGFjaW5nIjo1LCJEZWZhdWx0U3dpbWxhbmVUYXNrU3R5bGUiOnsiJGlkIjoiNDI1IiwiJHR5cGUiOiJOTFJFLkNvbW1vbi5Eb20uU3R5bGVzLkV4cGxpY2l0U2V0YWJsZVRhc2tTdHlsZSwgTkxSRS5Db21tb24iLCJTaGFwZSI6MiwiU2hhcGVUaGlja25lc3MiOjEsIkR1cmF0aW9uRm9ybWF0IjowLCJJbmNsdWRlTm9uV29ya2luZ0RheXNJbkR1cmF0aW9uIjpmYWxzZSwiUGVyY2VudGFnZUNvbXBsZXRlU3R5bGUiOnsiJGlkIjoiNDI2IiwiRm9udFNldHRpbmdzIjp7IiRpZCI6IjQyNyIsIkZvbnRTaXplIjoxMCwiRm9udE5hbWUiOiJDYWxpYnJpIiwiSXNCb2xkIjpmYWxzZSwiSXNJdGFsaWMiOmZhbHNlLCJJc1VuZGVybGluZWQiOmZhbHNlLCJQYXJlbnRTdHlsZSI6bnVsbH0sIkF1dG9TaXplIjowLCJGb3JlZ3JvdW5kIjp7IiRpZCI6IjQyOCIsIkNvbG9yIjp7IiRpZCI6IjQy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zMCIsIlRvcCI6MC4wLCJMZWZ0IjowLjAsIlJpZ2h0IjowLjAsIkJvdHRvbSI6MC4wfSwiUGFkZGluZyI6eyIkaWQiOiI0MzEiLCJUb3AiOjAuMCwiTGVmdCI6MC4wLCJSaWdodCI6MC4wLCJCb3R0b20iOjAuMH0sIkJhY2tncm91bmQiOnsiJGlkIjoiNDMyIiwiQ29sb3IiOnsiJGlkIjoiNDMzIiwiQSI6ODksIlIiOjAsIkciOjAsIkIiOjB9fSwiSXNWaXNpYmxlIjp0cnVlLCJXaWR0aCI6MC4wLCJIZWlnaHQiOjAuMCwiQm9yZGVyU3R5bGUiOnsiJGlkIjoiNDM0IiwiTGluZUNvbG9yIjpudWxsLCJMaW5lV2VpZ2h0IjowLjAsIkxpbmVUeXBlIjowLCJQYXJlbnRTdHlsZSI6bnVsbH0sIlBhcmVudFN0eWxlIjpudWxsfSwiRHVyYXRpb25TdHlsZSI6eyIkaWQiOiI0MzUiLCJGb250U2V0dGluZ3MiOnsiJGlkIjoiNDM2IiwiRm9udFNpemUiOjEwLCJGb250TmFtZSI6IkNhbGlicmkiLCJJc0JvbGQiOmZhbHNlLCJJc0l0YWxpYyI6ZmFsc2UsIklzVW5kZXJsaW5lZCI6ZmFsc2UsIlBhcmVudFN0eWxlIjpudWxsfSwiQXV0b1NpemUiOjAsIkZvcmVncm91bmQiOnsiJGlkIjoiNDM3IiwiQ29sb3IiOnsiJGlkIjoiNDM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M5IiwiVG9wIjowLjAsIkxlZnQiOjAuMCwiUmlnaHQiOjAuMCwiQm90dG9tIjowLjB9LCJQYWRkaW5nIjp7IiRpZCI6IjQ0MCIsIlRvcCI6MC4wLCJMZWZ0IjowLjAsIlJpZ2h0IjowLjAsIkJvdHRvbSI6MC4wfSwiQmFja2dyb3VuZCI6eyIkaWQiOiI0NDEiLCJDb2xvciI6eyIkcmVmIjoiNDMzIn19LCJJc1Zpc2libGUiOnRydWUsIldpZHRoIjowLjAsIkhlaWdodCI6MC4wLCJCb3JkZXJTdHlsZSI6eyIkaWQiOiI0NDIiLCJMaW5lQ29sb3IiOm51bGwsIkxpbmVXZWlnaHQiOjAuMCwiTGluZVR5cGUiOjAsIlBhcmVudFN0eWxlIjpudWxsfSwiUGFyZW50U3R5bGUiOm51bGx9LCJIb3Jpem9udGFsQ29ubmVjdG9yU3R5bGUiOnsiJGlkIjoiNDQzIiwiTGluZUNvbG9yIjp7IiRpZCI6IjQ0NCIsIiR0eXBlIjoiTkxSRS5Db21tb24uRG9tLlNvbGlkQ29sb3JCcnVzaCwgTkxSRS5Db21tb24iLCJDb2xvciI6eyIkaWQiOiI0NDUiLCJBIjoyNTUsIlIiOjIwNCwiRyI6MjA0LCJCIjoyMDR9fSwiTGluZVdlaWdodCI6MS4wLCJMaW5lVHlwZSI6MCwiUGFyZW50U3R5bGUiOm51bGx9LCJWZXJ0aWNhbENvbm5lY3RvclN0eWxlIjp7IiRpZCI6IjQ0NiIsIkxpbmVDb2xvciI6eyIkaWQiOiI0NDciLCIkdHlwZSI6Ik5MUkUuQ29tbW9uLkRvbS5Tb2xpZENvbG9yQnJ1c2gsIE5MUkUuQ29tbW9uIiwiQ29sb3IiOnsiJGlkIjoiNDQ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DQ5IiwiTWFyZ2luIjp7IiRpZCI6IjQ1MCIsIlRvcCI6MC4wLCJMZWZ0Ijo0LjAsIlJpZ2h0Ijo0LjAsIkJvdHRvbSI6MC4wfSwiUGFkZGluZyI6eyIkaWQiOiI0NTEiLCJUb3AiOjAuMCwiTGVmdCI6MC4wLCJSaWdodCI6MC4wLCJCb3R0b20iOjAuMH0sIkJhY2tncm91bmQiOnsiJGlkIjoiNDUyIiwiQ29sb3IiOnsiJGlkIjoiNDUzIiwiQSI6MjU1LCJSIjoxMjksIkciOjE0OSwiQiI6OTF9fSwiSXNWaXNpYmxlIjp0cnVlLCJXaWR0aCI6MC4wLCJIZWlnaHQiOjE2LjExMzMzMzMzMzMzMzM0NCwiQm9yZGVyU3R5bGUiOnsiJGlkIjoiNDU0IiwiTGluZUNvbG9yIjp7IiRpZCI6IjQ1NSIsIiR0eXBlIjoiTkxSRS5Db21tb24uRG9tLlNvbGlkQ29sb3JCcnVzaCwgTkxSRS5Db21tb24iLCJDb2xvciI6eyIkaWQiOiI0NTYiLCJBIjoyNTUsIlIiOjIzNCwiRyI6MjIsIkIiOjMwfX0sIkxpbmVXZWlnaHQiOjAuMCwiTGluZVR5cGUiOjAsIlBhcmVudFN0eWxlIjpudWxsfSwiUGFyZW50U3R5bGUiOm51bGx9LCJUaXRsZVN0eWxlIjp7IiRpZCI6IjQ1NyIsIkZvbnRTZXR0aW5ncyI6eyIkaWQiOiI0NTgiLCJGb250U2l6ZSI6MTAsIkZvbnROYW1lIjoiTVYgQm9saSIsIklzQm9sZCI6ZmFsc2UsIklzSXRhbGljIjpmYWxzZSwiSXNVbmRlcmxpbmVkIjpmYWxzZSwiUGFyZW50U3R5bGUiOm51bGx9LCJBdXRvU2l6ZSI6MCwiRm9yZWdyb3VuZCI6eyIkaWQiOiI0NTkiLCJDb2xvciI6eyIkaWQiOiI0Nj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YxIiwiVG9wIjowLjAsIkxlZnQiOjAuMCwiUmlnaHQiOjAuMCwiQm90dG9tIjowLjB9LCJQYWRkaW5nIjp7IiRpZCI6IjQ2MiIsIlRvcCI6MC4wLCJMZWZ0IjowLjAsIlJpZ2h0IjowLjAsIkJvdHRvbSI6MC4wfSwiQmFja2dyb3VuZCI6eyIkaWQiOiI0NjMiLCJDb2xvciI6eyIkaWQiOiI0NjQiLCJBIjowLCJSIjoyNTUsIkciOjI1NSwiQiI6MjU1fX0sIklzVmlzaWJsZSI6dHJ1ZSwiV2lkdGgiOjAuMCwiSGVpZ2h0IjowLjAsIkJvcmRlclN0eWxlIjp7IiRpZCI6IjQ2NSIsIkxpbmVDb2xvciI6bnVsbCwiTGluZVdlaWdodCI6MC4wLCJMaW5lVHlwZSI6MCwiUGFyZW50U3R5bGUiOm51bGx9LCJQYXJlbnRTdHlsZSI6bnVsbH0sIkRhdGVTdHlsZSI6eyIkaWQiOiI0NjYiLCJGb250U2V0dGluZ3MiOnsiJGlkIjoiNDY3IiwiRm9udFNpemUiOjEwLCJGb250TmFtZSI6IkNhbGlicmkiLCJJc0JvbGQiOmZhbHNlLCJJc0l0YWxpYyI6ZmFsc2UsIklzVW5kZXJsaW5lZCI6ZmFsc2UsIlBhcmVudFN0eWxlIjpudWxsfSwiQXV0b1NpemUiOjAsIkZvcmVncm91bmQiOnsiJGlkIjoiNDY4IiwiQ29sb3IiOnsiJGlkIjoiNDY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0NzAiLCJUb3AiOjAuMCwiTGVmdCI6MC4wLCJSaWdodCI6MC4wLCJCb3R0b20iOjAuMH0sIlBhZGRpbmciOnsiJGlkIjoiNDcxIiwiVG9wIjowLjAsIkxlZnQiOjAuMCwiUmlnaHQiOjAuMCwiQm90dG9tIjowLjB9LCJCYWNrZ3JvdW5kIjp7IiRpZCI6IjQ3MiIsIkNvbG9yIjp7IiRyZWYiOiI0MzMifX0sIklzVmlzaWJsZSI6dHJ1ZSwiV2lkdGgiOjAuMCwiSGVpZ2h0IjowLjAsIkJvcmRlclN0eWxlIjp7IiRpZCI6IjQ3MyIsIkxpbmVDb2xvciI6bnVsbCwiTGluZVdlaWdodCI6MC4wLCJMaW5lVHlwZSI6MCwiUGFyZW50U3R5bGUiOm51bGx9LCJQYXJlbnRTdHlsZSI6bnVsbH0sIkRhdGVGb3JtYXQiOnsiJGlkIjoiND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SIsIkZvcm1hdCI6MCwiSXNWaXNpYmxlIjpmYWxzZSwiTGFzdEtub3duVmlzaWJpbGl0eVN0YXRlIjpmYWxzZX0sIklzVmlzaWJsZSI6dHJ1ZSwiUGFyZW50U3R5bGUiOm51bGwsIl9leHBsaWNpdGx5U2V0Ijp7IiRpZCI6IjQ3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0NzciLCJTaGFwZSI6MCwiQ29ubmVjdG9yTWFyZ2luIjp7IiRpZCI6IjQ3OCIsIlRvcCI6MC4wLCJMZWZ0IjoyLjAsIlJpZ2h0IjoyLjAsIkJvdHRvbSI6MC4wfSwiQ29ubmVjdG9yU3R5bGUiOnsiJGlkIjoiNDc5IiwiTGluZUNvbG9yIjp7IiRpZCI6IjQ4MCIsIiR0eXBlIjoiTkxSRS5Db21tb24uRG9tLlNvbGlkQ29sb3JCcnVzaCwgTkxSRS5Db21tb24iLCJDb2xvciI6eyIkaWQiOiI0ODEiLCJBIjoxMjcsIlIiOjc5LCJHIjoxMjksIkIiOjE4OX19LCJMaW5lV2VpZ2h0IjoxLjAsIkxpbmVUeXBlIjowLCJQYXJlbnRTdHlsZSI6bnVsbH0sIklzQmVsb3dUaW1lYmFuZCI6ZmFsc2UsIlBvc2l0aW9uT25UYXNrIjoxLCJIaWRlRGF0ZSI6ZmFsc2UsIlNoYXBlU2l6ZSI6MSwiU3BhY2luZyI6Mi4wLCJQYWRkaW5nIjp7IiRpZCI6IjQ4MiIsIlRvcCI6Ny4wLCJMZWZ0IjozLjAsIlJpZ2h0IjowLjAsIkJvdHRvbSI6Mi4wfSwiU2hhcGVTdHlsZSI6eyIkaWQiOiI0ODMiLCJNYXJnaW4iOnsiJGlkIjoiNDg0IiwiVG9wIjowLjAsIkxlZnQiOjAuMCwiUmlnaHQiOjAuMCwiQm90dG9tIjowLjB9LCJQYWRkaW5nIjp7IiRpZCI6IjQ4NSIsIlRvcCI6MC4wLCJMZWZ0IjowLjAsIlJpZ2h0IjowLjAsIkJvdHRvbSI6MC4wfSwiQmFja2dyb3VuZCI6eyIkaWQiOiI0ODYiLCJDb2xvciI6eyIkaWQiOiI0ODciLCJBIjoxMjcsIlIiOjE2NywiRyI6MTgzLCJCIjoxMzd9fSwiSXNWaXNpYmxlIjp0cnVlLCJXaWR0aCI6MTguMCwiSGVpZ2h0IjoyMC4wLCJCb3JkZXJTdHlsZSI6eyIkaWQiOiI0ODgiLCJMaW5lQ29sb3IiOnsiJGlkIjoiNDg5IiwiJHR5cGUiOiJOTFJFLkNvbW1vbi5Eb20uU29saWRDb2xvckJydXNoLCBOTFJFLkNvbW1vbiIsIkNvbG9yIjp7IiRpZCI6IjQ5MCIsIkEiOjI1NSwiUiI6MjM0LCJHIjoyMiwiQiI6MzB9fSwiTGluZVdlaWdodCI6MC4wLCJMaW5lVHlwZSI6MCwiUGFyZW50U3R5bGUiOm51bGx9LCJQYXJlbnRTdHlsZSI6bnVsbH0sIlRpdGxlU3R5bGUiOnsiJGlkIjoiNDkxIiwiRm9udFNldHRpbmdzIjp7IiRpZCI6IjQ5MiIsIkZvbnRTaXplIjoxMSwiRm9udE5hbWUiOiJDYWxpYnJpIiwiSXNCb2xkIjp0cnVlLCJJc0l0YWxpYyI6ZmFsc2UsIklzVW5kZXJsaW5lZCI6ZmFsc2UsIlBhcmVudFN0eWxlIjpudWxsfSwiQXV0b1NpemUiOjAsIkZvcmVncm91bmQiOnsiJGlkIjoiNDkzIiwiQ29sb3IiOnsiJGlkIjoiNDk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5NSIsIlRvcCI6MC4wLCJMZWZ0IjowLjAsIlJpZ2h0IjowLjAsIkJvdHRvbSI6MC4wfSwiUGFkZGluZyI6eyIkaWQiOiI0OTYiLCJUb3AiOjAuMCwiTGVmdCI6MC4wLCJSaWdodCI6MC4wLCJCb3R0b20iOjAuMH0sIkJhY2tncm91bmQiOnsiJGlkIjoiNDk3IiwiQ29sb3IiOnsiJGlkIjoiNDk4IiwiQSI6ODksIlIiOjAsIkciOjAsIkIiOjB9fSwiSXNWaXNpYmxlIjp0cnVlLCJXaWR0aCI6MC4wLCJIZWlnaHQiOjAuMCwiQm9yZGVyU3R5bGUiOnsiJGlkIjoiNDk5IiwiTGluZUNvbG9yIjpudWxsLCJMaW5lV2VpZ2h0IjowLjAsIkxpbmVUeXBlIjowLCJQYXJlbnRTdHlsZSI6bnVsbH0sIlBhcmVudFN0eWxlIjpudWxsfSwiRGF0ZVN0eWxlIjp7IiRpZCI6IjUwMCIsIkZvbnRTZXR0aW5ncyI6eyIkaWQiOiI1MDEiLCJGb250U2l6ZSI6MTAsIkZvbnROYW1lIjoiQ2FsaWJyaSIsIklzQm9sZCI6ZmFsc2UsIklzSXRhbGljIjpmYWxzZSwiSXNVbmRlcmxpbmVkIjpmYWxzZSwiUGFyZW50U3R5bGUiOm51bGx9LCJBdXRvU2l6ZSI6MCwiRm9yZWdyb3VuZCI6eyIkaWQiOiI1MDIiLCJDb2xvciI6eyIkaWQiOiI1M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wNCIsIlRvcCI6MC4wLCJMZWZ0IjowLjAsIlJpZ2h0IjowLjAsIkJvdHRvbSI6MC4wfSwiUGFkZGluZyI6eyIkaWQiOiI1MDUiLCJUb3AiOjAuMCwiTGVmdCI6MC4wLCJSaWdodCI6MC4wLCJCb3R0b20iOjAuMH0sIkJhY2tncm91bmQiOnsiJGlkIjoiNTA2IiwiQ29sb3IiOnsiJHJlZiI6IjQ5OCJ9fSwiSXNWaXNpYmxlIjp0cnVlLCJXaWR0aCI6MC4wLCJIZWlnaHQiOjAuMCwiQm9yZGVyU3R5bGUiOnsiJGlkIjoiNTA3IiwiTGluZUNvbG9yIjpudWxsLCJMaW5lV2VpZ2h0IjowLjAsIkxpbmVUeXBlIjowLCJQYXJlbnRTdHlsZSI6bnVsbH0sIlBhcmVudFN0eWxlIjpudWxsfSwiRGF0ZUZvcm1hdCI6eyIkaWQiOiI1M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A5IiwiRm9ybWF0IjowLCJJc1Zpc2libGUiOmZhbHNlLCJMYXN0S25vd25WaXNpYmlsaXR5U3RhdGUiOmZhbHNlfSwiSXNWaXNpYmxlIjp0cnVlLCJQYXJlbnRTdHlsZSI6bnVsbH0sIkRlZmF1bHRTd2ltbGFuZU1pbGVzdG9uZVN0eWxlIjp7IiRpZCI6IjUxMCIsIlRpdGxlUG9zaXRpb24iOiJSaWdodCIsIkRhdGVQb3NpdGlvbiI6IkxlZnQiLCJTaGFwZVR5cGUiOjE0LCJTaGFwZVNpemUiOjEsIlNwYWNpbmciOjUsIlNoYXBlU3R5bGUiOnsiJGlkIjoiNTExIiwiTWFyZ2luIjp7IiRpZCI6IjUxMiIsIlRvcCI6MC4wLCJMZWZ0IjowLjAsIlJpZ2h0IjowLjAsIkJvdHRvbSI6MC4wfSwiUGFkZGluZyI6eyIkaWQiOiI1MTMiLCJUb3AiOjAuMCwiTGVmdCI6MC4wLCJSaWdodCI6MC4wLCJCb3R0b20iOjAuMH0sIkJhY2tncm91bmQiOnsiJGlkIjoiNTE0IiwiQ29sb3IiOnsiJGlkIjoiNTE1IiwiQSI6MjU1LCJSIjoxMjksIkciOjE0OSwiQiI6OTF9fSwiSXNWaXNpYmxlIjp0cnVlLCJXaWR0aCI6MTguMCwiSGVpZ2h0IjoyMC4wLCJCb3JkZXJTdHlsZSI6eyIkaWQiOiI1MTYiLCJMaW5lQ29sb3IiOnsiJGlkIjoiNTE3IiwiJHR5cGUiOiJOTFJFLkNvbW1vbi5Eb20uU29saWRDb2xvckJydXNoLCBOTFJFLkNvbW1vbiIsIkNvbG9yIjp7IiRpZCI6IjUxOCIsIkEiOjI1NSwiUiI6MjM0LCJHIjoyMiwiQiI6MzB9fSwiTGluZVdlaWdodCI6MC4wLCJMaW5lVHlwZSI6MCwiUGFyZW50U3R5bGUiOm51bGx9LCJQYXJlbnRTdHlsZSI6bnVsbH0sIlRpdGxlU3R5bGUiOnsiJGlkIjoiNTE5IiwiRm9udFNldHRpbmdzIjp7IiRpZCI6IjUyMCIsIkZvbnRTaXplIjoxMSwiRm9udE5hbWUiOiJNViBCb2xpIiwiSXNCb2xkIjpmYWxzZSwiSXNJdGFsaWMiOmZhbHNlLCJJc1VuZGVybGluZWQiOmZhbHNlLCJQYXJlbnRTdHlsZSI6bnVsbH0sIkF1dG9TaXplIjowLCJGb3JlZ3JvdW5kIjp7IiRpZCI6IjUyMSIsIkNvbG9yIjp7IiRpZCI6IjUy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MjMiLCJUb3AiOjAuMCwiTGVmdCI6MC4wLCJSaWdodCI6MC4wLCJCb3R0b20iOjAuMH0sIlBhZGRpbmciOnsiJGlkIjoiNTI0IiwiVG9wIjowLjAsIkxlZnQiOjAuMCwiUmlnaHQiOjAuMCwiQm90dG9tIjowLjB9LCJCYWNrZ3JvdW5kIjp7IiRpZCI6IjUyNSIsIkNvbG9yIjp7IiRpZCI6IjUyNiIsIkEiOjAsIlIiOjI1NSwiRyI6MjU1LCJCIjoyNTV9fSwiSXNWaXNpYmxlIjp0cnVlLCJXaWR0aCI6MC4wLCJIZWlnaHQiOjAuMCwiQm9yZGVyU3R5bGUiOnsiJGlkIjoiNTI3IiwiTGluZUNvbG9yIjpudWxsLCJMaW5lV2VpZ2h0IjowLjAsIkxpbmVUeXBlIjowLCJQYXJlbnRTdHlsZSI6bnVsbH0sIlBhcmVudFN0eWxlIjpudWxsfSwiRGF0ZVN0eWxlIjp7IiRpZCI6IjUyOCIsIkZvbnRTZXR0aW5ncyI6eyIkaWQiOiI1MjkiLCJGb250U2l6ZSI6MTAsIkZvbnROYW1lIjoiQ2FsaWJyaSIsIklzQm9sZCI6ZmFsc2UsIklzSXRhbGljIjpmYWxzZSwiSXNVbmRlcmxpbmVkIjpmYWxzZSwiUGFyZW50U3R5bGUiOm51bGx9LCJBdXRvU2l6ZSI6MCwiRm9yZWdyb3VuZCI6eyIkaWQiOiI1MzAiLCJDb2xvciI6eyIkaWQiOiI1M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zMiIsIlRvcCI6MC4wLCJMZWZ0IjowLjAsIlJpZ2h0IjowLjAsIkJvdHRvbSI6MC4wfSwiUGFkZGluZyI6eyIkaWQiOiI1MzMiLCJUb3AiOjAuMCwiTGVmdCI6MC4wLCJSaWdodCI6MC4wLCJCb3R0b20iOjAuMH0sIkJhY2tncm91bmQiOnsiJGlkIjoiNTM0IiwiQ29sb3IiOnsiJGlkIjoiNTM1IiwiQSI6MCwiUiI6MjU1LCJHIjoyNTUsIkIiOjI1NX19LCJJc1Zpc2libGUiOmZhbHNlLCJXaWR0aCI6MC4wLCJIZWlnaHQiOjAuMCwiQm9yZGVyU3R5bGUiOnsiJGlkIjoiNTM2IiwiTGluZUNvbG9yIjpudWxsLCJMaW5lV2VpZ2h0IjowLjAsIkxpbmVUeXBlIjowLCJQYXJlbnRTdHlsZSI6bnVsbH0sIlBhcmVudFN0eWxlIjpudWxsfSwiRGF0ZUZvcm1hdCI6eyIkaWQiOiI1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M4IiwiRm9ybWF0IjowLCJJc1Zpc2libGUiOmZhbHNlLCJMYXN0S25vd25WaXNpYmlsaXR5U3RhdGUiOmZhbHNlfSwiSXNWaXNpYmxlIjp0cnVlLCJQYXJlbnRTdHlsZSI6bnVsbH0sIkRlZmF1bHRTd2ltbGFuZUFjdGl2aXR5U3R5bGUiOnsiJGlkIjoiNTM5IiwiSGVhZGVyU3R5bGUiOnsiJGlkIjoiNTQwIiwiVGV4dFN0eWxlIjp7IiRpZCI6IjU0MSIsIkZvbnRTZXR0aW5ncyI6eyIkaWQiOiI1NDIiLCJGb250U2l6ZSI6MTEsIkZvbnROYW1lIjoiQ2FsaWJyaSIsIklzQm9sZCI6ZmFsc2UsIklzSXRhbGljIjpmYWxzZSwiSXNVbmRlcmxpbmVkIjpmYWxzZSwiUGFyZW50U3R5bGUiOm51bGx9LCJBdXRvU2l6ZSI6MiwiRm9yZWdyb3VuZCI6eyIkaWQiOiI1NDMiLCJDb2xvciI6eyIkaWQiOiI1ND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NDUiLCJUb3AiOjAuMCwiTGVmdCI6MC4wLCJSaWdodCI6MC4wLCJCb3R0b20iOjAuMH0sIlBhZGRpbmciOnsiJGlkIjoiNTQ2IiwiVG9wIjowLjAsIkxlZnQiOjAuMCwiUmlnaHQiOjAuMCwiQm90dG9tIjowLjB9LCJCYWNrZ3JvdW5kIjpudWxsLCJJc1Zpc2libGUiOnRydWUsIldpZHRoIjowLjAsIkhlaWdodCI6MC4wLCJCb3JkZXJTdHlsZSI6bnVsbCwiUGFyZW50U3R5bGUiOm51bGx9LCJSZWN0YW5nbGVTdHlsZSI6eyIkaWQiOiI1NDciLCJNYXJnaW4iOnsiJGlkIjoiNTQ4IiwiVG9wIjowLjAsIkxlZnQiOjAuMCwiUmlnaHQiOjAuMCwiQm90dG9tIjowLjB9LCJQYWRkaW5nIjp7IiRpZCI6IjU0OSIsIlRvcCI6MC4wLCJMZWZ0IjowLjAsIlJpZ2h0IjowLjAsIkJvdHRvbSI6MC4wfSwiQmFja2dyb3VuZCI6eyIkaWQiOiI1NTAiLCJDb2xvciI6eyIkaWQiOiI1NTEiLCJBIjo2MywiUiI6MTY3LCJHIjoxODMsIkIiOjEzN319LCJJc1Zpc2libGUiOnRydWUsIldpZHRoIjowLjAsIkhlaWdodCI6MC4wLCJCb3JkZXJTdHlsZSI6eyIkaWQiOiI1NTIiLCJMaW5lQ29sb3IiOnsiJGlkIjoiNTUzIiwiJHR5cGUiOiJOTFJFLkNvbW1vbi5Eb20uU29saWRDb2xvckJydXNoLCBOTFJFLkNvbW1vbiIsIkNvbG9yIjp7IiRpZCI6IjU1NCIsIkEiOjI1NSwiUiI6MjU1LCJHIjowLCJCIjowfX0sIkxpbmVXZWlnaHQiOjAuMCwiTGluZVR5cGUiOjAsIlBhcmVudFN0eWxlIjpudWxsfSwiUGFyZW50U3R5bGUiOm51bGx9LCJNYXJnaW4iOnsiJGlkIjoiNTU1IiwiVG9wIjowLjAsIkxlZnQiOjAuMCwiUmlnaHQiOjAuMCwiQm90dG9tIjowLjB9LCJQYWRkaW5nIjp7IiRpZCI6IjU1NiIsIlRvcCI6MC4wLCJMZWZ0IjowLjAsIlJpZ2h0IjowLjAsIkJvdHRvbSI6MC4wfSwiQmFja2dyb3VuZCI6bnVsbCwiSXNWaXNpYmxlIjp0cnVlLCJXaWR0aCI6MC4wLCJIZWlnaHQiOjAuMCwiQm9yZGVyU3R5bGUiOm51bGwsIlBhcmVudFN0eWxlIjpudWxsfSwiQmFja2dyb3VuZFN0eWxlIjp7IiRpZCI6IjU1NyIsIk1hcmdpbiI6eyIkaWQiOiI1NTgiLCJUb3AiOjAuMCwiTGVmdCI6MC4wLCJSaWdodCI6MC4wLCJCb3R0b20iOjAuMH0sIlBhZGRpbmciOnsiJGlkIjoiNTU5IiwiVG9wIjowLjAsIkxlZnQiOjAuMCwiUmlnaHQiOjAuMCwiQm90dG9tIjowLjB9LCJCYWNrZ3JvdW5kIjp7IiRyZWYiOiI0MjAifSwiSXNWaXNpYmxlIjp0cnVlLCJXaWR0aCI6MC4wLCJIZWlnaHQiOjAuMCwiQm9yZGVyU3R5bGUiOnsiJGlkIjoiNTYwIiwiTGluZUNvbG9yIjp7IiRpZCI6IjU2MSIsIiR0eXBlIjoiTkxSRS5Db21tb24uRG9tLlNvbGlkQ29sb3JCcnVzaCwgTkxSRS5Db21tb24iLCJDb2xvciI6eyIkaWQiOiI1NjIiLCJBIjoyNTUsIlIiOjIzNCwiRyI6MjIsIkIiOjMwfX0sIkxpbmVXZWlnaHQiOjAuMCwiTGluZVR5cGUiOjAsIlBhcmVudFN0eWxlIjpudWxsfSwiUGFyZW50U3R5bGUiOm51bGx9LCJNYXJnaW4iOnsiJGlkIjoiNTYzIiwiVG9wIjowLjAsIkxlZnQiOjAuMCwiUmlnaHQiOjAuMCwiQm90dG9tIjowLjB9LCJQYWRkaW5nIjp7IiRpZCI6IjU2NCIsIlRvcCI6MC4wLCJMZWZ0IjowLjAsIlJpZ2h0IjowLjAsIkJvdHRvbSI6MC4wfSwiSXNWaXNpYmxlIjp0cnVlLCJXaWR0aCI6MC4wLCJIZWlnaHQiOjAuMCwiQm9yZGVyU3R5bGUiOnsiJGlkIjoiNTY1IiwiTGluZUNvbG9yIjpudWxsLCJMaW5lV2VpZ2h0IjowLjAsIkxpbmVUeXBlIjowLCJQYXJlbnRTdHlsZSI6bnVsbH0sIlBhcmVudFN0eWxlIjpudWxsfSwiTWFyZ2luIjp7IiRpZCI6IjU2NiIsIlRvcCI6MC4wLCJMZWZ0IjowLjAsIlJpZ2h0IjowLjAsIkJvdHRvbSI6MC4wfSwiUGFkZGluZyI6eyIkaWQiOiI1NjciLCJUb3AiOjAuMCwiTGVmdCI6MC4wLCJSaWdodCI6MC4wLCJCb3R0b20iOjAuMH0sIklzVmlzaWJsZSI6dHJ1ZSwiV2lkdGgiOjAuMCwiSGVpZ2h0IjowLjAsIkJvcmRlclN0eWxlIjp7IiRpZCI6IjU2OCIsIkxpbmVDb2xvciI6bnVsbCwiTGluZVdlaWdodCI6MC4wLCJMaW5lVHlwZSI6MCwiUGFyZW50U3R5bGUiOm51bGx9LCJQYXJlbnRTdHlsZSI6bnVsbH19LHsiJGlkIjoiNTY5IiwiX2FjdGl2aXRpZXMiOlt7IiRpZCI6IjU3MCIsIl9yb3dzIjpbeyIkaWQiOiI1NzEiLCJfdGFza3MiOltdLCJfbWlsZXN0b25lcyI6W3siJGlkIjoiNTcyIiwiSWQiOiI1NmYxOTQyZi1iYTRhLTRkY2QtODE0My1kZTkyZjA1ZTllMDAiLCJJbmRleCI6MTMsIkdyb3VwSWQiOm51bGwsIlRpdGxlIjoiV29ya3Nob3AgSW52aXRlcyIsIkRhdGVUaW1lIjoiMjAyNS0wNi0zMFQyMzo1OTowMCIsIlBlcmNlbnRhZ2VDb21wbGV0ZSI6bnVsbCwiTm90ZSI6bnVsbCwiU3R5bGUiOnsiJGlkIjoiNTczIiwiVGl0bGVQb3NpdGlvbiI6IkFib3ZlIiwiRGF0ZVBvc2l0aW9uIjoiTGVmdCIsIlNoYXBlVHlwZSI6MTQsIlNoYXBlU2l6ZSI6MSwiU3BhY2luZyI6NSwiU2hhcGVTdHlsZSI6eyIkaWQiOiI1NzQiLCJNYXJnaW4iOnsiJGlkIjoiNTc1IiwiVG9wIjowLjAsIkxlZnQiOjAuMCwiUmlnaHQiOjAuMCwiQm90dG9tIjowLjB9LCJQYWRkaW5nIjp7IiRpZCI6IjU3NiIsIlRvcCI6MC4wLCJMZWZ0IjowLjAsIlJpZ2h0IjowLjAsIkJvdHRvbSI6MC4wfSwiQmFja2dyb3VuZCI6eyIkaWQiOiI1NzciLCJDb2xvciI6eyIkaWQiOiI1NzgiLCJBIjoyNTUsIlIiOjE1MiwiRyI6MTI1LCJCIjo5MH19LCJJc1Zpc2libGUiOnRydWUsIldpZHRoIjoxOC4wLCJIZWlnaHQiOjIwLjAsIkJvcmRlclN0eWxlIjp7IiRpZCI6IjU3OSIsIkxpbmVDb2xvciI6bnVsbCwiTGluZVdlaWdodCI6MC4wLCJMaW5lVHlwZSI6MCwiUGFyZW50U3R5bGUiOm51bGx9LCJQYXJlbnRTdHlsZSI6bnVsbH0sIlRpdGxlU3R5bGUiOnsiJGlkIjoiNTgwIiwiRm9udFNldHRpbmdzIjp7IiRpZCI6IjU4MSIsIkZvbnRTaXplIjoxMSwiRm9udE5hbWUiOiJNViBCb2xpIiwiSXNCb2xkIjpmYWxzZSwiSXNJdGFsaWMiOmZhbHNlLCJJc1VuZGVybGluZWQiOmZhbHNlLCJQYXJlbnRTdHlsZSI6bnVsbH0sIkF1dG9TaXplIjowLCJGb3JlZ3JvdW5kIjp7IiRpZCI6IjU4MiIsIkNvbG9yIjp7IiRpZCI6IjU4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ODQiLCJUb3AiOjAuMCwiTGVmdCI6MC4wLCJSaWdodCI6MC4wLCJCb3R0b20iOjAuMH0sIlBhZGRpbmciOnsiJGlkIjoiNTg1IiwiVG9wIjowLjAsIkxlZnQiOjAuMCwiUmlnaHQiOjAuMCwiQm90dG9tIjowLjB9LCJCYWNrZ3JvdW5kIjp7IiRpZCI6IjU4NiIsIkNvbG9yIjp7IiRpZCI6IjU4NyIsIkEiOjAsIlIiOjI1NSwiRyI6MjU1LCJCIjoyNTV9fSwiSXNWaXNpYmxlIjp0cnVlLCJXaWR0aCI6MC4wLCJIZWlnaHQiOjAuMCwiQm9yZGVyU3R5bGUiOnsiJGlkIjoiNTg4IiwiTGluZUNvbG9yIjpudWxsLCJMaW5lV2VpZ2h0IjowLjAsIkxpbmVUeXBlIjowLCJQYXJlbnRTdHlsZSI6bnVsbH0sIlBhcmVudFN0eWxlIjpudWxsfSwiRGF0ZVN0eWxlIjp7IiRpZCI6IjU4OSIsIkZvbnRTZXR0aW5ncyI6eyIkaWQiOiI1OTAiLCJGb250U2l6ZSI6MTAsIkZvbnROYW1lIjoiQ2FsaWJyaSIsIklzQm9sZCI6ZmFsc2UsIklzSXRhbGljIjpmYWxzZSwiSXNVbmRlcmxpbmVkIjpmYWxzZSwiUGFyZW50U3R5bGUiOm51bGx9LCJBdXRvU2l6ZSI6MCwiRm9yZWdyb3VuZCI6eyIkaWQiOiI1OTEiLCJDb2xvciI6eyIkaWQiOiI1OT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5MyIsIlRvcCI6MC4wLCJMZWZ0IjowLjAsIlJpZ2h0IjowLjAsIkJvdHRvbSI6MC4wfSwiUGFkZGluZyI6eyIkaWQiOiI1OTQiLCJUb3AiOjAuMCwiTGVmdCI6MC4wLCJSaWdodCI6MC4wLCJCb3R0b20iOjAuMH0sIkJhY2tncm91bmQiOnsiJGlkIjoiNTk1IiwiQ29sb3IiOnsiJGlkIjoiNTk2IiwiQSI6MCwiUiI6MjU1LCJHIjoyNTUsIkIiOjI1NX19LCJJc1Zpc2libGUiOmZhbHNlLCJXaWR0aCI6MC4wLCJIZWlnaHQiOjAuMCwiQm9yZGVyU3R5bGUiOnsiJGlkIjoiNTk3IiwiTGluZUNvbG9yIjpudWxsLCJMaW5lV2VpZ2h0IjowLjAsIkxpbmVUeXBlIjowLCJQYXJlbnRTdHlsZSI6bnVsbH0sIlBhcmVudFN0eWxlIjpudWxsfSwiRGF0ZUZvcm1hdCI6eyIkaWQiOiI1O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k5IiwiRm9ybWF0IjowLCJJc1Zpc2libGUiOmZhbHNlLCJMYXN0S25vd25WaXNpYmlsaXR5U3RhdGUiOmZhbHNlfSwiSXNWaXNpYmxlIjp0cnVlLCJQYXJlbnRTdHlsZSI6bnVsbH0sIkh5cGVybGluayI6bnVsbCwiSW1wb3J0SWQiOm51bGx9LHsiJGlkIjoiNjAwIiwiSWQiOiI3NzAwZjhjNi1jOGFiLTRhODUtYjY2ZS02OTgzNjc3NzkyZTUiLCJJbmRleCI6MTQsIkdyb3VwSWQiOm51bGwsIlRpdGxlIjoiV29ya3Nob3AgSW52aXRlcyIsIkRhdGVUaW1lIjoiMjAyNS0wNy0yNlQyMzo1OTowMCIsIlBlcmNlbnRhZ2VDb21wbGV0ZSI6bnVsbCwiTm90ZSI6bnVsbCwiU3R5bGUiOnsiJGlkIjoiNjAxIiwiVGl0bGVQb3NpdGlvbiI6IkFib3ZlIiwiRGF0ZVBvc2l0aW9uIjoiTGVmdCIsIlNoYXBlVHlwZSI6MTQsIlNoYXBlU2l6ZSI6MSwiU3BhY2luZyI6NSwiU2hhcGVTdHlsZSI6eyIkaWQiOiI2MDIiLCJNYXJnaW4iOnsiJGlkIjoiNjAzIiwiVG9wIjowLjAsIkxlZnQiOjAuMCwiUmlnaHQiOjAuMCwiQm90dG9tIjowLjB9LCJQYWRkaW5nIjp7IiRpZCI6IjYwNCIsIlRvcCI6MC4wLCJMZWZ0IjowLjAsIlJpZ2h0IjowLjAsIkJvdHRvbSI6MC4wfSwiQmFja2dyb3VuZCI6eyIkaWQiOiI2MDUiLCJDb2xvciI6eyIkaWQiOiI2MDYiLCJBIjoyNTUsIlIiOjE1MiwiRyI6MTI1LCJCIjo5MH19LCJJc1Zpc2libGUiOnRydWUsIldpZHRoIjoxOC4wLCJIZWlnaHQiOjIwLjAsIkJvcmRlclN0eWxlIjp7IiRpZCI6IjYwNyIsIkxpbmVDb2xvciI6bnVsbCwiTGluZVdlaWdodCI6MC4wLCJMaW5lVHlwZSI6MCwiUGFyZW50U3R5bGUiOm51bGx9LCJQYXJlbnRTdHlsZSI6bnVsbH0sIlRpdGxlU3R5bGUiOnsiJGlkIjoiNjA4IiwiRm9udFNldHRpbmdzIjp7IiRpZCI6IjYwOSIsIkZvbnRTaXplIjoxMSwiRm9udE5hbWUiOiJNViBCb2xpIiwiSXNCb2xkIjpmYWxzZSwiSXNJdGFsaWMiOmZhbHNlLCJJc1VuZGVybGluZWQiOmZhbHNlLCJQYXJlbnRTdHlsZSI6bnVsbH0sIkF1dG9TaXplIjowLCJGb3JlZ3JvdW5kIjp7IiRpZCI6IjYxMCIsIkNvbG9yIjp7IiRpZCI6IjYx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MTIiLCJUb3AiOjAuMCwiTGVmdCI6MC4wLCJSaWdodCI6MC4wLCJCb3R0b20iOjAuMH0sIlBhZGRpbmciOnsiJGlkIjoiNjEzIiwiVG9wIjowLjAsIkxlZnQiOjAuMCwiUmlnaHQiOjAuMCwiQm90dG9tIjowLjB9LCJCYWNrZ3JvdW5kIjp7IiRpZCI6IjYxNCIsIkNvbG9yIjp7IiRpZCI6IjYxNSIsIkEiOjAsIlIiOjI1NSwiRyI6MjU1LCJCIjoyNTV9fSwiSXNWaXNpYmxlIjp0cnVlLCJXaWR0aCI6MC4wLCJIZWlnaHQiOjAuMCwiQm9yZGVyU3R5bGUiOnsiJGlkIjoiNjE2IiwiTGluZUNvbG9yIjpudWxsLCJMaW5lV2VpZ2h0IjowLjAsIkxpbmVUeXBlIjowLCJQYXJlbnRTdHlsZSI6bnVsbH0sIlBhcmVudFN0eWxlIjpudWxsfSwiRGF0ZVN0eWxlIjp7IiRpZCI6IjYxNyIsIkZvbnRTZXR0aW5ncyI6eyIkaWQiOiI2MTgiLCJGb250U2l6ZSI6MTAsIkZvbnROYW1lIjoiQ2FsaWJyaSIsIklzQm9sZCI6ZmFsc2UsIklzSXRhbGljIjpmYWxzZSwiSXNVbmRlcmxpbmVkIjpmYWxzZSwiUGFyZW50U3R5bGUiOm51bGx9LCJBdXRvU2l6ZSI6MCwiRm9yZWdyb3VuZCI6eyIkaWQiOiI2MTkiLCJDb2xvciI6eyIkaWQiOiI2Mj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YyMSIsIlRvcCI6MC4wLCJMZWZ0IjowLjAsIlJpZ2h0IjowLjAsIkJvdHRvbSI6MC4wfSwiUGFkZGluZyI6eyIkaWQiOiI2MjIiLCJUb3AiOjAuMCwiTGVmdCI6MC4wLCJSaWdodCI6MC4wLCJCb3R0b20iOjAuMH0sIkJhY2tncm91bmQiOnsiJGlkIjoiNjIzIiwiQ29sb3IiOnsiJGlkIjoiNjI0IiwiQSI6MCwiUiI6MjU1LCJHIjoyNTUsIkIiOjI1NX19LCJJc1Zpc2libGUiOmZhbHNlLCJXaWR0aCI6MC4wLCJIZWlnaHQiOjAuMCwiQm9yZGVyU3R5bGUiOnsiJGlkIjoiNjI1IiwiTGluZUNvbG9yIjpudWxsLCJMaW5lV2VpZ2h0IjowLjAsIkxpbmVUeXBlIjowLCJQYXJlbnRTdHlsZSI6bnVsbH0sIlBhcmVudFN0eWxlIjpudWxsfSwiRGF0ZUZvcm1hdCI6eyIkaWQiOiI2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3IiwiRm9ybWF0IjowLCJJc1Zpc2libGUiOmZhbHNlLCJMYXN0S25vd25WaXNpYmlsaXR5U3RhdGUiOmZhbHNlfSwiSXNWaXNpYmxlIjp0cnVlLCJQYXJlbnRTdHlsZSI6bnVsbH0sIkh5cGVybGluayI6bnVsbCwiSW1wb3J0SWQiOm51bGx9LHsiJGlkIjoiNjI4IiwiSWQiOiI1YmJiMGRiYS01MThjLTRiYjctOGQ0My0xYjBkNTRmYWUxZWQiLCJJbmRleCI6MTUsIkdyb3VwSWQiOm51bGwsIlRpdGxlIjoiV29ya3Nob3AgSW52aXRlcyIsIkRhdGVUaW1lIjoiMjAyNS0wOC0yNlQyMzo1OTowMCIsIlBlcmNlbnRhZ2VDb21wbGV0ZSI6bnVsbCwiTm90ZSI6bnVsbCwiU3R5bGUiOnsiJGlkIjoiNjI5IiwiVGl0bGVQb3NpdGlvbiI6IkFib3ZlIiwiRGF0ZVBvc2l0aW9uIjoiTGVmdCIsIlNoYXBlVHlwZSI6MTQsIlNoYXBlU2l6ZSI6MSwiU3BhY2luZyI6NSwiU2hhcGVTdHlsZSI6eyIkaWQiOiI2MzAiLCJNYXJnaW4iOnsiJGlkIjoiNjMxIiwiVG9wIjowLjAsIkxlZnQiOjAuMCwiUmlnaHQiOjAuMCwiQm90dG9tIjowLjB9LCJQYWRkaW5nIjp7IiRpZCI6IjYzMiIsIlRvcCI6MC4wLCJMZWZ0IjowLjAsIlJpZ2h0IjowLjAsIkJvdHRvbSI6MC4wfSwiQmFja2dyb3VuZCI6eyIkaWQiOiI2MzMiLCJDb2xvciI6eyIkaWQiOiI2MzQiLCJBIjoyNTUsIlIiOjE1MiwiRyI6MTI1LCJCIjo5MH19LCJJc1Zpc2libGUiOnRydWUsIldpZHRoIjoxOC4wLCJIZWlnaHQiOjIwLjAsIkJvcmRlclN0eWxlIjp7IiRpZCI6IjYzNSIsIkxpbmVDb2xvciI6bnVsbCwiTGluZVdlaWdodCI6MC4wLCJMaW5lVHlwZSI6MCwiUGFyZW50U3R5bGUiOm51bGx9LCJQYXJlbnRTdHlsZSI6bnVsbH0sIlRpdGxlU3R5bGUiOnsiJGlkIjoiNjM2IiwiRm9udFNldHRpbmdzIjp7IiRpZCI6IjYzNyIsIkZvbnRTaXplIjoxMSwiRm9udE5hbWUiOiJNViBCb2xpIiwiSXNCb2xkIjpmYWxzZSwiSXNJdGFsaWMiOmZhbHNlLCJJc1VuZGVybGluZWQiOmZhbHNlLCJQYXJlbnRTdHlsZSI6bnVsbH0sIkF1dG9TaXplIjowLCJGb3JlZ3JvdW5kIjp7IiRpZCI6IjYzOCIsIkNvbG9yIjp7IiRpZCI6IjYz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NDAiLCJUb3AiOjAuMCwiTGVmdCI6MC4wLCJSaWdodCI6MC4wLCJCb3R0b20iOjAuMH0sIlBhZGRpbmciOnsiJGlkIjoiNjQxIiwiVG9wIjowLjAsIkxlZnQiOjAuMCwiUmlnaHQiOjAuMCwiQm90dG9tIjowLjB9LCJCYWNrZ3JvdW5kIjp7IiRpZCI6IjY0MiIsIkNvbG9yIjp7IiRpZCI6IjY0MyIsIkEiOjAsIlIiOjI1NSwiRyI6MjU1LCJCIjoyNTV9fSwiSXNWaXNpYmxlIjp0cnVlLCJXaWR0aCI6MC4wLCJIZWlnaHQiOjAuMCwiQm9yZGVyU3R5bGUiOnsiJGlkIjoiNjQ0IiwiTGluZUNvbG9yIjpudWxsLCJMaW5lV2VpZ2h0IjowLjAsIkxpbmVUeXBlIjowLCJQYXJlbnRTdHlsZSI6bnVsbH0sIlBhcmVudFN0eWxlIjpudWxsfSwiRGF0ZVN0eWxlIjp7IiRpZCI6IjY0NSIsIkZvbnRTZXR0aW5ncyI6eyIkaWQiOiI2NDYiLCJGb250U2l6ZSI6MTAsIkZvbnROYW1lIjoiQ2FsaWJyaSIsIklzQm9sZCI6ZmFsc2UsIklzSXRhbGljIjpmYWxzZSwiSXNVbmRlcmxpbmVkIjpmYWxzZSwiUGFyZW50U3R5bGUiOm51bGx9LCJBdXRvU2l6ZSI6MCwiRm9yZWdyb3VuZCI6eyIkaWQiOiI2NDciLCJDb2xvciI6eyIkaWQiOiI2N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Y0OSIsIlRvcCI6MC4wLCJMZWZ0IjowLjAsIlJpZ2h0IjowLjAsIkJvdHRvbSI6MC4wfSwiUGFkZGluZyI6eyIkaWQiOiI2NTAiLCJUb3AiOjAuMCwiTGVmdCI6MC4wLCJSaWdodCI6MC4wLCJCb3R0b20iOjAuMH0sIkJhY2tncm91bmQiOnsiJGlkIjoiNjUxIiwiQ29sb3IiOnsiJGlkIjoiNjUyIiwiQSI6MCwiUiI6MjU1LCJHIjoyNTUsIkIiOjI1NX19LCJJc1Zpc2libGUiOmZhbHNlLCJXaWR0aCI6MC4wLCJIZWlnaHQiOjAuMCwiQm9yZGVyU3R5bGUiOnsiJGlkIjoiNjUzIiwiTGluZUNvbG9yIjpudWxsLCJMaW5lV2VpZ2h0IjowLjAsIkxpbmVUeXBlIjowLCJQYXJlbnRTdHlsZSI6bnVsbH0sIlBhcmVudFN0eWxlIjpudWxsfSwiRGF0ZUZvcm1hdCI6eyIkaWQiOiI2N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1IiwiRm9ybWF0IjowLCJJc1Zpc2libGUiOmZhbHNlLCJMYXN0S25vd25WaXNpYmlsaXR5U3RhdGUiOmZhbHNlfSwiSXNWaXNpYmxlIjp0cnVlLCJQYXJlbnRTdHlsZSI6bnVsbH0sIkh5cGVybGluayI6bnVsbCwiSW1wb3J0SWQiOm51bGx9XSwiSWQiOiJhMWY0MmU2Yy00Nzc5LTQ0NzktYmQ3ZC1iMmIzYjNiNDQyODkiLCJJc1NpbmdsZUl0ZW1Sb3ciOmZhbHNlfSx7IiRpZCI6IjY1NiIsIl90YXNrcyI6W10sIl9taWxlc3RvbmVzIjpbeyIkaWQiOiI2NTciLCJJZCI6IjQ0ZDEzMzJiLTk4M2MtNGE1Zi1hOWY3LWQyMzk3NTU3MmM4NyIsIkluZGV4IjoxNiwiR3JvdXBJZCI6bnVsbCwiVGl0bGUiOiJCbGFuayIsIkRhdGVUaW1lIjoiMjAyNS0wNy0xOVQyMzo1OTowMCIsIlBlcmNlbnRhZ2VDb21wbGV0ZSI6bnVsbCwiTm90ZSI6bnVsbCwiU3R5bGUiOnsiJGlkIjoiNjU4IiwiVGl0bGVQb3NpdGlvbiI6IlJpZ2h0IiwiRGF0ZVBvc2l0aW9uIjoiTGVmdCIsIlNoYXBlVHlwZSI6MSwiU2hhcGVTaXplIjowLCJTcGFjaW5nIjo1LCJTaGFwZVN0eWxlIjp7IiRpZCI6IjY1OSIsIk1hcmdpbiI6eyIkaWQiOiI2NjAiLCJUb3AiOjAuMCwiTGVmdCI6MC4wLCJSaWdodCI6MC4wLCJCb3R0b20iOjAuMH0sIlBhZGRpbmciOnsiJGlkIjoiNjYxIiwiVG9wIjowLjAsIkxlZnQiOjAuMCwiUmlnaHQiOjAuMCwiQm90dG9tIjowLjB9LCJCYWNrZ3JvdW5kIjp7IiRpZCI6IjY2MiIsIkNvbG9yIjp7IiRpZCI6IjY2MyIsIkEiOjI1NSwiUiI6MTQxLCJHIjo5OSwiQiI6MTE2fX0sIklzVmlzaWJsZSI6dHJ1ZSwiV2lkdGgiOjEyLjAsIkhlaWdodCI6MTQuMCwiQm9yZGVyU3R5bGUiOnsiJGlkIjoiNjY0IiwiTGluZUNvbG9yIjpudWxsLCJMaW5lV2VpZ2h0IjowLjAsIkxpbmVUeXBlIjowLCJQYXJlbnRTdHlsZSI6bnVsbH0sIlBhcmVudFN0eWxlIjpudWxsfSwiVGl0bGVTdHlsZSI6eyIkaWQiOiI2NjUiLCJGb250U2V0dGluZ3MiOnsiJGlkIjoiNjY2IiwiRm9udFNpemUiOjExLCJGb250TmFtZSI6IkNhbGlicmkiLCJJc0JvbGQiOnRydWUsIklzSXRhbGljIjpmYWxzZSwiSXNVbmRlcmxpbmVkIjpmYWxzZSwiUGFyZW50U3R5bGUiOm51bGx9LCJBdXRvU2l6ZSI6MiwiRm9yZWdyb3VuZCI6eyIkaWQiOiI2NjciLCJDb2xvciI6eyIkaWQiOiI2NjgiLCJBIjoyNTUsIlIiOjAsIkciOjAsIkIiOjB9fSwiTWF4V2lkdGgiOjUzLjk5OTkxOTg5MTM1NzQyMiwiTWF4SGVpZ2h0IjoiSW5maW5pdHkiLCJTbWFydEZvcmVncm91bmRJc0FjdGl2ZSI6ZmFsc2UsIkhvcml6b250YWxBbGlnbm1lbnQiOjAsIlZlcnRpY2FsQWxpZ25tZW50IjowLCJTbWFydEZvcmVncm91bmQiOm51bGwsIkJhY2tncm91bmRGaWxsVHlwZSI6MCwiTWFyZ2luIjp7IiRpZCI6IjY2OSIsIlRvcCI6MC4wLCJMZWZ0IjowLjAsIlJpZ2h0IjowLjAsIkJvdHRvbSI6MC4wfSwiUGFkZGluZyI6eyIkaWQiOiI2NzAiLCJUb3AiOjAuMCwiTGVmdCI6MC4wLCJSaWdodCI6MC4wLCJCb3R0b20iOjAuMH0sIkJhY2tncm91bmQiOnsiJGlkIjoiNjcxIiwiQ29sb3IiOnsiJGlkIjoiNjcyIiwiQSI6MCwiUiI6MjU1LCJHIjoyNTUsIkIiOjI1NX19LCJJc1Zpc2libGUiOmZhbHNlLCJXaWR0aCI6MC4wLCJIZWlnaHQiOjAuMCwiQm9yZGVyU3R5bGUiOnsiJGlkIjoiNjczIiwiTGluZUNvbG9yIjpudWxsLCJMaW5lV2VpZ2h0IjowLjAsIkxpbmVUeXBlIjowLCJQYXJlbnRTdHlsZSI6bnVsbH0sIlBhcmVudFN0eWxlIjpudWxsfSwiRGF0ZVN0eWxlIjp7IiRpZCI6IjY3NCIsIkZvbnRTZXR0aW5ncyI6eyIkaWQiOiI2NzUiLCJGb250U2l6ZSI6MTAsIkZvbnROYW1lIjoiQ2FsaWJyaSIsIklzQm9sZCI6ZmFsc2UsIklzSXRhbGljIjpmYWxzZSwiSXNVbmRlcmxpbmVkIjpmYWxzZSwiUGFyZW50U3R5bGUiOm51bGx9LCJBdXRvU2l6ZSI6MCwiRm9yZWdyb3VuZCI6eyIkaWQiOiI2NzYiLCJDb2xvciI6eyIkaWQiOiI2Nz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Y3OCIsIlRvcCI6MC4wLCJMZWZ0IjowLjAsIlJpZ2h0IjowLjAsIkJvdHRvbSI6MC4wfSwiUGFkZGluZyI6eyIkaWQiOiI2NzkiLCJUb3AiOjAuMCwiTGVmdCI6MC4wLCJSaWdodCI6MC4wLCJCb3R0b20iOjAuMH0sIkJhY2tncm91bmQiOnsiJGlkIjoiNjgwIiwiQ29sb3IiOnsiJGlkIjoiNjgxIiwiQSI6MCwiUiI6MjU1LCJHIjoyNTUsIkIiOjI1NX19LCJJc1Zpc2libGUiOmZhbHNlLCJXaWR0aCI6MC4wLCJIZWlnaHQiOjAuMCwiQm9yZGVyU3R5bGUiOnsiJGlkIjoiNjgyIiwiTGluZUNvbG9yIjpudWxsLCJMaW5lV2VpZ2h0IjowLjAsIkxpbmVUeXBlIjowLCJQYXJlbnRTdHlsZSI6bnVsbH0sIlBhcmVudFN0eWxlIjpudWxsfSwiRGF0ZUZvcm1hdCI6eyIkaWQiOiI2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g0IiwiRm9ybWF0IjowLCJJc1Zpc2libGUiOmZhbHNlLCJMYXN0S25vd25WaXNpYmlsaXR5U3RhdGUiOmZhbHNlfSwiSXNWaXNpYmxlIjp0cnVlLCJQYXJlbnRTdHlsZSI6bnVsbH0sIkh5cGVybGluayI6bnVsbCwiSW1wb3J0SWQiOm51bGx9LHsiJGlkIjoiNjg1IiwiSWQiOiI4Y2E4MDcxZS03MzA4LTRlNmQtOTAzNi01NGJlODQ5OGJmZTMiLCJJbmRleCI6MTcsIkdyb3VwSWQiOm51bGwsIlRpdGxlIjoiQmxhbmsiLCJEYXRlVGltZSI6IjIwMjUtMDgtMTNUMjM6NTk6MDAiLCJQZXJjZW50YWdlQ29tcGxldGUiOm51bGwsIk5vdGUiOm51bGwsIlN0eWxlIjp7IiRpZCI6IjY4NiIsIlRpdGxlUG9zaXRpb24iOiJSaWdodCIsIkRhdGVQb3NpdGlvbiI6IkxlZnQiLCJTaGFwZVR5cGUiOjEsIlNoYXBlU2l6ZSI6MCwiU3BhY2luZyI6NSwiU2hhcGVTdHlsZSI6eyIkaWQiOiI2ODciLCJNYXJnaW4iOnsiJGlkIjoiNjg4IiwiVG9wIjowLjAsIkxlZnQiOjAuMCwiUmlnaHQiOjAuMCwiQm90dG9tIjowLjB9LCJQYWRkaW5nIjp7IiRpZCI6IjY4OSIsIlRvcCI6MC4wLCJMZWZ0IjowLjAsIlJpZ2h0IjowLjAsIkJvdHRvbSI6MC4wfSwiQmFja2dyb3VuZCI6eyIkaWQiOiI2OTAiLCJDb2xvciI6eyIkaWQiOiI2OTEiLCJBIjoyNTUsIlIiOjk3LCJHIjoxMjksIkIiOjE1MX19LCJJc1Zpc2libGUiOnRydWUsIldpZHRoIjoxMi4wLCJIZWlnaHQiOjE0LjAsIkJvcmRlclN0eWxlIjp7IiRpZCI6IjY5MiIsIkxpbmVDb2xvciI6bnVsbCwiTGluZVdlaWdodCI6MC4wLCJMaW5lVHlwZSI6MCwiUGFyZW50U3R5bGUiOm51bGx9LCJQYXJlbnRTdHlsZSI6bnVsbH0sIlRpdGxlU3R5bGUiOnsiJGlkIjoiNjkzIiwiRm9udFNldHRpbmdzIjp7IiRpZCI6IjY5NCIsIkZvbnRTaXplIjoxMSwiRm9udE5hbWUiOiJDYWxpYnJpIiwiSXNCb2xkIjp0cnVlLCJJc0l0YWxpYyI6ZmFsc2UsIklzVW5kZXJsaW5lZCI6ZmFsc2UsIlBhcmVudFN0eWxlIjpudWxsfSwiQXV0b1NpemUiOjAsIkZvcmVncm91bmQiOnsiJGlkIjoiNjk1IiwiQ29sb3IiOnsiJGlkIjoiNjk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5NyIsIlRvcCI6MC4wLCJMZWZ0IjowLjAsIlJpZ2h0IjowLjAsIkJvdHRvbSI6MC4wfSwiUGFkZGluZyI6eyIkaWQiOiI2OTgiLCJUb3AiOjAuMCwiTGVmdCI6MC4wLCJSaWdodCI6MC4wLCJCb3R0b20iOjAuMH0sIkJhY2tncm91bmQiOnsiJGlkIjoiNjk5IiwiQ29sb3IiOnsiJGlkIjoiNzAwIiwiQSI6MCwiUiI6MjU1LCJHIjoyNTUsIkIiOjI1NX19LCJJc1Zpc2libGUiOmZhbHNlLCJXaWR0aCI6MC4wLCJIZWlnaHQiOjAuMCwiQm9yZGVyU3R5bGUiOnsiJGlkIjoiNzAxIiwiTGluZUNvbG9yIjpudWxsLCJMaW5lV2VpZ2h0IjowLjAsIkxpbmVUeXBlIjowLCJQYXJlbnRTdHlsZSI6bnVsbH0sIlBhcmVudFN0eWxlIjpudWxsfSwiRGF0ZVN0eWxlIjp7IiRpZCI6IjcwMiIsIkZvbnRTZXR0aW5ncyI6eyIkaWQiOiI3MDMiLCJGb250U2l6ZSI6MTAsIkZvbnROYW1lIjoiQ2FsaWJyaSIsIklzQm9sZCI6ZmFsc2UsIklzSXRhbGljIjpmYWxzZSwiSXNVbmRlcmxpbmVkIjpmYWxzZSwiUGFyZW50U3R5bGUiOm51bGx9LCJBdXRvU2l6ZSI6MCwiRm9yZWdyb3VuZCI6eyIkaWQiOiI3MDQiLCJDb2xvciI6eyIkaWQiOiI3MD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cwNiIsIlRvcCI6MC4wLCJMZWZ0IjowLjAsIlJpZ2h0IjowLjAsIkJvdHRvbSI6MC4wfSwiUGFkZGluZyI6eyIkaWQiOiI3MDciLCJUb3AiOjAuMCwiTGVmdCI6MC4wLCJSaWdodCI6MC4wLCJCb3R0b20iOjAuMH0sIkJhY2tncm91bmQiOnsiJGlkIjoiNzA4IiwiQ29sb3IiOnsiJGlkIjoiNzA5IiwiQSI6MCwiUiI6MjU1LCJHIjoyNTUsIkIiOjI1NX19LCJJc1Zpc2libGUiOmZhbHNlLCJXaWR0aCI6MC4wLCJIZWlnaHQiOjAuMCwiQm9yZGVyU3R5bGUiOnsiJGlkIjoiNzEwIiwiTGluZUNvbG9yIjpudWxsLCJMaW5lV2VpZ2h0IjowLjAsIkxpbmVUeXBlIjowLCJQYXJlbnRTdHlsZSI6bnVsbH0sIlBhcmVudFN0eWxlIjpudWxsfSwiRGF0ZUZvcm1hdCI6eyIkaWQiOiI3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EyIiwiRm9ybWF0IjowLCJJc1Zpc2libGUiOmZhbHNlLCJMYXN0S25vd25WaXNpYmlsaXR5U3RhdGUiOmZhbHNlfSwiSXNWaXNpYmxlIjp0cnVlLCJQYXJlbnRTdHlsZSI6bnVsbH0sIkh5cGVybGluayI6bnVsbCwiSW1wb3J0SWQiOm51bGx9LHsiJGlkIjoiNzEzIiwiSWQiOiI0NDgyYmM0Zi1lOTczLTQwNzUtOGVmNi0xY2VlMjIzNjBlZmIiLCJJbmRleCI6MTgsIkdyb3VwSWQiOm51bGwsIlRpdGxlIjoiQmxhbmsiLCJEYXRlVGltZSI6IjIwMjUtMDktMDdUMjM6NTk6MDAiLCJQZXJjZW50YWdlQ29tcGxldGUiOm51bGwsIk5vdGUiOm51bGwsIlN0eWxlIjp7IiRpZCI6IjcxNCIsIlRpdGxlUG9zaXRpb24iOiJSaWdodCIsIkRhdGVQb3NpdGlvbiI6IkxlZnQiLCJTaGFwZVR5cGUiOjEsIlNoYXBlU2l6ZSI6MCwiU3BhY2luZyI6NSwiU2hhcGVTdHlsZSI6eyIkaWQiOiI3MTUiLCJNYXJnaW4iOnsiJGlkIjoiNzE2IiwiVG9wIjowLjAsIkxlZnQiOjAuMCwiUmlnaHQiOjAuMCwiQm90dG9tIjowLjB9LCJQYWRkaW5nIjp7IiRpZCI6IjcxNyIsIlRvcCI6MC4wLCJMZWZ0IjowLjAsIlJpZ2h0IjowLjAsIkJvdHRvbSI6MC4wfSwiQmFja2dyb3VuZCI6eyIkaWQiOiI3MTgiLCJDb2xvciI6eyIkaWQiOiI3MTkiLCJBIjoyNTUsIlIiOjExMSwiRyI6MTExLCJCIjoxMTZ9fSwiSXNWaXNpYmxlIjp0cnVlLCJXaWR0aCI6MTIuMCwiSGVpZ2h0IjoxNC4wLCJCb3JkZXJTdHlsZSI6eyIkaWQiOiI3MjAiLCJMaW5lQ29sb3IiOm51bGwsIkxpbmVXZWlnaHQiOjAuMCwiTGluZVR5cGUiOjAsIlBhcmVudFN0eWxlIjpudWxsfSwiUGFyZW50U3R5bGUiOm51bGx9LCJUaXRsZVN0eWxlIjp7IiRpZCI6IjcyMSIsIkZvbnRTZXR0aW5ncyI6eyIkaWQiOiI3MjIiLCJGb250U2l6ZSI6MTEsIkZvbnROYW1lIjoiQ2FsaWJyaSIsIklzQm9sZCI6dHJ1ZSwiSXNJdGFsaWMiOmZhbHNlLCJJc1VuZGVybGluZWQiOmZhbHNlLCJQYXJlbnRTdHlsZSI6bnVsbH0sIkF1dG9TaXplIjowLCJGb3JlZ3JvdW5kIjp7IiRpZCI6IjcyMyIsIkNvbG9yIjp7IiRpZCI6Ijcy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jUiLCJUb3AiOjAuMCwiTGVmdCI6MC4wLCJSaWdodCI6MC4wLCJCb3R0b20iOjAuMH0sIlBhZGRpbmciOnsiJGlkIjoiNzI2IiwiVG9wIjowLjAsIkxlZnQiOjAuMCwiUmlnaHQiOjAuMCwiQm90dG9tIjowLjB9LCJCYWNrZ3JvdW5kIjp7IiRpZCI6IjcyNyIsIkNvbG9yIjp7IiRpZCI6IjcyOCIsIkEiOjAsIlIiOjI1NSwiRyI6MjU1LCJCIjoyNTV9fSwiSXNWaXNpYmxlIjpmYWxzZSwiV2lkdGgiOjAuMCwiSGVpZ2h0IjowLjAsIkJvcmRlclN0eWxlIjp7IiRpZCI6IjcyOSIsIkxpbmVDb2xvciI6bnVsbCwiTGluZVdlaWdodCI6MC4wLCJMaW5lVHlwZSI6MCwiUGFyZW50U3R5bGUiOm51bGx9LCJQYXJlbnRTdHlsZSI6bnVsbH0sIkRhdGVTdHlsZSI6eyIkaWQiOiI3MzAiLCJGb250U2V0dGluZ3MiOnsiJGlkIjoiNzMxIiwiRm9udFNpemUiOjEwLCJGb250TmFtZSI6IkNhbGlicmkiLCJJc0JvbGQiOmZhbHNlLCJJc0l0YWxpYyI6ZmFsc2UsIklzVW5kZXJsaW5lZCI6ZmFsc2UsIlBhcmVudFN0eWxlIjpudWxsfSwiQXV0b1NpemUiOjAsIkZvcmVncm91bmQiOnsiJGlkIjoiNzMyIiwiQ29sb3IiOnsiJGlkIjoiNzM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3MzQiLCJUb3AiOjAuMCwiTGVmdCI6MC4wLCJSaWdodCI6MC4wLCJCb3R0b20iOjAuMH0sIlBhZGRpbmciOnsiJGlkIjoiNzM1IiwiVG9wIjowLjAsIkxlZnQiOjAuMCwiUmlnaHQiOjAuMCwiQm90dG9tIjowLjB9LCJCYWNrZ3JvdW5kIjp7IiRpZCI6IjczNiIsIkNvbG9yIjp7IiRpZCI6IjczNyIsIkEiOjAsIlIiOjI1NSwiRyI6MjU1LCJCIjoyNTV9fSwiSXNWaXNpYmxlIjpmYWxzZSwiV2lkdGgiOjAuMCwiSGVpZ2h0IjowLjAsIkJvcmRlclN0eWxlIjp7IiRpZCI6IjczOCIsIkxpbmVDb2xvciI6bnVsbCwiTGluZVdlaWdodCI6MC4wLCJMaW5lVHlwZSI6MCwiUGFyZW50U3R5bGUiOm51bGx9LCJQYXJlbnRTdHlsZSI6bnVsbH0sIkRhdGVGb3JtYXQiOnsiJGlkIjoiNz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0MCIsIkZvcm1hdCI6MCwiSXNWaXNpYmxlIjpmYWxzZSwiTGFzdEtub3duVmlzaWJpbGl0eVN0YXRlIjpmYWxzZX0sIklzVmlzaWJsZSI6dHJ1ZSwiUGFyZW50U3R5bGUiOm51bGx9LCJIeXBlcmxpbmsiOm51bGwsIkltcG9ydElkIjpudWxsfV0sIklkIjoiODYzODhmNjctMWRlNi00NWIxLWIzZDUtYTM3ZmM0NzQ2YmJiIiwiSXNTaW5nbGVJdGVtUm93IjpmYWxzZX0seyIkaWQiOiI3NDEiLCJfdGFza3MiOltdLCJfbWlsZXN0b25lcyI6W3siJGlkIjoiNzQyIiwiSWQiOiI2MmUwNjkzMy0yMjM5LTQwZTAtYTc1Zi1kZTUzNjlkYTc5MzgiLCJJbmRleCI6MTksIkdyb3VwSWQiOm51bGwsIlRpdGxlIjoiU21hbGwgTWlncmF0aW9ucyBXb3Jrc2hvcHMiLCJEYXRlVGltZSI6IjIwMjUtMDctMTdUMjM6NTk6MDAiLCJQZXJjZW50YWdlQ29tcGxldGUiOm51bGwsIk5vdGUiOm51bGwsIlN0eWxlIjp7IiRpZCI6Ijc0MyIsIlRpdGxlUG9zaXRpb24iOiJCZWxvdyIsIkRhdGVQb3NpdGlvbiI6IkxlZnQiLCJTaGFwZVR5cGUiOjEsIlNoYXBlU2l6ZSI6MCwiU3BhY2luZyI6NSwiU2hhcGVTdHlsZSI6eyIkaWQiOiI3NDQiLCJNYXJnaW4iOnsiJGlkIjoiNzQ1IiwiVG9wIjowLjAsIkxlZnQiOjAuMCwiUmlnaHQiOjAuMCwiQm90dG9tIjowLjB9LCJQYWRkaW5nIjp7IiRpZCI6Ijc0NiIsIlRvcCI6MC4wLCJMZWZ0IjowLjAsIlJpZ2h0IjowLjAsIkJvdHRvbSI6MC4wfSwiQmFja2dyb3VuZCI6eyIkaWQiOiI3NDciLCJDb2xvciI6eyIkaWQiOiI3NDgiLCJBIjoyNTUsIlIiOjE0MSwiRyI6OTksIkIiOjExNn19LCJJc1Zpc2libGUiOnRydWUsIldpZHRoIjoxMi4wLCJIZWlnaHQiOjE0LjAsIkJvcmRlclN0eWxlIjp7IiRpZCI6Ijc0OSIsIkxpbmVDb2xvciI6bnVsbCwiTGluZVdlaWdodCI6MC4wLCJMaW5lVHlwZSI6MCwiUGFyZW50U3R5bGUiOm51bGx9LCJQYXJlbnRTdHlsZSI6bnVsbH0sIlRpdGxlU3R5bGUiOnsiJGlkIjoiNzUwIiwiRm9udFNldHRpbmdzIjp7IiRpZCI6Ijc1MSIsIkZvbnRTaXplIjoxMCwiRm9udE5hbWUiOiJNViBCb2xpIiwiSXNCb2xkIjpmYWxzZSwiSXNJdGFsaWMiOmZhbHNlLCJJc1VuZGVybGluZWQiOmZhbHNlLCJQYXJlbnRTdHlsZSI6bnVsbH0sIkF1dG9TaXplIjoyLCJGb3JlZ3JvdW5kIjp7IiRpZCI6Ijc1MiIsIkNvbG9yIjp7IiRpZCI6Ijc1MyIsIkEiOjI1NSwiUiI6MCwiRyI6MCwiQiI6MH19LCJNYXhXaWR0aCI6OTQuOTk0ODkxODg3MjE5MDY5LCJNYXhIZWlnaHQiOiJJbmZpbml0eSIsIlNtYXJ0Rm9yZWdyb3VuZElzQWN0aXZlIjpmYWxzZSwiSG9yaXpvbnRhbEFsaWdubWVudCI6MSwiVmVydGljYWxBbGlnbm1lbnQiOjAsIlNtYXJ0Rm9yZWdyb3VuZCI6bnVsbCwiQmFja2dyb3VuZEZpbGxUeXBlIjowLCJNYXJnaW4iOnsiJGlkIjoiNzU0IiwiVG9wIjowLjAsIkxlZnQiOjAuMCwiUmlnaHQiOjAuMCwiQm90dG9tIjowLjB9LCJQYWRkaW5nIjp7IiRpZCI6Ijc1NSIsIlRvcCI6MC4wLCJMZWZ0IjowLjAsIlJpZ2h0IjowLjAsIkJvdHRvbSI6MC4wfSwiQmFja2dyb3VuZCI6eyIkaWQiOiI3NTYiLCJDb2xvciI6eyIkaWQiOiI3NTciLCJBIjowLCJSIjoyNTUsIkciOjI1NSwiQiI6MjU1fX0sIklzVmlzaWJsZSI6dHJ1ZSwiV2lkdGgiOjAuMCwiSGVpZ2h0IjowLjAsIkJvcmRlclN0eWxlIjp7IiRpZCI6Ijc1OCIsIkxpbmVDb2xvciI6bnVsbCwiTGluZVdlaWdodCI6MC4wLCJMaW5lVHlwZSI6MCwiUGFyZW50U3R5bGUiOm51bGx9LCJQYXJlbnRTdHlsZSI6bnVsbH0sIkRhdGVTdHlsZSI6eyIkaWQiOiI3NTkiLCJGb250U2V0dGluZ3MiOnsiJGlkIjoiNzYwIiwiRm9udFNpemUiOjEwLCJGb250TmFtZSI6IkNhbGlicmkiLCJJc0JvbGQiOmZhbHNlLCJJc0l0YWxpYyI6ZmFsc2UsIklzVW5kZXJsaW5lZCI6ZmFsc2UsIlBhcmVudFN0eWxlIjpudWxsfSwiQXV0b1NpemUiOjAsIkZvcmVncm91bmQiOnsiJGlkIjoiNzYxIiwiQ29sb3IiOnsiJGlkIjoiNzY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3NjMiLCJUb3AiOjAuMCwiTGVmdCI6MC4wLCJSaWdodCI6MC4wLCJCb3R0b20iOjAuMH0sIlBhZGRpbmciOnsiJGlkIjoiNzY0IiwiVG9wIjowLjAsIkxlZnQiOjAuMCwiUmlnaHQiOjAuMCwiQm90dG9tIjowLjB9LCJCYWNrZ3JvdW5kIjp7IiRpZCI6Ijc2NSIsIkNvbG9yIjp7IiRpZCI6Ijc2NiIsIkEiOjAsIlIiOjI1NSwiRyI6MjU1LCJCIjoyNTV9fSwiSXNWaXNpYmxlIjpmYWxzZSwiV2lkdGgiOjAuMCwiSGVpZ2h0IjowLjAsIkJvcmRlclN0eWxlIjp7IiRpZCI6Ijc2NyIsIkxpbmVDb2xvciI6bnVsbCwiTGluZVdlaWdodCI6MC4wLCJMaW5lVHlwZSI6MCwiUGFyZW50U3R5bGUiOm51bGx9LCJQYXJlbnRTdHlsZSI6bnVsbH0sIkRhdGVGb3JtYXQiOnsiJGlkIjoiNzY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OSIsIkZvcm1hdCI6MCwiSXNWaXNpYmxlIjpmYWxzZSwiTGFzdEtub3duVmlzaWJpbGl0eVN0YXRlIjpmYWxzZX0sIklzVmlzaWJsZSI6dHJ1ZSwiUGFyZW50U3R5bGUiOm51bGx9LCJIeXBlcmxpbmsiOm51bGwsIkltcG9ydElkIjpudWxsfSx7IiRpZCI6Ijc3MCIsIklkIjoiY2M2M2ViNmItOTk0Ny00NGU0LWFlNWYtY2JiZTdmZTA4YjZkIiwiSW5kZXgiOjIwLCJHcm91cElkIjpudWxsLCJUaXRsZSI6IkJsYW5rIiwiRGF0ZVRpbWUiOiIyMDI1LTA3LTIxVDIzOjU5OjAwIiwiUGVyY2VudGFnZUNvbXBsZXRlIjpudWxsLCJOb3RlIjpudWxsLCJTdHlsZSI6eyIkaWQiOiI3NzEiLCJUaXRsZVBvc2l0aW9uIjoiUmlnaHQiLCJEYXRlUG9zaXRpb24iOiJMZWZ0IiwiU2hhcGVUeXBlIjoxLCJTaGFwZVNpemUiOjAsIlNwYWNpbmciOjUsIlNoYXBlU3R5bGUiOnsiJGlkIjoiNzcyIiwiTWFyZ2luIjp7IiRpZCI6Ijc3MyIsIlRvcCI6MC4wLCJMZWZ0IjowLjAsIlJpZ2h0IjowLjAsIkJvdHRvbSI6MC4wfSwiUGFkZGluZyI6eyIkaWQiOiI3NzQiLCJUb3AiOjAuMCwiTGVmdCI6MC4wLCJSaWdodCI6MC4wLCJCb3R0b20iOjAuMH0sIkJhY2tncm91bmQiOnsiJGlkIjoiNzc1IiwiQ29sb3IiOnsiJGlkIjoiNzc2IiwiQSI6MjU1LCJSIjoxNDEsIkciOjk5LCJCIjoxMTZ9fSwiSXNWaXNpYmxlIjp0cnVlLCJXaWR0aCI6MTIuMCwiSGVpZ2h0IjoxNC4wLCJCb3JkZXJTdHlsZSI6eyIkaWQiOiI3NzciLCJMaW5lQ29sb3IiOm51bGwsIkxpbmVXZWlnaHQiOjAuMCwiTGluZVR5cGUiOjAsIlBhcmVudFN0eWxlIjpudWxsfSwiUGFyZW50U3R5bGUiOm51bGx9LCJUaXRsZVN0eWxlIjp7IiRpZCI6Ijc3OCIsIkZvbnRTZXR0aW5ncyI6eyIkaWQiOiI3NzkiLCJGb250U2l6ZSI6MTEsIkZvbnROYW1lIjoiQ2FsaWJyaSIsIklzQm9sZCI6dHJ1ZSwiSXNJdGFsaWMiOmZhbHNlLCJJc1VuZGVybGluZWQiOmZhbHNlLCJQYXJlbnRTdHlsZSI6bnVsbH0sIkF1dG9TaXplIjowLCJGb3JlZ3JvdW5kIjp7IiRpZCI6Ijc4MCIsIkNvbG9yIjp7IiRpZCI6Ijc4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ODIiLCJUb3AiOjAuMCwiTGVmdCI6MC4wLCJSaWdodCI6MC4wLCJCb3R0b20iOjAuMH0sIlBhZGRpbmciOnsiJGlkIjoiNzgzIiwiVG9wIjowLjAsIkxlZnQiOjAuMCwiUmlnaHQiOjAuMCwiQm90dG9tIjowLjB9LCJCYWNrZ3JvdW5kIjp7IiRpZCI6Ijc4NCIsIkNvbG9yIjp7IiRpZCI6Ijc4NSIsIkEiOjAsIlIiOjI1NSwiRyI6MjU1LCJCIjoyNTV9fSwiSXNWaXNpYmxlIjpmYWxzZSwiV2lkdGgiOjAuMCwiSGVpZ2h0IjowLjAsIkJvcmRlclN0eWxlIjp7IiRpZCI6Ijc4NiIsIkxpbmVDb2xvciI6bnVsbCwiTGluZVdlaWdodCI6MC4wLCJMaW5lVHlwZSI6MCwiUGFyZW50U3R5bGUiOm51bGx9LCJQYXJlbnRTdHlsZSI6bnVsbH0sIkRhdGVTdHlsZSI6eyIkaWQiOiI3ODciLCJGb250U2V0dGluZ3MiOnsiJGlkIjoiNzg4IiwiRm9udFNpemUiOjEwLCJGb250TmFtZSI6IkNhbGlicmkiLCJJc0JvbGQiOmZhbHNlLCJJc0l0YWxpYyI6ZmFsc2UsIklzVW5kZXJsaW5lZCI6ZmFsc2UsIlBhcmVudFN0eWxlIjpudWxsfSwiQXV0b1NpemUiOjAsIkZvcmVncm91bmQiOnsiJGlkIjoiNzg5IiwiQ29sb3IiOnsiJGlkIjoiNzk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3OTEiLCJUb3AiOjAuMCwiTGVmdCI6MC4wLCJSaWdodCI6MC4wLCJCb3R0b20iOjAuMH0sIlBhZGRpbmciOnsiJGlkIjoiNzkyIiwiVG9wIjowLjAsIkxlZnQiOjAuMCwiUmlnaHQiOjAuMCwiQm90dG9tIjowLjB9LCJCYWNrZ3JvdW5kIjp7IiRpZCI6Ijc5MyIsIkNvbG9yIjp7IiRpZCI6Ijc5NCIsIkEiOjAsIlIiOjI1NSwiRyI6MjU1LCJCIjoyNTV9fSwiSXNWaXNpYmxlIjpmYWxzZSwiV2lkdGgiOjAuMCwiSGVpZ2h0IjowLjAsIkJvcmRlclN0eWxlIjp7IiRpZCI6Ijc5NSIsIkxpbmVDb2xvciI6bnVsbCwiTGluZVdlaWdodCI6MC4wLCJMaW5lVHlwZSI6MCwiUGFyZW50U3R5bGUiOm51bGx9LCJQYXJlbnRTdHlsZSI6bnVsbH0sIkRhdGVGb3JtYXQiOnsiJGlkIjoiNz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5NyIsIkZvcm1hdCI6MCwiSXNWaXNpYmxlIjpmYWxzZSwiTGFzdEtub3duVmlzaWJpbGl0eVN0YXRlIjpmYWxzZX0sIklzVmlzaWJsZSI6dHJ1ZSwiUGFyZW50U3R5bGUiOm51bGx9LCJIeXBlcmxpbmsiOm51bGwsIkltcG9ydElkIjpudWxsfSx7IiRpZCI6Ijc5OCIsIklkIjoiN2M2ZGJjNjUtYjVkNy00Mzc0LTk4MmItNzM1ZDNmZjgyZjkxIiwiSW5kZXgiOjIxLCJHcm91cElkIjpudWxsLCJUaXRsZSI6IkRpZ2l0YWwgTWlncmF0aW9uIFdvcmtzaG9wcyIsIkRhdGVUaW1lIjoiMjAyNS0wOC0xNVQyMzo1OTowMCIsIlBlcmNlbnRhZ2VDb21wbGV0ZSI6bnVsbCwiTm90ZSI6bnVsbCwiU3R5bGUiOnsiJGlkIjoiNzk5IiwiVGl0bGVQb3NpdGlvbiI6IkJlbG93IiwiRGF0ZVBvc2l0aW9uIjoiTGVmdCIsIlNoYXBlVHlwZSI6MSwiU2hhcGVTaXplIjowLCJTcGFjaW5nIjo1LCJTaGFwZVN0eWxlIjp7IiRpZCI6IjgwMCIsIk1hcmdpbiI6eyIkaWQiOiI4MDEiLCJUb3AiOjAuMCwiTGVmdCI6MC4wLCJSaWdodCI6MC4wLCJCb3R0b20iOjAuMH0sIlBhZGRpbmciOnsiJGlkIjoiODAyIiwiVG9wIjowLjAsIkxlZnQiOjAuMCwiUmlnaHQiOjAuMCwiQm90dG9tIjowLjB9LCJCYWNrZ3JvdW5kIjp7IiRpZCI6IjgwMyIsIkNvbG9yIjp7IiRpZCI6IjgwNCIsIkEiOjI1NSwiUiI6OTcsIkciOjEyOSwiQiI6MTUxfX0sIklzVmlzaWJsZSI6dHJ1ZSwiV2lkdGgiOjEyLjAsIkhlaWdodCI6MTQuMCwiQm9yZGVyU3R5bGUiOnsiJGlkIjoiODA1IiwiTGluZUNvbG9yIjpudWxsLCJMaW5lV2VpZ2h0IjowLjAsIkxpbmVUeXBlIjowLCJQYXJlbnRTdHlsZSI6bnVsbH0sIlBhcmVudFN0eWxlIjpudWxsfSwiVGl0bGVTdHlsZSI6eyIkaWQiOiI4MDYiLCJGb250U2V0dGluZ3MiOnsiJGlkIjoiODA3IiwiRm9udFNpemUiOjExLCJGb250TmFtZSI6Ik1WIEJvbGkiLCJJc0JvbGQiOmZhbHNlLCJJc0l0YWxpYyI6ZmFsc2UsIklzVW5kZXJsaW5lZCI6ZmFsc2UsIlBhcmVudFN0eWxlIjpudWxsfSwiQXV0b1NpemUiOjIsIkZvcmVncm91bmQiOnsiJGlkIjoiODA4IiwiQ29sb3IiOnsiJGlkIjoiODA5IiwiQSI6MjU1LCJSIjowLCJHIjowLCJCIjowfX0sIk1heFdpZHRoIjoxMTguMzQ1NzkzOTYzNjk4MjcsIk1heEhlaWdodCI6IkluZmluaXR5IiwiU21hcnRGb3JlZ3JvdW5kSXNBY3RpdmUiOmZhbHNlLCJIb3Jpem9udGFsQWxpZ25tZW50IjoxLCJWZXJ0aWNhbEFsaWdubWVudCI6MCwiU21hcnRGb3JlZ3JvdW5kIjpudWxsLCJCYWNrZ3JvdW5kRmlsbFR5cGUiOjAsIk1hcmdpbiI6eyIkaWQiOiI4MTAiLCJUb3AiOjAuMCwiTGVmdCI6MC4wLCJSaWdodCI6MC4wLCJCb3R0b20iOjAuMH0sIlBhZGRpbmciOnsiJGlkIjoiODExIiwiVG9wIjowLjAsIkxlZnQiOjAuMCwiUmlnaHQiOjAuMCwiQm90dG9tIjowLjB9LCJCYWNrZ3JvdW5kIjp7IiRpZCI6IjgxMiIsIkNvbG9yIjp7IiRpZCI6IjgxMyIsIkEiOjAsIlIiOjI1NSwiRyI6MjU1LCJCIjoyNTV9fSwiSXNWaXNpYmxlIjp0cnVlLCJXaWR0aCI6MC4wLCJIZWlnaHQiOjAuMCwiQm9yZGVyU3R5bGUiOnsiJGlkIjoiODE0IiwiTGluZUNvbG9yIjpudWxsLCJMaW5lV2VpZ2h0IjowLjAsIkxpbmVUeXBlIjowLCJQYXJlbnRTdHlsZSI6bnVsbH0sIlBhcmVudFN0eWxlIjpudWxsfSwiRGF0ZVN0eWxlIjp7IiRpZCI6IjgxNSIsIkZvbnRTZXR0aW5ncyI6eyIkaWQiOiI4MTYiLCJGb250U2l6ZSI6MTAsIkZvbnROYW1lIjoiQ2FsaWJyaSIsIklzQm9sZCI6ZmFsc2UsIklzSXRhbGljIjpmYWxzZSwiSXNVbmRlcmxpbmVkIjpmYWxzZSwiUGFyZW50U3R5bGUiOm51bGx9LCJBdXRvU2l6ZSI6MCwiRm9yZWdyb3VuZCI6eyIkaWQiOiI4MTciLCJDb2xvciI6eyIkaWQiOiI4M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xOSIsIlRvcCI6MC4wLCJMZWZ0IjowLjAsIlJpZ2h0IjowLjAsIkJvdHRvbSI6MC4wfSwiUGFkZGluZyI6eyIkaWQiOiI4MjAiLCJUb3AiOjAuMCwiTGVmdCI6MC4wLCJSaWdodCI6MC4wLCJCb3R0b20iOjAuMH0sIkJhY2tncm91bmQiOnsiJGlkIjoiODIxIiwiQ29sb3IiOnsiJGlkIjoiODIyIiwiQSI6MCwiUiI6MjU1LCJHIjoyNTUsIkIiOjI1NX19LCJJc1Zpc2libGUiOmZhbHNlLCJXaWR0aCI6MC4wLCJIZWlnaHQiOjAuMCwiQm9yZGVyU3R5bGUiOnsiJGlkIjoiODIzIiwiTGluZUNvbG9yIjpudWxsLCJMaW5lV2VpZ2h0IjowLjAsIkxpbmVUeXBlIjowLCJQYXJlbnRTdHlsZSI6bnVsbH0sIlBhcmVudFN0eWxlIjpudWxsfSwiRGF0ZUZvcm1hdCI6eyIkaWQiOiI4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I1IiwiRm9ybWF0IjowLCJJc1Zpc2libGUiOmZhbHNlLCJMYXN0S25vd25WaXNpYmlsaXR5U3RhdGUiOmZhbHNlfSwiSXNWaXNpYmxlIjp0cnVlLCJQYXJlbnRTdHlsZSI6bnVsbH0sIkh5cGVybGluayI6bnVsbCwiSW1wb3J0SWQiOm51bGx9LHsiJGlkIjoiODI2IiwiSWQiOiJjMTk4M2UzMy01NWY2LTRiNWUtODU1Yi02OTkwNDQzN2RhNmYiLCJJbmRleCI6MjIsIkdyb3VwSWQiOm51bGwsIlRpdGxlIjoiQmxhbmsiLCJEYXRlVGltZSI6IjIwMjUtMDgtMTFUMjM6NTk6MDAiLCJQZXJjZW50YWdlQ29tcGxldGUiOm51bGwsIk5vdGUiOm51bGwsIlN0eWxlIjp7IiRpZCI6IjgyNyIsIlRpdGxlUG9zaXRpb24iOiJCZWxvdyIsIkRhdGVQb3NpdGlvbiI6IkxlZnQiLCJTaGFwZVR5cGUiOjEsIlNoYXBlU2l6ZSI6MCwiU3BhY2luZyI6NSwiU2hhcGVTdHlsZSI6eyIkaWQiOiI4MjgiLCJNYXJnaW4iOnsiJGlkIjoiODI5IiwiVG9wIjowLjAsIkxlZnQiOjAuMCwiUmlnaHQiOjAuMCwiQm90dG9tIjowLjB9LCJQYWRkaW5nIjp7IiRpZCI6IjgzMCIsIlRvcCI6MC4wLCJMZWZ0IjowLjAsIlJpZ2h0IjowLjAsIkJvdHRvbSI6MC4wfSwiQmFja2dyb3VuZCI6eyIkaWQiOiI4MzEiLCJDb2xvciI6eyIkaWQiOiI4MzIiLCJBIjoyNTUsIlIiOjk3LCJHIjoxMjksIkIiOjE1MX19LCJJc1Zpc2libGUiOnRydWUsIldpZHRoIjoxMi4wLCJIZWlnaHQiOjE0LjAsIkJvcmRlclN0eWxlIjp7IiRpZCI6IjgzMyIsIkxpbmVDb2xvciI6bnVsbCwiTGluZVdlaWdodCI6MC4wLCJMaW5lVHlwZSI6MCwiUGFyZW50U3R5bGUiOm51bGx9LCJQYXJlbnRTdHlsZSI6bnVsbH0sIlRpdGxlU3R5bGUiOnsiJGlkIjoiODM0IiwiRm9udFNldHRpbmdzIjp7IiRpZCI6IjgzNSIsIkZvbnRTaXplIjoxMSwiRm9udE5hbWUiOiJDYWxpYnJpIiwiSXNCb2xkIjp0cnVlLCJJc0l0YWxpYyI6ZmFsc2UsIklzVW5kZXJsaW5lZCI6ZmFsc2UsIlBhcmVudFN0eWxlIjpudWxsfSwiQXV0b1NpemUiOjAsIkZvcmVncm91bmQiOnsiJGlkIjoiODM2IiwiQ29sb3IiOnsiJGlkIjoiODM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zOCIsIlRvcCI6MC4wLCJMZWZ0IjowLjAsIlJpZ2h0IjowLjAsIkJvdHRvbSI6MC4wfSwiUGFkZGluZyI6eyIkaWQiOiI4MzkiLCJUb3AiOjAuMCwiTGVmdCI6MC4wLCJSaWdodCI6MC4wLCJCb3R0b20iOjAuMH0sIkJhY2tncm91bmQiOnsiJGlkIjoiODQwIiwiQ29sb3IiOnsiJGlkIjoiODQxIiwiQSI6MCwiUiI6MjU1LCJHIjoyNTUsIkIiOjI1NX19LCJJc1Zpc2libGUiOmZhbHNlLCJXaWR0aCI6MC4wLCJIZWlnaHQiOjAuMCwiQm9yZGVyU3R5bGUiOnsiJGlkIjoiODQyIiwiTGluZUNvbG9yIjpudWxsLCJMaW5lV2VpZ2h0IjowLjAsIkxpbmVUeXBlIjowLCJQYXJlbnRTdHlsZSI6bnVsbH0sIlBhcmVudFN0eWxlIjpudWxsfSwiRGF0ZVN0eWxlIjp7IiRpZCI6Ijg0MyIsIkZvbnRTZXR0aW5ncyI6eyIkaWQiOiI4NDQiLCJGb250U2l6ZSI6MTAsIkZvbnROYW1lIjoiQ2FsaWJyaSIsIklzQm9sZCI6ZmFsc2UsIklzSXRhbGljIjpmYWxzZSwiSXNVbmRlcmxpbmVkIjpmYWxzZSwiUGFyZW50U3R5bGUiOm51bGx9LCJBdXRvU2l6ZSI6MCwiRm9yZWdyb3VuZCI6eyIkaWQiOiI4NDUiLCJDb2xvciI6eyIkaWQiOiI4N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0NyIsIlRvcCI6MC4wLCJMZWZ0IjowLjAsIlJpZ2h0IjowLjAsIkJvdHRvbSI6MC4wfSwiUGFkZGluZyI6eyIkaWQiOiI4NDgiLCJUb3AiOjAuMCwiTGVmdCI6MC4wLCJSaWdodCI6MC4wLCJCb3R0b20iOjAuMH0sIkJhY2tncm91bmQiOnsiJGlkIjoiODQ5IiwiQ29sb3IiOnsiJGlkIjoiODUwIiwiQSI6MCwiUiI6MjU1LCJHIjoyNTUsIkIiOjI1NX19LCJJc1Zpc2libGUiOmZhbHNlLCJXaWR0aCI6MC4wLCJIZWlnaHQiOjAuMCwiQm9yZGVyU3R5bGUiOnsiJGlkIjoiODUxIiwiTGluZUNvbG9yIjpudWxsLCJMaW5lV2VpZ2h0IjowLjAsIkxpbmVUeXBlIjowLCJQYXJlbnRTdHlsZSI6bnVsbH0sIlBhcmVudFN0eWxlIjpudWxsfSwiRGF0ZUZvcm1hdCI6eyIkaWQiOiI4N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UzIiwiRm9ybWF0IjowLCJJc1Zpc2libGUiOmZhbHNlLCJMYXN0S25vd25WaXNpYmlsaXR5U3RhdGUiOmZhbHNlfSwiSXNWaXNpYmxlIjp0cnVlLCJQYXJlbnRTdHlsZSI6bnVsbH0sIkh5cGVybGluayI6bnVsbCwiSW1wb3J0SWQiOm51bGx9LHsiJGlkIjoiODU0IiwiSWQiOiJiYThjZmZlZS0zMjcxLTRjMGUtODFhZi02NTU2MzlkZTZmYzgiLCJJbmRleCI6MjMsIkdyb3VwSWQiOm51bGwsIlRpdGxlIjoiQmxhbmsiLCJEYXRlVGltZSI6IjIwMjUtMDktMDVUMjM6NTk6MDAiLCJQZXJjZW50YWdlQ29tcGxldGUiOm51bGwsIk5vdGUiOm51bGwsIlN0eWxlIjp7IiRpZCI6Ijg1NSIsIlRpdGxlUG9zaXRpb24iOiJSaWdodCIsIkRhdGVQb3NpdGlvbiI6IkxlZnQiLCJTaGFwZVR5cGUiOjEsIlNoYXBlU2l6ZSI6MCwiU3BhY2luZyI6NSwiU2hhcGVTdHlsZSI6eyIkaWQiOiI4NTYiLCJNYXJnaW4iOnsiJGlkIjoiODU3IiwiVG9wIjowLjAsIkxlZnQiOjAuMCwiUmlnaHQiOjAuMCwiQm90dG9tIjowLjB9LCJQYWRkaW5nIjp7IiRpZCI6Ijg1OCIsIlRvcCI6MC4wLCJMZWZ0IjowLjAsIlJpZ2h0IjowLjAsIkJvdHRvbSI6MC4wfSwiQmFja2dyb3VuZCI6eyIkaWQiOiI4NTkiLCJDb2xvciI6eyIkaWQiOiI4NjAiLCJBIjoyNTUsIlIiOjExMSwiRyI6MTExLCJCIjoxMTZ9fSwiSXNWaXNpYmxlIjp0cnVlLCJXaWR0aCI6MTIuMCwiSGVpZ2h0IjoxNC4wLCJCb3JkZXJTdHlsZSI6eyIkaWQiOiI4NjEiLCJMaW5lQ29sb3IiOm51bGwsIkxpbmVXZWlnaHQiOjAuMCwiTGluZVR5cGUiOjAsIlBhcmVudFN0eWxlIjpudWxsfSwiUGFyZW50U3R5bGUiOm51bGx9LCJUaXRsZVN0eWxlIjp7IiRpZCI6Ijg2MiIsIkZvbnRTZXR0aW5ncyI6eyIkaWQiOiI4NjMiLCJGb250U2l6ZSI6MTEsIkZvbnROYW1lIjoiQ2FsaWJyaSIsIklzQm9sZCI6dHJ1ZSwiSXNJdGFsaWMiOmZhbHNlLCJJc1VuZGVybGluZWQiOmZhbHNlLCJQYXJlbnRTdHlsZSI6bnVsbH0sIkF1dG9TaXplIjowLCJGb3JlZ3JvdW5kIjp7IiRpZCI6Ijg2NCIsIkNvbG9yIjp7IiRpZCI6Ijg2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NjYiLCJUb3AiOjAuMCwiTGVmdCI6MC4wLCJSaWdodCI6MC4wLCJCb3R0b20iOjAuMH0sIlBhZGRpbmciOnsiJGlkIjoiODY3IiwiVG9wIjowLjAsIkxlZnQiOjAuMCwiUmlnaHQiOjAuMCwiQm90dG9tIjowLjB9LCJCYWNrZ3JvdW5kIjp7IiRpZCI6Ijg2OCIsIkNvbG9yIjp7IiRpZCI6Ijg2OSIsIkEiOjAsIlIiOjI1NSwiRyI6MjU1LCJCIjoyNTV9fSwiSXNWaXNpYmxlIjpmYWxzZSwiV2lkdGgiOjAuMCwiSGVpZ2h0IjowLjAsIkJvcmRlclN0eWxlIjp7IiRpZCI6Ijg3MCIsIkxpbmVDb2xvciI6bnVsbCwiTGluZVdlaWdodCI6MC4wLCJMaW5lVHlwZSI6MCwiUGFyZW50U3R5bGUiOm51bGx9LCJQYXJlbnRTdHlsZSI6bnVsbH0sIkRhdGVTdHlsZSI6eyIkaWQiOiI4NzEiLCJGb250U2V0dGluZ3MiOnsiJGlkIjoiODcyIiwiRm9udFNpemUiOjEwLCJGb250TmFtZSI6IkNhbGlicmkiLCJJc0JvbGQiOmZhbHNlLCJJc0l0YWxpYyI6ZmFsc2UsIklzVW5kZXJsaW5lZCI6ZmFsc2UsIlBhcmVudFN0eWxlIjpudWxsfSwiQXV0b1NpemUiOjAsIkZvcmVncm91bmQiOnsiJGlkIjoiODczIiwiQ29sb3IiOnsiJGlkIjoiODc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4NzUiLCJUb3AiOjAuMCwiTGVmdCI6MC4wLCJSaWdodCI6MC4wLCJCb3R0b20iOjAuMH0sIlBhZGRpbmciOnsiJGlkIjoiODc2IiwiVG9wIjowLjAsIkxlZnQiOjAuMCwiUmlnaHQiOjAuMCwiQm90dG9tIjowLjB9LCJCYWNrZ3JvdW5kIjp7IiRpZCI6Ijg3NyIsIkNvbG9yIjp7IiRpZCI6Ijg3OCIsIkEiOjAsIlIiOjI1NSwiRyI6MjU1LCJCIjoyNTV9fSwiSXNWaXNpYmxlIjpmYWxzZSwiV2lkdGgiOjAuMCwiSGVpZ2h0IjowLjAsIkJvcmRlclN0eWxlIjp7IiRpZCI6Ijg3OSIsIkxpbmVDb2xvciI6bnVsbCwiTGluZVdlaWdodCI6MC4wLCJMaW5lVHlwZSI6MCwiUGFyZW50U3R5bGUiOm51bGx9LCJQYXJlbnRTdHlsZSI6bnVsbH0sIkRhdGVGb3JtYXQiOnsiJGlkIjoiOD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4MSIsIkZvcm1hdCI6MCwiSXNWaXNpYmxlIjpmYWxzZSwiTGFzdEtub3duVmlzaWJpbGl0eVN0YXRlIjpmYWxzZX0sIklzVmlzaWJsZSI6dHJ1ZSwiUGFyZW50U3R5bGUiOm51bGx9LCJIeXBlcmxpbmsiOm51bGwsIkltcG9ydElkIjpudWxsfSx7IiRpZCI6Ijg4MiIsIklkIjoiM2UxY2QwMmMtYTMxOS00NzhkLTgwZDEtOGZlMmJmOGJjMDIyIiwiSW5kZXgiOjI0LCJHcm91cElkIjpudWxsLCJUaXRsZSI6IkFzc2V0IE1pZ3JhdGlvbiBXb3Jrc2hvcHMiLCJEYXRlVGltZSI6IjIwMjUtMDktMDlUMjM6NTk6MDAiLCJQZXJjZW50YWdlQ29tcGxldGUiOm51bGwsIk5vdGUiOm51bGwsIlN0eWxlIjp7IiRpZCI6Ijg4MyIsIlRpdGxlUG9zaXRpb24iOiJCZWxvdyIsIkRhdGVQb3NpdGlvbiI6IkxlZnQiLCJTaGFwZVR5cGUiOjEsIlNoYXBlU2l6ZSI6MCwiU3BhY2luZyI6NSwiU2hhcGVTdHlsZSI6eyIkaWQiOiI4ODQiLCJNYXJnaW4iOnsiJGlkIjoiODg1IiwiVG9wIjowLjAsIkxlZnQiOjAuMCwiUmlnaHQiOjAuMCwiQm90dG9tIjowLjB9LCJQYWRkaW5nIjp7IiRpZCI6Ijg4NiIsIlRvcCI6MC4wLCJMZWZ0IjowLjAsIlJpZ2h0IjowLjAsIkJvdHRvbSI6MC4wfSwiQmFja2dyb3VuZCI6eyIkaWQiOiI4ODciLCJDb2xvciI6eyIkaWQiOiI4ODgiLCJBIjoyNTUsIlIiOjExMSwiRyI6MTExLCJCIjoxMTZ9fSwiSXNWaXNpYmxlIjp0cnVlLCJXaWR0aCI6MTIuMCwiSGVpZ2h0IjoxNC4wLCJCb3JkZXJTdHlsZSI6eyIkaWQiOiI4ODkiLCJMaW5lQ29sb3IiOm51bGwsIkxpbmVXZWlnaHQiOjAuMCwiTGluZVR5cGUiOjAsIlBhcmVudFN0eWxlIjpudWxsfSwiUGFyZW50U3R5bGUiOm51bGx9LCJUaXRsZVN0eWxlIjp7IiRpZCI6Ijg5MCIsIkZvbnRTZXR0aW5ncyI6eyIkaWQiOiI4OTEiLCJGb250U2l6ZSI6MTEsIkZvbnROYW1lIjoiTVYgQm9saSIsIklzQm9sZCI6ZmFsc2UsIklzSXRhbGljIjpmYWxzZSwiSXNVbmRlcmxpbmVkIjpmYWxzZSwiUGFyZW50U3R5bGUiOm51bGx9LCJBdXRvU2l6ZSI6MiwiRm9yZWdyb3VuZCI6eyIkaWQiOiI4OTIiLCJDb2xvciI6eyIkaWQiOiI4OTMiLCJBIjoyNTUsIlIiOjAsIkciOjAsIkIiOjB9fSwiTWF4V2lkdGgiOjkyLjM5ODM5MTMzMjM5Mzg4NSwiTWF4SGVpZ2h0IjoiSW5maW5pdHkiLCJTbWFydEZvcmVncm91bmRJc0FjdGl2ZSI6ZmFsc2UsIkhvcml6b250YWxBbGlnbm1lbnQiOjEsIlZlcnRpY2FsQWxpZ25tZW50IjowLCJTbWFydEZvcmVncm91bmQiOm51bGwsIkJhY2tncm91bmRGaWxsVHlwZSI6MCwiTWFyZ2luIjp7IiRpZCI6Ijg5NCIsIlRvcCI6MC4wLCJMZWZ0IjowLjAsIlJpZ2h0IjowLjAsIkJvdHRvbSI6MC4wfSwiUGFkZGluZyI6eyIkaWQiOiI4OTUiLCJUb3AiOjAuMCwiTGVmdCI6MC4wLCJSaWdodCI6MC4wLCJCb3R0b20iOjAuMH0sIkJhY2tncm91bmQiOnsiJGlkIjoiODk2IiwiQ29sb3IiOnsiJGlkIjoiODk3IiwiQSI6MCwiUiI6MjU1LCJHIjoyNTUsIkIiOjI1NX19LCJJc1Zpc2libGUiOnRydWUsIldpZHRoIjowLjAsIkhlaWdodCI6MC4wLCJCb3JkZXJTdHlsZSI6eyIkaWQiOiI4OTgiLCJMaW5lQ29sb3IiOm51bGwsIkxpbmVXZWlnaHQiOjAuMCwiTGluZVR5cGUiOjAsIlBhcmVudFN0eWxlIjpudWxsfSwiUGFyZW50U3R5bGUiOm51bGx9LCJEYXRlU3R5bGUiOnsiJGlkIjoiODk5IiwiRm9udFNldHRpbmdzIjp7IiRpZCI6IjkwMCIsIkZvbnRTaXplIjoxMCwiRm9udE5hbWUiOiJDYWxpYnJpIiwiSXNCb2xkIjpmYWxzZSwiSXNJdGFsaWMiOmZhbHNlLCJJc1VuZGVybGluZWQiOmZhbHNlLCJQYXJlbnRTdHlsZSI6bnVsbH0sIkF1dG9TaXplIjowLCJGb3JlZ3JvdW5kIjp7IiRpZCI6IjkwMSIsIkNvbG9yIjp7IiRpZCI6Ijkw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TAzIiwiVG9wIjowLjAsIkxlZnQiOjAuMCwiUmlnaHQiOjAuMCwiQm90dG9tIjowLjB9LCJQYWRkaW5nIjp7IiRpZCI6IjkwNCIsIlRvcCI6MC4wLCJMZWZ0IjowLjAsIlJpZ2h0IjowLjAsIkJvdHRvbSI6MC4wfSwiQmFja2dyb3VuZCI6eyIkaWQiOiI5MDUiLCJDb2xvciI6eyIkaWQiOiI5MDYiLCJBIjowLCJSIjoyNTUsIkciOjI1NSwiQiI6MjU1fX0sIklzVmlzaWJsZSI6ZmFsc2UsIldpZHRoIjowLjAsIkhlaWdodCI6MC4wLCJCb3JkZXJTdHlsZSI6eyIkaWQiOiI5MDciLCJMaW5lQ29sb3IiOm51bGwsIkxpbmVXZWlnaHQiOjAuMCwiTGluZVR5cGUiOjAsIlBhcmVudFN0eWxlIjpudWxsfSwiUGFyZW50U3R5bGUiOm51bGx9LCJEYXRlRm9ybWF0Ijp7IiRpZCI6Ijk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DkiLCJGb3JtYXQiOjAsIklzVmlzaWJsZSI6ZmFsc2UsIkxhc3RLbm93blZpc2liaWxpdHlTdGF0ZSI6ZmFsc2V9LCJJc1Zpc2libGUiOnRydWUsIlBhcmVudFN0eWxlIjpudWxsfSwiSHlwZXJsaW5rIjpudWxsLCJJbXBvcnRJZCI6bnVsbH1dLCJJZCI6ImE4ZGNiMzQxLTRmZmUtNDRmMi1iN2JlLWE4M2JhOTU3M2RhYSIsIklzU2luZ2xlSXRlbVJvdyI6ZmFsc2V9XSwiSW5kZXgiOjEyLCJJZCI6IjVkZDk4MWUwLTJjN2EtNDc2OS1iMGIxLTMwYTBhMzdmYmU0YSIsIkhlYWRlclRleHQiOm51bGwsIklzRGVmYXVsdCI6dHJ1ZSwiU3R5bGUiOnsiJGlkIjoiOTEwIiwiSGVhZGVyU3R5bGUiOnsiJGlkIjoiOTExIiwiVGV4dFN0eWxlIjp7IiRpZCI6IjkxMiIsIkZvbnRTZXR0aW5ncyI6eyIkaWQiOiI5MTMiLCJGb250U2l6ZSI6MTEsIkZvbnROYW1lIjoiQ2FsaWJyaSIsIklzQm9sZCI6ZmFsc2UsIklzSXRhbGljIjpmYWxzZSwiSXNVbmRlcmxpbmVkIjpmYWxzZSwiUGFyZW50U3R5bGUiOm51bGx9LCJBdXRvU2l6ZSI6MiwiRm9yZWdyb3VuZCI6eyIkaWQiOiI5MTQiLCJDb2xvciI6eyIkaWQiOiI5MT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5MTYiLCJUb3AiOjAuMCwiTGVmdCI6MC4wLCJSaWdodCI6MC4wLCJCb3R0b20iOjAuMH0sIlBhZGRpbmciOnsiJGlkIjoiOTE3IiwiVG9wIjowLjAsIkxlZnQiOjAuMCwiUmlnaHQiOjAuMCwiQm90dG9tIjowLjB9LCJCYWNrZ3JvdW5kIjpudWxsLCJJc1Zpc2libGUiOnRydWUsIldpZHRoIjowLjAsIkhlaWdodCI6MC4wLCJCb3JkZXJTdHlsZSI6bnVsbCwiUGFyZW50U3R5bGUiOm51bGx9LCJSZWN0YW5nbGVTdHlsZSI6eyIkaWQiOiI5MTgiLCJNYXJnaW4iOnsiJGlkIjoiOTE5IiwiVG9wIjowLjAsIkxlZnQiOjAuMCwiUmlnaHQiOjAuMCwiQm90dG9tIjowLjB9LCJQYWRkaW5nIjp7IiRpZCI6IjkyMCIsIlRvcCI6MC4wLCJMZWZ0IjowLjAsIlJpZ2h0IjowLjAsIkJvdHRvbSI6MC4wfSwiQmFja2dyb3VuZCI6eyIkaWQiOiI5MjEiLCJDb2xvciI6eyIkaWQiOiI5MjIiLCJBIjo2MywiUiI6MTg1LCJHIjoxNjQsIkIiOjEzN319LCJJc1Zpc2libGUiOnRydWUsIldpZHRoIjowLjAsIkhlaWdodCI6MC4wLCJCb3JkZXJTdHlsZSI6eyIkaWQiOiI5MjMiLCJMaW5lQ29sb3IiOnsiJGlkIjoiOTI0IiwiJHR5cGUiOiJOTFJFLkNvbW1vbi5Eb20uU29saWRDb2xvckJydXNoLCBOTFJFLkNvbW1vbiIsIkNvbG9yIjp7IiRpZCI6IjkyNSIsIkEiOjI1NSwiUiI6MjU1LCJHIjowLCJCIjowfX0sIkxpbmVXZWlnaHQiOjAuMCwiTGluZVR5cGUiOjAsIlBhcmVudFN0eWxlIjpudWxsfSwiUGFyZW50U3R5bGUiOm51bGx9LCJNYXJnaW4iOnsiJGlkIjoiOTI2IiwiVG9wIjowLjAsIkxlZnQiOjAuMCwiUmlnaHQiOjAuMCwiQm90dG9tIjowLjB9LCJQYWRkaW5nIjp7IiRpZCI6IjkyNyIsIlRvcCI6MC4wLCJMZWZ0IjowLjAsIlJpZ2h0IjowLjAsIkJvdHRvbSI6MC4wfSwiQmFja2dyb3VuZCI6bnVsbCwiSXNWaXNpYmxlIjp0cnVlLCJXaWR0aCI6MC4wLCJIZWlnaHQiOjAuMCwiQm9yZGVyU3R5bGUiOm51bGwsIlBhcmVudFN0eWxlIjpudWxsfSwiQmFja2dyb3VuZFN0eWxlIjp7IiRpZCI6IjkyOCIsIk1hcmdpbiI6eyIkaWQiOiI5MjkiLCJUb3AiOjAuMCwiTGVmdCI6MC4wLCJSaWdodCI6MC4wLCJCb3R0b20iOjAuMH0sIlBhZGRpbmciOnsiJGlkIjoiOTMwIiwiVG9wIjowLjAsIkxlZnQiOjAuMCwiUmlnaHQiOjAuMCwiQm90dG9tIjowLjB9LCJCYWNrZ3JvdW5kIjp7IiRpZCI6IjkzMSIsIkNvbG9yIjp7IiRpZCI6IjkzMiIsIkEiOjM4LCJSIjoxODUsIkciOjE2NCwiQiI6MTM3fX0sIklzVmlzaWJsZSI6dHJ1ZSwiV2lkdGgiOjAuMCwiSGVpZ2h0IjowLjAsIkJvcmRlclN0eWxlIjp7IiRpZCI6IjkzMyIsIkxpbmVDb2xvciI6eyIkaWQiOiI5MzQiLCIkdHlwZSI6Ik5MUkUuQ29tbW9uLkRvbS5Tb2xpZENvbG9yQnJ1c2gsIE5MUkUuQ29tbW9uIiwiQ29sb3IiOnsiJGlkIjoiOTM1IiwiQSI6MjU1LCJSIjoyMzQsIkciOjIyLCJCIjozMH19LCJMaW5lV2VpZ2h0IjowLjAsIkxpbmVUeXBlIjowLCJQYXJlbnRTdHlsZSI6bnVsbH0sIlBhcmVudFN0eWxlIjpudWxsfSwiTWFyZ2luIjp7IiRpZCI6IjkzNiIsIlRvcCI6MC4wLCJMZWZ0IjowLjAsIlJpZ2h0IjowLjAsIkJvdHRvbSI6MC4wfSwiUGFkZGluZyI6eyIkaWQiOiI5MzciLCJUb3AiOjAuMCwiTGVmdCI6MC4wLCJSaWdodCI6MC4wLCJCb3R0b20iOjAuMH0sIklzVmlzaWJsZSI6dHJ1ZSwiV2lkdGgiOjAuMCwiSGVpZ2h0IjowLjAsIkJvcmRlclN0eWxlIjp7IiRpZCI6IjkzOCIsIkxpbmVDb2xvciI6bnVsbCwiTGluZVdlaWdodCI6MC4wLCJMaW5lVHlwZSI6MCwiUGFyZW50U3R5bGUiOm51bGx9LCJQYXJlbnRTdHlsZSI6bnVsbH19XSwiSWQiOiJkNTUwOGZiMC0zY2JiLTRkYmYtYTdjMy00NzM2Y2NmMDRhZGMiLCJJbmRleCI6MTIsIkhlYWRlclRleHQiOiJXb3Jrc2hvcHMiLCJTdHlsZSI6eyIkaWQiOiI5MzkiLCJTdHlsZUlkIjoiMDAwMDAwMDAtMDAwMC0wMDAwLTAwMDAtMDAwMDAwMDAwMDAwIiwiSGVhZGVyU3R5bGUiOnsiJGlkIjoiOTQwIiwiVGV4dElzVmVydGljYWwiOmZhbHNlLCJUZXh0U3R5bGUiOnsiJGlkIjoiOTQxIiwiRm9udFNldHRpbmdzIjp7IiRpZCI6Ijk0MiIsIkZvbnRTaXplIjoxMiwiRm9udE5hbWUiOiJNViBCb2xpIiwiSXNCb2xkIjpmYWxzZSwiSXNJdGFsaWMiOmZhbHNlLCJJc1VuZGVybGluZWQiOmZhbHNlLCJQYXJlbnRTdHlsZSI6bnVsbH0sIkF1dG9TaXplIjoyLCJGb3JlZ3JvdW5kIjp7IiRpZCI6Ijk0MyIsIkNvbG9yIjp7IiRpZCI6Ijk0NCIsIkEiOjI1NSwiUiI6MzUsIkciOjM1LCJCIjozN319LCJNYXhXaWR0aCI6IkluZmluaXR5IiwiTWF4SGVpZ2h0IjoiSW5maW5pdHkiLCJTbWFydEZvcmVncm91bmRJc0FjdGl2ZSI6ZmFsc2UsIkhvcml6b250YWxBbGlnbm1lbnQiOjA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m51bGwsIklzVmlzaWJsZSI6ZmFsc2UsIldpZHRoIjowLjAsIkhlaWdodCI6MC4wLCJCb3JkZXJTdHlsZSI6bnVsbCwiUGFyZW50U3R5bGUiOm51bGx9LCJSZWN0YW5nbGVTdHlsZSI6eyIkaWQiOiI5NDciLCJNYXJnaW4iOnsiJGlkIjoiOTQ4IiwiVG9wIjowLjAsIkxlZnQiOjAuMCwiUmlnaHQiOjAuMCwiQm90dG9tIjowLjB9LCJQYWRkaW5nIjp7IiRpZCI6Ijk0OSIsIlRvcCI6MC4wLCJMZWZ0IjowLjAsIlJpZ2h0IjowLjAsIkJvdHRvbSI6MC4wfSwiQmFja2dyb3VuZCI6eyIkaWQiOiI5NTAiLCJDb2xvciI6eyIkaWQiOiI5NTEiLCJBIjoxMjcsIlIiOjE4NSwiRyI6MTY0LCJCIjoxMzd9fSwiSXNWaXNpYmxlIjp0cnVlLCJXaWR0aCI6MC4wLCJIZWlnaHQiOjAuMCwiQm9yZGVyU3R5bGUiOnsiJGlkIjoiOTUyIiwiTGluZUNvbG9yIjp7IiRpZCI6Ijk1MyIsIiR0eXBlIjoiTkxSRS5Db21tb24uRG9tLlNvbGlkQ29sb3JCcnVzaCwgTkxSRS5Db21tb24iLCJDb2xvciI6eyIkaWQiOiI5NTQiLCJBIjoyNTUsIlIiOjg4LCJHIjozOSwiQiI6N319LCJMaW5lV2VpZ2h0IjowLjAsIkxpbmVUeXBlIjowLCJQYXJlbnRTdHlsZSI6bnVsbH0sIlBhcmVudFN0eWxlIjpudWxsfSwiTWFyZ2luIjp7IiRpZCI6Ijk1NSIsIlRvcCI6MC4wLCJMZWZ0IjowLjAsIlJpZ2h0IjowLjAsIkJvdHRvbSI6MC4wfSwiUGFkZGluZyI6eyIkaWQiOiI5NTYiLCJUb3AiOjAuMCwiTGVmdCI6MC4wLCJSaWdodCI6MC4wLCJCb3R0b20iOjAuMH0sIkJhY2tncm91bmQiOm51bGwsIklzVmlzaWJsZSI6dHJ1ZSwiV2lkdGgiOjAuMCwiSGVpZ2h0IjowLjAsIkJvcmRlclN0eWxlIjpudWxsLCJQYXJlbnRTdHlsZSI6bnVsbH0sIkJhY2tncm91bmRTdHlsZSI6eyIkaWQiOiI5NTciLCJNYXJnaW4iOnsiJGlkIjoiOTU4IiwiVG9wIjowLjAsIkxlZnQiOjAuMCwiUmlnaHQiOjAuMCwiQm90dG9tIjowLjB9LCJQYWRkaW5nIjp7IiRpZCI6Ijk1OSIsIlRvcCI6MC4wLCJMZWZ0IjowLjAsIlJpZ2h0IjowLjAsIkJvdHRvbSI6MC4wfSwiQmFja2dyb3VuZCI6eyIkaWQiOiI5NjAiLCJDb2xvciI6eyIkaWQiOiI5NjEiLCJBIjozOCwiUiI6MTg1LCJHIjoxNjQsIkIiOjEzN319LCJJc1Zpc2libGUiOnRydWUsIldpZHRoIjowLjAsIkhlaWdodCI6MC4wLCJCb3JkZXJTdHlsZSI6eyIkaWQiOiI5NjIiLCJMaW5lQ29sb3IiOnsiJGlkIjoiOTYzIiwiJHR5cGUiOiJOTFJFLkNvbW1vbi5Eb20uU29saWRDb2xvckJydXNoLCBOTFJFLkNvbW1vbiIsIkNvbG9yIjp7IiRpZCI6Ijk2NCIsIkEiOjI1NSwiUiI6ODgsIkciOjM5LCJCIjo3fX0sIkxpbmVXZWlnaHQiOjAuMCwiTGluZVR5cGUiOjAsIlBhcmVudFN0eWxlIjpudWxsfSwiUGFyZW50U3R5bGUiOm51bGx9LCJJc0Fib3ZlVGltZWJhbmQiOmZhbHNlLCJTcGFjaW5nIjo1LCJEZWZhdWx0U3dpbWxhbmVUYXNrU3R5bGUiOnsiJGlkIjoiOTY1IiwiJHR5cGUiOiJOTFJFLkNvbW1vbi5Eb20uU3R5bGVzLkV4cGxpY2l0U2V0YWJsZVRhc2tTdHlsZSwgTkxSRS5Db21tb24iLCJTaGFwZSI6MiwiU2hhcGVUaGlja25lc3MiOjAsIkR1cmF0aW9uRm9ybWF0IjowLCJJbmNsdWRlTm9uV29ya2luZ0RheXNJbkR1cmF0aW9uIjpmYWxzZSwiUGVyY2VudGFnZUNvbXBsZXRlU3R5bGUiOnsiJGlkIjoiOTY2IiwiRm9udFNldHRpbmdzIjp7IiRpZCI6Ijk2NyIsIkZvbnRTaXplIjoxMCwiRm9udE5hbWUiOiJDYWxpYnJpIiwiSXNCb2xkIjpmYWxzZSwiSXNJdGFsaWMiOmZhbHNlLCJJc1VuZGVybGluZWQiOmZhbHNlLCJQYXJlbnRTdHlsZSI6bnVsbH0sIkF1dG9TaXplIjowLCJGb3JlZ3JvdW5kIjp7IiRpZCI6Ijk2OCIsIkNvbG9yIjp7IiRpZCI6Ijk2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3MCIsIlRvcCI6MC4wLCJMZWZ0IjowLjAsIlJpZ2h0IjowLjAsIkJvdHRvbSI6MC4wfSwiUGFkZGluZyI6eyIkaWQiOiI5NzEiLCJUb3AiOjAuMCwiTGVmdCI6MC4wLCJSaWdodCI6MC4wLCJCb3R0b20iOjAuMH0sIkJhY2tncm91bmQiOnsiJGlkIjoiOTcyIiwiQ29sb3IiOnsiJGlkIjoiOTczIiwiQSI6ODksIlIiOjAsIkciOjAsIkIiOjB9fSwiSXNWaXNpYmxlIjp0cnVlLCJXaWR0aCI6MC4wLCJIZWlnaHQiOjAuMCwiQm9yZGVyU3R5bGUiOnsiJGlkIjoiOTc0IiwiTGluZUNvbG9yIjpudWxsLCJMaW5lV2VpZ2h0IjowLjAsIkxpbmVUeXBlIjowLCJQYXJlbnRTdHlsZSI6bnVsbH0sIlBhcmVudFN0eWxlIjpudWxsfSwiRHVyYXRpb25TdHlsZSI6eyIkaWQiOiI5NzUiLCJGb250U2V0dGluZ3MiOnsiJGlkIjoiOTc2IiwiRm9udFNpemUiOjEwLCJGb250TmFtZSI6IkNhbGlicmkiLCJJc0JvbGQiOmZhbHNlLCJJc0l0YWxpYyI6ZmFsc2UsIklzVW5kZXJsaW5lZCI6ZmFsc2UsIlBhcmVudFN0eWxlIjpudWxsfSwiQXV0b1NpemUiOjAsIkZvcmVncm91bmQiOnsiJGlkIjoiOTc3IiwiQ29sb3IiOnsiJGlkIjoiOT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c5IiwiVG9wIjowLjAsIkxlZnQiOjAuMCwiUmlnaHQiOjAuMCwiQm90dG9tIjowLjB9LCJQYWRkaW5nIjp7IiRpZCI6Ijk4MCIsIlRvcCI6MC4wLCJMZWZ0IjowLjAsIlJpZ2h0IjowLjAsIkJvdHRvbSI6MC4wfSwiQmFja2dyb3VuZCI6eyIkaWQiOiI5ODEiLCJDb2xvciI6eyIkcmVmIjoiOTczIn19LCJJc1Zpc2libGUiOnRydWUsIldpZHRoIjowLjAsIkhlaWdodCI6MC4wLCJCb3JkZXJTdHlsZSI6eyIkaWQiOiI5ODIiLCJMaW5lQ29sb3IiOm51bGwsIkxpbmVXZWlnaHQiOjAuMCwiTGluZVR5cGUiOjAsIlBhcmVudFN0eWxlIjpudWxsfSwiUGFyZW50U3R5bGUiOm51bGx9LCJIb3Jpem9udGFsQ29ubmVjdG9yU3R5bGUiOnsiJGlkIjoiOTgzIiwiTGluZUNvbG9yIjp7IiRpZCI6Ijk4NCIsIiR0eXBlIjoiTkxSRS5Db21tb24uRG9tLlNvbGlkQ29sb3JCcnVzaCwgTkxSRS5Db21tb24iLCJDb2xvciI6eyIkaWQiOiI5ODUiLCJBIjoyNTUsIlIiOjIwNCwiRyI6MjA0LCJCIjoyMDR9fSwiTGluZVdlaWdodCI6MS4wLCJMaW5lVHlwZSI6MCwiUGFyZW50U3R5bGUiOm51bGx9LCJWZXJ0aWNhbENvbm5lY3RvclN0eWxlIjp7IiRpZCI6Ijk4NiIsIkxpbmVDb2xvciI6eyIkaWQiOiI5ODciLCIkdHlwZSI6Ik5MUkUuQ29tbW9uLkRvbS5Tb2xpZENvbG9yQnJ1c2gsIE5MUkUuQ29tbW9uIiwiQ29sb3IiOnsiJGlkIjoiOTg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Tg5IiwiTWFyZ2luIjp7IiRpZCI6Ijk5MCIsIlRvcCI6MC4wLCJMZWZ0Ijo0LjAsIlJpZ2h0Ijo0LjAsIkJvdHRvbSI6MC4wfSwiUGFkZGluZyI6eyIkaWQiOiI5OTEiLCJUb3AiOjAuMCwiTGVmdCI6MC4wLCJSaWdodCI6MC4wLCJCb3R0b20iOjAuMH0sIkJhY2tncm91bmQiOnsiJGlkIjoiOTkyIiwiQ29sb3IiOnsiJGlkIjoiOTkzIiwiQSI6MjU1LCJSIjoxMTIsIkciOjE3MywiQiI6NzF9fSwiSXNWaXNpYmxlIjp0cnVlLCJXaWR0aCI6MC4wLCJIZWlnaHQiOjE2LjExMzMzMzMzMzMzMzM0NCwiQm9yZGVyU3R5bGUiOnsiJGlkIjoiOTk0IiwiTGluZUNvbG9yIjp7IiRpZCI6Ijk5NSIsIiR0eXBlIjoiTkxSRS5Db21tb24uRG9tLlNvbGlkQ29sb3JCcnVzaCwgTkxSRS5Db21tb24iLCJDb2xvciI6eyIkaWQiOiI5OTYiLCJBIjoyNTUsIlIiOjIzNCwiRyI6MjIsIkIiOjMwfX0sIkxpbmVXZWlnaHQiOjAuMCwiTGluZVR5cGUiOjAsIlBhcmVudFN0eWxlIjpudWxsfSwiUGFyZW50U3R5bGUiOm51bGx9LCJUaXRsZVN0eWxlIjp7IiRpZCI6Ijk5NyIsIkZvbnRTZXR0aW5ncyI6eyIkaWQiOiI5OTgiLCJGb250U2l6ZSI6MTAsIkZvbnROYW1lIjoiTVYgQm9saSIsIklzQm9sZCI6ZmFsc2UsIklzSXRhbGljIjpmYWxzZSwiSXNVbmRlcmxpbmVkIjpmYWxzZSwiUGFyZW50U3R5bGUiOm51bGx9LCJBdXRvU2l6ZSI6MCwiRm9yZWdyb3VuZCI6eyIkaWQiOiI5OTkiLCJDb2xvciI6eyIkaWQiOiIxMDA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MDEiLCJUb3AiOjAuMCwiTGVmdCI6MC4wLCJSaWdodCI6MC4wLCJCb3R0b20iOjAuMH0sIlBhZGRpbmciOnsiJGlkIjoiMTAwMiIsIlRvcCI6MC4wLCJMZWZ0IjowLjAsIlJpZ2h0IjowLjAsIkJvdHRvbSI6MC4wfSwiQmFja2dyb3VuZCI6eyIkaWQiOiIxMDAzIiwiQ29sb3IiOnsiJHJlZiI6Ijk3MyJ9fSwiSXNWaXNpYmxlIjp0cnVlLCJXaWR0aCI6MC4wLCJIZWlnaHQiOjAuMCwiQm9yZGVyU3R5bGUiOnsiJGlkIjoiMTAwNCIsIkxpbmVDb2xvciI6bnVsbCwiTGluZVdlaWdodCI6MC4wLCJMaW5lVHlwZSI6MCwiUGFyZW50U3R5bGUiOm51bGx9LCJQYXJlbnRTdHlsZSI6bnVsbH0sIkRhdGVTdHlsZSI6eyIkaWQiOiIxMDA1IiwiRm9udFNldHRpbmdzIjp7IiRpZCI6IjEwMDYiLCJGb250U2l6ZSI6MTAsIkZvbnROYW1lIjoiQ2FsaWJyaSIsIklzQm9sZCI6ZmFsc2UsIklzSXRhbGljIjpmYWxzZSwiSXNVbmRlcmxpbmVkIjpmYWxzZSwiUGFyZW50U3R5bGUiOm51bGx9LCJBdXRvU2l6ZSI6MCwiRm9yZWdyb3VuZCI6eyIkaWQiOiIxMDA3IiwiQ29sb3IiOnsiJGlkIjoiMTAw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AwOSIsIlRvcCI6MC4wLCJMZWZ0IjowLjAsIlJpZ2h0IjowLjAsIkJvdHRvbSI6MC4wfSwiUGFkZGluZyI6eyIkaWQiOiIxMDEwIiwiVG9wIjowLjAsIkxlZnQiOjAuMCwiUmlnaHQiOjAuMCwiQm90dG9tIjowLjB9LCJCYWNrZ3JvdW5kIjp7IiRpZCI6IjEwMTEiLCJDb2xvciI6eyIkcmVmIjoiOTczIn19LCJJc1Zpc2libGUiOnRydWUsIldpZHRoIjowLjAsIkhlaWdodCI6MC4wLCJCb3JkZXJTdHlsZSI6eyIkaWQiOiIxMDEyIiwiTGluZUNvbG9yIjpudWxsLCJMaW5lV2VpZ2h0IjowLjAsIkxpbmVUeXBlIjowLCJQYXJlbnRTdHlsZSI6bnVsbH0sIlBhcmVudFN0eWxlIjpudWxsfSwiRGF0ZUZvcm1hdCI6eyIkaWQiOiIxMD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TQiLCJGb3JtYXQiOjAsIklzVmlzaWJsZSI6ZmFsc2UsIkxhc3RLbm93blZpc2liaWxpdHlTdGF0ZSI6ZmFsc2V9LCJJc1Zpc2libGUiOmZhbHNlLCJQYXJlbnRTdHlsZSI6bnVsbCwiX2V4cGxpY2l0bHlTZXQiOnsiJGlkIjoiMTAx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DE2IiwiU2hhcGUiOjAsIkNvbm5lY3Rvck1hcmdpbiI6eyIkaWQiOiIxMDE3IiwiVG9wIjowLjAsIkxlZnQiOjIuMCwiUmlnaHQiOjIuMCwiQm90dG9tIjowLjB9LCJDb25uZWN0b3JTdHlsZSI6eyIkaWQiOiIxMDE4IiwiTGluZUNvbG9yIjp7IiRpZCI6IjEwMTkiLCIkdHlwZSI6Ik5MUkUuQ29tbW9uLkRvbS5Tb2xpZENvbG9yQnJ1c2gsIE5MUkUuQ29tbW9uIiwiQ29sb3IiOnsiJGlkIjoiMTAyMCIsIkEiOjEyNywiUiI6NzksIkciOjEyOSwiQiI6MTg5fX0sIkxpbmVXZWlnaHQiOjEuMCwiTGluZVR5cGUiOjAsIlBhcmVudFN0eWxlIjpudWxsfSwiSXNCZWxvd1RpbWViYW5kIjpmYWxzZSwiUG9zaXRpb25PblRhc2siOjEsIkhpZGVEYXRlIjpmYWxzZSwiU2hhcGVTaXplIjoxLCJTcGFjaW5nIjoyLjAsIlBhZGRpbmciOnsiJGlkIjoiMTAyMSIsIlRvcCI6Ny4wLCJMZWZ0IjozLjAsIlJpZ2h0IjowLjAsIkJvdHRvbSI6Mi4wfSwiU2hhcGVTdHlsZSI6eyIkaWQiOiIxMDIyIiwiTWFyZ2luIjp7IiRpZCI6IjEwMjMiLCJUb3AiOjAuMCwiTGVmdCI6MC4wLCJSaWdodCI6MC4wLCJCb3R0b20iOjAuMH0sIlBhZGRpbmciOnsiJGlkIjoiMTAyNCIsIlRvcCI6MC4wLCJMZWZ0IjowLjAsIlJpZ2h0IjowLjAsIkJvdHRvbSI6MC4wfSwiQmFja2dyb3VuZCI6eyIkaWQiOiIxMDI1IiwiQ29sb3IiOnsiJGlkIjoiMTAyNiIsIkEiOjEyNywiUiI6MTg1LCJHIjoxNjQsIkIiOjEzN319LCJJc1Zpc2libGUiOnRydWUsIldpZHRoIjoxOC4wLCJIZWlnaHQiOjIwLjAsIkJvcmRlclN0eWxlIjp7IiRpZCI6IjEwMjciLCJMaW5lQ29sb3IiOnsiJGlkIjoiMTAyOCIsIiR0eXBlIjoiTkxSRS5Db21tb24uRG9tLlNvbGlkQ29sb3JCcnVzaCwgTkxSRS5Db21tb24iLCJDb2xvciI6eyIkaWQiOiIxMDI5IiwiQSI6MjU1LCJSIjoyMzQsIkciOjIyLCJCIjozMH19LCJMaW5lV2VpZ2h0IjowLjAsIkxpbmVUeXBlIjowLCJQYXJlbnRTdHlsZSI6bnVsbH0sIlBhcmVudFN0eWxlIjpudWxsfSwiVGl0bGVTdHlsZSI6eyIkaWQiOiIxMDMwIiwiRm9udFNldHRpbmdzIjp7IiRpZCI6IjEwMzEiLCJGb250U2l6ZSI6MTEsIkZvbnROYW1lIjoiQ2FsaWJyaSIsIklzQm9sZCI6dHJ1ZSwiSXNJdGFsaWMiOmZhbHNlLCJJc1VuZGVybGluZWQiOmZhbHNlLCJQYXJlbnRTdHlsZSI6bnVsbH0sIkF1dG9TaXplIjowLCJGb3JlZ3JvdW5kIjp7IiRpZCI6IjEwMzIiLCJDb2xvciI6eyIkaWQiOiIxMDM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MzQiLCJUb3AiOjAuMCwiTGVmdCI6MC4wLCJSaWdodCI6MC4wLCJCb3R0b20iOjAuMH0sIlBhZGRpbmciOnsiJGlkIjoiMTAzNSIsIlRvcCI6MC4wLCJMZWZ0IjowLjAsIlJpZ2h0IjowLjAsIkJvdHRvbSI6MC4wfSwiQmFja2dyb3VuZCI6eyIkaWQiOiIxMDM2IiwiQ29sb3IiOnsiJGlkIjoiMTAzNyIsIkEiOjg5LCJSIjowLCJHIjowLCJCIjowfX0sIklzVmlzaWJsZSI6dHJ1ZSwiV2lkdGgiOjAuMCwiSGVpZ2h0IjowLjAsIkJvcmRlclN0eWxlIjp7IiRpZCI6IjEwMzgiLCJMaW5lQ29sb3IiOm51bGwsIkxpbmVXZWlnaHQiOjAuMCwiTGluZVR5cGUiOjAsIlBhcmVudFN0eWxlIjpudWxsfSwiUGFyZW50U3R5bGUiOm51bGx9LCJEYXRlU3R5bGUiOnsiJGlkIjoiMTAzOSIsIkZvbnRTZXR0aW5ncyI6eyIkaWQiOiIxMDQwIiwiRm9udFNpemUiOjEwLCJGb250TmFtZSI6IkNhbGlicmkiLCJJc0JvbGQiOmZhbHNlLCJJc0l0YWxpYyI6ZmFsc2UsIklzVW5kZXJsaW5lZCI6ZmFsc2UsIlBhcmVudFN0eWxlIjpudWxsfSwiQXV0b1NpemUiOjAsIkZvcmVncm91bmQiOnsiJGlkIjoiMTA0MSIsIkNvbG9yIjp7IiRpZCI6IjEwN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DMiLCJUb3AiOjAuMCwiTGVmdCI6MC4wLCJSaWdodCI6MC4wLCJCb3R0b20iOjAuMH0sIlBhZGRpbmciOnsiJGlkIjoiMTA0NCIsIlRvcCI6MC4wLCJMZWZ0IjowLjAsIlJpZ2h0IjowLjAsIkJvdHRvbSI6MC4wfSwiQmFja2dyb3VuZCI6eyIkaWQiOiIxMDQ1IiwiQ29sb3IiOnsiJHJlZiI6IjEwMzcifX0sIklzVmlzaWJsZSI6dHJ1ZSwiV2lkdGgiOjAuMCwiSGVpZ2h0IjowLjAsIkJvcmRlclN0eWxlIjp7IiRpZCI6IjEwNDYiLCJMaW5lQ29sb3IiOm51bGwsIkxpbmVXZWlnaHQiOjAuMCwiTGluZVR5cGUiOjAsIlBhcmVudFN0eWxlIjpudWxsfSwiUGFyZW50U3R5bGUiOm51bGx9LCJEYXRlRm9ybWF0Ijp7IiRpZCI6IjEw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0OCIsIkZvcm1hdCI6MCwiSXNWaXNpYmxlIjpmYWxzZSwiTGFzdEtub3duVmlzaWJpbGl0eVN0YXRlIjpmYWxzZX0sIklzVmlzaWJsZSI6dHJ1ZSwiUGFyZW50U3R5bGUiOm51bGx9LCJEZWZhdWx0U3dpbWxhbmVNaWxlc3RvbmVTdHlsZSI6eyIkaWQiOiIxMDQ5IiwiVGl0bGVQb3NpdGlvbiI6IkFib3ZlIiwiRGF0ZVBvc2l0aW9uIjoiTGVmdCIsIlNoYXBlVHlwZSI6MTQsIlNoYXBlU2l6ZSI6MSwiU3BhY2luZyI6NSwiU2hhcGVTdHlsZSI6eyIkaWQiOiIxMDUwIiwiTWFyZ2luIjp7IiRpZCI6IjEwNTEiLCJUb3AiOjAuMCwiTGVmdCI6MC4wLCJSaWdodCI6MC4wLCJCb3R0b20iOjAuMH0sIlBhZGRpbmciOnsiJGlkIjoiMTA1MiIsIlRvcCI6MC4wLCJMZWZ0IjowLjAsIlJpZ2h0IjowLjAsIkJvdHRvbSI6MC4wfSwiQmFja2dyb3VuZCI6eyIkaWQiOiIxMDUzIiwiQ29sb3IiOnsiJGlkIjoiMTA1NCIsIkEiOjI1NSwiUiI6MTUyLCJHIjoxMjUsIkIiOjkwfX0sIklzVmlzaWJsZSI6dHJ1ZSwiV2lkdGgiOjE4LjAsIkhlaWdodCI6MjAuMCwiQm9yZGVyU3R5bGUiOnsiJGlkIjoiMTA1NSIsIkxpbmVDb2xvciI6eyIkaWQiOiIxMDU2IiwiJHR5cGUiOiJOTFJFLkNvbW1vbi5Eb20uU29saWRDb2xvckJydXNoLCBOTFJFLkNvbW1vbiIsIkNvbG9yIjp7IiRpZCI6IjEwNTciLCJBIjoyNTUsIlIiOjIzNCwiRyI6MjIsIkIiOjMwfX0sIkxpbmVXZWlnaHQiOjAuMCwiTGluZVR5cGUiOjAsIlBhcmVudFN0eWxlIjpudWxsfSwiUGFyZW50U3R5bGUiOm51bGx9LCJUaXRsZVN0eWxlIjp7IiRpZCI6IjEwNTgiLCJGb250U2V0dGluZ3MiOnsiJGlkIjoiMTA1OSIsIkZvbnRTaXplIjoxMSwiRm9udE5hbWUiOiJNViBCb2xpIiwiSXNCb2xkIjpmYWxzZSwiSXNJdGFsaWMiOmZhbHNlLCJJc1VuZGVybGluZWQiOmZhbHNlLCJQYXJlbnRTdHlsZSI6bnVsbH0sIkF1dG9TaXplIjowLCJGb3JlZ3JvdW5kIjp7IiRpZCI6IjEwNjAiLCJDb2xvciI6eyIkaWQiOiIxMDY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jIiLCJUb3AiOjAuMCwiTGVmdCI6MC4wLCJSaWdodCI6MC4wLCJCb3R0b20iOjAuMH0sIlBhZGRpbmciOnsiJGlkIjoiMTA2MyIsIlRvcCI6MC4wLCJMZWZ0IjowLjAsIlJpZ2h0IjowLjAsIkJvdHRvbSI6MC4wfSwiQmFja2dyb3VuZCI6eyIkaWQiOiIxMDY0IiwiQ29sb3IiOnsiJGlkIjoiMTA2NSIsIkEiOjAsIlIiOjI1NSwiRyI6MjU1LCJCIjoyNTV9fSwiSXNWaXNpYmxlIjp0cnVlLCJXaWR0aCI6MC4wLCJIZWlnaHQiOjAuMCwiQm9yZGVyU3R5bGUiOnsiJGlkIjoiMTA2NiIsIkxpbmVDb2xvciI6bnVsbCwiTGluZVdlaWdodCI6MC4wLCJMaW5lVHlwZSI6MCwiUGFyZW50U3R5bGUiOm51bGx9LCJQYXJlbnRTdHlsZSI6bnVsbH0sIkRhdGVTdHlsZSI6eyIkaWQiOiIxMDY3IiwiRm9udFNldHRpbmdzIjp7IiRpZCI6IjEwNjgiLCJGb250U2l6ZSI6MTAsIkZvbnROYW1lIjoiQ2FsaWJyaSIsIklzQm9sZCI6ZmFsc2UsIklzSXRhbGljIjpmYWxzZSwiSXNVbmRlcmxpbmVkIjpmYWxzZSwiUGFyZW50U3R5bGUiOm51bGx9LCJBdXRvU2l6ZSI6MCwiRm9yZWdyb3VuZCI6eyIkaWQiOiIxMDY5IiwiQ29sb3IiOnsiJGlkIjoiMTA3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A3MSIsIlRvcCI6MC4wLCJMZWZ0IjowLjAsIlJpZ2h0IjowLjAsIkJvdHRvbSI6MC4wfSwiUGFkZGluZyI6eyIkaWQiOiIxMDcyIiwiVG9wIjowLjAsIkxlZnQiOjAuMCwiUmlnaHQiOjAuMCwiQm90dG9tIjowLjB9LCJCYWNrZ3JvdW5kIjp7IiRpZCI6IjEwNzMiLCJDb2xvciI6eyIkaWQiOiIxMDc0IiwiQSI6MCwiUiI6MjU1LCJHIjoyNTUsIkIiOjI1NX19LCJJc1Zpc2libGUiOmZhbHNlLCJXaWR0aCI6MC4wLCJIZWlnaHQiOjAuMCwiQm9yZGVyU3R5bGUiOnsiJGlkIjoiMTA3NSIsIkxpbmVDb2xvciI6bnVsbCwiTGluZVdlaWdodCI6MC4wLCJMaW5lVHlwZSI6MCwiUGFyZW50U3R5bGUiOm51bGx9LCJQYXJlbnRTdHlsZSI6bnVsbH0sIkRhdGVGb3JtYXQiOnsiJGlkIjoiMTA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c3IiwiRm9ybWF0IjowLCJJc1Zpc2libGUiOmZhbHNlLCJMYXN0S25vd25WaXNpYmlsaXR5U3RhdGUiOmZhbHNlfSwiSXNWaXNpYmxlIjp0cnVlLCJQYXJlbnRTdHlsZSI6bnVsbH0sIkRlZmF1bHRTd2ltbGFuZUFjdGl2aXR5U3R5bGUiOnsiJGlkIjoiMTA3OCIsIkhlYWRlclN0eWxlIjp7IiRpZCI6IjEwNzkiLCJUZXh0U3R5bGUiOnsiJGlkIjoiMTA4MCIsIkZvbnRTZXR0aW5ncyI6eyIkaWQiOiIxMDgxIiwiRm9udFNpemUiOjExLCJGb250TmFtZSI6IkNhbGlicmkiLCJJc0JvbGQiOmZhbHNlLCJJc0l0YWxpYyI6ZmFsc2UsIklzVW5kZXJsaW5lZCI6ZmFsc2UsIlBhcmVudFN0eWxlIjpudWxsfSwiQXV0b1NpemUiOjIsIkZvcmVncm91bmQiOnsiJGlkIjoiMTA4MiIsIkNvbG9yIjp7IiRpZCI6IjEwOD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Dg0IiwiVG9wIjowLjAsIkxlZnQiOjAuMCwiUmlnaHQiOjAuMCwiQm90dG9tIjowLjB9LCJQYWRkaW5nIjp7IiRpZCI6IjEwODUiLCJUb3AiOjAuMCwiTGVmdCI6MC4wLCJSaWdodCI6MC4wLCJCb3R0b20iOjAuMH0sIkJhY2tncm91bmQiOm51bGwsIklzVmlzaWJsZSI6dHJ1ZSwiV2lkdGgiOjAuMCwiSGVpZ2h0IjowLjAsIkJvcmRlclN0eWxlIjpudWxsLCJQYXJlbnRTdHlsZSI6bnVsbH0sIlJlY3RhbmdsZVN0eWxlIjp7IiRpZCI6IjEwODYiLCJNYXJnaW4iOnsiJGlkIjoiMTA4NyIsIlRvcCI6MC4wLCJMZWZ0IjowLjAsIlJpZ2h0IjowLjAsIkJvdHRvbSI6MC4wfSwiUGFkZGluZyI6eyIkaWQiOiIxMDg4IiwiVG9wIjowLjAsIkxlZnQiOjAuMCwiUmlnaHQiOjAuMCwiQm90dG9tIjowLjB9LCJCYWNrZ3JvdW5kIjp7IiRpZCI6IjEwODkiLCJDb2xvciI6eyIkaWQiOiIxMDkwIiwiQSI6NjMsIlIiOjE4NSwiRyI6MTY0LCJCIjoxMzd9fSwiSXNWaXNpYmxlIjp0cnVlLCJXaWR0aCI6MC4wLCJIZWlnaHQiOjAuMCwiQm9yZGVyU3R5bGUiOnsiJGlkIjoiMTA5MSIsIkxpbmVDb2xvciI6eyIkaWQiOiIxMDkyIiwiJHR5cGUiOiJOTFJFLkNvbW1vbi5Eb20uU29saWRDb2xvckJydXNoLCBOTFJFLkNvbW1vbiIsIkNvbG9yIjp7IiRpZCI6IjEwOTMiLCJBIjoyNTUsIlIiOjI1NSwiRyI6MCwiQiI6MH19LCJMaW5lV2VpZ2h0IjowLjAsIkxpbmVUeXBlIjowLCJQYXJlbnRTdHlsZSI6bnVsbH0sIlBhcmVudFN0eWxlIjpudWxsfSwiTWFyZ2luIjp7IiRpZCI6IjEwOTQiLCJUb3AiOjAuMCwiTGVmdCI6MC4wLCJSaWdodCI6MC4wLCJCb3R0b20iOjAuMH0sIlBhZGRpbmciOnsiJGlkIjoiMTA5NSIsIlRvcCI6MC4wLCJMZWZ0IjowLjAsIlJpZ2h0IjowLjAsIkJvdHRvbSI6MC4wfSwiQmFja2dyb3VuZCI6bnVsbCwiSXNWaXNpYmxlIjp0cnVlLCJXaWR0aCI6MC4wLCJIZWlnaHQiOjAuMCwiQm9yZGVyU3R5bGUiOm51bGwsIlBhcmVudFN0eWxlIjpudWxsfSwiQmFja2dyb3VuZFN0eWxlIjp7IiRpZCI6IjEwOTYiLCJNYXJnaW4iOnsiJGlkIjoiMTA5NyIsIlRvcCI6MC4wLCJMZWZ0IjowLjAsIlJpZ2h0IjowLjAsIkJvdHRvbSI6MC4wfSwiUGFkZGluZyI6eyIkaWQiOiIxMDk4IiwiVG9wIjowLjAsIkxlZnQiOjAuMCwiUmlnaHQiOjAuMCwiQm90dG9tIjowLjB9LCJCYWNrZ3JvdW5kIjp7IiRyZWYiOiI5NjAifSwiSXNWaXNpYmxlIjp0cnVlLCJXaWR0aCI6MC4wLCJIZWlnaHQiOjAuMCwiQm9yZGVyU3R5bGUiOnsiJGlkIjoiMTA5OSIsIkxpbmVDb2xvciI6eyIkaWQiOiIxMTAwIiwiJHR5cGUiOiJOTFJFLkNvbW1vbi5Eb20uU29saWRDb2xvckJydXNoLCBOTFJFLkNvbW1vbiIsIkNvbG9yIjp7IiRpZCI6IjExMDEiLCJBIjoyNTUsIlIiOjIzNCwiRyI6MjIsIkIiOjMwfX0sIkxpbmVXZWlnaHQiOjAuMCwiTGluZVR5cGUiOjAsIlBhcmVudFN0eWxlIjpudWxsfSwiUGFyZW50U3R5bGUiOm51bGx9LCJNYXJnaW4iOnsiJGlkIjoiMTEwMiIsIlRvcCI6MC4wLCJMZWZ0IjowLjAsIlJpZ2h0IjowLjAsIkJvdHRvbSI6MC4wfSwiUGFkZGluZyI6eyIkaWQiOiIxMTAzIiwiVG9wIjowLjAsIkxlZnQiOjAuMCwiUmlnaHQiOjAuMCwiQm90dG9tIjowLjB9LCJJc1Zpc2libGUiOnRydWUsIldpZHRoIjowLjAsIkhlaWdodCI6MC4wLCJCb3JkZXJTdHlsZSI6eyIkaWQiOiIxMTA0IiwiTGluZUNvbG9yIjpudWxsLCJMaW5lV2VpZ2h0IjowLjAsIkxpbmVUeXBlIjowLCJQYXJlbnRTdHlsZSI6bnVsbH0sIlBhcmVudFN0eWxlIjpudWxsfSwiTWFyZ2luIjp7IiRpZCI6IjExMDUiLCJUb3AiOjAuMCwiTGVmdCI6MC4wLCJSaWdodCI6MC4wLCJCb3R0b20iOjAuMH0sIlBhZGRpbmciOnsiJGlkIjoiMTEwNiIsIlRvcCI6MC4wLCJMZWZ0IjowLjAsIlJpZ2h0IjowLjAsIkJvdHRvbSI6MC4wfSwiSXNWaXNpYmxlIjp0cnVlLCJXaWR0aCI6MC4wLCJIZWlnaHQiOjAuMCwiQm9yZGVyU3R5bGUiOnsiJGlkIjoiMTEwNyIsIkxpbmVDb2xvciI6bnVsbCwiTGluZVdlaWdodCI6MC4wLCJMaW5lVHlwZSI6MCwiUGFyZW50U3R5bGUiOm51bGx9LCJQYXJlbnRTdHlsZSI6bnVsbH19LHsiJGlkIjoiMTEwOCIsIl9hY3Rpdml0aWVzIjpbeyIkaWQiOiIxMTA5IiwiX3Jvd3MiOlt7IiRpZCI6IjExMTAiLCJfdGFza3MiOlt7IiRpZCI6IjExMTEiLCJfYXR0YWNoZWRNaWxlc3RvbmVzIjpbXSwiVGFza0RlZmluaXRpb24iOnsiJGlkIjoiMTExMiIsIkdyb3VwTmFtZSI6bnVsbCwiU3RhcnREYXRlIjoiMjAyNS0wNi0zMFQyMToyNDowMFoiLCJFbmREYXRlIjoiMjAyNS0wOC0wMVQwMToxMjowMFoiLCJQZXJjZW50YWdlQ29tcGxldGUiOm51bGwsIlN0eWxlIjp7IiRpZCI6IjExMTMiLCJTaGFwZSI6MiwiU2hhcGVUaGlja25lc3MiOjAsIkR1cmF0aW9uRm9ybWF0IjowLCJJbmNsdWRlTm9uV29ya2luZ0RheXNJbkR1cmF0aW9uIjpmYWxzZSwiUGVyY2VudGFnZUNvbXBsZXRlU3R5bGUiOnsiJGlkIjoiMTExNCIsIkZvbnRTZXR0aW5ncyI6eyIkaWQiOiIxMTE1IiwiRm9udFNpemUiOjEwLCJGb250TmFtZSI6IkNhbGlicmkiLCJJc0JvbGQiOmZhbHNlLCJJc0l0YWxpYyI6ZmFsc2UsIklzVW5kZXJsaW5lZCI6ZmFsc2UsIlBhcmVudFN0eWxlIjpudWxsfSwiQXV0b1NpemUiOjAsIkZvcmVncm91bmQiOnsiJGlkIjoiMTExNiIsIkNvbG9yIjp7IiRpZCI6IjExMT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xMTgiLCJUb3AiOjAuMCwiTGVmdCI6MC4wLCJSaWdodCI6MC4wLCJCb3R0b20iOjAuMH0sIlBhZGRpbmciOnsiJGlkIjoiMTExOSIsIlRvcCI6MC4wLCJMZWZ0IjowLjAsIlJpZ2h0IjowLjAsIkJvdHRvbSI6MC4wfSwiQmFja2dyb3VuZCI6eyIkaWQiOiIxMTIwIiwiQ29sb3IiOnsiJGlkIjoiMTEyMSIsIkEiOjg5LCJSIjowLCJHIjowLCJCIjowfX0sIklzVmlzaWJsZSI6dHJ1ZSwiV2lkdGgiOjAuMCwiSGVpZ2h0IjowLjAsIkJvcmRlclN0eWxlIjp7IiRpZCI6IjExMjIiLCJMaW5lQ29sb3IiOm51bGwsIkxpbmVXZWlnaHQiOjAuMCwiTGluZVR5cGUiOjAsIlBhcmVudFN0eWxlIjpudWxsfSwiUGFyZW50U3R5bGUiOm51bGx9LCJEdXJhdGlvblN0eWxlIjp7IiRpZCI6IjExMjMiLCJGb250U2V0dGluZ3MiOnsiJGlkIjoiMTEyNCIsIkZvbnRTaXplIjoxMCwiRm9udE5hbWUiOiJDYWxpYnJpIiwiSXNCb2xkIjpmYWxzZSwiSXNJdGFsaWMiOmZhbHNlLCJJc1VuZGVybGluZWQiOmZhbHNlLCJQYXJlbnRTdHlsZSI6bnVsbH0sIkF1dG9TaXplIjowLCJGb3JlZ3JvdW5kIjp7IiRpZCI6IjExMjUiLCJDb2xvciI6eyIkaWQiOiIxMTI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yNyIsIlRvcCI6MC4wLCJMZWZ0IjowLjAsIlJpZ2h0IjowLjAsIkJvdHRvbSI6MC4wfSwiUGFkZGluZyI6eyIkaWQiOiIxMTI4IiwiVG9wIjowLjAsIkxlZnQiOjAuMCwiUmlnaHQiOjAuMCwiQm90dG9tIjowLjB9LCJCYWNrZ3JvdW5kIjp7IiRpZCI6IjExMjkiLCJDb2xvciI6eyIkcmVmIjoiMTEyMSJ9fSwiSXNWaXNpYmxlIjp0cnVlLCJXaWR0aCI6MC4wLCJIZWlnaHQiOjAuMCwiQm9yZGVyU3R5bGUiOnsiJGlkIjoiMTEzMCIsIkxpbmVDb2xvciI6bnVsbCwiTGluZVdlaWdodCI6MC4wLCJMaW5lVHlwZSI6MCwiUGFyZW50U3R5bGUiOm51bGx9LCJQYXJlbnRTdHlsZSI6bnVsbH0sIkhvcml6b250YWxDb25uZWN0b3JTdHlsZSI6eyIkaWQiOiIxMTMxIiwiTGluZUNvbG9yIjp7IiRpZCI6IjExMzIiLCIkdHlwZSI6Ik5MUkUuQ29tbW9uLkRvbS5Tb2xpZENvbG9yQnJ1c2gsIE5MUkUuQ29tbW9uIiwiQ29sb3IiOnsiJGlkIjoiMTEzMyIsIkEiOjI1NSwiUiI6MjA0LCJHIjoyMDQsIkIiOjIwNH19LCJMaW5lV2VpZ2h0IjoxLjAsIkxpbmVUeXBlIjowLCJQYXJlbnRTdHlsZSI6bnVsbH0sIlZlcnRpY2FsQ29ubmVjdG9yU3R5bGUiOnsiJGlkIjoiMTEzNCIsIkxpbmVDb2xvciI6eyIkaWQiOiIxMTM1IiwiJHR5cGUiOiJOTFJFLkNvbW1vbi5Eb20uU29saWRDb2xvckJydXNoLCBOTFJFLkNvbW1vbiIsIkNvbG9yIjp7IiRpZCI6IjExMz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TM3IiwiTWFyZ2luIjp7IiRpZCI6IjExMzgiLCJUb3AiOjAuMCwiTGVmdCI6NC4wLCJSaWdodCI6NC4wLCJCb3R0b20iOjAuMH0sIlBhZGRpbmciOnsiJGlkIjoiMTEzOSIsIlRvcCI6MC4wLCJMZWZ0IjowLjAsIlJpZ2h0IjowLjAsIkJvdHRvbSI6MC4wfSwiQmFja2dyb3VuZCI6eyIkaWQiOiIxMTQwIiwiQ29sb3IiOnsiJGlkIjoiMTE0MSIsIkEiOjI1NSwiUiI6MTQxLCJHIjo5OSwiQiI6MTE2fX0sIklzVmlzaWJsZSI6dHJ1ZSwiV2lkdGgiOjAuMCwiSGVpZ2h0IjoxNi4xMTMzMzMzMzMzMzMzNDQsIkJvcmRlclN0eWxlIjp7IiRpZCI6IjExNDIiLCJMaW5lQ29sb3IiOnsiJGlkIjoiMTE0MyIsIiR0eXBlIjoiTkxSRS5Db21tb24uRG9tLlNvbGlkQ29sb3JCcnVzaCwgTkxSRS5Db21tb24iLCJDb2xvciI6eyIkaWQiOiIxMTQ0IiwiQSI6MjU1LCJSIjoyNTUsIkciOjAsIkIiOjB9fSwiTGluZVdlaWdodCI6MC4wLCJMaW5lVHlwZSI6MCwiUGFyZW50U3R5bGUiOm51bGx9LCJQYXJlbnRTdHlsZSI6bnVsbH0sIlRpdGxlU3R5bGUiOnsiJGlkIjoiMTE0NSIsIkZvbnRTZXR0aW5ncyI6eyIkaWQiOiIxMTQ2IiwiRm9udFNpemUiOjEwLCJGb250TmFtZSI6Ik1WIEJvbGkiLCJJc0JvbGQiOmZhbHNlLCJJc0l0YWxpYyI6ZmFsc2UsIklzVW5kZXJsaW5lZCI6ZmFsc2UsIlBhcmVudFN0eWxlIjpudWxsfSwiQXV0b1NpemUiOjIsIkZvcmVncm91bmQiOnsiJGlkIjoiMTE0NyIsIkNvbG9yIjp7IiRpZCI6IjExNDgiLCJBIjoyNTUsIlIiOjI1NSwiRyI6MjU1LCJCIjoyNTV9fSwiTWF4V2lkdGgiOjY5LjczLCJNYXhIZWlnaHQiOiJJbmZpbml0eSIsIlNtYXJ0Rm9yZWdyb3VuZElzQWN0aXZlIjpmYWxzZSwiSG9yaXpvbnRhbEFsaWdubWVudCI6MSwiVmVydGljYWxBbGlnbm1lbnQiOjAsIlNtYXJ0Rm9yZWdyb3VuZCI6bnVsbCwiQmFja2dyb3VuZEZpbGxUeXBlIjowLCJNYXJnaW4iOnsiJGlkIjoiMTE0OSIsIlRvcCI6MC4wLCJMZWZ0IjowLjAsIlJpZ2h0IjowLjAsIkJvdHRvbSI6MC4wfSwiUGFkZGluZyI6eyIkaWQiOiIxMTUwIiwiVG9wIjowLjAsIkxlZnQiOjAuMCwiUmlnaHQiOjAuMCwiQm90dG9tIjowLjB9LCJCYWNrZ3JvdW5kIjp7IiRpZCI6IjExNTEiLCJDb2xvciI6eyIkaWQiOiIxMTUyIiwiQSI6MCwiUiI6MjU1LCJHIjoyNTUsIkIiOjI1NX19LCJJc1Zpc2libGUiOnRydWUsIldpZHRoIjowLjAsIkhlaWdodCI6MC4wLCJCb3JkZXJTdHlsZSI6eyIkaWQiOiIxMTUzIiwiTGluZUNvbG9yIjpudWxsLCJMaW5lV2VpZ2h0IjowLjAsIkxpbmVUeXBlIjowLCJQYXJlbnRTdHlsZSI6bnVsbH0sIlBhcmVudFN0eWxlIjpudWxsfSwiRGF0ZVN0eWxlIjp7IiRpZCI6IjExNTQiLCJGb250U2V0dGluZ3MiOnsiJGlkIjoiMTE1NSIsIkZvbnRTaXplIjoxMCwiRm9udE5hbWUiOiJDYWxpYnJpIiwiSXNCb2xkIjpmYWxzZSwiSXNJdGFsaWMiOmZhbHNlLCJJc1VuZGVybGluZWQiOmZhbHNlLCJQYXJlbnRTdHlsZSI6bnVsbH0sIkF1dG9TaXplIjowLCJGb3JlZ3JvdW5kIjp7IiRpZCI6IjExNTYiLCJDb2xvciI6eyIkaWQiOiIxMTU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TU4IiwiVG9wIjowLjAsIkxlZnQiOjAuMCwiUmlnaHQiOjAuMCwiQm90dG9tIjowLjB9LCJQYWRkaW5nIjp7IiRpZCI6IjExNTkiLCJUb3AiOjAuMCwiTGVmdCI6MC4wLCJSaWdodCI6MC4wLCJCb3R0b20iOjAuMH0sIkJhY2tncm91bmQiOnsiJGlkIjoiMTE2MCIsIkNvbG9yIjp7IiRyZWYiOiIxMTIxIn19LCJJc1Zpc2libGUiOnRydWUsIldpZHRoIjowLjAsIkhlaWdodCI6MC4wLCJCb3JkZXJTdHlsZSI6eyIkaWQiOiIxMTYxIiwiTGluZUNvbG9yIjpudWxsLCJMaW5lV2VpZ2h0IjowLjAsIkxpbmVUeXBlIjowLCJQYXJlbnRTdHlsZSI6bnVsbH0sIlBhcmVudFN0eWxlIjpudWxsfSwiRGF0ZUZvcm1hdCI6eyIkaWQiOiIxMT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jMiLCJGb3JtYXQiOjAsIklzVmlzaWJsZSI6ZmFsc2UsIkxhc3RLbm93blZpc2liaWxpdHlTdGF0ZSI6ZmFsc2V9LCJJc1Zpc2libGUiOnRydWUsIlBhcmVudFN0eWxlIjpudWxsfSwiSW5kZXgiOjI3LCJTbWFydER1cmF0aW9uQWN0aXZhdGVkIjpmYWxzZSwiRGF0ZUZvcm1hdCI6eyIkcmVmIjoiMTE2MiJ9LCJXZWVrTnVtYmVyaW5nIjp7IiRpZCI6IjExNjQiLCJGb3JtYXQiOjAsIklzVmlzaWJsZSI6ZmFsc2UsIkxhc3RLbm93blZpc2liaWxpdHlTdGF0ZSI6ZmFsc2V9LCJJZCI6IjllNWI0NDhkLWEzNzctNDkwMy1hNWY3LWU1NjY5NTlmZTdmZiIsIkltcG9ydElkIjpudWxsLCJUaXRsZSI6IkNvbW11bmljYXRpb24iLCJOb3RlIjpudWxsLCJIeXBlcmxpbmsiOnsiJGlkIjoiMTE2NSIsIkFkZHJlc3MiOiIiLCJTdWJBZGRyZXNzIjoiIn0sIklzQ2hhbmdlZCI6ZmFsc2UsIklzTmV3IjpmYWxzZX19XSwiX21pbGVzdG9uZXMiOlt7IiRpZCI6IjExNjYiLCJJZCI6IjhlMGZmNTg0LTY1Y2ItNDY2MC1hYzBmLTM2YTdhOWI3M2M2NCIsIkluZGV4IjoyNiwiR3JvdXBJZCI6bnVsbCwiVGl0bGUiOiJSZW1pbmRlciIsIkRhdGVUaW1lIjoiMjAyNS0wOC0wMlQyMzo1OTowMCIsIlBlcmNlbnRhZ2VDb21wbGV0ZSI6bnVsbCwiTm90ZSI6bnVsbCwiU3R5bGUiOnsiJGlkIjoiMTE2NyIsIlRpdGxlUG9zaXRpb24iOiJSaWdodCIsIkRhdGVQb3NpdGlvbiI6IkxlZnQiLCJTaGFwZVR5cGUiOjYsIlNoYXBlU2l6ZSI6MCwiU3BhY2luZyI6NSwiU2hhcGVTdHlsZSI6eyIkaWQiOiIxMTY4IiwiTWFyZ2luIjp7IiRpZCI6IjExNjkiLCJUb3AiOjAuMCwiTGVmdCI6MC4wLCJSaWdodCI6MC4wLCJCb3R0b20iOjAuMH0sIlBhZGRpbmciOnsiJGlkIjoiMTE3MCIsIlRvcCI6MC4wLCJMZWZ0IjowLjAsIlJpZ2h0IjowLjAsIkJvdHRvbSI6MC4wfSwiQmFja2dyb3VuZCI6eyIkaWQiOiIxMTcxIiwiQ29sb3IiOnsiJGlkIjoiMTE3MiIsIkEiOjI1NSwiUiI6MTQxLCJHIjo5OSwiQiI6MTE2fX0sIklzVmlzaWJsZSI6dHJ1ZSwiV2lkdGgiOjEyLjAsIkhlaWdodCI6MTQuMCwiQm9yZGVyU3R5bGUiOnsiJGlkIjoiMTE3MyIsIkxpbmVDb2xvciI6bnVsbCwiTGluZVdlaWdodCI6MC4wLCJMaW5lVHlwZSI6MCwiUGFyZW50U3R5bGUiOm51bGx9LCJQYXJlbnRTdHlsZSI6bnVsbH0sIlRpdGxlU3R5bGUiOnsiJGlkIjoiMTE3NCIsIkZvbnRTZXR0aW5ncyI6eyIkaWQiOiIxMTc1IiwiRm9udFNpemUiOjExLCJGb250TmFtZSI6Ik1WIEJvbGkiLCJJc0JvbGQiOmZhbHNlLCJJc0l0YWxpYyI6ZmFsc2UsIklzVW5kZXJsaW5lZCI6ZmFsc2UsIlBhcmVudFN0eWxlIjpudWxsfSwiQXV0b1NpemUiOjAsIkZvcmVncm91bmQiOnsiJGlkIjoiMTE3NiIsIkNvbG9yIjp7IiRpZCI6IjExNz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3OCIsIlRvcCI6MC4wLCJMZWZ0IjowLjAsIlJpZ2h0IjowLjAsIkJvdHRvbSI6MC4wfSwiUGFkZGluZyI6eyIkaWQiOiIxMTc5IiwiVG9wIjowLjAsIkxlZnQiOjAuMCwiUmlnaHQiOjAuMCwiQm90dG9tIjowLjB9LCJCYWNrZ3JvdW5kIjp7IiRpZCI6IjExODAiLCJDb2xvciI6eyIkaWQiOiIxMTgxIiwiQSI6MCwiUiI6MjU1LCJHIjoyNTUsIkIiOjI1NX19LCJJc1Zpc2libGUiOnRydWUsIldpZHRoIjowLjAsIkhlaWdodCI6MC4wLCJCb3JkZXJTdHlsZSI6eyIkaWQiOiIxMTgyIiwiTGluZUNvbG9yIjpudWxsLCJMaW5lV2VpZ2h0IjowLjAsIkxpbmVUeXBlIjowLCJQYXJlbnRTdHlsZSI6bnVsbH0sIlBhcmVudFN0eWxlIjpudWxsfSwiRGF0ZVN0eWxlIjp7IiRpZCI6IjExODMiLCJGb250U2V0dGluZ3MiOnsiJGlkIjoiMTE4NCIsIkZvbnRTaXplIjoxMCwiRm9udE5hbWUiOiJDYWxpYnJpIiwiSXNCb2xkIjpmYWxzZSwiSXNJdGFsaWMiOmZhbHNlLCJJc1VuZGVybGluZWQiOmZhbHNlLCJQYXJlbnRTdHlsZSI6bnVsbH0sIkF1dG9TaXplIjowLCJGb3JlZ3JvdW5kIjp7IiRpZCI6IjExODUiLCJDb2xvciI6eyIkaWQiOiIxMTg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Tg3IiwiVG9wIjowLjAsIkxlZnQiOjAuMCwiUmlnaHQiOjAuMCwiQm90dG9tIjowLjB9LCJQYWRkaW5nIjp7IiRpZCI6IjExODgiLCJUb3AiOjAuMCwiTGVmdCI6MC4wLCJSaWdodCI6MC4wLCJCb3R0b20iOjAuMH0sIkJhY2tncm91bmQiOnsiJGlkIjoiMTE4OSIsIkNvbG9yIjp7IiRpZCI6IjExOTAiLCJBIjowLCJSIjoyNTUsIkciOjI1NSwiQiI6MjU1fX0sIklzVmlzaWJsZSI6ZmFsc2UsIldpZHRoIjowLjAsIkhlaWdodCI6MC4wLCJCb3JkZXJTdHlsZSI6eyIkaWQiOiIxMTkxIiwiTGluZUNvbG9yIjpudWxsLCJMaW5lV2VpZ2h0IjowLjAsIkxpbmVUeXBlIjowLCJQYXJlbnRTdHlsZSI6bnVsbH0sIlBhcmVudFN0eWxlIjpudWxsfSwiRGF0ZUZvcm1hdCI6eyIkaWQiOiIxMT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OTMiLCJGb3JtYXQiOjAsIklzVmlzaWJsZSI6ZmFsc2UsIkxhc3RLbm93blZpc2liaWxpdHlTdGF0ZSI6ZmFsc2V9LCJJc1Zpc2libGUiOnRydWUsIlBhcmVudFN0eWxlIjpudWxsfSwiSHlwZXJsaW5rIjpudWxsLCJJbXBvcnRJZCI6bnVsbH1dLCJJZCI6Ijk1YzJjMGU4LTIwNTUtNDI3YS05ODM3LTM5Y2U0Yjk0YzU1ZiIsIklzU2luZ2xlSXRlbVJvdyI6ZmFsc2V9LHsiJGlkIjoiMTE5NCIsIl90YXNrcyI6W3siJGlkIjoiMTE5NSIsIl9hdHRhY2hlZE1pbGVzdG9uZXMiOltdLCJUYXNrRGVmaW5pdGlvbiI6eyIkaWQiOiIxMTk2IiwiR3JvdXBOYW1lIjpudWxsLCJTdGFydERhdGUiOiIyMDI1LTA4LTIwVDIxOjExOjAwWiIsIkVuZERhdGUiOiIyMDI1LTA5LTIzVDE4OjU3OjAwWiIsIlBlcmNlbnRhZ2VDb21wbGV0ZSI6bnVsbCwiU3R5bGUiOnsiJGlkIjoiMTE5NyIsIlNoYXBlIjoyLCJTaGFwZVRoaWNrbmVzcyI6MCwiRHVyYXRpb25Gb3JtYXQiOjAsIkluY2x1ZGVOb25Xb3JraW5nRGF5c0luRHVyYXRpb24iOmZhbHNlLCJQZXJjZW50YWdlQ29tcGxldGVTdHlsZSI6eyIkaWQiOiIxMTk4IiwiRm9udFNldHRpbmdzIjp7IiRpZCI6IjExOTkiLCJGb250U2l6ZSI6MTAsIkZvbnROYW1lIjoiQ2FsaWJyaSIsIklzQm9sZCI6ZmFsc2UsIklzSXRhbGljIjpmYWxzZSwiSXNVbmRlcmxpbmVkIjpmYWxzZSwiUGFyZW50U3R5bGUiOm51bGx9LCJBdXRvU2l6ZSI6MCwiRm9yZWdyb3VuZCI6eyIkaWQiOiIxMjAwIiwiQ29sb3IiOnsiJGlkIjoiMTIw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wMiIsIlRvcCI6MC4wLCJMZWZ0IjowLjAsIlJpZ2h0IjowLjAsIkJvdHRvbSI6MC4wfSwiUGFkZGluZyI6eyIkaWQiOiIxMjAzIiwiVG9wIjowLjAsIkxlZnQiOjAuMCwiUmlnaHQiOjAuMCwiQm90dG9tIjowLjB9LCJCYWNrZ3JvdW5kIjp7IiRpZCI6IjEyMDQiLCJDb2xvciI6eyIkaWQiOiIxMjA1IiwiQSI6ODksIlIiOjAsIkciOjAsIkIiOjB9fSwiSXNWaXNpYmxlIjp0cnVlLCJXaWR0aCI6MC4wLCJIZWlnaHQiOjAuMCwiQm9yZGVyU3R5bGUiOnsiJGlkIjoiMTIwNiIsIkxpbmVDb2xvciI6bnVsbCwiTGluZVdlaWdodCI6MC4wLCJMaW5lVHlwZSI6MCwiUGFyZW50U3R5bGUiOm51bGx9LCJQYXJlbnRTdHlsZSI6bnVsbH0sIkR1cmF0aW9uU3R5bGUiOnsiJGlkIjoiMTIwNyIsIkZvbnRTZXR0aW5ncyI6eyIkaWQiOiIxMjA4IiwiRm9udFNpemUiOjEwLCJGb250TmFtZSI6IkNhbGlicmkiLCJJc0JvbGQiOmZhbHNlLCJJc0l0YWxpYyI6ZmFsc2UsIklzVW5kZXJsaW5lZCI6ZmFsc2UsIlBhcmVudFN0eWxlIjpudWxsfSwiQXV0b1NpemUiOjAsIkZvcmVncm91bmQiOnsiJGlkIjoiMTIwOSIsIkNvbG9yIjp7IiRpZCI6IjEyM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ExIiwiVG9wIjowLjAsIkxlZnQiOjAuMCwiUmlnaHQiOjAuMCwiQm90dG9tIjowLjB9LCJQYWRkaW5nIjp7IiRpZCI6IjEyMTIiLCJUb3AiOjAuMCwiTGVmdCI6MC4wLCJSaWdodCI6MC4wLCJCb3R0b20iOjAuMH0sIkJhY2tncm91bmQiOnsiJGlkIjoiMTIxMyIsIkNvbG9yIjp7IiRyZWYiOiIxMjA1In19LCJJc1Zpc2libGUiOnRydWUsIldpZHRoIjowLjAsIkhlaWdodCI6MC4wLCJCb3JkZXJTdHlsZSI6eyIkaWQiOiIxMjE0IiwiTGluZUNvbG9yIjpudWxsLCJMaW5lV2VpZ2h0IjowLjAsIkxpbmVUeXBlIjowLCJQYXJlbnRTdHlsZSI6bnVsbH0sIlBhcmVudFN0eWxlIjpudWxsfSwiSG9yaXpvbnRhbENvbm5lY3RvclN0eWxlIjp7IiRpZCI6IjEyMTUiLCJMaW5lQ29sb3IiOnsiJGlkIjoiMTIxNiIsIiR0eXBlIjoiTkxSRS5Db21tb24uRG9tLlNvbGlkQ29sb3JCcnVzaCwgTkxSRS5Db21tb24iLCJDb2xvciI6eyIkaWQiOiIxMjE3IiwiQSI6MjU1LCJSIjoyMDQsIkciOjIwNCwiQiI6MjA0fX0sIkxpbmVXZWlnaHQiOjEuMCwiTGluZVR5cGUiOjAsIlBhcmVudFN0eWxlIjpudWxsfSwiVmVydGljYWxDb25uZWN0b3JTdHlsZSI6eyIkaWQiOiIxMjE4IiwiTGluZUNvbG9yIjp7IiRpZCI6IjEyMTkiLCIkdHlwZSI6Ik5MUkUuQ29tbW9uLkRvbS5Tb2xpZENvbG9yQnJ1c2gsIE5MUkUuQ29tbW9uIiwiQ29sb3IiOnsiJGlkIjoiMTIy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yMjEiLCJNYXJnaW4iOnsiJGlkIjoiMTIyMiIsIlRvcCI6MC4wLCJMZWZ0Ijo0LjAsIlJpZ2h0Ijo0LjAsIkJvdHRvbSI6MC4wfSwiUGFkZGluZyI6eyIkaWQiOiIxMjIzIiwiVG9wIjowLjAsIkxlZnQiOjAuMCwiUmlnaHQiOjAuMCwiQm90dG9tIjowLjB9LCJCYWNrZ3JvdW5kIjp7IiRpZCI6IjEyMjQiLCJDb2xvciI6eyIkaWQiOiIxMjI1IiwiQSI6MjU1LCJSIjoxNDEsIkciOjk5LCJCIjoxMTZ9fSwiSXNWaXNpYmxlIjp0cnVlLCJXaWR0aCI6MC4wLCJIZWlnaHQiOjE2LjExMzMzMzMzMzMzMzM0NCwiQm9yZGVyU3R5bGUiOnsiJGlkIjoiMTIyNiIsIkxpbmVDb2xvciI6eyIkaWQiOiIxMjI3IiwiJHR5cGUiOiJOTFJFLkNvbW1vbi5Eb20uU29saWRDb2xvckJydXNoLCBOTFJFLkNvbW1vbiIsIkNvbG9yIjp7IiRpZCI6IjEyMjgiLCJBIjoyNTUsIlIiOjI1NSwiRyI6MCwiQiI6MH19LCJMaW5lV2VpZ2h0IjowLjAsIkxpbmVUeXBlIjowLCJQYXJlbnRTdHlsZSI6bnVsbH0sIlBhcmVudFN0eWxlIjpudWxsfSwiVGl0bGVTdHlsZSI6eyIkaWQiOiIxMjI5IiwiRm9udFNldHRpbmdzIjp7IiRpZCI6IjEyMzAiLCJGb250U2l6ZSI6MTAsIkZvbnROYW1lIjoiTVYgQm9saSIsIklzQm9sZCI6ZmFsc2UsIklzSXRhbGljIjpmYWxzZSwiSXNVbmRlcmxpbmVkIjpmYWxzZSwiUGFyZW50U3R5bGUiOm51bGx9LCJBdXRvU2l6ZSI6MiwiRm9yZWdyb3VuZCI6eyIkaWQiOiIxMjMxIiwiQ29sb3IiOnsiJGlkIjoiMTIzMiIsIkEiOjI1NSwiUiI6MjU1LCJHIjoyNTUsIkIiOjI1NX19LCJNYXhXaWR0aCI6NDQuMjQsIk1heEhlaWdodCI6IkluZmluaXR5IiwiU21hcnRGb3JlZ3JvdW5kSXNBY3RpdmUiOmZhbHNlLCJIb3Jpem9udGFsQWxpZ25tZW50IjoxLCJWZXJ0aWNhbEFsaWdubWVudCI6MCwiU21hcnRGb3JlZ3JvdW5kIjpudWxsLCJCYWNrZ3JvdW5kRmlsbFR5cGUiOjAsIk1hcmdpbiI6eyIkaWQiOiIxMjMzIiwiVG9wIjowLjAsIkxlZnQiOjAuMCwiUmlnaHQiOjAuMCwiQm90dG9tIjowLjB9LCJQYWRkaW5nIjp7IiRpZCI6IjEyMzQiLCJUb3AiOjAuMCwiTGVmdCI6MC4wLCJSaWdodCI6MC4wLCJCb3R0b20iOjAuMH0sIkJhY2tncm91bmQiOnsiJGlkIjoiMTIzNSIsIkNvbG9yIjp7IiRpZCI6IjEyMzYiLCJBIjowLCJSIjoyNTUsIkciOjI1NSwiQiI6MjU1fX0sIklzVmlzaWJsZSI6dHJ1ZSwiV2lkdGgiOjAuMCwiSGVpZ2h0IjowLjAsIkJvcmRlclN0eWxlIjp7IiRpZCI6IjEyMzciLCJMaW5lQ29sb3IiOm51bGwsIkxpbmVXZWlnaHQiOjAuMCwiTGluZVR5cGUiOjAsIlBhcmVudFN0eWxlIjpudWxsfSwiUGFyZW50U3R5bGUiOm51bGx9LCJEYXRlU3R5bGUiOnsiJGlkIjoiMTIzOCIsIkZvbnRTZXR0aW5ncyI6eyIkaWQiOiIxMjM5IiwiRm9udFNpemUiOjEwLCJGb250TmFtZSI6IkNhbGlicmkiLCJJc0JvbGQiOmZhbHNlLCJJc0l0YWxpYyI6ZmFsc2UsIklzVW5kZXJsaW5lZCI6ZmFsc2UsIlBhcmVudFN0eWxlIjpudWxsfSwiQXV0b1NpemUiOjAsIkZvcmVncm91bmQiOnsiJGlkIjoiMTI0MCIsIkNvbG9yIjp7IiRpZCI6IjEyND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yNDIiLCJUb3AiOjAuMCwiTGVmdCI6MC4wLCJSaWdodCI6MC4wLCJCb3R0b20iOjAuMH0sIlBhZGRpbmciOnsiJGlkIjoiMTI0MyIsIlRvcCI6MC4wLCJMZWZ0IjowLjAsIlJpZ2h0IjowLjAsIkJvdHRvbSI6MC4wfSwiQmFja2dyb3VuZCI6eyIkaWQiOiIxMjQ0IiwiQ29sb3IiOnsiJHJlZiI6IjEyMDUifX0sIklzVmlzaWJsZSI6dHJ1ZSwiV2lkdGgiOjAuMCwiSGVpZ2h0IjowLjAsIkJvcmRlclN0eWxlIjp7IiRpZCI6IjEyNDUiLCJMaW5lQ29sb3IiOm51bGwsIkxpbmVXZWlnaHQiOjAuMCwiTGluZVR5cGUiOjAsIlBhcmVudFN0eWxlIjpudWxsfSwiUGFyZW50U3R5bGUiOm51bGx9LCJEYXRlRm9ybWF0Ijp7IiRpZCI6IjEyN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0NyIsIkZvcm1hdCI6MCwiSXNWaXNpYmxlIjpmYWxzZSwiTGFzdEtub3duVmlzaWJpbGl0eVN0YXRlIjpmYWxzZX0sIklzVmlzaWJsZSI6dHJ1ZSwiUGFyZW50U3R5bGUiOm51bGx9LCJJbmRleCI6MzAsIlNtYXJ0RHVyYXRpb25BY3RpdmF0ZWQiOmZhbHNlLCJEYXRlRm9ybWF0Ijp7IiRyZWYiOiIxMjQ2In0sIldlZWtOdW1iZXJpbmciOnsiJGlkIjoiMTI0OCIsIkZvcm1hdCI6MCwiSXNWaXNpYmxlIjpmYWxzZSwiTGFzdEtub3duVmlzaWJpbGl0eVN0YXRlIjpmYWxzZX0sIklkIjoiYjU4YzgxOWItZWU2ZC00Yzk0LThkNDktMzJlOGZlNmU1NjIyIiwiSW1wb3J0SWQiOm51bGwsIlRpdGxlIjoiTWlncmF0aW9uIiwiTm90ZSI6bnVsbCwiSHlwZXJsaW5rIjp7IiRpZCI6IjEyNDkiLCJBZGRyZXNzIjoiIiwiU3ViQWRkcmVzcyI6IiJ9LCJJc0NoYW5nZWQiOmZhbHNlLCJJc05ldyI6ZmFsc2V9fV0sIl9taWxlc3RvbmVzIjpbeyIkaWQiOiIxMjUwIiwiSWQiOiJhM2QwNDQzZS0zMGY1LTRkYmItYjUxNi0wYjVlZTQxYWU1NzgiLCJJbmRleCI6MjgsIkdyb3VwSWQiOm51bGwsIlRpdGxlIjoiR28gTGl2ZSEiLCJEYXRlVGltZSI6IjIwMjUtMDktMjVUMjM6NTk6MDAiLCJQZXJjZW50YWdlQ29tcGxldGUiOm51bGwsIk5vdGUiOm51bGwsIlN0eWxlIjp7IiRpZCI6IjEyNTEiLCJUaXRsZVBvc2l0aW9uIjoiUmlnaHQiLCJEYXRlUG9zaXRpb24iOiJMZWZ0IiwiU2hhcGVUeXBlIjoxMywiU2hhcGVTaXplIjoxLCJTcGFjaW5nIjo1LCJTaGFwZVN0eWxlIjp7IiRpZCI6IjEyNTIiLCJNYXJnaW4iOnsiJGlkIjoiMTI1MyIsIlRvcCI6MC4wLCJMZWZ0IjowLjAsIlJpZ2h0IjowLjAsIkJvdHRvbSI6MC4wfSwiUGFkZGluZyI6eyIkaWQiOiIxMjU0IiwiVG9wIjowLjAsIkxlZnQiOjAuMCwiUmlnaHQiOjAuMCwiQm90dG9tIjowLjB9LCJCYWNrZ3JvdW5kIjp7IiRpZCI6IjEyNTUiLCJDb2xvciI6eyIkaWQiOiIxMjU2IiwiQSI6MjU1LCJSIjoxNDEsIkciOjk5LCJCIjoxMTZ9fSwiSXNWaXNpYmxlIjp0cnVlLCJXaWR0aCI6MTguMCwiSGVpZ2h0IjoyMC4wLCJCb3JkZXJTdHlsZSI6eyIkaWQiOiIxMjU3IiwiTGluZUNvbG9yIjp7IiRpZCI6IjEyNTgiLCIkdHlwZSI6Ik5MUkUuQ29tbW9uLkRvbS5Tb2xpZENvbG9yQnJ1c2gsIE5MUkUuQ29tbW9uIiwiQ29sb3IiOnsiJGlkIjoiMTI1OSIsIkEiOjI1NSwiUiI6MTI5LCJHIjoxNDksIkIiOjkxfX0sIkxpbmVXZWlnaHQiOjAuMCwiTGluZVR5cGUiOjAsIlBhcmVudFN0eWxlIjpudWxsfSwiUGFyZW50U3R5bGUiOm51bGx9LCJUaXRsZVN0eWxlIjp7IiRpZCI6IjEyNjAiLCJGb250U2V0dGluZ3MiOnsiJGlkIjoiMTI2MSIsIkZvbnRTaXplIjoxMSwiRm9udE5hbWUiOiJNViBCb2xpIiwiSXNCb2xkIjp0cnVlLCJJc0l0YWxpYyI6ZmFsc2UsIklzVW5kZXJsaW5lZCI6ZmFsc2UsIlBhcmVudFN0eWxlIjpudWxsfSwiQXV0b1NpemUiOjIsIkZvcmVncm91bmQiOnsiJGlkIjoiMTI2MiIsIkNvbG9yIjp7IiRpZCI6IjEyNjMiLCJBIjoyNTUsIlIiOjAsIkciOjAsIkIiOjB9fSwiTWF4V2lkdGgiOjEwNS4zNzI2ODA2NjQwNjI1LCJNYXhIZWlnaHQiOiJJbmZpbml0eSIsIlNtYXJ0Rm9yZWdyb3VuZElzQWN0aXZlIjpmYWxzZSwiSG9yaXpvbnRhbEFsaWdubWVudCI6MCwiVmVydGljYWxBbGlnbm1lbnQiOjAsIlNtYXJ0Rm9yZWdyb3VuZCI6bnVsbCwiQmFja2dyb3VuZEZpbGxUeXBlIjowLCJNYXJnaW4iOnsiJGlkIjoiMTI2NCIsIlRvcCI6MC4wLCJMZWZ0IjowLjAsIlJpZ2h0IjowLjAsIkJvdHRvbSI6MC4wfSwiUGFkZGluZyI6eyIkaWQiOiIxMjY1IiwiVG9wIjowLjAsIkxlZnQiOjAuMCwiUmlnaHQiOjAuMCwiQm90dG9tIjowLjB9LCJCYWNrZ3JvdW5kIjp7IiRpZCI6IjEyNjYiLCJDb2xvciI6eyIkaWQiOiIxMjY3IiwiQSI6MCwiUiI6MjU1LCJHIjoyNTUsIkIiOjI1NX19LCJJc1Zpc2libGUiOnRydWUsIldpZHRoIjowLjAsIkhlaWdodCI6MC4wLCJCb3JkZXJTdHlsZSI6eyIkaWQiOiIxMjY4IiwiTGluZUNvbG9yIjpudWxsLCJMaW5lV2VpZ2h0IjowLjAsIkxpbmVUeXBlIjowLCJQYXJlbnRTdHlsZSI6bnVsbH0sIlBhcmVudFN0eWxlIjpudWxsfSwiRGF0ZVN0eWxlIjp7IiRpZCI6IjEyNjkiLCJGb250U2V0dGluZ3MiOnsiJGlkIjoiMTI3MCIsIkZvbnRTaXplIjoxMCwiRm9udE5hbWUiOiJDYWxpYnJpIiwiSXNCb2xkIjpmYWxzZSwiSXNJdGFsaWMiOmZhbHNlLCJJc1VuZGVybGluZWQiOmZhbHNlLCJQYXJlbnRTdHlsZSI6bnVsbH0sIkF1dG9TaXplIjowLCJGb3JlZ3JvdW5kIjp7IiRpZCI6IjEyNzEiLCJDb2xvciI6eyIkaWQiOiIxMjc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jczIiwiVG9wIjowLjAsIkxlZnQiOjAuMCwiUmlnaHQiOjAuMCwiQm90dG9tIjowLjB9LCJQYWRkaW5nIjp7IiRpZCI6IjEyNzQiLCJUb3AiOjAuMCwiTGVmdCI6MC4wLCJSaWdodCI6MC4wLCJCb3R0b20iOjAuMH0sIkJhY2tncm91bmQiOnsiJGlkIjoiMTI3NSIsIkNvbG9yIjp7IiRpZCI6IjEyNzYiLCJBIjowLCJSIjoyNTUsIkciOjI1NSwiQiI6MjU1fX0sIklzVmlzaWJsZSI6ZmFsc2UsIldpZHRoIjowLjAsIkhlaWdodCI6MC4wLCJCb3JkZXJTdHlsZSI6eyIkaWQiOiIxMjc3IiwiTGluZUNvbG9yIjpudWxsLCJMaW5lV2VpZ2h0IjowLjAsIkxpbmVUeXBlIjowLCJQYXJlbnRTdHlsZSI6bnVsbH0sIlBhcmVudFN0eWxlIjpudWxsfSwiRGF0ZUZvcm1hdCI6eyIkaWQiOiIxMj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zkiLCJGb3JtYXQiOjAsIklzVmlzaWJsZSI6ZmFsc2UsIkxhc3RLbm93blZpc2liaWxpdHlTdGF0ZSI6ZmFsc2V9LCJJc1Zpc2libGUiOnRydWUsIlBhcmVudFN0eWxlIjpudWxsfSwiSHlwZXJsaW5rIjpudWxsLCJJbXBvcnRJZCI6bnVsbH0seyIkaWQiOiIxMjgwIiwiSWQiOiIwNGU3ZjhmYS01ODc5LTQ1YTAtYTBkZS1hMTIyMjk5YjNiOTgiLCJJbmRleCI6MjksIkdyb3VwSWQiOm51bGwsIlRpdGxlIjoiTm90aWZpY2F0aW9uIiwiRGF0ZVRpbWUiOiIyMDI1LTA4LTE4VDIzOjU5OjAwIiwiUGVyY2VudGFnZUNvbXBsZXRlIjpudWxsLCJOb3RlIjpudWxsLCJTdHlsZSI6eyIkaWQiOiIxMjgxIiwiVGl0bGVQb3NpdGlvbiI6IkxlZnQiLCJEYXRlUG9zaXRpb24iOiJMZWZ0IiwiU2hhcGVUeXBlIjo2LCJTaGFwZVNpemUiOjAsIlNwYWNpbmciOjUsIlNoYXBlU3R5bGUiOnsiJGlkIjoiMTI4MiIsIk1hcmdpbiI6eyIkaWQiOiIxMjgzIiwiVG9wIjowLjAsIkxlZnQiOjAuMCwiUmlnaHQiOjAuMCwiQm90dG9tIjowLjB9LCJQYWRkaW5nIjp7IiRpZCI6IjEyODQiLCJUb3AiOjAuMCwiTGVmdCI6MC4wLCJSaWdodCI6MC4wLCJCb3R0b20iOjAuMH0sIkJhY2tncm91bmQiOnsiJGlkIjoiMTI4NSIsIkNvbG9yIjp7IiRpZCI6IjEyODYiLCJBIjoyNTUsIlIiOjE0MSwiRyI6OTksIkIiOjExNn19LCJJc1Zpc2libGUiOnRydWUsIldpZHRoIjoxMi4wLCJIZWlnaHQiOjE0LjAsIkJvcmRlclN0eWxlIjp7IiRpZCI6IjEyODciLCJMaW5lQ29sb3IiOm51bGwsIkxpbmVXZWlnaHQiOjAuMCwiTGluZVR5cGUiOjAsIlBhcmVudFN0eWxlIjpudWxsfSwiUGFyZW50U3R5bGUiOm51bGx9LCJUaXRsZVN0eWxlIjp7IiRpZCI6IjEyODgiLCJGb250U2V0dGluZ3MiOnsiJGlkIjoiMTI4OSIsIkZvbnRTaXplIjoxMSwiRm9udE5hbWUiOiJNViBCb2xpIiwiSXNCb2xkIjpmYWxzZSwiSXNJdGFsaWMiOmZhbHNlLCJJc1VuZGVybGluZWQiOmZhbHNlLCJQYXJlbnRTdHlsZSI6bnVsbH0sIkF1dG9TaXplIjowLCJGb3JlZ3JvdW5kIjp7IiRpZCI6IjEyOTAiLCJDb2xvciI6eyIkaWQiOiIxMjkx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yOTIiLCJUb3AiOjAuMCwiTGVmdCI6MC4wLCJSaWdodCI6MC4wLCJCb3R0b20iOjAuMH0sIlBhZGRpbmciOnsiJGlkIjoiMTI5MyIsIlRvcCI6MC4wLCJMZWZ0IjowLjAsIlJpZ2h0IjowLjAsIkJvdHRvbSI6MC4wfSwiQmFja2dyb3VuZCI6eyIkaWQiOiIxMjk0IiwiQ29sb3IiOnsiJGlkIjoiMTI5NSIsIkEiOjAsIlIiOjI1NSwiRyI6MjU1LCJCIjoyNTV9fSwiSXNWaXNpYmxlIjp0cnVlLCJXaWR0aCI6MC4wLCJIZWlnaHQiOjAuMCwiQm9yZGVyU3R5bGUiOnsiJGlkIjoiMTI5NiIsIkxpbmVDb2xvciI6bnVsbCwiTGluZVdlaWdodCI6MC4wLCJMaW5lVHlwZSI6MCwiUGFyZW50U3R5bGUiOm51bGx9LCJQYXJlbnRTdHlsZSI6bnVsbH0sIkRhdGVTdHlsZSI6eyIkaWQiOiIxMjk3IiwiRm9udFNldHRpbmdzIjp7IiRpZCI6IjEyOTgiLCJGb250U2l6ZSI6MTAsIkZvbnROYW1lIjoiQ2FsaWJyaSIsIklzQm9sZCI6ZmFsc2UsIklzSXRhbGljIjpmYWxzZSwiSXNVbmRlcmxpbmVkIjpmYWxzZSwiUGFyZW50U3R5bGUiOm51bGx9LCJBdXRvU2l6ZSI6MCwiRm9yZWdyb3VuZCI6eyIkaWQiOiIxMjk5IiwiQ29sb3IiOnsiJGlkIjoiMTMw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MwMSIsIlRvcCI6MC4wLCJMZWZ0IjowLjAsIlJpZ2h0IjowLjAsIkJvdHRvbSI6MC4wfSwiUGFkZGluZyI6eyIkaWQiOiIxMzAyIiwiVG9wIjowLjAsIkxlZnQiOjAuMCwiUmlnaHQiOjAuMCwiQm90dG9tIjowLjB9LCJCYWNrZ3JvdW5kIjp7IiRpZCI6IjEzMDMiLCJDb2xvciI6eyIkaWQiOiIxMzA0IiwiQSI6MCwiUiI6MjU1LCJHIjoyNTUsIkIiOjI1NX19LCJJc1Zpc2libGUiOmZhbHNlLCJXaWR0aCI6MC4wLCJIZWlnaHQiOjAuMCwiQm9yZGVyU3R5bGUiOnsiJGlkIjoiMTMwNSIsIkxpbmVDb2xvciI6bnVsbCwiTGluZVdlaWdodCI6MC4wLCJMaW5lVHlwZSI6MCwiUGFyZW50U3R5bGUiOm51bGx9LCJQYXJlbnRTdHlsZSI6bnVsbH0sIkRhdGVGb3JtYXQiOnsiJGlkIjoiMTMw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A3IiwiRm9ybWF0IjowLCJJc1Zpc2libGUiOmZhbHNlLCJMYXN0S25vd25WaXNpYmlsaXR5U3RhdGUiOmZhbHNlfSwiSXNWaXNpYmxlIjp0cnVlLCJQYXJlbnRTdHlsZSI6bnVsbH0sIkh5cGVybGluayI6bnVsbCwiSW1wb3J0SWQiOm51bGx9XSwiSWQiOiI5MjZmYjY3Yi1mYjBmLTRkNmYtOGIzMC0xYzM5NDEyMWE5YzMiLCJJc1NpbmdsZUl0ZW1Sb3ciOmZhbHNlfV0sIkluZGV4IjoyNSwiSWQiOiJmMjdmMzEwYS00ZDMzLTRjNjctYWVhZi1iZWE4MTM4YmNlZWQiLCJIZWFkZXJUZXh0IjpudWxsLCJJc0RlZmF1bHQiOnRydWUsIlN0eWxlIjp7IiRpZCI6IjEzMDgiLCJIZWFkZXJTdHlsZSI6eyIkaWQiOiIxMzA5IiwiVGV4dFN0eWxlIjp7IiRpZCI6IjEzMTAiLCJGb250U2V0dGluZ3MiOnsiJGlkIjoiMTMxMSIsIkZvbnRTaXplIjoxMSwiRm9udE5hbWUiOiJDYWxpYnJpIiwiSXNCb2xkIjpmYWxzZSwiSXNJdGFsaWMiOmZhbHNlLCJJc1VuZGVybGluZWQiOmZhbHNlLCJQYXJlbnRTdHlsZSI6bnVsbH0sIkF1dG9TaXplIjoyLCJGb3JlZ3JvdW5kIjp7IiRpZCI6IjEzMTIiLCJDb2xvciI6eyIkaWQiOiIxMzE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MxNCIsIlRvcCI6MC4wLCJMZWZ0IjowLjAsIlJpZ2h0IjowLjAsIkJvdHRvbSI6MC4wfSwiUGFkZGluZyI6eyIkaWQiOiIxMzE1IiwiVG9wIjowLjAsIkxlZnQiOjAuMCwiUmlnaHQiOjAuMCwiQm90dG9tIjowLjB9LCJCYWNrZ3JvdW5kIjpudWxsLCJJc1Zpc2libGUiOnRydWUsIldpZHRoIjowLjAsIkhlaWdodCI6MC4wLCJCb3JkZXJTdHlsZSI6bnVsbCwiUGFyZW50U3R5bGUiOm51bGx9LCJSZWN0YW5nbGVTdHlsZSI6eyIkaWQiOiIxMzE2IiwiTWFyZ2luIjp7IiRpZCI6IjEzMTciLCJUb3AiOjAuMCwiTGVmdCI6MC4wLCJSaWdodCI6MC4wLCJCb3R0b20iOjAuMH0sIlBhZGRpbmciOnsiJGlkIjoiMTMxOCIsIlRvcCI6MC4wLCJMZWZ0IjowLjAsIlJpZ2h0IjowLjAsIkJvdHRvbSI6MC4wfSwiQmFja2dyb3VuZCI6eyIkaWQiOiIxMzE5IiwiQ29sb3IiOnsiJGlkIjoiMTMyMCIsIkEiOjYzLCJSIjoxNDEsIkciOjk5LCJCIjoxMTZ9fSwiSXNWaXNpYmxlIjp0cnVlLCJXaWR0aCI6MC4wLCJIZWlnaHQiOjAuMCwiQm9yZGVyU3R5bGUiOnsiJGlkIjoiMTMyMSIsIkxpbmVDb2xvciI6eyIkaWQiOiIxMzIyIiwiJHR5cGUiOiJOTFJFLkNvbW1vbi5Eb20uU29saWRDb2xvckJydXNoLCBOTFJFLkNvbW1vbiIsIkNvbG9yIjp7IiRpZCI6IjEzMjMiLCJBIjoyNTUsIlIiOjI1NSwiRyI6MCwiQiI6MH19LCJMaW5lV2VpZ2h0IjowLjAsIkxpbmVUeXBlIjowLCJQYXJlbnRTdHlsZSI6bnVsbH0sIlBhcmVudFN0eWxlIjpudWxsfSwiTWFyZ2luIjp7IiRpZCI6IjEzMjQiLCJUb3AiOjAuMCwiTGVmdCI6MC4wLCJSaWdodCI6MC4wLCJCb3R0b20iOjAuMH0sIlBhZGRpbmciOnsiJGlkIjoiMTMyNSIsIlRvcCI6MC4wLCJMZWZ0IjowLjAsIlJpZ2h0IjowLjAsIkJvdHRvbSI6MC4wfSwiQmFja2dyb3VuZCI6bnVsbCwiSXNWaXNpYmxlIjp0cnVlLCJXaWR0aCI6MC4wLCJIZWlnaHQiOjAuMCwiQm9yZGVyU3R5bGUiOm51bGwsIlBhcmVudFN0eWxlIjpudWxsfSwiQmFja2dyb3VuZFN0eWxlIjp7IiRpZCI6IjEzMjYiLCJNYXJnaW4iOnsiJGlkIjoiMTMyNyIsIlRvcCI6MC4wLCJMZWZ0IjowLjAsIlJpZ2h0IjowLjAsIkJvdHRvbSI6MC4wfSwiUGFkZGluZyI6eyIkaWQiOiIxMzI4IiwiVG9wIjowLjAsIkxlZnQiOjAuMCwiUmlnaHQiOjAuMCwiQm90dG9tIjowLjB9LCJCYWNrZ3JvdW5kIjp7IiRpZCI6IjEzMjkiLCJDb2xvciI6eyIkaWQiOiIxMzMwIiwiQSI6MzgsIlIiOjE0MSwiRyI6OTksIkIiOjExNn19LCJJc1Zpc2libGUiOnRydWUsIldpZHRoIjowLjAsIkhlaWdodCI6MC4wLCJCb3JkZXJTdHlsZSI6eyIkaWQiOiIxMzMxIiwiTGluZUNvbG9yIjp7IiRpZCI6IjEzMzIiLCIkdHlwZSI6Ik5MUkUuQ29tbW9uLkRvbS5Tb2xpZENvbG9yQnJ1c2gsIE5MUkUuQ29tbW9uIiwiQ29sb3IiOnsiJGlkIjoiMTMzMyIsIkEiOjI1NSwiUiI6MjM0LCJHIjoyMiwiQiI6MzB9fSwiTGluZVdlaWdodCI6MC4wLCJMaW5lVHlwZSI6MCwiUGFyZW50U3R5bGUiOm51bGx9LCJQYXJlbnRTdHlsZSI6bnVsbH0sIk1hcmdpbiI6eyIkaWQiOiIxMzM0IiwiVG9wIjowLjAsIkxlZnQiOjAuMCwiUmlnaHQiOjAuMCwiQm90dG9tIjowLjB9LCJQYWRkaW5nIjp7IiRpZCI6IjEzMzUiLCJUb3AiOjAuMCwiTGVmdCI6MC4wLCJSaWdodCI6MC4wLCJCb3R0b20iOjAuMH0sIklzVmlzaWJsZSI6dHJ1ZSwiV2lkdGgiOjAuMCwiSGVpZ2h0IjowLjAsIkJvcmRlclN0eWxlIjp7IiRpZCI6IjEzMzYiLCJMaW5lQ29sb3IiOm51bGwsIkxpbmVXZWlnaHQiOjAuMCwiTGluZVR5cGUiOjAsIlBhcmVudFN0eWxlIjpudWxsfSwiUGFyZW50U3R5bGUiOm51bGx9fV0sIklkIjoiMzYwNmI1ZTgtOGE5OS00YWY5LThhMzUtOGQ2MGJmZWI0NjA5IiwiSW5kZXgiOjI1LCJIZWFkZXJUZXh0IjoiU21hbGwgTWlncmF0aW9ucyIsIlN0eWxlIjp7IiRpZCI6IjEzMzciLCJTdHlsZUlkIjoiMDAwMDAwMDAtMDAwMC0wMDAwLTAwMDAtMDAwMDAwMDAwMDAwIiwiSGVhZGVyU3R5bGUiOnsiJGlkIjoiMTMzOCIsIlRleHRJc1ZlcnRpY2FsIjpmYWxzZSwiVGV4dFN0eWxlIjp7IiRpZCI6IjEzMzkiLCJGb250U2V0dGluZ3MiOnsiJGlkIjoiMTM0MCIsIkZvbnRTaXplIjoxMiwiRm9udE5hbWUiOiJNViBCb2xpIiwiSXNCb2xkIjpmYWxzZSwiSXNJdGFsaWMiOmZhbHNlLCJJc1VuZGVybGluZWQiOmZhbHNlLCJQYXJlbnRTdHlsZSI6bnVsbH0sIkF1dG9TaXplIjoyLCJGb3JlZ3JvdW5kIjp7IiRpZCI6IjEzNDEiLCJDb2xvciI6eyIkaWQiOiIxMzQyIiwiQSI6MjU1LCJSIjo3MSwiRyI6NDksIkIiOjU4fX0sIk1heFdpZHRoIjoiSW5maW5pdHkiLCJNYXhIZWlnaHQiOiJJbmZpbml0eSIsIlNtYXJ0Rm9yZWdyb3VuZElzQWN0aXZlIjpmYWxzZSwiSG9yaXpvbnRhbEFsaWdubWVudCI6MCwiVmVydGljYWxBbGlnbm1lbnQiOjAsIlNtYXJ0Rm9yZWdyb3VuZCI6bnVsbCwiQmFja2dyb3VuZEZpbGxUeXBlIjowLCJNYXJnaW4iOnsiJGlkIjoiMTM0MyIsIlRvcCI6MC4wLCJMZWZ0IjowLjAsIlJpZ2h0IjowLjAsIkJvdHRvbSI6MC4wfSwiUGFkZGluZyI6eyIkaWQiOiIxMzQ0IiwiVG9wIjowLjAsIkxlZnQiOjAuMCwiUmlnaHQiOjAuMCwiQm90dG9tIjowLjB9LCJCYWNrZ3JvdW5kIjpudWxsLCJJc1Zpc2libGUiOmZhbHNlLCJXaWR0aCI6MC4wLCJIZWlnaHQiOjAuMCwiQm9yZGVyU3R5bGUiOm51bGwsIlBhcmVudFN0eWxlIjpudWxsfSwiUmVjdGFuZ2xlU3R5bGUiOnsiJGlkIjoiMTM0NSIsIk1hcmdpbiI6eyIkaWQiOiIxMzQ2IiwiVG9wIjowLjAsIkxlZnQiOjAuMCwiUmlnaHQiOjAuMCwiQm90dG9tIjowLjB9LCJQYWRkaW5nIjp7IiRpZCI6IjEzNDciLCJUb3AiOjAuMCwiTGVmdCI6MC4wLCJSaWdodCI6MC4wLCJCb3R0b20iOjAuMH0sIkJhY2tncm91bmQiOnsiJGlkIjoiMTM0OCIsIkNvbG9yIjp7IiRpZCI6IjEzNDkiLCJBIjoxMjcsIlIiOjE0MSwiRyI6OTksIkIiOjExNn19LCJJc1Zpc2libGUiOnRydWUsIldpZHRoIjowLjAsIkhlaWdodCI6MC4wLCJCb3JkZXJTdHlsZSI6eyIkaWQiOiIxMzUwIiwiTGluZUNvbG9yIjp7IiRpZCI6IjEzNTEiLCIkdHlwZSI6Ik5MUkUuQ29tbW9uLkRvbS5Tb2xpZENvbG9yQnJ1c2gsIE5MUkUuQ29tbW9uIiwiQ29sb3IiOnsiJGlkIjoiMTM1MiIsIkEiOjI1NSwiUiI6MjEsIkciOjM3LCJCIjo2Nn19LCJMaW5lV2VpZ2h0IjowLjAsIkxpbmVUeXBlIjowLCJQYXJlbnRTdHlsZSI6bnVsbH0sIlBhcmVudFN0eWxlIjpudWxsfSwiTWFyZ2luIjp7IiRpZCI6IjEzNTMiLCJUb3AiOjAuMCwiTGVmdCI6MC4wLCJSaWdodCI6MC4wLCJCb3R0b20iOjAuMH0sIlBhZGRpbmciOnsiJGlkIjoiMTM1NCIsIlRvcCI6MC4wLCJMZWZ0IjowLjAsIlJpZ2h0IjowLjAsIkJvdHRvbSI6MC4wfSwiQmFja2dyb3VuZCI6bnVsbCwiSXNWaXNpYmxlIjp0cnVlLCJXaWR0aCI6MC4wLCJIZWlnaHQiOjAuMCwiQm9yZGVyU3R5bGUiOm51bGwsIlBhcmVudFN0eWxlIjpudWxsfSwiQmFja2dyb3VuZFN0eWxlIjp7IiRpZCI6IjEzNTUiLCJNYXJnaW4iOnsiJGlkIjoiMTM1NiIsIlRvcCI6MC4wLCJMZWZ0IjowLjAsIlJpZ2h0IjowLjAsIkJvdHRvbSI6MC4wfSwiUGFkZGluZyI6eyIkaWQiOiIxMzU3IiwiVG9wIjowLjAsIkxlZnQiOjAuMCwiUmlnaHQiOjAuMCwiQm90dG9tIjowLjB9LCJCYWNrZ3JvdW5kIjp7IiRpZCI6IjEzNTgiLCJDb2xvciI6eyIkaWQiOiIxMzU5IiwiQSI6MzgsIlIiOjE0MSwiRyI6OTksIkIiOjExNn19LCJJc1Zpc2libGUiOnRydWUsIldpZHRoIjowLjAsIkhlaWdodCI6MC4wLCJCb3JkZXJTdHlsZSI6eyIkaWQiOiIxMzYwIiwiTGluZUNvbG9yIjp7IiRpZCI6IjEzNjEiLCIkdHlwZSI6Ik5MUkUuQ29tbW9uLkRvbS5Tb2xpZENvbG9yQnJ1c2gsIE5MUkUuQ29tbW9uIiwiQ29sb3IiOnsiJGlkIjoiMTM2MiIsIkEiOjI1NSwiUiI6MjEsIkciOjM3LCJCIjo2Nn19LCJMaW5lV2VpZ2h0IjowLjAsIkxpbmVUeXBlIjowLCJQYXJlbnRTdHlsZSI6bnVsbH0sIlBhcmVudFN0eWxlIjpudWxsfSwiSXNBYm92ZVRpbWViYW5kIjpmYWxzZSwiU3BhY2luZyI6NSwiRGVmYXVsdFN3aW1sYW5lVGFza1N0eWxlIjp7IiRpZCI6IjEzNjMiLCIkdHlwZSI6Ik5MUkUuQ29tbW9uLkRvbS5TdHlsZXMuRXhwbGljaXRTZXRhYmxlVGFza1N0eWxlLCBOTFJFLkNvbW1vbiIsIlNoYXBlIjoyLCJTaGFwZVRoaWNrbmVzcyI6MCwiRHVyYXRpb25Gb3JtYXQiOjAsIkluY2x1ZGVOb25Xb3JraW5nRGF5c0luRHVyYXRpb24iOmZhbHNlLCJQZXJjZW50YWdlQ29tcGxldGVTdHlsZSI6eyIkaWQiOiIxMzY0IiwiRm9udFNldHRpbmdzIjp7IiRpZCI6IjEzNjUiLCJGb250U2l6ZSI6MTAsIkZvbnROYW1lIjoiQ2FsaWJyaSIsIklzQm9sZCI6ZmFsc2UsIklzSXRhbGljIjpmYWxzZSwiSXNVbmRlcmxpbmVkIjpmYWxzZSwiUGFyZW50U3R5bGUiOm51bGx9LCJBdXRvU2l6ZSI6MCwiRm9yZWdyb3VuZCI6eyIkaWQiOiIxMzY2IiwiQ29sb3IiOnsiJGlkIjoiMTM2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M2OCIsIlRvcCI6MC4wLCJMZWZ0IjowLjAsIlJpZ2h0IjowLjAsIkJvdHRvbSI6MC4wfSwiUGFkZGluZyI6eyIkaWQiOiIxMzY5IiwiVG9wIjowLjAsIkxlZnQiOjAuMCwiUmlnaHQiOjAuMCwiQm90dG9tIjowLjB9LCJCYWNrZ3JvdW5kIjp7IiRpZCI6IjEzNzAiLCJDb2xvciI6eyIkaWQiOiIxMzcxIiwiQSI6ODksIlIiOjAsIkciOjAsIkIiOjB9fSwiSXNWaXNpYmxlIjp0cnVlLCJXaWR0aCI6MC4wLCJIZWlnaHQiOjAuMCwiQm9yZGVyU3R5bGUiOnsiJGlkIjoiMTM3MiIsIkxpbmVDb2xvciI6bnVsbCwiTGluZVdlaWdodCI6MC4wLCJMaW5lVHlwZSI6MCwiUGFyZW50U3R5bGUiOm51bGx9LCJQYXJlbnRTdHlsZSI6bnVsbH0sIkR1cmF0aW9uU3R5bGUiOnsiJGlkIjoiMTM3MyIsIkZvbnRTZXR0aW5ncyI6eyIkaWQiOiIxMzc0IiwiRm9udFNpemUiOjEwLCJGb250TmFtZSI6IkNhbGlicmkiLCJJc0JvbGQiOmZhbHNlLCJJc0l0YWxpYyI6ZmFsc2UsIklzVW5kZXJsaW5lZCI6ZmFsc2UsIlBhcmVudFN0eWxlIjpudWxsfSwiQXV0b1NpemUiOjAsIkZvcmVncm91bmQiOnsiJGlkIjoiMTM3NSIsIkNvbG9yIjp7IiRpZCI6IjEzN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c3IiwiVG9wIjowLjAsIkxlZnQiOjAuMCwiUmlnaHQiOjAuMCwiQm90dG9tIjowLjB9LCJQYWRkaW5nIjp7IiRpZCI6IjEzNzgiLCJUb3AiOjAuMCwiTGVmdCI6MC4wLCJSaWdodCI6MC4wLCJCb3R0b20iOjAuMH0sIkJhY2tncm91bmQiOnsiJGlkIjoiMTM3OSIsIkNvbG9yIjp7IiRyZWYiOiIxMzcxIn19LCJJc1Zpc2libGUiOnRydWUsIldpZHRoIjowLjAsIkhlaWdodCI6MC4wLCJCb3JkZXJTdHlsZSI6eyIkaWQiOiIxMzgwIiwiTGluZUNvbG9yIjpudWxsLCJMaW5lV2VpZ2h0IjowLjAsIkxpbmVUeXBlIjowLCJQYXJlbnRTdHlsZSI6bnVsbH0sIlBhcmVudFN0eWxlIjpudWxsfSwiSG9yaXpvbnRhbENvbm5lY3RvclN0eWxlIjp7IiRpZCI6IjEzODEiLCJMaW5lQ29sb3IiOnsiJGlkIjoiMTM4MiIsIiR0eXBlIjoiTkxSRS5Db21tb24uRG9tLlNvbGlkQ29sb3JCcnVzaCwgTkxSRS5Db21tb24iLCJDb2xvciI6eyIkaWQiOiIxMzgzIiwiQSI6MjU1LCJSIjoyMDQsIkciOjIwNCwiQiI6MjA0fX0sIkxpbmVXZWlnaHQiOjEuMCwiTGluZVR5cGUiOjAsIlBhcmVudFN0eWxlIjpudWxsfSwiVmVydGljYWxDb25uZWN0b3JTdHlsZSI6eyIkaWQiOiIxMzg0IiwiTGluZUNvbG9yIjp7IiRpZCI6IjEzODUiLCIkdHlwZSI6Ik5MUkUuQ29tbW9uLkRvbS5Tb2xpZENvbG9yQnJ1c2gsIE5MUkUuQ29tbW9uIiwiQ29sb3IiOnsiJGlkIjoiMTM4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zODciLCJNYXJnaW4iOnsiJGlkIjoiMTM4OCIsIlRvcCI6MC4wLCJMZWZ0Ijo0LjAsIlJpZ2h0Ijo0LjAsIkJvdHRvbSI6MC4wfSwiUGFkZGluZyI6eyIkaWQiOiIxMzg5IiwiVG9wIjowLjAsIkxlZnQiOjAuMCwiUmlnaHQiOjAuMCwiQm90dG9tIjowLjB9LCJCYWNrZ3JvdW5kIjp7IiRpZCI6IjEzOTAiLCJDb2xvciI6eyIkaWQiOiIxMzkxIiwiQSI6MjU1LCJSIjoxNDEsIkciOjk5LCJCIjoxMTZ9fSwiSXNWaXNpYmxlIjp0cnVlLCJXaWR0aCI6MC4wLCJIZWlnaHQiOjE2LjExMzMzMzMzMzMzMzM0NCwiQm9yZGVyU3R5bGUiOnsiJGlkIjoiMTM5MiIsIkxpbmVDb2xvciI6eyIkaWQiOiIxMzkzIiwiJHR5cGUiOiJOTFJFLkNvbW1vbi5Eb20uU29saWRDb2xvckJydXNoLCBOTFJFLkNvbW1vbiIsIkNvbG9yIjp7IiRpZCI6IjEzOTQiLCJBIjoyNTUsIlIiOjIzNCwiRyI6MjIsIkIiOjMwfX0sIkxpbmVXZWlnaHQiOjAuMCwiTGluZVR5cGUiOjAsIlBhcmVudFN0eWxlIjpudWxsfSwiUGFyZW50U3R5bGUiOm51bGx9LCJUaXRsZVN0eWxlIjp7IiRpZCI6IjEzOTUiLCJGb250U2V0dGluZ3MiOnsiJGlkIjoiMTM5NiIsIkZvbnRTaXplIjoxMCwiRm9udE5hbWUiOiJNViBCb2xpIiwiSXNCb2xkIjpmYWxzZSwiSXNJdGFsaWMiOmZhbHNlLCJJc1VuZGVybGluZWQiOmZhbHNlLCJQYXJlbnRTdHlsZSI6bnVsbH0sIkF1dG9TaXplIjowLCJGb3JlZ3JvdW5kIjp7IiRpZCI6IjEzOTciLCJDb2xvciI6eyIkaWQiOiIxMzk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zOTkiLCJUb3AiOjAuMCwiTGVmdCI6MC4wLCJSaWdodCI6MC4wLCJCb3R0b20iOjAuMH0sIlBhZGRpbmciOnsiJGlkIjoiMTQwMCIsIlRvcCI6MC4wLCJMZWZ0IjowLjAsIlJpZ2h0IjowLjAsIkJvdHRvbSI6MC4wfSwiQmFja2dyb3VuZCI6eyIkaWQiOiIxNDAxIiwiQ29sb3IiOnsiJGlkIjoiMTQwMiIsIkEiOjAsIlIiOjI1NSwiRyI6MjU1LCJCIjoyNTV9fSwiSXNWaXNpYmxlIjp0cnVlLCJXaWR0aCI6MC4wLCJIZWlnaHQiOjAuMCwiQm9yZGVyU3R5bGUiOnsiJGlkIjoiMTQwMyIsIkxpbmVDb2xvciI6bnVsbCwiTGluZVdlaWdodCI6MC4wLCJMaW5lVHlwZSI6MCwiUGFyZW50U3R5bGUiOm51bGx9LCJQYXJlbnRTdHlsZSI6bnVsbH0sIkRhdGVTdHlsZSI6eyIkaWQiOiIxNDA0IiwiRm9udFNldHRpbmdzIjp7IiRpZCI6IjE0MDUiLCJGb250U2l6ZSI6MTAsIkZvbnROYW1lIjoiQ2FsaWJyaSIsIklzQm9sZCI6ZmFsc2UsIklzSXRhbGljIjpmYWxzZSwiSXNVbmRlcmxpbmVkIjpmYWxzZSwiUGFyZW50U3R5bGUiOm51bGx9LCJBdXRvU2l6ZSI6MCwiRm9yZWdyb3VuZCI6eyIkaWQiOiIxNDA2IiwiQ29sb3IiOnsiJGlkIjoiMTQw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QwOCIsIlRvcCI6MC4wLCJMZWZ0IjowLjAsIlJpZ2h0IjowLjAsIkJvdHRvbSI6MC4wfSwiUGFkZGluZyI6eyIkaWQiOiIxNDA5IiwiVG9wIjowLjAsIkxlZnQiOjAuMCwiUmlnaHQiOjAuMCwiQm90dG9tIjowLjB9LCJCYWNrZ3JvdW5kIjp7IiRpZCI6IjE0MTAiLCJDb2xvciI6eyIkcmVmIjoiMTM3MSJ9fSwiSXNWaXNpYmxlIjp0cnVlLCJXaWR0aCI6MC4wLCJIZWlnaHQiOjAuMCwiQm9yZGVyU3R5bGUiOnsiJGlkIjoiMTQxMSIsIkxpbmVDb2xvciI6bnVsbCwiTGluZVdlaWdodCI6MC4wLCJMaW5lVHlwZSI6MCwiUGFyZW50U3R5bGUiOm51bGx9LCJQYXJlbnRTdHlsZSI6bnVsbH0sIkRhdGVGb3JtYXQiOnsiJGlkIjoiMTQ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EzIiwiRm9ybWF0IjowLCJJc1Zpc2libGUiOmZhbHNlLCJMYXN0S25vd25WaXNpYmlsaXR5U3RhdGUiOmZhbHNlfSwiSXNWaXNpYmxlIjp0cnVlLCJQYXJlbnRTdHlsZSI6bnVsbCwiX2V4cGxpY2l0bHlTZXQiOnsiJGlkIjoiMTQx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DE1IiwiU2hhcGUiOjAsIkNvbm5lY3Rvck1hcmdpbiI6eyIkaWQiOiIxNDE2IiwiVG9wIjowLjAsIkxlZnQiOjIuMCwiUmlnaHQiOjIuMCwiQm90dG9tIjowLjB9LCJDb25uZWN0b3JTdHlsZSI6eyIkaWQiOiIxNDE3IiwiTGluZUNvbG9yIjp7IiRpZCI6IjE0MTgiLCIkdHlwZSI6Ik5MUkUuQ29tbW9uLkRvbS5Tb2xpZENvbG9yQnJ1c2gsIE5MUkUuQ29tbW9uIiwiQ29sb3IiOnsiJGlkIjoiMTQxOSIsIkEiOjEyNywiUiI6NzksIkciOjEyOSwiQiI6MTg5fX0sIkxpbmVXZWlnaHQiOjEuMCwiTGluZVR5cGUiOjAsIlBhcmVudFN0eWxlIjpudWxsfSwiSXNCZWxvd1RpbWViYW5kIjpmYWxzZSwiUG9zaXRpb25PblRhc2siOjEsIkhpZGVEYXRlIjpmYWxzZSwiU2hhcGVTaXplIjoxLCJTcGFjaW5nIjoyLjAsIlBhZGRpbmciOnsiJGlkIjoiMTQyMCIsIlRvcCI6Ny4wLCJMZWZ0IjozLjAsIlJpZ2h0IjowLjAsIkJvdHRvbSI6Mi4wfSwiU2hhcGVTdHlsZSI6eyIkaWQiOiIxNDIxIiwiTWFyZ2luIjp7IiRpZCI6IjE0MjIiLCJUb3AiOjAuMCwiTGVmdCI6MC4wLCJSaWdodCI6MC4wLCJCb3R0b20iOjAuMH0sIlBhZGRpbmciOnsiJGlkIjoiMTQyMyIsIlRvcCI6MC4wLCJMZWZ0IjowLjAsIlJpZ2h0IjowLjAsIkJvdHRvbSI6MC4wfSwiQmFja2dyb3VuZCI6eyIkaWQiOiIxNDI0IiwiQ29sb3IiOnsiJGlkIjoiMTQyNSIsIkEiOjEyNywiUiI6MTQxLCJHIjo5OSwiQiI6MTE2fX0sIklzVmlzaWJsZSI6dHJ1ZSwiV2lkdGgiOjE4LjAsIkhlaWdodCI6MjAuMCwiQm9yZGVyU3R5bGUiOnsiJGlkIjoiMTQyNiIsIkxpbmVDb2xvciI6eyIkaWQiOiIxNDI3IiwiJHR5cGUiOiJOTFJFLkNvbW1vbi5Eb20uU29saWRDb2xvckJydXNoLCBOTFJFLkNvbW1vbiIsIkNvbG9yIjp7IiRpZCI6IjE0MjgiLCJBIjoyNTUsIlIiOjIzNCwiRyI6MjIsIkIiOjMwfX0sIkxpbmVXZWlnaHQiOjAuMCwiTGluZVR5cGUiOjAsIlBhcmVudFN0eWxlIjpudWxsfSwiUGFyZW50U3R5bGUiOm51bGx9LCJUaXRsZVN0eWxlIjp7IiRpZCI6IjE0MjkiLCJGb250U2V0dGluZ3MiOnsiJGlkIjoiMTQzMCIsIkZvbnRTaXplIjoxMSwiRm9udE5hbWUiOiJDYWxpYnJpIiwiSXNCb2xkIjp0cnVlLCJJc0l0YWxpYyI6ZmFsc2UsIklzVW5kZXJsaW5lZCI6ZmFsc2UsIlBhcmVudFN0eWxlIjpudWxsfSwiQXV0b1NpemUiOjAsIkZvcmVncm91bmQiOnsiJGlkIjoiMTQzMSIsIkNvbG9yIjp7IiRpZCI6IjE0Mz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QzMyIsIlRvcCI6MC4wLCJMZWZ0IjowLjAsIlJpZ2h0IjowLjAsIkJvdHRvbSI6MC4wfSwiUGFkZGluZyI6eyIkaWQiOiIxNDM0IiwiVG9wIjowLjAsIkxlZnQiOjAuMCwiUmlnaHQiOjAuMCwiQm90dG9tIjowLjB9LCJCYWNrZ3JvdW5kIjp7IiRpZCI6IjE0MzUiLCJDb2xvciI6eyIkaWQiOiIxNDM2IiwiQSI6ODksIlIiOjAsIkciOjAsIkIiOjB9fSwiSXNWaXNpYmxlIjp0cnVlLCJXaWR0aCI6MC4wLCJIZWlnaHQiOjAuMCwiQm9yZGVyU3R5bGUiOnsiJGlkIjoiMTQzNyIsIkxpbmVDb2xvciI6bnVsbCwiTGluZVdlaWdodCI6MC4wLCJMaW5lVHlwZSI6MCwiUGFyZW50U3R5bGUiOm51bGx9LCJQYXJlbnRTdHlsZSI6bnVsbH0sIkRhdGVTdHlsZSI6eyIkaWQiOiIxNDM4IiwiRm9udFNldHRpbmdzIjp7IiRpZCI6IjE0MzkiLCJGb250U2l6ZSI6MTAsIkZvbnROYW1lIjoiQ2FsaWJyaSIsIklzQm9sZCI6ZmFsc2UsIklzSXRhbGljIjpmYWxzZSwiSXNVbmRlcmxpbmVkIjpmYWxzZSwiUGFyZW50U3R5bGUiOm51bGx9LCJBdXRvU2l6ZSI6MCwiRm9yZWdyb3VuZCI6eyIkaWQiOiIxNDQwIiwiQ29sb3IiOnsiJGlkIjoiMTQ0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0MiIsIlRvcCI6MC4wLCJMZWZ0IjowLjAsIlJpZ2h0IjowLjAsIkJvdHRvbSI6MC4wfSwiUGFkZGluZyI6eyIkaWQiOiIxNDQzIiwiVG9wIjowLjAsIkxlZnQiOjAuMCwiUmlnaHQiOjAuMCwiQm90dG9tIjowLjB9LCJCYWNrZ3JvdW5kIjp7IiRpZCI6IjE0NDQiLCJDb2xvciI6eyIkcmVmIjoiMTQzNiJ9fSwiSXNWaXNpYmxlIjp0cnVlLCJXaWR0aCI6MC4wLCJIZWlnaHQiOjAuMCwiQm9yZGVyU3R5bGUiOnsiJGlkIjoiMTQ0NSIsIkxpbmVDb2xvciI6bnVsbCwiTGluZVdlaWdodCI6MC4wLCJMaW5lVHlwZSI6MCwiUGFyZW50U3R5bGUiOm51bGx9LCJQYXJlbnRTdHlsZSI6bnVsbH0sIkRhdGVGb3JtYXQiOnsiJGlkIjoiMTQ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Q3IiwiRm9ybWF0IjowLCJJc1Zpc2libGUiOmZhbHNlLCJMYXN0S25vd25WaXNpYmlsaXR5U3RhdGUiOmZhbHNlfSwiSXNWaXNpYmxlIjp0cnVlLCJQYXJlbnRTdHlsZSI6bnVsbH0sIkRlZmF1bHRTd2ltbGFuZU1pbGVzdG9uZVN0eWxlIjp7IiRpZCI6IjE0NDgiLCJUaXRsZVBvc2l0aW9uIjoiUmlnaHQiLCJEYXRlUG9zaXRpb24iOiJMZWZ0IiwiU2hhcGVUeXBlIjo2LCJTaGFwZVNpemUiOjAsIlNwYWNpbmciOjUsIlNoYXBlU3R5bGUiOnsiJGlkIjoiMTQ0OSIsIk1hcmdpbiI6eyIkaWQiOiIxNDUwIiwiVG9wIjowLjAsIkxlZnQiOjAuMCwiUmlnaHQiOjAuMCwiQm90dG9tIjowLjB9LCJQYWRkaW5nIjp7IiRpZCI6IjE0NTEiLCJUb3AiOjAuMCwiTGVmdCI6MC4wLCJSaWdodCI6MC4wLCJCb3R0b20iOjAuMH0sIkJhY2tncm91bmQiOnsiJGlkIjoiMTQ1MiIsIkNvbG9yIjp7IiRpZCI6IjE0NTMiLCJBIjoyNTUsIlIiOjE0MSwiRyI6OTksIkIiOjExNn19LCJJc1Zpc2libGUiOnRydWUsIldpZHRoIjoxMi4wLCJIZWlnaHQiOjE0LjAsIkJvcmRlclN0eWxlIjp7IiRpZCI6IjE0NTQiLCJMaW5lQ29sb3IiOnsiJGlkIjoiMTQ1NSIsIiR0eXBlIjoiTkxSRS5Db21tb24uRG9tLlNvbGlkQ29sb3JCcnVzaCwgTkxSRS5Db21tb24iLCJDb2xvciI6eyIkaWQiOiIxNDU2IiwiQSI6MjU1LCJSIjoyMzQsIkciOjIyLCJCIjozMH19LCJMaW5lV2VpZ2h0IjowLjAsIkxpbmVUeXBlIjowLCJQYXJlbnRTdHlsZSI6bnVsbH0sIlBhcmVudFN0eWxlIjpudWxsfSwiVGl0bGVTdHlsZSI6eyIkaWQiOiIxNDU3IiwiRm9udFNldHRpbmdzIjp7IiRpZCI6IjE0NTgiLCJGb250U2l6ZSI6MTEsIkZvbnROYW1lIjoiTVYgQm9saSIsIklzQm9sZCI6ZmFsc2UsIklzSXRhbGljIjpmYWxzZSwiSXNVbmRlcmxpbmVkIjpmYWxzZSwiUGFyZW50U3R5bGUiOm51bGx9LCJBdXRvU2l6ZSI6MCwiRm9yZWdyb3VuZCI6eyIkaWQiOiIxNDU5IiwiQ29sb3IiOnsiJGlkIjoiMTQ2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DYxIiwiVG9wIjowLjAsIkxlZnQiOjAuMCwiUmlnaHQiOjAuMCwiQm90dG9tIjowLjB9LCJQYWRkaW5nIjp7IiRpZCI6IjE0NjIiLCJUb3AiOjAuMCwiTGVmdCI6MC4wLCJSaWdodCI6MC4wLCJCb3R0b20iOjAuMH0sIkJhY2tncm91bmQiOnsiJGlkIjoiMTQ2MyIsIkNvbG9yIjp7IiRpZCI6IjE0NjQiLCJBIjowLCJSIjoyNTUsIkciOjI1NSwiQiI6MjU1fX0sIklzVmlzaWJsZSI6dHJ1ZSwiV2lkdGgiOjAuMCwiSGVpZ2h0IjowLjAsIkJvcmRlclN0eWxlIjp7IiRpZCI6IjE0NjUiLCJMaW5lQ29sb3IiOm51bGwsIkxpbmVXZWlnaHQiOjAuMCwiTGluZVR5cGUiOjAsIlBhcmVudFN0eWxlIjpudWxsfSwiUGFyZW50U3R5bGUiOm51bGx9LCJEYXRlU3R5bGUiOnsiJGlkIjoiMTQ2NiIsIkZvbnRTZXR0aW5ncyI6eyIkaWQiOiIxNDY3IiwiRm9udFNpemUiOjEwLCJGb250TmFtZSI6IkNhbGlicmkiLCJJc0JvbGQiOmZhbHNlLCJJc0l0YWxpYyI6ZmFsc2UsIklzVW5kZXJsaW5lZCI6ZmFsc2UsIlBhcmVudFN0eWxlIjpudWxsfSwiQXV0b1NpemUiOjAsIkZvcmVncm91bmQiOnsiJGlkIjoiMTQ2OCIsIkNvbG9yIjp7IiRpZCI6IjE0Nj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0NzAiLCJUb3AiOjAuMCwiTGVmdCI6MC4wLCJSaWdodCI6MC4wLCJCb3R0b20iOjAuMH0sIlBhZGRpbmciOnsiJGlkIjoiMTQ3MSIsIlRvcCI6MC4wLCJMZWZ0IjowLjAsIlJpZ2h0IjowLjAsIkJvdHRvbSI6MC4wfSwiQmFja2dyb3VuZCI6eyIkaWQiOiIxNDcyIiwiQ29sb3IiOnsiJGlkIjoiMTQ3MyIsIkEiOjAsIlIiOjI1NSwiRyI6MjU1LCJCIjoyNTV9fSwiSXNWaXNpYmxlIjpmYWxzZSwiV2lkdGgiOjAuMCwiSGVpZ2h0IjowLjAsIkJvcmRlclN0eWxlIjp7IiRpZCI6IjE0NzQiLCJMaW5lQ29sb3IiOm51bGwsIkxpbmVXZWlnaHQiOjAuMCwiTGluZVR5cGUiOjAsIlBhcmVudFN0eWxlIjpudWxsfSwiUGFyZW50U3R5bGUiOm51bGx9LCJEYXRlRm9ybWF0Ijp7IiRpZCI6IjE0N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3NiIsIkZvcm1hdCI6MCwiSXNWaXNpYmxlIjpmYWxzZSwiTGFzdEtub3duVmlzaWJpbGl0eVN0YXRlIjpmYWxzZX0sIklzVmlzaWJsZSI6dHJ1ZSwiUGFyZW50U3R5bGUiOm51bGx9LCJEZWZhdWx0U3dpbWxhbmVBY3Rpdml0eVN0eWxlIjp7IiRpZCI6IjE0NzciLCJIZWFkZXJTdHlsZSI6eyIkaWQiOiIxNDc4IiwiVGV4dFN0eWxlIjp7IiRpZCI6IjE0NzkiLCJGb250U2V0dGluZ3MiOnsiJGlkIjoiMTQ4MCIsIkZvbnRTaXplIjoxMSwiRm9udE5hbWUiOiJDYWxpYnJpIiwiSXNCb2xkIjpmYWxzZSwiSXNJdGFsaWMiOmZhbHNlLCJJc1VuZGVybGluZWQiOmZhbHNlLCJQYXJlbnRTdHlsZSI6bnVsbH0sIkF1dG9TaXplIjoyLCJGb3JlZ3JvdW5kIjp7IiRpZCI6IjE0ODEiLCJDb2xvciI6eyIkaWQiOiIxNDg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Q4MyIsIlRvcCI6MC4wLCJMZWZ0IjowLjAsIlJpZ2h0IjowLjAsIkJvdHRvbSI6MC4wfSwiUGFkZGluZyI6eyIkaWQiOiIxNDg0IiwiVG9wIjowLjAsIkxlZnQiOjAuMCwiUmlnaHQiOjAuMCwiQm90dG9tIjowLjB9LCJCYWNrZ3JvdW5kIjpudWxsLCJJc1Zpc2libGUiOnRydWUsIldpZHRoIjowLjAsIkhlaWdodCI6MC4wLCJCb3JkZXJTdHlsZSI6bnVsbCwiUGFyZW50U3R5bGUiOm51bGx9LCJSZWN0YW5nbGVTdHlsZSI6eyIkaWQiOiIxNDg1IiwiTWFyZ2luIjp7IiRpZCI6IjE0ODYiLCJUb3AiOjAuMCwiTGVmdCI6MC4wLCJSaWdodCI6MC4wLCJCb3R0b20iOjAuMH0sIlBhZGRpbmciOnsiJGlkIjoiMTQ4NyIsIlRvcCI6MC4wLCJMZWZ0IjowLjAsIlJpZ2h0IjowLjAsIkJvdHRvbSI6MC4wfSwiQmFja2dyb3VuZCI6eyIkaWQiOiIxNDg4IiwiQ29sb3IiOnsiJGlkIjoiMTQ4OSIsIkEiOjYzLCJSIjoxNDEsIkciOjk5LCJCIjoxMTZ9fSwiSXNWaXNpYmxlIjp0cnVlLCJXaWR0aCI6MC4wLCJIZWlnaHQiOjAuMCwiQm9yZGVyU3R5bGUiOnsiJGlkIjoiMTQ5MCIsIkxpbmVDb2xvciI6eyIkaWQiOiIxNDkxIiwiJHR5cGUiOiJOTFJFLkNvbW1vbi5Eb20uU29saWRDb2xvckJydXNoLCBOTFJFLkNvbW1vbiIsIkNvbG9yIjp7IiRpZCI6IjE0OTIiLCJBIjoyNTUsIlIiOjI1NSwiRyI6MCwiQiI6MH19LCJMaW5lV2VpZ2h0IjowLjAsIkxpbmVUeXBlIjowLCJQYXJlbnRTdHlsZSI6bnVsbH0sIlBhcmVudFN0eWxlIjpudWxsfSwiTWFyZ2luIjp7IiRpZCI6IjE0OTMiLCJUb3AiOjAuMCwiTGVmdCI6MC4wLCJSaWdodCI6MC4wLCJCb3R0b20iOjAuMH0sIlBhZGRpbmciOnsiJGlkIjoiMTQ5NCIsIlRvcCI6MC4wLCJMZWZ0IjowLjAsIlJpZ2h0IjowLjAsIkJvdHRvbSI6MC4wfSwiQmFja2dyb3VuZCI6bnVsbCwiSXNWaXNpYmxlIjp0cnVlLCJXaWR0aCI6MC4wLCJIZWlnaHQiOjAuMCwiQm9yZGVyU3R5bGUiOm51bGwsIlBhcmVudFN0eWxlIjpudWxsfSwiQmFja2dyb3VuZFN0eWxlIjp7IiRpZCI6IjE0OTUiLCJNYXJnaW4iOnsiJGlkIjoiMTQ5NiIsIlRvcCI6MC4wLCJMZWZ0IjowLjAsIlJpZ2h0IjowLjAsIkJvdHRvbSI6MC4wfSwiUGFkZGluZyI6eyIkaWQiOiIxNDk3IiwiVG9wIjowLjAsIkxlZnQiOjAuMCwiUmlnaHQiOjAuMCwiQm90dG9tIjowLjB9LCJCYWNrZ3JvdW5kIjp7IiRyZWYiOiIxMzU4In0sIklzVmlzaWJsZSI6dHJ1ZSwiV2lkdGgiOjAuMCwiSGVpZ2h0IjowLjAsIkJvcmRlclN0eWxlIjp7IiRpZCI6IjE0OTgiLCJMaW5lQ29sb3IiOnsiJGlkIjoiMTQ5OSIsIiR0eXBlIjoiTkxSRS5Db21tb24uRG9tLlNvbGlkQ29sb3JCcnVzaCwgTkxSRS5Db21tb24iLCJDb2xvciI6eyIkaWQiOiIxNTAwIiwiQSI6MjU1LCJSIjoyMzQsIkciOjIyLCJCIjozMH19LCJMaW5lV2VpZ2h0IjowLjAsIkxpbmVUeXBlIjowLCJQYXJlbnRTdHlsZSI6bnVsbH0sIlBhcmVudFN0eWxlIjpudWxsfSwiTWFyZ2luIjp7IiRpZCI6IjE1MDEiLCJUb3AiOjAuMCwiTGVmdCI6MC4wLCJSaWdodCI6MC4wLCJCb3R0b20iOjAuMH0sIlBhZGRpbmciOnsiJGlkIjoiMTUwMiIsIlRvcCI6MC4wLCJMZWZ0IjowLjAsIlJpZ2h0IjowLjAsIkJvdHRvbSI6MC4wfSwiSXNWaXNpYmxlIjp0cnVlLCJXaWR0aCI6MC4wLCJIZWlnaHQiOjAuMCwiQm9yZGVyU3R5bGUiOnsiJGlkIjoiMTUwMyIsIkxpbmVDb2xvciI6bnVsbCwiTGluZVdlaWdodCI6MC4wLCJMaW5lVHlwZSI6MCwiUGFyZW50U3R5bGUiOm51bGx9LCJQYXJlbnRTdHlsZSI6bnVsbH0sIk1hcmdpbiI6eyIkaWQiOiIxNTA0IiwiVG9wIjowLjAsIkxlZnQiOjAuMCwiUmlnaHQiOjAuMCwiQm90dG9tIjowLjB9LCJQYWRkaW5nIjp7IiRpZCI6IjE1MDUiLCJUb3AiOjAuMCwiTGVmdCI6MC4wLCJSaWdodCI6MC4wLCJCb3R0b20iOjAuMH0sIklzVmlzaWJsZSI6dHJ1ZSwiV2lkdGgiOjAuMCwiSGVpZ2h0IjowLjAsIkJvcmRlclN0eWxlIjp7IiRpZCI6IjE1MDYiLCJMaW5lQ29sb3IiOm51bGwsIkxpbmVXZWlnaHQiOjAuMCwiTGluZVR5cGUiOjAsIlBhcmVudFN0eWxlIjpudWxsfSwiUGFyZW50U3R5bGUiOm51bGx9fSx7IiRpZCI6IjE1MDciLCJfYWN0aXZpdGllcyI6W3siJGlkIjoiMTUwOCIsIl9yb3dzIjpbeyIkaWQiOiIxNTA5IiwiX3Rhc2tzIjpbeyIkaWQiOiIxNTEwIiwiX2F0dGFjaGVkTWlsZXN0b25lcyI6W10sIlRhc2tEZWZpbml0aW9uIjp7IiRpZCI6IjE1MTEiLCJHcm91cE5hbWUiOm51bGwsIlN0YXJ0RGF0ZSI6IjIwMjUtMDctMjlUMDA6MDA6MDBaIiwiRW5kRGF0ZSI6IjIwMjUtMDgtMzBUMjI6MjM6MDBaIiwiUGVyY2VudGFnZUNvbXBsZXRlIjpudWxsLCJTdHlsZSI6eyIkaWQiOiIxNTEyIiwiU2hhcGUiOjIsIlNoYXBlVGhpY2tuZXNzIjowLCJEdXJhdGlvbkZvcm1hdCI6MCwiSW5jbHVkZU5vbldvcmtpbmdEYXlzSW5EdXJhdGlvbiI6ZmFsc2UsIlBlcmNlbnRhZ2VDb21wbGV0ZVN0eWxlIjp7IiRpZCI6IjE1MTMiLCJGb250U2V0dGluZ3MiOnsiJGlkIjoiMTUxNCIsIkZvbnRTaXplIjoxMCwiRm9udE5hbWUiOiJDYWxpYnJpIiwiSXNCb2xkIjpmYWxzZSwiSXNJdGFsaWMiOmZhbHNlLCJJc1VuZGVybGluZWQiOmZhbHNlLCJQYXJlbnRTdHlsZSI6bnVsbH0sIkF1dG9TaXplIjowLCJGb3JlZ3JvdW5kIjp7IiRpZCI6IjE1MTUiLCJDb2xvciI6eyIkaWQiOiIxNT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xNyIsIlRvcCI6MC4wLCJMZWZ0IjowLjAsIlJpZ2h0IjowLjAsIkJvdHRvbSI6MC4wfSwiUGFkZGluZyI6eyIkaWQiOiIxNTE4IiwiVG9wIjowLjAsIkxlZnQiOjAuMCwiUmlnaHQiOjAuMCwiQm90dG9tIjowLjB9LCJCYWNrZ3JvdW5kIjp7IiRpZCI6IjE1MTkiLCJDb2xvciI6eyIkaWQiOiIxNTIwIiwiQSI6ODksIlIiOjAsIkciOjAsIkIiOjB9fSwiSXNWaXNpYmxlIjp0cnVlLCJXaWR0aCI6MC4wLCJIZWlnaHQiOjAuMCwiQm9yZGVyU3R5bGUiOnsiJGlkIjoiMTUyMSIsIkxpbmVDb2xvciI6bnVsbCwiTGluZVdlaWdodCI6MC4wLCJMaW5lVHlwZSI6MCwiUGFyZW50U3R5bGUiOm51bGx9LCJQYXJlbnRTdHlsZSI6bnVsbH0sIkR1cmF0aW9uU3R5bGUiOnsiJGlkIjoiMTUyMiIsIkZvbnRTZXR0aW5ncyI6eyIkaWQiOiIxNTIzIiwiRm9udFNpemUiOjEwLCJGb250TmFtZSI6IkNhbGlicmkiLCJJc0JvbGQiOmZhbHNlLCJJc0l0YWxpYyI6ZmFsc2UsIklzVW5kZXJsaW5lZCI6ZmFsc2UsIlBhcmVudFN0eWxlIjpudWxsfSwiQXV0b1NpemUiOjAsIkZvcmVncm91bmQiOnsiJGlkIjoiMTUyNCIsIkNvbG9yIjp7IiRpZCI6IjE1M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I2IiwiVG9wIjowLjAsIkxlZnQiOjAuMCwiUmlnaHQiOjAuMCwiQm90dG9tIjowLjB9LCJQYWRkaW5nIjp7IiRpZCI6IjE1MjciLCJUb3AiOjAuMCwiTGVmdCI6MC4wLCJSaWdodCI6MC4wLCJCb3R0b20iOjAuMH0sIkJhY2tncm91bmQiOnsiJGlkIjoiMTUyOCIsIkNvbG9yIjp7IiRyZWYiOiIxNTIwIn19LCJJc1Zpc2libGUiOnRydWUsIldpZHRoIjowLjAsIkhlaWdodCI6MC4wLCJCb3JkZXJTdHlsZSI6eyIkaWQiOiIxNTI5IiwiTGluZUNvbG9yIjpudWxsLCJMaW5lV2VpZ2h0IjowLjAsIkxpbmVUeXBlIjowLCJQYXJlbnRTdHlsZSI6bnVsbH0sIlBhcmVudFN0eWxlIjpudWxsfSwiSG9yaXpvbnRhbENvbm5lY3RvclN0eWxlIjp7IiRpZCI6IjE1MzAiLCJMaW5lQ29sb3IiOnsiJGlkIjoiMTUzMSIsIiR0eXBlIjoiTkxSRS5Db21tb24uRG9tLlNvbGlkQ29sb3JCcnVzaCwgTkxSRS5Db21tb24iLCJDb2xvciI6eyIkaWQiOiIxNTMyIiwiQSI6MjU1LCJSIjoyMDQsIkciOjIwNCwiQiI6MjA0fX0sIkxpbmVXZWlnaHQiOjEuMCwiTGluZVR5cGUiOjAsIlBhcmVudFN0eWxlIjpudWxsfSwiVmVydGljYWxDb25uZWN0b3JTdHlsZSI6eyIkaWQiOiIxNTMzIiwiTGluZUNvbG9yIjp7IiRpZCI6IjE1MzQiLCIkdHlwZSI6Ik5MUkUuQ29tbW9uLkRvbS5Tb2xpZENvbG9yQnJ1c2gsIE5MUkUuQ29tbW9uIiwiQ29sb3IiOnsiJGlkIjoiMTUz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1MzYiLCJNYXJnaW4iOnsiJGlkIjoiMTUzNyIsIlRvcCI6MC4wLCJMZWZ0Ijo0LjAsIlJpZ2h0Ijo0LjAsIkJvdHRvbSI6MC4wfSwiUGFkZGluZyI6eyIkaWQiOiIxNTM4IiwiVG9wIjowLjAsIkxlZnQiOjAuMCwiUmlnaHQiOjAuMCwiQm90dG9tIjowLjB9LCJCYWNrZ3JvdW5kIjp7IiRpZCI6IjE1MzkiLCJDb2xvciI6eyIkaWQiOiIxNTQwIiwiQSI6MjU1LCJSIjo5NywiRyI6MTI5LCJCIjoxNTF9fSwiSXNWaXNpYmxlIjp0cnVlLCJXaWR0aCI6MC4wLCJIZWlnaHQiOjE2LjExMzMzMzMzMzMzMzM0NCwiQm9yZGVyU3R5bGUiOnsiJGlkIjoiMTU0MSIsIkxpbmVDb2xvciI6eyIkaWQiOiIxNTQyIiwiJHR5cGUiOiJOTFJFLkNvbW1vbi5Eb20uU29saWRDb2xvckJydXNoLCBOTFJFLkNvbW1vbiIsIkNvbG9yIjp7IiRpZCI6IjE1NDMiLCJBIjoyNTUsIlIiOjI1NSwiRyI6MCwiQiI6MH19LCJMaW5lV2VpZ2h0IjowLjAsIkxpbmVUeXBlIjowLCJQYXJlbnRTdHlsZSI6bnVsbH0sIlBhcmVudFN0eWxlIjpudWxsfSwiVGl0bGVTdHlsZSI6eyIkaWQiOiIxNTQ0IiwiRm9udFNldHRpbmdzIjp7IiRpZCI6IjE1NDUiLCJGb250U2l6ZSI6MTAsIkZvbnROYW1lIjoiTVYgQm9saSIsIklzQm9sZCI6ZmFsc2UsIklzSXRhbGljIjpmYWxzZSwiSXNVbmRlcmxpbmVkIjpmYWxzZSwiUGFyZW50U3R5bGUiOm51bGx9LCJBdXRvU2l6ZSI6MiwiRm9yZWdyb3VuZCI6eyIkaWQiOiIxNTQ2IiwiQ29sb3IiOnsiJGlkIjoiMTU0NyIsIkEiOjI1NSwiUiI6MjU1LCJHIjoyNTUsIkIiOjI1NX19LCJNYXhXaWR0aCI6NzMuODY2NjY2NjY2NjY2Njc0LCJNYXhIZWlnaHQiOiJJbmZpbml0eSIsIlNtYXJ0Rm9yZWdyb3VuZElzQWN0aXZlIjpmYWxzZSwiSG9yaXpvbnRhbEFsaWdubWVudCI6MSwiVmVydGljYWxBbGlnbm1lbnQiOjAsIlNtYXJ0Rm9yZWdyb3VuZCI6bnVsbCwiQmFja2dyb3VuZEZpbGxUeXBlIjowLCJNYXJnaW4iOnsiJGlkIjoiMTU0OCIsIlRvcCI6MC4wLCJMZWZ0IjowLjAsIlJpZ2h0IjowLjAsIkJvdHRvbSI6MC4wfSwiUGFkZGluZyI6eyIkaWQiOiIxNTQ5IiwiVG9wIjowLjAsIkxlZnQiOjAuMCwiUmlnaHQiOjAuMCwiQm90dG9tIjowLjB9LCJCYWNrZ3JvdW5kIjp7IiRpZCI6IjE1NTAiLCJDb2xvciI6eyIkaWQiOiIxNTUxIiwiQSI6MCwiUiI6MjU1LCJHIjoyNTUsIkIiOjI1NX19LCJJc1Zpc2libGUiOnRydWUsIldpZHRoIjowLjAsIkhlaWdodCI6MC4wLCJCb3JkZXJTdHlsZSI6eyIkaWQiOiIxNTUyIiwiTGluZUNvbG9yIjpudWxsLCJMaW5lV2VpZ2h0IjowLjAsIkxpbmVUeXBlIjowLCJQYXJlbnRTdHlsZSI6bnVsbH0sIlBhcmVudFN0eWxlIjpudWxsfSwiRGF0ZVN0eWxlIjp7IiRpZCI6IjE1NTMiLCJGb250U2V0dGluZ3MiOnsiJGlkIjoiMTU1NCIsIkZvbnRTaXplIjoxMCwiRm9udE5hbWUiOiJDYWxpYnJpIiwiSXNCb2xkIjpmYWxzZSwiSXNJdGFsaWMiOmZhbHNlLCJJc1VuZGVybGluZWQiOmZhbHNlLCJQYXJlbnRTdHlsZSI6bnVsbH0sIkF1dG9TaXplIjowLCJGb3JlZ3JvdW5kIjp7IiRpZCI6IjE1NTUiLCJDb2xvciI6eyIkaWQiOiIxNTU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TU3IiwiVG9wIjowLjAsIkxlZnQiOjAuMCwiUmlnaHQiOjAuMCwiQm90dG9tIjowLjB9LCJQYWRkaW5nIjp7IiRpZCI6IjE1NTgiLCJUb3AiOjAuMCwiTGVmdCI6MC4wLCJSaWdodCI6MC4wLCJCb3R0b20iOjAuMH0sIkJhY2tncm91bmQiOnsiJGlkIjoiMTU1OSIsIkNvbG9yIjp7IiRyZWYiOiIxNTIwIn19LCJJc1Zpc2libGUiOnRydWUsIldpZHRoIjowLjAsIkhlaWdodCI6MC4wLCJCb3JkZXJTdHlsZSI6eyIkaWQiOiIxNTYwIiwiTGluZUNvbG9yIjpudWxsLCJMaW5lV2VpZ2h0IjowLjAsIkxpbmVUeXBlIjowLCJQYXJlbnRTdHlsZSI6bnVsbH0sIlBhcmVudFN0eWxlIjpudWxsfSwiRGF0ZUZvcm1hdCI6eyIkaWQiOiIxNTY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jIiLCJGb3JtYXQiOjAsIklzVmlzaWJsZSI6ZmFsc2UsIkxhc3RLbm93blZpc2liaWxpdHlTdGF0ZSI6ZmFsc2V9LCJJc1Zpc2libGUiOnRydWUsIlBhcmVudFN0eWxlIjpudWxsfSwiSW5kZXgiOjMzLCJTbWFydER1cmF0aW9uQWN0aXZhdGVkIjpmYWxzZSwiRGF0ZUZvcm1hdCI6eyIkcmVmIjoiMTU2MSJ9LCJXZWVrTnVtYmVyaW5nIjp7IiRpZCI6IjE1NjMiLCJGb3JtYXQiOjAsIklzVmlzaWJsZSI6ZmFsc2UsIkxhc3RLbm93blZpc2liaWxpdHlTdGF0ZSI6ZmFsc2V9LCJJZCI6IjU2NDRhYzE3LWQxOTgtNGIyNS04YTkxLTcwY2ZkMDQ0YTM5MSIsIkltcG9ydElkIjpudWxsLCJUaXRsZSI6IkNvbW11bmljYXRpb25zIiwiTm90ZSI6bnVsbCwiSHlwZXJsaW5rIjp7IiRpZCI6IjE1NjQiLCJBZGRyZXNzIjoiIiwiU3ViQWRkcmVzcyI6IiJ9LCJJc0NoYW5nZWQiOmZhbHNlLCJJc05ldyI6ZmFsc2V9fV0sIl9taWxlc3RvbmVzIjpbeyIkaWQiOiIxNTY1IiwiSWQiOiI4YmI1MWQ2ZS00YmQ5LTRlMzktOWZmNC03MDQ5OWIzNjk0NDgiLCJJbmRleCI6MzIsIkdyb3VwSWQiOm51bGwsIlRpdGxlIjoiUmVtaW5kZXIiLCJEYXRlVGltZSI6IjIwMjUtMDktMDFUMjM6NTk6MDAiLCJQZXJjZW50YWdlQ29tcGxldGUiOm51bGwsIk5vdGUiOm51bGwsIlN0eWxlIjp7IiRpZCI6IjE1NjYiLCJUaXRsZVBvc2l0aW9uIjoiUmlnaHQiLCJEYXRlUG9zaXRpb24iOiJMZWZ0IiwiU2hhcGVUeXBlIjo2LCJTaGFwZVNpemUiOjAsIlNwYWNpbmciOjUsIlNoYXBlU3R5bGUiOnsiJGlkIjoiMTU2NyIsIk1hcmdpbiI6eyIkaWQiOiIxNTY4IiwiVG9wIjowLjAsIkxlZnQiOjAuMCwiUmlnaHQiOjAuMCwiQm90dG9tIjowLjB9LCJQYWRkaW5nIjp7IiRpZCI6IjE1NjkiLCJUb3AiOjAuMCwiTGVmdCI6MC4wLCJSaWdodCI6MC4wLCJCb3R0b20iOjAuMH0sIkJhY2tncm91bmQiOnsiJGlkIjoiMTU3MCIsIkNvbG9yIjp7IiRpZCI6IjE1NzEiLCJBIjoyNTUsIlIiOjk3LCJHIjoxMjksIkIiOjE1MX19LCJJc1Zpc2libGUiOnRydWUsIldpZHRoIjoxMi4wLCJIZWlnaHQiOjE0LjAsIkJvcmRlclN0eWxlIjp7IiRpZCI6IjE1NzIiLCJMaW5lQ29sb3IiOm51bGwsIkxpbmVXZWlnaHQiOjAuMCwiTGluZVR5cGUiOjAsIlBhcmVudFN0eWxlIjpudWxsfSwiUGFyZW50U3R5bGUiOm51bGx9LCJUaXRsZVN0eWxlIjp7IiRpZCI6IjE1NzMiLCJGb250U2V0dGluZ3MiOnsiJGlkIjoiMTU3NCIsIkZvbnRTaXplIjoxMSwiRm9udE5hbWUiOiJNViBCb2xpIiwiSXNCb2xkIjpmYWxzZSwiSXNJdGFsaWMiOmZhbHNlLCJJc1VuZGVybGluZWQiOmZhbHNlLCJQYXJlbnRTdHlsZSI6bnVsbH0sIkF1dG9TaXplIjowLCJGb3JlZ3JvdW5kIjp7IiRpZCI6IjE1NzUiLCJDb2xvciI6eyIkaWQiOiIxNTc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NzciLCJUb3AiOjAuMCwiTGVmdCI6MC4wLCJSaWdodCI6MC4wLCJCb3R0b20iOjAuMH0sIlBhZGRpbmciOnsiJGlkIjoiMTU3OCIsIlRvcCI6MC4wLCJMZWZ0IjowLjAsIlJpZ2h0IjowLjAsIkJvdHRvbSI6MC4wfSwiQmFja2dyb3VuZCI6eyIkaWQiOiIxNTc5IiwiQ29sb3IiOnsiJGlkIjoiMTU4MCIsIkEiOjAsIlIiOjI1NSwiRyI6MjU1LCJCIjoyNTV9fSwiSXNWaXNpYmxlIjp0cnVlLCJXaWR0aCI6MC4wLCJIZWlnaHQiOjAuMCwiQm9yZGVyU3R5bGUiOnsiJGlkIjoiMTU4MSIsIkxpbmVDb2xvciI6bnVsbCwiTGluZVdlaWdodCI6MC4wLCJMaW5lVHlwZSI6MCwiUGFyZW50U3R5bGUiOm51bGx9LCJQYXJlbnRTdHlsZSI6bnVsbH0sIkRhdGVTdHlsZSI6eyIkaWQiOiIxNTgyIiwiRm9udFNldHRpbmdzIjp7IiRpZCI6IjE1ODMiLCJGb250U2l6ZSI6MTAsIkZvbnROYW1lIjoiQ2FsaWJyaSIsIklzQm9sZCI6ZmFsc2UsIklzSXRhbGljIjpmYWxzZSwiSXNVbmRlcmxpbmVkIjpmYWxzZSwiUGFyZW50U3R5bGUiOm51bGx9LCJBdXRvU2l6ZSI6MCwiRm9yZWdyb3VuZCI6eyIkaWQiOiIxNTg0IiwiQ29sb3IiOnsiJGlkIjoiMTU4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U4NiIsIlRvcCI6MC4wLCJMZWZ0IjowLjAsIlJpZ2h0IjowLjAsIkJvdHRvbSI6MC4wfSwiUGFkZGluZyI6eyIkaWQiOiIxNTg3IiwiVG9wIjowLjAsIkxlZnQiOjAuMCwiUmlnaHQiOjAuMCwiQm90dG9tIjowLjB9LCJCYWNrZ3JvdW5kIjp7IiRpZCI6IjE1ODgiLCJDb2xvciI6eyIkaWQiOiIxNTg5IiwiQSI6MCwiUiI6MjU1LCJHIjoyNTUsIkIiOjI1NX19LCJJc1Zpc2libGUiOmZhbHNlLCJXaWR0aCI6MC4wLCJIZWlnaHQiOjAuMCwiQm9yZGVyU3R5bGUiOnsiJGlkIjoiMTU5MCIsIkxpbmVDb2xvciI6bnVsbCwiTGluZVdlaWdodCI6MC4wLCJMaW5lVHlwZSI6MCwiUGFyZW50U3R5bGUiOm51bGx9LCJQYXJlbnRTdHlsZSI6bnVsbH0sIkRhdGVGb3JtYXQiOnsiJGlkIjoiMTU5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kyIiwiRm9ybWF0IjowLCJJc1Zpc2libGUiOmZhbHNlLCJMYXN0S25vd25WaXNpYmlsaXR5U3RhdGUiOmZhbHNlfSwiSXNWaXNpYmxlIjp0cnVlLCJQYXJlbnRTdHlsZSI6bnVsbH0sIkh5cGVybGluayI6bnVsbCwiSW1wb3J0SWQiOm51bGx9XSwiSWQiOiIyZjZkMTdhNi03ZDUyLTRjMzItYTUwYy1iNmEzZmEwZWJkNDkiLCJJc1NpbmdsZUl0ZW1Sb3ciOmZhbHNlfSx7IiRpZCI6IjE1OTMiLCJfdGFza3MiOlt7IiRpZCI6IjE1OTQiLCJfYXR0YWNoZWRNaWxlc3RvbmVzIjpbXSwiVGFza0RlZmluaXRpb24iOnsiJGlkIjoiMTU5NSIsIkdyb3VwTmFtZSI6bnVsbCwiU3RhcnREYXRlIjoiMjAyNS0wOS0yMVQwMzozMzowMFoiLCJFbmREYXRlIjoiMjAyNS0xMC0xMVQyMzo1OTowMFoiLCJQZXJjZW50YWdlQ29tcGxldGUiOm51bGwsIlN0eWxlIjp7IiRpZCI6IjE1OTYiLCJTaGFwZSI6MiwiU2hhcGVUaGlja25lc3MiOjAsIkR1cmF0aW9uRm9ybWF0IjowLCJJbmNsdWRlTm9uV29ya2luZ0RheXNJbkR1cmF0aW9uIjpmYWxzZSwiUGVyY2VudGFnZUNvbXBsZXRlU3R5bGUiOnsiJGlkIjoiMTU5NyIsIkZvbnRTZXR0aW5ncyI6eyIkaWQiOiIxNTk4IiwiRm9udFNpemUiOjEwLCJGb250TmFtZSI6IkNhbGlicmkiLCJJc0JvbGQiOmZhbHNlLCJJc0l0YWxpYyI6ZmFsc2UsIklzVW5kZXJsaW5lZCI6ZmFsc2UsIlBhcmVudFN0eWxlIjpudWxsfSwiQXV0b1NpemUiOjAsIkZvcmVncm91bmQiOnsiJGlkIjoiMTU5OSIsIkNvbG9yIjp7IiRpZCI6IjE2MD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2MDEiLCJUb3AiOjAuMCwiTGVmdCI6MC4wLCJSaWdodCI6MC4wLCJCb3R0b20iOjAuMH0sIlBhZGRpbmciOnsiJGlkIjoiMTYwMiIsIlRvcCI6MC4wLCJMZWZ0IjowLjAsIlJpZ2h0IjowLjAsIkJvdHRvbSI6MC4wfSwiQmFja2dyb3VuZCI6eyIkaWQiOiIxNjAzIiwiQ29sb3IiOnsiJGlkIjoiMTYwNCIsIkEiOjg5LCJSIjowLCJHIjowLCJCIjowfX0sIklzVmlzaWJsZSI6dHJ1ZSwiV2lkdGgiOjAuMCwiSGVpZ2h0IjowLjAsIkJvcmRlclN0eWxlIjp7IiRpZCI6IjE2MDUiLCJMaW5lQ29sb3IiOm51bGwsIkxpbmVXZWlnaHQiOjAuMCwiTGluZVR5cGUiOjAsIlBhcmVudFN0eWxlIjpudWxsfSwiUGFyZW50U3R5bGUiOm51bGx9LCJEdXJhdGlvblN0eWxlIjp7IiRpZCI6IjE2MDYiLCJGb250U2V0dGluZ3MiOnsiJGlkIjoiMTYwNyIsIkZvbnRTaXplIjoxMCwiRm9udE5hbWUiOiJDYWxpYnJpIiwiSXNCb2xkIjpmYWxzZSwiSXNJdGFsaWMiOmZhbHNlLCJJc1VuZGVybGluZWQiOmZhbHNlLCJQYXJlbnRTdHlsZSI6bnVsbH0sIkF1dG9TaXplIjowLCJGb3JlZ3JvdW5kIjp7IiRpZCI6IjE2MDgiLCJDb2xvciI6eyIkaWQiOiIxNjA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xMCIsIlRvcCI6MC4wLCJMZWZ0IjowLjAsIlJpZ2h0IjowLjAsIkJvdHRvbSI6MC4wfSwiUGFkZGluZyI6eyIkaWQiOiIxNjExIiwiVG9wIjowLjAsIkxlZnQiOjAuMCwiUmlnaHQiOjAuMCwiQm90dG9tIjowLjB9LCJCYWNrZ3JvdW5kIjp7IiRpZCI6IjE2MTIiLCJDb2xvciI6eyIkcmVmIjoiMTYwNCJ9fSwiSXNWaXNpYmxlIjp0cnVlLCJXaWR0aCI6MC4wLCJIZWlnaHQiOjAuMCwiQm9yZGVyU3R5bGUiOnsiJGlkIjoiMTYxMyIsIkxpbmVDb2xvciI6bnVsbCwiTGluZVdlaWdodCI6MC4wLCJMaW5lVHlwZSI6MCwiUGFyZW50U3R5bGUiOm51bGx9LCJQYXJlbnRTdHlsZSI6bnVsbH0sIkhvcml6b250YWxDb25uZWN0b3JTdHlsZSI6eyIkaWQiOiIxNjE0IiwiTGluZUNvbG9yIjp7IiRpZCI6IjE2MTUiLCIkdHlwZSI6Ik5MUkUuQ29tbW9uLkRvbS5Tb2xpZENvbG9yQnJ1c2gsIE5MUkUuQ29tbW9uIiwiQ29sb3IiOnsiJGlkIjoiMTYxNiIsIkEiOjI1NSwiUiI6MjA0LCJHIjoyMDQsIkIiOjIwNH19LCJMaW5lV2VpZ2h0IjoxLjAsIkxpbmVUeXBlIjowLCJQYXJlbnRTdHlsZSI6bnVsbH0sIlZlcnRpY2FsQ29ubmVjdG9yU3R5bGUiOnsiJGlkIjoiMTYxNyIsIkxpbmVDb2xvciI6eyIkaWQiOiIxNjE4IiwiJHR5cGUiOiJOTFJFLkNvbW1vbi5Eb20uU29saWRDb2xvckJydXNoLCBOTFJFLkNvbW1vbiIsIkNvbG9yIjp7IiRpZCI6IjE2MT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NjIwIiwiTWFyZ2luIjp7IiRpZCI6IjE2MjEiLCJUb3AiOjAuMCwiTGVmdCI6NC4wLCJSaWdodCI6NC4wLCJCb3R0b20iOjAuMH0sIlBhZGRpbmciOnsiJGlkIjoiMTYyMiIsIlRvcCI6MC4wLCJMZWZ0IjowLjAsIlJpZ2h0IjowLjAsIkJvdHRvbSI6MC4wfSwiQmFja2dyb3VuZCI6eyIkaWQiOiIxNjIzIiwiQ29sb3IiOnsiJGlkIjoiMTYyNCIsIkEiOjI1NSwiUiI6OTcsIkciOjEyOSwiQiI6MTUxfX0sIklzVmlzaWJsZSI6dHJ1ZSwiV2lkdGgiOjAuMCwiSGVpZ2h0IjoxNi4xMTMzMzMzMzMzMzMzNDQsIkJvcmRlclN0eWxlIjp7IiRpZCI6IjE2MjUiLCJMaW5lQ29sb3IiOnsiJGlkIjoiMTYyNiIsIiR0eXBlIjoiTkxSRS5Db21tb24uRG9tLlNvbGlkQ29sb3JCcnVzaCwgTkxSRS5Db21tb24iLCJDb2xvciI6eyIkaWQiOiIxNjI3IiwiQSI6MjU1LCJSIjoyNTUsIkciOjAsIkIiOjB9fSwiTGluZVdlaWdodCI6MC4wLCJMaW5lVHlwZSI6MCwiUGFyZW50U3R5bGUiOm51bGx9LCJQYXJlbnRTdHlsZSI6bnVsbH0sIlRpdGxlU3R5bGUiOnsiJGlkIjoiMTYyOCIsIkZvbnRTZXR0aW5ncyI6eyIkaWQiOiIxNjI5IiwiRm9udFNpemUiOjEwLCJGb250TmFtZSI6Ik1WIEJvbGkiLCJJc0JvbGQiOmZhbHNlLCJJc0l0YWxpYyI6ZmFsc2UsIklzVW5kZXJsaW5lZCI6ZmFsc2UsIlBhcmVudFN0eWxlIjpudWxsfSwiQXV0b1NpemUiOjIsIkZvcmVncm91bmQiOnsiJGlkIjoiMTYzMCIsIkNvbG9yIjp7IiRpZCI6IjE2MzEiLCJBIjoyNTUsIlIiOjI1NSwiRyI6MjU1LCJCIjoyNTV9fSwiTWF4V2lkdGgiOjQ0LjI0LCJNYXhIZWlnaHQiOiJJbmZpbml0eSIsIlNtYXJ0Rm9yZWdyb3VuZElzQWN0aXZlIjpmYWxzZSwiSG9yaXpvbnRhbEFsaWdubWVudCI6MSwiVmVydGljYWxBbGlnbm1lbnQiOjAsIlNtYXJ0Rm9yZWdyb3VuZCI6bnVsbCwiQmFja2dyb3VuZEZpbGxUeXBlIjowLCJNYXJnaW4iOnsiJGlkIjoiMTYzMiIsIlRvcCI6MC4wLCJMZWZ0IjowLjAsIlJpZ2h0IjowLjAsIkJvdHRvbSI6MC4wfSwiUGFkZGluZyI6eyIkaWQiOiIxNjMzIiwiVG9wIjowLjAsIkxlZnQiOjAuMCwiUmlnaHQiOjAuMCwiQm90dG9tIjowLjB9LCJCYWNrZ3JvdW5kIjp7IiRpZCI6IjE2MzQiLCJDb2xvciI6eyIkaWQiOiIxNjM1IiwiQSI6MCwiUiI6MjU1LCJHIjoyNTUsIkIiOjI1NX19LCJJc1Zpc2libGUiOnRydWUsIldpZHRoIjowLjAsIkhlaWdodCI6MC4wLCJCb3JkZXJTdHlsZSI6eyIkaWQiOiIxNjM2IiwiTGluZUNvbG9yIjpudWxsLCJMaW5lV2VpZ2h0IjowLjAsIkxpbmVUeXBlIjowLCJQYXJlbnRTdHlsZSI6bnVsbH0sIlBhcmVudFN0eWxlIjpudWxsfSwiRGF0ZVN0eWxlIjp7IiRpZCI6IjE2MzciLCJGb250U2V0dGluZ3MiOnsiJGlkIjoiMTYzOCIsIkZvbnRTaXplIjoxMCwiRm9udE5hbWUiOiJDYWxpYnJpIiwiSXNCb2xkIjpmYWxzZSwiSXNJdGFsaWMiOmZhbHNlLCJJc1VuZGVybGluZWQiOmZhbHNlLCJQYXJlbnRTdHlsZSI6bnVsbH0sIkF1dG9TaXplIjowLCJGb3JlZ3JvdW5kIjp7IiRpZCI6IjE2MzkiLCJDb2xvciI6eyIkaWQiOiIxNjQ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jQxIiwiVG9wIjowLjAsIkxlZnQiOjAuMCwiUmlnaHQiOjAuMCwiQm90dG9tIjowLjB9LCJQYWRkaW5nIjp7IiRpZCI6IjE2NDIiLCJUb3AiOjAuMCwiTGVmdCI6MC4wLCJSaWdodCI6MC4wLCJCb3R0b20iOjAuMH0sIkJhY2tncm91bmQiOnsiJGlkIjoiMTY0MyIsIkNvbG9yIjp7IiRyZWYiOiIxNjA0In19LCJJc1Zpc2libGUiOnRydWUsIldpZHRoIjowLjAsIkhlaWdodCI6MC4wLCJCb3JkZXJTdHlsZSI6eyIkaWQiOiIxNjQ0IiwiTGluZUNvbG9yIjpudWxsLCJMaW5lV2VpZ2h0IjowLjAsIkxpbmVUeXBlIjowLCJQYXJlbnRTdHlsZSI6bnVsbH0sIlBhcmVudFN0eWxlIjpudWxsfSwiRGF0ZUZvcm1hdCI6eyIkaWQiOiIxNj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NDYiLCJGb3JtYXQiOjAsIklzVmlzaWJsZSI6ZmFsc2UsIkxhc3RLbm93blZpc2liaWxpdHlTdGF0ZSI6ZmFsc2V9LCJJc1Zpc2libGUiOnRydWUsIlBhcmVudFN0eWxlIjpudWxsfSwiSW5kZXgiOjM2LCJTbWFydER1cmF0aW9uQWN0aXZhdGVkIjpmYWxzZSwiRGF0ZUZvcm1hdCI6eyIkcmVmIjoiMTY0NSJ9LCJXZWVrTnVtYmVyaW5nIjp7IiRpZCI6IjE2NDciLCJGb3JtYXQiOjAsIklzVmlzaWJsZSI6ZmFsc2UsIkxhc3RLbm93blZpc2liaWxpdHlTdGF0ZSI6ZmFsc2V9LCJJZCI6ImU1M2U2YTIyLTYxOWYtNDdiMC1iMmI4LTc1N2M1ZDg4NmI4YyIsIkltcG9ydElkIjpudWxsLCJUaXRsZSI6Ik1pZ3JhdGlvbiIsIk5vdGUiOm51bGwsIkh5cGVybGluayI6eyIkaWQiOiIxNjQ4IiwiQWRkcmVzcyI6IiIsIlN1YkFkZHJlc3MiOiIifSwiSXNDaGFuZ2VkIjpmYWxzZSwiSXNOZXciOmZhbHNlfX1dLCJfbWlsZXN0b25lcyI6W3siJGlkIjoiMTY0OSIsIklkIjoiOGZhOGZiN2ItZTg5MC00MDdiLThiOTItNTRkZTRjNWNhZDlmIiwiSW5kZXgiOjM0LCJHcm91cElkIjpudWxsLCJUaXRsZSI6Ik5vdGlmaWNhdGlvbiIsIkRhdGVUaW1lIjoiMjAyNS0wOS0xOFQyMzo1OTowMCIsIlBlcmNlbnRhZ2VDb21wbGV0ZSI6bnVsbCwiTm90ZSI6bnVsbCwiU3R5bGUiOnsiJGlkIjoiMTY1MCIsIlRpdGxlUG9zaXRpb24iOiJMZWZ0IiwiRGF0ZVBvc2l0aW9uIjoiTGVmdCIsIlNoYXBlVHlwZSI6NiwiU2hhcGVTaXplIjowLCJTcGFjaW5nIjo1LCJTaGFwZVN0eWxlIjp7IiRpZCI6IjE2NTEiLCJNYXJnaW4iOnsiJGlkIjoiMTY1MiIsIlRvcCI6MC4wLCJMZWZ0IjowLjAsIlJpZ2h0IjowLjAsIkJvdHRvbSI6MC4wfSwiUGFkZGluZyI6eyIkaWQiOiIxNjUzIiwiVG9wIjowLjAsIkxlZnQiOjAuMCwiUmlnaHQiOjAuMCwiQm90dG9tIjowLjB9LCJCYWNrZ3JvdW5kIjp7IiRpZCI6IjE2NTQiLCJDb2xvciI6eyIkaWQiOiIxNjU1IiwiQSI6MjU1LCJSIjo5NywiRyI6MTI5LCJCIjoxNTF9fSwiSXNWaXNpYmxlIjp0cnVlLCJXaWR0aCI6MTIuMCwiSGVpZ2h0IjoxNC4wLCJCb3JkZXJTdHlsZSI6eyIkaWQiOiIxNjU2IiwiTGluZUNvbG9yIjpudWxsLCJMaW5lV2VpZ2h0IjowLjAsIkxpbmVUeXBlIjowLCJQYXJlbnRTdHlsZSI6bnVsbH0sIlBhcmVudFN0eWxlIjpudWxsfSwiVGl0bGVTdHlsZSI6eyIkaWQiOiIxNjU3IiwiRm9udFNldHRpbmdzIjp7IiRpZCI6IjE2NTgiLCJGb250U2l6ZSI6MTEsIkZvbnROYW1lIjoiTVYgQm9saSIsIklzQm9sZCI6ZmFsc2UsIklzSXRhbGljIjpmYWxzZSwiSXNVbmRlcmxpbmVkIjpmYWxzZSwiUGFyZW50U3R5bGUiOm51bGx9LCJBdXRvU2l6ZSI6MCwiRm9yZWdyb3VuZCI6eyIkaWQiOiIxNjU5IiwiQ29sb3IiOnsiJGlkIjoiMTY2M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NjYxIiwiVG9wIjowLjAsIkxlZnQiOjAuMCwiUmlnaHQiOjAuMCwiQm90dG9tIjowLjB9LCJQYWRkaW5nIjp7IiRpZCI6IjE2NjIiLCJUb3AiOjAuMCwiTGVmdCI6MC4wLCJSaWdodCI6MC4wLCJCb3R0b20iOjAuMH0sIkJhY2tncm91bmQiOnsiJGlkIjoiMTY2MyIsIkNvbG9yIjp7IiRpZCI6IjE2NjQiLCJBIjowLCJSIjoyNTUsIkciOjI1NSwiQiI6MjU1fX0sIklzVmlzaWJsZSI6dHJ1ZSwiV2lkdGgiOjAuMCwiSGVpZ2h0IjowLjAsIkJvcmRlclN0eWxlIjp7IiRpZCI6IjE2NjUiLCJMaW5lQ29sb3IiOm51bGwsIkxpbmVXZWlnaHQiOjAuMCwiTGluZVR5cGUiOjAsIlBhcmVudFN0eWxlIjpudWxsfSwiUGFyZW50U3R5bGUiOm51bGx9LCJEYXRlU3R5bGUiOnsiJGlkIjoiMTY2NiIsIkZvbnRTZXR0aW5ncyI6eyIkaWQiOiIxNjY3IiwiRm9udFNpemUiOjEwLCJGb250TmFtZSI6IkNhbGlicmkiLCJJc0JvbGQiOmZhbHNlLCJJc0l0YWxpYyI6ZmFsc2UsIklzVW5kZXJsaW5lZCI6ZmFsc2UsIlBhcmVudFN0eWxlIjpudWxsfSwiQXV0b1NpemUiOjAsIkZvcmVncm91bmQiOnsiJGlkIjoiMTY2OCIsIkNvbG9yIjp7IiRpZCI6IjE2Nj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2NzAiLCJUb3AiOjAuMCwiTGVmdCI6MC4wLCJSaWdodCI6MC4wLCJCb3R0b20iOjAuMH0sIlBhZGRpbmciOnsiJGlkIjoiMTY3MSIsIlRvcCI6MC4wLCJMZWZ0IjowLjAsIlJpZ2h0IjowLjAsIkJvdHRvbSI6MC4wfSwiQmFja2dyb3VuZCI6eyIkaWQiOiIxNjcyIiwiQ29sb3IiOnsiJGlkIjoiMTY3MyIsIkEiOjAsIlIiOjI1NSwiRyI6MjU1LCJCIjoyNTV9fSwiSXNWaXNpYmxlIjpmYWxzZSwiV2lkdGgiOjAuMCwiSGVpZ2h0IjowLjAsIkJvcmRlclN0eWxlIjp7IiRpZCI6IjE2NzQiLCJMaW5lQ29sb3IiOm51bGwsIkxpbmVXZWlnaHQiOjAuMCwiTGluZVR5cGUiOjAsIlBhcmVudFN0eWxlIjpudWxsfSwiUGFyZW50U3R5bGUiOm51bGx9LCJEYXRlRm9ybWF0Ijp7IiRpZCI6IjE2N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3NiIsIkZvcm1hdCI6MCwiSXNWaXNpYmxlIjpmYWxzZSwiTGFzdEtub3duVmlzaWJpbGl0eVN0YXRlIjpmYWxzZX0sIklzVmlzaWJsZSI6dHJ1ZSwiUGFyZW50U3R5bGUiOm51bGx9LCJIeXBlcmxpbmsiOm51bGwsIkltcG9ydElkIjpudWxsfSx7IiRpZCI6IjE2NzciLCJJZCI6IjllYzk1YmZjLTlmMWItNGQ2Zi1iYzRjLTNhNDE2ZWFhMTNlNyIsIkluZGV4IjozNSwiR3JvdXBJZCI6bnVsbCwiVGl0bGUiOiJHbyBMaXZlISIsIkRhdGVUaW1lIjoiMjAyNS0xMC0xM1QyMzo1OTowMCIsIlBlcmNlbnRhZ2VDb21wbGV0ZSI6bnVsbCwiTm90ZSI6bnVsbCwiU3R5bGUiOnsiJGlkIjoiMTY3OCIsIlRpdGxlUG9zaXRpb24iOiJSaWdodCIsIkRhdGVQb3NpdGlvbiI6IkxlZnQiLCJTaGFwZVR5cGUiOjEzLCJTaGFwZVNpemUiOjEsIlNwYWNpbmciOjUsIlNoYXBlU3R5bGUiOnsiJGlkIjoiMTY3OSIsIk1hcmdpbiI6eyIkaWQiOiIxNjgwIiwiVG9wIjowLjAsIkxlZnQiOjAuMCwiUmlnaHQiOjAuMCwiQm90dG9tIjowLjB9LCJQYWRkaW5nIjp7IiRpZCI6IjE2ODEiLCJUb3AiOjAuMCwiTGVmdCI6MC4wLCJSaWdodCI6MC4wLCJCb3R0b20iOjAuMH0sIkJhY2tncm91bmQiOnsiJGlkIjoiMTY4MiIsIkNvbG9yIjp7IiRpZCI6IjE2ODMiLCJBIjoyNTUsIlIiOjk3LCJHIjoxMjksIkIiOjE1MX19LCJJc1Zpc2libGUiOnRydWUsIldpZHRoIjoxOC4wLCJIZWlnaHQiOjIwLjAsIkJvcmRlclN0eWxlIjp7IiRpZCI6IjE2ODQiLCJMaW5lQ29sb3IiOnsiJGlkIjoiMTY4NSIsIiR0eXBlIjoiTkxSRS5Db21tb24uRG9tLlNvbGlkQ29sb3JCcnVzaCwgTkxSRS5Db21tb24iLCJDb2xvciI6eyIkaWQiOiIxNjg2IiwiQSI6MjU1LCJSIjoxMjksIkciOjE0OSwiQiI6OTF9fSwiTGluZVdlaWdodCI6MC4wLCJMaW5lVHlwZSI6MCwiUGFyZW50U3R5bGUiOm51bGx9LCJQYXJlbnRTdHlsZSI6bnVsbH0sIlRpdGxlU3R5bGUiOnsiJGlkIjoiMTY4NyIsIkZvbnRTZXR0aW5ncyI6eyIkaWQiOiIxNjg4IiwiRm9udFNpemUiOjExLCJGb250TmFtZSI6Ik1WIEJvbGkiLCJJc0JvbGQiOnRydWUsIklzSXRhbGljIjpmYWxzZSwiSXNVbmRlcmxpbmVkIjpmYWxzZSwiUGFyZW50U3R5bGUiOm51bGx9LCJBdXRvU2l6ZSI6MiwiRm9yZWdyb3VuZCI6eyIkaWQiOiIxNjg5IiwiQ29sb3IiOnsiJGlkIjoiMTY5MCIsIkEiOjI1NSwiUiI6MCwiRyI6MCwiQiI6MH19LCJNYXhXaWR0aCI6MTA1LjM3MjY4MDY2NDA2MjUsIk1heEhlaWdodCI6IkluZmluaXR5IiwiU21hcnRGb3JlZ3JvdW5kSXNBY3RpdmUiOmZhbHNlLCJIb3Jpem9udGFsQWxpZ25tZW50IjowLCJWZXJ0aWNhbEFsaWdubWVudCI6MCwiU21hcnRGb3JlZ3JvdW5kIjpudWxsLCJCYWNrZ3JvdW5kRmlsbFR5cGUiOjAsIk1hcmdpbiI6eyIkaWQiOiIxNjkxIiwiVG9wIjowLjAsIkxlZnQiOjAuMCwiUmlnaHQiOjAuMCwiQm90dG9tIjowLjB9LCJQYWRkaW5nIjp7IiRpZCI6IjE2OTIiLCJUb3AiOjAuMCwiTGVmdCI6MC4wLCJSaWdodCI6MC4wLCJCb3R0b20iOjAuMH0sIkJhY2tncm91bmQiOnsiJGlkIjoiMTY5MyIsIkNvbG9yIjp7IiRpZCI6IjE2OTQiLCJBIjowLCJSIjoyNTUsIkciOjI1NSwiQiI6MjU1fX0sIklzVmlzaWJsZSI6dHJ1ZSwiV2lkdGgiOjAuMCwiSGVpZ2h0IjowLjAsIkJvcmRlclN0eWxlIjp7IiRpZCI6IjE2OTUiLCJMaW5lQ29sb3IiOm51bGwsIkxpbmVXZWlnaHQiOjAuMCwiTGluZVR5cGUiOjAsIlBhcmVudFN0eWxlIjpudWxsfSwiUGFyZW50U3R5bGUiOm51bGx9LCJEYXRlU3R5bGUiOnsiJGlkIjoiMTY5NiIsIkZvbnRTZXR0aW5ncyI6eyIkaWQiOiIxNjk3IiwiRm9udFNpemUiOjEwLCJGb250TmFtZSI6IkNhbGlicmkiLCJJc0JvbGQiOmZhbHNlLCJJc0l0YWxpYyI6ZmFsc2UsIklzVW5kZXJsaW5lZCI6ZmFsc2UsIlBhcmVudFN0eWxlIjpudWxsfSwiQXV0b1NpemUiOjAsIkZvcmVncm91bmQiOnsiJGlkIjoiMTY5OCIsIkNvbG9yIjp7IiRpZCI6IjE2OT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3MDAiLCJUb3AiOjAuMCwiTGVmdCI6MC4wLCJSaWdodCI6MC4wLCJCb3R0b20iOjAuMH0sIlBhZGRpbmciOnsiJGlkIjoiMTcwMSIsIlRvcCI6MC4wLCJMZWZ0IjowLjAsIlJpZ2h0IjowLjAsIkJvdHRvbSI6MC4wfSwiQmFja2dyb3VuZCI6eyIkaWQiOiIxNzAyIiwiQ29sb3IiOnsiJGlkIjoiMTcwMyIsIkEiOjAsIlIiOjI1NSwiRyI6MjU1LCJCIjoyNTV9fSwiSXNWaXNpYmxlIjpmYWxzZSwiV2lkdGgiOjAuMCwiSGVpZ2h0IjowLjAsIkJvcmRlclN0eWxlIjp7IiRpZCI6IjE3MDQiLCJMaW5lQ29sb3IiOm51bGwsIkxpbmVXZWlnaHQiOjAuMCwiTGluZVR5cGUiOjAsIlBhcmVudFN0eWxlIjpudWxsfSwiUGFyZW50U3R5bGUiOm51bGx9LCJEYXRlRm9ybWF0Ijp7IiRpZCI6IjE3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wNiIsIkZvcm1hdCI6MCwiSXNWaXNpYmxlIjpmYWxzZSwiTGFzdEtub3duVmlzaWJpbGl0eVN0YXRlIjpmYWxzZX0sIklzVmlzaWJsZSI6dHJ1ZSwiUGFyZW50U3R5bGUiOm51bGx9LCJIeXBlcmxpbmsiOm51bGwsIkltcG9ydElkIjpudWxsfV0sIklkIjoiZGM0NTVhN2QtOWJkMi00ZTliLThhMjQtMmQxOTc3MjgzMzc2IiwiSXNTaW5nbGVJdGVtUm93IjpmYWxzZX1dLCJJbmRleCI6MzEsIklkIjoiYTljZDA5MDctZDRmNy00OTE4LWFiYTMtMWYzMjQ2OThhYTRlIiwiSGVhZGVyVGV4dCI6bnVsbCwiSXNEZWZhdWx0Ijp0cnVlLCJTdHlsZSI6eyIkaWQiOiIxNzA3IiwiSGVhZGVyU3R5bGUiOnsiJGlkIjoiMTcwOCIsIlRleHRTdHlsZSI6eyIkaWQiOiIxNzA5IiwiRm9udFNldHRpbmdzIjp7IiRpZCI6IjE3MTAiLCJGb250U2l6ZSI6MTEsIkZvbnROYW1lIjoiQ2FsaWJyaSIsIklzQm9sZCI6ZmFsc2UsIklzSXRhbGljIjpmYWxzZSwiSXNVbmRlcmxpbmVkIjpmYWxzZSwiUGFyZW50U3R5bGUiOm51bGx9LCJBdXRvU2l6ZSI6MiwiRm9yZWdyb3VuZCI6eyIkaWQiOiIxNzExIiwiQ29sb3IiOnsiJGlkIjoiMTcx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3MTMiLCJUb3AiOjAuMCwiTGVmdCI6MC4wLCJSaWdodCI6MC4wLCJCb3R0b20iOjAuMH0sIlBhZGRpbmciOnsiJGlkIjoiMTcxNCIsIlRvcCI6MC4wLCJMZWZ0IjowLjAsIlJpZ2h0IjowLjAsIkJvdHRvbSI6MC4wfSwiQmFja2dyb3VuZCI6bnVsbCwiSXNWaXNpYmxlIjp0cnVlLCJXaWR0aCI6MC4wLCJIZWlnaHQiOjAuMCwiQm9yZGVyU3R5bGUiOm51bGwsIlBhcmVudFN0eWxlIjpudWxsfSwiUmVjdGFuZ2xlU3R5bGUiOnsiJGlkIjoiMTcxNSIsIk1hcmdpbiI6eyIkaWQiOiIxNzE2IiwiVG9wIjowLjAsIkxlZnQiOjAuMCwiUmlnaHQiOjAuMCwiQm90dG9tIjowLjB9LCJQYWRkaW5nIjp7IiRpZCI6IjE3MTciLCJUb3AiOjAuMCwiTGVmdCI6MC4wLCJSaWdodCI6MC4wLCJCb3R0b20iOjAuMH0sIkJhY2tncm91bmQiOnsiJGlkIjoiMTcxOCIsIkNvbG9yIjp7IiRpZCI6IjE3MTkiLCJBIjo2MywiUiI6OTcsIkciOjEyOSwiQiI6MTUxfX0sIklzVmlzaWJsZSI6dHJ1ZSwiV2lkdGgiOjAuMCwiSGVpZ2h0IjowLjAsIkJvcmRlclN0eWxlIjp7IiRpZCI6IjE3MjAiLCJMaW5lQ29sb3IiOnsiJGlkIjoiMTcyMSIsIiR0eXBlIjoiTkxSRS5Db21tb24uRG9tLlNvbGlkQ29sb3JCcnVzaCwgTkxSRS5Db21tb24iLCJDb2xvciI6eyIkaWQiOiIxNzIyIiwiQSI6MjU1LCJSIjoyNTUsIkciOjAsIkIiOjB9fSwiTGluZVdlaWdodCI6MC4wLCJMaW5lVHlwZSI6MCwiUGFyZW50U3R5bGUiOm51bGx9LCJQYXJlbnRTdHlsZSI6bnVsbH0sIk1hcmdpbiI6eyIkaWQiOiIxNzIzIiwiVG9wIjowLjAsIkxlZnQiOjAuMCwiUmlnaHQiOjAuMCwiQm90dG9tIjowLjB9LCJQYWRkaW5nIjp7IiRpZCI6IjE3MjQiLCJUb3AiOjAuMCwiTGVmdCI6MC4wLCJSaWdodCI6MC4wLCJCb3R0b20iOjAuMH0sIkJhY2tncm91bmQiOm51bGwsIklzVmlzaWJsZSI6dHJ1ZSwiV2lkdGgiOjAuMCwiSGVpZ2h0IjowLjAsIkJvcmRlclN0eWxlIjpudWxsLCJQYXJlbnRTdHlsZSI6bnVsbH0sIkJhY2tncm91bmRTdHlsZSI6eyIkaWQiOiIxNzI1IiwiTWFyZ2luIjp7IiRpZCI6IjE3MjYiLCJUb3AiOjAuMCwiTGVmdCI6MC4wLCJSaWdodCI6MC4wLCJCb3R0b20iOjAuMH0sIlBhZGRpbmciOnsiJGlkIjoiMTcyNyIsIlRvcCI6MC4wLCJMZWZ0IjowLjAsIlJpZ2h0IjowLjAsIkJvdHRvbSI6MC4wfSwiQmFja2dyb3VuZCI6eyIkaWQiOiIxNzI4IiwiQ29sb3IiOnsiJGlkIjoiMTcyOSIsIkEiOjM4LCJSIjoxNDYsIkciOjE2OSwiQiI6MTg1fX0sIklzVmlzaWJsZSI6dHJ1ZSwiV2lkdGgiOjAuMCwiSGVpZ2h0IjowLjAsIkJvcmRlclN0eWxlIjp7IiRpZCI6IjE3MzAiLCJMaW5lQ29sb3IiOnsiJGlkIjoiMTczMSIsIiR0eXBlIjoiTkxSRS5Db21tb24uRG9tLlNvbGlkQ29sb3JCcnVzaCwgTkxSRS5Db21tb24iLCJDb2xvciI6eyIkaWQiOiIxNzMyIiwiQSI6MjU1LCJSIjoyMzQsIkciOjIyLCJCIjozMH19LCJMaW5lV2VpZ2h0IjowLjAsIkxpbmVUeXBlIjowLCJQYXJlbnRTdHlsZSI6bnVsbH0sIlBhcmVudFN0eWxlIjpudWxsfSwiTWFyZ2luIjp7IiRpZCI6IjE3MzMiLCJUb3AiOjAuMCwiTGVmdCI6MC4wLCJSaWdodCI6MC4wLCJCb3R0b20iOjAuMH0sIlBhZGRpbmciOnsiJGlkIjoiMTczNCIsIlRvcCI6MC4wLCJMZWZ0IjowLjAsIlJpZ2h0IjowLjAsIkJvdHRvbSI6MC4wfSwiSXNWaXNpYmxlIjp0cnVlLCJXaWR0aCI6MC4wLCJIZWlnaHQiOjAuMCwiQm9yZGVyU3R5bGUiOnsiJGlkIjoiMTczNSIsIkxpbmVDb2xvciI6bnVsbCwiTGluZVdlaWdodCI6MC4wLCJMaW5lVHlwZSI6MCwiUGFyZW50U3R5bGUiOm51bGx9LCJQYXJlbnRTdHlsZSI6bnVsbH19XSwiSWQiOiI5ZDQxOThlNy0zMDI2LTQyYWUtOTc3YS1lOGM3NDIyZTc4MDUiLCJJbmRleCI6MzEsIkhlYWRlclRleHQiOiJEaWdpdGFsIE1pZ3JhdGlvbiIsIlN0eWxlIjp7IiRpZCI6IjE3MzYiLCJTdHlsZUlkIjoiMDAwMDAwMDAtMDAwMC0wMDAwLTAwMDAtMDAwMDAwMDAwMDAwIiwiSGVhZGVyU3R5bGUiOnsiJGlkIjoiMTczNyIsIlRleHRJc1ZlcnRpY2FsIjpmYWxzZSwiVGV4dFN0eWxlIjp7IiRpZCI6IjE3MzgiLCJGb250U2V0dGluZ3MiOnsiJGlkIjoiMTczOSIsIkZvbnRTaXplIjoxMiwiRm9udE5hbWUiOiJNViBCb2xpIiwiSXNCb2xkIjpmYWxzZSwiSXNJdGFsaWMiOmZhbHNlLCJJc1VuZGVybGluZWQiOmZhbHNlLCJQYXJlbnRTdHlsZSI6bnVsbH0sIkF1dG9TaXplIjoyLCJGb3JlZ3JvdW5kIjp7IiRpZCI6IjE3NDAiLCJDb2xvciI6eyIkaWQiOiIxNzQxIiwiQSI6MjU1LCJSIjo3MCwiRyI6NzAsIkIiOjc0fX0sIk1heFdpZHRoIjoiSW5maW5pdHkiLCJNYXhIZWlnaHQiOiJJbmZpbml0eSIsIlNtYXJ0Rm9yZWdyb3VuZElzQWN0aXZlIjpmYWxzZSwiSG9yaXpvbnRhbEFsaWdubWVudCI6MCwiVmVydGljYWxBbGlnbm1lbnQiOjAsIlNtYXJ0Rm9yZWdyb3VuZCI6bnVsbCwiQmFja2dyb3VuZEZpbGxUeXBlIjowLCJNYXJnaW4iOnsiJGlkIjoiMTc0MiIsIlRvcCI6MC4wLCJMZWZ0IjowLjAsIlJpZ2h0IjowLjAsIkJvdHRvbSI6MC4wfSwiUGFkZGluZyI6eyIkaWQiOiIxNzQzIiwiVG9wIjowLjAsIkxlZnQiOjAuMCwiUmlnaHQiOjAuMCwiQm90dG9tIjowLjB9LCJCYWNrZ3JvdW5kIjpudWxsLCJJc1Zpc2libGUiOmZhbHNlLCJXaWR0aCI6MC4wLCJIZWlnaHQiOjAuMCwiQm9yZGVyU3R5bGUiOm51bGwsIlBhcmVudFN0eWxlIjpudWxsfSwiUmVjdGFuZ2xlU3R5bGUiOnsiJGlkIjoiMTc0NCIsIk1hcmdpbiI6eyIkaWQiOiIxNzQ1IiwiVG9wIjowLjAsIkxlZnQiOjAuMCwiUmlnaHQiOjAuMCwiQm90dG9tIjowLjB9LCJQYWRkaW5nIjp7IiRpZCI6IjE3NDYiLCJUb3AiOjAuMCwiTGVmdCI6MC4wLCJSaWdodCI6MC4wLCJCb3R0b20iOjAuMH0sIkJhY2tncm91bmQiOnsiJGlkIjoiMTc0NyIsIkNvbG9yIjp7IiRpZCI6IjE3NDgiLCJBIjoxMjcsIlIiOjk3LCJHIjoxMjksIkIiOjE1MX19LCJJc1Zpc2libGUiOnRydWUsIldpZHRoIjowLjAsIkhlaWdodCI6MC4wLCJCb3JkZXJTdHlsZSI6eyIkaWQiOiIxNzQ5IiwiTGluZUNvbG9yIjp7IiRpZCI6IjE3NTAiLCIkdHlwZSI6Ik5MUkUuQ29tbW9uLkRvbS5Tb2xpZENvbG9yQnJ1c2gsIE5MUkUuQ29tbW9uIiwiQ29sb3IiOnsiJGlkIjoiMTc1MSIsIkEiOjI1NSwiUiI6NTUsIkciOjU1LCJCIjo1NX19LCJMaW5lV2VpZ2h0IjowLjAsIkxpbmVUeXBlIjowLCJQYXJlbnRTdHlsZSI6bnVsbH0sIlBhcmVudFN0eWxlIjpudWxsfSwiTWFyZ2luIjp7IiRpZCI6IjE3NTIiLCJUb3AiOjAuMCwiTGVmdCI6MC4wLCJSaWdodCI6MC4wLCJCb3R0b20iOjAuMH0sIlBhZGRpbmciOnsiJGlkIjoiMTc1MyIsIlRvcCI6MC4wLCJMZWZ0IjowLjAsIlJpZ2h0IjowLjAsIkJvdHRvbSI6MC4wfSwiQmFja2dyb3VuZCI6bnVsbCwiSXNWaXNpYmxlIjp0cnVlLCJXaWR0aCI6MC4wLCJIZWlnaHQiOjAuMCwiQm9yZGVyU3R5bGUiOm51bGwsIlBhcmVudFN0eWxlIjpudWxsfSwiQmFja2dyb3VuZFN0eWxlIjp7IiRpZCI6IjE3NTQiLCJNYXJnaW4iOnsiJGlkIjoiMTc1NSIsIlRvcCI6MC4wLCJMZWZ0IjowLjAsIlJpZ2h0IjowLjAsIkJvdHRvbSI6MC4wfSwiUGFkZGluZyI6eyIkaWQiOiIxNzU2IiwiVG9wIjowLjAsIkxlZnQiOjAuMCwiUmlnaHQiOjAuMCwiQm90dG9tIjowLjB9LCJCYWNrZ3JvdW5kIjp7IiRpZCI6IjE3NTciLCJDb2xvciI6eyIkaWQiOiIxNzU4IiwiQSI6MzgsIlIiOjE0NiwiRyI6MTY5LCJCIjoxODV9fSwiSXNWaXNpYmxlIjp0cnVlLCJXaWR0aCI6MC4wLCJIZWlnaHQiOjAuMCwiQm9yZGVyU3R5bGUiOnsiJGlkIjoiMTc1OSIsIkxpbmVDb2xvciI6eyIkaWQiOiIxNzYwIiwiJHR5cGUiOiJOTFJFLkNvbW1vbi5Eb20uU29saWRDb2xvckJydXNoLCBOTFJFLkNvbW1vbiIsIkNvbG9yIjp7IiRpZCI6IjE3NjEiLCJBIjoyNTUsIlIiOjU1LCJHIjo1NSwiQiI6NTV9fSwiTGluZVdlaWdodCI6MC4wLCJMaW5lVHlwZSI6MCwiUGFyZW50U3R5bGUiOm51bGx9LCJQYXJlbnRTdHlsZSI6bnVsbH0sIklzQWJvdmVUaW1lYmFuZCI6ZmFsc2UsIlNwYWNpbmciOjUsIkRlZmF1bHRTd2ltbGFuZVRhc2tTdHlsZSI6eyIkaWQiOiIxNzYyIiwiJHR5cGUiOiJOTFJFLkNvbW1vbi5Eb20uU3R5bGVzLkV4cGxpY2l0U2V0YWJsZVRhc2tTdHlsZSwgTkxSRS5Db21tb24iLCJTaGFwZSI6MiwiU2hhcGVUaGlja25lc3MiOjAsIkR1cmF0aW9uRm9ybWF0IjowLCJJbmNsdWRlTm9uV29ya2luZ0RheXNJbkR1cmF0aW9uIjpmYWxzZSwiUGVyY2VudGFnZUNvbXBsZXRlU3R5bGUiOnsiJGlkIjoiMTc2MyIsIkZvbnRTZXR0aW5ncyI6eyIkaWQiOiIxNzY0IiwiRm9udFNpemUiOjEwLCJGb250TmFtZSI6IkNhbGlicmkiLCJJc0JvbGQiOmZhbHNlLCJJc0l0YWxpYyI6ZmFsc2UsIklzVW5kZXJsaW5lZCI6ZmFsc2UsIlBhcmVudFN0eWxlIjpudWxsfSwiQXV0b1NpemUiOjAsIkZvcmVncm91bmQiOnsiJGlkIjoiMTc2NSIsIkNvbG9yIjp7IiRpZCI6IjE3N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Y3IiwiVG9wIjowLjAsIkxlZnQiOjAuMCwiUmlnaHQiOjAuMCwiQm90dG9tIjowLjB9LCJQYWRkaW5nIjp7IiRpZCI6IjE3NjgiLCJUb3AiOjAuMCwiTGVmdCI6MC4wLCJSaWdodCI6MC4wLCJCb3R0b20iOjAuMH0sIkJhY2tncm91bmQiOnsiJGlkIjoiMTc2OSIsIkNvbG9yIjp7IiRpZCI6IjE3NzAiLCJBIjo4OSwiUiI6MCwiRyI6MCwiQiI6MH19LCJJc1Zpc2libGUiOnRydWUsIldpZHRoIjowLjAsIkhlaWdodCI6MC4wLCJCb3JkZXJTdHlsZSI6eyIkaWQiOiIxNzcxIiwiTGluZUNvbG9yIjpudWxsLCJMaW5lV2VpZ2h0IjowLjAsIkxpbmVUeXBlIjowLCJQYXJlbnRTdHlsZSI6bnVsbH0sIlBhcmVudFN0eWxlIjpudWxsfSwiRHVyYXRpb25TdHlsZSI6eyIkaWQiOiIxNzcyIiwiRm9udFNldHRpbmdzIjp7IiRpZCI6IjE3NzMiLCJGb250U2l6ZSI6MTAsIkZvbnROYW1lIjoiQ2FsaWJyaSIsIklzQm9sZCI6ZmFsc2UsIklzSXRhbGljIjpmYWxzZSwiSXNVbmRlcmxpbmVkIjpmYWxzZSwiUGFyZW50U3R5bGUiOm51bGx9LCJBdXRvU2l6ZSI6MCwiRm9yZWdyb3VuZCI6eyIkaWQiOiIxNzc0IiwiQ29sb3IiOnsiJGlkIjoiMTc3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NzYiLCJUb3AiOjAuMCwiTGVmdCI6MC4wLCJSaWdodCI6MC4wLCJCb3R0b20iOjAuMH0sIlBhZGRpbmciOnsiJGlkIjoiMTc3NyIsIlRvcCI6MC4wLCJMZWZ0IjowLjAsIlJpZ2h0IjowLjAsIkJvdHRvbSI6MC4wfSwiQmFja2dyb3VuZCI6eyIkaWQiOiIxNzc4IiwiQ29sb3IiOnsiJHJlZiI6IjE3NzAifX0sIklzVmlzaWJsZSI6dHJ1ZSwiV2lkdGgiOjAuMCwiSGVpZ2h0IjowLjAsIkJvcmRlclN0eWxlIjp7IiRpZCI6IjE3NzkiLCJMaW5lQ29sb3IiOm51bGwsIkxpbmVXZWlnaHQiOjAuMCwiTGluZVR5cGUiOjAsIlBhcmVudFN0eWxlIjpudWxsfSwiUGFyZW50U3R5bGUiOm51bGx9LCJIb3Jpem9udGFsQ29ubmVjdG9yU3R5bGUiOnsiJGlkIjoiMTc4MCIsIkxpbmVDb2xvciI6eyIkaWQiOiIxNzgxIiwiJHR5cGUiOiJOTFJFLkNvbW1vbi5Eb20uU29saWRDb2xvckJydXNoLCBOTFJFLkNvbW1vbiIsIkNvbG9yIjp7IiRpZCI6IjE3ODIiLCJBIjoyNTUsIlIiOjIwNCwiRyI6MjA0LCJCIjoyMDR9fSwiTGluZVdlaWdodCI6MS4wLCJMaW5lVHlwZSI6MCwiUGFyZW50U3R5bGUiOm51bGx9LCJWZXJ0aWNhbENvbm5lY3RvclN0eWxlIjp7IiRpZCI6IjE3ODMiLCJMaW5lQ29sb3IiOnsiJGlkIjoiMTc4NCIsIiR0eXBlIjoiTkxSRS5Db21tb24uRG9tLlNvbGlkQ29sb3JCcnVzaCwgTkxSRS5Db21tb24iLCJDb2xvciI6eyIkaWQiOiIxNzg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c4NiIsIk1hcmdpbiI6eyIkaWQiOiIxNzg3IiwiVG9wIjowLjAsIkxlZnQiOjQuMCwiUmlnaHQiOjQuMCwiQm90dG9tIjowLjB9LCJQYWRkaW5nIjp7IiRpZCI6IjE3ODgiLCJUb3AiOjAuMCwiTGVmdCI6MC4wLCJSaWdodCI6MC4wLCJCb3R0b20iOjAuMH0sIkJhY2tncm91bmQiOnsiJGlkIjoiMTc4OSIsIkNvbG9yIjp7IiRpZCI6IjE3OTAiLCJBIjoyNTUsIlIiOjk3LCJHIjoxMjksIkIiOjE1MX19LCJJc1Zpc2libGUiOnRydWUsIldpZHRoIjowLjAsIkhlaWdodCI6MTYuMTEzMzMzMzMzMzMzMzQ0LCJCb3JkZXJTdHlsZSI6eyIkaWQiOiIxNzkxIiwiTGluZUNvbG9yIjp7IiRpZCI6IjE3OTIiLCIkdHlwZSI6Ik5MUkUuQ29tbW9uLkRvbS5Tb2xpZENvbG9yQnJ1c2gsIE5MUkUuQ29tbW9uIiwiQ29sb3IiOnsiJGlkIjoiMTc5MyIsIkEiOjI1NSwiUiI6MjM0LCJHIjoyMiwiQiI6MzB9fSwiTGluZVdlaWdodCI6MC4wLCJMaW5lVHlwZSI6MCwiUGFyZW50U3R5bGUiOm51bGx9LCJQYXJlbnRTdHlsZSI6bnVsbH0sIlRpdGxlU3R5bGUiOnsiJGlkIjoiMTc5NCIsIkZvbnRTZXR0aW5ncyI6eyIkaWQiOiIxNzk1IiwiRm9udFNpemUiOjEwLCJGb250TmFtZSI6Ik1WIEJvbGkiLCJJc0JvbGQiOmZhbHNlLCJJc0l0YWxpYyI6ZmFsc2UsIklzVW5kZXJsaW5lZCI6ZmFsc2UsIlBhcmVudFN0eWxlIjpudWxsfSwiQXV0b1NpemUiOjAsIkZvcmVncm91bmQiOnsiJGlkIjoiMTc5NiIsIkNvbG9yIjp7IiRpZCI6IjE3O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c5OCIsIlRvcCI6MC4wLCJMZWZ0IjowLjAsIlJpZ2h0IjowLjAsIkJvdHRvbSI6MC4wfSwiUGFkZGluZyI6eyIkaWQiOiIxNzk5IiwiVG9wIjowLjAsIkxlZnQiOjAuMCwiUmlnaHQiOjAuMCwiQm90dG9tIjowLjB9LCJCYWNrZ3JvdW5kIjp7IiRpZCI6IjE4MDAiLCJDb2xvciI6eyIkaWQiOiIxODAxIiwiQSI6MCwiUiI6MjU1LCJHIjoyNTUsIkIiOjI1NX19LCJJc1Zpc2libGUiOnRydWUsIldpZHRoIjowLjAsIkhlaWdodCI6MC4wLCJCb3JkZXJTdHlsZSI6eyIkaWQiOiIxODAyIiwiTGluZUNvbG9yIjpudWxsLCJMaW5lV2VpZ2h0IjowLjAsIkxpbmVUeXBlIjowLCJQYXJlbnRTdHlsZSI6bnVsbH0sIlBhcmVudFN0eWxlIjpudWxsfSwiRGF0ZVN0eWxlIjp7IiRpZCI6IjE4MDMiLCJGb250U2V0dGluZ3MiOnsiJGlkIjoiMTgwNCIsIkZvbnRTaXplIjoxMCwiRm9udE5hbWUiOiJDYWxpYnJpIiwiSXNCb2xkIjpmYWxzZSwiSXNJdGFsaWMiOmZhbHNlLCJJc1VuZGVybGluZWQiOmZhbHNlLCJQYXJlbnRTdHlsZSI6bnVsbH0sIkF1dG9TaXplIjowLCJGb3JlZ3JvdW5kIjp7IiRpZCI6IjE4MDUiLCJDb2xvciI6eyIkaWQiOiIxODA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ODA3IiwiVG9wIjowLjAsIkxlZnQiOjAuMCwiUmlnaHQiOjAuMCwiQm90dG9tIjowLjB9LCJQYWRkaW5nIjp7IiRpZCI6IjE4MDgiLCJUb3AiOjAuMCwiTGVmdCI6MC4wLCJSaWdodCI6MC4wLCJCb3R0b20iOjAuMH0sIkJhY2tncm91bmQiOnsiJGlkIjoiMTgwOSIsIkNvbG9yIjp7IiRyZWYiOiIxNzcwIn19LCJJc1Zpc2libGUiOnRydWUsIldpZHRoIjowLjAsIkhlaWdodCI6MC4wLCJCb3JkZXJTdHlsZSI6eyIkaWQiOiIxODEwIiwiTGluZUNvbG9yIjpudWxsLCJMaW5lV2VpZ2h0IjowLjAsIkxpbmVUeXBlIjowLCJQYXJlbnRTdHlsZSI6bnVsbH0sIlBhcmVudFN0eWxlIjpudWxsfSwiRGF0ZUZvcm1hdCI6eyIkaWQiOiIxODE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TIiLCJGb3JtYXQiOjAsIklzVmlzaWJsZSI6ZmFsc2UsIkxhc3RLbm93blZpc2liaWxpdHlTdGF0ZSI6ZmFsc2V9LCJJc1Zpc2libGUiOnRydWUsIlBhcmVudFN0eWxlIjpudWxsLCJfZXhwbGljaXRseVNldCI6eyIkaWQiOiIxODEz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4MTQiLCJTaGFwZSI6MCwiQ29ubmVjdG9yTWFyZ2luIjp7IiRpZCI6IjE4MTUiLCJUb3AiOjAuMCwiTGVmdCI6Mi4wLCJSaWdodCI6Mi4wLCJCb3R0b20iOjAuMH0sIkNvbm5lY3RvclN0eWxlIjp7IiRpZCI6IjE4MTYiLCJMaW5lQ29sb3IiOnsiJGlkIjoiMTgxNyIsIiR0eXBlIjoiTkxSRS5Db21tb24uRG9tLlNvbGlkQ29sb3JCcnVzaCwgTkxSRS5Db21tb24iLCJDb2xvciI6eyIkaWQiOiIxODE4IiwiQSI6MTI3LCJSIjo3OSwiRyI6MTI5LCJCIjoxODl9fSwiTGluZVdlaWdodCI6MS4wLCJMaW5lVHlwZSI6MCwiUGFyZW50U3R5bGUiOm51bGx9LCJJc0JlbG93VGltZWJhbmQiOmZhbHNlLCJQb3NpdGlvbk9uVGFzayI6MSwiSGlkZURhdGUiOmZhbHNlLCJTaGFwZVNpemUiOjEsIlNwYWNpbmciOjIuMCwiUGFkZGluZyI6eyIkaWQiOiIxODE5IiwiVG9wIjo3LjAsIkxlZnQiOjMuMCwiUmlnaHQiOjAuMCwiQm90dG9tIjoyLjB9LCJTaGFwZVN0eWxlIjp7IiRpZCI6IjE4MjAiLCJNYXJnaW4iOnsiJGlkIjoiMTgyMSIsIlRvcCI6MC4wLCJMZWZ0IjowLjAsIlJpZ2h0IjowLjAsIkJvdHRvbSI6MC4wfSwiUGFkZGluZyI6eyIkaWQiOiIxODIyIiwiVG9wIjowLjAsIkxlZnQiOjAuMCwiUmlnaHQiOjAuMCwiQm90dG9tIjowLjB9LCJCYWNrZ3JvdW5kIjp7IiRpZCI6IjE4MjMiLCJDb2xvciI6eyIkaWQiOiIxODI0IiwiQSI6MTI3LCJSIjo5NywiRyI6MTI5LCJCIjoxNTF9fSwiSXNWaXNpYmxlIjp0cnVlLCJXaWR0aCI6MTguMCwiSGVpZ2h0IjoyMC4wLCJCb3JkZXJTdHlsZSI6eyIkaWQiOiIxODI1IiwiTGluZUNvbG9yIjp7IiRpZCI6IjE4MjYiLCIkdHlwZSI6Ik5MUkUuQ29tbW9uLkRvbS5Tb2xpZENvbG9yQnJ1c2gsIE5MUkUuQ29tbW9uIiwiQ29sb3IiOnsiJGlkIjoiMTgyNyIsIkEiOjI1NSwiUiI6MjM0LCJHIjoyMiwiQiI6MzB9fSwiTGluZVdlaWdodCI6MC4wLCJMaW5lVHlwZSI6MCwiUGFyZW50U3R5bGUiOm51bGx9LCJQYXJlbnRTdHlsZSI6bnVsbH0sIlRpdGxlU3R5bGUiOnsiJGlkIjoiMTgyOCIsIkZvbnRTZXR0aW5ncyI6eyIkaWQiOiIxODI5IiwiRm9udFNpemUiOjExLCJGb250TmFtZSI6IkNhbGlicmkiLCJJc0JvbGQiOnRydWUsIklzSXRhbGljIjpmYWxzZSwiSXNVbmRlcmxpbmVkIjpmYWxzZSwiUGFyZW50U3R5bGUiOm51bGx9LCJBdXRvU2l6ZSI6MCwiRm9yZWdyb3VuZCI6eyIkaWQiOiIxODMwIiwiQ29sb3IiOnsiJGlkIjoiMTgz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MyIiwiVG9wIjowLjAsIkxlZnQiOjAuMCwiUmlnaHQiOjAuMCwiQm90dG9tIjowLjB9LCJQYWRkaW5nIjp7IiRpZCI6IjE4MzMiLCJUb3AiOjAuMCwiTGVmdCI6MC4wLCJSaWdodCI6MC4wLCJCb3R0b20iOjAuMH0sIkJhY2tncm91bmQiOnsiJGlkIjoiMTgzNCIsIkNvbG9yIjp7IiRpZCI6IjE4MzUiLCJBIjo4OSwiUiI6MCwiRyI6MCwiQiI6MH19LCJJc1Zpc2libGUiOnRydWUsIldpZHRoIjowLjAsIkhlaWdodCI6MC4wLCJCb3JkZXJTdHlsZSI6eyIkaWQiOiIxODM2IiwiTGluZUNvbG9yIjpudWxsLCJMaW5lV2VpZ2h0IjowLjAsIkxpbmVUeXBlIjowLCJQYXJlbnRTdHlsZSI6bnVsbH0sIlBhcmVudFN0eWxlIjpudWxsfSwiRGF0ZVN0eWxlIjp7IiRpZCI6IjE4MzciLCJGb250U2V0dGluZ3MiOnsiJGlkIjoiMTgzOCIsIkZvbnRTaXplIjoxMCwiRm9udE5hbWUiOiJDYWxpYnJpIiwiSXNCb2xkIjpmYWxzZSwiSXNJdGFsaWMiOmZhbHNlLCJJc1VuZGVybGluZWQiOmZhbHNlLCJQYXJlbnRTdHlsZSI6bnVsbH0sIkF1dG9TaXplIjowLCJGb3JlZ3JvdW5kIjp7IiRpZCI6IjE4MzkiLCJDb2xvciI6eyIkaWQiOiIxODQ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QxIiwiVG9wIjowLjAsIkxlZnQiOjAuMCwiUmlnaHQiOjAuMCwiQm90dG9tIjowLjB9LCJQYWRkaW5nIjp7IiRpZCI6IjE4NDIiLCJUb3AiOjAuMCwiTGVmdCI6MC4wLCJSaWdodCI6MC4wLCJCb3R0b20iOjAuMH0sIkJhY2tncm91bmQiOnsiJGlkIjoiMTg0MyIsIkNvbG9yIjp7IiRyZWYiOiIxODM1In19LCJJc1Zpc2libGUiOnRydWUsIldpZHRoIjowLjAsIkhlaWdodCI6MC4wLCJCb3JkZXJTdHlsZSI6eyIkaWQiOiIxODQ0IiwiTGluZUNvbG9yIjpudWxsLCJMaW5lV2VpZ2h0IjowLjAsIkxpbmVUeXBlIjowLCJQYXJlbnRTdHlsZSI6bnVsbH0sIlBhcmVudFN0eWxlIjpudWxsfSwiRGF0ZUZvcm1hdCI6eyIkaWQiOiIxOD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DYiLCJGb3JtYXQiOjAsIklzVmlzaWJsZSI6ZmFsc2UsIkxhc3RLbm93blZpc2liaWxpdHlTdGF0ZSI6ZmFsc2V9LCJJc1Zpc2libGUiOnRydWUsIlBhcmVudFN0eWxlIjpudWxsfSwiRGVmYXVsdFN3aW1sYW5lTWlsZXN0b25lU3R5bGUiOnsiJGlkIjoiMTg0NyIsIlRpdGxlUG9zaXRpb24iOiJSaWdodCIsIkRhdGVQb3NpdGlvbiI6IkxlZnQiLCJTaGFwZVR5cGUiOjYsIlNoYXBlU2l6ZSI6MCwiU3BhY2luZyI6NSwiU2hhcGVTdHlsZSI6eyIkaWQiOiIxODQ4IiwiTWFyZ2luIjp7IiRpZCI6IjE4NDkiLCJUb3AiOjAuMCwiTGVmdCI6MC4wLCJSaWdodCI6MC4wLCJCb3R0b20iOjAuMH0sIlBhZGRpbmciOnsiJGlkIjoiMTg1MCIsIlRvcCI6MC4wLCJMZWZ0IjowLjAsIlJpZ2h0IjowLjAsIkJvdHRvbSI6MC4wfSwiQmFja2dyb3VuZCI6eyIkaWQiOiIxODUxIiwiQ29sb3IiOnsiJGlkIjoiMTg1MiIsIkEiOjI1NSwiUiI6OTcsIkciOjEyOSwiQiI6MTUxfX0sIklzVmlzaWJsZSI6dHJ1ZSwiV2lkdGgiOjEyLjAsIkhlaWdodCI6MTQuMCwiQm9yZGVyU3R5bGUiOnsiJGlkIjoiMTg1MyIsIkxpbmVDb2xvciI6eyIkaWQiOiIxODU0IiwiJHR5cGUiOiJOTFJFLkNvbW1vbi5Eb20uU29saWRDb2xvckJydXNoLCBOTFJFLkNvbW1vbiIsIkNvbG9yIjp7IiRpZCI6IjE4NTUiLCJBIjoyNTUsIlIiOjIzNCwiRyI6MjIsIkIiOjMwfX0sIkxpbmVXZWlnaHQiOjAuMCwiTGluZVR5cGUiOjAsIlBhcmVudFN0eWxlIjpudWxsfSwiUGFyZW50U3R5bGUiOm51bGx9LCJUaXRsZVN0eWxlIjp7IiRpZCI6IjE4NTYiLCJGb250U2V0dGluZ3MiOnsiJGlkIjoiMTg1NyIsIkZvbnRTaXplIjoxMSwiRm9udE5hbWUiOiJNViBCb2xpIiwiSXNCb2xkIjpmYWxzZSwiSXNJdGFsaWMiOmZhbHNlLCJJc1VuZGVybGluZWQiOmZhbHNlLCJQYXJlbnRTdHlsZSI6bnVsbH0sIkF1dG9TaXplIjowLCJGb3JlZ3JvdW5kIjp7IiRpZCI6IjE4NTgiLCJDb2xvciI6eyIkaWQiOiIxODU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NjAiLCJUb3AiOjAuMCwiTGVmdCI6MC4wLCJSaWdodCI6MC4wLCJCb3R0b20iOjAuMH0sIlBhZGRpbmciOnsiJGlkIjoiMTg2MSIsIlRvcCI6MC4wLCJMZWZ0IjowLjAsIlJpZ2h0IjowLjAsIkJvdHRvbSI6MC4wfSwiQmFja2dyb3VuZCI6eyIkaWQiOiIxODYyIiwiQ29sb3IiOnsiJGlkIjoiMTg2MyIsIkEiOjAsIlIiOjI1NSwiRyI6MjU1LCJCIjoyNTV9fSwiSXNWaXNpYmxlIjp0cnVlLCJXaWR0aCI6MC4wLCJIZWlnaHQiOjAuMCwiQm9yZGVyU3R5bGUiOnsiJGlkIjoiMTg2NCIsIkxpbmVDb2xvciI6bnVsbCwiTGluZVdlaWdodCI6MC4wLCJMaW5lVHlwZSI6MCwiUGFyZW50U3R5bGUiOm51bGx9LCJQYXJlbnRTdHlsZSI6bnVsbH0sIkRhdGVTdHlsZSI6eyIkaWQiOiIxODY1IiwiRm9udFNldHRpbmdzIjp7IiRpZCI6IjE4NjYiLCJGb250U2l6ZSI6MTAsIkZvbnROYW1lIjoiQ2FsaWJyaSIsIklzQm9sZCI6ZmFsc2UsIklzSXRhbGljIjpmYWxzZSwiSXNVbmRlcmxpbmVkIjpmYWxzZSwiUGFyZW50U3R5bGUiOm51bGx9LCJBdXRvU2l6ZSI6MCwiRm9yZWdyb3VuZCI6eyIkaWQiOiIxODY3IiwiQ29sb3IiOnsiJGlkIjoiMTg2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g2OSIsIlRvcCI6MC4wLCJMZWZ0IjowLjAsIlJpZ2h0IjowLjAsIkJvdHRvbSI6MC4wfSwiUGFkZGluZyI6eyIkaWQiOiIxODcwIiwiVG9wIjowLjAsIkxlZnQiOjAuMCwiUmlnaHQiOjAuMCwiQm90dG9tIjowLjB9LCJCYWNrZ3JvdW5kIjp7IiRpZCI6IjE4NzEiLCJDb2xvciI6eyIkaWQiOiIxODcyIiwiQSI6MCwiUiI6MjU1LCJHIjoyNTUsIkIiOjI1NX19LCJJc1Zpc2libGUiOmZhbHNlLCJXaWR0aCI6MC4wLCJIZWlnaHQiOjAuMCwiQm9yZGVyU3R5bGUiOnsiJGlkIjoiMTg3MyIsIkxpbmVDb2xvciI6bnVsbCwiTGluZVdlaWdodCI6MC4wLCJMaW5lVHlwZSI6MCwiUGFyZW50U3R5bGUiOm51bGx9LCJQYXJlbnRTdHlsZSI6bnVsbH0sIkRhdGVGb3JtYXQiOnsiJGlkIjoiMTg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c1IiwiRm9ybWF0IjowLCJJc1Zpc2libGUiOmZhbHNlLCJMYXN0S25vd25WaXNpYmlsaXR5U3RhdGUiOmZhbHNlfSwiSXNWaXNpYmxlIjp0cnVlLCJQYXJlbnRTdHlsZSI6bnVsbH0sIkRlZmF1bHRTd2ltbGFuZUFjdGl2aXR5U3R5bGUiOnsiJGlkIjoiMTg3NiIsIkhlYWRlclN0eWxlIjp7IiRpZCI6IjE4NzciLCJUZXh0U3R5bGUiOnsiJGlkIjoiMTg3OCIsIkZvbnRTZXR0aW5ncyI6eyIkaWQiOiIxODc5IiwiRm9udFNpemUiOjExLCJGb250TmFtZSI6IkNhbGlicmkiLCJJc0JvbGQiOmZhbHNlLCJJc0l0YWxpYyI6ZmFsc2UsIklzVW5kZXJsaW5lZCI6ZmFsc2UsIlBhcmVudFN0eWxlIjpudWxsfSwiQXV0b1NpemUiOjIsIkZvcmVncm91bmQiOnsiJGlkIjoiMTg4MCIsIkNvbG9yIjp7IiRpZCI6IjE4OD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DgyIiwiVG9wIjowLjAsIkxlZnQiOjAuMCwiUmlnaHQiOjAuMCwiQm90dG9tIjowLjB9LCJQYWRkaW5nIjp7IiRpZCI6IjE4ODMiLCJUb3AiOjAuMCwiTGVmdCI6MC4wLCJSaWdodCI6MC4wLCJCb3R0b20iOjAuMH0sIkJhY2tncm91bmQiOm51bGwsIklzVmlzaWJsZSI6dHJ1ZSwiV2lkdGgiOjAuMCwiSGVpZ2h0IjowLjAsIkJvcmRlclN0eWxlIjpudWxsLCJQYXJlbnRTdHlsZSI6bnVsbH0sIlJlY3RhbmdsZVN0eWxlIjp7IiRpZCI6IjE4ODQiLCJNYXJnaW4iOnsiJGlkIjoiMTg4NSIsIlRvcCI6MC4wLCJMZWZ0IjowLjAsIlJpZ2h0IjowLjAsIkJvdHRvbSI6MC4wfSwiUGFkZGluZyI6eyIkaWQiOiIxODg2IiwiVG9wIjowLjAsIkxlZnQiOjAuMCwiUmlnaHQiOjAuMCwiQm90dG9tIjowLjB9LCJCYWNrZ3JvdW5kIjp7IiRpZCI6IjE4ODciLCJDb2xvciI6eyIkaWQiOiIxODg4IiwiQSI6NjMsIlIiOjk3LCJHIjoxMjksIkIiOjE1MX19LCJJc1Zpc2libGUiOnRydWUsIldpZHRoIjowLjAsIkhlaWdodCI6MC4wLCJCb3JkZXJTdHlsZSI6eyIkaWQiOiIxODg5IiwiTGluZUNvbG9yIjp7IiRpZCI6IjE4OTAiLCIkdHlwZSI6Ik5MUkUuQ29tbW9uLkRvbS5Tb2xpZENvbG9yQnJ1c2gsIE5MUkUuQ29tbW9uIiwiQ29sb3IiOnsiJGlkIjoiMTg5MSIsIkEiOjI1NSwiUiI6MjU1LCJHIjowLCJCIjowfX0sIkxpbmVXZWlnaHQiOjAuMCwiTGluZVR5cGUiOjAsIlBhcmVudFN0eWxlIjpudWxsfSwiUGFyZW50U3R5bGUiOm51bGx9LCJNYXJnaW4iOnsiJGlkIjoiMTg5MiIsIlRvcCI6MC4wLCJMZWZ0IjowLjAsIlJpZ2h0IjowLjAsIkJvdHRvbSI6MC4wfSwiUGFkZGluZyI6eyIkaWQiOiIxODkzIiwiVG9wIjowLjAsIkxlZnQiOjAuMCwiUmlnaHQiOjAuMCwiQm90dG9tIjowLjB9LCJCYWNrZ3JvdW5kIjpudWxsLCJJc1Zpc2libGUiOnRydWUsIldpZHRoIjowLjAsIkhlaWdodCI6MC4wLCJCb3JkZXJTdHlsZSI6bnVsbCwiUGFyZW50U3R5bGUiOm51bGx9LCJCYWNrZ3JvdW5kU3R5bGUiOnsiJGlkIjoiMTg5NCIsIk1hcmdpbiI6eyIkaWQiOiIxODk1IiwiVG9wIjowLjAsIkxlZnQiOjAuMCwiUmlnaHQiOjAuMCwiQm90dG9tIjowLjB9LCJQYWRkaW5nIjp7IiRpZCI6IjE4OTYiLCJUb3AiOjAuMCwiTGVmdCI6MC4wLCJSaWdodCI6MC4wLCJCb3R0b20iOjAuMH0sIkJhY2tncm91bmQiOnsiJHJlZiI6IjE3NTcifSwiSXNWaXNpYmxlIjp0cnVlLCJXaWR0aCI6MC4wLCJIZWlnaHQiOjAuMCwiQm9yZGVyU3R5bGUiOnsiJGlkIjoiMTg5NyIsIkxpbmVDb2xvciI6eyIkaWQiOiIxODk4IiwiJHR5cGUiOiJOTFJFLkNvbW1vbi5Eb20uU29saWRDb2xvckJydXNoLCBOTFJFLkNvbW1vbiIsIkNvbG9yIjp7IiRpZCI6IjE4OTkiLCJBIjoyNTUsIlIiOjIzNCwiRyI6MjIsIkIiOjMwfX0sIkxpbmVXZWlnaHQiOjAuMCwiTGluZVR5cGUiOjAsIlBhcmVudFN0eWxlIjpudWxsfSwiUGFyZW50U3R5bGUiOm51bGx9LCJNYXJnaW4iOnsiJGlkIjoiMTkwMCIsIlRvcCI6MC4wLCJMZWZ0IjowLjAsIlJpZ2h0IjowLjAsIkJvdHRvbSI6MC4wfSwiUGFkZGluZyI6eyIkaWQiOiIxOTAxIiwiVG9wIjowLjAsIkxlZnQiOjAuMCwiUmlnaHQiOjAuMCwiQm90dG9tIjowLjB9LCJJc1Zpc2libGUiOnRydWUsIldpZHRoIjowLjAsIkhlaWdodCI6MC4wLCJCb3JkZXJTdHlsZSI6eyIkaWQiOiIxOTAyIiwiTGluZUNvbG9yIjpudWxsLCJMaW5lV2VpZ2h0IjowLjAsIkxpbmVUeXBlIjowLCJQYXJlbnRTdHlsZSI6bnVsbH0sIlBhcmVudFN0eWxlIjpudWxsfSwiTWFyZ2luIjp7IiRpZCI6IjE5MDMiLCJUb3AiOjAuMCwiTGVmdCI6MC4wLCJSaWdodCI6MC4wLCJCb3R0b20iOjAuMH0sIlBhZGRpbmciOnsiJGlkIjoiMTkwNCIsIlRvcCI6MC4wLCJMZWZ0IjowLjAsIlJpZ2h0IjowLjAsIkJvdHRvbSI6MC4wfSwiSXNWaXNpYmxlIjp0cnVlLCJXaWR0aCI6MC4wLCJIZWlnaHQiOjAuMCwiQm9yZGVyU3R5bGUiOnsiJGlkIjoiMTkwNSIsIkxpbmVDb2xvciI6bnVsbCwiTGluZVdlaWdodCI6MC4wLCJMaW5lVHlwZSI6MCwiUGFyZW50U3R5bGUiOm51bGx9LCJQYXJlbnRTdHlsZSI6bnVsbH19LHsiJGlkIjoiMTkwNiIsIl9hY3Rpdml0aWVzIjpbeyIkaWQiOiIxOTA3IiwiX3Jvd3MiOlt7IiRpZCI6IjE5MDgiLCJfdGFza3MiOlt7IiRpZCI6IjE5MDkiLCJfYXR0YWNoZWRNaWxlc3RvbmVzIjpbXSwiVGFza0RlZmluaXRpb24iOnsiJGlkIjoiMTkxMCIsIkdyb3VwTmFtZSI6bnVsbCwiU3RhcnREYXRlIjoiMjAyNS0wOC0yMVQwMDowMDowMFoiLCJFbmREYXRlIjoiMjAyNS0wOS0xOFQyMTo1OTowMFoiLCJQZXJjZW50YWdlQ29tcGxldGUiOm51bGwsIlN0eWxlIjp7IiRpZCI6IjE5MTEiLCJTaGFwZSI6MiwiU2hhcGVUaGlja25lc3MiOjAsIkR1cmF0aW9uRm9ybWF0IjowLCJJbmNsdWRlTm9uV29ya2luZ0RheXNJbkR1cmF0aW9uIjpmYWxzZSwiUGVyY2VudGFnZUNvbXBsZXRlU3R5bGUiOnsiJGlkIjoiMTkxMiIsIkZvbnRTZXR0aW5ncyI6eyIkaWQiOiIxOTEzIiwiRm9udFNpemUiOjEwLCJGb250TmFtZSI6IkNhbGlicmkiLCJJc0JvbGQiOmZhbHNlLCJJc0l0YWxpYyI6ZmFsc2UsIklzVW5kZXJsaW5lZCI6ZmFsc2UsIlBhcmVudFN0eWxlIjpudWxsfSwiQXV0b1NpemUiOjAsIkZvcmVncm91bmQiOnsiJGlkIjoiMTkxNCIsIkNvbG9yIjp7IiRpZCI6IjE5M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E2IiwiVG9wIjowLjAsIkxlZnQiOjAuMCwiUmlnaHQiOjAuMCwiQm90dG9tIjowLjB9LCJQYWRkaW5nIjp7IiRpZCI6IjE5MTciLCJUb3AiOjAuMCwiTGVmdCI6MC4wLCJSaWdodCI6MC4wLCJCb3R0b20iOjAuMH0sIkJhY2tncm91bmQiOnsiJGlkIjoiMTkxOCIsIkNvbG9yIjp7IiRpZCI6IjE5MTkiLCJBIjo4OSwiUiI6MCwiRyI6MCwiQiI6MH19LCJJc1Zpc2libGUiOnRydWUsIldpZHRoIjowLjAsIkhlaWdodCI6MC4wLCJCb3JkZXJTdHlsZSI6eyIkaWQiOiIxOTIwIiwiTGluZUNvbG9yIjpudWxsLCJMaW5lV2VpZ2h0IjowLjAsIkxpbmVUeXBlIjowLCJQYXJlbnRTdHlsZSI6bnVsbH0sIlBhcmVudFN0eWxlIjpudWxsfSwiRHVyYXRpb25TdHlsZSI6eyIkaWQiOiIxOTIxIiwiRm9udFNldHRpbmdzIjp7IiRpZCI6IjE5MjIiLCJGb250U2l6ZSI6MTAsIkZvbnROYW1lIjoiQ2FsaWJyaSIsIklzQm9sZCI6ZmFsc2UsIklzSXRhbGljIjpmYWxzZSwiSXNVbmRlcmxpbmVkIjpmYWxzZSwiUGFyZW50U3R5bGUiOm51bGx9LCJBdXRvU2l6ZSI6MCwiRm9yZWdyb3VuZCI6eyIkaWQiOiIxOTIzIiwiQ29sb3IiOnsiJGlkIjoiMTky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jUiLCJUb3AiOjAuMCwiTGVmdCI6MC4wLCJSaWdodCI6MC4wLCJCb3R0b20iOjAuMH0sIlBhZGRpbmciOnsiJGlkIjoiMTkyNiIsIlRvcCI6MC4wLCJMZWZ0IjowLjAsIlJpZ2h0IjowLjAsIkJvdHRvbSI6MC4wfSwiQmFja2dyb3VuZCI6eyIkaWQiOiIxOTI3IiwiQ29sb3IiOnsiJHJlZiI6IjE5MTkifX0sIklzVmlzaWJsZSI6dHJ1ZSwiV2lkdGgiOjAuMCwiSGVpZ2h0IjowLjAsIkJvcmRlclN0eWxlIjp7IiRpZCI6IjE5MjgiLCJMaW5lQ29sb3IiOm51bGwsIkxpbmVXZWlnaHQiOjAuMCwiTGluZVR5cGUiOjAsIlBhcmVudFN0eWxlIjpudWxsfSwiUGFyZW50U3R5bGUiOm51bGx9LCJIb3Jpem9udGFsQ29ubmVjdG9yU3R5bGUiOnsiJGlkIjoiMTkyOSIsIkxpbmVDb2xvciI6eyIkaWQiOiIxOTMwIiwiJHR5cGUiOiJOTFJFLkNvbW1vbi5Eb20uU29saWRDb2xvckJydXNoLCBOTFJFLkNvbW1vbiIsIkNvbG9yIjp7IiRpZCI6IjE5MzEiLCJBIjoyNTUsIlIiOjIwNCwiRyI6MjA0LCJCIjoyMDR9fSwiTGluZVdlaWdodCI6MS4wLCJMaW5lVHlwZSI6MCwiUGFyZW50U3R5bGUiOm51bGx9LCJWZXJ0aWNhbENvbm5lY3RvclN0eWxlIjp7IiRpZCI6IjE5MzIiLCJMaW5lQ29sb3IiOnsiJGlkIjoiMTkzMyIsIiR0eXBlIjoiTkxSRS5Db21tb24uRG9tLlNvbGlkQ29sb3JCcnVzaCwgTkxSRS5Db21tb24iLCJDb2xvciI6eyIkaWQiOiIxOTM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kzNSIsIk1hcmdpbiI6eyIkaWQiOiIxOTM2IiwiVG9wIjowLjAsIkxlZnQiOjQuMCwiUmlnaHQiOjQuMCwiQm90dG9tIjowLjB9LCJQYWRkaW5nIjp7IiRpZCI6IjE5MzciLCJUb3AiOjAuMCwiTGVmdCI6MC4wLCJSaWdodCI6MC4wLCJCb3R0b20iOjAuMH0sIkJhY2tncm91bmQiOnsiJGlkIjoiMTkzOCIsIkNvbG9yIjp7IiRpZCI6IjE5MzkiLCJBIjoyNTUsIlIiOjExMSwiRyI6MTExLCJCIjoxMTZ9fSwiSXNWaXNpYmxlIjp0cnVlLCJXaWR0aCI6MC4wLCJIZWlnaHQiOjE2LjExMzMzMzMzMzMzMzM0NCwiQm9yZGVyU3R5bGUiOnsiJGlkIjoiMTk0MCIsIkxpbmVDb2xvciI6eyIkaWQiOiIxOTQxIiwiJHR5cGUiOiJOTFJFLkNvbW1vbi5Eb20uU29saWRDb2xvckJydXNoLCBOTFJFLkNvbW1vbiIsIkNvbG9yIjp7IiRpZCI6IjE5NDIiLCJBIjoyNTUsIlIiOjI1NSwiRyI6MCwiQiI6MH19LCJMaW5lV2VpZ2h0IjowLjAsIkxpbmVUeXBlIjowLCJQYXJlbnRTdHlsZSI6bnVsbH0sIlBhcmVudFN0eWxlIjpudWxsfSwiVGl0bGVTdHlsZSI6eyIkaWQiOiIxOTQzIiwiRm9udFNldHRpbmdzIjp7IiRpZCI6IjE5NDQiLCJGb250U2l6ZSI6MTAsIkZvbnROYW1lIjoiTVYgQm9saSIsIklzQm9sZCI6ZmFsc2UsIklzSXRhbGljIjpmYWxzZSwiSXNVbmRlcmxpbmVkIjpmYWxzZSwiUGFyZW50U3R5bGUiOm51bGx9LCJBdXRvU2l6ZSI6MCwiRm9yZWdyb3VuZCI6eyIkaWQiOiIxOTQ1IiwiQ29sb3IiOnsiJGlkIjoiMTk0N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OTQ3IiwiVG9wIjowLjAsIkxlZnQiOjAuMCwiUmlnaHQiOjAuMCwiQm90dG9tIjowLjB9LCJQYWRkaW5nIjp7IiRpZCI6IjE5NDgiLCJUb3AiOjAuMCwiTGVmdCI6MC4wLCJSaWdodCI6MC4wLCJCb3R0b20iOjAuMH0sIkJhY2tncm91bmQiOnsiJGlkIjoiMTk0OSIsIkNvbG9yIjp7IiRpZCI6IjE5NTAiLCJBIjowLCJSIjoyNTUsIkciOjI1NSwiQiI6MjU1fX0sIklzVmlzaWJsZSI6dHJ1ZSwiV2lkdGgiOjAuMCwiSGVpZ2h0IjowLjAsIkJvcmRlclN0eWxlIjp7IiRpZCI6IjE5NTEiLCJMaW5lQ29sb3IiOm51bGwsIkxpbmVXZWlnaHQiOjAuMCwiTGluZVR5cGUiOjAsIlBhcmVudFN0eWxlIjpudWxsfSwiUGFyZW50U3R5bGUiOm51bGx9LCJEYXRlU3R5bGUiOnsiJGlkIjoiMTk1MiIsIkZvbnRTZXR0aW5ncyI6eyIkaWQiOiIxOTUzIiwiRm9udFNpemUiOjEwLCJGb250TmFtZSI6IkNhbGlicmkiLCJJc0JvbGQiOmZhbHNlLCJJc0l0YWxpYyI6ZmFsc2UsIklzVW5kZXJsaW5lZCI6ZmFsc2UsIlBhcmVudFN0eWxlIjpudWxsfSwiQXV0b1NpemUiOjAsIkZvcmVncm91bmQiOnsiJGlkIjoiMTk1NCIsIkNvbG9yIjp7IiRpZCI6IjE5N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NTYiLCJUb3AiOjAuMCwiTGVmdCI6MC4wLCJSaWdodCI6MC4wLCJCb3R0b20iOjAuMH0sIlBhZGRpbmciOnsiJGlkIjoiMTk1NyIsIlRvcCI6MC4wLCJMZWZ0IjowLjAsIlJpZ2h0IjowLjAsIkJvdHRvbSI6MC4wfSwiQmFja2dyb3VuZCI6eyIkaWQiOiIxOTU4IiwiQ29sb3IiOnsiJHJlZiI6IjE5MTkifX0sIklzVmlzaWJsZSI6dHJ1ZSwiV2lkdGgiOjAuMCwiSGVpZ2h0IjowLjAsIkJvcmRlclN0eWxlIjp7IiRpZCI6IjE5NTkiLCJMaW5lQ29sb3IiOm51bGwsIkxpbmVXZWlnaHQiOjAuMCwiTGluZVR5cGUiOjAsIlBhcmVudFN0eWxlIjpudWxsfSwiUGFyZW50U3R5bGUiOm51bGx9LCJEYXRlRm9ybWF0Ijp7IiRpZCI6IjE5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2MSIsIkZvcm1hdCI6MCwiSXNWaXNpYmxlIjpmYWxzZSwiTGFzdEtub3duVmlzaWJpbGl0eVN0YXRlIjpmYWxzZX0sIklzVmlzaWJsZSI6dHJ1ZSwiUGFyZW50U3R5bGUiOm51bGx9LCJJbmRleCI6MzksIlNtYXJ0RHVyYXRpb25BY3RpdmF0ZWQiOmZhbHNlLCJEYXRlRm9ybWF0Ijp7IiRyZWYiOiIxOTYwIn0sIldlZWtOdW1iZXJpbmciOnsiJGlkIjoiMTk2MiIsIkZvcm1hdCI6MCwiSXNWaXNpYmxlIjpmYWxzZSwiTGFzdEtub3duVmlzaWJpbGl0eVN0YXRlIjpmYWxzZX0sIklkIjoiZmY2YmNmMDEtMjhjOS00Y2Q1LTlkMTItMDM3MDZmMWZiODMwIiwiSW1wb3J0SWQiOm51bGwsIlRpdGxlIjoiQ29tbXVuaWNhdGlvbnMiLCJOb3RlIjpudWxsLCJIeXBlcmxpbmsiOnsiJGlkIjoiMTk2MyIsIkFkZHJlc3MiOiIiLCJTdWJBZGRyZXNzIjoiIn0sIklzQ2hhbmdlZCI6ZmFsc2UsIklzTmV3IjpmYWxzZX19XSwiX21pbGVzdG9uZXMiOlt7IiRpZCI6IjE5NjQiLCJJZCI6ImU3N2VlMzcxLWM2ZTgtNDMzNi05OTA4LWNkMjAxNzRmMzU5OSIsIkluZGV4IjozOCwiR3JvdXBJZCI6bnVsbCwiVGl0bGUiOiJSZW1pbmRlciIsIkRhdGVUaW1lIjoiMjAyNS0wOS0yMFQyMzo1OTowMCIsIlBlcmNlbnRhZ2VDb21wbGV0ZSI6bnVsbCwiTm90ZSI6bnVsbCwiU3R5bGUiOnsiJGlkIjoiMTk2NSIsIlRpdGxlUG9zaXRpb24iOiJSaWdodCIsIkRhdGVQb3NpdGlvbiI6IkxlZnQiLCJTaGFwZVR5cGUiOjYsIlNoYXBlU2l6ZSI6MCwiU3BhY2luZyI6NSwiU2hhcGVTdHlsZSI6eyIkaWQiOiIxOTY2IiwiTWFyZ2luIjp7IiRpZCI6IjE5NjciLCJUb3AiOjAuMCwiTGVmdCI6MC4wLCJSaWdodCI6MC4wLCJCb3R0b20iOjAuMH0sIlBhZGRpbmciOnsiJGlkIjoiMTk2OCIsIlRvcCI6MC4wLCJMZWZ0IjowLjAsIlJpZ2h0IjowLjAsIkJvdHRvbSI6MC4wfSwiQmFja2dyb3VuZCI6eyIkaWQiOiIxOTY5IiwiQ29sb3IiOnsiJGlkIjoiMTk3MCIsIkEiOjI1NSwiUiI6MTExLCJHIjoxMTEsIkIiOjExNn19LCJJc1Zpc2libGUiOnRydWUsIldpZHRoIjoxMi4wLCJIZWlnaHQiOjE0LjAsIkJvcmRlclN0eWxlIjp7IiRpZCI6IjE5NzEiLCJMaW5lQ29sb3IiOm51bGwsIkxpbmVXZWlnaHQiOjAuMCwiTGluZVR5cGUiOjAsIlBhcmVudFN0eWxlIjpudWxsfSwiUGFyZW50U3R5bGUiOm51bGx9LCJUaXRsZVN0eWxlIjp7IiRpZCI6IjE5NzIiLCJGb250U2V0dGluZ3MiOnsiJGlkIjoiMTk3MyIsIkZvbnRTaXplIjoxMSwiRm9udE5hbWUiOiJNViBCb2xpIiwiSXNCb2xkIjpmYWxzZSwiSXNJdGFsaWMiOmZhbHNlLCJJc1VuZGVybGluZWQiOmZhbHNlLCJQYXJlbnRTdHlsZSI6bnVsbH0sIkF1dG9TaXplIjowLCJGb3JlZ3JvdW5kIjp7IiRpZCI6IjE5NzQiLCJDb2xvciI6eyIkaWQiOiIxOTc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5NzYiLCJUb3AiOjAuMCwiTGVmdCI6MC4wLCJSaWdodCI6MC4wLCJCb3R0b20iOjAuMH0sIlBhZGRpbmciOnsiJGlkIjoiMTk3NyIsIlRvcCI6MC4wLCJMZWZ0IjowLjAsIlJpZ2h0IjowLjAsIkJvdHRvbSI6MC4wfSwiQmFja2dyb3VuZCI6eyIkaWQiOiIxOTc4IiwiQ29sb3IiOnsiJGlkIjoiMTk3OSIsIkEiOjAsIlIiOjI1NSwiRyI6MjU1LCJCIjoyNTV9fSwiSXNWaXNpYmxlIjp0cnVlLCJXaWR0aCI6MC4wLCJIZWlnaHQiOjAuMCwiQm9yZGVyU3R5bGUiOnsiJGlkIjoiMTk4MCIsIkxpbmVDb2xvciI6bnVsbCwiTGluZVdlaWdodCI6MC4wLCJMaW5lVHlwZSI6MCwiUGFyZW50U3R5bGUiOm51bGx9LCJQYXJlbnRTdHlsZSI6bnVsbH0sIkRhdGVTdHlsZSI6eyIkaWQiOiIxOTgxIiwiRm9udFNldHRpbmdzIjp7IiRpZCI6IjE5ODIiLCJGb250U2l6ZSI6MTAsIkZvbnROYW1lIjoiQ2FsaWJyaSIsIklzQm9sZCI6ZmFsc2UsIklzSXRhbGljIjpmYWxzZSwiSXNVbmRlcmxpbmVkIjpmYWxzZSwiUGFyZW50U3R5bGUiOm51bGx9LCJBdXRvU2l6ZSI6MCwiRm9yZWdyb3VuZCI6eyIkaWQiOiIxOTgzIiwiQ29sb3IiOnsiJGlkIjoiMTk4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k4NSIsIlRvcCI6MC4wLCJMZWZ0IjowLjAsIlJpZ2h0IjowLjAsIkJvdHRvbSI6MC4wfSwiUGFkZGluZyI6eyIkaWQiOiIxOTg2IiwiVG9wIjowLjAsIkxlZnQiOjAuMCwiUmlnaHQiOjAuMCwiQm90dG9tIjowLjB9LCJCYWNrZ3JvdW5kIjp7IiRpZCI6IjE5ODciLCJDb2xvciI6eyIkaWQiOiIxOTg4IiwiQSI6MCwiUiI6MjU1LCJHIjoyNTUsIkIiOjI1NX19LCJJc1Zpc2libGUiOmZhbHNlLCJXaWR0aCI6MC4wLCJIZWlnaHQiOjAuMCwiQm9yZGVyU3R5bGUiOnsiJGlkIjoiMTk4OSIsIkxpbmVDb2xvciI6bnVsbCwiTGluZVdlaWdodCI6MC4wLCJMaW5lVHlwZSI6MCwiUGFyZW50U3R5bGUiOm51bGx9LCJQYXJlbnRTdHlsZSI6bnVsbH0sIkRhdGVGb3JtYXQiOnsiJGlkIjoiMTk5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kxIiwiRm9ybWF0IjowLCJJc1Zpc2libGUiOmZhbHNlLCJMYXN0S25vd25WaXNpYmlsaXR5U3RhdGUiOmZhbHNlfSwiSXNWaXNpYmxlIjp0cnVlLCJQYXJlbnRTdHlsZSI6bnVsbH0sIkh5cGVybGluayI6bnVsbCwiSW1wb3J0SWQiOm51bGx9XSwiSWQiOiJhNDhjZGQ1My03YjUwLTRmMTgtODFiMC04MWM0MjA1NjAxNTMiLCJJc1NpbmdsZUl0ZW1Sb3ciOmZhbHNlfSx7IiRpZCI6IjE5OTIiLCJfdGFza3MiOlt7IiRpZCI6IjE5OTMiLCJfYXR0YWNoZWRNaWxlc3RvbmVzIjpbXSwiVGFza0RlZmluaXRpb24iOnsiJGlkIjoiMTk5NCIsIkdyb3VwTmFtZSI6bnVsbCwiU3RhcnREYXRlIjoiMjAyNS0xMC0wMVQwOTo1MzowMFoiLCJFbmREYXRlIjoiMjAyNS0xMC0xNVQyMzo1OTowMFoiLCJQZXJjZW50YWdlQ29tcGxldGUiOm51bGwsIlN0eWxlIjp7IiRpZCI6IjE5OTUiLCJTaGFwZSI6MiwiU2hhcGVUaGlja25lc3MiOjAsIkR1cmF0aW9uRm9ybWF0IjowLCJJbmNsdWRlTm9uV29ya2luZ0RheXNJbkR1cmF0aW9uIjpmYWxzZSwiUGVyY2VudGFnZUNvbXBsZXRlU3R5bGUiOnsiJGlkIjoiMTk5NiIsIkZvbnRTZXR0aW5ncyI6eyIkaWQiOiIxOTk3IiwiRm9udFNpemUiOjEwLCJGb250TmFtZSI6IkNhbGlicmkiLCJJc0JvbGQiOmZhbHNlLCJJc0l0YWxpYyI6ZmFsc2UsIklzVW5kZXJsaW5lZCI6ZmFsc2UsIlBhcmVudFN0eWxlIjpudWxsfSwiQXV0b1NpemUiOjAsIkZvcmVncm91bmQiOnsiJGlkIjoiMTk5OCIsIkNvbG9yIjp7IiRpZCI6IjE5O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DAwIiwiVG9wIjowLjAsIkxlZnQiOjAuMCwiUmlnaHQiOjAuMCwiQm90dG9tIjowLjB9LCJQYWRkaW5nIjp7IiRpZCI6IjIwMDEiLCJUb3AiOjAuMCwiTGVmdCI6MC4wLCJSaWdodCI6MC4wLCJCb3R0b20iOjAuMH0sIkJhY2tncm91bmQiOnsiJGlkIjoiMjAwMiIsIkNvbG9yIjp7IiRpZCI6IjIwMDMiLCJBIjo4OSwiUiI6MCwiRyI6MCwiQiI6MH19LCJJc1Zpc2libGUiOnRydWUsIldpZHRoIjowLjAsIkhlaWdodCI6MC4wLCJCb3JkZXJTdHlsZSI6eyIkaWQiOiIyMDA0IiwiTGluZUNvbG9yIjpudWxsLCJMaW5lV2VpZ2h0IjowLjAsIkxpbmVUeXBlIjowLCJQYXJlbnRTdHlsZSI6bnVsbH0sIlBhcmVudFN0eWxlIjpudWxsfSwiRHVyYXRpb25TdHlsZSI6eyIkaWQiOiIyMDA1IiwiRm9udFNldHRpbmdzIjp7IiRpZCI6IjIwMDYiLCJGb250U2l6ZSI6MTAsIkZvbnROYW1lIjoiQ2FsaWJyaSIsIklzQm9sZCI6ZmFsc2UsIklzSXRhbGljIjpmYWxzZSwiSXNVbmRlcmxpbmVkIjpmYWxzZSwiUGFyZW50U3R5bGUiOm51bGx9LCJBdXRvU2l6ZSI6MCwiRm9yZWdyb3VuZCI6eyIkaWQiOiIyMDA3IiwiQ29sb3IiOnsiJGlkIjoiMjAw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MDkiLCJUb3AiOjAuMCwiTGVmdCI6MC4wLCJSaWdodCI6MC4wLCJCb3R0b20iOjAuMH0sIlBhZGRpbmciOnsiJGlkIjoiMjAxMCIsIlRvcCI6MC4wLCJMZWZ0IjowLjAsIlJpZ2h0IjowLjAsIkJvdHRvbSI6MC4wfSwiQmFja2dyb3VuZCI6eyIkaWQiOiIyMDExIiwiQ29sb3IiOnsiJHJlZiI6IjIwMDMifX0sIklzVmlzaWJsZSI6dHJ1ZSwiV2lkdGgiOjAuMCwiSGVpZ2h0IjowLjAsIkJvcmRlclN0eWxlIjp7IiRpZCI6IjIwMTIiLCJMaW5lQ29sb3IiOm51bGwsIkxpbmVXZWlnaHQiOjAuMCwiTGluZVR5cGUiOjAsIlBhcmVudFN0eWxlIjpudWxsfSwiUGFyZW50U3R5bGUiOm51bGx9LCJIb3Jpem9udGFsQ29ubmVjdG9yU3R5bGUiOnsiJGlkIjoiMjAxMyIsIkxpbmVDb2xvciI6eyIkaWQiOiIyMDE0IiwiJHR5cGUiOiJOTFJFLkNvbW1vbi5Eb20uU29saWRDb2xvckJydXNoLCBOTFJFLkNvbW1vbiIsIkNvbG9yIjp7IiRpZCI6IjIwMTUiLCJBIjoyNTUsIlIiOjIwNCwiRyI6MjA0LCJCIjoyMDR9fSwiTGluZVdlaWdodCI6MS4wLCJMaW5lVHlwZSI6MCwiUGFyZW50U3R5bGUiOm51bGx9LCJWZXJ0aWNhbENvbm5lY3RvclN0eWxlIjp7IiRpZCI6IjIwMTYiLCJMaW5lQ29sb3IiOnsiJGlkIjoiMjAxNyIsIiR0eXBlIjoiTkxSRS5Db21tb24uRG9tLlNvbGlkQ29sb3JCcnVzaCwgTkxSRS5Db21tb24iLCJDb2xvciI6eyIkaWQiOiIyMDE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AxOSIsIk1hcmdpbiI6eyIkaWQiOiIyMDIwIiwiVG9wIjowLjAsIkxlZnQiOjQuMCwiUmlnaHQiOjQuMCwiQm90dG9tIjowLjB9LCJQYWRkaW5nIjp7IiRpZCI6IjIwMjEiLCJUb3AiOjAuMCwiTGVmdCI6MC4wLCJSaWdodCI6MC4wLCJCb3R0b20iOjAuMH0sIkJhY2tncm91bmQiOnsiJGlkIjoiMjAyMiIsIkNvbG9yIjp7IiRpZCI6IjIwMjMiLCJBIjoyNTUsIlIiOjExMSwiRyI6MTExLCJCIjoxMTZ9fSwiSXNWaXNpYmxlIjp0cnVlLCJXaWR0aCI6MC4wLCJIZWlnaHQiOjE2LjExMzMzMzMzMzMzMzM0NCwiQm9yZGVyU3R5bGUiOnsiJGlkIjoiMjAyNCIsIkxpbmVDb2xvciI6eyIkaWQiOiIyMDI1IiwiJHR5cGUiOiJOTFJFLkNvbW1vbi5Eb20uU29saWRDb2xvckJydXNoLCBOTFJFLkNvbW1vbiIsIkNvbG9yIjp7IiRpZCI6IjIwMjYiLCJBIjoyNTUsIlIiOjI1NSwiRyI6MCwiQiI6MH19LCJMaW5lV2VpZ2h0IjowLjAsIkxpbmVUeXBlIjowLCJQYXJlbnRTdHlsZSI6bnVsbH0sIlBhcmVudFN0eWxlIjpudWxsfSwiVGl0bGVTdHlsZSI6eyIkaWQiOiIyMDI3IiwiRm9udFNldHRpbmdzIjp7IiRpZCI6IjIwMjgiLCJGb250U2l6ZSI6MTAsIkZvbnROYW1lIjoiTVYgQm9saSIsIklzQm9sZCI6ZmFsc2UsIklzSXRhbGljIjpmYWxzZSwiSXNVbmRlcmxpbmVkIjpmYWxzZSwiUGFyZW50U3R5bGUiOm51bGx9LCJBdXRvU2l6ZSI6MiwiRm9yZWdyb3VuZCI6eyIkaWQiOiIyMDI5IiwiQ29sb3IiOnsiJGlkIjoiMjAzMCIsIkEiOjI1NSwiUiI6MjU1LCJHIjoyNTUsIkIiOjI1NX19LCJNYXhXaWR0aCI6NDQuMjQsIk1heEhlaWdodCI6IkluZmluaXR5IiwiU21hcnRGb3JlZ3JvdW5kSXNBY3RpdmUiOmZhbHNlLCJIb3Jpem9udGFsQWxpZ25tZW50IjoxLCJWZXJ0aWNhbEFsaWdubWVudCI6MCwiU21hcnRGb3JlZ3JvdW5kIjpudWxsLCJCYWNrZ3JvdW5kRmlsbFR5cGUiOjAsIk1hcmdpbiI6eyIkaWQiOiIyMDMxIiwiVG9wIjowLjAsIkxlZnQiOjAuMCwiUmlnaHQiOjAuMCwiQm90dG9tIjowLjB9LCJQYWRkaW5nIjp7IiRpZCI6IjIwMzIiLCJUb3AiOjAuMCwiTGVmdCI6MC4wLCJSaWdodCI6MC4wLCJCb3R0b20iOjAuMH0sIkJhY2tncm91bmQiOnsiJGlkIjoiMjAzMyIsIkNvbG9yIjp7IiRpZCI6IjIwMzQiLCJBIjowLCJSIjoyNTUsIkciOjI1NSwiQiI6MjU1fX0sIklzVmlzaWJsZSI6dHJ1ZSwiV2lkdGgiOjAuMCwiSGVpZ2h0IjowLjAsIkJvcmRlclN0eWxlIjp7IiRpZCI6IjIwMzUiLCJMaW5lQ29sb3IiOm51bGwsIkxpbmVXZWlnaHQiOjAuMCwiTGluZVR5cGUiOjAsIlBhcmVudFN0eWxlIjpudWxsfSwiUGFyZW50U3R5bGUiOm51bGx9LCJEYXRlU3R5bGUiOnsiJGlkIjoiMjAzNiIsIkZvbnRTZXR0aW5ncyI6eyIkaWQiOiIyMDM3IiwiRm9udFNpemUiOjEwLCJGb250TmFtZSI6IkNhbGlicmkiLCJJc0JvbGQiOmZhbHNlLCJJc0l0YWxpYyI6ZmFsc2UsIklzVW5kZXJsaW5lZCI6ZmFsc2UsIlBhcmVudFN0eWxlIjpudWxsfSwiQXV0b1NpemUiOjAsIkZvcmVncm91bmQiOnsiJGlkIjoiMjAzOCIsIkNvbG9yIjp7IiRpZCI6IjIwM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NDAiLCJUb3AiOjAuMCwiTGVmdCI6MC4wLCJSaWdodCI6MC4wLCJCb3R0b20iOjAuMH0sIlBhZGRpbmciOnsiJGlkIjoiMjA0MSIsIlRvcCI6MC4wLCJMZWZ0IjowLjAsIlJpZ2h0IjowLjAsIkJvdHRvbSI6MC4wfSwiQmFja2dyb3VuZCI6eyIkaWQiOiIyMDQyIiwiQ29sb3IiOnsiJHJlZiI6IjIwMDMifX0sIklzVmlzaWJsZSI6dHJ1ZSwiV2lkdGgiOjAuMCwiSGVpZ2h0IjowLjAsIkJvcmRlclN0eWxlIjp7IiRpZCI6IjIwNDMiLCJMaW5lQ29sb3IiOm51bGwsIkxpbmVXZWlnaHQiOjAuMCwiTGluZVR5cGUiOjAsIlBhcmVudFN0eWxlIjpudWxsfSwiUGFyZW50U3R5bGUiOm51bGx9LCJEYXRlRm9ybWF0Ijp7IiRpZCI6IjIw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0NSIsIkZvcm1hdCI6MCwiSXNWaXNpYmxlIjpmYWxzZSwiTGFzdEtub3duVmlzaWJpbGl0eVN0YXRlIjpmYWxzZX0sIklzVmlzaWJsZSI6dHJ1ZSwiUGFyZW50U3R5bGUiOm51bGx9LCJJbmRleCI6NDIsIlNtYXJ0RHVyYXRpb25BY3RpdmF0ZWQiOmZhbHNlLCJEYXRlRm9ybWF0Ijp7IiRyZWYiOiIyMDQ0In0sIldlZWtOdW1iZXJpbmciOnsiJGlkIjoiMjA0NiIsIkZvcm1hdCI6MCwiSXNWaXNpYmxlIjpmYWxzZSwiTGFzdEtub3duVmlzaWJpbGl0eVN0YXRlIjpmYWxzZX0sIklkIjoiZWFiZDNjZDQtMTE2NC00ZGZjLWI4YjMtNjEwYjI4YTQ2NjBhIiwiSW1wb3J0SWQiOm51bGwsIlRpdGxlIjoiTWlncmF0aW9uIiwiTm90ZSI6bnVsbCwiSHlwZXJsaW5rIjp7IiRpZCI6IjIwNDciLCJBZGRyZXNzIjoiIiwiU3ViQWRkcmVzcyI6IiJ9LCJJc0NoYW5nZWQiOmZhbHNlLCJJc05ldyI6ZmFsc2V9fV0sIl9taWxlc3RvbmVzIjpbeyIkaWQiOiIyMDQ4IiwiSWQiOiJiMzYzM2VmYS03MmViLTQ3NTQtYTVlYS02ZjczMzhlMmQ4MmUiLCJJbmRleCI6NDAsIkdyb3VwSWQiOm51bGwsIlRpdGxlIjoiR28gTGl2ZSEiLCJEYXRlVGltZSI6IjIwMjUtMTAtMTdUMjM6NTk6MDAiLCJQZXJjZW50YWdlQ29tcGxldGUiOm51bGwsIk5vdGUiOm51bGwsIlN0eWxlIjp7IiRpZCI6IjIwNDkiLCJUaXRsZVBvc2l0aW9uIjoiUmlnaHQiLCJEYXRlUG9zaXRpb24iOiJMZWZ0IiwiU2hhcGVUeXBlIjoxMywiU2hhcGVTaXplIjoxLCJTcGFjaW5nIjo1LCJTaGFwZVN0eWxlIjp7IiRpZCI6IjIwNTAiLCJNYXJnaW4iOnsiJGlkIjoiMjA1MSIsIlRvcCI6MC4wLCJMZWZ0IjowLjAsIlJpZ2h0IjowLjAsIkJvdHRvbSI6MC4wfSwiUGFkZGluZyI6eyIkaWQiOiIyMDUyIiwiVG9wIjowLjAsIkxlZnQiOjAuMCwiUmlnaHQiOjAuMCwiQm90dG9tIjowLjB9LCJCYWNrZ3JvdW5kIjp7IiRpZCI6IjIwNTMiLCJDb2xvciI6eyIkaWQiOiIyMDU0IiwiQSI6MjU1LCJSIjoxMTEsIkciOjExMSwiQiI6MTE2fX0sIklzVmlzaWJsZSI6dHJ1ZSwiV2lkdGgiOjE4LjAsIkhlaWdodCI6MjAuMCwiQm9yZGVyU3R5bGUiOnsiJGlkIjoiMjA1NSIsIkxpbmVDb2xvciI6eyIkaWQiOiIyMDU2IiwiJHR5cGUiOiJOTFJFLkNvbW1vbi5Eb20uU29saWRDb2xvckJydXNoLCBOTFJFLkNvbW1vbiIsIkNvbG9yIjp7IiRpZCI6IjIwNTciLCJBIjoyNTUsIlIiOjEyOSwiRyI6MTQ5LCJCIjo5MX19LCJMaW5lV2VpZ2h0IjowLjAsIkxpbmVUeXBlIjowLCJQYXJlbnRTdHlsZSI6bnVsbH0sIlBhcmVudFN0eWxlIjpudWxsfSwiVGl0bGVTdHlsZSI6eyIkaWQiOiIyMDU4IiwiRm9udFNldHRpbmdzIjp7IiRpZCI6IjIwNTkiLCJGb250U2l6ZSI6MTEsIkZvbnROYW1lIjoiTVYgQm9saSIsIklzQm9sZCI6dHJ1ZSwiSXNJdGFsaWMiOmZhbHNlLCJJc1VuZGVybGluZWQiOmZhbHNlLCJQYXJlbnRTdHlsZSI6bnVsbH0sIkF1dG9TaXplIjoyLCJGb3JlZ3JvdW5kIjp7IiRpZCI6IjIwNjAiLCJDb2xvciI6eyIkaWQiOiIyMDYxIiwiQSI6MjU1LCJSIjowLCJHIjowLCJCIjowfX0sIk1heFdpZHRoIjo2MC44ODE5Njk0NTE5MDQzLCJNYXhIZWlnaHQiOiJJbmZpbml0eSIsIlNtYXJ0Rm9yZWdyb3VuZElzQWN0aXZlIjpmYWxzZSwiSG9yaXpvbnRhbEFsaWdubWVudCI6MCwiVmVydGljYWxBbGlnbm1lbnQiOjAsIlNtYXJ0Rm9yZWdyb3VuZCI6bnVsbCwiQmFja2dyb3VuZEZpbGxUeXBlIjowLCJNYXJnaW4iOnsiJGlkIjoiMjA2MiIsIlRvcCI6MC4wLCJMZWZ0IjowLjAsIlJpZ2h0IjowLjAsIkJvdHRvbSI6MC4wfSwiUGFkZGluZyI6eyIkaWQiOiIyMDYzIiwiVG9wIjowLjAsIkxlZnQiOjAuMCwiUmlnaHQiOjAuMCwiQm90dG9tIjowLjB9LCJCYWNrZ3JvdW5kIjp7IiRpZCI6IjIwNjQiLCJDb2xvciI6eyIkaWQiOiIyMDY1IiwiQSI6MCwiUiI6MjU1LCJHIjoyNTUsIkIiOjI1NX19LCJJc1Zpc2libGUiOnRydWUsIldpZHRoIjowLjAsIkhlaWdodCI6MC4wLCJCb3JkZXJTdHlsZSI6eyIkaWQiOiIyMDY2IiwiTGluZUNvbG9yIjpudWxsLCJMaW5lV2VpZ2h0IjowLjAsIkxpbmVUeXBlIjowLCJQYXJlbnRTdHlsZSI6bnVsbH0sIlBhcmVudFN0eWxlIjpudWxsfSwiRGF0ZVN0eWxlIjp7IiRpZCI6IjIwNjciLCJGb250U2V0dGluZ3MiOnsiJGlkIjoiMjA2OCIsIkZvbnRTaXplIjoxMCwiRm9udE5hbWUiOiJDYWxpYnJpIiwiSXNCb2xkIjpmYWxzZSwiSXNJdGFsaWMiOmZhbHNlLCJJc1VuZGVybGluZWQiOmZhbHNlLCJQYXJlbnRTdHlsZSI6bnVsbH0sIkF1dG9TaXplIjowLCJGb3JlZ3JvdW5kIjp7IiRpZCI6IjIwNjkiLCJDb2xvciI6eyIkaWQiOiIyMDc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DcxIiwiVG9wIjowLjAsIkxlZnQiOjAuMCwiUmlnaHQiOjAuMCwiQm90dG9tIjowLjB9LCJQYWRkaW5nIjp7IiRpZCI6IjIwNzIiLCJUb3AiOjAuMCwiTGVmdCI6MC4wLCJSaWdodCI6MC4wLCJCb3R0b20iOjAuMH0sIkJhY2tncm91bmQiOnsiJGlkIjoiMjA3MyIsIkNvbG9yIjp7IiRpZCI6IjIwNzQiLCJBIjowLCJSIjoyNTUsIkciOjI1NSwiQiI6MjU1fX0sIklzVmlzaWJsZSI6ZmFsc2UsIldpZHRoIjowLjAsIkhlaWdodCI6MC4wLCJCb3JkZXJTdHlsZSI6eyIkaWQiOiIyMDc1IiwiTGluZUNvbG9yIjpudWxsLCJMaW5lV2VpZ2h0IjowLjAsIkxpbmVUeXBlIjowLCJQYXJlbnRTdHlsZSI6bnVsbH0sIlBhcmVudFN0eWxlIjpudWxsfSwiRGF0ZUZvcm1hdCI6eyIkaWQiOiIyMD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zciLCJGb3JtYXQiOjAsIklzVmlzaWJsZSI6ZmFsc2UsIkxhc3RLbm93blZpc2liaWxpdHlTdGF0ZSI6ZmFsc2V9LCJJc1Zpc2libGUiOnRydWUsIlBhcmVudFN0eWxlIjpudWxsfSwiSHlwZXJsaW5rIjpudWxsLCJJbXBvcnRJZCI6bnVsbH0seyIkaWQiOiIyMDc4IiwiSWQiOiIxMmJiYjgwOC0wZjJlLTQyNGEtYmIzZS0xY2U5NDQ4MDZlY2UiLCJJbmRleCI6NDEsIkdyb3VwSWQiOm51bGwsIlRpdGxlIjoiTm90aWZpY2F0aW9uIiwiRGF0ZVRpbWUiOiIyMDI1LTA5LTI4VDIzOjU5OjAwIiwiUGVyY2VudGFnZUNvbXBsZXRlIjpudWxsLCJOb3RlIjpudWxsLCJTdHlsZSI6eyIkaWQiOiIyMDc5IiwiVGl0bGVQb3NpdGlvbiI6IkxlZnQiLCJEYXRlUG9zaXRpb24iOiJMZWZ0IiwiU2hhcGVUeXBlIjo2LCJTaGFwZVNpemUiOjAsIlNwYWNpbmciOjUsIlNoYXBlU3R5bGUiOnsiJGlkIjoiMjA4MCIsIk1hcmdpbiI6eyIkaWQiOiIyMDgxIiwiVG9wIjowLjAsIkxlZnQiOjAuMCwiUmlnaHQiOjAuMCwiQm90dG9tIjowLjB9LCJQYWRkaW5nIjp7IiRpZCI6IjIwODIiLCJUb3AiOjAuMCwiTGVmdCI6MC4wLCJSaWdodCI6MC4wLCJCb3R0b20iOjAuMH0sIkJhY2tncm91bmQiOnsiJGlkIjoiMjA4MyIsIkNvbG9yIjp7IiRpZCI6IjIwODQiLCJBIjoyNTUsIlIiOjExMSwiRyI6MTExLCJCIjoxMTZ9fSwiSXNWaXNpYmxlIjp0cnVlLCJXaWR0aCI6MTIuMCwiSGVpZ2h0IjoxNC4wLCJCb3JkZXJTdHlsZSI6eyIkaWQiOiIyMDg1IiwiTGluZUNvbG9yIjpudWxsLCJMaW5lV2VpZ2h0IjowLjAsIkxpbmVUeXBlIjowLCJQYXJlbnRTdHlsZSI6bnVsbH0sIlBhcmVudFN0eWxlIjpudWxsfSwiVGl0bGVTdHlsZSI6eyIkaWQiOiIyMDg2IiwiRm9udFNldHRpbmdzIjp7IiRpZCI6IjIwODciLCJGb250U2l6ZSI6MTEsIkZvbnROYW1lIjoiTVYgQm9saSIsIklzQm9sZCI6ZmFsc2UsIklzSXRhbGljIjpmYWxzZSwiSXNVbmRlcmxpbmVkIjpmYWxzZSwiUGFyZW50U3R5bGUiOm51bGx9LCJBdXRvU2l6ZSI6MCwiRm9yZWdyb3VuZCI6eyIkaWQiOiIyMDg4IiwiQ29sb3IiOnsiJGlkIjoiMjA4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DkwIiwiVG9wIjowLjAsIkxlZnQiOjAuMCwiUmlnaHQiOjAuMCwiQm90dG9tIjowLjB9LCJQYWRkaW5nIjp7IiRpZCI6IjIwOTEiLCJUb3AiOjAuMCwiTGVmdCI6MC4wLCJSaWdodCI6MC4wLCJCb3R0b20iOjAuMH0sIkJhY2tncm91bmQiOnsiJGlkIjoiMjA5MiIsIkNvbG9yIjp7IiRpZCI6IjIwOTMiLCJBIjowLCJSIjoyNTUsIkciOjI1NSwiQiI6MjU1fX0sIklzVmlzaWJsZSI6dHJ1ZSwiV2lkdGgiOjAuMCwiSGVpZ2h0IjowLjAsIkJvcmRlclN0eWxlIjp7IiRpZCI6IjIwOTQiLCJMaW5lQ29sb3IiOm51bGwsIkxpbmVXZWlnaHQiOjAuMCwiTGluZVR5cGUiOjAsIlBhcmVudFN0eWxlIjpudWxsfSwiUGFyZW50U3R5bGUiOm51bGx9LCJEYXRlU3R5bGUiOnsiJGlkIjoiMjA5NSIsIkZvbnRTZXR0aW5ncyI6eyIkaWQiOiIyMDk2IiwiRm9udFNpemUiOjEwLCJGb250TmFtZSI6IkNhbGlicmkiLCJJc0JvbGQiOmZhbHNlLCJJc0l0YWxpYyI6ZmFsc2UsIklzVW5kZXJsaW5lZCI6ZmFsc2UsIlBhcmVudFN0eWxlIjpudWxsfSwiQXV0b1NpemUiOjAsIkZvcmVncm91bmQiOnsiJGlkIjoiMjA5NyIsIkNvbG9yIjp7IiRpZCI6IjIwO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wOTkiLCJUb3AiOjAuMCwiTGVmdCI6MC4wLCJSaWdodCI6MC4wLCJCb3R0b20iOjAuMH0sIlBhZGRpbmciOnsiJGlkIjoiMjEwMCIsIlRvcCI6MC4wLCJMZWZ0IjowLjAsIlJpZ2h0IjowLjAsIkJvdHRvbSI6MC4wfSwiQmFja2dyb3VuZCI6eyIkaWQiOiIyMTAxIiwiQ29sb3IiOnsiJGlkIjoiMjEwMiIsIkEiOjAsIlIiOjI1NSwiRyI6MjU1LCJCIjoyNTV9fSwiSXNWaXNpYmxlIjpmYWxzZSwiV2lkdGgiOjAuMCwiSGVpZ2h0IjowLjAsIkJvcmRlclN0eWxlIjp7IiRpZCI6IjIxMDMiLCJMaW5lQ29sb3IiOm51bGwsIkxpbmVXZWlnaHQiOjAuMCwiTGluZVR5cGUiOjAsIlBhcmVudFN0eWxlIjpudWxsfSwiUGFyZW50U3R5bGUiOm51bGx9LCJEYXRlRm9ybWF0Ijp7IiRpZCI6IjIx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NSIsIkZvcm1hdCI6MCwiSXNWaXNpYmxlIjpmYWxzZSwiTGFzdEtub3duVmlzaWJpbGl0eVN0YXRlIjpmYWxzZX0sIklzVmlzaWJsZSI6dHJ1ZSwiUGFyZW50U3R5bGUiOm51bGx9LCJIeXBlcmxpbmsiOm51bGwsIkltcG9ydElkIjpudWxsfV0sIklkIjoiM2RjMDJjNzQtMTg3OC00ZmQ2LTliNjQtZTU5NzcxMWNiYTBlIiwiSXNTaW5nbGVJdGVtUm93IjpmYWxzZX1dLCJJbmRleCI6MzcsIklkIjoiZDE4ZjNlNmItMDdhNi00YWExLWJhNDQtMWM5MWY1NDhiODBkIiwiSGVhZGVyVGV4dCI6bnVsbCwiSXNEZWZhdWx0Ijp0cnVlLCJTdHlsZSI6eyIkaWQiOiIyMTA2IiwiSGVhZGVyU3R5bGUiOnsiJGlkIjoiMjEwNyIsIlRleHRTdHlsZSI6eyIkaWQiOiIyMTA4IiwiRm9udFNldHRpbmdzIjp7IiRpZCI6IjIxMDkiLCJGb250U2l6ZSI6MTEsIkZvbnROYW1lIjoiQ2FsaWJyaSIsIklzQm9sZCI6ZmFsc2UsIklzSXRhbGljIjpmYWxzZSwiSXNVbmRlcmxpbmVkIjpmYWxzZSwiUGFyZW50U3R5bGUiOm51bGx9LCJBdXRvU2l6ZSI6MiwiRm9yZWdyb3VuZCI6eyIkaWQiOiIyMTEwIiwiQ29sb3IiOnsiJGlkIjoiMjEx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xMTIiLCJUb3AiOjAuMCwiTGVmdCI6MC4wLCJSaWdodCI6MC4wLCJCb3R0b20iOjAuMH0sIlBhZGRpbmciOnsiJGlkIjoiMjExMyIsIlRvcCI6MC4wLCJMZWZ0IjowLjAsIlJpZ2h0IjowLjAsIkJvdHRvbSI6MC4wfSwiQmFja2dyb3VuZCI6bnVsbCwiSXNWaXNpYmxlIjp0cnVlLCJXaWR0aCI6MC4wLCJIZWlnaHQiOjAuMCwiQm9yZGVyU3R5bGUiOm51bGwsIlBhcmVudFN0eWxlIjpudWxsfSwiUmVjdGFuZ2xlU3R5bGUiOnsiJGlkIjoiMjExNCIsIk1hcmdpbiI6eyIkaWQiOiIyMTE1IiwiVG9wIjowLjAsIkxlZnQiOjAuMCwiUmlnaHQiOjAuMCwiQm90dG9tIjowLjB9LCJQYWRkaW5nIjp7IiRpZCI6IjIxMTYiLCJUb3AiOjAuMCwiTGVmdCI6MC4wLCJSaWdodCI6MC4wLCJCb3R0b20iOjAuMH0sIkJhY2tncm91bmQiOnsiJGlkIjoiMjExNyIsIkNvbG9yIjp7IiRpZCI6IjIxMTgiLCJBIjo2MywiUiI6NzAsIkciOjcwLCJCIjo3NH19LCJJc1Zpc2libGUiOnRydWUsIldpZHRoIjowLjAsIkhlaWdodCI6MC4wLCJCb3JkZXJTdHlsZSI6eyIkaWQiOiIyMTE5IiwiTGluZUNvbG9yIjp7IiRpZCI6IjIxMjAiLCIkdHlwZSI6Ik5MUkUuQ29tbW9uLkRvbS5Tb2xpZENvbG9yQnJ1c2gsIE5MUkUuQ29tbW9uIiwiQ29sb3IiOnsiJGlkIjoiMjEyMSIsIkEiOjI1NSwiUiI6MjU1LCJHIjowLCJCIjowfX0sIkxpbmVXZWlnaHQiOjAuMCwiTGluZVR5cGUiOjAsIlBhcmVudFN0eWxlIjpudWxsfSwiUGFyZW50U3R5bGUiOm51bGx9LCJNYXJnaW4iOnsiJGlkIjoiMjEyMiIsIlRvcCI6MC4wLCJMZWZ0IjowLjAsIlJpZ2h0IjowLjAsIkJvdHRvbSI6MC4wfSwiUGFkZGluZyI6eyIkaWQiOiIyMTIzIiwiVG9wIjowLjAsIkxlZnQiOjAuMCwiUmlnaHQiOjAuMCwiQm90dG9tIjowLjB9LCJCYWNrZ3JvdW5kIjpudWxsLCJJc1Zpc2libGUiOnRydWUsIldpZHRoIjowLjAsIkhlaWdodCI6MC4wLCJCb3JkZXJTdHlsZSI6bnVsbCwiUGFyZW50U3R5bGUiOm51bGx9LCJCYWNrZ3JvdW5kU3R5bGUiOnsiJGlkIjoiMjEyNCIsIk1hcmdpbiI6eyIkaWQiOiIyMTI1IiwiVG9wIjowLjAsIkxlZnQiOjAuMCwiUmlnaHQiOjAuMCwiQm90dG9tIjowLjB9LCJQYWRkaW5nIjp7IiRpZCI6IjIxMjYiLCJUb3AiOjAuMCwiTGVmdCI6MC4wLCJSaWdodCI6MC4wLCJCb3R0b20iOjAuMH0sIkJhY2tncm91bmQiOnsiJGlkIjoiMjEyNyIsIkNvbG9yIjp7IiRpZCI6IjIxMjgiLCJBIjozOCwiUiI6NzAsIkciOjcwLCJCIjo3NH19LCJJc1Zpc2libGUiOnRydWUsIldpZHRoIjowLjAsIkhlaWdodCI6MC4wLCJCb3JkZXJTdHlsZSI6eyIkaWQiOiIyMTI5IiwiTGluZUNvbG9yIjp7IiRpZCI6IjIxMzAiLCIkdHlwZSI6Ik5MUkUuQ29tbW9uLkRvbS5Tb2xpZENvbG9yQnJ1c2gsIE5MUkUuQ29tbW9uIiwiQ29sb3IiOnsiJGlkIjoiMjEzMSIsIkEiOjI1NSwiUiI6MjM0LCJHIjoyMiwiQiI6MzB9fSwiTGluZVdlaWdodCI6MC4wLCJMaW5lVHlwZSI6MCwiUGFyZW50U3R5bGUiOm51bGx9LCJQYXJlbnRTdHlsZSI6bnVsbH0sIk1hcmdpbiI6eyIkaWQiOiIyMTMyIiwiVG9wIjowLjAsIkxlZnQiOjAuMCwiUmlnaHQiOjAuMCwiQm90dG9tIjowLjB9LCJQYWRkaW5nIjp7IiRpZCI6IjIxMzMiLCJUb3AiOjAuMCwiTGVmdCI6MC4wLCJSaWdodCI6MC4wLCJCb3R0b20iOjAuMH0sIklzVmlzaWJsZSI6dHJ1ZSwiV2lkdGgiOjAuMCwiSGVpZ2h0IjowLjAsIkJvcmRlclN0eWxlIjp7IiRpZCI6IjIxMzQiLCJMaW5lQ29sb3IiOm51bGwsIkxpbmVXZWlnaHQiOjAuMCwiTGluZVR5cGUiOjAsIlBhcmVudFN0eWxlIjpudWxsfSwiUGFyZW50U3R5bGUiOm51bGx9fV0sIklkIjoiMzNkMzc0NjUtMmRiOC00ZTg5LWI4MTUtNjQ0N2QxNzkzNjY0IiwiSW5kZXgiOjM3LCJIZWFkZXJUZXh0IjoiQXNzZXQgXHUwMDBiTWlncmF0aW9uIiwiU3R5bGUiOnsiJGlkIjoiMjEzNSIsIlN0eWxlSWQiOiIwMDAwMDAwMC0wMDAwLTAwMDAtMDAwMC0wMDAwMDAwMDAwMDAiLCJIZWFkZXJTdHlsZSI6eyIkaWQiOiIyMTM2IiwiVGV4dElzVmVydGljYWwiOmZhbHNlLCJUZXh0U3R5bGUiOnsiJGlkIjoiMjEzNyIsIkZvbnRTZXR0aW5ncyI6eyIkaWQiOiIyMTM4IiwiRm9udFNpemUiOjEyLCJGb250TmFtZSI6Ik1WIEJvbGkiLCJJc0JvbGQiOmZhbHNlLCJJc0l0YWxpYyI6ZmFsc2UsIklzVW5kZXJsaW5lZCI6ZmFsc2UsIlBhcmVudFN0eWxlIjpudWxsfSwiQXV0b1NpemUiOjIsIkZvcmVncm91bmQiOnsiJGlkIjoiMjEzOSIsIkNvbG9yIjp7IiRpZCI6IjIxNDAiLCJBIjoyNTUsIlIiOjM1LCJHIjozNSwiQiI6Mzd9fSwiTWF4V2lkdGgiOiJJbmZpbml0eSIsIk1heEhlaWdodCI6IkluZmluaXR5IiwiU21hcnRGb3JlZ3JvdW5kSXNBY3RpdmUiOmZhbHNlLCJIb3Jpem9udGFsQWxpZ25tZW50IjowLCJWZXJ0aWNhbEFsaWdubWVudCI6MCwiU21hcnRGb3JlZ3JvdW5kIjpudWxsLCJCYWNrZ3JvdW5kRmlsbFR5cGUiOjAsIk1hcmdpbiI6eyIkaWQiOiIyMTQxIiwiVG9wIjowLjAsIkxlZnQiOjAuMCwiUmlnaHQiOjAuMCwiQm90dG9tIjowLjB9LCJQYWRkaW5nIjp7IiRpZCI6IjIxNDIiLCJUb3AiOjAuMCwiTGVmdCI6MC4wLCJSaWdodCI6MC4wLCJCb3R0b20iOjAuMH0sIkJhY2tncm91bmQiOm51bGwsIklzVmlzaWJsZSI6ZmFsc2UsIldpZHRoIjowLjAsIkhlaWdodCI6MC4wLCJCb3JkZXJTdHlsZSI6bnVsbCwiUGFyZW50U3R5bGUiOm51bGx9LCJSZWN0YW5nbGVTdHlsZSI6eyIkaWQiOiIyMTQzIiwiTWFyZ2luIjp7IiRpZCI6IjIxNDQiLCJUb3AiOjAuMCwiTGVmdCI6MC4wLCJSaWdodCI6MC4wLCJCb3R0b20iOjAuMH0sIlBhZGRpbmciOnsiJGlkIjoiMjE0NSIsIlRvcCI6MC4wLCJMZWZ0IjowLjAsIlJpZ2h0IjowLjAsIkJvdHRvbSI6MC4wfSwiQmFja2dyb3VuZCI6eyIkaWQiOiIyMTQ2IiwiQ29sb3IiOnsiJGlkIjoiMjE0NyIsIkEiOjEyNywiUiI6NzAsIkciOjcwLCJCIjo3NH19LCJJc1Zpc2libGUiOnRydWUsIldpZHRoIjowLjAsIkhlaWdodCI6MC4wLCJCb3JkZXJTdHlsZSI6eyIkaWQiOiIyMTQ4IiwiTGluZUNvbG9yIjp7IiRpZCI6IjIxNDkiLCIkdHlwZSI6Ik5MUkUuQ29tbW9uLkRvbS5Tb2xpZENvbG9yQnJ1c2gsIE5MUkUuQ29tbW9uIiwiQ29sb3IiOnsiJGlkIjoiMjE1MCIsIkEiOjI1NSwiUiI6ODUsIkciOjY0LCJCIjowfX0sIkxpbmVXZWlnaHQiOjAuMCwiTGluZVR5cGUiOjAsIlBhcmVudFN0eWxlIjpudWxsfSwiUGFyZW50U3R5bGUiOm51bGx9LCJNYXJnaW4iOnsiJGlkIjoiMjE1MSIsIlRvcCI6MC4wLCJMZWZ0IjowLjAsIlJpZ2h0IjowLjAsIkJvdHRvbSI6MC4wfSwiUGFkZGluZyI6eyIkaWQiOiIyMTUyIiwiVG9wIjowLjAsIkxlZnQiOjAuMCwiUmlnaHQiOjAuMCwiQm90dG9tIjowLjB9LCJCYWNrZ3JvdW5kIjpudWxsLCJJc1Zpc2libGUiOnRydWUsIldpZHRoIjowLjAsIkhlaWdodCI6MC4wLCJCb3JkZXJTdHlsZSI6bnVsbCwiUGFyZW50U3R5bGUiOm51bGx9LCJCYWNrZ3JvdW5kU3R5bGUiOnsiJGlkIjoiMjE1MyIsIk1hcmdpbiI6eyIkaWQiOiIyMTU0IiwiVG9wIjowLjAsIkxlZnQiOjAuMCwiUmlnaHQiOjAuMCwiQm90dG9tIjowLjB9LCJQYWRkaW5nIjp7IiRpZCI6IjIxNTUiLCJUb3AiOjAuMCwiTGVmdCI6MC4wLCJSaWdodCI6MC4wLCJCb3R0b20iOjAuMH0sIkJhY2tncm91bmQiOnsiJGlkIjoiMjE1NiIsIkNvbG9yIjp7IiRpZCI6IjIxNTciLCJBIjozOCwiUiI6NzAsIkciOjcwLCJCIjo3NH19LCJJc1Zpc2libGUiOnRydWUsIldpZHRoIjowLjAsIkhlaWdodCI6MC4wLCJCb3JkZXJTdHlsZSI6eyIkaWQiOiIyMTU4IiwiTGluZUNvbG9yIjp7IiRpZCI6IjIxNTkiLCIkdHlwZSI6Ik5MUkUuQ29tbW9uLkRvbS5Tb2xpZENvbG9yQnJ1c2gsIE5MUkUuQ29tbW9uIiwiQ29sb3IiOnsiJGlkIjoiMjE2MCIsIkEiOjI1NSwiUiI6ODUsIkciOjY0LCJCIjowfX0sIkxpbmVXZWlnaHQiOjAuMCwiTGluZVR5cGUiOjAsIlBhcmVudFN0eWxlIjpudWxsfSwiUGFyZW50U3R5bGUiOm51bGx9LCJJc0Fib3ZlVGltZWJhbmQiOmZhbHNlLCJTcGFjaW5nIjo1LCJEZWZhdWx0U3dpbWxhbmVUYXNrU3R5bGUiOnsiJGlkIjoiMjE2MSIsIiR0eXBlIjoiTkxSRS5Db21tb24uRG9tLlN0eWxlcy5FeHBsaWNpdFNldGFibGVUYXNrU3R5bGUsIE5MUkUuQ29tbW9uIiwiU2hhcGUiOjIsIlNoYXBlVGhpY2tuZXNzIjowLCJEdXJhdGlvbkZvcm1hdCI6MCwiSW5jbHVkZU5vbldvcmtpbmdEYXlzSW5EdXJhdGlvbiI6ZmFsc2UsIlBlcmNlbnRhZ2VDb21wbGV0ZVN0eWxlIjp7IiRpZCI6IjIxNjIiLCJGb250U2V0dGluZ3MiOnsiJGlkIjoiMjE2MyIsIkZvbnRTaXplIjoxMCwiRm9udE5hbWUiOiJDYWxpYnJpIiwiSXNCb2xkIjpmYWxzZSwiSXNJdGFsaWMiOmZhbHNlLCJJc1VuZGVybGluZWQiOmZhbHNlLCJQYXJlbnRTdHlsZSI6bnVsbH0sIkF1dG9TaXplIjowLCJGb3JlZ3JvdW5kIjp7IiRpZCI6IjIxNjQiLCJDb2xvciI6eyIkaWQiOiIyMTY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2NiIsIlRvcCI6MC4wLCJMZWZ0IjowLjAsIlJpZ2h0IjowLjAsIkJvdHRvbSI6MC4wfSwiUGFkZGluZyI6eyIkaWQiOiIyMTY3IiwiVG9wIjowLjAsIkxlZnQiOjAuMCwiUmlnaHQiOjAuMCwiQm90dG9tIjowLjB9LCJCYWNrZ3JvdW5kIjp7IiRpZCI6IjIxNjgiLCJDb2xvciI6eyIkaWQiOiIyMTY5IiwiQSI6ODksIlIiOjAsIkciOjAsIkIiOjB9fSwiSXNWaXNpYmxlIjp0cnVlLCJXaWR0aCI6MC4wLCJIZWlnaHQiOjAuMCwiQm9yZGVyU3R5bGUiOnsiJGlkIjoiMjE3MCIsIkxpbmVDb2xvciI6bnVsbCwiTGluZVdlaWdodCI6MC4wLCJMaW5lVHlwZSI6MCwiUGFyZW50U3R5bGUiOm51bGx9LCJQYXJlbnRTdHlsZSI6bnVsbH0sIkR1cmF0aW9uU3R5bGUiOnsiJGlkIjoiMjE3MSIsIkZvbnRTZXR0aW5ncyI6eyIkaWQiOiIyMTcyIiwiRm9udFNpemUiOjEwLCJGb250TmFtZSI6IkNhbGlicmkiLCJJc0JvbGQiOmZhbHNlLCJJc0l0YWxpYyI6ZmFsc2UsIklzVW5kZXJsaW5lZCI6ZmFsc2UsIlBhcmVudFN0eWxlIjpudWxsfSwiQXV0b1NpemUiOjAsIkZvcmVncm91bmQiOnsiJGlkIjoiMjE3MyIsIkNvbG9yIjp7IiRpZCI6IjIxNz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c1IiwiVG9wIjowLjAsIkxlZnQiOjAuMCwiUmlnaHQiOjAuMCwiQm90dG9tIjowLjB9LCJQYWRkaW5nIjp7IiRpZCI6IjIxNzYiLCJUb3AiOjAuMCwiTGVmdCI6MC4wLCJSaWdodCI6MC4wLCJCb3R0b20iOjAuMH0sIkJhY2tncm91bmQiOnsiJGlkIjoiMjE3NyIsIkNvbG9yIjp7IiRyZWYiOiIyMTY5In19LCJJc1Zpc2libGUiOnRydWUsIldpZHRoIjowLjAsIkhlaWdodCI6MC4wLCJCb3JkZXJTdHlsZSI6eyIkaWQiOiIyMTc4IiwiTGluZUNvbG9yIjpudWxsLCJMaW5lV2VpZ2h0IjowLjAsIkxpbmVUeXBlIjowLCJQYXJlbnRTdHlsZSI6bnVsbH0sIlBhcmVudFN0eWxlIjpudWxsfSwiSG9yaXpvbnRhbENvbm5lY3RvclN0eWxlIjp7IiRpZCI6IjIxNzkiLCJMaW5lQ29sb3IiOnsiJGlkIjoiMjE4MCIsIiR0eXBlIjoiTkxSRS5Db21tb24uRG9tLlNvbGlkQ29sb3JCcnVzaCwgTkxSRS5Db21tb24iLCJDb2xvciI6eyIkaWQiOiIyMTgxIiwiQSI6MjU1LCJSIjoyMDQsIkciOjIwNCwiQiI6MjA0fX0sIkxpbmVXZWlnaHQiOjEuMCwiTGluZVR5cGUiOjAsIlBhcmVudFN0eWxlIjpudWxsfSwiVmVydGljYWxDb25uZWN0b3JTdHlsZSI6eyIkaWQiOiIyMTgyIiwiTGluZUNvbG9yIjp7IiRpZCI6IjIxODMiLCIkdHlwZSI6Ik5MUkUuQ29tbW9uLkRvbS5Tb2xpZENvbG9yQnJ1c2gsIE5MUkUuQ29tbW9uIiwiQ29sb3IiOnsiJGlkIjoiMjE4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IxODUiLCJNYXJnaW4iOnsiJGlkIjoiMjE4NiIsIlRvcCI6MC4wLCJMZWZ0Ijo0LjAsIlJpZ2h0Ijo0LjAsIkJvdHRvbSI6MC4wfSwiUGFkZGluZyI6eyIkaWQiOiIyMTg3IiwiVG9wIjowLjAsIkxlZnQiOjAuMCwiUmlnaHQiOjAuMCwiQm90dG9tIjowLjB9LCJCYWNrZ3JvdW5kIjp7IiRpZCI6IjIxODgiLCJDb2xvciI6eyIkaWQiOiIyMTg5IiwiQSI6MjU1LCJSIjoxMTEsIkciOjExMSwiQiI6MTE2fX0sIklzVmlzaWJsZSI6dHJ1ZSwiV2lkdGgiOjAuMCwiSGVpZ2h0IjoxNi4xMTMzMzMzMzMzMzMzNDQsIkJvcmRlclN0eWxlIjp7IiRpZCI6IjIxOTAiLCJMaW5lQ29sb3IiOnsiJGlkIjoiMjE5MSIsIiR0eXBlIjoiTkxSRS5Db21tb24uRG9tLlNvbGlkQ29sb3JCcnVzaCwgTkxSRS5Db21tb24iLCJDb2xvciI6eyIkaWQiOiIyMTkyIiwiQSI6MjU1LCJSIjoyMzQsIkciOjIyLCJCIjozMH19LCJMaW5lV2VpZ2h0IjowLjAsIkxpbmVUeXBlIjowLCJQYXJlbnRTdHlsZSI6bnVsbH0sIlBhcmVudFN0eWxlIjpudWxsfSwiVGl0bGVTdHlsZSI6eyIkaWQiOiIyMTkzIiwiRm9udFNldHRpbmdzIjp7IiRpZCI6IjIxOTQiLCJGb250U2l6ZSI6MTAsIkZvbnROYW1lIjoiTVYgQm9saSIsIklzQm9sZCI6ZmFsc2UsIklzSXRhbGljIjpmYWxzZSwiSXNVbmRlcmxpbmVkIjpmYWxzZSwiUGFyZW50U3R5bGUiOm51bGx9LCJBdXRvU2l6ZSI6MCwiRm9yZWdyb3VuZCI6eyIkaWQiOiIyMTk1IiwiQ29sb3IiOnsiJGlkIjoiMjE5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Tk3IiwiVG9wIjowLjAsIkxlZnQiOjAuMCwiUmlnaHQiOjAuMCwiQm90dG9tIjowLjB9LCJQYWRkaW5nIjp7IiRpZCI6IjIxOTgiLCJUb3AiOjAuMCwiTGVmdCI6MC4wLCJSaWdodCI6MC4wLCJCb3R0b20iOjAuMH0sIkJhY2tncm91bmQiOnsiJGlkIjoiMjE5OSIsIkNvbG9yIjp7IiRpZCI6IjIyMDAiLCJBIjowLCJSIjoyNTUsIkciOjI1NSwiQiI6MjU1fX0sIklzVmlzaWJsZSI6dHJ1ZSwiV2lkdGgiOjAuMCwiSGVpZ2h0IjowLjAsIkJvcmRlclN0eWxlIjp7IiRpZCI6IjIyMDEiLCJMaW5lQ29sb3IiOm51bGwsIkxpbmVXZWlnaHQiOjAuMCwiTGluZVR5cGUiOjAsIlBhcmVudFN0eWxlIjpudWxsfSwiUGFyZW50U3R5bGUiOm51bGx9LCJEYXRlU3R5bGUiOnsiJGlkIjoiMjIwMiIsIkZvbnRTZXR0aW5ncyI6eyIkaWQiOiIyMjAzIiwiRm9udFNpemUiOjEwLCJGb250TmFtZSI6IkNhbGlicmkiLCJJc0JvbGQiOmZhbHNlLCJJc0l0YWxpYyI6ZmFsc2UsIklzVW5kZXJsaW5lZCI6ZmFsc2UsIlBhcmVudFN0eWxlIjpudWxsfSwiQXV0b1NpemUiOjAsIkZvcmVncm91bmQiOnsiJGlkIjoiMjIwNCIsIkNvbG9yIjp7IiRpZCI6IjIyM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MDYiLCJUb3AiOjAuMCwiTGVmdCI6MC4wLCJSaWdodCI6MC4wLCJCb3R0b20iOjAuMH0sIlBhZGRpbmciOnsiJGlkIjoiMjIwNyIsIlRvcCI6MC4wLCJMZWZ0IjowLjAsIlJpZ2h0IjowLjAsIkJvdHRvbSI6MC4wfSwiQmFja2dyb3VuZCI6eyIkaWQiOiIyMjA4IiwiQ29sb3IiOnsiJHJlZiI6IjIxNjkifX0sIklzVmlzaWJsZSI6dHJ1ZSwiV2lkdGgiOjAuMCwiSGVpZ2h0IjowLjAsIkJvcmRlclN0eWxlIjp7IiRpZCI6IjIyMDkiLCJMaW5lQ29sb3IiOm51bGwsIkxpbmVXZWlnaHQiOjAuMCwiTGluZVR5cGUiOjAsIlBhcmVudFN0eWxlIjpudWxsfSwiUGFyZW50U3R5bGUiOm51bGx9LCJEYXRlRm9ybWF0Ijp7IiRpZCI6IjIy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xMSIsIkZvcm1hdCI6MCwiSXNWaXNpYmxlIjpmYWxzZSwiTGFzdEtub3duVmlzaWJpbGl0eVN0YXRlIjpmYWxzZX0sIklzVmlzaWJsZSI6dHJ1ZSwiUGFyZW50U3R5bGUiOm51bGwsIl9leHBsaWNpdGx5U2V0Ijp7IiRpZCI6IjIyMT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IxMyIsIlNoYXBlIjowLCJDb25uZWN0b3JNYXJnaW4iOnsiJGlkIjoiMjIxNCIsIlRvcCI6MC4wLCJMZWZ0IjoyLjAsIlJpZ2h0IjoyLjAsIkJvdHRvbSI6MC4wfSwiQ29ubmVjdG9yU3R5bGUiOnsiJGlkIjoiMjIxNSIsIkxpbmVDb2xvciI6eyIkaWQiOiIyMjE2IiwiJHR5cGUiOiJOTFJFLkNvbW1vbi5Eb20uU29saWRDb2xvckJydXNoLCBOTFJFLkNvbW1vbiIsIkNvbG9yIjp7IiRpZCI6IjIyMTciLCJBIjoxMjcsIlIiOjc5LCJHIjoxMjksIkIiOjE4OX19LCJMaW5lV2VpZ2h0IjoxLjAsIkxpbmVUeXBlIjowLCJQYXJlbnRTdHlsZSI6bnVsbH0sIklzQmVsb3dUaW1lYmFuZCI6ZmFsc2UsIlBvc2l0aW9uT25UYXNrIjoxLCJIaWRlRGF0ZSI6ZmFsc2UsIlNoYXBlU2l6ZSI6MSwiU3BhY2luZyI6Mi4wLCJQYWRkaW5nIjp7IiRpZCI6IjIyMTgiLCJUb3AiOjcuMCwiTGVmdCI6My4wLCJSaWdodCI6MC4wLCJCb3R0b20iOjIuMH0sIlNoYXBlU3R5bGUiOnsiJGlkIjoiMjIxOSIsIk1hcmdpbiI6eyIkaWQiOiIyMjIwIiwiVG9wIjowLjAsIkxlZnQiOjAuMCwiUmlnaHQiOjAuMCwiQm90dG9tIjowLjB9LCJQYWRkaW5nIjp7IiRpZCI6IjIyMjEiLCJUb3AiOjAuMCwiTGVmdCI6MC4wLCJSaWdodCI6MC4wLCJCb3R0b20iOjAuMH0sIkJhY2tncm91bmQiOnsiJGlkIjoiMjIyMiIsIkNvbG9yIjp7IiRpZCI6IjIyMjMiLCJBIjoxMjcsIlIiOjcwLCJHIjo3MCwiQiI6NzR9fSwiSXNWaXNpYmxlIjp0cnVlLCJXaWR0aCI6MTguMCwiSGVpZ2h0IjoyMC4wLCJCb3JkZXJTdHlsZSI6eyIkaWQiOiIyMjI0IiwiTGluZUNvbG9yIjp7IiRpZCI6IjIyMjUiLCIkdHlwZSI6Ik5MUkUuQ29tbW9uLkRvbS5Tb2xpZENvbG9yQnJ1c2gsIE5MUkUuQ29tbW9uIiwiQ29sb3IiOnsiJGlkIjoiMjIyNiIsIkEiOjI1NSwiUiI6MjM0LCJHIjoyMiwiQiI6MzB9fSwiTGluZVdlaWdodCI6MC4wLCJMaW5lVHlwZSI6MCwiUGFyZW50U3R5bGUiOm51bGx9LCJQYXJlbnRTdHlsZSI6bnVsbH0sIlRpdGxlU3R5bGUiOnsiJGlkIjoiMjIyNyIsIkZvbnRTZXR0aW5ncyI6eyIkaWQiOiIyMjI4IiwiRm9udFNpemUiOjExLCJGb250TmFtZSI6IkNhbGlicmkiLCJJc0JvbGQiOnRydWUsIklzSXRhbGljIjpmYWxzZSwiSXNVbmRlcmxpbmVkIjpmYWxzZSwiUGFyZW50U3R5bGUiOm51bGx9LCJBdXRvU2l6ZSI6MCwiRm9yZWdyb3VuZCI6eyIkaWQiOiIyMjI5IiwiQ29sb3IiOnsiJGlkIjoiMjIz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jMxIiwiVG9wIjowLjAsIkxlZnQiOjAuMCwiUmlnaHQiOjAuMCwiQm90dG9tIjowLjB9LCJQYWRkaW5nIjp7IiRpZCI6IjIyMzIiLCJUb3AiOjAuMCwiTGVmdCI6MC4wLCJSaWdodCI6MC4wLCJCb3R0b20iOjAuMH0sIkJhY2tncm91bmQiOnsiJGlkIjoiMjIzMyIsIkNvbG9yIjp7IiRpZCI6IjIyMzQiLCJBIjo4OSwiUiI6MCwiRyI6MCwiQiI6MH19LCJJc1Zpc2libGUiOnRydWUsIldpZHRoIjowLjAsIkhlaWdodCI6MC4wLCJCb3JkZXJTdHlsZSI6eyIkaWQiOiIyMjM1IiwiTGluZUNvbG9yIjpudWxsLCJMaW5lV2VpZ2h0IjowLjAsIkxpbmVUeXBlIjowLCJQYXJlbnRTdHlsZSI6bnVsbH0sIlBhcmVudFN0eWxlIjpudWxsfSwiRGF0ZVN0eWxlIjp7IiRpZCI6IjIyMzYiLCJGb250U2V0dGluZ3MiOnsiJGlkIjoiMjIzNyIsIkZvbnRTaXplIjoxMCwiRm9udE5hbWUiOiJDYWxpYnJpIiwiSXNCb2xkIjpmYWxzZSwiSXNJdGFsaWMiOmZhbHNlLCJJc1VuZGVybGluZWQiOmZhbHNlLCJQYXJlbnRTdHlsZSI6bnVsbH0sIkF1dG9TaXplIjowLCJGb3JlZ3JvdW5kIjp7IiRpZCI6IjIyMzgiLCJDb2xvciI6eyIkaWQiOiIyMjM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QwIiwiVG9wIjowLjAsIkxlZnQiOjAuMCwiUmlnaHQiOjAuMCwiQm90dG9tIjowLjB9LCJQYWRkaW5nIjp7IiRpZCI6IjIyNDEiLCJUb3AiOjAuMCwiTGVmdCI6MC4wLCJSaWdodCI6MC4wLCJCb3R0b20iOjAuMH0sIkJhY2tncm91bmQiOnsiJGlkIjoiMjI0MiIsIkNvbG9yIjp7IiRyZWYiOiIyMjM0In19LCJJc1Zpc2libGUiOnRydWUsIldpZHRoIjowLjAsIkhlaWdodCI6MC4wLCJCb3JkZXJTdHlsZSI6eyIkaWQiOiIyMjQzIiwiTGluZUNvbG9yIjpudWxsLCJMaW5lV2VpZ2h0IjowLjAsIkxpbmVUeXBlIjowLCJQYXJlbnRTdHlsZSI6bnVsbH0sIlBhcmVudFN0eWxlIjpudWxsfSwiRGF0ZUZvcm1hdCI6eyIkaWQiOiIyMj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DUiLCJGb3JtYXQiOjAsIklzVmlzaWJsZSI6ZmFsc2UsIkxhc3RLbm93blZpc2liaWxpdHlTdGF0ZSI6ZmFsc2V9LCJJc1Zpc2libGUiOnRydWUsIlBhcmVudFN0eWxlIjpudWxsfSwiRGVmYXVsdFN3aW1sYW5lTWlsZXN0b25lU3R5bGUiOnsiJGlkIjoiMjI0NiIsIlRpdGxlUG9zaXRpb24iOiJSaWdodCIsIkRhdGVQb3NpdGlvbiI6IkxlZnQiLCJTaGFwZVR5cGUiOjYsIlNoYXBlU2l6ZSI6MCwiU3BhY2luZyI6NSwiU2hhcGVTdHlsZSI6eyIkaWQiOiIyMjQ3IiwiTWFyZ2luIjp7IiRpZCI6IjIyNDgiLCJUb3AiOjAuMCwiTGVmdCI6MC4wLCJSaWdodCI6MC4wLCJCb3R0b20iOjAuMH0sIlBhZGRpbmciOnsiJGlkIjoiMjI0OSIsIlRvcCI6MC4wLCJMZWZ0IjowLjAsIlJpZ2h0IjowLjAsIkJvdHRvbSI6MC4wfSwiQmFja2dyb3VuZCI6eyIkaWQiOiIyMjUwIiwiQ29sb3IiOnsiJGlkIjoiMjI1MSIsIkEiOjI1NSwiUiI6MTExLCJHIjoxMTEsIkIiOjExNn19LCJJc1Zpc2libGUiOnRydWUsIldpZHRoIjoxMi4wLCJIZWlnaHQiOjE0LjAsIkJvcmRlclN0eWxlIjp7IiRpZCI6IjIyNTIiLCJMaW5lQ29sb3IiOnsiJGlkIjoiMjI1MyIsIiR0eXBlIjoiTkxSRS5Db21tb24uRG9tLlNvbGlkQ29sb3JCcnVzaCwgTkxSRS5Db21tb24iLCJDb2xvciI6eyIkaWQiOiIyMjU0IiwiQSI6MjU1LCJSIjoyMzQsIkciOjIyLCJCIjozMH19LCJMaW5lV2VpZ2h0IjowLjAsIkxpbmVUeXBlIjowLCJQYXJlbnRTdHlsZSI6bnVsbH0sIlBhcmVudFN0eWxlIjpudWxsfSwiVGl0bGVTdHlsZSI6eyIkaWQiOiIyMjU1IiwiRm9udFNldHRpbmdzIjp7IiRpZCI6IjIyNTYiLCJGb250U2l6ZSI6MTEsIkZvbnROYW1lIjoiTVYgQm9saSIsIklzQm9sZCI6ZmFsc2UsIklzSXRhbGljIjpmYWxzZSwiSXNVbmRlcmxpbmVkIjpmYWxzZSwiUGFyZW50U3R5bGUiOm51bGx9LCJBdXRvU2l6ZSI6MCwiRm9yZWdyb3VuZCI6eyIkaWQiOiIyMjU3IiwiQ29sb3IiOnsiJGlkIjoiMjI1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jU5IiwiVG9wIjowLjAsIkxlZnQiOjAuMCwiUmlnaHQiOjAuMCwiQm90dG9tIjowLjB9LCJQYWRkaW5nIjp7IiRpZCI6IjIyNjAiLCJUb3AiOjAuMCwiTGVmdCI6MC4wLCJSaWdodCI6MC4wLCJCb3R0b20iOjAuMH0sIkJhY2tncm91bmQiOnsiJGlkIjoiMjI2MSIsIkNvbG9yIjp7IiRpZCI6IjIyNjIiLCJBIjowLCJSIjoyNTUsIkciOjI1NSwiQiI6MjU1fX0sIklzVmlzaWJsZSI6dHJ1ZSwiV2lkdGgiOjAuMCwiSGVpZ2h0IjowLjAsIkJvcmRlclN0eWxlIjp7IiRpZCI6IjIyNjMiLCJMaW5lQ29sb3IiOm51bGwsIkxpbmVXZWlnaHQiOjAuMCwiTGluZVR5cGUiOjAsIlBhcmVudFN0eWxlIjpudWxsfSwiUGFyZW50U3R5bGUiOm51bGx9LCJEYXRlU3R5bGUiOnsiJGlkIjoiMjI2NCIsIkZvbnRTZXR0aW5ncyI6eyIkaWQiOiIyMjY1IiwiRm9udFNpemUiOjEwLCJGb250TmFtZSI6IkNhbGlicmkiLCJJc0JvbGQiOmZhbHNlLCJJc0l0YWxpYyI6ZmFsc2UsIklzVW5kZXJsaW5lZCI6ZmFsc2UsIlBhcmVudFN0eWxlIjpudWxsfSwiQXV0b1NpemUiOjAsIkZvcmVncm91bmQiOnsiJGlkIjoiMjI2NiIsIkNvbG9yIjp7IiRpZCI6IjIyNj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yNjgiLCJUb3AiOjAuMCwiTGVmdCI6MC4wLCJSaWdodCI6MC4wLCJCb3R0b20iOjAuMH0sIlBhZGRpbmciOnsiJGlkIjoiMjI2OSIsIlRvcCI6MC4wLCJMZWZ0IjowLjAsIlJpZ2h0IjowLjAsIkJvdHRvbSI6MC4wfSwiQmFja2dyb3VuZCI6eyIkaWQiOiIyMjcwIiwiQ29sb3IiOnsiJGlkIjoiMjI3MSIsIkEiOjAsIlIiOjI1NSwiRyI6MjU1LCJCIjoyNTV9fSwiSXNWaXNpYmxlIjpmYWxzZSwiV2lkdGgiOjAuMCwiSGVpZ2h0IjowLjAsIkJvcmRlclN0eWxlIjp7IiRpZCI6IjIyNzIiLCJMaW5lQ29sb3IiOm51bGwsIkxpbmVXZWlnaHQiOjAuMCwiTGluZVR5cGUiOjAsIlBhcmVudFN0eWxlIjpudWxsfSwiUGFyZW50U3R5bGUiOm51bGx9LCJEYXRlRm9ybWF0Ijp7IiRpZCI6IjIy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3NCIsIkZvcm1hdCI6MCwiSXNWaXNpYmxlIjpmYWxzZSwiTGFzdEtub3duVmlzaWJpbGl0eVN0YXRlIjpmYWxzZX0sIklzVmlzaWJsZSI6dHJ1ZSwiUGFyZW50U3R5bGUiOm51bGx9LCJEZWZhdWx0U3dpbWxhbmVBY3Rpdml0eVN0eWxlIjp7IiRpZCI6IjIyNzUiLCJIZWFkZXJTdHlsZSI6eyIkaWQiOiIyMjc2IiwiVGV4dFN0eWxlIjp7IiRpZCI6IjIyNzciLCJGb250U2V0dGluZ3MiOnsiJGlkIjoiMjI3OCIsIkZvbnRTaXplIjoxMSwiRm9udE5hbWUiOiJDYWxpYnJpIiwiSXNCb2xkIjpmYWxzZSwiSXNJdGFsaWMiOmZhbHNlLCJJc1VuZGVybGluZWQiOmZhbHNlLCJQYXJlbnRTdHlsZSI6bnVsbH0sIkF1dG9TaXplIjoyLCJGb3JlZ3JvdW5kIjp7IiRpZCI6IjIyNzkiLCJDb2xvciI6eyIkaWQiOiIyMjg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I4MSIsIlRvcCI6MC4wLCJMZWZ0IjowLjAsIlJpZ2h0IjowLjAsIkJvdHRvbSI6MC4wfSwiUGFkZGluZyI6eyIkaWQiOiIyMjgyIiwiVG9wIjowLjAsIkxlZnQiOjAuMCwiUmlnaHQiOjAuMCwiQm90dG9tIjowLjB9LCJCYWNrZ3JvdW5kIjpudWxsLCJJc1Zpc2libGUiOnRydWUsIldpZHRoIjowLjAsIkhlaWdodCI6MC4wLCJCb3JkZXJTdHlsZSI6bnVsbCwiUGFyZW50U3R5bGUiOm51bGx9LCJSZWN0YW5nbGVTdHlsZSI6eyIkaWQiOiIyMjgzIiwiTWFyZ2luIjp7IiRpZCI6IjIyODQiLCJUb3AiOjAuMCwiTGVmdCI6MC4wLCJSaWdodCI6MC4wLCJCb3R0b20iOjAuMH0sIlBhZGRpbmciOnsiJGlkIjoiMjI4NSIsIlRvcCI6MC4wLCJMZWZ0IjowLjAsIlJpZ2h0IjowLjAsIkJvdHRvbSI6MC4wfSwiQmFja2dyb3VuZCI6eyIkaWQiOiIyMjg2IiwiQ29sb3IiOnsiJGlkIjoiMjI4NyIsIkEiOjYzLCJSIjo3MCwiRyI6NzAsIkIiOjc0fX0sIklzVmlzaWJsZSI6dHJ1ZSwiV2lkdGgiOjAuMCwiSGVpZ2h0IjowLjAsIkJvcmRlclN0eWxlIjp7IiRpZCI6IjIyODgiLCJMaW5lQ29sb3IiOnsiJGlkIjoiMjI4OSIsIiR0eXBlIjoiTkxSRS5Db21tb24uRG9tLlNvbGlkQ29sb3JCcnVzaCwgTkxSRS5Db21tb24iLCJDb2xvciI6eyIkaWQiOiIyMjkwIiwiQSI6MjU1LCJSIjoyNTUsIkciOjAsIkIiOjB9fSwiTGluZVdlaWdodCI6MC4wLCJMaW5lVHlwZSI6MCwiUGFyZW50U3R5bGUiOm51bGx9LCJQYXJlbnRTdHlsZSI6bnVsbH0sIk1hcmdpbiI6eyIkaWQiOiIyMjkxIiwiVG9wIjowLjAsIkxlZnQiOjAuMCwiUmlnaHQiOjAuMCwiQm90dG9tIjowLjB9LCJQYWRkaW5nIjp7IiRpZCI6IjIyOTIiLCJUb3AiOjAuMCwiTGVmdCI6MC4wLCJSaWdodCI6MC4wLCJCb3R0b20iOjAuMH0sIkJhY2tncm91bmQiOm51bGwsIklzVmlzaWJsZSI6dHJ1ZSwiV2lkdGgiOjAuMCwiSGVpZ2h0IjowLjAsIkJvcmRlclN0eWxlIjpudWxsLCJQYXJlbnRTdHlsZSI6bnVsbH0sIkJhY2tncm91bmRTdHlsZSI6eyIkaWQiOiIyMjkzIiwiTWFyZ2luIjp7IiRpZCI6IjIyOTQiLCJUb3AiOjAuMCwiTGVmdCI6MC4wLCJSaWdodCI6MC4wLCJCb3R0b20iOjAuMH0sIlBhZGRpbmciOnsiJGlkIjoiMjI5NSIsIlRvcCI6MC4wLCJMZWZ0IjowLjAsIlJpZ2h0IjowLjAsIkJvdHRvbSI6MC4wfSwiQmFja2dyb3VuZCI6eyIkcmVmIjoiMjE1NiJ9LCJJc1Zpc2libGUiOnRydWUsIldpZHRoIjowLjAsIkhlaWdodCI6MC4wLCJCb3JkZXJTdHlsZSI6eyIkaWQiOiIyMjk2IiwiTGluZUNvbG9yIjp7IiRpZCI6IjIyOTciLCIkdHlwZSI6Ik5MUkUuQ29tbW9uLkRvbS5Tb2xpZENvbG9yQnJ1c2gsIE5MUkUuQ29tbW9uIiwiQ29sb3IiOnsiJGlkIjoiMjI5OCIsIkEiOjI1NSwiUiI6MjM0LCJHIjoyMiwiQiI6MzB9fSwiTGluZVdlaWdodCI6MC4wLCJMaW5lVHlwZSI6MCwiUGFyZW50U3R5bGUiOm51bGx9LCJQYXJlbnRTdHlsZSI6bnVsbH0sIk1hcmdpbiI6eyIkaWQiOiIyMjk5IiwiVG9wIjowLjAsIkxlZnQiOjAuMCwiUmlnaHQiOjAuMCwiQm90dG9tIjowLjB9LCJQYWRkaW5nIjp7IiRpZCI6IjIzMDAiLCJUb3AiOjAuMCwiTGVmdCI6MC4wLCJSaWdodCI6MC4wLCJCb3R0b20iOjAuMH0sIklzVmlzaWJsZSI6dHJ1ZSwiV2lkdGgiOjAuMCwiSGVpZ2h0IjowLjAsIkJvcmRlclN0eWxlIjp7IiRpZCI6IjIzMDEiLCJMaW5lQ29sb3IiOm51bGwsIkxpbmVXZWlnaHQiOjAuMCwiTGluZVR5cGUiOjAsIlBhcmVudFN0eWxlIjpudWxsfSwiUGFyZW50U3R5bGUiOm51bGx9LCJNYXJnaW4iOnsiJGlkIjoiMjMwMiIsIlRvcCI6MC4wLCJMZWZ0IjowLjAsIlJpZ2h0IjowLjAsIkJvdHRvbSI6MC4wfSwiUGFkZGluZyI6eyIkaWQiOiIyMzAzIiwiVG9wIjowLjAsIkxlZnQiOjAuMCwiUmlnaHQiOjAuMCwiQm90dG9tIjowLjB9LCJJc1Zpc2libGUiOnRydWUsIldpZHRoIjowLjAsIkhlaWdodCI6MC4wLCJCb3JkZXJTdHlsZSI6eyIkaWQiOiIyMzA0IiwiTGluZUNvbG9yIjpudWxsLCJMaW5lV2VpZ2h0IjowLjAsIkxpbmVUeXBlIjowLCJQYXJlbnRTdHlsZSI6bnVsbH0sIlBhcmVudFN0eWxlIjpudWxsfX1dLCJDdWx0dXJlSW5mb05hbWUiOiJlbi1VUyIsIlN0eWxlTmFtZSI6bnVsbCwiVmVyc2lvbiI6eyIkaWQiOiIyMzA1IiwiVmVyc2lvbiI6IjQuMS4wIiwiT3JpZ2luYWxBc3NlbWJseVZlcnNpb24iOiIzLjIwLjA0LjAwIiwiRWRpdGlvbiI6IlBybyIsIkxhc3RTYXZlZEVkaXRpb24iOjQsIklzUGx1c0VkaXRpb24iOnRydWUsIklzUHJvRWRpdGlvbiI6dHJ1ZX0sIkVmZmVjdCI6MCwiU3R5bGUiOnsiJGlkIjoiMjMwNiIsIkRlZmF1bHREZXBlbmRlbmN5U3R5bGUiOnsiJGlkIjoiMjMwNyIsIkxpbmVTdHlsZSI6eyIkaWQiOiIyMzA4IiwiTGluZUNvbG9yIjp7IiRpZCI6IjIzMDkiLCIkdHlwZSI6Ik5MUkUuQ29tbW9uLkRvbS5Tb2xpZENvbG9yQnJ1c2gsIE5MUkUuQ29tbW9uIiwiQ29sb3IiOnsiJGlkIjoiMjMxMCIsIkEiOjI1NSwiUiI6MCwiRyI6MCwiQiI6MH19LCJMaW5lV2VpZ2h0IjoxLjAsIkxpbmVUeXBlIjowLCJQYXJlbnRTdHlsZSI6bnVsbH0sIkVuZEFycm93aGVhZExpbmVTdHlsZSI6eyIkaWQiOiIyMzExIiwiS2luZCI6MSwiV2lkdGgiOjEsIkxlbmd0aCI6MCwiUGFyZW50U3R5bGUiOm51bGx9LCJCcmluZ1RvRnJvbnQiOnRydWUsIkVsYm93UmFkaXVzIjowLjAsIk1hcmdpbiI6eyIkaWQiOiIyMzEyIiwiVG9wIjowLjAsIkxlZnQiOjAuMCwiUmlnaHQiOjAuMCwiQm90dG9tIjowLjB9LCJQYWRkaW5nIjp7IiRpZCI6IjIzMTMiLCJUb3AiOjAuMCwiTGVmdCI6MC4wLCJSaWdodCI6MC4wLCJCb3R0b20iOjAuMH0sIkJhY2tncm91bmQiOm51bGwsIklzVmlzaWJsZSI6dHJ1ZSwiV2lkdGgiOjAuMCwiSGVpZ2h0IjowLjAsIkJvcmRlclN0eWxlIjpudWxsLCJQYXJlbnRTdHlsZSI6bnVsbH0sIkNyaXRpY2FsUGF0aFN0eWxlIjp7IiRpZCI6IjIzMTQiLCJDcml0aWNhbFBhdGhTdHlsZU9wdGlvbnMiOjE1LCJMaW5lU3R5bGUiOnsiJGlkIjoiMjMxNSIsIkxpbmVDb2xvciI6eyIkaWQiOiIyMzE2IiwiJHR5cGUiOiJOTFJFLkNvbW1vbi5Eb20uU29saWRDb2xvckJydXNoLCBOTFJFLkNvbW1vbiIsIkNvbG9yIjp7IiRpZCI6IjIzMTciLCJBIjoyNTUsIlIiOjIyMiwiRyI6NTAsIkIiOjUwfX0sIkxpbmVXZWlnaHQiOjEuMCwiTGluZVR5cGUiOjAsIlBhcmVudFN0eWxlIjpudWxsfSwiVGl0bGVGb3JlZ3JvdW5kIjp7IiRpZCI6IjIzMTgiLCJDb2xvciI6eyIkaWQiOiIyMzE5IiwiQSI6MjU1LCJSIjoxNzYsIkciOjE5LCJCIjoyNX19LCJTaGFwZXNCYWNrZ3JvdW5kIjp7IiRpZCI6IjIzMjAiLCJDb2xvciI6eyIkaWQiOiIyMzIxIiwiQSI6MjU1LCJSIjoyNTMsIkciOjIwMywiQiI6MjA4fX0sIlNoYXBlc0JvcmRlclN0eWxlIjp7IiRpZCI6IjIzMjIiLCJMaW5lQ29sb3IiOnsiJGlkIjoiMjMyMyIsIiR0eXBlIjoiTkxSRS5Db21tb24uRG9tLlNvbGlkQ29sb3JCcnVzaCwgTkxSRS5Db21tb24iLCJDb2xvciI6eyIkaWQiOiIyMzI0IiwiQSI6MjU1LCJSIjoyMjIsIkciOjUwLCJCIjo1MH19LCJMaW5lV2VpZ2h0IjoxLjUsIkxpbmVUeXBlIjowLCJQYXJlbnRTdHlsZSI6bnVsbH0sIk1hcmdpbiI6eyIkaWQiOiIyMzI1IiwiVG9wIjowLjAsIkxlZnQiOjAuMCwiUmlnaHQiOjAuMCwiQm90dG9tIjowLjB9LCJQYWRkaW5nIjp7IiRpZCI6IjIzMjYiLCJUb3AiOjAuMCwiTGVmdCI6MC4wLCJSaWdodCI6MC4wLCJCb3R0b20iOjAuMH0sIkJhY2tncm91bmQiOm51bGwsIklzVmlzaWJsZSI6ZmFsc2UsIldpZHRoIjowLjAsIkhlaWdodCI6MC4wLCJCb3JkZXJTdHlsZSI6bnVsbCwiUGFyZW50U3R5bGUiOm51bGx9LCJQYW5lbHNTcGFjaW5nRGVmaW5pdGlvbiI6eyIkaWQiOiIyMzI3IiwiU3BhY2luZ0Fib3ZlVGltZWJhbmQiOjE2LCJTcGFjaW5nQmVsb3dUaW1lYmFuZCI6MTYsIlNwYWNpbmdBYm92ZUJldHdlZW5Td2ltbGFuZXNBbmRUYXNrcyI6MTYsIlNwYWNpbmdCZWxvd0JldHdlZW5Td2ltbGFuZXNBbmRUYXNrcyI6MTZ9LCJUaW1lYmFuZFN0eWxlIjp7IiRpZCI6IjIzMjgiLCJTY2FsZU1hcmtpbmciOjAsIlNoYXBlIjoxMywiU2hhcGVTdHlsZSI6eyIkaWQiOiIyMzI5IiwiTWFyZ2luIjp7IiRpZCI6IjIzMzAiLCJUb3AiOjAuMCwiTGVmdCI6MTAuMCwiUmlnaHQiOjEwLjAsIkJvdHRvbSI6MC4wfSwiUGFkZGluZyI6eyIkaWQiOiIyMzMxIiwiVG9wIjo1LjAsIkxlZnQiOjEzLjAsIlJpZ2h0IjoxMy4wLCJCb3R0b20iOjUuMH0sIkJhY2tncm91bmQiOnsiJGlkIjoiMjMzMiIsIkNvbG9yIjp7IiRpZCI6IjIzMzMiLCJBIjoyNTUsIlIiOjcwLCJHIjo3MCwiQiI6NzR9fSwiSXNWaXNpYmxlIjp0cnVlLCJXaWR0aCI6ODU4LjAsIkhlaWdodCI6MzAuMCwiQm9yZGVyU3R5bGUiOnsiJGlkIjoiMjMzNCIsIkxpbmVDb2xvciI6eyIkaWQiOiIyMzM1IiwiJHR5cGUiOiJOTFJFLkNvbW1vbi5Eb20uU29saWRDb2xvckJydXNoLCBOTFJFLkNvbW1vbiIsIkNvbG9yIjp7IiRpZCI6IjIzMzYiLCJBIjoyNTUsIlIiOjI1NSwiRyI6MCwiQiI6MH19LCJMaW5lV2VpZ2h0IjowLjAsIkxpbmVUeXBlIjowLCJQYXJlbnRTdHlsZSI6bnVsbH0sIlBhcmVudFN0eWxlIjpudWxsfSwiTWlkZGxlVGllclNoYXBlU3R5bGUiOnsiJGlkIjoiMjMzNyIsIk1hcmdpbiI6eyIkcmVmIjoiMjMzMCJ9LCJQYWRkaW5nIjp7IiRyZWYiOiIyMzMxIn0sIkJhY2tncm91bmQiOnsiJHJlZiI6IjIzMzIifSwiSXNWaXNpYmxlIjp0cnVlLCJXaWR0aCI6ODU4LjAsIkhlaWdodCI6MzAuMCwiQm9yZGVyU3R5bGUiOnsiJGlkIjoiMjMzOCIsIkxpbmVDb2xvciI6bnVsbCwiTGluZVdlaWdodCI6MC4wLCJMaW5lVHlwZSI6MCwiUGFyZW50U3R5bGUiOm51bGx9LCJQYXJlbnRTdHlsZSI6bnVsbH0sIkJvdHRvbVRpZXJTaGFwZVN0eWxlIjp7IiRpZCI6IjIzMzkiLCJNYXJnaW4iOnsiJHJlZiI6IjIzMzAifSwiUGFkZGluZyI6eyIkcmVmIjoiMjMzMSJ9LCJCYWNrZ3JvdW5kIjp7IiRyZWYiOiIyMzMyIn0sIklzVmlzaWJsZSI6dHJ1ZSwiV2lkdGgiOjg1OC4wLCJIZWlnaHQiOjMwLjAsIkJvcmRlclN0eWxlIjp7IiRpZCI6IjIzNDAiLCJMaW5lQ29sb3IiOm51bGwsIkxpbmVXZWlnaHQiOjAuMCwiTGluZVR5cGUiOjAsIlBhcmVudFN0eWxlIjpudWxsfSwiUGFyZW50U3R5bGUiOm51bGx9LCJSaWdodEVuZENhcHNTdHlsZSI6eyIkaWQiOiIyMzQxIiwiRm9udFNldHRpbmdzIjp7IiRpZCI6IjIzNDIiLCJGb250U2l6ZSI6MSwiRm9udE5hbWUiOiJDYWxpYnJpIiwiSXNCb2xkIjp0cnVlLCJJc0l0YWxpYyI6ZmFsc2UsIklzVW5kZXJsaW5lZCI6ZmFsc2UsIlBhcmVudFN0eWxlIjpudWxsfSwiQXV0b1NpemUiOjAsIkZvcmVncm91bmQiOnsiJGlkIjoiMjM0MyIsIkNvbG9yIjp7IiRpZCI6IjIzND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zNDUiLCJUb3AiOjAuMCwiTGVmdCI6MC4wLCJSaWdodCI6MjAuMCwiQm90dG9tIjowLjB9LCJQYWRkaW5nIjp7IiRpZCI6IjIzNDYiLCJUb3AiOjAuMCwiTGVmdCI6MC4wLCJSaWdodCI6MC4wLCJCb3R0b20iOjAuMH0sIkJhY2tncm91bmQiOnsiJGlkIjoiMjM0NyIsIkNvbG9yIjp7IiRpZCI6IjIzNDgiLCJBIjo4OSwiUiI6MCwiRyI6MCwiQiI6MH19LCJJc1Zpc2libGUiOmZhbHNlLCJXaWR0aCI6MC4wLCJIZWlnaHQiOjAuMCwiQm9yZGVyU3R5bGUiOm51bGwsIlBhcmVudFN0eWxlIjpudWxsfSwiTGVmdEVuZENhcHNTdHlsZSI6eyIkaWQiOiIyMzQ5IiwiRm9udFNldHRpbmdzIjp7IiRpZCI6IjIzNTAiLCJGb250U2l6ZSI6MzIsIkZvbnROYW1lIjoiQ2FsaWJyaSIsIklzQm9sZCI6dHJ1ZSwiSXNJdGFsaWMiOmZhbHNlLCJJc1VuZGVybGluZWQiOmZhbHNlLCJQYXJlbnRTdHlsZSI6bnVsbH0sIkF1dG9TaXplIjowLCJGb3JlZ3JvdW5kIjp7IiRpZCI6IjIzNTEiLCJDb2xvciI6eyIkaWQiOiIyMzU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MzUzIiwiVG9wIjowLjAsIkxlZnQiOjIwLjAsIlJpZ2h0IjowLjAsIkJvdHRvbSI6MC4wfSwiUGFkZGluZyI6eyIkaWQiOiIyMzU0IiwiVG9wIjowLjAsIkxlZnQiOjAuMCwiUmlnaHQiOjAuMCwiQm90dG9tIjowLjB9LCJCYWNrZ3JvdW5kIjp7IiRpZCI6IjIzNTUiLCJDb2xvciI6eyIkcmVmIjoiMjM0OCJ9fSwiSXNWaXNpYmxlIjpmYWxzZSwiV2lkdGgiOjAuMCwiSGVpZ2h0IjowLjAsIkJvcmRlclN0eWxlIjpudWxsLCJQYXJlbnRTdHlsZSI6bnVsbH0sIlRvZGF5VGV4dFN0eWxlIjp7IiRpZCI6IjIzNTYiLCJGb250U2V0dGluZ3MiOnsiJGlkIjoiMjM1NyIsIkZvbnRTaXplIjoxMiwiRm9udE5hbWUiOiJDYWxpYnJpIiwiSXNCb2xkIjpmYWxzZSwiSXNJdGFsaWMiOmZhbHNlLCJJc1VuZGVybGluZWQiOmZhbHNlLCJQYXJlbnRTdHlsZSI6bnVsbH0sIkF1dG9TaXplIjowLCJGb3JlZ3JvdW5kIjp7IiRpZCI6IjIzNTgiLCJDb2xvciI6eyIkaWQiOiIyMzU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zNjAiLCJUb3AiOjAuMCwiTGVmdCI6MC4wLCJSaWdodCI6MC4wLCJCb3R0b20iOjAuMH0sIlBhZGRpbmciOnsiJGlkIjoiMjM2MSIsIlRvcCI6MC4wLCJMZWZ0IjowLjAsIlJpZ2h0IjowLjAsIkJvdHRvbSI6MC4wfSwiQmFja2dyb3VuZCI6eyIkaWQiOiIyMzYyIiwiQ29sb3IiOnsiJHJlZiI6IjIzNDgifX0sIklzVmlzaWJsZSI6dHJ1ZSwiV2lkdGgiOjAuMCwiSGVpZ2h0IjowLjAsIkJvcmRlclN0eWxlIjpudWxsLCJQYXJlbnRTdHlsZSI6bnVsbH0sIlRvZGF5TWFya2VyU3R5bGUiOnsiJGlkIjoiMjM2MyIsIk1hcmdpbiI6eyIkaWQiOiIyMzY0IiwiVG9wIjowLjAsIkxlZnQiOjAuMCwiUmlnaHQiOjAuMCwiQm90dG9tIjowLjB9LCJQYWRkaW5nIjp7IiRpZCI6IjIzNjUiLCJUb3AiOjAuMCwiTGVmdCI6MC4wLCJSaWdodCI6MC4wLCJCb3R0b20iOjAuMH0sIkJhY2tncm91bmQiOnsiJGlkIjoiMjM2NiIsIkNvbG9yIjp7IiRpZCI6IjIzNjciLCJBIjoyNTUsIlIiOjI1NSwiRyI6MCwiQiI6MH19LCJJc1Zpc2libGUiOnRydWUsIldpZHRoIjowLjAsIkhlaWdodCI6MC4wLCJCb3JkZXJTdHlsZSI6bnVsbCwiUGFyZW50U3R5bGUiOm51bGx9LCJTY2FsZVN0eWxlIjp7IiRpZCI6IjIzNjgiLCJTaGFwZSI6NCwiU2hvd1NlZ21lbnRTZXBhcmF0b3JzIjp0cnVlLCJTZWdtZW50U2VwYXJhdG9yT3BhY2l0eSI6MzAsIkhhc0JlZW5WaXNpYmxlQmVmb3JlIjp0cnVlLCJGb250U2V0dGluZ3MiOnsiJGlkIjoiMjM2OSIsIkZvbnRTaXplIjoxNCwiRm9udE5hbWUiOiJNViBCb2xpIiwiSXNCb2xkIjpmYWxzZSwiSXNJdGFsaWMiOmZhbHNlLCJJc1VuZGVybGluZWQiOmZhbHNlLCJQYXJlbnRTdHlsZSI6bnVsbH0sIkF1dG9TaXplIjowLCJGb3JlZ3JvdW5kIjp7IiRpZCI6IjIzNzAiLCJDb2xvciI6eyIkaWQiOiIyMzc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zNzIiLCJUb3AiOjAuMCwiTGVmdCI6NS4wLCJSaWdodCI6MC4wLCJCb3R0b20iOjAuMH0sIlBhZGRpbmciOnsiJGlkIjoiMjM3MyIsIlRvcCI6MC4wLCJMZWZ0IjowLjAsIlJpZ2h0IjowLjAsIkJvdHRvbSI6MC4wfSwiQmFja2dyb3VuZCI6eyIkaWQiOiIyMzc0IiwiQ29sb3IiOnsiJHJlZiI6IjIzNDgifX0sIklzVmlzaWJsZSI6dHJ1ZSwiV2lkdGgiOjAuMCwiSGVpZ2h0IjowLjAsIkJvcmRlclN0eWxlIjpudWxsLCJQYXJlbnRTdHlsZSI6bnVsbH0sIlNpbmdsZVNjYWxlU2hhcGVTdHlsZSI6eyIkaWQiOiIyMzc1IiwiU2hhcGUiOjQsIkhlaWdodCI6MzAuMH0sIk1pZGRsZVRpZXJTY2FsZVN0eWxlIjp7IiRpZCI6IjIzNzYiLCJTaGFwZSI6NCwiU2hvd1NlZ21lbnRTZXBhcmF0b3JzIjp0cnVlLCJTZWdtZW50U2VwYXJhdG9yT3BhY2l0eSI6MzAsIkhhc0JlZW5WaXNpYmxlQmVmb3JlIjpmYWxzZSwiRm9udFNldHRpbmdzIjp7IiRpZCI6IjIzNzciLCJGb250U2l6ZSI6MTQsIkZvbnROYW1lIjoiTVYgQm9saSIsIklzQm9sZCI6ZmFsc2UsIklzSXRhbGljIjpmYWxzZSwiSXNVbmRlcmxpbmVkIjpmYWxzZSwiUGFyZW50U3R5bGUiOm51bGx9LCJBdXRvU2l6ZSI6MCwiRm9yZWdyb3VuZCI6eyIkcmVmIjoiMjM3MCJ9LCJNYXhXaWR0aCI6MjAwLjAsIk1heEhlaWdodCI6IkluZmluaXR5IiwiU21hcnRGb3JlZ3JvdW5kSXNBY3RpdmUiOmZhbHNlLCJIb3Jpem9udGFsQWxpZ25tZW50IjowLCJWZXJ0aWNhbEFsaWdubWVudCI6MSwiU21hcnRGb3JlZ3JvdW5kIjpudWxsLCJCYWNrZ3JvdW5kRmlsbFR5cGUiOjAsIk1hcmdpbiI6eyIkcmVmIjoiMjM3MiJ9LCJQYWRkaW5nIjp7IiRyZWYiOiIyMzczIn0sIkJhY2tncm91bmQiOnsiJHJlZiI6IjIzNzQifSwiSXNWaXNpYmxlIjpmYWxzZSwiV2lkdGgiOjAuMCwiSGVpZ2h0IjowLjAsIkJvcmRlclN0eWxlIjpudWxsLCJQYXJlbnRTdHlsZSI6bnVsbH0sIkJvdHRvbVRpZXJTY2FsZVN0eWxlIjp7IiRpZCI6IjIzNzgiLCJTaGFwZSI6NCwiU2hvd1NlZ21lbnRTZXBhcmF0b3JzIjp0cnVlLCJTZWdtZW50U2VwYXJhdG9yT3BhY2l0eSI6MzAsIkhhc0JlZW5WaXNpYmxlQmVmb3JlIjpmYWxzZSwiRm9udFNldHRpbmdzIjp7IiRpZCI6IjIzNzkiLCJGb250U2l6ZSI6MTQsIkZvbnROYW1lIjoiTVYgQm9saSIsIklzQm9sZCI6ZmFsc2UsIklzSXRhbGljIjpmYWxzZSwiSXNVbmRlcmxpbmVkIjpmYWxzZSwiUGFyZW50U3R5bGUiOm51bGx9LCJBdXRvU2l6ZSI6MCwiRm9yZWdyb3VuZCI6eyIkcmVmIjoiMjM3MCJ9LCJNYXhXaWR0aCI6MjAwLjAsIk1heEhlaWdodCI6IkluZmluaXR5IiwiU21hcnRGb3JlZ3JvdW5kSXNBY3RpdmUiOmZhbHNlLCJIb3Jpem9udGFsQWxpZ25tZW50IjowLCJWZXJ0aWNhbEFsaWdubWVudCI6MSwiU21hcnRGb3JlZ3JvdW5kIjpudWxsLCJCYWNrZ3JvdW5kRmlsbFR5cGUiOjAsIk1hcmdpbiI6eyIkcmVmIjoiMjM3MiJ9LCJQYWRkaW5nIjp7IiRyZWYiOiIyMzczIn0sIkJhY2tncm91bmQiOnsiJHJlZiI6IjIzNzQifSwiSXNWaXNpYmxlIjpmYWxzZSwiV2lkdGgiOjAuMCwiSGVpZ2h0IjowLjAsIkJvcmRlclN0eWxlIjpudWxsLCJQYXJlbnRTdHlsZSI6bnVsbH0sIkVsYXBzZWRUaW1lQmFja2dyb3VuZCI6eyIkaWQiOiIyMzgwIiwiQ29sb3IiOnsiJGlkIjoiMjM4MSIsIkEiOjc3LCJSIjoyNTUsIkciOjAsIkIiOjB9fSwiQXBwZW5kWWVhck9uWWVhckNoYW5nZSI6dHJ1ZSwiRWxhcHNlZFRpbWVGb3JtYXQiOjEsIlRvZGF5TWFya2VyUG9zaXRpb24iOjEsIlF1aWNrUG9zaXRpb24iOjMsIkFic29sdXRlUG9zaXRpb24iOjEzNS4wLCJNYXJnaW4iOnsiJGlkIjoiMjM4MiIsIlRvcCI6MC4wLCJMZWZ0IjoxMC4wLCJSaWdodCI6MTAuMCwiQm90dG9tIjowLjB9LCJQYWRkaW5nIjp7IiRpZCI6IjIzODMiLCJUb3AiOjAuMCwiTGVmdCI6MC4wLCJSaWdodCI6MC4wLCJCb3R0b20iOjAuMH0sIkJhY2tncm91bmQiOnsiJGlkIjoiMjM4NCIsIkNvbG9yIjp7IiRpZCI6IjIzODUiLCJBIjoyNTUsIlIiOjQ3LCJHIjo1NCwiQiI6MTUzfX0sIklzVmlzaWJsZSI6dHJ1ZSwiV2lkdGgiOjAuMCwiSGVpZ2h0IjowLjAsIkJvcmRlclN0eWxlIjpudWxsLCJQYXJlbnRTdHlsZSI6bnVsbH0sIkRlZmF1bHRNaWxlc3RvbmVTdHlsZSI6eyIkaWQiOiIyMzg2IiwiU2hhcGUiOjAsIkNvbm5lY3Rvck1hcmdpbiI6eyIkaWQiOiIyMzg3IiwiVG9wIjowLjAsIkxlZnQiOjIuMCwiUmlnaHQiOjIuMCwiQm90dG9tIjowLjB9LCJDb25uZWN0b3JTdHlsZSI6eyIkaWQiOiIyMzg4IiwiTGluZUNvbG9yIjp7IiRpZCI6IjIzODkiLCIkdHlwZSI6Ik5MUkUuQ29tbW9uLkRvbS5Tb2xpZENvbG9yQnJ1c2gsIE5MUkUuQ29tbW9uIiwiQ29sb3IiOnsiJGlkIjoiMjM5MCIsIkEiOjEyNywiUiI6NzksIkciOjEyOSwiQiI6MTg5fX0sIkxpbmVXZWlnaHQiOjEuMCwiTGluZVR5cGUiOjAsIlBhcmVudFN0eWxlIjpudWxsfSwiSXNCZWxvd1RpbWViYW5kIjpmYWxzZSwiUG9zaXRpb25PblRhc2siOjAsIkhpZGVEYXRlIjpmYWxzZSwiU2hhcGVTaXplIjoxLCJTcGFjaW5nIjoyLjAsIlBhZGRpbmciOnsiJGlkIjoiMjM5MSIsIlRvcCI6Ny4wLCJMZWZ0IjozLjAsIlJpZ2h0IjowLjAsIkJvdHRvbSI6Mi4wfSwiU2hhcGVTdHlsZSI6eyIkaWQiOiIyMzkyIiwiTWFyZ2luIjp7IiRpZCI6IjIzOTMiLCJUb3AiOjAuMCwiTGVmdCI6MC4wLCJSaWdodCI6MC4wLCJCb3R0b20iOjAuMH0sIlBhZGRpbmciOnsiJGlkIjoiMjM5NCIsIlRvcCI6MC4wLCJMZWZ0IjowLjAsIlJpZ2h0IjowLjAsIkJvdHRvbSI6MC4wfSwiQmFja2dyb3VuZCI6eyIkaWQiOiIyMzk1IiwiQ29sb3IiOnsiJGlkIjoiMjM5NiIsIkEiOjEyNywiUiI6MTY3LCJHIjoxODMsIkIiOjEzN319LCJJc1Zpc2libGUiOnRydWUsIldpZHRoIjoxOC4wLCJIZWlnaHQiOjIwLjAsIkJvcmRlclN0eWxlIjp7IiRpZCI6IjIzOTciLCJMaW5lQ29sb3IiOnsiJGlkIjoiMjM5OCIsIiR0eXBlIjoiTkxSRS5Db21tb24uRG9tLlNvbGlkQ29sb3JCcnVzaCwgTkxSRS5Db21tb24iLCJDb2xvciI6eyIkaWQiOiIyMzk5IiwiQSI6MjU1LCJSIjoyMzQsIkciOjIyLCJCIjozMH19LCJMaW5lV2VpZ2h0IjowLjAsIkxpbmVUeXBlIjowLCJQYXJlbnRTdHlsZSI6bnVsbH0sIlBhcmVudFN0eWxlIjpudWxsfSwiVGl0bGVTdHlsZSI6eyIkaWQiOiIyNDAwIiwiRm9udFNldHRpbmdzIjp7IiRpZCI6IjI0MDEiLCJGb250U2l6ZSI6MTEsIkZvbnROYW1lIjoiQ2FsaWJyaSIsIklzQm9sZCI6dHJ1ZSwiSXNJdGFsaWMiOmZhbHNlLCJJc1VuZGVybGluZWQiOmZhbHNlLCJQYXJlbnRTdHlsZSI6bnVsbH0sIkF1dG9TaXplIjowLCJGb3JlZ3JvdW5kIjp7IiRpZCI6IjI0MDIiLCJDb2xvciI6eyIkaWQiOiIyNDA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0MDQiLCJUb3AiOjAuMCwiTGVmdCI6MC4wLCJSaWdodCI6MC4wLCJCb3R0b20iOjAuMH0sIlBhZGRpbmciOnsiJGlkIjoiMjQwNSIsIlRvcCI6MC4wLCJMZWZ0IjowLjAsIlJpZ2h0IjowLjAsIkJvdHRvbSI6MC4wfSwiQmFja2dyb3VuZCI6eyIkaWQiOiIyNDA2IiwiQ29sb3IiOnsiJHJlZiI6IjIzNDgifX0sIklzVmlzaWJsZSI6dHJ1ZSwiV2lkdGgiOjAuMCwiSGVpZ2h0IjowLjAsIkJvcmRlclN0eWxlIjpudWxsLCJQYXJlbnRTdHlsZSI6bnVsbH0sIkRhdGVTdHlsZSI6eyIkaWQiOiIyNDA3IiwiRm9udFNldHRpbmdzIjp7IiRpZCI6IjI0MDgiLCJGb250U2l6ZSI6MTAsIkZvbnROYW1lIjoiQ2FsaWJyaSIsIklzQm9sZCI6ZmFsc2UsIklzSXRhbGljIjpmYWxzZSwiSXNVbmRlcmxpbmVkIjpmYWxzZSwiUGFyZW50U3R5bGUiOm51bGx9LCJBdXRvU2l6ZSI6MCwiRm9yZWdyb3VuZCI6eyIkaWQiOiIyNDA5IiwiQ29sb3IiOnsiJGlkIjoiMjQ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xMSIsIlRvcCI6MC4wLCJMZWZ0IjowLjAsIlJpZ2h0IjowLjAsIkJvdHRvbSI6MC4wfSwiUGFkZGluZyI6eyIkaWQiOiIyNDEyIiwiVG9wIjowLjAsIkxlZnQiOjAuMCwiUmlnaHQiOjAuMCwiQm90dG9tIjowLjB9LCJCYWNrZ3JvdW5kIjp7IiRpZCI6IjI0MTMiLCJDb2xvciI6eyIkcmVmIjoiMjM0OCJ9fSwiSXNWaXNpYmxlIjp0cnVlLCJXaWR0aCI6MC4wLCJIZWlnaHQiOjAuMCwiQm9yZGVyU3R5bGUiOm51bGwsIlBhcmVudFN0eWxlIjpudWxsfSwiRGF0ZUZvcm1hdCI6eyIkaWQiOiIyNDE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MTUiLCJGb3JtYXQiOjAsIklzVmlzaWJsZSI6ZmFsc2UsIkxhc3RLbm93blZpc2liaWxpdHlTdGF0ZSI6ZmFsc2V9LCJJc1Zpc2libGUiOnRydWUsIlBhcmVudFN0eWxlIjpudWxsfSwiRGVmYXVsdE1vdFN0eWxlIjp7IiRpZCI6IjI0MTYiLCJTaGFwZSI6MCwiQ29ubmVjdG9yTWFyZ2luIjp7IiRpZCI6IjI0MTciLCJUb3AiOjAuMCwiTGVmdCI6Mi4wLCJSaWdodCI6Mi4wLCJCb3R0b20iOjAuMH0sIkNvbm5lY3RvclN0eWxlIjp7IiRpZCI6IjI0MTgiLCJMaW5lQ29sb3IiOnsiJGlkIjoiMjQxOSIsIiR0eXBlIjoiTkxSRS5Db21tb24uRG9tLlNvbGlkQ29sb3JCcnVzaCwgTkxSRS5Db21tb24iLCJDb2xvciI6eyIkaWQiOiIyNDIwIiwiQSI6MTI3LCJSIjo3OSwiRyI6MTI5LCJCIjoxODl9fSwiTGluZVdlaWdodCI6MS4wLCJMaW5lVHlwZSI6MCwiUGFyZW50U3R5bGUiOm51bGx9LCJJc0JlbG93VGltZWJhbmQiOmZhbHNlLCJQb3NpdGlvbk9uVGFzayI6MSwiSGlkZURhdGUiOmZhbHNlLCJTaGFwZVNpemUiOjEsIlNwYWNpbmciOjIuMCwiUGFkZGluZyI6eyIkaWQiOiIyNDIxIiwiVG9wIjo3LjAsIkxlZnQiOjMuMCwiUmlnaHQiOjAuMCwiQm90dG9tIjoyLjB9LCJTaGFwZVN0eWxlIjp7IiRpZCI6IjI0MjIiLCJNYXJnaW4iOnsiJGlkIjoiMjQyMyIsIlRvcCI6MC4wLCJMZWZ0IjowLjAsIlJpZ2h0IjowLjAsIkJvdHRvbSI6MC4wfSwiUGFkZGluZyI6eyIkaWQiOiIyNDI0IiwiVG9wIjowLjAsIkxlZnQiOjAuMCwiUmlnaHQiOjAuMCwiQm90dG9tIjowLjB9LCJCYWNrZ3JvdW5kIjp7IiRpZCI6IjI0MjUiLCJDb2xvciI6eyIkaWQiOiIyNDI2IiwiQSI6MTI3LCJSIjoxNjcsIkciOjE4MywiQiI6MTM3fX0sIklzVmlzaWJsZSI6dHJ1ZSwiV2lkdGgiOjE4LjAsIkhlaWdodCI6MjAuMCwiQm9yZGVyU3R5bGUiOnsiJGlkIjoiMjQyNyIsIkxpbmVDb2xvciI6eyIkaWQiOiIyNDI4IiwiJHR5cGUiOiJOTFJFLkNvbW1vbi5Eb20uU29saWRDb2xvckJydXNoLCBOTFJFLkNvbW1vbiIsIkNvbG9yIjp7IiRpZCI6IjI0MjkiLCJBIjoyNTUsIlIiOjIzNCwiRyI6MjIsIkIiOjMwfX0sIkxpbmVXZWlnaHQiOjAuMCwiTGluZVR5cGUiOjAsIlBhcmVudFN0eWxlIjpudWxsfSwiUGFyZW50U3R5bGUiOm51bGx9LCJUaXRsZVN0eWxlIjp7IiRpZCI6IjI0MzAiLCJGb250U2V0dGluZ3MiOnsiJGlkIjoiMjQzMSIsIkZvbnRTaXplIjoxMSwiRm9udE5hbWUiOiJDYWxpYnJpIiwiSXNCb2xkIjp0cnVlLCJJc0l0YWxpYyI6ZmFsc2UsIklzVW5kZXJsaW5lZCI6ZmFsc2UsIlBhcmVudFN0eWxlIjpudWxsfSwiQXV0b1NpemUiOjAsIkZvcmVncm91bmQiOnsiJGlkIjoiMjQzMiIsIkNvbG9yIjp7IiRpZCI6IjI0M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QzNCIsIlRvcCI6MC4wLCJMZWZ0IjowLjAsIlJpZ2h0IjowLjAsIkJvdHRvbSI6MC4wfSwiUGFkZGluZyI6eyIkaWQiOiIyNDM1IiwiVG9wIjowLjAsIkxlZnQiOjAuMCwiUmlnaHQiOjAuMCwiQm90dG9tIjowLjB9LCJCYWNrZ3JvdW5kIjp7IiRpZCI6IjI0MzYiLCJDb2xvciI6eyIkaWQiOiIyNDM3IiwiQSI6ODksIlIiOjAsIkciOjAsIkIiOjB9fSwiSXNWaXNpYmxlIjp0cnVlLCJXaWR0aCI6MC4wLCJIZWlnaHQiOjAuMCwiQm9yZGVyU3R5bGUiOm51bGwsIlBhcmVudFN0eWxlIjpudWxsfSwiRGF0ZVN0eWxlIjp7IiRpZCI6IjI0MzgiLCJGb250U2V0dGluZ3MiOnsiJGlkIjoiMjQzOSIsIkZvbnRTaXplIjoxMCwiRm9udE5hbWUiOiJDYWxpYnJpIiwiSXNCb2xkIjpmYWxzZSwiSXNJdGFsaWMiOmZhbHNlLCJJc1VuZGVybGluZWQiOmZhbHNlLCJQYXJlbnRTdHlsZSI6bnVsbH0sIkF1dG9TaXplIjowLCJGb3JlZ3JvdW5kIjp7IiRpZCI6IjI0NDAiLCJDb2xvciI6eyIkaWQiOiIyNDQ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DQyIiwiVG9wIjowLjAsIkxlZnQiOjAuMCwiUmlnaHQiOjAuMCwiQm90dG9tIjowLjB9LCJQYWRkaW5nIjp7IiRpZCI6IjI0NDMiLCJUb3AiOjAuMCwiTGVmdCI6MC4wLCJSaWdodCI6MC4wLCJCb3R0b20iOjAuMH0sIkJhY2tncm91bmQiOnsiJGlkIjoiMjQ0NCIsIkNvbG9yIjp7IiRyZWYiOiIyNDM3In19LCJJc1Zpc2libGUiOnRydWUsIldpZHRoIjowLjAsIkhlaWdodCI6MC4wLCJCb3JkZXJTdHlsZSI6bnVsbCwiUGFyZW50U3R5bGUiOm51bGx9LCJEYXRlRm9ybWF0Ijp7IiRpZCI6IjI0N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0NiIsIkZvcm1hdCI6MCwiSXNWaXNpYmxlIjpmYWxzZSwiTGFzdEtub3duVmlzaWJpbGl0eVN0YXRlIjpmYWxzZX0sIklzVmlzaWJsZSI6dHJ1ZSwiUGFyZW50U3R5bGUiOm51bGx9LCJEZWZhdWx0VGFza1N0eWxlIjp7IiRpZCI6IjI0NDciLCJTaGFwZSI6MiwiU2hhcGVUaGlja25lc3MiOjEsIkR1cmF0aW9uRm9ybWF0IjowLCJJbmNsdWRlTm9uV29ya2luZ0RheXNJbkR1cmF0aW9uIjpmYWxzZSwiUGVyY2VudGFnZUNvbXBsZXRlU3R5bGUiOnsiJGlkIjoiMjQ0OCIsIkZvbnRTZXR0aW5ncyI6eyIkaWQiOiIyNDQ5IiwiRm9udFNpemUiOjEwLCJGb250TmFtZSI6IkNhbGlicmkiLCJJc0JvbGQiOmZhbHNlLCJJc0l0YWxpYyI6ZmFsc2UsIklzVW5kZXJsaW5lZCI6ZmFsc2UsIlBhcmVudFN0eWxlIjpudWxsfSwiQXV0b1NpemUiOjAsIkZvcmVncm91bmQiOnsiJGlkIjoiMjQ1MCIsIkNvbG9yIjp7IiRpZCI6IjI0N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DUyIiwiVG9wIjowLjAsIkxlZnQiOjAuMCwiUmlnaHQiOjAuMCwiQm90dG9tIjowLjB9LCJQYWRkaW5nIjp7IiRpZCI6IjI0NTMiLCJUb3AiOjAuMCwiTGVmdCI6MC4wLCJSaWdodCI6MC4wLCJCb3R0b20iOjAuMH0sIkJhY2tncm91bmQiOnsiJGlkIjoiMjQ1NCIsIkNvbG9yIjp7IiRyZWYiOiIyMzQ4In19LCJJc1Zpc2libGUiOnRydWUsIldpZHRoIjowLjAsIkhlaWdodCI6MC4wLCJCb3JkZXJTdHlsZSI6bnVsbCwiUGFyZW50U3R5bGUiOm51bGx9LCJEdXJhdGlvblN0eWxlIjp7IiRpZCI6IjI0NTUiLCJGb250U2V0dGluZ3MiOnsiJGlkIjoiMjQ1NiIsIkZvbnRTaXplIjoxMCwiRm9udE5hbWUiOiJDYWxpYnJpIiwiSXNCb2xkIjpmYWxzZSwiSXNJdGFsaWMiOmZhbHNlLCJJc1VuZGVybGluZWQiOmZhbHNlLCJQYXJlbnRTdHlsZSI6bnVsbH0sIkF1dG9TaXplIjowLCJGb3JlZ3JvdW5kIjp7IiRpZCI6IjI0NTciLCJDb2xvciI6eyIkaWQiOiIyNDU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Q1OSIsIlRvcCI6MC4wLCJMZWZ0IjowLjAsIlJpZ2h0IjowLjAsIkJvdHRvbSI6MC4wfSwiUGFkZGluZyI6eyIkaWQiOiIyNDYwIiwiVG9wIjowLjAsIkxlZnQiOjAuMCwiUmlnaHQiOjAuMCwiQm90dG9tIjowLjB9LCJCYWNrZ3JvdW5kIjp7IiRpZCI6IjI0NjEiLCJDb2xvciI6eyIkcmVmIjoiMjM0OCJ9fSwiSXNWaXNpYmxlIjp0cnVlLCJXaWR0aCI6MC4wLCJIZWlnaHQiOjAuMCwiQm9yZGVyU3R5bGUiOm51bGwsIlBhcmVudFN0eWxlIjpudWxsfSwiSG9yaXpvbnRhbENvbm5lY3RvclN0eWxlIjp7IiRpZCI6IjI0NjIiLCJMaW5lQ29sb3IiOnsiJGlkIjoiMjQ2MyIsIiR0eXBlIjoiTkxSRS5Db21tb24uRG9tLlNvbGlkQ29sb3JCcnVzaCwgTkxSRS5Db21tb24iLCJDb2xvciI6eyIkaWQiOiIyNDY0IiwiQSI6MjU1LCJSIjoyMDQsIkciOjIwNCwiQiI6MjA0fX0sIkxpbmVXZWlnaHQiOjEuMCwiTGluZVR5cGUiOjAsIlBhcmVudFN0eWxlIjpudWxsfSwiVmVydGljYWxDb25uZWN0b3JTdHlsZSI6eyIkaWQiOiIyNDY1IiwiTGluZUNvbG9yIjp7IiRpZCI6IjI0NjYiLCIkdHlwZSI6Ik5MUkUuQ29tbW9uLkRvbS5Tb2xpZENvbG9yQnJ1c2gsIE5MUkUuQ29tbW9uIiwiQ29sb3IiOnsiJGlkIjoiMjQ2Ny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jQ2OCIsIk1hcmdpbiI6eyIkaWQiOiIyNDY5IiwiVG9wIjowLjAsIkxlZnQiOjQuMCwiUmlnaHQiOjQuMCwiQm90dG9tIjowLjB9LCJQYWRkaW5nIjp7IiRpZCI6IjI0NzAiLCJUb3AiOjAuMCwiTGVmdCI6MC4wLCJSaWdodCI6MC4wLCJCb3R0b20iOjAuMH0sIkJhY2tncm91bmQiOnsiJGlkIjoiMjQ3MSIsIkNvbG9yIjp7IiRpZCI6IjI0NzIiLCJBIjoxMjcsIlIiOjE2NywiRyI6MTgzLCJCIjoxMzd9fSwiSXNWaXNpYmxlIjp0cnVlLCJXaWR0aCI6MC4wLCJIZWlnaHQiOjE2LjAsIkJvcmRlclN0eWxlIjp7IiRpZCI6IjI0NzMiLCJMaW5lQ29sb3IiOnsiJGlkIjoiMjQ3NCIsIiR0eXBlIjoiTkxSRS5Db21tb24uRG9tLlNvbGlkQ29sb3JCcnVzaCwgTkxSRS5Db21tb24iLCJDb2xvciI6eyIkaWQiOiIyNDc1IiwiQSI6MjU1LCJSIjoyMzQsIkciOjIyLCJCIjozMH19LCJMaW5lV2VpZ2h0IjowLjAsIkxpbmVUeXBlIjowLCJQYXJlbnRTdHlsZSI6bnVsbH0sIlBhcmVudFN0eWxlIjpudWxsfSwiVGl0bGVTdHlsZSI6eyIkaWQiOiIyNDc2IiwiRm9udFNldHRpbmdzIjp7IiRpZCI6IjI0NzciLCJGb250U2l6ZSI6MTEsIkZvbnROYW1lIjoiQ2FsaWJyaSIsIklzQm9sZCI6dHJ1ZSwiSXNJdGFsaWMiOmZhbHNlLCJJc1VuZGVybGluZWQiOmZhbHNlLCJQYXJlbnRTdHlsZSI6bnVsbH0sIkF1dG9TaXplIjowLCJGb3JlZ3JvdW5kIjp7IiRpZCI6IjI0NzgiLCJDb2xvciI6eyIkaWQiOiIyNDc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0ODAiLCJUb3AiOjAuMCwiTGVmdCI6MC4wLCJSaWdodCI6MC4wLCJCb3R0b20iOjAuMH0sIlBhZGRpbmciOnsiJGlkIjoiMjQ4MSIsIlRvcCI6MC4wLCJMZWZ0IjowLjAsIlJpZ2h0IjowLjAsIkJvdHRvbSI6MC4wfSwiQmFja2dyb3VuZCI6eyIkaWQiOiIyNDgyIiwiQ29sb3IiOnsiJHJlZiI6IjIzNDgifX0sIklzVmlzaWJsZSI6dHJ1ZSwiV2lkdGgiOjAuMCwiSGVpZ2h0IjowLjAsIkJvcmRlclN0eWxlIjpudWxsLCJQYXJlbnRTdHlsZSI6bnVsbH0sIkRhdGVTdHlsZSI6eyIkaWQiOiIyNDgzIiwiRm9udFNldHRpbmdzIjp7IiRpZCI6IjI0ODQiLCJGb250U2l6ZSI6MTAsIkZvbnROYW1lIjoiQ2FsaWJyaSIsIklzQm9sZCI6ZmFsc2UsIklzSXRhbGljIjpmYWxzZSwiSXNVbmRlcmxpbmVkIjpmYWxzZSwiUGFyZW50U3R5bGUiOm51bGx9LCJBdXRvU2l6ZSI6MCwiRm9yZWdyb3VuZCI6eyIkaWQiOiIyNDg1IiwiQ29sb3IiOnsiJGlkIjoiMjQ4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Q4NyIsIlRvcCI6MC4wLCJMZWZ0IjowLjAsIlJpZ2h0IjowLjAsIkJvdHRvbSI6MC4wfSwiUGFkZGluZyI6eyIkaWQiOiIyNDg4IiwiVG9wIjowLjAsIkxlZnQiOjAuMCwiUmlnaHQiOjAuMCwiQm90dG9tIjowLjB9LCJCYWNrZ3JvdW5kIjp7IiRpZCI6IjI0ODkiLCJDb2xvciI6eyIkcmVmIjoiMjM0OCJ9fSwiSXNWaXNpYmxlIjp0cnVlLCJXaWR0aCI6MC4wLCJIZWlnaHQiOjAuMCwiQm9yZGVyU3R5bGUiOm51bGwsIlBhcmVudFN0eWxlIjpudWxsfSwiRGF0ZUZvcm1hdCI6eyIkaWQiOiIyND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OTEiLCJGb3JtYXQiOjAsIklzVmlzaWJsZSI6ZmFsc2UsIkxhc3RLbm93blZpc2liaWxpdHlTdGF0ZSI6ZmFsc2V9LCJJc1Zpc2libGUiOnRydWUsIlBhcmVudFN0eWxlIjpudWxsLCJfZXhwbGljaXRseVNldCI6eyIkaWQiOiIyNDk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I0OTMiLCJUaXRsZVBvc2l0aW9uIjoiUmlnaHQiLCJEYXRlUG9zaXRpb24iOiJMZWZ0IiwiU2hhcGVUeXBlIjowLCJTaGFwZVNpemUiOjEsIlNwYWNpbmciOjUsIlNoYXBlU3R5bGUiOnsiJGlkIjoiMjQ5NCIsIk1hcmdpbiI6eyIkaWQiOiIyNDk1IiwiVG9wIjowLjAsIkxlZnQiOjAuMCwiUmlnaHQiOjAuMCwiQm90dG9tIjowLjB9LCJQYWRkaW5nIjp7IiRpZCI6IjI0OTYiLCJUb3AiOjAuMCwiTGVmdCI6MC4wLCJSaWdodCI6MC4wLCJCb3R0b20iOjAuMH0sIkJhY2tncm91bmQiOnsiJGlkIjoiMjQ5NyIsIkNvbG9yIjp7IiRpZCI6IjI0OTgiLCJBIjoyNTUsIlIiOjAsIkciOjExNCwiQiI6MTg4fX0sIklzVmlzaWJsZSI6dHJ1ZSwiV2lkdGgiOjE4LjAsIkhlaWdodCI6MjAuMCwiQm9yZGVyU3R5bGUiOnsiJGlkIjoiMjQ5OSIsIkxpbmVDb2xvciI6eyIkaWQiOiIyNTAwIiwiJHR5cGUiOiJOTFJFLkNvbW1vbi5Eb20uU29saWRDb2xvckJydXNoLCBOTFJFLkNvbW1vbiIsIkNvbG9yIjp7IiRpZCI6IjI1MDEiLCJBIjoyNTUsIlIiOjI1NSwiRyI6MCwiQiI6MH19LCJMaW5lV2VpZ2h0IjowLjAsIkxpbmVUeXBlIjowLCJQYXJlbnRTdHlsZSI6bnVsbH0sIlBhcmVudFN0eWxlIjpudWxsfSwiVGl0bGVTdHlsZSI6eyIkaWQiOiIyNTAyIiwiRm9udFNldHRpbmdzIjp7IiRpZCI6IjI1MDMiLCJGb250U2l6ZSI6MTEsIkZvbnROYW1lIjoiQ2FsaWJyaSIsIklzQm9sZCI6dHJ1ZSwiSXNJdGFsaWMiOmZhbHNlLCJJc1VuZGVybGluZWQiOmZhbHNlLCJQYXJlbnRTdHlsZSI6bnVsbH0sIkF1dG9TaXplIjowLCJGb3JlZ3JvdW5kIjp7IiRpZCI6IjI1MDQiLCJDb2xvciI6eyIkaWQiOiIyNTA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MDYiLCJUb3AiOjAuMCwiTGVmdCI6MC4wLCJSaWdodCI6MC4wLCJCb3R0b20iOjAuMH0sIlBhZGRpbmciOnsiJGlkIjoiMjUwNyIsIlRvcCI6MC4wLCJMZWZ0IjowLjAsIlJpZ2h0IjowLjAsIkJvdHRvbSI6MC4wfSwiQmFja2dyb3VuZCI6eyIkaWQiOiIyNTA4IiwiQ29sb3IiOnsiJGlkIjoiMjUwOSIsIkEiOjg5LCJSIjowLCJHIjowLCJCIjowfX0sIklzVmlzaWJsZSI6dHJ1ZSwiV2lkdGgiOjAuMCwiSGVpZ2h0IjowLjAsIkJvcmRlclN0eWxlIjpudWxsLCJQYXJlbnRTdHlsZSI6bnVsbH0sIkRhdGVTdHlsZSI6eyIkaWQiOiIyNTEwIiwiRm9udFNldHRpbmdzIjp7IiRpZCI6IjI1MTEiLCJGb250U2l6ZSI6MTAsIkZvbnROYW1lIjoiQ2FsaWJyaSIsIklzQm9sZCI6ZmFsc2UsIklzSXRhbGljIjpmYWxzZSwiSXNVbmRlcmxpbmVkIjpmYWxzZSwiUGFyZW50U3R5bGUiOm51bGx9LCJBdXRvU2l6ZSI6MCwiRm9yZWdyb3VuZCI6eyIkaWQiOiIyNTEyIiwiQ29sb3IiOnsiJGlkIjoiMjUx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xNCIsIlRvcCI6MC4wLCJMZWZ0IjowLjAsIlJpZ2h0IjowLjAsIkJvdHRvbSI6MC4wfSwiUGFkZGluZyI6eyIkaWQiOiIyNTE1IiwiVG9wIjowLjAsIkxlZnQiOjAuMCwiUmlnaHQiOjAuMCwiQm90dG9tIjowLjB9LCJCYWNrZ3JvdW5kIjp7IiRpZCI6IjI1MTYiLCJDb2xvciI6eyIkaWQiOiIyNTE3IiwiQSI6ODksIlIiOjAsIkciOjAsIkIiOjB9fSwiSXNWaXNpYmxlIjp0cnVlLCJXaWR0aCI6MC4wLCJIZWlnaHQiOjAuMCwiQm9yZGVyU3R5bGUiOm51bGwsIlBhcmVudFN0eWxlIjpudWxsfSwiRGF0ZUZvcm1hdCI6eyIkaWQiOiIyNT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MTkiLCJGb3JtYXQiOjAsIklzVmlzaWJsZSI6ZmFsc2UsIkxhc3RLbm93blZpc2liaWxpdHlTdGF0ZSI6ZmFsc2V9LCJJc1Zpc2libGUiOnRydWUsIlBhcmVudFN0eWxlIjpudWxsfSwiR3JpZGxpbmVQYW5lbFN0eWxlIjp7IiRpZCI6IjI1MjAiLCJHcmlkbGluZVN0eWxlIjp7IiRpZCI6IjI1MjEiLCJMaW5lQ29sb3IiOnsiJGlkIjoiMjUyMiIsIiR0eXBlIjoiTkxSRS5Db21tb24uRG9tLlNvbGlkQ29sb3JCcnVzaCwgTkxSRS5Db21tb24iLCJDb2xvciI6eyIkaWQiOiIyNTIzIiwiQSI6MzgsIlIiOjE0MSwiRyI6OTksIkIiOjExNn19LCJMaW5lV2VpZ2h0IjoxLjAsIkxpbmVUeXBlIjowLCJQYXJlbnRTdHlsZSI6bnVsbH0sIk1hcmdpbiI6eyIkaWQiOiIyNTI0IiwiVG9wIjowLjAsIkxlZnQiOjAuMCwiUmlnaHQiOjAuMCwiQm90dG9tIjowLjB9LCJQYWRkaW5nIjp7IiRpZCI6IjI1MjUiLCJUb3AiOjAuMCwiTGVmdCI6MC4wLCJSaWdodCI6MC4wLCJCb3R0b20iOjAuMH0sIkJhY2tncm91bmQiOm51bGwsIklzVmlzaWJsZSI6dHJ1ZSwiV2lkdGgiOjAuMCwiSGVpZ2h0IjowLjAsIkJvcmRlclN0eWxlIjp7IiRpZCI6IjI1MjYiLCJMaW5lQ29sb3IiOm51bGwsIkxpbmVXZWlnaHQiOjAuMCwiTGluZVR5cGUiOjAsIlBhcmVudFN0eWxlIjpudWxsfSwiUGFyZW50U3R5bGUiOm51bGx9LCJBY3Rpdml0eUxpbmVQYW5lbFN0eWxlIjp7IiRpZCI6IjI1MjciLCJBY3Rpdml0eUxpbmVTdHlsZSI6eyIkaWQiOiIyNTI4IiwiTGluZUNvbG9yIjp7IiRpZCI6IjI1MjkiLCIkdHlwZSI6Ik5MUkUuQ29tbW9uLkRvbS5Tb2xpZENvbG9yQnJ1c2gsIE5MUkUuQ29tbW9uIiwiQ29sb3IiOnsiJGlkIjoiMjUzMCIsIkEiOjM4LCJSIjo5MSwiRyI6MTU1LCJCIjoyMTN9fSwiTGluZVdlaWdodCI6MS4wLCJMaW5lVHlwZSI6MCwiUGFyZW50U3R5bGUiOm51bGx9LCJNYXJnaW4iOnsiJGlkIjoiMjUzMSIsIlRvcCI6MC4wLCJMZWZ0IjowLjAsIlJpZ2h0IjowLjAsIkJvdHRvbSI6MC4wfSwiUGFkZGluZyI6eyIkaWQiOiIyNTMyIiwiVG9wIjowLjAsIkxlZnQiOjAuMCwiUmlnaHQiOjAuMCwiQm90dG9tIjowLjB9LCJCYWNrZ3JvdW5kIjpudWxsLCJJc1Zpc2libGUiOnRydWUsIldpZHRoIjowLjAsIkhlaWdodCI6MC4wLCJCb3JkZXJTdHlsZSI6bnVsbCwiUGFyZW50U3R5bGUiOm51bGx9LCJfc2VsZWN0ZWRUaGVtZVByZXNldENvbG9ycyI6eyIkaWQiOiIyNTMzIiwiVGV4dExpZ2h0Ijp7IiRpZCI6IjI1MzQiLCJBIjoyNTUsIlIiOjI1NSwiRyI6MjU1LCJCIjoyNTV9LCJUZXh0RGFyayI6eyIkaWQiOiIyNTM1IiwiQSI6MjU1LCJSIjowLCJHIjowLCJCIjowfSwiQWNjZW50MSI6eyIkcmVmIjoiMjM3MSJ9LCJBY2NlbnQyIjp7IiRyZWYiOiIyMzMzIn0sIkFjY2VudDMiOnsiJGlkIjoiMjUzNiIsIkEiOjEyNywiUiI6MTY3LCJHIjoxODMsIkIiOjEzN30sIkFjY2VudDQiOnsiJGlkIjoiMjUzNyIsIkEiOjEyNywiUiI6MTg1LCJHIjoxNjQsIkIiOjEzN30sIkFjY2VudDUiOnsiJGlkIjoiMjUzOCIsIkEiOjEyNywiUiI6MTQxLCJHIjo5OSwiQiI6MTE2fSwiQWNjZW50NiI6eyIkaWQiOiIyNTM5IiwiQSI6MTI3LCJSIjo5NywiRyI6MTI5LCJCIjoxNTF9LCJBY2NlbnQ3Ijp7IiRpZCI6IjI1NDAiLCJBIjoxMjcsIlIiOjcwLCJHIjo3MCwiQiI6NzR9LCJBY2NlbnQ4Ijp7IiRpZCI6IjI1NDEiLCJBIjoyNTUsIlIiOjc4LCJHIjoxNjcsIkIiOjQ2fX0sIlNob3dFbGFwc2VkVGltZUdyYWRpZW50U3R5bGUiOmZhbHNlLCJUaW1lYmFuZFJlc2VydmVkTGVmdEFyZWFTdHlsZSI6eyIkaWQiOiIyNTQyIiwiQWN0aXZpdHlIZWFkZXJXaWR0aCI6MC4wLCJJc1NldCI6ZmFsc2V9LCJEZWZhdWx0U3dpbWxhbmVTdHlsZSI6eyIkaWQiOiIyNTQzIiwiSGVhZGVyU3R5bGUiOnsiJGlkIjoiMjU0NCIsIlRleHRTdHlsZSI6eyIkaWQiOiIyNTQ1IiwiRm9udFNldHRpbmdzIjp7IiRpZCI6IjI1NDYiLCJGb250U2l6ZSI6MTIsIkZvbnROYW1lIjoiQ2FsaWJyaSIsIklzQm9sZCI6ZmFsc2UsIklzSXRhbGljIjpmYWxzZSwiSXNVbmRlcmxpbmVkIjpmYWxzZSwiUGFyZW50U3R5bGUiOm51bGx9LCJBdXRvU2l6ZSI6MCwiRm9yZWdyb3VuZCI6eyIkaWQiOiIyNTQ3IiwiQ29sb3IiOnsiJGlkIjoiMjU0OCIsIkEiOjI1NSwiUiI6MzIsIkciOjU2LCJCIjoxMDB9fSwiTWF4V2lkdGgiOjAuMCwiTWF4SGVpZ2h0IjowLjAsIlNtYXJ0Rm9yZWdyb3VuZElzQWN0aXZlIjpmYWxzZSwiSG9yaXpvbnRhbEFsaWdubWVudCI6MCwiVmVydGljYWxBbGlnbm1lbnQiOjAsIlNtYXJ0Rm9yZWdyb3VuZCI6bnVsbCwiQmFja2dyb3VuZEZpbGxUeXBlIjowLCJNYXJnaW4iOnsiJGlkIjoiMjU0OSIsIlRvcCI6MC4wLCJMZWZ0IjowLjAsIlJpZ2h0IjowLjAsIkJvdHRvbSI6MC4wfSwiUGFkZGluZyI6eyIkaWQiOiIyNTUwIiwiVG9wIjowLjAsIkxlZnQiOjAuMCwiUmlnaHQiOjAuMCwiQm90dG9tIjowLjB9LCJCYWNrZ3JvdW5kIjpudWxsLCJJc1Zpc2libGUiOmZhbHNlLCJXaWR0aCI6MC4wLCJIZWlnaHQiOjAuMCwiQm9yZGVyU3R5bGUiOm51bGwsIlBhcmVudFN0eWxlIjpudWxsfSwiUmVjdGFuZ2xlU3R5bGUiOnsiJGlkIjoiMjU1MSIsIk1hcmdpbiI6eyIkaWQiOiIyNTUyIiwiVG9wIjowLjAsIkxlZnQiOjAuMCwiUmlnaHQiOjAuMCwiQm90dG9tIjowLjB9LCJQYWRkaW5nIjp7IiRpZCI6IjI1NTMiLCJUb3AiOjAuMCwiTGVmdCI6MC4wLCJSaWdodCI6MC4wLCJCb3R0b20iOjAuMH0sIkJhY2tncm91bmQiOnsiJGlkIjoiMjU1NCIsIkNvbG9yIjp7IiRpZCI6IjI1NTUiLCJBIjoxMjcsIlIiOjkxLCJHIjoxNTUsIkIiOjIxM319LCJJc1Zpc2libGUiOmZhbHNlLCJXaWR0aCI6MC4wLCJIZWlnaHQiOjAuMCwiQm9yZGVyU3R5bGUiOnsiJGlkIjoiMjU1NiIsIkxpbmVDb2xvciI6eyIkaWQiOiIyNTU3IiwiJHR5cGUiOiJOTFJFLkNvbW1vbi5Eb20uU29saWRDb2xvckJydXNoLCBOTFJFLkNvbW1vbiIsIkNvbG9yIjp7IiRpZCI6IjI1NTgiLCJBIjoyNTUsIlIiOjI1NSwiRyI6MCwiQiI6MH19LCJMaW5lV2VpZ2h0IjowLjAsIkxpbmVUeXBlIjowLCJQYXJlbnRTdHlsZSI6bnVsbH0sIlBhcmVudFN0eWxlIjpudWxsfSwiTWFyZ2luIjp7IiRpZCI6IjI1NTkiLCJUb3AiOjAuMCwiTGVmdCI6MC4wLCJSaWdodCI6MC4wLCJCb3R0b20iOjAuMH0sIlBhZGRpbmciOnsiJGlkIjoiMjU2MCIsIlRvcCI6MC4wLCJMZWZ0IjowLjAsIlJpZ2h0IjowLjAsIkJvdHRvbSI6MC4wfSwiQmFja2dyb3VuZCI6bnVsbCwiSXNWaXNpYmxlIjp0cnVlLCJXaWR0aCI6MC4wLCJIZWlnaHQiOjAuMCwiQm9yZGVyU3R5bGUiOm51bGwsIlBhcmVudFN0eWxlIjpudWxsfSwiQmFja2dyb3VuZFN0eWxlIjp7IiRpZCI6IjI1NjEiLCJNYXJnaW4iOnsiJGlkIjoiMjU2MiIsIlRvcCI6MC4wLCJMZWZ0IjowLjAsIlJpZ2h0IjowLjAsIkJvdHRvbSI6MC4wfSwiUGFkZGluZyI6eyIkaWQiOiIyNTYzIiwiVG9wIjowLjAsIkxlZnQiOjAuMCwiUmlnaHQiOjAuMCwiQm90dG9tIjowLjB9LCJCYWNrZ3JvdW5kIjp7IiRpZCI6IjI1NjQiLCJDb2xvciI6eyIkaWQiOiIyNTY1IiwiQSI6MzgsIlIiOjkxLCJHIjoxNTUsIkIiOjIxM319LCJJc1Zpc2libGUiOnRydWUsIldpZHRoIjowLjAsIkhlaWdodCI6MC4wLCJCb3JkZXJTdHlsZSI6eyIkaWQiOiIyNTY2IiwiTGluZUNvbG9yIjp7IiRpZCI6IjI1NjciLCIkdHlwZSI6Ik5MUkUuQ29tbW9uLkRvbS5Tb2xpZENvbG9yQnJ1c2gsIE5MUkUuQ29tbW9uIiwiQ29sb3IiOnsiJGlkIjoiMjU2OCIsIkEiOjI1NSwiUiI6MjU1LCJHIjowLCJCIjowfX0sIkxpbmVXZWlnaHQiOjAuMCwiTGluZVR5cGUiOjAsIlBhcmVudFN0eWxlIjpudWxsfSwiUGFyZW50U3R5bGUiOm51bGx9LCJJc0Fib3ZlVGltZWJhbmQiOmZhbHNlLCJNYXJnaW4iOnsiJGlkIjoiMjU2OSIsIlRvcCI6MC4wLCJMZWZ0IjowLjAsIlJpZ2h0IjowLjAsIkJvdHRvbSI6MC4wfSwiUGFkZGluZyI6eyIkaWQiOiIyNTcwIiwiVG9wIjowLjAsIkxlZnQiOjAuMCwiUmlnaHQiOjAuMCwiQm90dG9tIjowLjB9LCJJc1Zpc2libGUiOnRydWUsIldpZHRoIjowLjAsIkhlaWdodCI6MC4wLCJCb3JkZXJTdHlsZSI6bnVsbCwiUGFyZW50U3R5bGUiOm51bGx9LCJEZWZhdWx0U3dpbWxhbmVWMlN0eWxlIjp7IiRpZCI6IjI1NzEiLCJTdHlsZUlkIjoiMDAwMDAwMDAtMDAwMC0wMDAwLTAwMDAtMDAwMDAwMDAwMDAwIiwiSGVhZGVyU3R5bGUiOnsiJGlkIjoiMjU3MiIsIlRleHRJc1ZlcnRpY2FsIjpmYWxzZSwiVGV4dFN0eWxlIjp7IiRpZCI6IjI1NzMiLCJGb250U2V0dGluZ3MiOnsiJGlkIjoiMjU3NCIsIkZvbnRTaXplIjoxMiwiRm9udE5hbWUiOiJNViBCb2xpIiwiSXNCb2xkIjpmYWxzZSwiSXNJdGFsaWMiOmZhbHNlLCJJc1VuZGVybGluZWQiOmZhbHNlLCJQYXJlbnRTdHlsZSI6bnVsbH0sIkF1dG9TaXplIjoyLCJGb3JlZ3JvdW5kIjp7IiRpZCI6IjI1NzUiLCJDb2xvciI6eyIkaWQiOiIyNTc2IiwiQSI6MjU1LCJSIjozNSwiRyI6MzUsIkIiOjM3fX0sIk1heFdpZHRoIjoiSW5maW5pdHkiLCJNYXhIZWlnaHQiOiJJbmZpbml0eSIsIlNtYXJ0Rm9yZWdyb3VuZElzQWN0aXZlIjpmYWxzZSwiSG9yaXpvbnRhbEFsaWdubWVudCI6MCwiVmVydGljYWxBbGlnbm1lbnQiOjAsIlNtYXJ0Rm9yZWdyb3VuZCI6bnVsbCwiQmFja2dyb3VuZEZpbGxUeXBlIjowLCJNYXJnaW4iOnsiJGlkIjoiMjU3NyIsIlRvcCI6MC4wLCJMZWZ0IjowLjAsIlJpZ2h0IjowLjAsIkJvdHRvbSI6MC4wfSwiUGFkZGluZyI6eyIkaWQiOiIyNTc4IiwiVG9wIjowLjAsIkxlZnQiOjAuMCwiUmlnaHQiOjAuMCwiQm90dG9tIjowLjB9LCJCYWNrZ3JvdW5kIjp7IiRpZCI6IjI1NzkiLCJDb2xvciI6eyIkaWQiOiIyNTgwIiwiQSI6MjU1LCJSIjoxMTIsIkciOjE3MywiQiI6NzF9fSwiSXNWaXNpYmxlIjpmYWxzZSwiV2lkdGgiOjAuMCwiSGVpZ2h0IjowLjAsIkJvcmRlclN0eWxlIjpudWxsLCJQYXJlbnRTdHlsZSI6bnVsbH0sIlJlY3RhbmdsZVN0eWxlIjp7IiRpZCI6IjI1ODEiLCJNYXJnaW4iOnsiJGlkIjoiMjU4MiIsIlRvcCI6MC4wLCJMZWZ0IjowLjAsIlJpZ2h0IjowLjAsIkJvdHRvbSI6MC4wfSwiUGFkZGluZyI6eyIkaWQiOiIyNTgzIiwiVG9wIjowLjAsIkxlZnQiOjAuMCwiUmlnaHQiOjAuMCwiQm90dG9tIjowLjB9LCJCYWNrZ3JvdW5kIjp7IiRpZCI6IjI1ODQiLCJDb2xvciI6eyIkaWQiOiIyNTg1IiwiQSI6MTI3LCJSIjoxNjcsIkciOjE4MywiQiI6MTM3fX0sIklzVmlzaWJsZSI6dHJ1ZSwiV2lkdGgiOjAuMCwiSGVpZ2h0IjowLjAsIkJvcmRlclN0eWxlIjp7IiRpZCI6IjI1ODYiLCJMaW5lQ29sb3IiOnsiJGlkIjoiMjU4NyIsIiR0eXBlIjoiTkxSRS5Db21tb24uRG9tLlNvbGlkQ29sb3JCcnVzaCwgTkxSRS5Db21tb24iLCJDb2xvciI6eyIkaWQiOiIyNTg4IiwiQSI6MjU1LCJSIjoyMiwiRyI6MjgsIkIiOjM1fX0sIkxpbmVXZWlnaHQiOjAuMCwiTGluZVR5cGUiOjAsIlBhcmVudFN0eWxlIjpudWxsfSwiUGFyZW50U3R5bGUiOm51bGx9LCJNYXJnaW4iOnsiJGlkIjoiMjU4OSIsIlRvcCI6MC4wLCJMZWZ0IjowLjAsIlJpZ2h0IjowLjAsIkJvdHRvbSI6MC4wfSwiUGFkZGluZyI6eyIkaWQiOiIyNTkwIiwiVG9wIjowLjAsIkxlZnQiOjAuMCwiUmlnaHQiOjAuMCwiQm90dG9tIjowLjB9LCJCYWNrZ3JvdW5kIjpudWxsLCJJc1Zpc2libGUiOnRydWUsIldpZHRoIjowLjAsIkhlaWdodCI6MC4wLCJCb3JkZXJTdHlsZSI6bnVsbCwiUGFyZW50U3R5bGUiOm51bGx9LCJCYWNrZ3JvdW5kU3R5bGUiOnsiJGlkIjoiMjU5MSIsIk1hcmdpbiI6eyIkaWQiOiIyNTkyIiwiVG9wIjowLjAsIkxlZnQiOjAuMCwiUmlnaHQiOjAuMCwiQm90dG9tIjowLjB9LCJQYWRkaW5nIjp7IiRpZCI6IjI1OTMiLCJUb3AiOjAuMCwiTGVmdCI6MC4wLCJSaWdodCI6MC4wLCJCb3R0b20iOjAuMH0sIkJhY2tncm91bmQiOnsiJGlkIjoiMjU5NCIsIkNvbG9yIjp7IiRpZCI6IjI1OTUiLCJBIjozOCwiUiI6MTU1LCJHIjoxMTUsIkIiOjk4fX0sIklzVmlzaWJsZSI6dHJ1ZSwiV2lkdGgiOjAuMCwiSGVpZ2h0IjowLjAsIkJvcmRlclN0eWxlIjp7IiRpZCI6IjI1OTYiLCJMaW5lQ29sb3IiOnsiJGlkIjoiMjU5NyIsIiR0eXBlIjoiTkxSRS5Db21tb24uRG9tLlNvbGlkQ29sb3JCcnVzaCwgTkxSRS5Db21tb24iLCJDb2xvciI6eyIkaWQiOiIyNTk4IiwiQSI6MjU1LCJSIjoyMzQsIkciOjIyLCJCIjozMH19LCJMaW5lV2VpZ2h0IjowLjAsIkxpbmVUeXBlIjowLCJQYXJlbnRTdHlsZSI6bnVsbH0sIlBhcmVudFN0eWxlIjpudWxsfSwiSXNBYm92ZVRpbWViYW5kIjpmYWxzZSwiU3BhY2luZyI6NSwiRGVmYXVsdFN3aW1sYW5lVGFza1N0eWxlIjp7IiRpZCI6IjI1OTkiLCIkdHlwZSI6Ik5MUkUuQ29tbW9uLkRvbS5TdHlsZXMuRXhwbGljaXRTZXRhYmxlVGFza1N0eWxlLCBOTFJFLkNvbW1vbiIsIlNoYXBlIjoyLCJTaGFwZVRoaWNrbmVzcyI6MSwiRHVyYXRpb25Gb3JtYXQiOjAsIkluY2x1ZGVOb25Xb3JraW5nRGF5c0luRHVyYXRpb24iOmZhbHNlLCJQZXJjZW50YWdlQ29tcGxldGVTdHlsZSI6eyIkaWQiOiIyNjAwIiwiRm9udFNldHRpbmdzIjp7IiRpZCI6IjI2MDEiLCJGb250U2l6ZSI6MTAsIkZvbnROYW1lIjoiQ2FsaWJyaSIsIklzQm9sZCI6ZmFsc2UsIklzSXRhbGljIjpmYWxzZSwiSXNVbmRlcmxpbmVkIjpmYWxzZSwiUGFyZW50U3R5bGUiOm51bGx9LCJBdXRvU2l6ZSI6MCwiRm9yZWdyb3VuZCI6eyIkaWQiOiIyNjAyIiwiQ29sb3IiOnsiJGlkIjoiMjYw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2MDQiLCJUb3AiOjAuMCwiTGVmdCI6MC4wLCJSaWdodCI6MC4wLCJCb3R0b20iOjAuMH0sIlBhZGRpbmciOnsiJGlkIjoiMjYwNSIsIlRvcCI6MC4wLCJMZWZ0IjowLjAsIlJpZ2h0IjowLjAsIkJvdHRvbSI6MC4wfSwiQmFja2dyb3VuZCI6eyIkaWQiOiIyNjA2IiwiQ29sb3IiOnsiJGlkIjoiMjYwNyIsIkEiOjg5LCJSIjowLCJHIjowLCJCIjowfX0sIklzVmlzaWJsZSI6dHJ1ZSwiV2lkdGgiOjAuMCwiSGVpZ2h0IjowLjAsIkJvcmRlclN0eWxlIjpudWxsLCJQYXJlbnRTdHlsZSI6bnVsbH0sIkR1cmF0aW9uU3R5bGUiOnsiJGlkIjoiMjYwOCIsIkZvbnRTZXR0aW5ncyI6eyIkaWQiOiIyNjA5IiwiRm9udFNpemUiOjEwLCJGb250TmFtZSI6IkNhbGlicmkiLCJJc0JvbGQiOmZhbHNlLCJJc0l0YWxpYyI6ZmFsc2UsIklzVW5kZXJsaW5lZCI6ZmFsc2UsIlBhcmVudFN0eWxlIjpudWxsfSwiQXV0b1NpemUiOjAsIkZvcmVncm91bmQiOnsiJGlkIjoiMjYxMCIsIkNvbG9yIjp7IiRpZCI6IjI2M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jEyIiwiVG9wIjowLjAsIkxlZnQiOjAuMCwiUmlnaHQiOjAuMCwiQm90dG9tIjowLjB9LCJQYWRkaW5nIjp7IiRpZCI6IjI2MTMiLCJUb3AiOjAuMCwiTGVmdCI6MC4wLCJSaWdodCI6MC4wLCJCb3R0b20iOjAuMH0sIkJhY2tncm91bmQiOnsiJGlkIjoiMjYxNCIsIkNvbG9yIjp7IiRyZWYiOiIyNjA3In19LCJJc1Zpc2libGUiOnRydWUsIldpZHRoIjowLjAsIkhlaWdodCI6MC4wLCJCb3JkZXJTdHlsZSI6bnVsbCwiUGFyZW50U3R5bGUiOm51bGx9LCJIb3Jpem9udGFsQ29ubmVjdG9yU3R5bGUiOnsiJGlkIjoiMjYxNSIsIkxpbmVDb2xvciI6eyIkaWQiOiIyNjE2IiwiJHR5cGUiOiJOTFJFLkNvbW1vbi5Eb20uU29saWRDb2xvckJydXNoLCBOTFJFLkNvbW1vbiIsIkNvbG9yIjp7IiRpZCI6IjI2MTciLCJBIjoyNTUsIlIiOjIwNCwiRyI6MjA0LCJCIjoyMDR9fSwiTGluZVdlaWdodCI6MS4wLCJMaW5lVHlwZSI6MCwiUGFyZW50U3R5bGUiOm51bGx9LCJWZXJ0aWNhbENvbm5lY3RvclN0eWxlIjp7IiRpZCI6IjI2MTgiLCJMaW5lQ29sb3IiOnsiJGlkIjoiMjYxOSIsIiR0eXBlIjoiTkxSRS5Db21tb24uRG9tLlNvbGlkQ29sb3JCcnVzaCwgTkxSRS5Db21tb24iLCJDb2xvciI6eyIkaWQiOiIyNjI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YyMSIsIk1hcmdpbiI6eyIkaWQiOiIyNjIyIiwiVG9wIjowLjAsIkxlZnQiOjQuMCwiUmlnaHQiOjQuMCwiQm90dG9tIjowLjB9LCJQYWRkaW5nIjp7IiRpZCI6IjI2MjMiLCJUb3AiOjAuMCwiTGVmdCI6MC4wLCJSaWdodCI6MC4wLCJCb3R0b20iOjAuMH0sIkJhY2tncm91bmQiOnsiJGlkIjoiMjYyNCIsIkNvbG9yIjp7IiRpZCI6IjI2MjUiLCJBIjoyNTUsIlIiOjEyOSwiRyI6MTQ5LCJCIjo5MX19LCJJc1Zpc2libGUiOnRydWUsIldpZHRoIjowLjAsIkhlaWdodCI6MTYuMTEzMzMzMzMzMzMzMzQ0LCJCb3JkZXJTdHlsZSI6eyIkaWQiOiIyNjI2IiwiTGluZUNvbG9yIjp7IiRpZCI6IjI2MjciLCIkdHlwZSI6Ik5MUkUuQ29tbW9uLkRvbS5Tb2xpZENvbG9yQnJ1c2gsIE5MUkUuQ29tbW9uIiwiQ29sb3IiOnsiJGlkIjoiMjYyOCIsIkEiOjI1NSwiUiI6MjM0LCJHIjoyMiwiQiI6MzB9fSwiTGluZVdlaWdodCI6MC4wLCJMaW5lVHlwZSI6MCwiUGFyZW50U3R5bGUiOm51bGx9LCJQYXJlbnRTdHlsZSI6bnVsbH0sIlRpdGxlU3R5bGUiOnsiJGlkIjoiMjYyOSIsIkZvbnRTZXR0aW5ncyI6eyIkaWQiOiIyNjMwIiwiRm9udFNpemUiOjEwLCJGb250TmFtZSI6Ik1WIEJvbGkiLCJJc0JvbGQiOmZhbHNlLCJJc0l0YWxpYyI6ZmFsc2UsIklzVW5kZXJsaW5lZCI6ZmFsc2UsIlBhcmVudFN0eWxlIjpudWxsfSwiQXV0b1NpemUiOjAsIkZvcmVncm91bmQiOnsiJGlkIjoiMjYzMSIsIkNvbG9yIjp7IiRpZCI6IjI2Mz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YzMyIsIlRvcCI6MC4wLCJMZWZ0IjowLjAsIlJpZ2h0IjowLjAsIkJvdHRvbSI6MC4wfSwiUGFkZGluZyI6eyIkaWQiOiIyNjM0IiwiVG9wIjowLjAsIkxlZnQiOjAuMCwiUmlnaHQiOjAuMCwiQm90dG9tIjowLjB9LCJCYWNrZ3JvdW5kIjp7IiRpZCI6IjI2MzUiLCJDb2xvciI6eyIkaWQiOiIyNjM2IiwiQSI6MCwiUiI6MjU1LCJHIjoyNTUsIkIiOjI1NX19LCJJc1Zpc2libGUiOnRydWUsIldpZHRoIjowLjAsIkhlaWdodCI6MC4wLCJCb3JkZXJTdHlsZSI6bnVsbCwiUGFyZW50U3R5bGUiOm51bGx9LCJEYXRlU3R5bGUiOnsiJGlkIjoiMjYzNyIsIkZvbnRTZXR0aW5ncyI6eyIkaWQiOiIyNjM4IiwiRm9udFNpemUiOjEwLCJGb250TmFtZSI6IkNhbGlicmkiLCJJc0JvbGQiOmZhbHNlLCJJc0l0YWxpYyI6ZmFsc2UsIklzVW5kZXJsaW5lZCI6ZmFsc2UsIlBhcmVudFN0eWxlIjpudWxsfSwiQXV0b1NpemUiOjAsIkZvcmVncm91bmQiOnsiJGlkIjoiMjYzOSIsIkNvbG9yIjp7IiRpZCI6IjI2ND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2NDEiLCJUb3AiOjAuMCwiTGVmdCI6MC4wLCJSaWdodCI6MC4wLCJCb3R0b20iOjAuMH0sIlBhZGRpbmciOnsiJGlkIjoiMjY0MiIsIlRvcCI6MC4wLCJMZWZ0IjowLjAsIlJpZ2h0IjowLjAsIkJvdHRvbSI6MC4wfSwiQmFja2dyb3VuZCI6eyIkaWQiOiIyNjQzIiwiQ29sb3IiOnsiJHJlZiI6IjI2MDcifX0sIklzVmlzaWJsZSI6dHJ1ZSwiV2lkdGgiOjAuMCwiSGVpZ2h0IjowLjAsIkJvcmRlclN0eWxlIjpudWxsLCJQYXJlbnRTdHlsZSI6bnVsbH0sIkRhdGVGb3JtYXQiOnsiJGlkIjoiMjY0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Q1IiwiRm9ybWF0IjowLCJJc1Zpc2libGUiOmZhbHNlLCJMYXN0S25vd25WaXNpYmlsaXR5U3RhdGUiOmZhbHNlfSwiSXNWaXNpYmxlIjp0cnVlLCJQYXJlbnRTdHlsZSI6bnVsbCwiX2V4cGxpY2l0bHlTZXQiOnsiJGlkIjoiMjY0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NjQ3IiwiU2hhcGUiOjAsIkNvbm5lY3Rvck1hcmdpbiI6eyIkaWQiOiIyNjQ4IiwiVG9wIjowLjAsIkxlZnQiOjIuMCwiUmlnaHQiOjIuMCwiQm90dG9tIjowLjB9LCJDb25uZWN0b3JTdHlsZSI6eyIkaWQiOiIyNjQ5IiwiTGluZUNvbG9yIjp7IiRpZCI6IjI2NTAiLCIkdHlwZSI6Ik5MUkUuQ29tbW9uLkRvbS5Tb2xpZENvbG9yQnJ1c2gsIE5MUkUuQ29tbW9uIiwiQ29sb3IiOnsiJGlkIjoiMjY1MSIsIkEiOjEyNywiUiI6NzksIkciOjEyOSwiQiI6MTg5fX0sIkxpbmVXZWlnaHQiOjEuMCwiTGluZVR5cGUiOjAsIlBhcmVudFN0eWxlIjpudWxsfSwiSXNCZWxvd1RpbWViYW5kIjpmYWxzZSwiUG9zaXRpb25PblRhc2siOjEsIkhpZGVEYXRlIjpmYWxzZSwiU2hhcGVTaXplIjoxLCJTcGFjaW5nIjoyLjAsIlBhZGRpbmciOnsiJGlkIjoiMjY1MiIsIlRvcCI6Ny4wLCJMZWZ0IjozLjAsIlJpZ2h0IjowLjAsIkJvdHRvbSI6Mi4wfSwiU2hhcGVTdHlsZSI6eyIkaWQiOiIyNjUzIiwiTWFyZ2luIjp7IiRpZCI6IjI2NTQiLCJUb3AiOjAuMCwiTGVmdCI6MC4wLCJSaWdodCI6MC4wLCJCb3R0b20iOjAuMH0sIlBhZGRpbmciOnsiJGlkIjoiMjY1NSIsIlRvcCI6MC4wLCJMZWZ0IjowLjAsIlJpZ2h0IjowLjAsIkJvdHRvbSI6MC4wfSwiQmFja2dyb3VuZCI6eyIkaWQiOiIyNjU2IiwiQ29sb3IiOnsiJGlkIjoiMjY1NyIsIkEiOjEyNywiUiI6MTY3LCJHIjoxODMsIkIiOjEzN319LCJJc1Zpc2libGUiOnRydWUsIldpZHRoIjoxOC4wLCJIZWlnaHQiOjIwLjAsIkJvcmRlclN0eWxlIjp7IiRpZCI6IjI2NTgiLCJMaW5lQ29sb3IiOnsiJGlkIjoiMjY1OSIsIiR0eXBlIjoiTkxSRS5Db21tb24uRG9tLlNvbGlkQ29sb3JCcnVzaCwgTkxSRS5Db21tb24iLCJDb2xvciI6eyIkaWQiOiIyNjYwIiwiQSI6MjU1LCJSIjoyMzQsIkciOjIyLCJCIjozMH19LCJMaW5lV2VpZ2h0IjowLjAsIkxpbmVUeXBlIjowLCJQYXJlbnRTdHlsZSI6bnVsbH0sIlBhcmVudFN0eWxlIjpudWxsfSwiVGl0bGVTdHlsZSI6eyIkaWQiOiIyNjYxIiwiRm9udFNldHRpbmdzIjp7IiRpZCI6IjI2NjIiLCJGb250U2l6ZSI6MTEsIkZvbnROYW1lIjoiQ2FsaWJyaSIsIklzQm9sZCI6dHJ1ZSwiSXNJdGFsaWMiOmZhbHNlLCJJc1VuZGVybGluZWQiOmZhbHNlLCJQYXJlbnRTdHlsZSI6bnVsbH0sIkF1dG9TaXplIjowLCJGb3JlZ3JvdW5kIjp7IiRpZCI6IjI2NjMiLCJDb2xvciI6eyIkaWQiOiIyNjY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NjUiLCJUb3AiOjAuMCwiTGVmdCI6MC4wLCJSaWdodCI6MC4wLCJCb3R0b20iOjAuMH0sIlBhZGRpbmciOnsiJGlkIjoiMjY2NiIsIlRvcCI6MC4wLCJMZWZ0IjowLjAsIlJpZ2h0IjowLjAsIkJvdHRvbSI6MC4wfSwiQmFja2dyb3VuZCI6eyIkaWQiOiIyNjY3IiwiQ29sb3IiOnsiJGlkIjoiMjY2OCIsIkEiOjg5LCJSIjowLCJHIjowLCJCIjowfX0sIklzVmlzaWJsZSI6dHJ1ZSwiV2lkdGgiOjAuMCwiSGVpZ2h0IjowLjAsIkJvcmRlclN0eWxlIjpudWxsLCJQYXJlbnRTdHlsZSI6bnVsbH0sIkRhdGVTdHlsZSI6eyIkaWQiOiIyNjY5IiwiRm9udFNldHRpbmdzIjp7IiRpZCI6IjI2NzAiLCJGb250U2l6ZSI6MTAsIkZvbnROYW1lIjoiQ2FsaWJyaSIsIklzQm9sZCI6ZmFsc2UsIklzSXRhbGljIjpmYWxzZSwiSXNVbmRlcmxpbmVkIjpmYWxzZSwiUGFyZW50U3R5bGUiOm51bGx9LCJBdXRvU2l6ZSI6MCwiRm9yZWdyb3VuZCI6eyIkaWQiOiIyNjcxIiwiQ29sb3IiOnsiJGlkIjoiMjY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Y3MyIsIlRvcCI6MC4wLCJMZWZ0IjowLjAsIlJpZ2h0IjowLjAsIkJvdHRvbSI6MC4wfSwiUGFkZGluZyI6eyIkaWQiOiIyNjc0IiwiVG9wIjowLjAsIkxlZnQiOjAuMCwiUmlnaHQiOjAuMCwiQm90dG9tIjowLjB9LCJCYWNrZ3JvdW5kIjp7IiRpZCI6IjI2NzUiLCJDb2xvciI6eyIkcmVmIjoiMjY2OCJ9fSwiSXNWaXNpYmxlIjp0cnVlLCJXaWR0aCI6MC4wLCJIZWlnaHQiOjAuMCwiQm9yZGVyU3R5bGUiOm51bGwsIlBhcmVudFN0eWxlIjpudWxsfSwiRGF0ZUZvcm1hdCI6eyIkaWQiOiIyNj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NzciLCJGb3JtYXQiOjAsIklzVmlzaWJsZSI6ZmFsc2UsIkxhc3RLbm93blZpc2liaWxpdHlTdGF0ZSI6ZmFsc2V9LCJJc1Zpc2libGUiOnRydWUsIlBhcmVudFN0eWxlIjpudWxsfSwiRGVmYXVsdFN3aW1sYW5lTWlsZXN0b25lU3R5bGUiOnsiJGlkIjoiMjY3OCIsIlRpdGxlUG9zaXRpb24iOiJSaWdodCIsIkRhdGVQb3NpdGlvbiI6IkxlZnQiLCJTaGFwZVR5cGUiOjE0LCJTaGFwZVNpemUiOjEsIlNwYWNpbmciOjUsIlNoYXBlU3R5bGUiOnsiJGlkIjoiMjY3OSIsIk1hcmdpbiI6eyIkaWQiOiIyNjgwIiwiVG9wIjowLjAsIkxlZnQiOjAuMCwiUmlnaHQiOjAuMCwiQm90dG9tIjowLjB9LCJQYWRkaW5nIjp7IiRpZCI6IjI2ODEiLCJUb3AiOjAuMCwiTGVmdCI6MC4wLCJSaWdodCI6MC4wLCJCb3R0b20iOjAuMH0sIkJhY2tncm91bmQiOnsiJGlkIjoiMjY4MiIsIkNvbG9yIjp7IiRpZCI6IjI2ODMiLCJBIjoyNTUsIlIiOjEyOSwiRyI6MTQ5LCJCIjo5MX19LCJJc1Zpc2libGUiOnRydWUsIldpZHRoIjoxOC4wLCJIZWlnaHQiOjIwLjAsIkJvcmRlclN0eWxlIjp7IiRpZCI6IjI2ODQiLCJMaW5lQ29sb3IiOnsiJGlkIjoiMjY4NSIsIiR0eXBlIjoiTkxSRS5Db21tb24uRG9tLlNvbGlkQ29sb3JCcnVzaCwgTkxSRS5Db21tb24iLCJDb2xvciI6eyIkaWQiOiIyNjg2IiwiQSI6MjU1LCJSIjoyMzQsIkciOjIyLCJCIjozMH19LCJMaW5lV2VpZ2h0IjowLjAsIkxpbmVUeXBlIjowLCJQYXJlbnRTdHlsZSI6bnVsbH0sIlBhcmVudFN0eWxlIjpudWxsfSwiVGl0bGVTdHlsZSI6eyIkaWQiOiIyNjg3IiwiRm9udFNldHRpbmdzIjp7IiRpZCI6IjI2ODgiLCJGb250U2l6ZSI6MTEsIkZvbnROYW1lIjoiTVYgQm9saSIsIklzQm9sZCI6ZmFsc2UsIklzSXRhbGljIjpmYWxzZSwiSXNVbmRlcmxpbmVkIjpmYWxzZSwiUGFyZW50U3R5bGUiOm51bGx9LCJBdXRvU2l6ZSI6MCwiRm9yZWdyb3VuZCI6eyIkaWQiOiIyNjg5IiwiQ29sb3IiOnsiJGlkIjoiMjY5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jkxIiwiVG9wIjowLjAsIkxlZnQiOjAuMCwiUmlnaHQiOjAuMCwiQm90dG9tIjowLjB9LCJQYWRkaW5nIjp7IiRpZCI6IjI2OTIiLCJUb3AiOjAuMCwiTGVmdCI6MC4wLCJSaWdodCI6MC4wLCJCb3R0b20iOjAuMH0sIkJhY2tncm91bmQiOnsiJGlkIjoiMjY5MyIsIkNvbG9yIjp7IiRpZCI6IjI2OTQiLCJBIjowLCJSIjoyNTUsIkciOjI1NSwiQiI6MjU1fX0sIklzVmlzaWJsZSI6dHJ1ZSwiV2lkdGgiOjAuMCwiSGVpZ2h0IjowLjAsIkJvcmRlclN0eWxlIjpudWxsLCJQYXJlbnRTdHlsZSI6bnVsbH0sIkRhdGVTdHlsZSI6eyIkaWQiOiIyNjk1IiwiRm9udFNldHRpbmdzIjp7IiRpZCI6IjI2OTYiLCJGb250U2l6ZSI6MTAsIkZvbnROYW1lIjoiQ2FsaWJyaSIsIklzQm9sZCI6ZmFsc2UsIklzSXRhbGljIjpmYWxzZSwiSXNVbmRlcmxpbmVkIjpmYWxzZSwiUGFyZW50U3R5bGUiOm51bGx9LCJBdXRvU2l6ZSI6MCwiRm9yZWdyb3VuZCI6eyIkaWQiOiIyNjk3IiwiQ29sb3IiOnsiJGlkIjoiMjY5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Y5OSIsIlRvcCI6MC4wLCJMZWZ0IjowLjAsIlJpZ2h0IjowLjAsIkJvdHRvbSI6MC4wfSwiUGFkZGluZyI6eyIkaWQiOiIyNzAwIiwiVG9wIjowLjAsIkxlZnQiOjAuMCwiUmlnaHQiOjAuMCwiQm90dG9tIjowLjB9LCJCYWNrZ3JvdW5kIjp7IiRpZCI6IjI3MDEiLCJDb2xvciI6eyIkaWQiOiIyNzAyIiwiQSI6MCwiUiI6MjU1LCJHIjoyNTUsIkIiOjI1NX19LCJJc1Zpc2libGUiOmZhbHNlLCJXaWR0aCI6MC4wLCJIZWlnaHQiOjAuMCwiQm9yZGVyU3R5bGUiOm51bGwsIlBhcmVudFN0eWxlIjpudWxsfSwiRGF0ZUZvcm1hdCI6eyIkaWQiOiIyNz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MDQiLCJGb3JtYXQiOjAsIklzVmlzaWJsZSI6ZmFsc2UsIkxhc3RLbm93blZpc2liaWxpdHlTdGF0ZSI6ZmFsc2V9LCJJc1Zpc2libGUiOnRydWUsIlBhcmVudFN0eWxlIjpudWxsfSwiRGVmYXVsdFN3aW1sYW5lQWN0aXZpdHlTdHlsZSI6eyIkaWQiOiIyNzA1IiwiSGVhZGVyU3R5bGUiOnsiJGlkIjoiMjcwNiIsIlRleHRTdHlsZSI6eyIkaWQiOiIyNzA3IiwiRm9udFNldHRpbmdzIjp7IiRpZCI6IjI3MDgiLCJGb250U2l6ZSI6MTEsIkZvbnROYW1lIjoiQ2FsaWJyaSIsIklzQm9sZCI6ZmFsc2UsIklzSXRhbGljIjpmYWxzZSwiSXNVbmRlcmxpbmVkIjpmYWxzZSwiUGFyZW50U3R5bGUiOm51bGx9LCJBdXRvU2l6ZSI6MiwiRm9yZWdyb3VuZCI6eyIkaWQiOiIyNzA5IiwiQ29sb3IiOnsiJGlkIjoiMjcx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3MTEiLCJUb3AiOjAuMCwiTGVmdCI6MC4wLCJSaWdodCI6MC4wLCJCb3R0b20iOjAuMH0sIlBhZGRpbmciOnsiJGlkIjoiMjcxMiIsIlRvcCI6MC4wLCJMZWZ0IjowLjAsIlJpZ2h0IjowLjAsIkJvdHRvbSI6MC4wfSwiQmFja2dyb3VuZCI6bnVsbCwiSXNWaXNpYmxlIjp0cnVlLCJXaWR0aCI6MC4wLCJIZWlnaHQiOjAuMCwiQm9yZGVyU3R5bGUiOm51bGwsIlBhcmVudFN0eWxlIjpudWxsfSwiUmVjdGFuZ2xlU3R5bGUiOnsiJGlkIjoiMjcxMyIsIk1hcmdpbiI6eyIkaWQiOiIyNzE0IiwiVG9wIjowLjAsIkxlZnQiOjAuMCwiUmlnaHQiOjAuMCwiQm90dG9tIjowLjB9LCJQYWRkaW5nIjp7IiRpZCI6IjI3MTUiLCJUb3AiOjAuMCwiTGVmdCI6MC4wLCJSaWdodCI6MC4wLCJCb3R0b20iOjAuMH0sIkJhY2tncm91bmQiOnsiJGlkIjoiMjcxNiIsIkNvbG9yIjp7IiRpZCI6IjI3MTciLCJBIjo2MywiUiI6MTY3LCJHIjoxODMsIkIiOjEzN319LCJJc1Zpc2libGUiOnRydWUsIldpZHRoIjowLjAsIkhlaWdodCI6MC4wLCJCb3JkZXJTdHlsZSI6eyIkaWQiOiIyNzE4IiwiTGluZUNvbG9yIjp7IiRpZCI6IjI3MTkiLCIkdHlwZSI6Ik5MUkUuQ29tbW9uLkRvbS5Tb2xpZENvbG9yQnJ1c2gsIE5MUkUuQ29tbW9uIiwiQ29sb3IiOnsiJGlkIjoiMjcyMCIsIkEiOjI1NSwiUiI6MjU1LCJHIjowLCJCIjowfX0sIkxpbmVXZWlnaHQiOjAuMCwiTGluZVR5cGUiOjAsIlBhcmVudFN0eWxlIjpudWxsfSwiUGFyZW50U3R5bGUiOm51bGx9LCJNYXJnaW4iOnsiJGlkIjoiMjcyMSIsIlRvcCI6MC4wLCJMZWZ0IjowLjAsIlJpZ2h0IjowLjAsIkJvdHRvbSI6MC4wfSwiUGFkZGluZyI6eyIkaWQiOiIyNzIyIiwiVG9wIjowLjAsIkxlZnQiOjAuMCwiUmlnaHQiOjAuMCwiQm90dG9tIjowLjB9LCJCYWNrZ3JvdW5kIjpudWxsLCJJc1Zpc2libGUiOnRydWUsIldpZHRoIjowLjAsIkhlaWdodCI6MC4wLCJCb3JkZXJTdHlsZSI6bnVsbCwiUGFyZW50U3R5bGUiOm51bGx9LCJCYWNrZ3JvdW5kU3R5bGUiOnsiJGlkIjoiMjcyMyIsIk1hcmdpbiI6eyIkaWQiOiIyNzI0IiwiVG9wIjowLjAsIkxlZnQiOjAuMCwiUmlnaHQiOjAuMCwiQm90dG9tIjowLjB9LCJQYWRkaW5nIjp7IiRpZCI6IjI3MjUiLCJUb3AiOjAuMCwiTGVmdCI6MC4wLCJSaWdodCI6MC4wLCJCb3R0b20iOjAuMH0sIkJhY2tncm91bmQiOnsiJGlkIjoiMjcyNiIsIkNvbG9yIjp7IiRpZCI6IjI3MjciLCJBIjozOCwiUiI6MTU1LCJHIjoxMTUsIkIiOjk4fX0sIklzVmlzaWJsZSI6dHJ1ZSwiV2lkdGgiOjAuMCwiSGVpZ2h0IjowLjAsIkJvcmRlclN0eWxlIjp7IiRpZCI6IjI3MjgiLCJMaW5lQ29sb3IiOnsiJGlkIjoiMjcyOSIsIiR0eXBlIjoiTkxSRS5Db21tb24uRG9tLlNvbGlkQ29sb3JCcnVzaCwgTkxSRS5Db21tb24iLCJDb2xvciI6eyIkaWQiOiIyNzMwIiwiQSI6MjU1LCJSIjoyMzQsIkciOjIyLCJCIjozMH19LCJMaW5lV2VpZ2h0IjowLjAsIkxpbmVUeXBlIjowLCJQYXJlbnRTdHlsZSI6bnVsbH0sIlBhcmVudFN0eWxlIjpudWxsfSwiTWFyZ2luIjp7IiRpZCI6IjI3MzEiLCJUb3AiOjAuMCwiTGVmdCI6MC4wLCJSaWdodCI6MC4wLCJCb3R0b20iOjAuMH0sIlBhZGRpbmciOnsiJGlkIjoiMjczMiIsIlRvcCI6MC4wLCJMZWZ0IjowLjAsIlJpZ2h0IjowLjAsIkJvdHRvbSI6MC4wfSwiSXNWaXNpYmxlIjp0cnVlLCJXaWR0aCI6MC4wLCJIZWlnaHQiOjAuMCwiQm9yZGVyU3R5bGUiOm51bGwsIlBhcmVudFN0eWxlIjpudWxsfSwiTWFyZ2luIjp7IiRpZCI6IjI3MzMiLCJUb3AiOjAuMCwiTGVmdCI6MC4wLCJSaWdodCI6MC4wLCJCb3R0b20iOjAuMH0sIlBhZGRpbmciOnsiJGlkIjoiMjczNCIsIlRvcCI6MC4wLCJMZWZ0IjowLjAsIlJpZ2h0IjowLjAsIkJvdHRvbSI6MC4wfSwiSXNWaXNpYmxlIjp0cnVlLCJXaWR0aCI6MC4wLCJIZWlnaHQiOjAuMCwiQm9yZGVyU3R5bGUiOnsiJGlkIjoiMjczNSIsIkxpbmVDb2xvciI6bnVsbCwiTGluZVdlaWdodCI6MC4wLCJMaW5lVHlwZSI6MCwiUGFyZW50U3R5bGUiOm51bGx9LCJQYXJlbnRTdHlsZSI6bnVsbH0sIl9hZGRpdGlvbmFsU3dpbWxhbmVWMlN0eWxlcyI6W3siJGlkIjoiMjczNiIsIlN0eWxlSWQiOiIwMDAwMDAwMC0wMDAwLTAwMDAtMDAwMC0wMDAwMDAwMDAwMDAiLCJIZWFkZXJTdHlsZSI6eyIkaWQiOiIyNzM3IiwiVGV4dElzVmVydGljYWwiOmZhbHNlLCJUZXh0U3R5bGUiOnsiJGlkIjoiMjczOCIsIkZvbnRTZXR0aW5ncyI6eyIkaWQiOiIyNzM5IiwiRm9udFNpemUiOjEyLCJGb250TmFtZSI6Ik1WIEJvbGkiLCJJc0JvbGQiOmZhbHNlLCJJc0l0YWxpYyI6ZmFsc2UsIklzVW5kZXJsaW5lZCI6ZmFsc2UsIlBhcmVudFN0eWxlIjpudWxsfSwiQXV0b1NpemUiOjAsIkZvcmVncm91bmQiOnsiJGlkIjoiMjc0MCIsIkNvbG9yIjp7IiRpZCI6IjI3NDEiLCJBIjoyNTUsIlIiOjM1LCJHIjozNSwiQiI6Mzd9fSwiTWF4V2lkdGgiOjAuMCwiTWF4SGVpZ2h0IjowLjAsIlNtYXJ0Rm9yZWdyb3VuZElzQWN0aXZlIjpmYWxzZSwiSG9yaXpvbnRhbEFsaWdubWVudCI6MCwiVmVydGljYWxBbGlnbm1lbnQiOjAsIlNtYXJ0Rm9yZWdyb3VuZCI6bnVsbCwiQmFja2dyb3VuZEZpbGxUeXBlIjowLCJNYXJnaW4iOnsiJGlkIjoiMjc0MiIsIlRvcCI6MC4wLCJMZWZ0IjowLjAsIlJpZ2h0IjowLjAsIkJvdHRvbSI6MC4wfSwiUGFkZGluZyI6eyIkaWQiOiIyNzQzIiwiVG9wIjowLjAsIkxlZnQiOjAuMCwiUmlnaHQiOjAuMCwiQm90dG9tIjowLjB9LCJCYWNrZ3JvdW5kIjpudWxsLCJJc1Zpc2libGUiOmZhbHNlLCJXaWR0aCI6MC4wLCJIZWlnaHQiOjAuMCwiQm9yZGVyU3R5bGUiOm51bGwsIlBhcmVudFN0eWxlIjpudWxsfSwiUmVjdGFuZ2xlU3R5bGUiOnsiJGlkIjoiMjc0NCIsIk1hcmdpbiI6eyIkaWQiOiIyNzQ1IiwiVG9wIjowLjAsIkxlZnQiOjAuMCwiUmlnaHQiOjAuMCwiQm90dG9tIjowLjB9LCJQYWRkaW5nIjp7IiRpZCI6IjI3NDYiLCJUb3AiOjAuMCwiTGVmdCI6MC4wLCJSaWdodCI6MC4wLCJCb3R0b20iOjAuMH0sIkJhY2tncm91bmQiOnsiJGlkIjoiMjc0NyIsIkNvbG9yIjp7IiRpZCI6IjI3NDgiLCJBIjoxMjcsIlIiOjE4NSwiRyI6MTY0LCJCIjoxMzd9fSwiSXNWaXNpYmxlIjpmYWxzZSwiV2lkdGgiOjAuMCwiSGVpZ2h0IjowLjAsIkJvcmRlclN0eWxlIjp7IiRpZCI6IjI3NDkiLCJMaW5lQ29sb3IiOnsiJGlkIjoiMjc1MCIsIiR0eXBlIjoiTkxSRS5Db21tb24uRG9tLlNvbGlkQ29sb3JCcnVzaCwgTkxSRS5Db21tb24iLCJDb2xvciI6eyIkaWQiOiIyNzUxIiwiQSI6MjU1LCJSIjo4OCwiRyI6MzksIkIiOjd9fSwiTGluZVdlaWdodCI6MC4wLCJMaW5lVHlwZSI6MCwiUGFyZW50U3R5bGUiOm51bGx9LCJQYXJlbnRTdHlsZSI6bnVsbH0sIk1hcmdpbiI6eyIkaWQiOiIyNzUyIiwiVG9wIjowLjAsIkxlZnQiOjAuMCwiUmlnaHQiOjAuMCwiQm90dG9tIjowLjB9LCJQYWRkaW5nIjp7IiRpZCI6IjI3NTMiLCJUb3AiOjAuMCwiTGVmdCI6MC4wLCJSaWdodCI6MC4wLCJCb3R0b20iOjAuMH0sIkJhY2tncm91bmQiOm51bGwsIklzVmlzaWJsZSI6dHJ1ZSwiV2lkdGgiOjAuMCwiSGVpZ2h0IjowLjAsIkJvcmRlclN0eWxlIjpudWxsLCJQYXJlbnRTdHlsZSI6bnVsbH0sIkJhY2tncm91bmRTdHlsZSI6eyIkaWQiOiIyNzU0IiwiTWFyZ2luIjp7IiRpZCI6IjI3NTUiLCJUb3AiOjAuMCwiTGVmdCI6MC4wLCJSaWdodCI6MC4wLCJCb3R0b20iOjAuMH0sIlBhZGRpbmciOnsiJGlkIjoiMjc1NiIsIlRvcCI6MC4wLCJMZWZ0IjowLjAsIlJpZ2h0IjowLjAsIkJvdHRvbSI6MC4wfSwiQmFja2dyb3VuZCI6eyIkaWQiOiIyNzU3IiwiQ29sb3IiOnsiJGlkIjoiMjc1OCIsIkEiOjM4LCJSIjoxODUsIkciOjE2NCwiQiI6MTM3fX0sIklzVmlzaWJsZSI6dHJ1ZSwiV2lkdGgiOjAuMCwiSGVpZ2h0IjowLjAsIkJvcmRlclN0eWxlIjp7IiRpZCI6IjI3NTkiLCJMaW5lQ29sb3IiOnsiJGlkIjoiMjc2MCIsIiR0eXBlIjoiTkxSRS5Db21tb24uRG9tLlNvbGlkQ29sb3JCcnVzaCwgTkxSRS5Db21tb24iLCJDb2xvciI6eyIkaWQiOiIyNzYxIiwiQSI6MjU1LCJSIjoyMzQsIkciOjIyLCJCIjozMH19LCJMaW5lV2VpZ2h0IjowLjAsIkxpbmVUeXBlIjowLCJQYXJlbnRTdHlsZSI6bnVsbH0sIlBhcmVudFN0eWxlIjpudWxsfSwiSXNBYm92ZVRpbWViYW5kIjpmYWxzZSwiU3BhY2luZyI6NSwiRGVmYXVsdFN3aW1sYW5lVGFza1N0eWxlIjp7IiRpZCI6IjI3NjIiLCIkdHlwZSI6Ik5MUkUuQ29tbW9uLkRvbS5TdHlsZXMuRXhwbGljaXRTZXRhYmxlVGFza1N0eWxlLCBOTFJFLkNvbW1vbiIsIlNoYXBlIjoyLCJTaGFwZVRoaWNrbmVzcyI6MCwiRHVyYXRpb25Gb3JtYXQiOjAsIkluY2x1ZGVOb25Xb3JraW5nRGF5c0luRHVyYXRpb24iOmZhbHNlLCJQZXJjZW50YWdlQ29tcGxldGVTdHlsZSI6eyIkaWQiOiIyNzYzIiwiRm9udFNldHRpbmdzIjp7IiRpZCI6IjI3NjQiLCJGb250U2l6ZSI6MTAsIkZvbnROYW1lIjoiQ2FsaWJyaSIsIklzQm9sZCI6ZmFsc2UsIklzSXRhbGljIjpmYWxzZSwiSXNVbmRlcmxpbmVkIjpmYWxzZSwiUGFyZW50U3R5bGUiOm51bGx9LCJBdXRvU2l6ZSI6MCwiRm9yZWdyb3VuZCI6eyIkaWQiOiIyNzY1IiwiQ29sb3IiOnsiJGlkIjoiMjc2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3NjciLCJUb3AiOjAuMCwiTGVmdCI6MC4wLCJSaWdodCI6MC4wLCJCb3R0b20iOjAuMH0sIlBhZGRpbmciOnsiJGlkIjoiMjc2OCIsIlRvcCI6MC4wLCJMZWZ0IjowLjAsIlJpZ2h0IjowLjAsIkJvdHRvbSI6MC4wfSwiQmFja2dyb3VuZCI6eyIkaWQiOiIyNzY5IiwiQ29sb3IiOnsiJGlkIjoiMjc3MCIsIkEiOjg5LCJSIjowLCJHIjowLCJCIjowfX0sIklzVmlzaWJsZSI6dHJ1ZSwiV2lkdGgiOjAuMCwiSGVpZ2h0IjowLjAsIkJvcmRlclN0eWxlIjpudWxsLCJQYXJlbnRTdHlsZSI6bnVsbH0sIkR1cmF0aW9uU3R5bGUiOnsiJGlkIjoiMjc3MSIsIkZvbnRTZXR0aW5ncyI6eyIkaWQiOiIyNzcyIiwiRm9udFNpemUiOjEwLCJGb250TmFtZSI6IkNhbGlicmkiLCJJc0JvbGQiOmZhbHNlLCJJc0l0YWxpYyI6ZmFsc2UsIklzVW5kZXJsaW5lZCI6ZmFsc2UsIlBhcmVudFN0eWxlIjpudWxsfSwiQXV0b1NpemUiOjAsIkZvcmVncm91bmQiOnsiJGlkIjoiMjc3MyIsIkNvbG9yIjp7IiRpZCI6IjI3Nz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zc1IiwiVG9wIjowLjAsIkxlZnQiOjAuMCwiUmlnaHQiOjAuMCwiQm90dG9tIjowLjB9LCJQYWRkaW5nIjp7IiRpZCI6IjI3NzYiLCJUb3AiOjAuMCwiTGVmdCI6MC4wLCJSaWdodCI6MC4wLCJCb3R0b20iOjAuMH0sIkJhY2tncm91bmQiOnsiJGlkIjoiMjc3NyIsIkNvbG9yIjp7IiRyZWYiOiIyNzcwIn19LCJJc1Zpc2libGUiOnRydWUsIldpZHRoIjowLjAsIkhlaWdodCI6MC4wLCJCb3JkZXJTdHlsZSI6bnVsbCwiUGFyZW50U3R5bGUiOm51bGx9LCJIb3Jpem9udGFsQ29ubmVjdG9yU3R5bGUiOnsiJGlkIjoiMjc3OCIsIkxpbmVDb2xvciI6eyIkaWQiOiIyNzc5IiwiJHR5cGUiOiJOTFJFLkNvbW1vbi5Eb20uU29saWRDb2xvckJydXNoLCBOTFJFLkNvbW1vbiIsIkNvbG9yIjp7IiRpZCI6IjI3ODAiLCJBIjoyNTUsIlIiOjIwNCwiRyI6MjA0LCJCIjoyMDR9fSwiTGluZVdlaWdodCI6MS4wLCJMaW5lVHlwZSI6MCwiUGFyZW50U3R5bGUiOm51bGx9LCJWZXJ0aWNhbENvbm5lY3RvclN0eWxlIjp7IiRpZCI6IjI3ODEiLCJMaW5lQ29sb3IiOnsiJGlkIjoiMjc4MiIsIiR0eXBlIjoiTkxSRS5Db21tb24uRG9tLlNvbGlkQ29sb3JCcnVzaCwgTkxSRS5Db21tb24iLCJDb2xvciI6eyIkaWQiOiIyNzg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c4NCIsIk1hcmdpbiI6eyIkaWQiOiIyNzg1IiwiVG9wIjowLjAsIkxlZnQiOjQuMCwiUmlnaHQiOjQuMCwiQm90dG9tIjowLjB9LCJQYWRkaW5nIjp7IiRpZCI6IjI3ODYiLCJUb3AiOjAuMCwiTGVmdCI6MC4wLCJSaWdodCI6MC4wLCJCb3R0b20iOjAuMH0sIkJhY2tncm91bmQiOnsiJGlkIjoiMjc4NyIsIkNvbG9yIjp7IiRpZCI6IjI3ODgiLCJBIjoyNTUsIlIiOjExMiwiRyI6MTczLCJCIjo3MX19LCJJc1Zpc2libGUiOnRydWUsIldpZHRoIjowLjAsIkhlaWdodCI6MTYuMTEzMzMzMzMzMzMzMzQ0LCJCb3JkZXJTdHlsZSI6eyIkaWQiOiIyNzg5IiwiTGluZUNvbG9yIjp7IiRpZCI6IjI3OTAiLCIkdHlwZSI6Ik5MUkUuQ29tbW9uLkRvbS5Tb2xpZENvbG9yQnJ1c2gsIE5MUkUuQ29tbW9uIiwiQ29sb3IiOnsiJGlkIjoiMjc5MSIsIkEiOjI1NSwiUiI6MjM0LCJHIjoyMiwiQiI6MzB9fSwiTGluZVdlaWdodCI6MC4wLCJMaW5lVHlwZSI6MCwiUGFyZW50U3R5bGUiOm51bGx9LCJQYXJlbnRTdHlsZSI6bnVsbH0sIlRpdGxlU3R5bGUiOnsiJGlkIjoiMjc5MiIsIkZvbnRTZXR0aW5ncyI6eyIkaWQiOiIyNzkzIiwiRm9udFNpemUiOjEwLCJGb250TmFtZSI6Ik1WIEJvbGkiLCJJc0JvbGQiOmZhbHNlLCJJc0l0YWxpYyI6ZmFsc2UsIklzVW5kZXJsaW5lZCI6ZmFsc2UsIlBhcmVudFN0eWxlIjpudWxsfSwiQXV0b1NpemUiOjAsIkZvcmVncm91bmQiOnsiJGlkIjoiMjc5NCIsIkNvbG9yIjp7IiRpZCI6IjI3OT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c5NiIsIlRvcCI6MC4wLCJMZWZ0IjowLjAsIlJpZ2h0IjowLjAsIkJvdHRvbSI6MC4wfSwiUGFkZGluZyI6eyIkaWQiOiIyNzk3IiwiVG9wIjowLjAsIkxlZnQiOjAuMCwiUmlnaHQiOjAuMCwiQm90dG9tIjowLjB9LCJCYWNrZ3JvdW5kIjp7IiRpZCI6IjI3OTgiLCJDb2xvciI6eyIkcmVmIjoiMjc3MCJ9fSwiSXNWaXNpYmxlIjp0cnVlLCJXaWR0aCI6MC4wLCJIZWlnaHQiOjAuMCwiQm9yZGVyU3R5bGUiOm51bGwsIlBhcmVudFN0eWxlIjpudWxsfSwiRGF0ZVN0eWxlIjp7IiRpZCI6IjI3OTkiLCJGb250U2V0dGluZ3MiOnsiJGlkIjoiMjgwMCIsIkZvbnRTaXplIjoxMCwiRm9udE5hbWUiOiJDYWxpYnJpIiwiSXNCb2xkIjpmYWxzZSwiSXNJdGFsaWMiOmZhbHNlLCJJc1VuZGVybGluZWQiOmZhbHNlLCJQYXJlbnRTdHlsZSI6bnVsbH0sIkF1dG9TaXplIjowLCJGb3JlZ3JvdW5kIjp7IiRpZCI6IjI4MDEiLCJDb2xvciI6eyIkaWQiOiIyODA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ODAzIiwiVG9wIjowLjAsIkxlZnQiOjAuMCwiUmlnaHQiOjAuMCwiQm90dG9tIjowLjB9LCJQYWRkaW5nIjp7IiRpZCI6IjI4MDQiLCJUb3AiOjAuMCwiTGVmdCI6MC4wLCJSaWdodCI6MC4wLCJCb3R0b20iOjAuMH0sIkJhY2tncm91bmQiOnsiJGlkIjoiMjgwNSIsIkNvbG9yIjp7IiRyZWYiOiIyNzcwIn19LCJJc1Zpc2libGUiOnRydWUsIldpZHRoIjowLjAsIkhlaWdodCI6MC4wLCJCb3JkZXJTdHlsZSI6bnVsbCwiUGFyZW50U3R5bGUiOm51bGx9LCJEYXRlRm9ybWF0Ijp7IiRpZCI6IjI4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wNyIsIkZvcm1hdCI6MCwiSXNWaXNpYmxlIjpmYWxzZSwiTGFzdEtub3duVmlzaWJpbGl0eVN0YXRlIjpmYWxzZX0sIklzVmlzaWJsZSI6ZmFsc2UsIlBhcmVudFN0eWxlIjpudWxsLCJfZXhwbGljaXRseVNldCI6eyIkaWQiOiIyODA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4MDkiLCJTaGFwZSI6MCwiQ29ubmVjdG9yTWFyZ2luIjp7IiRpZCI6IjI4MTAiLCJUb3AiOjAuMCwiTGVmdCI6Mi4wLCJSaWdodCI6Mi4wLCJCb3R0b20iOjAuMH0sIkNvbm5lY3RvclN0eWxlIjp7IiRpZCI6IjI4MTEiLCJMaW5lQ29sb3IiOnsiJGlkIjoiMjgxMiIsIiR0eXBlIjoiTkxSRS5Db21tb24uRG9tLlNvbGlkQ29sb3JCcnVzaCwgTkxSRS5Db21tb24iLCJDb2xvciI6eyIkaWQiOiIyODEzIiwiQSI6MTI3LCJSIjo3OSwiRyI6MTI5LCJCIjoxODl9fSwiTGluZVdlaWdodCI6MS4wLCJMaW5lVHlwZSI6MCwiUGFyZW50U3R5bGUiOm51bGx9LCJJc0JlbG93VGltZWJhbmQiOmZhbHNlLCJQb3NpdGlvbk9uVGFzayI6MSwiSGlkZURhdGUiOmZhbHNlLCJTaGFwZVNpemUiOjEsIlNwYWNpbmciOjIuMCwiUGFkZGluZyI6eyIkaWQiOiIyODE0IiwiVG9wIjo3LjAsIkxlZnQiOjMuMCwiUmlnaHQiOjAuMCwiQm90dG9tIjoyLjB9LCJTaGFwZVN0eWxlIjp7IiRpZCI6IjI4MTUiLCJNYXJnaW4iOnsiJGlkIjoiMjgxNiIsIlRvcCI6MC4wLCJMZWZ0IjowLjAsIlJpZ2h0IjowLjAsIkJvdHRvbSI6MC4wfSwiUGFkZGluZyI6eyIkaWQiOiIyODE3IiwiVG9wIjowLjAsIkxlZnQiOjAuMCwiUmlnaHQiOjAuMCwiQm90dG9tIjowLjB9LCJCYWNrZ3JvdW5kIjp7IiRpZCI6IjI4MTgiLCJDb2xvciI6eyIkaWQiOiIyODE5IiwiQSI6MTI3LCJSIjoxODUsIkciOjE2NCwiQiI6MTM3fX0sIklzVmlzaWJsZSI6dHJ1ZSwiV2lkdGgiOjE4LjAsIkhlaWdodCI6MjAuMCwiQm9yZGVyU3R5bGUiOnsiJGlkIjoiMjgyMCIsIkxpbmVDb2xvciI6eyIkaWQiOiIyODIxIiwiJHR5cGUiOiJOTFJFLkNvbW1vbi5Eb20uU29saWRDb2xvckJydXNoLCBOTFJFLkNvbW1vbiIsIkNvbG9yIjp7IiRpZCI6IjI4MjIiLCJBIjoyNTUsIlIiOjIzNCwiRyI6MjIsIkIiOjMwfX0sIkxpbmVXZWlnaHQiOjAuMCwiTGluZVR5cGUiOjAsIlBhcmVudFN0eWxlIjpudWxsfSwiUGFyZW50U3R5bGUiOm51bGx9LCJUaXRsZVN0eWxlIjp7IiRpZCI6IjI4MjMiLCJGb250U2V0dGluZ3MiOnsiJGlkIjoiMjgyNCIsIkZvbnRTaXplIjoxMSwiRm9udE5hbWUiOiJDYWxpYnJpIiwiSXNCb2xkIjp0cnVlLCJJc0l0YWxpYyI6ZmFsc2UsIklzVW5kZXJsaW5lZCI6ZmFsc2UsIlBhcmVudFN0eWxlIjpudWxsfSwiQXV0b1NpemUiOjAsIkZvcmVncm91bmQiOnsiJGlkIjoiMjgyNSIsIkNvbG9yIjp7IiRpZCI6IjI4Mj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gyNyIsIlRvcCI6MC4wLCJMZWZ0IjowLjAsIlJpZ2h0IjowLjAsIkJvdHRvbSI6MC4wfSwiUGFkZGluZyI6eyIkaWQiOiIyODI4IiwiVG9wIjowLjAsIkxlZnQiOjAuMCwiUmlnaHQiOjAuMCwiQm90dG9tIjowLjB9LCJCYWNrZ3JvdW5kIjp7IiRpZCI6IjI4MjkiLCJDb2xvciI6eyIkaWQiOiIyODMwIiwiQSI6ODksIlIiOjAsIkciOjAsIkIiOjB9fSwiSXNWaXNpYmxlIjp0cnVlLCJXaWR0aCI6MC4wLCJIZWlnaHQiOjAuMCwiQm9yZGVyU3R5bGUiOm51bGwsIlBhcmVudFN0eWxlIjpudWxsfSwiRGF0ZVN0eWxlIjp7IiRpZCI6IjI4MzEiLCJGb250U2V0dGluZ3MiOnsiJGlkIjoiMjgzMiIsIkZvbnRTaXplIjoxMCwiRm9udE5hbWUiOiJDYWxpYnJpIiwiSXNCb2xkIjpmYWxzZSwiSXNJdGFsaWMiOmZhbHNlLCJJc1VuZGVybGluZWQiOmZhbHNlLCJQYXJlbnRTdHlsZSI6bnVsbH0sIkF1dG9TaXplIjowLCJGb3JlZ3JvdW5kIjp7IiRpZCI6IjI4MzMiLCJDb2xvciI6eyIkaWQiOiIyODM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M1IiwiVG9wIjowLjAsIkxlZnQiOjAuMCwiUmlnaHQiOjAuMCwiQm90dG9tIjowLjB9LCJQYWRkaW5nIjp7IiRpZCI6IjI4MzYiLCJUb3AiOjAuMCwiTGVmdCI6MC4wLCJSaWdodCI6MC4wLCJCb3R0b20iOjAuMH0sIkJhY2tncm91bmQiOnsiJGlkIjoiMjgzNyIsIkNvbG9yIjp7IiRyZWYiOiIyODMwIn19LCJJc1Zpc2libGUiOnRydWUsIldpZHRoIjowLjAsIkhlaWdodCI6MC4wLCJCb3JkZXJTdHlsZSI6bnVsbCwiUGFyZW50U3R5bGUiOm51bGx9LCJEYXRlRm9ybWF0Ijp7IiRpZCI6IjI4M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zOSIsIkZvcm1hdCI6MCwiSXNWaXNpYmxlIjpmYWxzZSwiTGFzdEtub3duVmlzaWJpbGl0eVN0YXRlIjpmYWxzZX0sIklzVmlzaWJsZSI6dHJ1ZSwiUGFyZW50U3R5bGUiOm51bGx9LCJEZWZhdWx0U3dpbWxhbmVNaWxlc3RvbmVTdHlsZSI6eyIkaWQiOiIyODQwIiwiVGl0bGVQb3NpdGlvbiI6IkFib3ZlIiwiRGF0ZVBvc2l0aW9uIjoiTGVmdCIsIlNoYXBlVHlwZSI6MTQsIlNoYXBlU2l6ZSI6MSwiU3BhY2luZyI6NSwiU2hhcGVTdHlsZSI6eyIkaWQiOiIyODQxIiwiTWFyZ2luIjp7IiRpZCI6IjI4NDIiLCJUb3AiOjAuMCwiTGVmdCI6MC4wLCJSaWdodCI6MC4wLCJCb3R0b20iOjAuMH0sIlBhZGRpbmciOnsiJGlkIjoiMjg0MyIsIlRvcCI6MC4wLCJMZWZ0IjowLjAsIlJpZ2h0IjowLjAsIkJvdHRvbSI6MC4wfSwiQmFja2dyb3VuZCI6eyIkaWQiOiIyODQ0IiwiQ29sb3IiOnsiJGlkIjoiMjg0NSIsIkEiOjI1NSwiUiI6MTUyLCJHIjoxMjUsIkIiOjkwfX0sIklzVmlzaWJsZSI6dHJ1ZSwiV2lkdGgiOjE4LjAsIkhlaWdodCI6MjAuMCwiQm9yZGVyU3R5bGUiOnsiJGlkIjoiMjg0NiIsIkxpbmVDb2xvciI6eyIkaWQiOiIyODQ3IiwiJHR5cGUiOiJOTFJFLkNvbW1vbi5Eb20uU29saWRDb2xvckJydXNoLCBOTFJFLkNvbW1vbiIsIkNvbG9yIjp7IiRpZCI6IjI4NDgiLCJBIjoyNTUsIlIiOjIzNCwiRyI6MjIsIkIiOjMwfX0sIkxpbmVXZWlnaHQiOjAuMCwiTGluZVR5cGUiOjAsIlBhcmVudFN0eWxlIjpudWxsfSwiUGFyZW50U3R5bGUiOm51bGx9LCJUaXRsZVN0eWxlIjp7IiRpZCI6IjI4NDkiLCJGb250U2V0dGluZ3MiOnsiJGlkIjoiMjg1MCIsIkZvbnRTaXplIjoxMSwiRm9udE5hbWUiOiJNViBCb2xpIiwiSXNCb2xkIjpmYWxzZSwiSXNJdGFsaWMiOmZhbHNlLCJJc1VuZGVybGluZWQiOmZhbHNlLCJQYXJlbnRTdHlsZSI6bnVsbH0sIkF1dG9TaXplIjowLCJGb3JlZ3JvdW5kIjp7IiRpZCI6IjI4NTEiLCJDb2xvciI6eyIkaWQiOiIyODU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4NTMiLCJUb3AiOjAuMCwiTGVmdCI6MC4wLCJSaWdodCI6MC4wLCJCb3R0b20iOjAuMH0sIlBhZGRpbmciOnsiJGlkIjoiMjg1NCIsIlRvcCI6MC4wLCJMZWZ0IjowLjAsIlJpZ2h0IjowLjAsIkJvdHRvbSI6MC4wfSwiQmFja2dyb3VuZCI6eyIkaWQiOiIyODU1IiwiQ29sb3IiOnsiJGlkIjoiMjg1NiIsIkEiOjAsIlIiOjI1NSwiRyI6MjU1LCJCIjoyNTV9fSwiSXNWaXNpYmxlIjp0cnVlLCJXaWR0aCI6MC4wLCJIZWlnaHQiOjAuMCwiQm9yZGVyU3R5bGUiOm51bGwsIlBhcmVudFN0eWxlIjpudWxsfSwiRGF0ZVN0eWxlIjp7IiRpZCI6IjI4NTciLCJGb250U2V0dGluZ3MiOnsiJGlkIjoiMjg1OCIsIkZvbnRTaXplIjoxMCwiRm9udE5hbWUiOiJDYWxpYnJpIiwiSXNCb2xkIjpmYWxzZSwiSXNJdGFsaWMiOmZhbHNlLCJJc1VuZGVybGluZWQiOmZhbHNlLCJQYXJlbnRTdHlsZSI6bnVsbH0sIkF1dG9TaXplIjowLCJGb3JlZ3JvdW5kIjp7IiRpZCI6IjI4NTkiLCJDb2xvciI6eyIkaWQiOiIyODY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ODYxIiwiVG9wIjowLjAsIkxlZnQiOjAuMCwiUmlnaHQiOjAuMCwiQm90dG9tIjowLjB9LCJQYWRkaW5nIjp7IiRpZCI6IjI4NjIiLCJUb3AiOjAuMCwiTGVmdCI6MC4wLCJSaWdodCI6MC4wLCJCb3R0b20iOjAuMH0sIkJhY2tncm91bmQiOnsiJGlkIjoiMjg2MyIsIkNvbG9yIjp7IiRpZCI6IjI4NjQiLCJBIjowLCJSIjoyNTUsIkciOjI1NSwiQiI6MjU1fX0sIklzVmlzaWJsZSI6ZmFsc2UsIldpZHRoIjowLjAsIkhlaWdodCI6MC4wLCJCb3JkZXJTdHlsZSI6bnVsbCwiUGFyZW50U3R5bGUiOm51bGx9LCJEYXRlRm9ybWF0Ijp7IiRpZCI6IjI4N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2NiIsIkZvcm1hdCI6MCwiSXNWaXNpYmxlIjpmYWxzZSwiTGFzdEtub3duVmlzaWJpbGl0eVN0YXRlIjpmYWxzZX0sIklzVmlzaWJsZSI6dHJ1ZSwiUGFyZW50U3R5bGUiOm51bGx9LCJEZWZhdWx0U3dpbWxhbmVBY3Rpdml0eVN0eWxlIjp7IiRpZCI6IjI4NjciLCJIZWFkZXJTdHlsZSI6eyIkaWQiOiIyODY4IiwiVGV4dFN0eWxlIjp7IiRpZCI6IjI4NjkiLCJGb250U2V0dGluZ3MiOnsiJGlkIjoiMjg3MCIsIkZvbnRTaXplIjoxMSwiRm9udE5hbWUiOiJDYWxpYnJpIiwiSXNCb2xkIjpmYWxzZSwiSXNJdGFsaWMiOmZhbHNlLCJJc1VuZGVybGluZWQiOmZhbHNlLCJQYXJlbnRTdHlsZSI6bnVsbH0sIkF1dG9TaXplIjoyLCJGb3JlZ3JvdW5kIjp7IiRpZCI6IjI4NzEiLCJDb2xvciI6eyIkaWQiOiIyODc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g3MyIsIlRvcCI6MC4wLCJMZWZ0IjowLjAsIlJpZ2h0IjowLjAsIkJvdHRvbSI6MC4wfSwiUGFkZGluZyI6eyIkaWQiOiIyODc0IiwiVG9wIjowLjAsIkxlZnQiOjAuMCwiUmlnaHQiOjAuMCwiQm90dG9tIjowLjB9LCJCYWNrZ3JvdW5kIjpudWxsLCJJc1Zpc2libGUiOnRydWUsIldpZHRoIjowLjAsIkhlaWdodCI6MC4wLCJCb3JkZXJTdHlsZSI6bnVsbCwiUGFyZW50U3R5bGUiOm51bGx9LCJSZWN0YW5nbGVTdHlsZSI6eyIkaWQiOiIyODc1IiwiTWFyZ2luIjp7IiRpZCI6IjI4NzYiLCJUb3AiOjAuMCwiTGVmdCI6MC4wLCJSaWdodCI6MC4wLCJCb3R0b20iOjAuMH0sIlBhZGRpbmciOnsiJGlkIjoiMjg3NyIsIlRvcCI6MC4wLCJMZWZ0IjowLjAsIlJpZ2h0IjowLjAsIkJvdHRvbSI6MC4wfSwiQmFja2dyb3VuZCI6eyIkaWQiOiIyODc4IiwiQ29sb3IiOnsiJGlkIjoiMjg3OSIsIkEiOjYzLCJSIjoxODUsIkciOjE2NCwiQiI6MTM3fX0sIklzVmlzaWJsZSI6dHJ1ZSwiV2lkdGgiOjAuMCwiSGVpZ2h0IjowLjAsIkJvcmRlclN0eWxlIjp7IiRpZCI6IjI4ODAiLCJMaW5lQ29sb3IiOnsiJGlkIjoiMjg4MSIsIiR0eXBlIjoiTkxSRS5Db21tb24uRG9tLlNvbGlkQ29sb3JCcnVzaCwgTkxSRS5Db21tb24iLCJDb2xvciI6eyIkaWQiOiIyODgyIiwiQSI6MjU1LCJSIjoyNTUsIkciOjAsIkIiOjB9fSwiTGluZVdlaWdodCI6MC4wLCJMaW5lVHlwZSI6MCwiUGFyZW50U3R5bGUiOm51bGx9LCJQYXJlbnRTdHlsZSI6bnVsbH0sIk1hcmdpbiI6eyIkaWQiOiIyODgzIiwiVG9wIjowLjAsIkxlZnQiOjAuMCwiUmlnaHQiOjAuMCwiQm90dG9tIjowLjB9LCJQYWRkaW5nIjp7IiRpZCI6IjI4ODQiLCJUb3AiOjAuMCwiTGVmdCI6MC4wLCJSaWdodCI6MC4wLCJCb3R0b20iOjAuMH0sIkJhY2tncm91bmQiOm51bGwsIklzVmlzaWJsZSI6dHJ1ZSwiV2lkdGgiOjAuMCwiSGVpZ2h0IjowLjAsIkJvcmRlclN0eWxlIjpudWxsLCJQYXJlbnRTdHlsZSI6bnVsbH0sIkJhY2tncm91bmRTdHlsZSI6eyIkaWQiOiIyODg1IiwiTWFyZ2luIjp7IiRpZCI6IjI4ODYiLCJUb3AiOjAuMCwiTGVmdCI6MC4wLCJSaWdodCI6MC4wLCJCb3R0b20iOjAuMH0sIlBhZGRpbmciOnsiJGlkIjoiMjg4NyIsIlRvcCI6MC4wLCJMZWZ0IjowLjAsIlJpZ2h0IjowLjAsIkJvdHRvbSI6MC4wfSwiQmFja2dyb3VuZCI6eyIkaWQiOiIyODg4IiwiQ29sb3IiOnsiJGlkIjoiMjg4OSIsIkEiOjM4LCJSIjoxODUsIkciOjE2NCwiQiI6MTM3fX0sIklzVmlzaWJsZSI6dHJ1ZSwiV2lkdGgiOjAuMCwiSGVpZ2h0IjowLjAsIkJvcmRlclN0eWxlIjp7IiRpZCI6IjI4OTAiLCJMaW5lQ29sb3IiOnsiJGlkIjoiMjg5MSIsIiR0eXBlIjoiTkxSRS5Db21tb24uRG9tLlNvbGlkQ29sb3JCcnVzaCwgTkxSRS5Db21tb24iLCJDb2xvciI6eyIkaWQiOiIyODkyIiwiQSI6MjU1LCJSIjoyMzQsIkciOjIyLCJCIjozMH19LCJMaW5lV2VpZ2h0IjowLjAsIkxpbmVUeXBlIjowLCJQYXJlbnRTdHlsZSI6bnVsbH0sIlBhcmVudFN0eWxlIjpudWxsfSwiTWFyZ2luIjp7IiRpZCI6IjI4OTMiLCJUb3AiOjAuMCwiTGVmdCI6MC4wLCJSaWdodCI6MC4wLCJCb3R0b20iOjAuMH0sIlBhZGRpbmciOnsiJGlkIjoiMjg5NCIsIlRvcCI6MC4wLCJMZWZ0IjowLjAsIlJpZ2h0IjowLjAsIkJvdHRvbSI6MC4wfSwiSXNWaXNpYmxlIjp0cnVlLCJXaWR0aCI6MC4wLCJIZWlnaHQiOjAuMCwiQm9yZGVyU3R5bGUiOm51bGwsIlBhcmVudFN0eWxlIjpudWxsfSwiTWFyZ2luIjp7IiRpZCI6IjI4OTUiLCJUb3AiOjAuMCwiTGVmdCI6MC4wLCJSaWdodCI6MC4wLCJCb3R0b20iOjAuMH0sIlBhZGRpbmciOnsiJGlkIjoiMjg5NiIsIlRvcCI6MC4wLCJMZWZ0IjowLjAsIlJpZ2h0IjowLjAsIkJvdHRvbSI6MC4wfSwiSXNWaXNpYmxlIjp0cnVlLCJXaWR0aCI6MC4wLCJIZWlnaHQiOjAuMCwiQm9yZGVyU3R5bGUiOnsiJGlkIjoiMjg5NyIsIkxpbmVDb2xvciI6bnVsbCwiTGluZVdlaWdodCI6MC4wLCJMaW5lVHlwZSI6MCwiUGFyZW50U3R5bGUiOm51bGx9LCJQYXJlbnRTdHlsZSI6bnVsbH0seyIkaWQiOiIyODk4IiwiU3R5bGVJZCI6IjAwMDAwMDAwLTAwMDAtMDAwMC0wMDAwLTAwMDAwMDAwMDAwMCIsIkhlYWRlclN0eWxlIjp7IiRpZCI6IjI4OTkiLCJUZXh0SXNWZXJ0aWNhbCI6ZmFsc2UsIlRleHRTdHlsZSI6eyIkaWQiOiIyOTAwIiwiRm9udFNldHRpbmdzIjp7IiRpZCI6IjI5MDEiLCJGb250U2l6ZSI6MTIsIkZvbnROYW1lIjoiTVYgQm9saSIsIklzQm9sZCI6ZmFsc2UsIklzSXRhbGljIjpmYWxzZSwiSXNVbmRlcmxpbmVkIjpmYWxzZSwiUGFyZW50U3R5bGUiOm51bGx9LCJBdXRvU2l6ZSI6MCwiRm9yZWdyb3VuZCI6eyIkaWQiOiIyOTAyIiwiQ29sb3IiOnsiJGlkIjoiMjkwMyIsIkEiOjI1NSwiUiI6NzEsIkciOjQ5LCJCIjo1OH19LCJNYXhXaWR0aCI6MC4wLCJNYXhIZWlnaHQiOjAuMCwiU21hcnRGb3JlZ3JvdW5kSXNBY3RpdmUiOmZhbHNlLCJIb3Jpem9udGFsQWxpZ25tZW50IjowLCJWZXJ0aWNhbEFsaWdubWVudCI6MCwiU21hcnRGb3JlZ3JvdW5kIjpudWxsLCJCYWNrZ3JvdW5kRmlsbFR5cGUiOjAsIk1hcmdpbiI6eyIkaWQiOiIyOTA0IiwiVG9wIjowLjAsIkxlZnQiOjAuMCwiUmlnaHQiOjAuMCwiQm90dG9tIjowLjB9LCJQYWRkaW5nIjp7IiRpZCI6IjI5MDUiLCJUb3AiOjAuMCwiTGVmdCI6MC4wLCJSaWdodCI6MC4wLCJCb3R0b20iOjAuMH0sIkJhY2tncm91bmQiOm51bGwsIklzVmlzaWJsZSI6ZmFsc2UsIldpZHRoIjowLjAsIkhlaWdodCI6MC4wLCJCb3JkZXJTdHlsZSI6bnVsbCwiUGFyZW50U3R5bGUiOm51bGx9LCJSZWN0YW5nbGVTdHlsZSI6eyIkaWQiOiIyOTA2IiwiTWFyZ2luIjp7IiRpZCI6IjI5MDciLCJUb3AiOjAuMCwiTGVmdCI6MC4wLCJSaWdodCI6MC4wLCJCb3R0b20iOjAuMH0sIlBhZGRpbmciOnsiJGlkIjoiMjkwOCIsIlRvcCI6MC4wLCJMZWZ0IjowLjAsIlJpZ2h0IjowLjAsIkJvdHRvbSI6MC4wfSwiQmFja2dyb3VuZCI6eyIkaWQiOiIyOTA5IiwiQ29sb3IiOnsiJGlkIjoiMjkxMCIsIkEiOjEyNywiUiI6MTQxLCJHIjo5OSwiQiI6MTE2fX0sIklzVmlzaWJsZSI6ZmFsc2UsIldpZHRoIjowLjAsIkhlaWdodCI6MC4wLCJCb3JkZXJTdHlsZSI6eyIkaWQiOiIyOTExIiwiTGluZUNvbG9yIjp7IiRpZCI6IjI5MTIiLCIkdHlwZSI6Ik5MUkUuQ29tbW9uLkRvbS5Tb2xpZENvbG9yQnJ1c2gsIE5MUkUuQ29tbW9uIiwiQ29sb3IiOnsiJGlkIjoiMjkxMyIsIkEiOjI1NSwiUiI6MjEsIkciOjM3LCJCIjo2Nn19LCJMaW5lV2VpZ2h0IjowLjAsIkxpbmVUeXBlIjowLCJQYXJlbnRTdHlsZSI6bnVsbH0sIlBhcmVudFN0eWxlIjpudWxsfSwiTWFyZ2luIjp7IiRpZCI6IjI5MTQiLCJUb3AiOjAuMCwiTGVmdCI6MC4wLCJSaWdodCI6MC4wLCJCb3R0b20iOjAuMH0sIlBhZGRpbmciOnsiJGlkIjoiMjkxNSIsIlRvcCI6MC4wLCJMZWZ0IjowLjAsIlJpZ2h0IjowLjAsIkJvdHRvbSI6MC4wfSwiQmFja2dyb3VuZCI6bnVsbCwiSXNWaXNpYmxlIjp0cnVlLCJXaWR0aCI6MC4wLCJIZWlnaHQiOjAuMCwiQm9yZGVyU3R5bGUiOm51bGwsIlBhcmVudFN0eWxlIjpudWxsfSwiQmFja2dyb3VuZFN0eWxlIjp7IiRpZCI6IjI5MTYiLCJNYXJnaW4iOnsiJGlkIjoiMjkxNyIsIlRvcCI6MC4wLCJMZWZ0IjowLjAsIlJpZ2h0IjowLjAsIkJvdHRvbSI6MC4wfSwiUGFkZGluZyI6eyIkaWQiOiIyOTE4IiwiVG9wIjowLjAsIkxlZnQiOjAuMCwiUmlnaHQiOjAuMCwiQm90dG9tIjowLjB9LCJCYWNrZ3JvdW5kIjp7IiRpZCI6IjI5MTkiLCJDb2xvciI6eyIkaWQiOiIyOTIwIiwiQSI6MzgsIlIiOjE0MSwiRyI6OTksIkIiOjExNn19LCJJc1Zpc2libGUiOnRydWUsIldpZHRoIjowLjAsIkhlaWdodCI6MC4wLCJCb3JkZXJTdHlsZSI6eyIkaWQiOiIyOTIxIiwiTGluZUNvbG9yIjp7IiRpZCI6IjI5MjIiLCIkdHlwZSI6Ik5MUkUuQ29tbW9uLkRvbS5Tb2xpZENvbG9yQnJ1c2gsIE5MUkUuQ29tbW9uIiwiQ29sb3IiOnsiJGlkIjoiMjkyMyIsIkEiOjI1NSwiUiI6MjM0LCJHIjoyMiwiQiI6MzB9fSwiTGluZVdlaWdodCI6MC4wLCJMaW5lVHlwZSI6MCwiUGFyZW50U3R5bGUiOm51bGx9LCJQYXJlbnRTdHlsZSI6bnVsbH0sIklzQWJvdmVUaW1lYmFuZCI6ZmFsc2UsIlNwYWNpbmciOjUsIkRlZmF1bHRTd2ltbGFuZVRhc2tTdHlsZSI6eyIkaWQiOiIyOTI0IiwiJHR5cGUiOiJOTFJFLkNvbW1vbi5Eb20uU3R5bGVzLkV4cGxpY2l0U2V0YWJsZVRhc2tTdHlsZSwgTkxSRS5Db21tb24iLCJTaGFwZSI6MiwiU2hhcGVUaGlja25lc3MiOjAsIkR1cmF0aW9uRm9ybWF0IjowLCJJbmNsdWRlTm9uV29ya2luZ0RheXNJbkR1cmF0aW9uIjpmYWxzZSwiUGVyY2VudGFnZUNvbXBsZXRlU3R5bGUiOnsiJGlkIjoiMjkyNSIsIkZvbnRTZXR0aW5ncyI6eyIkaWQiOiIyOTI2IiwiRm9udFNpemUiOjEwLCJGb250TmFtZSI6IkNhbGlicmkiLCJJc0JvbGQiOmZhbHNlLCJJc0l0YWxpYyI6ZmFsc2UsIklzVW5kZXJsaW5lZCI6ZmFsc2UsIlBhcmVudFN0eWxlIjpudWxsfSwiQXV0b1NpemUiOjAsIkZvcmVncm91bmQiOnsiJGlkIjoiMjkyNyIsIkNvbG9yIjp7IiRpZCI6IjI5Mj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5MjkiLCJUb3AiOjAuMCwiTGVmdCI6MC4wLCJSaWdodCI6MC4wLCJCb3R0b20iOjAuMH0sIlBhZGRpbmciOnsiJGlkIjoiMjkzMCIsIlRvcCI6MC4wLCJMZWZ0IjowLjAsIlJpZ2h0IjowLjAsIkJvdHRvbSI6MC4wfSwiQmFja2dyb3VuZCI6eyIkaWQiOiIyOTMxIiwiQ29sb3IiOnsiJGlkIjoiMjkzMiIsIkEiOjg5LCJSIjowLCJHIjowLCJCIjowfX0sIklzVmlzaWJsZSI6dHJ1ZSwiV2lkdGgiOjAuMCwiSGVpZ2h0IjowLjAsIkJvcmRlclN0eWxlIjpudWxsLCJQYXJlbnRTdHlsZSI6bnVsbH0sIkR1cmF0aW9uU3R5bGUiOnsiJGlkIjoiMjkzMyIsIkZvbnRTZXR0aW5ncyI6eyIkaWQiOiIyOTM0IiwiRm9udFNpemUiOjEwLCJGb250TmFtZSI6IkNhbGlicmkiLCJJc0JvbGQiOmZhbHNlLCJJc0l0YWxpYyI6ZmFsc2UsIklzVW5kZXJsaW5lZCI6ZmFsc2UsIlBhcmVudFN0eWxlIjpudWxsfSwiQXV0b1NpemUiOjAsIkZvcmVncm91bmQiOnsiJGlkIjoiMjkzNSIsIkNvbG9yIjp7IiRpZCI6IjI5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TM3IiwiVG9wIjowLjAsIkxlZnQiOjAuMCwiUmlnaHQiOjAuMCwiQm90dG9tIjowLjB9LCJQYWRkaW5nIjp7IiRpZCI6IjI5MzgiLCJUb3AiOjAuMCwiTGVmdCI6MC4wLCJSaWdodCI6MC4wLCJCb3R0b20iOjAuMH0sIkJhY2tncm91bmQiOnsiJGlkIjoiMjkzOSIsIkNvbG9yIjp7IiRyZWYiOiIyOTMyIn19LCJJc1Zpc2libGUiOnRydWUsIldpZHRoIjowLjAsIkhlaWdodCI6MC4wLCJCb3JkZXJTdHlsZSI6bnVsbCwiUGFyZW50U3R5bGUiOm51bGx9LCJIb3Jpem9udGFsQ29ubmVjdG9yU3R5bGUiOnsiJGlkIjoiMjk0MCIsIkxpbmVDb2xvciI6eyIkaWQiOiIyOTQxIiwiJHR5cGUiOiJOTFJFLkNvbW1vbi5Eb20uU29saWRDb2xvckJydXNoLCBOTFJFLkNvbW1vbiIsIkNvbG9yIjp7IiRpZCI6IjI5NDIiLCJBIjoyNTUsIlIiOjIwNCwiRyI6MjA0LCJCIjoyMDR9fSwiTGluZVdlaWdodCI6MS4wLCJMaW5lVHlwZSI6MCwiUGFyZW50U3R5bGUiOm51bGx9LCJWZXJ0aWNhbENvbm5lY3RvclN0eWxlIjp7IiRpZCI6IjI5NDMiLCJMaW5lQ29sb3IiOnsiJGlkIjoiMjk0NCIsIiR0eXBlIjoiTkxSRS5Db21tb24uRG9tLlNvbGlkQ29sb3JCcnVzaCwgTkxSRS5Db21tb24iLCJDb2xvciI6eyIkaWQiOiIyOTQ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k0NiIsIk1hcmdpbiI6eyIkaWQiOiIyOTQ3IiwiVG9wIjowLjAsIkxlZnQiOjQuMCwiUmlnaHQiOjQuMCwiQm90dG9tIjowLjB9LCJQYWRkaW5nIjp7IiRpZCI6IjI5NDgiLCJUb3AiOjAuMCwiTGVmdCI6MC4wLCJSaWdodCI6MC4wLCJCb3R0b20iOjAuMH0sIkJhY2tncm91bmQiOnsiJGlkIjoiMjk0OSIsIkNvbG9yIjp7IiRpZCI6IjI5NTAiLCJBIjoyNTUsIlIiOjE0MSwiRyI6OTksIkIiOjExNn19LCJJc1Zpc2libGUiOnRydWUsIldpZHRoIjowLjAsIkhlaWdodCI6MTYuMTEzMzMzMzMzMzMzMzQ0LCJCb3JkZXJTdHlsZSI6eyIkaWQiOiIyOTUxIiwiTGluZUNvbG9yIjp7IiRpZCI6IjI5NTIiLCIkdHlwZSI6Ik5MUkUuQ29tbW9uLkRvbS5Tb2xpZENvbG9yQnJ1c2gsIE5MUkUuQ29tbW9uIiwiQ29sb3IiOnsiJGlkIjoiMjk1MyIsIkEiOjI1NSwiUiI6MjM0LCJHIjoyMiwiQiI6MzB9fSwiTGluZVdlaWdodCI6MC4wLCJMaW5lVHlwZSI6MCwiUGFyZW50U3R5bGUiOm51bGx9LCJQYXJlbnRTdHlsZSI6bnVsbH0sIlRpdGxlU3R5bGUiOnsiJGlkIjoiMjk1NCIsIkZvbnRTZXR0aW5ncyI6eyIkaWQiOiIyOTU1IiwiRm9udFNpemUiOjEwLCJGb250TmFtZSI6Ik1WIEJvbGkiLCJJc0JvbGQiOmZhbHNlLCJJc0l0YWxpYyI6ZmFsc2UsIklzVW5kZXJsaW5lZCI6ZmFsc2UsIlBhcmVudFN0eWxlIjpudWxsfSwiQXV0b1NpemUiOjAsIkZvcmVncm91bmQiOnsiJGlkIjoiMjk1NiIsIkNvbG9yIjp7IiRpZCI6IjI5N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k1OCIsIlRvcCI6MC4wLCJMZWZ0IjowLjAsIlJpZ2h0IjowLjAsIkJvdHRvbSI6MC4wfSwiUGFkZGluZyI6eyIkaWQiOiIyOTU5IiwiVG9wIjowLjAsIkxlZnQiOjAuMCwiUmlnaHQiOjAuMCwiQm90dG9tIjowLjB9LCJCYWNrZ3JvdW5kIjp7IiRpZCI6IjI5NjAiLCJDb2xvciI6eyIkaWQiOiIyOTYxIiwiQSI6MCwiUiI6MjU1LCJHIjoyNTUsIkIiOjI1NX19LCJJc1Zpc2libGUiOnRydWUsIldpZHRoIjowLjAsIkhlaWdodCI6MC4wLCJCb3JkZXJTdHlsZSI6bnVsbCwiUGFyZW50U3R5bGUiOm51bGx9LCJEYXRlU3R5bGUiOnsiJGlkIjoiMjk2MiIsIkZvbnRTZXR0aW5ncyI6eyIkaWQiOiIyOTYzIiwiRm9udFNpemUiOjEwLCJGb250TmFtZSI6IkNhbGlicmkiLCJJc0JvbGQiOmZhbHNlLCJJc0l0YWxpYyI6ZmFsc2UsIklzVW5kZXJsaW5lZCI6ZmFsc2UsIlBhcmVudFN0eWxlIjpudWxsfSwiQXV0b1NpemUiOjAsIkZvcmVncm91bmQiOnsiJGlkIjoiMjk2NCIsIkNvbG9yIjp7IiRpZCI6IjI5Nj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5NjYiLCJUb3AiOjAuMCwiTGVmdCI6MC4wLCJSaWdodCI6MC4wLCJCb3R0b20iOjAuMH0sIlBhZGRpbmciOnsiJGlkIjoiMjk2NyIsIlRvcCI6MC4wLCJMZWZ0IjowLjAsIlJpZ2h0IjowLjAsIkJvdHRvbSI6MC4wfSwiQmFja2dyb3VuZCI6eyIkaWQiOiIyOTY4IiwiQ29sb3IiOnsiJHJlZiI6IjI5MzIifX0sIklzVmlzaWJsZSI6dHJ1ZSwiV2lkdGgiOjAuMCwiSGVpZ2h0IjowLjAsIkJvcmRlclN0eWxlIjpudWxsLCJQYXJlbnRTdHlsZSI6bnVsbH0sIkRhdGVGb3JtYXQiOnsiJGlkIjoiMjk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cwIiwiRm9ybWF0IjowLCJJc1Zpc2libGUiOmZhbHNlLCJMYXN0S25vd25WaXNpYmlsaXR5U3RhdGUiOmZhbHNlfSwiSXNWaXNpYmxlIjp0cnVlLCJQYXJlbnRTdHlsZSI6bnVsbCwiX2V4cGxpY2l0bHlTZXQiOnsiJGlkIjoiMjk3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OTcyIiwiU2hhcGUiOjAsIkNvbm5lY3Rvck1hcmdpbiI6eyIkaWQiOiIyOTczIiwiVG9wIjowLjAsIkxlZnQiOjIuMCwiUmlnaHQiOjIuMCwiQm90dG9tIjowLjB9LCJDb25uZWN0b3JTdHlsZSI6eyIkaWQiOiIyOTc0IiwiTGluZUNvbG9yIjp7IiRpZCI6IjI5NzUiLCIkdHlwZSI6Ik5MUkUuQ29tbW9uLkRvbS5Tb2xpZENvbG9yQnJ1c2gsIE5MUkUuQ29tbW9uIiwiQ29sb3IiOnsiJGlkIjoiMjk3NiIsIkEiOjEyNywiUiI6NzksIkciOjEyOSwiQiI6MTg5fX0sIkxpbmVXZWlnaHQiOjEuMCwiTGluZVR5cGUiOjAsIlBhcmVudFN0eWxlIjpudWxsfSwiSXNCZWxvd1RpbWViYW5kIjpmYWxzZSwiUG9zaXRpb25PblRhc2siOjEsIkhpZGVEYXRlIjpmYWxzZSwiU2hhcGVTaXplIjoxLCJTcGFjaW5nIjoyLjAsIlBhZGRpbmciOnsiJGlkIjoiMjk3NyIsIlRvcCI6Ny4wLCJMZWZ0IjozLjAsIlJpZ2h0IjowLjAsIkJvdHRvbSI6Mi4wfSwiU2hhcGVTdHlsZSI6eyIkaWQiOiIyOTc4IiwiTWFyZ2luIjp7IiRpZCI6IjI5NzkiLCJUb3AiOjAuMCwiTGVmdCI6MC4wLCJSaWdodCI6MC4wLCJCb3R0b20iOjAuMH0sIlBhZGRpbmciOnsiJGlkIjoiMjk4MCIsIlRvcCI6MC4wLCJMZWZ0IjowLjAsIlJpZ2h0IjowLjAsIkJvdHRvbSI6MC4wfSwiQmFja2dyb3VuZCI6eyIkaWQiOiIyOTgxIiwiQ29sb3IiOnsiJGlkIjoiMjk4MiIsIkEiOjEyNywiUiI6MTQxLCJHIjo5OSwiQiI6MTE2fX0sIklzVmlzaWJsZSI6dHJ1ZSwiV2lkdGgiOjE4LjAsIkhlaWdodCI6MjAuMCwiQm9yZGVyU3R5bGUiOnsiJGlkIjoiMjk4MyIsIkxpbmVDb2xvciI6eyIkaWQiOiIyOTg0IiwiJHR5cGUiOiJOTFJFLkNvbW1vbi5Eb20uU29saWRDb2xvckJydXNoLCBOTFJFLkNvbW1vbiIsIkNvbG9yIjp7IiRpZCI6IjI5ODUiLCJBIjoyNTUsIlIiOjIzNCwiRyI6MjIsIkIiOjMwfX0sIkxpbmVXZWlnaHQiOjAuMCwiTGluZVR5cGUiOjAsIlBhcmVudFN0eWxlIjpudWxsfSwiUGFyZW50U3R5bGUiOm51bGx9LCJUaXRsZVN0eWxlIjp7IiRpZCI6IjI5ODYiLCJGb250U2V0dGluZ3MiOnsiJGlkIjoiMjk4NyIsIkZvbnRTaXplIjoxMSwiRm9udE5hbWUiOiJDYWxpYnJpIiwiSXNCb2xkIjp0cnVlLCJJc0l0YWxpYyI6ZmFsc2UsIklzVW5kZXJsaW5lZCI6ZmFsc2UsIlBhcmVudFN0eWxlIjpudWxsfSwiQXV0b1NpemUiOjAsIkZvcmVncm91bmQiOnsiJGlkIjoiMjk4OCIsIkNvbG9yIjp7IiRpZCI6IjI5OD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k5MCIsIlRvcCI6MC4wLCJMZWZ0IjowLjAsIlJpZ2h0IjowLjAsIkJvdHRvbSI6MC4wfSwiUGFkZGluZyI6eyIkaWQiOiIyOTkxIiwiVG9wIjowLjAsIkxlZnQiOjAuMCwiUmlnaHQiOjAuMCwiQm90dG9tIjowLjB9LCJCYWNrZ3JvdW5kIjp7IiRpZCI6IjI5OTIiLCJDb2xvciI6eyIkaWQiOiIyOTkzIiwiQSI6ODksIlIiOjAsIkciOjAsIkIiOjB9fSwiSXNWaXNpYmxlIjp0cnVlLCJXaWR0aCI6MC4wLCJIZWlnaHQiOjAuMCwiQm9yZGVyU3R5bGUiOm51bGwsIlBhcmVudFN0eWxlIjpudWxsfSwiRGF0ZVN0eWxlIjp7IiRpZCI6IjI5OTQiLCJGb250U2V0dGluZ3MiOnsiJGlkIjoiMjk5NSIsIkZvbnRTaXplIjoxMCwiRm9udE5hbWUiOiJDYWxpYnJpIiwiSXNCb2xkIjpmYWxzZSwiSXNJdGFsaWMiOmZhbHNlLCJJc1VuZGVybGluZWQiOmZhbHNlLCJQYXJlbnRTdHlsZSI6bnVsbH0sIkF1dG9TaXplIjowLCJGb3JlZ3JvdW5kIjp7IiRpZCI6IjI5OTYiLCJDb2xvciI6eyIkaWQiOiIyOTk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Tk4IiwiVG9wIjowLjAsIkxlZnQiOjAuMCwiUmlnaHQiOjAuMCwiQm90dG9tIjowLjB9LCJQYWRkaW5nIjp7IiRpZCI6IjI5OTkiLCJUb3AiOjAuMCwiTGVmdCI6MC4wLCJSaWdodCI6MC4wLCJCb3R0b20iOjAuMH0sIkJhY2tncm91bmQiOnsiJGlkIjoiMzAwMCIsIkNvbG9yIjp7IiRyZWYiOiIyOTkzIn19LCJJc1Zpc2libGUiOnRydWUsIldpZHRoIjowLjAsIkhlaWdodCI6MC4wLCJCb3JkZXJTdHlsZSI6bnVsbCwiUGFyZW50U3R5bGUiOm51bGx9LCJEYXRlRm9ybWF0Ijp7IiRpZCI6IjMwM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wMiIsIkZvcm1hdCI6MCwiSXNWaXNpYmxlIjpmYWxzZSwiTGFzdEtub3duVmlzaWJpbGl0eVN0YXRlIjpmYWxzZX0sIklzVmlzaWJsZSI6dHJ1ZSwiUGFyZW50U3R5bGUiOm51bGx9LCJEZWZhdWx0U3dpbWxhbmVNaWxlc3RvbmVTdHlsZSI6eyIkaWQiOiIzMDAzIiwiVGl0bGVQb3NpdGlvbiI6IlJpZ2h0IiwiRGF0ZVBvc2l0aW9uIjoiTGVmdCIsIlNoYXBlVHlwZSI6NiwiU2hhcGVTaXplIjowLCJTcGFjaW5nIjo1LCJTaGFwZVN0eWxlIjp7IiRpZCI6IjMwMDQiLCJNYXJnaW4iOnsiJGlkIjoiMzAwNSIsIlRvcCI6MC4wLCJMZWZ0IjowLjAsIlJpZ2h0IjowLjAsIkJvdHRvbSI6MC4wfSwiUGFkZGluZyI6eyIkaWQiOiIzMDA2IiwiVG9wIjowLjAsIkxlZnQiOjAuMCwiUmlnaHQiOjAuMCwiQm90dG9tIjowLjB9LCJCYWNrZ3JvdW5kIjp7IiRpZCI6IjMwMDciLCJDb2xvciI6eyIkaWQiOiIzMDA4IiwiQSI6MjU1LCJSIjoxNDEsIkciOjk5LCJCIjoxMTZ9fSwiSXNWaXNpYmxlIjp0cnVlLCJXaWR0aCI6MTIuMCwiSGVpZ2h0IjoxNC4wLCJCb3JkZXJTdHlsZSI6eyIkaWQiOiIzMDA5IiwiTGluZUNvbG9yIjp7IiRpZCI6IjMwMTAiLCIkdHlwZSI6Ik5MUkUuQ29tbW9uLkRvbS5Tb2xpZENvbG9yQnJ1c2gsIE5MUkUuQ29tbW9uIiwiQ29sb3IiOnsiJGlkIjoiMzAxMSIsIkEiOjI1NSwiUiI6MjM0LCJHIjoyMiwiQiI6MzB9fSwiTGluZVdlaWdodCI6MC4wLCJMaW5lVHlwZSI6MCwiUGFyZW50U3R5bGUiOm51bGx9LCJQYXJlbnRTdHlsZSI6bnVsbH0sIlRpdGxlU3R5bGUiOnsiJGlkIjoiMzAxMiIsIkZvbnRTZXR0aW5ncyI6eyIkaWQiOiIzMDEzIiwiRm9udFNpemUiOjExLCJGb250TmFtZSI6Ik1WIEJvbGkiLCJJc0JvbGQiOmZhbHNlLCJJc0l0YWxpYyI6ZmFsc2UsIklzVW5kZXJsaW5lZCI6ZmFsc2UsIlBhcmVudFN0eWxlIjpudWxsfSwiQXV0b1NpemUiOjAsIkZvcmVncm91bmQiOnsiJGlkIjoiMzAxNCIsIkNvbG9yIjp7IiRpZCI6IjMwMT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AxNiIsIlRvcCI6MC4wLCJMZWZ0IjowLjAsIlJpZ2h0IjowLjAsIkJvdHRvbSI6MC4wfSwiUGFkZGluZyI6eyIkaWQiOiIzMDE3IiwiVG9wIjowLjAsIkxlZnQiOjAuMCwiUmlnaHQiOjAuMCwiQm90dG9tIjowLjB9LCJCYWNrZ3JvdW5kIjp7IiRpZCI6IjMwMTgiLCJDb2xvciI6eyIkaWQiOiIzMDE5IiwiQSI6MCwiUiI6MjU1LCJHIjoyNTUsIkIiOjI1NX19LCJJc1Zpc2libGUiOnRydWUsIldpZHRoIjowLjAsIkhlaWdodCI6MC4wLCJCb3JkZXJTdHlsZSI6bnVsbCwiUGFyZW50U3R5bGUiOm51bGx9LCJEYXRlU3R5bGUiOnsiJGlkIjoiMzAyMCIsIkZvbnRTZXR0aW5ncyI6eyIkaWQiOiIzMDIxIiwiRm9udFNpemUiOjEwLCJGb250TmFtZSI6IkNhbGlicmkiLCJJc0JvbGQiOmZhbHNlLCJJc0l0YWxpYyI6ZmFsc2UsIklzVW5kZXJsaW5lZCI6ZmFsc2UsIlBhcmVudFN0eWxlIjpudWxsfSwiQXV0b1NpemUiOjAsIkZvcmVncm91bmQiOnsiJGlkIjoiMzAyMiIsIkNvbG9yIjp7IiRpZCI6IjMwMj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wMjQiLCJUb3AiOjAuMCwiTGVmdCI6MC4wLCJSaWdodCI6MC4wLCJCb3R0b20iOjAuMH0sIlBhZGRpbmciOnsiJGlkIjoiMzAyNSIsIlRvcCI6MC4wLCJMZWZ0IjowLjAsIlJpZ2h0IjowLjAsIkJvdHRvbSI6MC4wfSwiQmFja2dyb3VuZCI6eyIkaWQiOiIzMDI2IiwiQ29sb3IiOnsiJGlkIjoiMzAyNyIsIkEiOjAsIlIiOjI1NSwiRyI6MjU1LCJCIjoyNTV9fSwiSXNWaXNpYmxlIjpmYWxzZSwiV2lkdGgiOjAuMCwiSGVpZ2h0IjowLjAsIkJvcmRlclN0eWxlIjpudWxsLCJQYXJlbnRTdHlsZSI6bnVsbH0sIkRhdGVGb3JtYXQiOnsiJGlkIjoiMzA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I5IiwiRm9ybWF0IjowLCJJc1Zpc2libGUiOmZhbHNlLCJMYXN0S25vd25WaXNpYmlsaXR5U3RhdGUiOmZhbHNlfSwiSXNWaXNpYmxlIjp0cnVlLCJQYXJlbnRTdHlsZSI6bnVsbH0sIkRlZmF1bHRTd2ltbGFuZUFjdGl2aXR5U3R5bGUiOnsiJGlkIjoiMzAzMCIsIkhlYWRlclN0eWxlIjp7IiRpZCI6IjMwMzEiLCJUZXh0U3R5bGUiOnsiJGlkIjoiMzAzMiIsIkZvbnRTZXR0aW5ncyI6eyIkaWQiOiIzMDMzIiwiRm9udFNpemUiOjExLCJGb250TmFtZSI6IkNhbGlicmkiLCJJc0JvbGQiOmZhbHNlLCJJc0l0YWxpYyI6ZmFsc2UsIklzVW5kZXJsaW5lZCI6ZmFsc2UsIlBhcmVudFN0eWxlIjpudWxsfSwiQXV0b1NpemUiOjIsIkZvcmVncm91bmQiOnsiJGlkIjoiMzAzNCIsIkNvbG9yIjp7IiRpZCI6IjMwMz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DM2IiwiVG9wIjowLjAsIkxlZnQiOjAuMCwiUmlnaHQiOjAuMCwiQm90dG9tIjowLjB9LCJQYWRkaW5nIjp7IiRpZCI6IjMwMzciLCJUb3AiOjAuMCwiTGVmdCI6MC4wLCJSaWdodCI6MC4wLCJCb3R0b20iOjAuMH0sIkJhY2tncm91bmQiOm51bGwsIklzVmlzaWJsZSI6dHJ1ZSwiV2lkdGgiOjAuMCwiSGVpZ2h0IjowLjAsIkJvcmRlclN0eWxlIjpudWxsLCJQYXJlbnRTdHlsZSI6bnVsbH0sIlJlY3RhbmdsZVN0eWxlIjp7IiRpZCI6IjMwMzgiLCJNYXJnaW4iOnsiJGlkIjoiMzAzOSIsIlRvcCI6MC4wLCJMZWZ0IjowLjAsIlJpZ2h0IjowLjAsIkJvdHRvbSI6MC4wfSwiUGFkZGluZyI6eyIkaWQiOiIzMDQwIiwiVG9wIjowLjAsIkxlZnQiOjAuMCwiUmlnaHQiOjAuMCwiQm90dG9tIjowLjB9LCJCYWNrZ3JvdW5kIjp7IiRpZCI6IjMwNDEiLCJDb2xvciI6eyIkaWQiOiIzMDQyIiwiQSI6NjMsIlIiOjE0MSwiRyI6OTksIkIiOjExNn19LCJJc1Zpc2libGUiOnRydWUsIldpZHRoIjowLjAsIkhlaWdodCI6MC4wLCJCb3JkZXJTdHlsZSI6eyIkaWQiOiIzMDQzIiwiTGluZUNvbG9yIjp7IiRpZCI6IjMwNDQiLCIkdHlwZSI6Ik5MUkUuQ29tbW9uLkRvbS5Tb2xpZENvbG9yQnJ1c2gsIE5MUkUuQ29tbW9uIiwiQ29sb3IiOnsiJGlkIjoiMzA0NSIsIkEiOjI1NSwiUiI6MjU1LCJHIjowLCJCIjowfX0sIkxpbmVXZWlnaHQiOjAuMCwiTGluZVR5cGUiOjAsIlBhcmVudFN0eWxlIjpudWxsfSwiUGFyZW50U3R5bGUiOm51bGx9LCJNYXJnaW4iOnsiJGlkIjoiMzA0NiIsIlRvcCI6MC4wLCJMZWZ0IjowLjAsIlJpZ2h0IjowLjAsIkJvdHRvbSI6MC4wfSwiUGFkZGluZyI6eyIkaWQiOiIzMDQ3IiwiVG9wIjowLjAsIkxlZnQiOjAuMCwiUmlnaHQiOjAuMCwiQm90dG9tIjowLjB9LCJCYWNrZ3JvdW5kIjpudWxsLCJJc1Zpc2libGUiOnRydWUsIldpZHRoIjowLjAsIkhlaWdodCI6MC4wLCJCb3JkZXJTdHlsZSI6bnVsbCwiUGFyZW50U3R5bGUiOm51bGx9LCJCYWNrZ3JvdW5kU3R5bGUiOnsiJGlkIjoiMzA0OCIsIk1hcmdpbiI6eyIkaWQiOiIzMDQ5IiwiVG9wIjowLjAsIkxlZnQiOjAuMCwiUmlnaHQiOjAuMCwiQm90dG9tIjowLjB9LCJQYWRkaW5nIjp7IiRpZCI6IjMwNTAiLCJUb3AiOjAuMCwiTGVmdCI6MC4wLCJSaWdodCI6MC4wLCJCb3R0b20iOjAuMH0sIkJhY2tncm91bmQiOnsiJGlkIjoiMzA1MSIsIkNvbG9yIjp7IiRpZCI6IjMwNTIiLCJBIjozOCwiUiI6MTQxLCJHIjo5OSwiQiI6MTE2fX0sIklzVmlzaWJsZSI6dHJ1ZSwiV2lkdGgiOjAuMCwiSGVpZ2h0IjowLjAsIkJvcmRlclN0eWxlIjp7IiRpZCI6IjMwNTMiLCJMaW5lQ29sb3IiOnsiJGlkIjoiMzA1NCIsIiR0eXBlIjoiTkxSRS5Db21tb24uRG9tLlNvbGlkQ29sb3JCcnVzaCwgTkxSRS5Db21tb24iLCJDb2xvciI6eyIkaWQiOiIzMDU1IiwiQSI6MjU1LCJSIjoyMzQsIkciOjIyLCJCIjozMH19LCJMaW5lV2VpZ2h0IjowLjAsIkxpbmVUeXBlIjowLCJQYXJlbnRTdHlsZSI6bnVsbH0sIlBhcmVudFN0eWxlIjpudWxsfSwiTWFyZ2luIjp7IiRpZCI6IjMwNTYiLCJUb3AiOjAuMCwiTGVmdCI6MC4wLCJSaWdodCI6MC4wLCJCb3R0b20iOjAuMH0sIlBhZGRpbmciOnsiJGlkIjoiMzA1NyIsIlRvcCI6MC4wLCJMZWZ0IjowLjAsIlJpZ2h0IjowLjAsIkJvdHRvbSI6MC4wfSwiSXNWaXNpYmxlIjp0cnVlLCJXaWR0aCI6MC4wLCJIZWlnaHQiOjAuMCwiQm9yZGVyU3R5bGUiOm51bGwsIlBhcmVudFN0eWxlIjpudWxsfSwiTWFyZ2luIjp7IiRpZCI6IjMwNTgiLCJUb3AiOjAuMCwiTGVmdCI6MC4wLCJSaWdodCI6MC4wLCJCb3R0b20iOjAuMH0sIlBhZGRpbmciOnsiJGlkIjoiMzA1OSIsIlRvcCI6MC4wLCJMZWZ0IjowLjAsIlJpZ2h0IjowLjAsIkJvdHRvbSI6MC4wfSwiSXNWaXNpYmxlIjp0cnVlLCJXaWR0aCI6MC4wLCJIZWlnaHQiOjAuMCwiQm9yZGVyU3R5bGUiOnsiJGlkIjoiMzA2MCIsIkxpbmVDb2xvciI6bnVsbCwiTGluZVdlaWdodCI6MC4wLCJMaW5lVHlwZSI6MCwiUGFyZW50U3R5bGUiOm51bGx9LCJQYXJlbnRTdHlsZSI6bnVsbH0seyIkaWQiOiIzMDYxIiwiU3R5bGVJZCI6IjAwMDAwMDAwLTAwMDAtMDAwMC0wMDAwLTAwMDAwMDAwMDAwMCIsIkhlYWRlclN0eWxlIjp7IiRpZCI6IjMwNjIiLCJUZXh0SXNWZXJ0aWNhbCI6ZmFsc2UsIlRleHRTdHlsZSI6eyIkaWQiOiIzMDYzIiwiRm9udFNldHRpbmdzIjp7IiRpZCI6IjMwNjQiLCJGb250U2l6ZSI6MTIsIkZvbnROYW1lIjoiTVYgQm9saSIsIklzQm9sZCI6ZmFsc2UsIklzSXRhbGljIjpmYWxzZSwiSXNVbmRlcmxpbmVkIjpmYWxzZSwiUGFyZW50U3R5bGUiOm51bGx9LCJBdXRvU2l6ZSI6MCwiRm9yZWdyb3VuZCI6eyIkaWQiOiIzMDY1IiwiQ29sb3IiOnsiJGlkIjoiMzA2NiIsIkEiOjI1NSwiUiI6NzAsIkciOjcwLCJCIjo3NH19LCJNYXhXaWR0aCI6MC4wLCJNYXhIZWlnaHQiOjAuMCwiU21hcnRGb3JlZ3JvdW5kSXNBY3RpdmUiOmZhbHNlLCJIb3Jpem9udGFsQWxpZ25tZW50IjowLCJWZXJ0aWNhbEFsaWdubWVudCI6MCwiU21hcnRGb3JlZ3JvdW5kIjpudWxsLCJCYWNrZ3JvdW5kRmlsbFR5cGUiOjAsIk1hcmdpbiI6eyIkaWQiOiIzMDY3IiwiVG9wIjowLjAsIkxlZnQiOjAuMCwiUmlnaHQiOjAuMCwiQm90dG9tIjowLjB9LCJQYWRkaW5nIjp7IiRpZCI6IjMwNjgiLCJUb3AiOjAuMCwiTGVmdCI6MC4wLCJSaWdodCI6MC4wLCJCb3R0b20iOjAuMH0sIkJhY2tncm91bmQiOm51bGwsIklzVmlzaWJsZSI6ZmFsc2UsIldpZHRoIjowLjAsIkhlaWdodCI6MC4wLCJCb3JkZXJTdHlsZSI6bnVsbCwiUGFyZW50U3R5bGUiOm51bGx9LCJSZWN0YW5nbGVTdHlsZSI6eyIkaWQiOiIzMDY5IiwiTWFyZ2luIjp7IiRpZCI6IjMwNzAiLCJUb3AiOjAuMCwiTGVmdCI6MC4wLCJSaWdodCI6MC4wLCJCb3R0b20iOjAuMH0sIlBhZGRpbmciOnsiJGlkIjoiMzA3MSIsIlRvcCI6MC4wLCJMZWZ0IjowLjAsIlJpZ2h0IjowLjAsIkJvdHRvbSI6MC4wfSwiQmFja2dyb3VuZCI6eyIkaWQiOiIzMDcyIiwiQ29sb3IiOnsiJGlkIjoiMzA3MyIsIkEiOjEyNywiUiI6OTcsIkciOjEyOSwiQiI6MTUxfX0sIklzVmlzaWJsZSI6ZmFsc2UsIldpZHRoIjowLjAsIkhlaWdodCI6MC4wLCJCb3JkZXJTdHlsZSI6eyIkaWQiOiIzMDc0IiwiTGluZUNvbG9yIjp7IiRpZCI6IjMwNzUiLCIkdHlwZSI6Ik5MUkUuQ29tbW9uLkRvbS5Tb2xpZENvbG9yQnJ1c2gsIE5MUkUuQ29tbW9uIiwiQ29sb3IiOnsiJGlkIjoiMzA3NiIsIkEiOjI1NSwiUiI6NTUsIkciOjU1LCJCIjo1NX19LCJMaW5lV2VpZ2h0IjowLjAsIkxpbmVUeXBlIjowLCJQYXJlbnRTdHlsZSI6bnVsbH0sIlBhcmVudFN0eWxlIjpudWxsfSwiTWFyZ2luIjp7IiRpZCI6IjMwNzciLCJUb3AiOjAuMCwiTGVmdCI6MC4wLCJSaWdodCI6MC4wLCJCb3R0b20iOjAuMH0sIlBhZGRpbmciOnsiJGlkIjoiMzA3OCIsIlRvcCI6MC4wLCJMZWZ0IjowLjAsIlJpZ2h0IjowLjAsIkJvdHRvbSI6MC4wfSwiQmFja2dyb3VuZCI6bnVsbCwiSXNWaXNpYmxlIjp0cnVlLCJXaWR0aCI6MC4wLCJIZWlnaHQiOjAuMCwiQm9yZGVyU3R5bGUiOm51bGwsIlBhcmVudFN0eWxlIjpudWxsfSwiQmFja2dyb3VuZFN0eWxlIjp7IiRpZCI6IjMwNzkiLCJNYXJnaW4iOnsiJGlkIjoiMzA4MCIsIlRvcCI6MC4wLCJMZWZ0IjowLjAsIlJpZ2h0IjowLjAsIkJvdHRvbSI6MC4wfSwiUGFkZGluZyI6eyIkaWQiOiIzMDgxIiwiVG9wIjowLjAsIkxlZnQiOjAuMCwiUmlnaHQiOjAuMCwiQm90dG9tIjowLjB9LCJCYWNrZ3JvdW5kIjp7IiRpZCI6IjMwODIiLCJDb2xvciI6eyIkaWQiOiIzMDgzIiwiQSI6MzgsIlIiOjE0NiwiRyI6MTY5LCJCIjoxODV9fSwiSXNWaXNpYmxlIjp0cnVlLCJXaWR0aCI6MC4wLCJIZWlnaHQiOjAuMCwiQm9yZGVyU3R5bGUiOnsiJGlkIjoiMzA4NCIsIkxpbmVDb2xvciI6eyIkaWQiOiIzMDg1IiwiJHR5cGUiOiJOTFJFLkNvbW1vbi5Eb20uU29saWRDb2xvckJydXNoLCBOTFJFLkNvbW1vbiIsIkNvbG9yIjp7IiRpZCI6IjMwODYiLCJBIjoyNTUsIlIiOjIzNCwiRyI6MjIsIkIiOjMwfX0sIkxpbmVXZWlnaHQiOjAuMCwiTGluZVR5cGUiOjAsIlBhcmVudFN0eWxlIjpudWxsfSwiUGFyZW50U3R5bGUiOm51bGx9LCJJc0Fib3ZlVGltZWJhbmQiOmZhbHNlLCJTcGFjaW5nIjo1LCJEZWZhdWx0U3dpbWxhbmVUYXNrU3R5bGUiOnsiJGlkIjoiMzA4NyIsIiR0eXBlIjoiTkxSRS5Db21tb24uRG9tLlN0eWxlcy5FeHBsaWNpdFNldGFibGVUYXNrU3R5bGUsIE5MUkUuQ29tbW9uIiwiU2hhcGUiOjIsIlNoYXBlVGhpY2tuZXNzIjowLCJEdXJhdGlvbkZvcm1hdCI6MCwiSW5jbHVkZU5vbldvcmtpbmdEYXlzSW5EdXJhdGlvbiI6ZmFsc2UsIlBlcmNlbnRhZ2VDb21wbGV0ZVN0eWxlIjp7IiRpZCI6IjMwODgiLCJGb250U2V0dGluZ3MiOnsiJGlkIjoiMzA4OSIsIkZvbnRTaXplIjoxMCwiRm9udE5hbWUiOiJDYWxpYnJpIiwiSXNCb2xkIjpmYWxzZSwiSXNJdGFsaWMiOmZhbHNlLCJJc1VuZGVybGluZWQiOmZhbHNlLCJQYXJlbnRTdHlsZSI6bnVsbH0sIkF1dG9TaXplIjowLCJGb3JlZ3JvdW5kIjp7IiRpZCI6IjMwOTAiLCJDb2xvciI6eyIkaWQiOiIzMDk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5MiIsIlRvcCI6MC4wLCJMZWZ0IjowLjAsIlJpZ2h0IjowLjAsIkJvdHRvbSI6MC4wfSwiUGFkZGluZyI6eyIkaWQiOiIzMDkzIiwiVG9wIjowLjAsIkxlZnQiOjAuMCwiUmlnaHQiOjAuMCwiQm90dG9tIjowLjB9LCJCYWNrZ3JvdW5kIjp7IiRpZCI6IjMwOTQiLCJDb2xvciI6eyIkaWQiOiIzMDk1IiwiQSI6ODksIlIiOjAsIkciOjAsIkIiOjB9fSwiSXNWaXNpYmxlIjp0cnVlLCJXaWR0aCI6MC4wLCJIZWlnaHQiOjAuMCwiQm9yZGVyU3R5bGUiOm51bGwsIlBhcmVudFN0eWxlIjpudWxsfSwiRHVyYXRpb25TdHlsZSI6eyIkaWQiOiIzMDk2IiwiRm9udFNldHRpbmdzIjp7IiRpZCI6IjMwOTciLCJGb250U2l6ZSI6MTAsIkZvbnROYW1lIjoiQ2FsaWJyaSIsIklzQm9sZCI6ZmFsc2UsIklzSXRhbGljIjpmYWxzZSwiSXNVbmRlcmxpbmVkIjpmYWxzZSwiUGFyZW50U3R5bGUiOm51bGx9LCJBdXRvU2l6ZSI6MCwiRm9yZWdyb3VuZCI6eyIkaWQiOiIzMDk4IiwiQ29sb3IiOnsiJGlkIjoiMzA5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MDAiLCJUb3AiOjAuMCwiTGVmdCI6MC4wLCJSaWdodCI6MC4wLCJCb3R0b20iOjAuMH0sIlBhZGRpbmciOnsiJGlkIjoiMzEwMSIsIlRvcCI6MC4wLCJMZWZ0IjowLjAsIlJpZ2h0IjowLjAsIkJvdHRvbSI6MC4wfSwiQmFja2dyb3VuZCI6eyIkaWQiOiIzMTAyIiwiQ29sb3IiOnsiJHJlZiI6IjMwOTUifX0sIklzVmlzaWJsZSI6dHJ1ZSwiV2lkdGgiOjAuMCwiSGVpZ2h0IjowLjAsIkJvcmRlclN0eWxlIjpudWxsLCJQYXJlbnRTdHlsZSI6bnVsbH0sIkhvcml6b250YWxDb25uZWN0b3JTdHlsZSI6eyIkaWQiOiIzMTAzIiwiTGluZUNvbG9yIjp7IiRpZCI6IjMxMDQiLCIkdHlwZSI6Ik5MUkUuQ29tbW9uLkRvbS5Tb2xpZENvbG9yQnJ1c2gsIE5MUkUuQ29tbW9uIiwiQ29sb3IiOnsiJGlkIjoiMzEwNSIsIkEiOjI1NSwiUiI6MjA0LCJHIjoyMDQsIkIiOjIwNH19LCJMaW5lV2VpZ2h0IjoxLjAsIkxpbmVUeXBlIjowLCJQYXJlbnRTdHlsZSI6bnVsbH0sIlZlcnRpY2FsQ29ubmVjdG9yU3R5bGUiOnsiJGlkIjoiMzEwNiIsIkxpbmVDb2xvciI6eyIkaWQiOiIzMTA3IiwiJHR5cGUiOiJOTFJFLkNvbW1vbi5Eb20uU29saWRDb2xvckJydXNoLCBOTFJFLkNvbW1vbiIsIkNvbG9yIjp7IiRpZCI6IjMxM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MTA5IiwiTWFyZ2luIjp7IiRpZCI6IjMxMTAiLCJUb3AiOjAuMCwiTGVmdCI6NC4wLCJSaWdodCI6NC4wLCJCb3R0b20iOjAuMH0sIlBhZGRpbmciOnsiJGlkIjoiMzExMSIsIlRvcCI6MC4wLCJMZWZ0IjowLjAsIlJpZ2h0IjowLjAsIkJvdHRvbSI6MC4wfSwiQmFja2dyb3VuZCI6eyIkaWQiOiIzMTEyIiwiQ29sb3IiOnsiJGlkIjoiMzExMyIsIkEiOjI1NSwiUiI6OTcsIkciOjEyOSwiQiI6MTUxfX0sIklzVmlzaWJsZSI6dHJ1ZSwiV2lkdGgiOjAuMCwiSGVpZ2h0IjoxNi4xMTMzMzMzMzMzMzMzNDQsIkJvcmRlclN0eWxlIjp7IiRpZCI6IjMxMTQiLCJMaW5lQ29sb3IiOnsiJGlkIjoiMzExNSIsIiR0eXBlIjoiTkxSRS5Db21tb24uRG9tLlNvbGlkQ29sb3JCcnVzaCwgTkxSRS5Db21tb24iLCJDb2xvciI6eyIkaWQiOiIzMTE2IiwiQSI6MjU1LCJSIjoyMzQsIkciOjIyLCJCIjozMH19LCJMaW5lV2VpZ2h0IjowLjAsIkxpbmVUeXBlIjowLCJQYXJlbnRTdHlsZSI6bnVsbH0sIlBhcmVudFN0eWxlIjpudWxsfSwiVGl0bGVTdHlsZSI6eyIkaWQiOiIzMTE3IiwiRm9udFNldHRpbmdzIjp7IiRpZCI6IjMxMTgiLCJGb250U2l6ZSI6MTAsIkZvbnROYW1lIjoiTVYgQm9saSIsIklzQm9sZCI6ZmFsc2UsIklzSXRhbGljIjpmYWxzZSwiSXNVbmRlcmxpbmVkIjpmYWxzZSwiUGFyZW50U3R5bGUiOm51bGx9LCJBdXRvU2l6ZSI6MCwiRm9yZWdyb3VuZCI6eyIkaWQiOiIzMTE5IiwiQ29sb3IiOnsiJGlkIjoiMzEy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MTIxIiwiVG9wIjowLjAsIkxlZnQiOjAuMCwiUmlnaHQiOjAuMCwiQm90dG9tIjowLjB9LCJQYWRkaW5nIjp7IiRpZCI6IjMxMjIiLCJUb3AiOjAuMCwiTGVmdCI6MC4wLCJSaWdodCI6MC4wLCJCb3R0b20iOjAuMH0sIkJhY2tncm91bmQiOnsiJGlkIjoiMzEyMyIsIkNvbG9yIjp7IiRpZCI6IjMxMjQiLCJBIjowLCJSIjoyNTUsIkciOjI1NSwiQiI6MjU1fX0sIklzVmlzaWJsZSI6dHJ1ZSwiV2lkdGgiOjAuMCwiSGVpZ2h0IjowLjAsIkJvcmRlclN0eWxlIjpudWxsLCJQYXJlbnRTdHlsZSI6bnVsbH0sIkRhdGVTdHlsZSI6eyIkaWQiOiIzMTI1IiwiRm9udFNldHRpbmdzIjp7IiRpZCI6IjMxMjYiLCJGb250U2l6ZSI6MTAsIkZvbnROYW1lIjoiQ2FsaWJyaSIsIklzQm9sZCI6ZmFsc2UsIklzSXRhbGljIjpmYWxzZSwiSXNVbmRlcmxpbmVkIjpmYWxzZSwiUGFyZW50U3R5bGUiOm51bGx9LCJBdXRvU2l6ZSI6MCwiRm9yZWdyb3VuZCI6eyIkaWQiOiIzMTI3IiwiQ29sb3IiOnsiJGlkIjoiMzEy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EyOSIsIlRvcCI6MC4wLCJMZWZ0IjowLjAsIlJpZ2h0IjowLjAsIkJvdHRvbSI6MC4wfSwiUGFkZGluZyI6eyIkaWQiOiIzMTMwIiwiVG9wIjowLjAsIkxlZnQiOjAuMCwiUmlnaHQiOjAuMCwiQm90dG9tIjowLjB9LCJCYWNrZ3JvdW5kIjp7IiRpZCI6IjMxMzEiLCJDb2xvciI6eyIkcmVmIjoiMzA5NSJ9fSwiSXNWaXNpYmxlIjp0cnVlLCJXaWR0aCI6MC4wLCJIZWlnaHQiOjAuMCwiQm9yZGVyU3R5bGUiOm51bGwsIlBhcmVudFN0eWxlIjpudWxsfSwiRGF0ZUZvcm1hdCI6eyIkaWQiOiIzMTM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MzMiLCJGb3JtYXQiOjAsIklzVmlzaWJsZSI6ZmFsc2UsIkxhc3RLbm93blZpc2liaWxpdHlTdGF0ZSI6ZmFsc2V9LCJJc1Zpc2libGUiOnRydWUsIlBhcmVudFN0eWxlIjpudWxsLCJfZXhwbGljaXRseVNldCI6eyIkaWQiOiIzMTM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xMzUiLCJTaGFwZSI6MCwiQ29ubmVjdG9yTWFyZ2luIjp7IiRpZCI6IjMxMzYiLCJUb3AiOjAuMCwiTGVmdCI6Mi4wLCJSaWdodCI6Mi4wLCJCb3R0b20iOjAuMH0sIkNvbm5lY3RvclN0eWxlIjp7IiRpZCI6IjMxMzciLCJMaW5lQ29sb3IiOnsiJGlkIjoiMzEzOCIsIiR0eXBlIjoiTkxSRS5Db21tb24uRG9tLlNvbGlkQ29sb3JCcnVzaCwgTkxSRS5Db21tb24iLCJDb2xvciI6eyIkaWQiOiIzMTM5IiwiQSI6MTI3LCJSIjo3OSwiRyI6MTI5LCJCIjoxODl9fSwiTGluZVdlaWdodCI6MS4wLCJMaW5lVHlwZSI6MCwiUGFyZW50U3R5bGUiOm51bGx9LCJJc0JlbG93VGltZWJhbmQiOmZhbHNlLCJQb3NpdGlvbk9uVGFzayI6MSwiSGlkZURhdGUiOmZhbHNlLCJTaGFwZVNpemUiOjEsIlNwYWNpbmciOjIuMCwiUGFkZGluZyI6eyIkaWQiOiIzMTQwIiwiVG9wIjo3LjAsIkxlZnQiOjMuMCwiUmlnaHQiOjAuMCwiQm90dG9tIjoyLjB9LCJTaGFwZVN0eWxlIjp7IiRpZCI6IjMxNDEiLCJNYXJnaW4iOnsiJGlkIjoiMzE0MiIsIlRvcCI6MC4wLCJMZWZ0IjowLjAsIlJpZ2h0IjowLjAsIkJvdHRvbSI6MC4wfSwiUGFkZGluZyI6eyIkaWQiOiIzMTQzIiwiVG9wIjowLjAsIkxlZnQiOjAuMCwiUmlnaHQiOjAuMCwiQm90dG9tIjowLjB9LCJCYWNrZ3JvdW5kIjp7IiRpZCI6IjMxNDQiLCJDb2xvciI6eyIkaWQiOiIzMTQ1IiwiQSI6MTI3LCJSIjo5NywiRyI6MTI5LCJCIjoxNTF9fSwiSXNWaXNpYmxlIjp0cnVlLCJXaWR0aCI6MTguMCwiSGVpZ2h0IjoyMC4wLCJCb3JkZXJTdHlsZSI6eyIkaWQiOiIzMTQ2IiwiTGluZUNvbG9yIjp7IiRpZCI6IjMxNDciLCIkdHlwZSI6Ik5MUkUuQ29tbW9uLkRvbS5Tb2xpZENvbG9yQnJ1c2gsIE5MUkUuQ29tbW9uIiwiQ29sb3IiOnsiJGlkIjoiMzE0OCIsIkEiOjI1NSwiUiI6MjM0LCJHIjoyMiwiQiI6MzB9fSwiTGluZVdlaWdodCI6MC4wLCJMaW5lVHlwZSI6MCwiUGFyZW50U3R5bGUiOm51bGx9LCJQYXJlbnRTdHlsZSI6bnVsbH0sIlRpdGxlU3R5bGUiOnsiJGlkIjoiMzE0OSIsIkZvbnRTZXR0aW5ncyI6eyIkaWQiOiIzMTUwIiwiRm9udFNpemUiOjExLCJGb250TmFtZSI6IkNhbGlicmkiLCJJc0JvbGQiOnRydWUsIklzSXRhbGljIjpmYWxzZSwiSXNVbmRlcmxpbmVkIjpmYWxzZSwiUGFyZW50U3R5bGUiOm51bGx9LCJBdXRvU2l6ZSI6MCwiRm9yZWdyb3VuZCI6eyIkaWQiOiIzMTUxIiwiQ29sb3IiOnsiJGlkIjoiMzE1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MTUzIiwiVG9wIjowLjAsIkxlZnQiOjAuMCwiUmlnaHQiOjAuMCwiQm90dG9tIjowLjB9LCJQYWRkaW5nIjp7IiRpZCI6IjMxNTQiLCJUb3AiOjAuMCwiTGVmdCI6MC4wLCJSaWdodCI6MC4wLCJCb3R0b20iOjAuMH0sIkJhY2tncm91bmQiOnsiJGlkIjoiMzE1NSIsIkNvbG9yIjp7IiRpZCI6IjMxNTYiLCJBIjo4OSwiUiI6MCwiRyI6MCwiQiI6MH19LCJJc1Zpc2libGUiOnRydWUsIldpZHRoIjowLjAsIkhlaWdodCI6MC4wLCJCb3JkZXJTdHlsZSI6bnVsbCwiUGFyZW50U3R5bGUiOm51bGx9LCJEYXRlU3R5bGUiOnsiJGlkIjoiMzE1NyIsIkZvbnRTZXR0aW5ncyI6eyIkaWQiOiIzMTU4IiwiRm9udFNpemUiOjEwLCJGb250TmFtZSI6IkNhbGlicmkiLCJJc0JvbGQiOmZhbHNlLCJJc0l0YWxpYyI6ZmFsc2UsIklzVW5kZXJsaW5lZCI6ZmFsc2UsIlBhcmVudFN0eWxlIjpudWxsfSwiQXV0b1NpemUiOjAsIkZvcmVncm91bmQiOnsiJGlkIjoiMzE1OSIsIkNvbG9yIjp7IiRpZCI6IjMxN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xNjEiLCJUb3AiOjAuMCwiTGVmdCI6MC4wLCJSaWdodCI6MC4wLCJCb3R0b20iOjAuMH0sIlBhZGRpbmciOnsiJGlkIjoiMzE2MiIsIlRvcCI6MC4wLCJMZWZ0IjowLjAsIlJpZ2h0IjowLjAsIkJvdHRvbSI6MC4wfSwiQmFja2dyb3VuZCI6eyIkaWQiOiIzMTYzIiwiQ29sb3IiOnsiJHJlZiI6IjMxNTYifX0sIklzVmlzaWJsZSI6dHJ1ZSwiV2lkdGgiOjAuMCwiSGVpZ2h0IjowLjAsIkJvcmRlclN0eWxlIjpudWxsLCJQYXJlbnRTdHlsZSI6bnVsbH0sIkRhdGVGb3JtYXQiOnsiJGlkIjoiMzE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Y1IiwiRm9ybWF0IjowLCJJc1Zpc2libGUiOmZhbHNlLCJMYXN0S25vd25WaXNpYmlsaXR5U3RhdGUiOmZhbHNlfSwiSXNWaXNpYmxlIjp0cnVlLCJQYXJlbnRTdHlsZSI6bnVsbH0sIkRlZmF1bHRTd2ltbGFuZU1pbGVzdG9uZVN0eWxlIjp7IiRpZCI6IjMxNjYiLCJUaXRsZVBvc2l0aW9uIjoiUmlnaHQiLCJEYXRlUG9zaXRpb24iOiJMZWZ0IiwiU2hhcGVUeXBlIjo2LCJTaGFwZVNpemUiOjAsIlNwYWNpbmciOjUsIlNoYXBlU3R5bGUiOnsiJGlkIjoiMzE2NyIsIk1hcmdpbiI6eyIkaWQiOiIzMTY4IiwiVG9wIjowLjAsIkxlZnQiOjAuMCwiUmlnaHQiOjAuMCwiQm90dG9tIjowLjB9LCJQYWRkaW5nIjp7IiRpZCI6IjMxNjkiLCJUb3AiOjAuMCwiTGVmdCI6MC4wLCJSaWdodCI6MC4wLCJCb3R0b20iOjAuMH0sIkJhY2tncm91bmQiOnsiJGlkIjoiMzE3MCIsIkNvbG9yIjp7IiRpZCI6IjMxNzEiLCJBIjoyNTUsIlIiOjk3LCJHIjoxMjksIkIiOjE1MX19LCJJc1Zpc2libGUiOnRydWUsIldpZHRoIjoxMi4wLCJIZWlnaHQiOjE0LjAsIkJvcmRlclN0eWxlIjp7IiRpZCI6IjMxNzIiLCJMaW5lQ29sb3IiOnsiJGlkIjoiMzE3MyIsIiR0eXBlIjoiTkxSRS5Db21tb24uRG9tLlNvbGlkQ29sb3JCcnVzaCwgTkxSRS5Db21tb24iLCJDb2xvciI6eyIkaWQiOiIzMTc0IiwiQSI6MjU1LCJSIjoyMzQsIkciOjIyLCJCIjozMH19LCJMaW5lV2VpZ2h0IjowLjAsIkxpbmVUeXBlIjowLCJQYXJlbnRTdHlsZSI6bnVsbH0sIlBhcmVudFN0eWxlIjpudWxsfSwiVGl0bGVTdHlsZSI6eyIkaWQiOiIzMTc1IiwiRm9udFNldHRpbmdzIjp7IiRpZCI6IjMxNzYiLCJGb250U2l6ZSI6MTEsIkZvbnROYW1lIjoiTVYgQm9saSIsIklzQm9sZCI6ZmFsc2UsIklzSXRhbGljIjpmYWxzZSwiSXNVbmRlcmxpbmVkIjpmYWxzZSwiUGFyZW50U3R5bGUiOm51bGx9LCJBdXRvU2l6ZSI6MCwiRm9yZWdyb3VuZCI6eyIkaWQiOiIzMTc3IiwiQ29sb3IiOnsiJGlkIjoiMzE3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Tc5IiwiVG9wIjowLjAsIkxlZnQiOjAuMCwiUmlnaHQiOjAuMCwiQm90dG9tIjowLjB9LCJQYWRkaW5nIjp7IiRpZCI6IjMxODAiLCJUb3AiOjAuMCwiTGVmdCI6MC4wLCJSaWdodCI6MC4wLCJCb3R0b20iOjAuMH0sIkJhY2tncm91bmQiOnsiJGlkIjoiMzE4MSIsIkNvbG9yIjp7IiRpZCI6IjMxODIiLCJBIjowLCJSIjoyNTUsIkciOjI1NSwiQiI6MjU1fX0sIklzVmlzaWJsZSI6dHJ1ZSwiV2lkdGgiOjAuMCwiSGVpZ2h0IjowLjAsIkJvcmRlclN0eWxlIjpudWxsLCJQYXJlbnRTdHlsZSI6bnVsbH0sIkRhdGVTdHlsZSI6eyIkaWQiOiIzMTgzIiwiRm9udFNldHRpbmdzIjp7IiRpZCI6IjMxODQiLCJGb250U2l6ZSI6MTAsIkZvbnROYW1lIjoiQ2FsaWJyaSIsIklzQm9sZCI6ZmFsc2UsIklzSXRhbGljIjpmYWxzZSwiSXNVbmRlcmxpbmVkIjpmYWxzZSwiUGFyZW50U3R5bGUiOm51bGx9LCJBdXRvU2l6ZSI6MCwiRm9yZWdyb3VuZCI6eyIkaWQiOiIzMTg1IiwiQ29sb3IiOnsiJGlkIjoiMzE4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E4NyIsIlRvcCI6MC4wLCJMZWZ0IjowLjAsIlJpZ2h0IjowLjAsIkJvdHRvbSI6MC4wfSwiUGFkZGluZyI6eyIkaWQiOiIzMTg4IiwiVG9wIjowLjAsIkxlZnQiOjAuMCwiUmlnaHQiOjAuMCwiQm90dG9tIjowLjB9LCJCYWNrZ3JvdW5kIjp7IiRpZCI6IjMxODkiLCJDb2xvciI6eyIkaWQiOiIzMTkwIiwiQSI6MCwiUiI6MjU1LCJHIjoyNTUsIkIiOjI1NX19LCJJc1Zpc2libGUiOmZhbHNlLCJXaWR0aCI6MC4wLCJIZWlnaHQiOjAuMCwiQm9yZGVyU3R5bGUiOm51bGwsIlBhcmVudFN0eWxlIjpudWxsfSwiRGF0ZUZvcm1hdCI6eyIkaWQiOiIzMTk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OTIiLCJGb3JtYXQiOjAsIklzVmlzaWJsZSI6ZmFsc2UsIkxhc3RLbm93blZpc2liaWxpdHlTdGF0ZSI6ZmFsc2V9LCJJc1Zpc2libGUiOnRydWUsIlBhcmVudFN0eWxlIjpudWxsfSwiRGVmYXVsdFN3aW1sYW5lQWN0aXZpdHlTdHlsZSI6eyIkaWQiOiIzMTkzIiwiSGVhZGVyU3R5bGUiOnsiJGlkIjoiMzE5NCIsIlRleHRTdHlsZSI6eyIkaWQiOiIzMTk1IiwiRm9udFNldHRpbmdzIjp7IiRpZCI6IjMxOTYiLCJGb250U2l6ZSI6MTEsIkZvbnROYW1lIjoiQ2FsaWJyaSIsIklzQm9sZCI6ZmFsc2UsIklzSXRhbGljIjpmYWxzZSwiSXNVbmRlcmxpbmVkIjpmYWxzZSwiUGFyZW50U3R5bGUiOm51bGx9LCJBdXRvU2l6ZSI6MiwiRm9yZWdyb3VuZCI6eyIkaWQiOiIzMTk3IiwiQ29sb3IiOnsiJGlkIjoiMzE5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xOTkiLCJUb3AiOjAuMCwiTGVmdCI6MC4wLCJSaWdodCI6MC4wLCJCb3R0b20iOjAuMH0sIlBhZGRpbmciOnsiJGlkIjoiMzIwMCIsIlRvcCI6MC4wLCJMZWZ0IjowLjAsIlJpZ2h0IjowLjAsIkJvdHRvbSI6MC4wfSwiQmFja2dyb3VuZCI6bnVsbCwiSXNWaXNpYmxlIjp0cnVlLCJXaWR0aCI6MC4wLCJIZWlnaHQiOjAuMCwiQm9yZGVyU3R5bGUiOm51bGwsIlBhcmVudFN0eWxlIjpudWxsfSwiUmVjdGFuZ2xlU3R5bGUiOnsiJGlkIjoiMzIwMSIsIk1hcmdpbiI6eyIkaWQiOiIzMjAyIiwiVG9wIjowLjAsIkxlZnQiOjAuMCwiUmlnaHQiOjAuMCwiQm90dG9tIjowLjB9LCJQYWRkaW5nIjp7IiRpZCI6IjMyMDMiLCJUb3AiOjAuMCwiTGVmdCI6MC4wLCJSaWdodCI6MC4wLCJCb3R0b20iOjAuMH0sIkJhY2tncm91bmQiOnsiJGlkIjoiMzIwNCIsIkNvbG9yIjp7IiRpZCI6IjMyMDUiLCJBIjo2MywiUiI6OTcsIkciOjEyOSwiQiI6MTUxfX0sIklzVmlzaWJsZSI6dHJ1ZSwiV2lkdGgiOjAuMCwiSGVpZ2h0IjowLjAsIkJvcmRlclN0eWxlIjp7IiRpZCI6IjMyMDYiLCJMaW5lQ29sb3IiOnsiJGlkIjoiMzIwNyIsIiR0eXBlIjoiTkxSRS5Db21tb24uRG9tLlNvbGlkQ29sb3JCcnVzaCwgTkxSRS5Db21tb24iLCJDb2xvciI6eyIkaWQiOiIzMjA4IiwiQSI6MjU1LCJSIjoyNTUsIkciOjAsIkIiOjB9fSwiTGluZVdlaWdodCI6MC4wLCJMaW5lVHlwZSI6MCwiUGFyZW50U3R5bGUiOm51bGx9LCJQYXJlbnRTdHlsZSI6bnVsbH0sIk1hcmdpbiI6eyIkaWQiOiIzMjA5IiwiVG9wIjowLjAsIkxlZnQiOjAuMCwiUmlnaHQiOjAuMCwiQm90dG9tIjowLjB9LCJQYWRkaW5nIjp7IiRpZCI6IjMyMTAiLCJUb3AiOjAuMCwiTGVmdCI6MC4wLCJSaWdodCI6MC4wLCJCb3R0b20iOjAuMH0sIkJhY2tncm91bmQiOm51bGwsIklzVmlzaWJsZSI6dHJ1ZSwiV2lkdGgiOjAuMCwiSGVpZ2h0IjowLjAsIkJvcmRlclN0eWxlIjpudWxsLCJQYXJlbnRTdHlsZSI6bnVsbH0sIkJhY2tncm91bmRTdHlsZSI6eyIkaWQiOiIzMjExIiwiTWFyZ2luIjp7IiRpZCI6IjMyMTIiLCJUb3AiOjAuMCwiTGVmdCI6MC4wLCJSaWdodCI6MC4wLCJCb3R0b20iOjAuMH0sIlBhZGRpbmciOnsiJGlkIjoiMzIxMyIsIlRvcCI6MC4wLCJMZWZ0IjowLjAsIlJpZ2h0IjowLjAsIkJvdHRvbSI6MC4wfSwiQmFja2dyb3VuZCI6eyIkaWQiOiIzMjE0IiwiQ29sb3IiOnsiJGlkIjoiMzIxNSIsIkEiOjM4LCJSIjoxNDYsIkciOjE2OSwiQiI6MTg1fX0sIklzVmlzaWJsZSI6dHJ1ZSwiV2lkdGgiOjAuMCwiSGVpZ2h0IjowLjAsIkJvcmRlclN0eWxlIjp7IiRpZCI6IjMyMTYiLCJMaW5lQ29sb3IiOnsiJGlkIjoiMzIxNyIsIiR0eXBlIjoiTkxSRS5Db21tb24uRG9tLlNvbGlkQ29sb3JCcnVzaCwgTkxSRS5Db21tb24iLCJDb2xvciI6eyIkaWQiOiIzMjE4IiwiQSI6MjU1LCJSIjoyMzQsIkciOjIyLCJCIjozMH19LCJMaW5lV2VpZ2h0IjowLjAsIkxpbmVUeXBlIjowLCJQYXJlbnRTdHlsZSI6bnVsbH0sIlBhcmVudFN0eWxlIjpudWxsfSwiTWFyZ2luIjp7IiRpZCI6IjMyMTkiLCJUb3AiOjAuMCwiTGVmdCI6MC4wLCJSaWdodCI6MC4wLCJCb3R0b20iOjAuMH0sIlBhZGRpbmciOnsiJGlkIjoiMzIyMCIsIlRvcCI6MC4wLCJMZWZ0IjowLjAsIlJpZ2h0IjowLjAsIkJvdHRvbSI6MC4wfSwiSXNWaXNpYmxlIjp0cnVlLCJXaWR0aCI6MC4wLCJIZWlnaHQiOjAuMCwiQm9yZGVyU3R5bGUiOm51bGwsIlBhcmVudFN0eWxlIjpudWxsfSwiTWFyZ2luIjp7IiRpZCI6IjMyMjEiLCJUb3AiOjAuMCwiTGVmdCI6MC4wLCJSaWdodCI6MC4wLCJCb3R0b20iOjAuMH0sIlBhZGRpbmciOnsiJGlkIjoiMzIyMiIsIlRvcCI6MC4wLCJMZWZ0IjowLjAsIlJpZ2h0IjowLjAsIkJvdHRvbSI6MC4wfSwiSXNWaXNpYmxlIjp0cnVlLCJXaWR0aCI6MC4wLCJIZWlnaHQiOjAuMCwiQm9yZGVyU3R5bGUiOnsiJGlkIjoiMzIyMyIsIkxpbmVDb2xvciI6bnVsbCwiTGluZVdlaWdodCI6MC4wLCJMaW5lVHlwZSI6MCwiUGFyZW50U3R5bGUiOm51bGx9LCJQYXJlbnRTdHlsZSI6bnVsbH0seyIkaWQiOiIzMjI0IiwiU3R5bGVJZCI6IjAwMDAwMDAwLTAwMDAtMDAwMC0wMDAwLTAwMDAwMDAwMDAwMCIsIkhlYWRlclN0eWxlIjp7IiRpZCI6IjMyMjUiLCJUZXh0SXNWZXJ0aWNhbCI6ZmFsc2UsIlRleHRTdHlsZSI6eyIkaWQiOiIzMjI2IiwiRm9udFNldHRpbmdzIjp7IiRpZCI6IjMyMjciLCJGb250U2l6ZSI6MTIsIkZvbnROYW1lIjoiTVYgQm9saSIsIklzQm9sZCI6ZmFsc2UsIklzSXRhbGljIjpmYWxzZSwiSXNVbmRlcmxpbmVkIjpmYWxzZSwiUGFyZW50U3R5bGUiOm51bGx9LCJBdXRvU2l6ZSI6MCwiRm9yZWdyb3VuZCI6eyIkaWQiOiIzMjI4IiwiQ29sb3IiOnsiJGlkIjoiMzIyOSIsIkEiOjI1NSwiUiI6MzUsIkciOjM1LCJCIjozN319LCJNYXhXaWR0aCI6MC4wLCJNYXhIZWlnaHQiOjAuMCwiU21hcnRGb3JlZ3JvdW5kSXNBY3RpdmUiOmZhbHNlLCJIb3Jpem9udGFsQWxpZ25tZW50IjowLCJWZXJ0aWNhbEFsaWdubWVudCI6MCwiU21hcnRGb3JlZ3JvdW5kIjpudWxsLCJCYWNrZ3JvdW5kRmlsbFR5cGUiOjAsIk1hcmdpbiI6eyIkaWQiOiIzMjMwIiwiVG9wIjowLjAsIkxlZnQiOjAuMCwiUmlnaHQiOjAuMCwiQm90dG9tIjowLjB9LCJQYWRkaW5nIjp7IiRpZCI6IjMyMzEiLCJUb3AiOjAuMCwiTGVmdCI6MC4wLCJSaWdodCI6MC4wLCJCb3R0b20iOjAuMH0sIkJhY2tncm91bmQiOm51bGwsIklzVmlzaWJsZSI6ZmFsc2UsIldpZHRoIjowLjAsIkhlaWdodCI6MC4wLCJCb3JkZXJTdHlsZSI6bnVsbCwiUGFyZW50U3R5bGUiOm51bGx9LCJSZWN0YW5nbGVTdHlsZSI6eyIkaWQiOiIzMjMyIiwiTWFyZ2luIjp7IiRpZCI6IjMyMzMiLCJUb3AiOjAuMCwiTGVmdCI6MC4wLCJSaWdodCI6MC4wLCJCb3R0b20iOjAuMH0sIlBhZGRpbmciOnsiJGlkIjoiMzIzNCIsIlRvcCI6MC4wLCJMZWZ0IjowLjAsIlJpZ2h0IjowLjAsIkJvdHRvbSI6MC4wfSwiQmFja2dyb3VuZCI6eyIkaWQiOiIzMjM1IiwiQ29sb3IiOnsiJGlkIjoiMzIzNiIsIkEiOjEyNywiUiI6NzAsIkciOjcwLCJCIjo3NH19LCJJc1Zpc2libGUiOmZhbHNlLCJXaWR0aCI6MC4wLCJIZWlnaHQiOjAuMCwiQm9yZGVyU3R5bGUiOnsiJGlkIjoiMzIzNyIsIkxpbmVDb2xvciI6eyIkaWQiOiIzMjM4IiwiJHR5cGUiOiJOTFJFLkNvbW1vbi5Eb20uU29saWRDb2xvckJydXNoLCBOTFJFLkNvbW1vbiIsIkNvbG9yIjp7IiRpZCI6IjMyMzkiLCJBIjoyNTUsIlIiOjg1LCJHIjo2NCwiQiI6MH19LCJMaW5lV2VpZ2h0IjowLjAsIkxpbmVUeXBlIjowLCJQYXJlbnRTdHlsZSI6bnVsbH0sIlBhcmVudFN0eWxlIjpudWxsfSwiTWFyZ2luIjp7IiRpZCI6IjMyNDAiLCJUb3AiOjAuMCwiTGVmdCI6MC4wLCJSaWdodCI6MC4wLCJCb3R0b20iOjAuMH0sIlBhZGRpbmciOnsiJGlkIjoiMzI0MSIsIlRvcCI6MC4wLCJMZWZ0IjowLjAsIlJpZ2h0IjowLjAsIkJvdHRvbSI6MC4wfSwiQmFja2dyb3VuZCI6bnVsbCwiSXNWaXNpYmxlIjp0cnVlLCJXaWR0aCI6MC4wLCJIZWlnaHQiOjAuMCwiQm9yZGVyU3R5bGUiOm51bGwsIlBhcmVudFN0eWxlIjpudWxsfSwiQmFja2dyb3VuZFN0eWxlIjp7IiRpZCI6IjMyNDIiLCJNYXJnaW4iOnsiJGlkIjoiMzI0MyIsIlRvcCI6MC4wLCJMZWZ0IjowLjAsIlJpZ2h0IjowLjAsIkJvdHRvbSI6MC4wfSwiUGFkZGluZyI6eyIkaWQiOiIzMjQ0IiwiVG9wIjowLjAsIkxlZnQiOjAuMCwiUmlnaHQiOjAuMCwiQm90dG9tIjowLjB9LCJCYWNrZ3JvdW5kIjp7IiRpZCI6IjMyNDUiLCJDb2xvciI6eyIkaWQiOiIzMjQ2IiwiQSI6MzgsIlIiOjcwLCJHIjo3MCwiQiI6NzR9fSwiSXNWaXNpYmxlIjp0cnVlLCJXaWR0aCI6MC4wLCJIZWlnaHQiOjAuMCwiQm9yZGVyU3R5bGUiOnsiJGlkIjoiMzI0NyIsIkxpbmVDb2xvciI6eyIkaWQiOiIzMjQ4IiwiJHR5cGUiOiJOTFJFLkNvbW1vbi5Eb20uU29saWRDb2xvckJydXNoLCBOTFJFLkNvbW1vbiIsIkNvbG9yIjp7IiRpZCI6IjMyNDkiLCJBIjoyNTUsIlIiOjIzNCwiRyI6MjIsIkIiOjMwfX0sIkxpbmVXZWlnaHQiOjAuMCwiTGluZVR5cGUiOjAsIlBhcmVudFN0eWxlIjpudWxsfSwiUGFyZW50U3R5bGUiOm51bGx9LCJJc0Fib3ZlVGltZWJhbmQiOmZhbHNlLCJTcGFjaW5nIjo1LCJEZWZhdWx0U3dpbWxhbmVUYXNrU3R5bGUiOnsiJGlkIjoiMzI1MCIsIiR0eXBlIjoiTkxSRS5Db21tb24uRG9tLlN0eWxlcy5FeHBsaWNpdFNldGFibGVUYXNrU3R5bGUsIE5MUkUuQ29tbW9uIiwiU2hhcGUiOjIsIlNoYXBlVGhpY2tuZXNzIjowLCJEdXJhdGlvbkZvcm1hdCI6MCwiSW5jbHVkZU5vbldvcmtpbmdEYXlzSW5EdXJhdGlvbiI6ZmFsc2UsIlBlcmNlbnRhZ2VDb21wbGV0ZVN0eWxlIjp7IiRpZCI6IjMyNTEiLCJGb250U2V0dGluZ3MiOnsiJGlkIjoiMzI1MiIsIkZvbnRTaXplIjoxMCwiRm9udE5hbWUiOiJDYWxpYnJpIiwiSXNCb2xkIjpmYWxzZSwiSXNJdGFsaWMiOmZhbHNlLCJJc1VuZGVybGluZWQiOmZhbHNlLCJQYXJlbnRTdHlsZSI6bnVsbH0sIkF1dG9TaXplIjowLCJGb3JlZ3JvdW5kIjp7IiRpZCI6IjMyNTMiLCJDb2xvciI6eyIkaWQiOiIzMjU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I1NSIsIlRvcCI6MC4wLCJMZWZ0IjowLjAsIlJpZ2h0IjowLjAsIkJvdHRvbSI6MC4wfSwiUGFkZGluZyI6eyIkaWQiOiIzMjU2IiwiVG9wIjowLjAsIkxlZnQiOjAuMCwiUmlnaHQiOjAuMCwiQm90dG9tIjowLjB9LCJCYWNrZ3JvdW5kIjp7IiRpZCI6IjMyNTciLCJDb2xvciI6eyIkaWQiOiIzMjU4IiwiQSI6ODksIlIiOjAsIkciOjAsIkIiOjB9fSwiSXNWaXNpYmxlIjp0cnVlLCJXaWR0aCI6MC4wLCJIZWlnaHQiOjAuMCwiQm9yZGVyU3R5bGUiOm51bGwsIlBhcmVudFN0eWxlIjpudWxsfSwiRHVyYXRpb25TdHlsZSI6eyIkaWQiOiIzMjU5IiwiRm9udFNldHRpbmdzIjp7IiRpZCI6IjMyNjAiLCJGb250U2l6ZSI6MTAsIkZvbnROYW1lIjoiQ2FsaWJyaSIsIklzQm9sZCI6ZmFsc2UsIklzSXRhbGljIjpmYWxzZSwiSXNVbmRlcmxpbmVkIjpmYWxzZSwiUGFyZW50U3R5bGUiOm51bGx9LCJBdXRvU2l6ZSI6MCwiRm9yZWdyb3VuZCI6eyIkaWQiOiIzMjYxIiwiQ29sb3IiOnsiJGlkIjoiMzI2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yNjMiLCJUb3AiOjAuMCwiTGVmdCI6MC4wLCJSaWdodCI6MC4wLCJCb3R0b20iOjAuMH0sIlBhZGRpbmciOnsiJGlkIjoiMzI2NCIsIlRvcCI6MC4wLCJMZWZ0IjowLjAsIlJpZ2h0IjowLjAsIkJvdHRvbSI6MC4wfSwiQmFja2dyb3VuZCI6eyIkaWQiOiIzMjY1IiwiQ29sb3IiOnsiJHJlZiI6IjMyNTgifX0sIklzVmlzaWJsZSI6dHJ1ZSwiV2lkdGgiOjAuMCwiSGVpZ2h0IjowLjAsIkJvcmRlclN0eWxlIjpudWxsLCJQYXJlbnRTdHlsZSI6bnVsbH0sIkhvcml6b250YWxDb25uZWN0b3JTdHlsZSI6eyIkaWQiOiIzMjY2IiwiTGluZUNvbG9yIjp7IiRpZCI6IjMyNjciLCIkdHlwZSI6Ik5MUkUuQ29tbW9uLkRvbS5Tb2xpZENvbG9yQnJ1c2gsIE5MUkUuQ29tbW9uIiwiQ29sb3IiOnsiJGlkIjoiMzI2OCIsIkEiOjI1NSwiUiI6MjA0LCJHIjoyMDQsIkIiOjIwNH19LCJMaW5lV2VpZ2h0IjoxLjAsIkxpbmVUeXBlIjowLCJQYXJlbnRTdHlsZSI6bnVsbH0sIlZlcnRpY2FsQ29ubmVjdG9yU3R5bGUiOnsiJGlkIjoiMzI2OSIsIkxpbmVDb2xvciI6eyIkaWQiOiIzMjcwIiwiJHR5cGUiOiJOTFJFLkNvbW1vbi5Eb20uU29saWRDb2xvckJydXNoLCBOTFJFLkNvbW1vbiIsIkNvbG9yIjp7IiRpZCI6IjMyN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MjcyIiwiTWFyZ2luIjp7IiRpZCI6IjMyNzMiLCJUb3AiOjAuMCwiTGVmdCI6NC4wLCJSaWdodCI6NC4wLCJCb3R0b20iOjAuMH0sIlBhZGRpbmciOnsiJGlkIjoiMzI3NCIsIlRvcCI6MC4wLCJMZWZ0IjowLjAsIlJpZ2h0IjowLjAsIkJvdHRvbSI6MC4wfSwiQmFja2dyb3VuZCI6eyIkaWQiOiIzMjc1IiwiQ29sb3IiOnsiJGlkIjoiMzI3NiIsIkEiOjI1NSwiUiI6MTExLCJHIjoxMTEsIkIiOjExNn19LCJJc1Zpc2libGUiOnRydWUsIldpZHRoIjowLjAsIkhlaWdodCI6MTYuMTEzMzMzMzMzMzMzMzQ0LCJCb3JkZXJTdHlsZSI6eyIkaWQiOiIzMjc3IiwiTGluZUNvbG9yIjp7IiRpZCI6IjMyNzgiLCIkdHlwZSI6Ik5MUkUuQ29tbW9uLkRvbS5Tb2xpZENvbG9yQnJ1c2gsIE5MUkUuQ29tbW9uIiwiQ29sb3IiOnsiJGlkIjoiMzI3OSIsIkEiOjI1NSwiUiI6MjM0LCJHIjoyMiwiQiI6MzB9fSwiTGluZVdlaWdodCI6MC4wLCJMaW5lVHlwZSI6MCwiUGFyZW50U3R5bGUiOm51bGx9LCJQYXJlbnRTdHlsZSI6bnVsbH0sIlRpdGxlU3R5bGUiOnsiJGlkIjoiMzI4MCIsIkZvbnRTZXR0aW5ncyI6eyIkaWQiOiIzMjgxIiwiRm9udFNpemUiOjEwLCJGb250TmFtZSI6Ik1WIEJvbGkiLCJJc0JvbGQiOmZhbHNlLCJJc0l0YWxpYyI6ZmFsc2UsIklzVW5kZXJsaW5lZCI6ZmFsc2UsIlBhcmVudFN0eWxlIjpudWxsfSwiQXV0b1NpemUiOjAsIkZvcmVncm91bmQiOnsiJGlkIjoiMzI4MiIsIkNvbG9yIjp7IiRpZCI6IjMyOD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I4NCIsIlRvcCI6MC4wLCJMZWZ0IjowLjAsIlJpZ2h0IjowLjAsIkJvdHRvbSI6MC4wfSwiUGFkZGluZyI6eyIkaWQiOiIzMjg1IiwiVG9wIjowLjAsIkxlZnQiOjAuMCwiUmlnaHQiOjAuMCwiQm90dG9tIjowLjB9LCJCYWNrZ3JvdW5kIjp7IiRpZCI6IjMyODYiLCJDb2xvciI6eyIkaWQiOiIzMjg3IiwiQSI6MCwiUiI6MjU1LCJHIjoyNTUsIkIiOjI1NX19LCJJc1Zpc2libGUiOnRydWUsIldpZHRoIjowLjAsIkhlaWdodCI6MC4wLCJCb3JkZXJTdHlsZSI6bnVsbCwiUGFyZW50U3R5bGUiOm51bGx9LCJEYXRlU3R5bGUiOnsiJGlkIjoiMzI4OCIsIkZvbnRTZXR0aW5ncyI6eyIkaWQiOiIzMjg5IiwiRm9udFNpemUiOjEwLCJGb250TmFtZSI6IkNhbGlicmkiLCJJc0JvbGQiOmZhbHNlLCJJc0l0YWxpYyI6ZmFsc2UsIklzVW5kZXJsaW5lZCI6ZmFsc2UsIlBhcmVudFN0eWxlIjpudWxsfSwiQXV0b1NpemUiOjAsIkZvcmVncm91bmQiOnsiJGlkIjoiMzI5MCIsIkNvbG9yIjp7IiRpZCI6IjMy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yOTIiLCJUb3AiOjAuMCwiTGVmdCI6MC4wLCJSaWdodCI6MC4wLCJCb3R0b20iOjAuMH0sIlBhZGRpbmciOnsiJGlkIjoiMzI5MyIsIlRvcCI6MC4wLCJMZWZ0IjowLjAsIlJpZ2h0IjowLjAsIkJvdHRvbSI6MC4wfSwiQmFja2dyb3VuZCI6eyIkaWQiOiIzMjk0IiwiQ29sb3IiOnsiJHJlZiI6IjMyNTgifX0sIklzVmlzaWJsZSI6dHJ1ZSwiV2lkdGgiOjAuMCwiSGVpZ2h0IjowLjAsIkJvcmRlclN0eWxlIjpudWxsLCJQYXJlbnRTdHlsZSI6bnVsbH0sIkRhdGVGb3JtYXQiOnsiJGlkIjoiMzI5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k2IiwiRm9ybWF0IjowLCJJc1Zpc2libGUiOmZhbHNlLCJMYXN0S25vd25WaXNpYmlsaXR5U3RhdGUiOmZhbHNlfSwiSXNWaXNpYmxlIjp0cnVlLCJQYXJlbnRTdHlsZSI6bnVsbCwiX2V4cGxpY2l0bHlTZXQiOnsiJGlkIjoiMzI5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Mjk4IiwiU2hhcGUiOjAsIkNvbm5lY3Rvck1hcmdpbiI6eyIkaWQiOiIzMjk5IiwiVG9wIjowLjAsIkxlZnQiOjIuMCwiUmlnaHQiOjIuMCwiQm90dG9tIjowLjB9LCJDb25uZWN0b3JTdHlsZSI6eyIkaWQiOiIzMzAwIiwiTGluZUNvbG9yIjp7IiRpZCI6IjMzMDEiLCIkdHlwZSI6Ik5MUkUuQ29tbW9uLkRvbS5Tb2xpZENvbG9yQnJ1c2gsIE5MUkUuQ29tbW9uIiwiQ29sb3IiOnsiJGlkIjoiMzMwMiIsIkEiOjEyNywiUiI6NzksIkciOjEyOSwiQiI6MTg5fX0sIkxpbmVXZWlnaHQiOjEuMCwiTGluZVR5cGUiOjAsIlBhcmVudFN0eWxlIjpudWxsfSwiSXNCZWxvd1RpbWViYW5kIjpmYWxzZSwiUG9zaXRpb25PblRhc2siOjEsIkhpZGVEYXRlIjpmYWxzZSwiU2hhcGVTaXplIjoxLCJTcGFjaW5nIjoyLjAsIlBhZGRpbmciOnsiJGlkIjoiMzMwMyIsIlRvcCI6Ny4wLCJMZWZ0IjozLjAsIlJpZ2h0IjowLjAsIkJvdHRvbSI6Mi4wfSwiU2hhcGVTdHlsZSI6eyIkaWQiOiIzMzA0IiwiTWFyZ2luIjp7IiRpZCI6IjMzMDUiLCJUb3AiOjAuMCwiTGVmdCI6MC4wLCJSaWdodCI6MC4wLCJCb3R0b20iOjAuMH0sIlBhZGRpbmciOnsiJGlkIjoiMzMwNiIsIlRvcCI6MC4wLCJMZWZ0IjowLjAsIlJpZ2h0IjowLjAsIkJvdHRvbSI6MC4wfSwiQmFja2dyb3VuZCI6eyIkaWQiOiIzMzA3IiwiQ29sb3IiOnsiJGlkIjoiMzMwOCIsIkEiOjEyNywiUiI6NzAsIkciOjcwLCJCIjo3NH19LCJJc1Zpc2libGUiOnRydWUsIldpZHRoIjoxOC4wLCJIZWlnaHQiOjIwLjAsIkJvcmRlclN0eWxlIjp7IiRpZCI6IjMzMDkiLCJMaW5lQ29sb3IiOnsiJGlkIjoiMzMxMCIsIiR0eXBlIjoiTkxSRS5Db21tb24uRG9tLlNvbGlkQ29sb3JCcnVzaCwgTkxSRS5Db21tb24iLCJDb2xvciI6eyIkaWQiOiIzMzExIiwiQSI6MjU1LCJSIjoyMzQsIkciOjIyLCJCIjozMH19LCJMaW5lV2VpZ2h0IjowLjAsIkxpbmVUeXBlIjowLCJQYXJlbnRTdHlsZSI6bnVsbH0sIlBhcmVudFN0eWxlIjpudWxsfSwiVGl0bGVTdHlsZSI6eyIkaWQiOiIzMzEyIiwiRm9udFNldHRpbmdzIjp7IiRpZCI6IjMzMTMiLCJGb250U2l6ZSI6MTEsIkZvbnROYW1lIjoiQ2FsaWJyaSIsIklzQm9sZCI6dHJ1ZSwiSXNJdGFsaWMiOmZhbHNlLCJJc1VuZGVybGluZWQiOmZhbHNlLCJQYXJlbnRTdHlsZSI6bnVsbH0sIkF1dG9TaXplIjowLCJGb3JlZ3JvdW5kIjp7IiRpZCI6IjMzMTQiLCJDb2xvciI6eyIkaWQiOiIzMzE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zMTYiLCJUb3AiOjAuMCwiTGVmdCI6MC4wLCJSaWdodCI6MC4wLCJCb3R0b20iOjAuMH0sIlBhZGRpbmciOnsiJGlkIjoiMzMxNyIsIlRvcCI6MC4wLCJMZWZ0IjowLjAsIlJpZ2h0IjowLjAsIkJvdHRvbSI6MC4wfSwiQmFja2dyb3VuZCI6eyIkaWQiOiIzMzE4IiwiQ29sb3IiOnsiJGlkIjoiMzMxOSIsIkEiOjg5LCJSIjowLCJHIjowLCJCIjowfX0sIklzVmlzaWJsZSI6dHJ1ZSwiV2lkdGgiOjAuMCwiSGVpZ2h0IjowLjAsIkJvcmRlclN0eWxlIjpudWxsLCJQYXJlbnRTdHlsZSI6bnVsbH0sIkRhdGVTdHlsZSI6eyIkaWQiOiIzMzIwIiwiRm9udFNldHRpbmdzIjp7IiRpZCI6IjMzMjEiLCJGb250U2l6ZSI6MTAsIkZvbnROYW1lIjoiQ2FsaWJyaSIsIklzQm9sZCI6ZmFsc2UsIklzSXRhbGljIjpmYWxzZSwiSXNVbmRlcmxpbmVkIjpmYWxzZSwiUGFyZW50U3R5bGUiOm51bGx9LCJBdXRvU2l6ZSI6MCwiRm9yZWdyb3VuZCI6eyIkaWQiOiIzMzIyIiwiQ29sb3IiOnsiJGlkIjoiMzMy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yNCIsIlRvcCI6MC4wLCJMZWZ0IjowLjAsIlJpZ2h0IjowLjAsIkJvdHRvbSI6MC4wfSwiUGFkZGluZyI6eyIkaWQiOiIzMzI1IiwiVG9wIjowLjAsIkxlZnQiOjAuMCwiUmlnaHQiOjAuMCwiQm90dG9tIjowLjB9LCJCYWNrZ3JvdW5kIjp7IiRpZCI6IjMzMjYiLCJDb2xvciI6eyIkcmVmIjoiMzMxOSJ9fSwiSXNWaXNpYmxlIjp0cnVlLCJXaWR0aCI6MC4wLCJIZWlnaHQiOjAuMCwiQm9yZGVyU3R5bGUiOm51bGwsIlBhcmVudFN0eWxlIjpudWxsfSwiRGF0ZUZvcm1hdCI6eyIkaWQiOiIzMz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MjgiLCJGb3JtYXQiOjAsIklzVmlzaWJsZSI6ZmFsc2UsIkxhc3RLbm93blZpc2liaWxpdHlTdGF0ZSI6ZmFsc2V9LCJJc1Zpc2libGUiOnRydWUsIlBhcmVudFN0eWxlIjpudWxsfSwiRGVmYXVsdFN3aW1sYW5lTWlsZXN0b25lU3R5bGUiOnsiJGlkIjoiMzMyOSIsIlRpdGxlUG9zaXRpb24iOiJSaWdodCIsIkRhdGVQb3NpdGlvbiI6IkxlZnQiLCJTaGFwZVR5cGUiOjYsIlNoYXBlU2l6ZSI6MCwiU3BhY2luZyI6NSwiU2hhcGVTdHlsZSI6eyIkaWQiOiIzMzMwIiwiTWFyZ2luIjp7IiRpZCI6IjMzMzEiLCJUb3AiOjAuMCwiTGVmdCI6MC4wLCJSaWdodCI6MC4wLCJCb3R0b20iOjAuMH0sIlBhZGRpbmciOnsiJGlkIjoiMzMzMiIsIlRvcCI6MC4wLCJMZWZ0IjowLjAsIlJpZ2h0IjowLjAsIkJvdHRvbSI6MC4wfSwiQmFja2dyb3VuZCI6eyIkaWQiOiIzMzMzIiwiQ29sb3IiOnsiJGlkIjoiMzMzNCIsIkEiOjI1NSwiUiI6MTExLCJHIjoxMTEsIkIiOjExNn19LCJJc1Zpc2libGUiOnRydWUsIldpZHRoIjoxMi4wLCJIZWlnaHQiOjE0LjAsIkJvcmRlclN0eWxlIjp7IiRpZCI6IjMzMzUiLCJMaW5lQ29sb3IiOnsiJGlkIjoiMzMzNiIsIiR0eXBlIjoiTkxSRS5Db21tb24uRG9tLlNvbGlkQ29sb3JCcnVzaCwgTkxSRS5Db21tb24iLCJDb2xvciI6eyIkaWQiOiIzMzM3IiwiQSI6MjU1LCJSIjoyMzQsIkciOjIyLCJCIjozMH19LCJMaW5lV2VpZ2h0IjowLjAsIkxpbmVUeXBlIjowLCJQYXJlbnRTdHlsZSI6bnVsbH0sIlBhcmVudFN0eWxlIjpudWxsfSwiVGl0bGVTdHlsZSI6eyIkaWQiOiIzMzM4IiwiRm9udFNldHRpbmdzIjp7IiRpZCI6IjMzMzkiLCJGb250U2l6ZSI6MTEsIkZvbnROYW1lIjoiTVYgQm9saSIsIklzQm9sZCI6ZmFsc2UsIklzSXRhbGljIjpmYWxzZSwiSXNVbmRlcmxpbmVkIjpmYWxzZSwiUGFyZW50U3R5bGUiOm51bGx9LCJBdXRvU2l6ZSI6MCwiRm9yZWdyb3VuZCI6eyIkaWQiOiIzMzQwIiwiQ29sb3IiOnsiJGlkIjoiMzM0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zQyIiwiVG9wIjowLjAsIkxlZnQiOjAuMCwiUmlnaHQiOjAuMCwiQm90dG9tIjowLjB9LCJQYWRkaW5nIjp7IiRpZCI6IjMzNDMiLCJUb3AiOjAuMCwiTGVmdCI6MC4wLCJSaWdodCI6MC4wLCJCb3R0b20iOjAuMH0sIkJhY2tncm91bmQiOnsiJGlkIjoiMzM0NCIsIkNvbG9yIjp7IiRpZCI6IjMzNDUiLCJBIjowLCJSIjoyNTUsIkciOjI1NSwiQiI6MjU1fX0sIklzVmlzaWJsZSI6dHJ1ZSwiV2lkdGgiOjAuMCwiSGVpZ2h0IjowLjAsIkJvcmRlclN0eWxlIjpudWxsLCJQYXJlbnRTdHlsZSI6bnVsbH0sIkRhdGVTdHlsZSI6eyIkaWQiOiIzMzQ2IiwiRm9udFNldHRpbmdzIjp7IiRpZCI6IjMzNDciLCJGb250U2l6ZSI6MTAsIkZvbnROYW1lIjoiQ2FsaWJyaSIsIklzQm9sZCI6ZmFsc2UsIklzSXRhbGljIjpmYWxzZSwiSXNVbmRlcmxpbmVkIjpmYWxzZSwiUGFyZW50U3R5bGUiOm51bGx9LCJBdXRvU2l6ZSI6MCwiRm9yZWdyb3VuZCI6eyIkaWQiOiIzMzQ4IiwiQ29sb3IiOnsiJGlkIjoiMzM0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M1MCIsIlRvcCI6MC4wLCJMZWZ0IjowLjAsIlJpZ2h0IjowLjAsIkJvdHRvbSI6MC4wfSwiUGFkZGluZyI6eyIkaWQiOiIzMzUxIiwiVG9wIjowLjAsIkxlZnQiOjAuMCwiUmlnaHQiOjAuMCwiQm90dG9tIjowLjB9LCJCYWNrZ3JvdW5kIjp7IiRpZCI6IjMzNTIiLCJDb2xvciI6eyIkaWQiOiIzMzUzIiwiQSI6MCwiUiI6MjU1LCJHIjoyNTUsIkIiOjI1NX19LCJJc1Zpc2libGUiOmZhbHNlLCJXaWR0aCI6MC4wLCJIZWlnaHQiOjAuMCwiQm9yZGVyU3R5bGUiOm51bGwsIlBhcmVudFN0eWxlIjpudWxsfSwiRGF0ZUZvcm1hdCI6eyIkaWQiOiIzMz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NTUiLCJGb3JtYXQiOjAsIklzVmlzaWJsZSI6ZmFsc2UsIkxhc3RLbm93blZpc2liaWxpdHlTdGF0ZSI6ZmFsc2V9LCJJc1Zpc2libGUiOnRydWUsIlBhcmVudFN0eWxlIjpudWxsfSwiRGVmYXVsdFN3aW1sYW5lQWN0aXZpdHlTdHlsZSI6eyIkaWQiOiIzMzU2IiwiSGVhZGVyU3R5bGUiOnsiJGlkIjoiMzM1NyIsIlRleHRTdHlsZSI6eyIkaWQiOiIzMzU4IiwiRm9udFNldHRpbmdzIjp7IiRpZCI6IjMzNTkiLCJGb250U2l6ZSI6MTEsIkZvbnROYW1lIjoiQ2FsaWJyaSIsIklzQm9sZCI6ZmFsc2UsIklzSXRhbGljIjpmYWxzZSwiSXNVbmRlcmxpbmVkIjpmYWxzZSwiUGFyZW50U3R5bGUiOm51bGx9LCJBdXRvU2l6ZSI6MiwiRm9yZWdyb3VuZCI6eyIkaWQiOiIzMzYwIiwiQ29sb3IiOnsiJGlkIjoiMzM2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zNjIiLCJUb3AiOjAuMCwiTGVmdCI6MC4wLCJSaWdodCI6MC4wLCJCb3R0b20iOjAuMH0sIlBhZGRpbmciOnsiJGlkIjoiMzM2MyIsIlRvcCI6MC4wLCJMZWZ0IjowLjAsIlJpZ2h0IjowLjAsIkJvdHRvbSI6MC4wfSwiQmFja2dyb3VuZCI6bnVsbCwiSXNWaXNpYmxlIjp0cnVlLCJXaWR0aCI6MC4wLCJIZWlnaHQiOjAuMCwiQm9yZGVyU3R5bGUiOm51bGwsIlBhcmVudFN0eWxlIjpudWxsfSwiUmVjdGFuZ2xlU3R5bGUiOnsiJGlkIjoiMzM2NCIsIk1hcmdpbiI6eyIkaWQiOiIzMzY1IiwiVG9wIjowLjAsIkxlZnQiOjAuMCwiUmlnaHQiOjAuMCwiQm90dG9tIjowLjB9LCJQYWRkaW5nIjp7IiRpZCI6IjMzNjYiLCJUb3AiOjAuMCwiTGVmdCI6MC4wLCJSaWdodCI6MC4wLCJCb3R0b20iOjAuMH0sIkJhY2tncm91bmQiOnsiJGlkIjoiMzM2NyIsIkNvbG9yIjp7IiRpZCI6IjMzNjgiLCJBIjo2MywiUiI6NzAsIkciOjcwLCJCIjo3NH19LCJJc1Zpc2libGUiOnRydWUsIldpZHRoIjowLjAsIkhlaWdodCI6MC4wLCJCb3JkZXJTdHlsZSI6eyIkaWQiOiIzMzY5IiwiTGluZUNvbG9yIjp7IiRpZCI6IjMzNzAiLCIkdHlwZSI6Ik5MUkUuQ29tbW9uLkRvbS5Tb2xpZENvbG9yQnJ1c2gsIE5MUkUuQ29tbW9uIiwiQ29sb3IiOnsiJGlkIjoiMzM3MSIsIkEiOjI1NSwiUiI6MjU1LCJHIjowLCJCIjowfX0sIkxpbmVXZWlnaHQiOjAuMCwiTGluZVR5cGUiOjAsIlBhcmVudFN0eWxlIjpudWxsfSwiUGFyZW50U3R5bGUiOm51bGx9LCJNYXJnaW4iOnsiJGlkIjoiMzM3MiIsIlRvcCI6MC4wLCJMZWZ0IjowLjAsIlJpZ2h0IjowLjAsIkJvdHRvbSI6MC4wfSwiUGFkZGluZyI6eyIkaWQiOiIzMzczIiwiVG9wIjowLjAsIkxlZnQiOjAuMCwiUmlnaHQiOjAuMCwiQm90dG9tIjowLjB9LCJCYWNrZ3JvdW5kIjpudWxsLCJJc1Zpc2libGUiOnRydWUsIldpZHRoIjowLjAsIkhlaWdodCI6MC4wLCJCb3JkZXJTdHlsZSI6bnVsbCwiUGFyZW50U3R5bGUiOm51bGx9LCJCYWNrZ3JvdW5kU3R5bGUiOnsiJGlkIjoiMzM3NCIsIk1hcmdpbiI6eyIkaWQiOiIzMzc1IiwiVG9wIjowLjAsIkxlZnQiOjAuMCwiUmlnaHQiOjAuMCwiQm90dG9tIjowLjB9LCJQYWRkaW5nIjp7IiRpZCI6IjMzNzYiLCJUb3AiOjAuMCwiTGVmdCI6MC4wLCJSaWdodCI6MC4wLCJCb3R0b20iOjAuMH0sIkJhY2tncm91bmQiOnsiJGlkIjoiMzM3NyIsIkNvbG9yIjp7IiRpZCI6IjMzNzgiLCJBIjozOCwiUiI6NzAsIkciOjcwLCJCIjo3NH19LCJJc1Zpc2libGUiOnRydWUsIldpZHRoIjowLjAsIkhlaWdodCI6MC4wLCJCb3JkZXJTdHlsZSI6eyIkaWQiOiIzMzc5IiwiTGluZUNvbG9yIjp7IiRpZCI6IjMzODAiLCIkdHlwZSI6Ik5MUkUuQ29tbW9uLkRvbS5Tb2xpZENvbG9yQnJ1c2gsIE5MUkUuQ29tbW9uIiwiQ29sb3IiOnsiJGlkIjoiMzM4MSIsIkEiOjI1NSwiUiI6MjM0LCJHIjoyMiwiQiI6MzB9fSwiTGluZVdlaWdodCI6MC4wLCJMaW5lVHlwZSI6MCwiUGFyZW50U3R5bGUiOm51bGx9LCJQYXJlbnRTdHlsZSI6bnVsbH0sIk1hcmdpbiI6eyIkaWQiOiIzMzgyIiwiVG9wIjowLjAsIkxlZnQiOjAuMCwiUmlnaHQiOjAuMCwiQm90dG9tIjowLjB9LCJQYWRkaW5nIjp7IiRpZCI6IjMzODMiLCJUb3AiOjAuMCwiTGVmdCI6MC4wLCJSaWdodCI6MC4wLCJCb3R0b20iOjAuMH0sIklzVmlzaWJsZSI6dHJ1ZSwiV2lkdGgiOjAuMCwiSGVpZ2h0IjowLjAsIkJvcmRlclN0eWxlIjpudWxsLCJQYXJlbnRTdHlsZSI6bnVsbH0sIk1hcmdpbiI6eyIkaWQiOiIzMzg0IiwiVG9wIjowLjAsIkxlZnQiOjAuMCwiUmlnaHQiOjAuMCwiQm90dG9tIjowLjB9LCJQYWRkaW5nIjp7IiRpZCI6IjMzODUiLCJUb3AiOjAuMCwiTGVmdCI6MC4wLCJSaWdodCI6MC4wLCJCb3R0b20iOjAuMH0sIklzVmlzaWJsZSI6dHJ1ZSwiV2lkdGgiOjAuMCwiSGVpZ2h0IjowLjAsIkJvcmRlclN0eWxlIjp7IiRpZCI6IjMzODYiLCJMaW5lQ29sb3IiOm51bGwsIkxpbmVXZWlnaHQiOjAuMCwiTGluZVR5cGUiOjAsIlBhcmVudFN0eWxlIjpudWxsfSwiUGFyZW50U3R5bGUiOm51bGx9XX0sIlNjYWxlIjp7IiRpZCI6IjMzODciLCJTdGFydERhdGUiOiIwMDAxLTAxLTAxVDAwOjAwOjAwIiwiRW5kRGF0ZSI6IjIwMjEtMTAtMTdUMjM6NTk6MDAiLCJGb3JtYXQiOiJNTU1NIiwiVHlwZSI6MiwiQXV0b0RhdGVSYW5nZSI6dHJ1ZSwiV29ya2luZ0RheXMiOjMxLCJGaXNjYWxZZWFyIjp7IiRpZCI6IjMzODgiLCJTdGFydE1vbnRoIjoxLCJVc2VTdGFydGluZ1llYXJGb3JOdW1iZXJpbmciOnRydWUsIlNob3dGaXNjYWxZZWFyTGFiZWwiOnRydWV9LCJUb2RheU1hcmtlclRleHQiOiJUb2RheSIsIkF1dG9TY2FsZVR5cGUiOnRydWV9LCJTY2FsZVYyIjp7IiRpZCI6IjMzODkiLCJTdGFydERhdGUiOiIwMDAxLTAxLTAxVDAwOjAwOjAwIiwiRW5kRGF0ZSI6IjIwMjUtMTAtMTdUMjM6NTk6MDAiLCJBdXRvRGF0ZVJhbmdlIjp0cnVlLCJXb3JraW5nRGF5cyI6MzEsIkZpc2NhbFllYXIiOnsiJHJlZiI6IjMzODgifSwiVG9kYXlNYXJrZXJUZXh0IjoiVG9kYXkiLCJBdXRvU2NhbGVUeXBlIjp0cnVlLCJUaW1lYmFuZFNjYWxlcyI6eyIkaWQiOiIzMzkwIiwiVG9wU2NhbGVMYXllciI6eyIkaWQiOiIzMzkxIiwiRm9ybWF0IjoiTU1NTSIsIlR5cGUiOjJ9LCJNaWRkbGVTY2FsZUxheWVyIjp7IiRpZCI6IjMzOTIiLCJGb3JtYXQiOm51bGwsIlR5cGUiOjB9LCJCb3R0b21TY2FsZUxheWVyIjp7IiRpZCI6IjMzOTMiLCJGb3JtYXQiOm51bGwsIlR5cGUiOjB9fX0sIk1pbGVzdG9uZXMiOltdLCJUYXNrcyI6W10sIlN3aW1sYW5lcyI6W10sIk1zUHJvamVjdEl0ZW1zVHJlZSI6bnVsbCwiTWV0YWRhdGEiOnsiJGlkIjoiMzM5NC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YzFjZGFjNDEtMzI0Mi00YzdmLWI3YzItNGIzNWQ4ZGFjOGU1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S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zMi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SxcIklzVmlzaWJsZVwiOnRydWV9LFwiU2NhbGVTdHlsZVwiOntcIiRpZFwiOlwiMjNcIixcIlNob3dTZWdtZW50U2VwYXJhdG9yc1wiOnRydWUsXCJTZWdtZW50U2VwYXJhdG9yT3BhY2l0eVwiOjMwLFwiU2hhcGVcIjo0LFwiU2VnbWVudFRleHRTdHlsZVwiOntcIiRpZFwiOlwiMjRcIixcIkZvbnRTZXR0aW5nc1wiOntcIiRpZFwiOlwiMjVcIixcIkZvbnRTaXplXCI6MTQsXCJGb250TmFtZVwiOlwiTVYgQm9s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NS4wLFwiTGVmdFwiOjEzLjAsXCJSaWdodFwiOjEzLjAsXCJCb3R0b21cIjo1LjB9LFwiQmFja2dyb3VuZFwiOntcIiRpZFwiOlwiMzFcIixcIkNvbG9yXCI6e1wiJGlkXCI6XCIzMlwiLFwiQVwiOjI1NSxcIlJcIjo3MCxcIkdcIjo3MCxcIkJcIjo3NH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yNTUsXCJHXCI6MCxcIkJcIjowfX0sXCJFbGFwc2VkVGltZUZvcm1hdFwiOjI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y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NyxcIkdcIjoxMjUsXCJCXCI6NDl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zLFwiRW5kRGF0ZVBvc2l0aW9uXCI6NCxcIlRpdGxlUG9zaXRpb25cIjoyLFwiRHVyYXRpb25Qb3NpdGlvblwiOjAsXCJQZXJjZW50YWdlQ29tcGxldGVkUG9zaXRpb25cIjowLFwiU3BhY2luZ1wiOjUsXCJJc0JlbG93VGltZWJhbmRcIjp0cnV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xMjcsXCJSXCI6MTY3LFwiR1wiOjE4MyxcIkJcIjoxMzd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nRydWUsXCJJc0l0YWxpY1wiOmZhbHNlLFwiSXNVbmRlcmxpbmVkXCI6ZmFsc2V9LFwiRm9yZWdyb3VuZFwiOntcIiRpZFwiOlwiNzZcIixcIkNvbG9yXCI6e1wiJGlkXCI6XCI3N1wiLFwiQVwiOjI1NSxcIlJcIjowLFwiR1wiOjAsXCJCXCI6MH19LFwiSG9yaXpvbnRhbEFsaWdubWVudFwiOjE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2OCxcIkdcIjo4NCxcIkJcIjoxMDZ9fSxcIkhvcml6b250YWxBbGlnbm1lbnRcIjox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w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EyNyxcIlJcIjoxNjcsXCJHXCI6MTgzLFwiQlwiOjEzN3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w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wLFwiU2hhcGVTaXplXCI6MSxcIkRldGFpbHNTcGFjaW5nXCI6Mi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EyNyxcIlJcIjoxNjcsXCJHXCI6MTgzLFwiQlwiOjEzN319LFwiSXNWaXNpYmxlXCI6dHJ1ZSxcIldpZHRoXCI6MTguMCxcIkhlaWdodFwiOjIw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xLFwiRm9udE5hbWVcIjpcIkNhbGlicmlcIixcIklzQm9sZFwiOnRydWUsXCJJc0l0YWxpY1wiOmZhbHNlLFwiSXNVbmRlcmxpbmVkXCI6ZmFsc2V9LFwiRm9yZWdyb3VuZFwiOntcIiRpZFwiOlwiMTE4XCIsXCJDb2xvclwiOntcIiRpZFwiOlwiMTE5XCIsXCJBXCI6MjU1LFwiUlwiOjAsXCJHXCI6MCxcIkJcIjowfX0sXCJIb3Jpem9udGFsQWxpZ25tZW50XCI6MS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2OCxcIkdcIjo4NCxcIkJcIjoxMDZ9fSxcIkhvcml6b250YWxBbGlnbm1lbnRcIjow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NiZGM2MmJmLTVmNWItNGMzZi1hMmYwLTJkZThmY2NmZDY0ZFwiLFwiTmFtZVwiOlwiU3dpbWxhbmUgU3R5bGUgMVwiLFwiSGVhZGVyU3R5bGVcIjp7XCIkaWRcIjpcIjEyN1wiLFwiVGV4dFN0eWxlXCI6e1wiJGlkXCI6XCIxMjhcIixcIkZvbnRTZXR0aW5nc1wiOntcIiRpZFwiOlwiMTI5XCIsXCJGb250U2l6ZVwiOjEyLFwiRm9udE5hbWVcIjpcIk1WIEJvbGlcIixcIklzQm9sZFwiOmZhbHNlLFwiSXNJdGFsaWNcIjpmYWxzZSxcIklzVW5kZXJsaW5lZFwiOmZhbHNlfSxcIkZvcmVncm91bmRcIjp7XCIkaWRcIjpcIjEzMFwiLFwiQ29sb3JcIjp7XCIkaWRcIjpcIjEzMVwiLFwiQVwiOjI1NSxcIlJcIjozNSxcIkdcIjozNSxcIkJcIjozN319LFwiSG9yaXpvbnRhbEFsaWdubWVudFwiOjAsXCJJc1Zpc2libGVcIjpmYWxz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EyNyxcIlJcIjoxNjcsXCJHXCI6MTgzLFwiQlwiOjEzN319LFwiSXNWaXNpYmxlXCI6dHJ1ZSxcIldpZHRoXCI6MC4wLFwiSGVpZ2h0XCI6MC4wLFwiQm9yZGVyU3R5bGVcIjp7XCIkaWRcIjpcIjEzN1wiLFwiTGluZVN0eWxlXCI6e1wiJGlkXCI6XCIxMzhcIixcIkxpbmVDb2xvclwiOntcIiRpZFwiOlwiMTM5XCIsXCJDb2xvclwiOntcIiRpZFwiOlwiMTQwXCIsXCJBXCI6MjU1LFwiUlwiOjIyLFwiR1wiOjI4LFwiQlwiOjM1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MzgsXCJSXCI6MTU1LFwiR1wiOjExNSxcIkJcIjo5OH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TY3LFwiR1wiOjE4MyxcIkJcIjoxMzd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MzgsXCJSXCI6MTU1LFwiR1wiOjExNSxcIkJcIjo5OH19LFwiSXNWaXNpYmxlXCI6dHJ1ZSxcIldpZHRoXCI6MC4wLFwiSGVpZ2h0XCI6MC4wLFwiQm9yZGVyU3R5bGVcIjp7XCIkaWRcIjpcIjE3MFwiLFwiTGluZVN0eWxlXCI6e1wiJGlkXCI6XCIxNzFcIixcIkxpbmVDb2xvclwiOntcIiRpZFwiOlwiMTcyXCIsXCJDb2xvclwiOntcIiRpZFwiOlwiMTczXCIsXCJBXCI6MjU1LFwiUlwiOjIzNCxcIkdcIjoyMixcIkJcIjozMH19LFwiTGluZVdlaWdodFwiOjAuMCxcIkxpbmVUeXBlXCI6MH0sXCJJc1Zpc2libGVcIjpmYWxzZX19fSxcIkRlZmF1bHRTd2ltbGFuZU1pbGVzdG9uZVN0eWxlXCI6e1wiJGlkXCI6XCIxNzRcIixcIlRpdGxlUG9zaXRpb25cIjoyLFwiRGF0ZVBvc2l0aW9uXCI6MCxcIlNoYXBlVHlwZVwiOjE0LFwiU2hhcGVTaXplXCI6MS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xMjksXCJHXCI6MTQ5LFwiQlwiOjkxfX0sXCJJc1Zpc2libGVcIjp0cnVlLFwiV2lkdGhcIjoxOC4wLFwiSGVpZ2h0XCI6MjA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TVYgQm9saVwiLFwiSXNCb2xkXCI6ZmFsc2UsXCJJc0l0YWxpY1wiOmZhbHNlLFwiSXNVbmRlcmxpbmVkXCI6ZmFsc2V9LFwiRm9yZWdyb3VuZFwiOntcIiRpZFwiOlwiMTg2XCIsXCJDb2xvclwiOntcIiRpZFwiOlwiMTg3XCIsXCJBXCI6MjU1LFwiUlwiOjAsXCJHXCI6MCxcIkJcIjowfX0sXCJIb3Jpem9udGFsQWxpZ25tZW50XCI6MC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yLFwiSXNWaXNpYmxlXCI6ZmFsc2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IsXCJTaGFwZVRoaWNrbmVzc1wiOjE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NyxcIkdcIjoxMjUsXCJCXCI6NDl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wLFwiRW5kRGF0ZVBvc2l0aW9uXCI6MCxcIlRpdGxlUG9zaXRpb25cIjoyLFwiRHVyYXRpb25Qb3NpdGlvblwiOjAsXCJQZXJjZW50YWdlQ29tcGxldGVkUG9zaXRpb25cIjowLFwiU3BhY2luZ1wiOjM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EyOSxcIkdcIjoxNDksXCJCXCI6OTF9fSxcIklzVmlzaWJsZVwiOnRydWUsXCJXaWR0aFwiOjAuMCxcIkhlaWdodFwiOjE2LjExMzMzMzMzMzMzMzM0N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AsXCJGb250TmFtZVwiOlwiTVYgQm9saVwiLFwiSXNCb2xkXCI6ZmFsc2UsXCJJc0l0YWxpY1wiOmZhbHNlLFwiSXNVbmRlcmxpbmVkXCI6ZmFsc2V9LFwiRm9yZWdyb3VuZFwiOntcIiRpZFwiOlwiMjE4XCIsXCJDb2xvclwiOntcIiRpZFwiOlwiMjE5XCIsXCJBXCI6MjU1LFwiUlwiOjI1NSxcIkdcIjoyNTUsXCJCXCI6MjU1fX0sXCJIb3Jpem9udGFsQWxpZ25tZW50XCI6MSxcIklzVmlzaWJsZVwiOnRydWV9LFwiRGF0ZVN0eWxlXCI6e1wiJGlkXCI6XCIyMjBcIixcIkZvbnRTZXR0aW5nc1wiOntcIiRpZFwiOlwiMjIxXCIsXCJGb250U2l6ZVwiOjEwLFwiRm9udE5hbWVcIjpcIkNhbGlicmlcIixcIklzQm9sZFwiOmZhbHNlLFwiSXNJdGFsaWNcIjpmYWxzZSxcIklzVW5kZXJsaW5lZFwiOmZhbHNlfSxcIkZvcmVncm91bmRcIjp7XCIkaWRcIjpcIjIyMlwiLFwiQ29sb3JcIjp7XCIkaWRcIjpcIjIyM1wiLFwiQVwiOjI1NSxcIlJcIjo2OCxcIkdcIjo4NCxcIkJcIjoxMDZ9fSxcIkhvcml6b250YWxBbGlnbm1lbnRcIjoyLFwiSXNWaXNpYmxlXCI6ZmFsc2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CxcIlNoYXBlU2l6ZVwiOjEsXCJEZXRhaWxzU3BhY2luZ1wiOjI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xMjcsXCJSXCI6MTY3LFwiR1wiOjE4MyxcIkJcIjoxMzd9fSxcIklzVmlzaWJsZVwiOnRydWUsXCJXaWR0aFwiOjE4LjAsXCJIZWlnaHRcIjoyMC4wLFwiQm9yZGVyU3R5bGVcIjp7XCIkaWRcIjpcIjIzM1wiLFwiTGluZVN0eWxlXCI6e1wiJGlkXCI6XCIyMzRcIixcIkxpbmVDb2xvclwiOntcIiRpZFwiOlwiMjM1XCIsXCJDb2xvclwiOntcIiRpZFwiOlwiMjM2XCIsXCJBXCI6MjU1LFwiUlwiOjIzNCxcIkdcIjoyMixcIkJcIjozMH19LFwiTGluZVdlaWdodFwiOjAuMCxcIkxpbmVUeXBlXCI6MH0sXCJJc1Zpc2libGVcIjpmYWxzZX19LFwiVGl0bGVTdHlsZVwiOntcIiRpZFwiOlwiMjM3XCIsXCJGb250U2V0dGluZ3NcIjp7XCIkaWRcIjpcIjIzOFwiLFwiRm9udFNpemVcIjoxMSxcIkZvbnROYW1lXCI6XCJDYWxpYnJpXCIsXCJJc0JvbGRcIjp0cnV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NjgsXCJHXCI6ODQsXCJCXCI6MTA2fX0sXCJIb3Jpem9udGFsQWxpZ25tZW50XCI6MC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e1wiJGlkXCI6XCIyNDdcIixcIlN0eWxlSWRcIjpcIjU2ZDQ4M2U2LWY2MTctNDgzMC1hMTRhLThkNDM5NDRiY2I3M1wiLFwiTmFtZVwiOlwiU3dpbWxhbmUgU3R5bGUgMlwiLFwiSGVhZGVyU3R5bGVcIjp7XCIkaWRcIjpcIjI0OFwiLFwiVGV4dFN0eWxlXCI6e1wiJGlkXCI6XCIyNDlcIixcIkZvbnRTZXR0aW5nc1wiOntcIiRpZFwiOlwiMjUwXCIsXCJGb250U2l6ZVwiOjEyLFwiRm9udE5hbWVcIjpcIk1WIEJvbGlcIixcIklzQm9sZFwiOmZhbHNlLFwiSXNJdGFsaWNcIjpmYWxzZSxcIklzVW5kZXJsaW5lZFwiOmZhbHNlfSxcIkZvcmVncm91bmRcIjp7XCIkaWRcIjpcIjI1MVwiLFwiQ29sb3JcIjp7XCIkaWRcIjpcIjI1MlwiLFwiQVwiOjI1NSxcIlJcIjozNSxcIkdcIjozNSxcIkJcIjozN319LFwiSG9yaXpvbnRhbEFsaWdubWVudFwiOjAsXCJJc1Zpc2libGVcIjpmYWxz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EyNyxcIlJcIjoxODUsXCJHXCI6MTY0LFwiQlwiOjEzN319LFwiSXNWaXNpYmxlXCI6ZmFsc2UsXCJXaWR0aFwiOjAuMCxcIkhlaWdodFwiOjAuMCxcIkJvcmRlclN0eWxlXCI6e1wiJGlkXCI6XCIyNThcIixcIkxpbmVTdHlsZVwiOntcIiRpZFwiOlwiMjU5XCIsXCJMaW5lQ29sb3JcIjp7XCIkaWRcIjpcIjI2MFwiLFwiQ29sb3JcIjp7XCIkaWRcIjpcIjI2MVwiLFwiQVwiOjI1NSxcIlJcIjo4OCxcIkdcIjozOSxcIkJcIjo3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MzgsXCJSXCI6MTg1LFwiR1wiOjE2NCxcIkJcIjoxMzd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U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E4NSxcIkdcIjoxNjQsXCJCXCI6MTM3fX0sXCJJc1Zpc2libGVcIjp0cnVlLFwiV2lkdGhcIjowLjAsXCJIZWlnaHRcIjowLjAsXCJCb3JkZXJTdHlsZVwiOntcIiRpZFwiOlwiMjgyXCIsXCJMaW5lU3R5bGVcIjp7XCIkaWRcIjpcIjI4M1wiLFwiTGluZUNvbG9yXCI6e1wiJGlkXCI6XCIyODRcIixcIkNvbG9yXCI6e1wiJGlkXCI6XCIyODVcIixcIkFcIjoyNTUsXCJSXCI6MjU1LFwiR1wiOjAsXCJCXCI6MH19LFwiTGluZVdlaWdodFwiOjAuMCxcIkxpbmVUeXBlXCI6MH0sXCJJc1Zpc2libGVcIjpmYWxzZX19fSxcIkJhY2tncm91bmRTdHlsZVwiOntcIiRpZFwiOlwiMjg2XCIsXCJNYXJnaW5cIjp7XCIkaWRcIjpcIjI4N1wiLFwiVG9wXCI6MC4wLFwiTGVmdFwiOjAuMCxcIlJpZ2h0XCI6MC4wLFwiQm90dG9tXCI6MC4wfSxcIlBhZGRpbmdcIjp7XCIkaWRcIjpcIjI4OFwiLFwiVG9wXCI6MC4wLFwiTGVmdFwiOjAuMCxcIlJpZ2h0XCI6MC4wLFwiQm90dG9tXCI6MC4wfSxcIkJhY2tncm91bmRcIjp7XCIkaWRcIjpcIjI4OVwiLFwiQ29sb3JcIjp7XCIkaWRcIjpcIjI5MFwiLFwiQVwiOjM4LFwiUlwiOjE4NSxcIkdcIjoxNjQsXCJCXCI6MTM3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EsXCJEYXRlUG9zaXRpb25cIjowLFwiU2hhcGVUeXBlXCI6MTQsXCJTaGFwZVNpemVcIjoxLFwiU3BhY2luZ1wiOjUsXCJTaGFw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jU1LFwiUlwiOjE1MixcIkdcIjoxMjUsXCJCXCI6OTB9fSxcIklzVmlzaWJsZVwiOnRydWUsXCJXaWR0aFwiOjE4LjAsXCJIZWlnaHRcIjoyMC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SxcIkZvbnROYW1lXCI6XCJNViBCb2xpXCIsXCJJc0JvbGRcIjpmYWxzZSxcIklzSXRhbGljXCI6ZmFsc2UsXCJJc1VuZGVybGluZWRcIjpmYWxzZX0sXCJGb3JlZ3JvdW5kXCI6e1wiJGlkXCI6XCIzMDdcIixcIkNvbG9yXCI6e1wiJGlkXCI6XCIzMDhcIixcIkFcIjoyNTUsXCJSXCI6MCxcIkdcIjowLFwiQlwiOjB9fSxcIkhvcml6b250YWxBbGlnbm1lbnRcIjox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Y4LFwiR1wiOjg0LFwiQlwiOjEwNn19LFwiSG9yaXpvbnRhbEFsaWdubWVudFwiOjIsXCJJc1Zpc2libGVcIjpmYWxzZX0sXCJEYXRlRm9ybWF0XCI6e1wiJGlkXCI6XCIzMT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E0XCIsXCJGb3JtYXRcIjowLFwiSXNWaXNpYmxlXCI6ZmFsc2UsXCJMYXN0S25vd25WaXNpYmlsaXR5U3RhdGVcIjpmYWxzZX19LFwiRGVmYXVsdFN3aW1sYW5lVGFza1N0eWxlXCI6e1wiJGlkXCI6XCIzMTVcIixcIlNoYXBlXCI6MixcIlNoYXBlVGhpY2tuZXNzXCI6MCxcIkR1cmF0aW9uRm9ybWF0XCI6MCxcIlBlcmNlbnRhZ2VDb21wbGV0ZVRleHRTdHlsZVwiOntcIiRpZFwiOlwiMzE2XCIsXCJGb250U2V0dGluZ3NcIjp7XCIkaWRcIjpcIjMxN1wiLFwiRm9udFNpemVcIjoxMCxcIkZvbnROYW1lXCI6XCJDYWxpYnJpXCIsXCJJc0JvbGRcIjpmYWxzZSxcIklzSXRhbGljXCI6ZmFsc2UsXCJJc1VuZGVybGluZWRcIjpmYWxzZX0sXCJGb3JlZ3JvdW5kXCI6e1wiJGlkXCI6XCIzMThcIixcIkNvbG9yXCI6e1wiJGlkXCI6XCIzMTlcIixcIkFcIjoyNTUsXCJSXCI6MjM3LFwiR1wiOjEyNSxcIkJcIjo0OX19LFwiSG9yaXpvbnRhbEFsaWdubWVudFwiOjAsXCJJc1Zpc2libGVcIjpmYWxz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AsXCJFbmREYXRlUG9zaXRpb25cIjowLFwiVGl0bGVQb3NpdGlvblwiOjIsXCJEdXJhdGlvblBvc2l0aW9uXCI6MCxcIlBlcmNlbnRhZ2VDb21wbGV0ZWRQb3NpdGlvblwiOjAsXCJTcGFjaW5nXCI6My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MTEyLFwiR1wiOjE3MyxcIkJcIjo3MX19LFwiSXNWaXNpYmxlXCI6dHJ1ZSxcIldpZHRoXCI6MC4wLFwiSGVpZ2h0XCI6MTYuMTEzMzMzMzMzMzMzMzQ0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CxcIkZvbnROYW1lXCI6XCJNViBCb2xpXCIsXCJJc0JvbGRcIjpmYWxzZSxcIklzSXRhbGljXCI6ZmFsc2UsXCJJc1VuZGVybGluZWRcIjpmYWxzZX0sXCJGb3JlZ3JvdW5kXCI6e1wiJGlkXCI6XCIzMzlcIixcIkNvbG9yXCI6e1wiJGlkXCI6XCIzNDBcIixcIkFcIjoyNTUsXCJSXCI6MCxcIkdcIjowLFwiQlwiOjB9fSxcIkhvcml6b250YWxBbGlnbm1lbnRcIjoxLFwiSXNWaXNpYmxlXCI6dHJ1ZX0sXCJEYXRlU3R5bGVcIjp7XCIkaWRcIjpcIjM0MVwiLFwiRm9udFNldHRpbmdzXCI6e1wiJGlkXCI6XCIzNDJcIixcIkZvbnRTaXplXCI6MTAsXCJGb250TmFtZVwiOlwiQ2FsaWJyaVwiLFwiSXNCb2xkXCI6ZmFsc2UsXCJJc0l0YWxpY1wiOmZhbHNlLFwiSXNVbmRlcmxpbmVkXCI6ZmFsc2V9LFwiRm9yZWdyb3VuZFwiOntcIiRpZFwiOlwiMzQzXCIsXCJDb2xvclwiOntcIiRpZFwiOlwiMzQ0XCIsXCJBXCI6MjU1LFwiUlwiOjY4LFwiR1wiOjg0LFwiQlwiOjEwNn19LFwiSG9yaXpvbnRhbEFsaWdubWVudFwiOjIsXCJJc1Zpc2libGVcIjpmYWxzZX0sXCJEYXRlRm9ybWF0XCI6e1wiJGlkXCI6XCIz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Q2XCIsXCJGb3JtYXRcIjowLFwiSXNWaXNpYmxlXCI6ZmFsc2UsXCJMYXN0S25vd25WaXNpYmlsaXR5U3RhdGVcIjpmYWxzZX19LFwiRGVmYXVsdFN3aW1sYW5lTW90U3R5bGVcIjp7XCIkaWRcIjpcIjM0N1wiLFwiU2hhcGVcIjowLFwiU2hhcGVTaXplXCI6MSxcIkRldGFpbHNTcGFjaW5nXCI6Mi4wLFwiUGFkZGluZ1wiOntcIiRpZFwiOlwiMzQ4XCIsXCJUb3BcIjo3LjAsXCJMZWZ0XCI6My4wLFwiUmlnaHRcIjowLjAsXCJCb3R0b21cIjoyLjB9LFwiUG9zaXRpb25PblRhc2tcIjoxLFwiU2hhcGVTdHlsZVwiOntcIiRpZFwiOlwiMzQ5XCIsXCJNYXJnaW5cIjp7XCIkaWRcIjpcIjM1MFwiLFwiVG9wXCI6MC4wLFwiTGVmdFwiOjAuMCxcIlJpZ2h0XCI6MC4wLFwiQm90dG9tXCI6MC4wfSxcIlBhZGRpbmdcIjp7XCIkaWRcIjpcIjM1MVwiLFwiVG9wXCI6MC4wLFwiTGVmdFwiOjAuMCxcIlJpZ2h0XCI6MC4wLFwiQm90dG9tXCI6MC4wfSxcIkJhY2tncm91bmRcIjp7XCIkaWRcIjpcIjM1MlwiLFwiQ29sb3JcIjp7XCIkaWRcIjpcIjM1M1wiLFwiQVwiOjEyNyxcIlJcIjoxODUsXCJHXCI6MTY0LFwiQlwiOjEzN319LFwiSXNWaXNpYmxlXCI6dHJ1ZSxcIldpZHRoXCI6MTguMCxcIkhlaWdodFwiOjIwLjAsXCJCb3JkZXJTdHlsZVwiOntcIiRpZFwiOlwiMzU0XCIsXCJMaW5lU3R5bGVcIjp7XCIkaWRcIjpcIjM1NVwiLFwiTGluZUNvbG9yXCI6e1wiJGlkXCI6XCIzNTZcIixcIkNvbG9yXCI6e1wiJGlkXCI6XCIzNTdcIixcIkFcIjoyNTUsXCJSXCI6MjM0LFwiR1wiOjIyLFwiQlwiOjMwfX0sXCJMaW5lV2VpZ2h0XCI6MC4wLFwiTGluZVR5cGVcIjowfSxcIklzVmlzaWJsZVwiOmZhbHNlfX0sXCJUaXRsZVN0eWxlXCI6e1wiJGlkXCI6XCIzNThcIixcIkZvbnRTZXR0aW5nc1wiOntcIiRpZFwiOlwiMzU5XCIsXCJGb250U2l6ZVwiOjExLFwiRm9udE5hbWVcIjpcIkNhbGlicmlcIixcIklzQm9sZFwiOnRydWUsXCJJc0l0YWxpY1wiOmZhbHNlLFwiSXNVbmRlcmxpbmVkXCI6ZmFsc2V9LFwiRm9yZWdyb3VuZFwiOntcIiRpZFwiOlwiMzYwXCIsXCJDb2xvclwiOntcIiRpZFwiOlwiMzYxXCIsXCJBXCI6MjU1LFwiUlwiOjAsXCJHXCI6MCxcIkJcIjowfX0sXCJIb3Jpem9udGFsQWxpZ25tZW50XCI6MSxcIklzVmlzaWJsZVwiOnRydWV9LFwiRGF0ZVN0eWxlXCI6e1wiJGlkXCI6XCIzNjJcIixcIkZvbnRTZXR0aW5nc1wiOntcIiRpZFwiOlwiMzYzXCIsXCJGb250U2l6ZVwiOjEwLFwiRm9udE5hbWVcIjpcIkNhbGlicmlcIixcIklzQm9sZFwiOmZhbHNlLFwiSXNJdGFsaWNcIjpmYWxzZSxcIklzVW5kZXJsaW5lZFwiOmZhbHNlfSxcIkZvcmVncm91bmRcIjp7XCIkaWRcIjpcIjM2NFwiLFwiQ29sb3JcIjp7XCIkaWRcIjpcIjM2NVwiLFwiQVwiOjI1NSxcIlJcIjo2OCxcIkdcIjo4NCxcIkJcIjoxMDZ9fSxcIkhvcml6b250YWxBbGlnbm1lbnRcIjowLFwiSXNWaXNpYmxlXCI6dHJ1ZX0sXCJEYXRlRm9ybWF0XCI6e1wiJGlkXCI6XCIz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NTYwMGQ0MzItOTQxNi00Y2UwLThiZGQtZGU0ZTgxN2IyMTE5XCIsXCJOYW1lXCI6XCJTd2ltbGFuZSBTdHlsZSAzXCIsXCJIZWFkZXJTdHlsZVwiOntcIiRpZFwiOlwiMzY5XCIsXCJUZXh0U3R5bGVcIjp7XCIkaWRcIjpcIjM3MFwiLFwiRm9udFNldHRpbmdzXCI6e1wiJGlkXCI6XCIzNzFcIixcIkZvbnRTaXplXCI6MTIsXCJGb250TmFtZVwiOlwiTVYgQm9saVwiLFwiSXNCb2xkXCI6ZmFsc2UsXCJJc0l0YWxpY1wiOmZhbHNlLFwiSXNVbmRlcmxpbmVkXCI6ZmFsc2V9LFwiRm9yZWdyb3VuZFwiOntcIiRpZFwiOlwiMzcyXCIsXCJDb2xvclwiOntcIiRpZFwiOlwiMzczXCIsXCJBXCI6MjU1LFwiUlwiOjcxLFwiR1wiOjQ5LFwiQlwiOjU4fX0sXCJIb3Jpem9udGFsQWxpZ25tZW50XCI6MCxcIklzVmlzaWJsZVwiOmZhbHNlfSxcIlJlY3RhbmdsZVN0eWxlXCI6e1wiJGlkXCI6XCIzNzRcIixcIk1hcmdpblwiOntcIiRpZFwiOlwiMzc1XCIsXCJUb3BcIjowLjAsXCJMZWZ0XCI6MC4wLFwiUmlnaHRcIjowLjAsXCJCb3R0b21cIjowLjB9LFwiUGFkZGluZ1wiOntcIiRpZFwiOlwiMzc2XCIsXCJUb3BcIjowLjAsXCJMZWZ0XCI6MC4wLFwiUmlnaHRcIjowLjAsXCJCb3R0b21cIjowLjB9LFwiQmFja2dyb3VuZFwiOntcIiRpZFwiOlwiMzc3XCIsXCJDb2xvclwiOntcIiRpZFwiOlwiMzc4XCIsXCJBXCI6MTI3LFwiUlwiOjE0MSxcIkdcIjo5OSxcIkJcIjoxMTZ9fSxcIklzVmlzaWJsZVwiOmZhbHNlLFwiV2lkdGhcIjowLjAsXCJIZWlnaHRcIjowLjAsXCJCb3JkZXJTdHlsZVwiOntcIiRpZFwiOlwiMzc5XCIsXCJMaW5lU3R5bGVcIjp7XCIkaWRcIjpcIjM4MFwiLFwiTGluZUNvbG9yXCI6e1wiJGlkXCI6XCIzODFcIixcIkNvbG9yXCI6e1wiJGlkXCI6XCIzODJcIixcIkFcIjoyNTUsXCJSXCI6MjEsXCJHXCI6MzcsXCJCXCI6NjZ9fSxcIkxpbmVXZWlnaHRcIjowLjAsXCJMaW5lVHlwZVwiOjB9LFwiSXNWaXNpYmxlXCI6ZmFsc2V9fX0sXCJCYWNrZ3JvdW5kU3R5bGVcIjp7XCIkaWRcIjpcIjM4M1wiLFwiTWFyZ2luXCI6e1wiJGlkXCI6XCIzODRcIixcIlRvcFwiOjAuMCxcIkxlZnRcIjowLjAsXCJSaWdodFwiOjAuMCxcIkJvdHRvbVwiOjAuMH0sXCJQYWRkaW5nXCI6e1wiJGlkXCI6XCIzODVcIixcIlRvcFwiOjAuMCxcIkxlZnRcIjowLjAsXCJSaWdodFwiOjAuMCxcIkJvdHRvbVwiOjAuMH0sXCJCYWNrZ3JvdW5kXCI6e1wiJGlkXCI6XCIzODZcIixcIkNvbG9yXCI6e1wiJGlkXCI6XCIzODdcIixcIkFcIjozOCxcIlJcIjoxNDEsXCJHXCI6OTksXCJCXCI6MTE2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C4wLFwiTGluZVR5cGVcIjowfSxcIklzVmlzaWJsZVwiOmZhbHNlfX0sXCJJc0Fib3ZlVGltZWJhbmRcIjpmYWxzZSxcIlNwYWNpbmdcIjo1LFwiRGVmYXVsdFN3aW1sYW5lQWN0aXZpdHlTdHlsZVwiOntcIiRpZFwiOlwiMzkyXCIsXCJIZWFkZXJTdHlsZVwiOntcIiRpZFwiOlwiMzkzXCIsXCJUZXh0U3R5bGVcIjp7XCIkaWRcIjpcIjM5NFwiLFwiRm9udFNldHRpbmdzXCI6e1wiJGlkXCI6XCIzOTVcIixcIkZvbnRTaXplXCI6MTEsXCJGb250TmFtZVwiOlwiQ2FsaWJyaVwiLFwiSXNCb2xkXCI6ZmFsc2UsXCJJc0l0YWxpY1wiOmZhbHNlLFwiSXNVbmRlcmxpbmVkXCI6ZmFsc2V9LFwiRm9yZWdyb3VuZFwiOntcIiRpZFwiOlwiMzk2XCIsXCJDb2xvclwiOntcIiRpZFwiOlwiMzk3XCIsXCJBXCI6MjU1LFwiUlwiOjAsXCJHXCI6MCxcIkJcIjowfX0sXCJIb3Jpem9udGFsQWxpZ25tZW50XCI6MCxcIklzVmlzaWJsZVwiOnRydWV9LFwiUmVjdGFuZ2x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2MyxcIlJcIjoxNDEsXCJHXCI6OTksXCJCXCI6MTE2fX0sXCJJc1Zpc2libGVcIjp0cnVlLFwiV2lkdGhcIjowLjAsXCJIZWlnaHRcIjowLjAsXCJCb3JkZXJTdHlsZVwiOntcIiRpZFwiOlwiNDAzXCIsXCJMaW5lU3R5bGVcIjp7XCIkaWRcIjpcIjQwNFwiLFwiTGluZUNvbG9yXCI6e1wiJGlkXCI6XCI0MDVcIixcIkNvbG9yXCI6e1wiJGlkXCI6XCI0MDZcIixcIkFcIjoyNTUsXCJSXCI6MjU1LFwiR1wiOjAsXCJCXCI6MH19LFwiTGluZVdlaWdodFwiOjAuMCxcIkxpbmVUeXBlXCI6MH0sXCJJc1Zpc2libGVcIjpmYWxzZX19fSxcIkJhY2tncm91bmRTdHlsZVwiOntcIiRpZFwiOlwiNDA3XCIsXCJNYXJnaW5cIjp7XCIkaWRcIjpcIjQwOFwiLFwiVG9wXCI6MC4wLFwiTGVmdFwiOjAuMCxcIlJpZ2h0XCI6MC4wLFwiQm90dG9tXCI6MC4wfSxcIlBhZGRpbmdcIjp7XCIkaWRcIjpcIjQwOVwiLFwiVG9wXCI6MC4wLFwiTGVmdFwiOjAuMCxcIlJpZ2h0XCI6MC4wLFwiQm90dG9tXCI6MC4wfSxcIkJhY2tncm91bmRcIjp7XCIkaWRcIjpcIjQxMFwiLFwiQ29sb3JcIjp7XCIkaWRcIjpcIjQxMVwiLFwiQVwiOjM4LFwiUlwiOjE0MSxcIkdcIjo5OSxcIkJcIjoxMTZ9fSxcIklzVmlzaWJsZVwiOnRydWUsXCJXaWR0aFwiOjAuMCxcIkhlaWdodFwiOjAuMCxcIkJvcmRlclN0eWxlXCI6e1wiJGlkXCI6XCI0MTJcIixcIkxpbmVTdHlsZVwiOntcIiRpZFwiOlwiNDEzXCIsXCJMaW5lQ29sb3JcIjp7XCIkaWRcIjpcIjQxNFwiLFwiQ29sb3JcIjp7XCIkaWRcIjpcIjQxNVwiLFwiQVwiOjI1NSxcIlJcIjoyMzQsXCJHXCI6MjIsXCJCXCI6MzB9fSxcIkxpbmVXZWlnaHRcIjowLjAsXCJMaW5lVHlwZVwiOjB9LFwiSXNWaXNpYmxlXCI6ZmFsc2V9fX0sXCJEZWZhdWx0U3dpbWxhbmVNaWxlc3RvbmVTdHlsZVwiOntcIiRpZFwiOlwiNDE2XCIsXCJUaXRsZVBvc2l0aW9uXCI6MixcIkRhdGVQb3NpdGlvblwiOjAsXCJTaGFwZVR5cGVcIjo2LFwiU2hhcGVTaXplXCI6MCxcIlNwYWNpbmdcIjo1LFwiU2hhcGVTdHlsZVwiOntcIiRpZFwiOlwiNDE3XCIsXCJNYXJnaW5cIjp7XCIkaWRcIjpcIjQxOFwiLFwiVG9wXCI6MC4wLFwiTGVmdFwiOjAuMCxcIlJpZ2h0XCI6MC4wLFwiQm90dG9tXCI6MC4wfSxcIlBhZGRpbmdcIjp7XCIkaWRcIjpcIjQxOVwiLFwiVG9wXCI6MC4wLFwiTGVmdFwiOjAuMCxcIlJpZ2h0XCI6MC4wLFwiQm90dG9tXCI6MC4wfSxcIkJhY2tncm91bmRcIjp7XCIkaWRcIjpcIjQyMFwiLFwiQ29sb3JcIjp7XCIkaWRcIjpcIjQyMVwiLFwiQVwiOjI1NSxcIlJcIjoxNDEsXCJHXCI6OTksXCJCXCI6MTE2fX0sXCJJc1Zpc2libGVcIjp0cnVlLFwiV2lkdGhcIjoxMi4wLFwiSGVpZ2h0XCI6MTQ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EsXCJGb250TmFtZVwiOlwiTVYgQm9saVwiLFwiSXNCb2xkXCI6ZmFsc2UsXCJJc0l0YWxpY1wiOmZhbHNlLFwiSXNVbmRlcmxpbmVkXCI6ZmFsc2V9LFwiRm9yZWdyb3VuZFwiOntcIiRpZFwiOlwiNDI4XCIsXCJDb2xvclwiOntcIiRpZFwiOlwiNDI5XCIsXCJBXCI6MjU1LFwiUlwiOjAsXCJHXCI6MCxcIkJcIjowfX0sXCJIb3Jpem9udGFsQWxpZ25tZW50XCI6MCxcIklzVmlzaWJsZVwiOnRydWV9LFwiRGF0ZVN0eWxlXCI6e1wiJGlkXCI6XCI0MzBcIixcIkZvbnRTZXR0aW5nc1wiOntcIiRpZFwiOlwiNDMxXCIsXCJGb250U2l6ZVwiOjEwLFwiRm9udE5hbWVcIjpcIkNhbGlicmlcIixcIklzQm9sZFwiOmZhbHNlLFwiSXNJdGFsaWNcIjpmYWxzZSxcIklzVW5kZXJsaW5lZFwiOmZhbHNlfSxcIkZvcmVncm91bmRcIjp7XCIkaWRcIjpcIjQzMlwiLFwiQ29sb3JcIjp7XCIkaWRcIjpcIjQzM1wiLFwiQVwiOjI1NSxcIlJcIjo2OCxcIkdcIjo4NCxcIkJcIjoxMDZ9fSxcIkhvcml6b250YWxBbGlnbm1lbnRcIjoyLFwiSXNWaXNpYmxlXCI6ZmFsc2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IsXCJTaGFwZVRoaWNrbmVzc1wiOjA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E5MixcIkdcIjo4MCxcIkJcIjo3N319LFwiSG9yaXpvbnRhbEFsaWdubWVudFwiOjAsXCJJc1Zpc2libGVcIjpmYWxz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AsXCJGb250TmFtZVwiOlwiQ2FsaWJyaVwiLFwiSXNCb2xkXCI6ZmFsc2UsXCJJc0l0YWxpY1wiOmZhbHNlLFwiSXNVbmRlcmxpbmVkXCI6ZmFsc2V9LFwiRm9yZWdyb3VuZFwiOntcIiRpZFwiOlwiNDQ2XCIsXCJDb2xvclwiOntcIiRpZFwiOlwiNDQ3XCIsXCJBXCI6MjU1LFwiUlwiOjIzNyxcIkdcIjoxMjUsXCJCXCI6NDl9fSxcIkhvcml6b250YWxBbGlnbm1lbnRcIjowLFwiSXNWaXNpYmxlXCI6ZmFsc2V9LFwiTWFyZ2luXCI6e1wiJGlkXCI6XCI0NDhcIixcIlRvcFwiOjAuMCxcIkxlZnRcIjowLjAsXCJSaWdodFwiOjAuMCxcIkJvdHRvbVwiOjAuMH0sXCJTdGFydERhdGVQb3NpdGlvblwiOjAsXCJFbmREYXRlUG9zaXRpb25cIjowLFwiVGl0bGVQb3NpdGlvblwiOjIsXCJEdXJhdGlvblBvc2l0aW9uXCI6MCxcIlBlcmNlbnRhZ2VDb21wbGV0ZWRQb3NpdGlvblwiOjAsXCJTcGFjaW5nXCI6My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TQxLFwiR1wiOjk5LFwiQlwiOjExNn19LFwiSXNWaXNpYmxlXCI6dHJ1ZSxcIldpZHRoXCI6MC4wLFwiSGVpZ2h0XCI6MTYuMTEzMzMzMzMzMzMzMzQ0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CxcIkZvbnROYW1lXCI6XCJNViBCb2xpXCIsXCJJc0JvbGRcIjpmYWxzZSxcIklzSXRhbGljXCI6ZmFsc2UsXCJJc1VuZGVybGluZWRcIjpmYWxzZX0sXCJGb3JlZ3JvdW5kXCI6e1wiJGlkXCI6XCI0NjBcIixcIkNvbG9yXCI6e1wiJGlkXCI6XCI0NjFcIixcIkFcIjoyNTUsXCJSXCI6MjU1LFwiR1wiOjI1NSxcIkJcIjoyNTV9fSxcIkhvcml6b250YWxBbGlnbm1lbnRcIjoxLFwiSXNWaXNpYmxlXCI6dHJ1ZX0sXCJEYXRlU3R5bGVcIjp7XCIkaWRcIjpcIjQ2MlwiLFwiRm9udFNldHRpbmdzXCI6e1wiJGlkXCI6XCI0NjNcIixcIkZvbnRTaXplXCI6MTAsXCJGb250TmFtZVwiOlwiQ2FsaWJyaVwiLFwiSXNCb2xkXCI6ZmFsc2UsXCJJc0l0YWxpY1wiOmZhbHNlLFwiSXNVbmRlcmxpbmVkXCI6ZmFsc2V9LFwiRm9yZWdyb3VuZFwiOntcIiRpZFwiOlwiNDY0XCIsXCJDb2xvclwiOntcIiRpZFwiOlwiNDY1XCIsXCJBXCI6MjU1LFwiUlwiOjY4LFwiR1wiOjg0LFwiQlwiOjEwNn19LFwiSG9yaXpvbnRhbEFsaWdubWVudFwiOjIsXCJJc1Zpc2libGVcIjpmYWxz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wLFwiU2hhcGVTaXplXCI6MSxcIkRldGFpbHNTcGFjaW5nXCI6Mi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EyNyxcIlJcIjoxNDEsXCJHXCI6OTksXCJCXCI6MTE2fX0sXCJJc1Zpc2libGVcIjp0cnVlLFwiV2lkdGhcIjoxOC4wLFwiSGVpZ2h0XCI6MjA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EsXCJGb250TmFtZVwiOlwiQ2FsaWJyaVwiLFwiSXNCb2xkXCI6dHJ1ZSxcIklzSXRhbGljXCI6ZmFsc2UsXCJJc1VuZGVybGluZWRcIjpmYWxzZX0sXCJGb3JlZ3JvdW5kXCI6e1wiJGlkXCI6XCI0ODFcIixcIkNvbG9yXCI6e1wiJGlkXCI6XCI0ODJcIixcIkFcIjoyNTUsXCJSXCI6MCxcIkdcIjowLFwiQlwiOjB9fSxcIkhvcml6b250YWxBbGlnbm1lbnRcIjox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Y4LFwiR1wiOjg0LFwiQlwiOjEwNn19LFwiSG9yaXpvbnRhbEFsaWdubWVudFwiOjAsXCJJc1Zpc2libGVcIjp0cnVlfSxcIkRhdGVGb3JtYXRcIjp7XCIkaWRcIjpcIjQ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LHtcIiRpZFwiOlwiNDg5XCIsXCJTdHlsZUlkXCI6XCJmZTEzODY3Yi00NmVmLTRhYzItOWZjZS01MjVhNzE4NTI0ZDJcIixcIk5hbWVcIjpcIlN3aW1sYW5lIFN0eWxlIDRcIixcIkhlYWRlclN0eWxlXCI6e1wiJGlkXCI6XCI0OTBcIixcIlRleHRTdHlsZVwiOntcIiRpZFwiOlwiNDkxXCIsXCJGb250U2V0dGluZ3NcIjp7XCIkaWRcIjpcIjQ5MlwiLFwiRm9udFNpemVcIjoxMixcIkZvbnROYW1lXCI6XCJNViBCb2xpXCIsXCJJc0JvbGRcIjpmYWxzZSxcIklzSXRhbGljXCI6ZmFsc2UsXCJJc1VuZGVybGluZWRcIjpmYWxzZX0sXCJGb3JlZ3JvdW5kXCI6e1wiJGlkXCI6XCI0OTNcIixcIkNvbG9yXCI6e1wiJGlkXCI6XCI0OTRcIixcIkFcIjoyNTUsXCJSXCI6NzAsXCJHXCI6NzAsXCJCXCI6NzR9fSxcIkhvcml6b250YWxBbGlnbm1lbnRcIjowLFwiSXNWaXNpYmxlXCI6ZmFsc2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xMjcsXCJSXCI6OTcsXCJHXCI6MTI5LFwiQlwiOjE1MX19LFwiSXNWaXNpYmxlXCI6ZmFsc2UsXCJXaWR0aFwiOjAuMCxcIkhlaWdodFwiOjAuMCxcIkJvcmRlclN0eWxlXCI6e1wiJGlkXCI6XCI1MDBcIixcIkxpbmVTdHlsZVwiOntcIiRpZFwiOlwiNTAxXCIsXCJMaW5lQ29sb3JcIjp7XCIkaWRcIjpcIjUwMlwiLFwiQ29sb3JcIjp7XCIkaWRcIjpcIjUwM1wiLFwiQVwiOjI1NSxcIlJcIjo1NSxcIkdcIjo1NSxcIkJcIjo1NX19LFwiTGluZVdlaWdodFwiOjAuMCxcIkxpbmVUeXBlXCI6MH0sXCJJc1Zpc2libGVcIjpmYWxzZX19fSxcIkJhY2tncm91bmRTdHlsZVwiOntcIiRpZFwiOlwiNTA0XCIsXCJNYXJnaW5cIjp7XCIkaWRcIjpcIjUwNVwiLFwiVG9wXCI6MC4wLFwiTGVmdFwiOjAuMCxcIlJpZ2h0XCI6MC4wLFwiQm90dG9tXCI6MC4wfSxcIlBhZGRpbmdcIjp7XCIkaWRcIjpcIjUwNlwiLFwiVG9wXCI6MC4wLFwiTGVmdFwiOjAuMCxcIlJpZ2h0XCI6MC4wLFwiQm90dG9tXCI6MC4wfSxcIkJhY2tncm91bmRcIjp7XCIkaWRcIjpcIjUwN1wiLFwiQ29sb3JcIjp7XCIkaWRcIjpcIjUwOFwiLFwiQVwiOjM4LFwiUlwiOjE0NixcIkdcIjoxNjksXCJCXCI6MTg1fX0sXCJJc1Zpc2libGVcIjp0cnVlLFwiV2lkdGhcIjowLjAsXCJIZWlnaHRcIjowLjAsXCJCb3JkZXJTdHlsZVwiOntcIiRpZFwiOlwiNTA5XCIsXCJMaW5lU3R5bGVcIjp7XCIkaWRcIjpcIjUxMFwiLFwiTGluZUNvbG9yXCI6e1wiJGlkXCI6XCI1MTFcIixcIkNvbG9yXCI6e1wiJGlkXCI6XCI1MTJcIixcIkFcIjoyNTUsXCJSXCI6MjM0LFwiR1wiOjIyLFwiQlwiOjMwfX0sXCJMaW5lV2VpZ2h0XCI6MC4wLFwiTGluZVR5cGVcIjowfSxcIklzVmlzaWJsZVwiOmZhbHNlfX0sXCJJc0Fib3ZlVGltZWJhbmRcIjpmYWxzZSxcIlNwYWNpbmdcIjo1LFwiRGVmYXVsdFN3aW1sYW5lQWN0aXZpdHlTdHlsZVwiOntcIiRpZFwiOlwiNTEzXCIsXCJIZWFkZXJTdHlsZVwiOntcIiRpZFwiOlwiNTE0XCIsXCJUZXh0U3R5bGVcIjp7XCIkaWRcIjpcIjUxNVwiLFwiRm9udFNldHRpbmdzXCI6e1wiJGlkXCI6XCI1MTZcIixcIkZvbnRTaXplXCI6MTEsXCJGb250TmFtZVwiOlwiQ2FsaWJyaVwiLFwiSXNCb2xkXCI6ZmFsc2UsXCJJc0l0YWxpY1wiOmZhbHNlLFwiSXNVbmRlcmxpbmVkXCI6ZmFsc2V9LFwiRm9yZWdyb3VuZFwiOntcIiRpZFwiOlwiNTE3XCIsXCJDb2xvclwiOntcIiRpZFwiOlwiNTE4XCIsXCJBXCI6MjU1LFwiUlwiOjAsXCJHXCI6MCxcIkJcIjowfX0sXCJIb3Jpem9udGFsQWxpZ25tZW50XCI6MCxcIklzVmlzaWJsZVwiOnRydWV9LFwiUmVjdGFuZ2xlU3R5bGVcIjp7XCIkaWRcIjpcIjUxOVwiLFwiTWFyZ2luXCI6e1wiJGlkXCI6XCI1MjBcIixcIlRvcFwiOjAuMCxcIkxlZnRcIjowLjAsXCJSaWdodFwiOjAuMCxcIkJvdHRvbVwiOjAuMH0sXCJQYWRkaW5nXCI6e1wiJGlkXCI6XCI1MjFcIixcIlRvcFwiOjAuMCxcIkxlZnRcIjowLjAsXCJSaWdodFwiOjAuMCxcIkJvdHRvbVwiOjAuMH0sXCJCYWNrZ3JvdW5kXCI6e1wiJGlkXCI6XCI1MjJcIixcIkNvbG9yXCI6e1wiJGlkXCI6XCI1MjNcIixcIkFcIjo2MyxcIlJcIjo5NyxcIkdcIjoxMjksXCJCXCI6MTUxfX0sXCJJc1Zpc2libGVcIjp0cnVlLFwiV2lkdGhcIjowLjAsXCJIZWlnaHRcIjowLjAsXCJCb3JkZXJTdHlsZVwiOntcIiRpZFwiOlwiNTI0XCIsXCJMaW5lU3R5bGVcIjp7XCIkaWRcIjpcIjUyNVwiLFwiTGluZUNvbG9yXCI6e1wiJGlkXCI6XCI1MjZcIixcIkNvbG9yXCI6e1wiJGlkXCI6XCI1MjdcIixcIkFcIjoyNTUsXCJSXCI6MjU1LFwiR1wiOjAsXCJCXCI6MH19LFwiTGluZVdlaWdodFwiOjAuMCxcIkxpbmVUeXBlXCI6MH0sXCJJc1Zpc2libGVcIjpmYWxzZX19fSxcIkJhY2tncm91bmRTdHlsZVwiOntcIiRpZFwiOlwiNTI4XCIsXCJNYXJnaW5cIjp7XCIkaWRcIjpcIjUyOVwiLFwiVG9wXCI6MC4wLFwiTGVmdFwiOjAuMCxcIlJpZ2h0XCI6MC4wLFwiQm90dG9tXCI6MC4wfSxcIlBhZGRpbmdcIjp7XCIkaWRcIjpcIjUzMFwiLFwiVG9wXCI6MC4wLFwiTGVmdFwiOjAuMCxcIlJpZ2h0XCI6MC4wLFwiQm90dG9tXCI6MC4wfSxcIkJhY2tncm91bmRcIjp7XCIkaWRcIjpcIjUzMVwiLFwiQ29sb3JcIjp7XCIkaWRcIjpcIjUzMlwiLFwiQVwiOjM4LFwiUlwiOjE0NixcIkdcIjoxNjksXCJCXCI6MTg1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C4wLFwiTGluZVR5cGVcIjowfSxcIklzVmlzaWJsZVwiOmZhbHNlfX19LFwiRGVmYXVsdFN3aW1sYW5lTWlsZXN0b25lU3R5bGVcIjp7XCIkaWRcIjpcIjUzN1wiLFwiVGl0bGVQb3NpdGlvblwiOjIsXCJEYXRlUG9zaXRpb25cIjowLFwiU2hhcGVUeXBlXCI6NixcIlNoYXBlU2l6ZVwiOjAsXCJTcGFjaW5nXCI6NSxcIlNoYXBlU3R5bGVcIjp7XCIkaWRcIjpcIjUzOFwiLFwiTWFyZ2luXCI6e1wiJGlkXCI6XCI1MzlcIixcIlRvcFwiOjAuMCxcIkxlZnRcIjowLjAsXCJSaWdodFwiOjAuMCxcIkJvdHRvbVwiOjAuMH0sXCJQYWRkaW5nXCI6e1wiJGlkXCI6XCI1NDBcIixcIlRvcFwiOjAuMCxcIkxlZnRcIjowLjAsXCJSaWdodFwiOjAuMCxcIkJvdHRvbVwiOjAuMH0sXCJCYWNrZ3JvdW5kXCI6e1wiJGlkXCI6XCI1NDFcIixcIkNvbG9yXCI6e1wiJGlkXCI6XCI1NDJcIixcIkFcIjoyNTUsXCJSXCI6OTcsXCJHXCI6MTI5LFwiQlwiOjE1MX19LFwiSXNWaXNpYmxlXCI6dHJ1ZSxcIldpZHRoXCI6MTIuMCxcIkhlaWdodFwiOjE0LjAsXCJCb3JkZXJTdHlsZVwiOntcIiRpZFwiOlwiNTQzXCIsXCJMaW5lU3R5bGVcIjp7XCIkaWRcIjpcIjU0NFwiLFwiTGluZUNvbG9yXCI6e1wiJGlkXCI6XCI1NDVcIixcIkNvbG9yXCI6e1wiJGlkXCI6XCI1NDZcIixcIkFcIjoyNTUsXCJSXCI6MjM0LFwiR1wiOjIyLFwiQlwiOjMwfX0sXCJMaW5lV2VpZ2h0XCI6Mi4wLFwiTGluZVR5cGVcIjowfSxcIklzVmlzaWJsZVwiOmZhbHNlfX0sXCJUaXRsZVN0eWxlXCI6e1wiJGlkXCI6XCI1NDdcIixcIkZvbnRTZXR0aW5nc1wiOntcIiRpZFwiOlwiNTQ4XCIsXCJGb250U2l6ZVwiOjExLFwiRm9udE5hbWVcIjpcIk1WIEJvbGlcIixcIklzQm9sZFwiOmZhbHNlLFwiSXNJdGFsaWNcIjpmYWxzZSxcIklzVW5kZXJsaW5lZFwiOmZhbHNlfSxcIkZvcmVncm91bmRcIjp7XCIkaWRcIjpcIjU0OVwiLFwiQ29sb3JcIjp7XCIkaWRcIjpcIjU1MFwiLFwiQVwiOjI1NSxcIlJcIjowLFwiR1wiOjAsXCJCXCI6MH19LFwiSG9yaXpvbnRhbEFsaWdubWVudFwiOjAsXCJJc1Zpc2libGVcIjp0cnVlfSxcIkRhdGVTdHlsZVwiOntcIiRpZFwiOlwiNTUxXCIsXCJGb250U2V0dGluZ3NcIjp7XCIkaWRcIjpcIjU1MlwiLFwiRm9udFNpemVcIjoxMCxcIkZvbnROYW1lXCI6XCJDYWxpYnJpXCIsXCJJc0JvbGRcIjpmYWxzZSxcIklzSXRhbGljXCI6ZmFsc2UsXCJJc1VuZGVybGluZWRcIjpmYWxzZX0sXCJGb3JlZ3JvdW5kXCI6e1wiJGlkXCI6XCI1NTNcIixcIkNvbG9yXCI6e1wiJGlkXCI6XCI1NTRcIixcIkFcIjoyNTUsXCJSXCI6NjgsXCJHXCI6ODQsXCJCXCI6MTA2fX0sXCJIb3Jpem9udGFsQWxpZ25tZW50XCI6MixcIklzVmlzaWJsZVwiOmZhbHNlfSxcIkRhdGVGb3JtYXRcIjp7XCIkaWRcIjpcIjU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yLFwiU2hhcGVUaGlja25lc3NcIjowLFwiRHVyYXRpb25Gb3JtYXRcIjow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yMzcsXCJHXCI6MTI1LFwiQlwiOjQ5fX0sXCJIb3Jpem9udGFsQWxpZ25tZW50XCI6MCxcIklzVmlzaWJsZVwiOmZhbHN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xMCxcIkZvbnROYW1lXCI6XCJDYWxpYnJpXCIsXCJJc0JvbGRcIjpmYWxzZSxcIklzSXRhbGljXCI6ZmFsc2UsXCJJc1VuZGVybGluZWRcIjpmYWxzZX0sXCJGb3JlZ3JvdW5kXCI6e1wiJGlkXCI6XCI1NjdcIixcIkNvbG9yXCI6e1wiJGlkXCI6XCI1NjhcIixcIkFcIjoyNTUsXCJSXCI6MjM3LFwiR1wiOjEyNSxcIkJcIjo0OX19LFwiSG9yaXpvbnRhbEFsaWdubWVudFwiOjAsXCJJc1Zpc2libGVcIjpmYWxzZX0sXCJNYXJnaW5cIjp7XCIkaWRcIjpcIjU2OVwiLFwiVG9wXCI6MC4wLFwiTGVmdFwiOjAuMCxcIlJpZ2h0XCI6MC4wLFwiQm90dG9tXCI6MC4wfSxcIlN0YXJ0RGF0ZVBvc2l0aW9uXCI6MCxcIkVuZERhdGVQb3NpdGlvblwiOjAsXCJUaXRsZVBvc2l0aW9uXCI6MixcIkR1cmF0aW9uUG9zaXRpb25cIjowLFwiUGVyY2VudGFnZUNvbXBsZXRlZFBvc2l0aW9uXCI6MCxcIlNwYWNpbmdcIjoz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5NyxcIkdcIjoxMjksXCJCXCI6MTUxfX0sXCJJc1Zpc2libGVcIjp0cnVlLFwiV2lkdGhcIjowLjAsXCJIZWlnaHRcIjoxNi4xMTMzMzMzMzMzMzMzNDQ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EwLFwiRm9udE5hbWVcIjpcIk1WIEJvbGlcIixcIklzQm9sZFwiOmZhbHNlLFwiSXNJdGFsaWNcIjpmYWxzZSxcIklzVW5kZXJsaW5lZFwiOmZhbHNlfSxcIkZvcmVncm91bmRcIjp7XCIkaWRcIjpcIjU4MVwiLFwiQ29sb3JcIjp7XCIkaWRcIjpcIjU4MlwiLFwiQVwiOjI1NSxcIlJcIjoyNTUsXCJHXCI6MjU1LFwiQlwiOjI1NX19LFwiSG9yaXpvbnRhbEFsaWdubWVudFwiOjEsXCJJc1Zpc2libGVcIjp0cnVlfSxcIkRhdGVTdHlsZVwiOntcIiRpZFwiOlwiNTgzXCIsXCJGb250U2V0dGluZ3NcIjp7XCIkaWRcIjpcIjU4NFwiLFwiRm9udFNpemVcIjoxMCxcIkZvbnROYW1lXCI6XCJDYWxpYnJpXCIsXCJJc0JvbGRcIjpmYWxzZSxcIklzSXRhbGljXCI6ZmFsc2UsXCJJc1VuZGVybGluZWRcIjpmYWxzZX0sXCJGb3JlZ3JvdW5kXCI6e1wiJGlkXCI6XCI1ODVcIixcIkNvbG9yXCI6e1wiJGlkXCI6XCI1ODZcIixcIkFcIjoyNTUsXCJSXCI6NjgsXCJHXCI6ODQsXCJCXCI6MTA2fX0sXCJIb3Jpem9udGFsQWxpZ25tZW50XCI6MixcIklzVmlzaWJsZVwiOmZhbHNlfSxcIkRhdGVGb3JtYXRcIjp7XCIkaWRcIjpcIjU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ODhcIixcIkZvcm1hdFwiOjAsXCJJc1Zpc2libGVcIjpmYWxzZSxcIkxhc3RLbm93blZpc2liaWxpdHlTdGF0ZVwiOmZhbHNlfX0sXCJEZWZhdWx0U3dpbWxhbmVNb3RTdHlsZVwiOntcIiRpZFwiOlwiNTg5XCIsXCJTaGFwZVwiOjAsXCJTaGFwZVNpemVcIjoxLFwiRGV0YWlsc1NwYWNpbmdcIjoyLjAsXCJQYWRkaW5nXCI6e1wiJGlkXCI6XCI1OTBcIixcIlRvcFwiOjcuMCxcIkxlZnRcIjozLjAsXCJSaWdodFwiOjAuMCxcIkJvdHRvbVwiOjIuMH0sXCJQb3NpdGlvbk9uVGFza1wiOjEsXCJTaGFwZVN0eWxlXCI6e1wiJGlkXCI6XCI1OTFcIixcIk1hcmdpblwiOntcIiRpZFwiOlwiNTkyXCIsXCJUb3BcIjowLjAsXCJMZWZ0XCI6MC4wLFwiUmlnaHRcIjowLjAsXCJCb3R0b21cIjowLjB9LFwiUGFkZGluZ1wiOntcIiRpZFwiOlwiNTkzXCIsXCJUb3BcIjowLjAsXCJMZWZ0XCI6MC4wLFwiUmlnaHRcIjowLjAsXCJCb3R0b21cIjowLjB9LFwiQmFja2dyb3VuZFwiOntcIiRpZFwiOlwiNTk0XCIsXCJDb2xvclwiOntcIiRpZFwiOlwiNTk1XCIsXCJBXCI6MTI3LFwiUlwiOjk3LFwiR1wiOjEyOSxcIkJcIjoxNTF9fSxcIklzVmlzaWJsZVwiOnRydWUsXCJXaWR0aFwiOjE4LjAsXCJIZWlnaHRcIjoyMC4wLFwiQm9yZGVyU3R5bGVcIjp7XCIkaWRcIjpcIjU5NlwiLFwiTGluZVN0eWxlXCI6e1wiJGlkXCI6XCI1OTdcIixcIkxpbmVDb2xvclwiOntcIiRpZFwiOlwiNTk4XCIsXCJDb2xvclwiOntcIiRpZFwiOlwiNTk5XCIsXCJBXCI6MjU1LFwiUlwiOjIzNCxcIkdcIjoyMixcIkJcIjozMH19LFwiTGluZVdlaWdodFwiOjAuMCxcIkxpbmVUeXBlXCI6MH0sXCJJc1Zpc2libGVcIjpmYWxzZX19LFwiVGl0bGVTdHlsZVwiOntcIiRpZFwiOlwiNjAwXCIsXCJGb250U2V0dGluZ3NcIjp7XCIkaWRcIjpcIjYwMVwiLFwiRm9udFNpemVcIjoxMSxcIkZvbnROYW1lXCI6XCJDYWxpYnJpXCIsXCJJc0JvbGRcIjp0cnVlLFwiSXNJdGFsaWNcIjpmYWxzZSxcIklzVW5kZXJsaW5lZFwiOmZhbHNlfSxcIkZvcmVncm91bmRcIjp7XCIkaWRcIjpcIjYwMlwiLFwiQ29sb3JcIjp7XCIkaWRcIjpcIjYwM1wiLFwiQVwiOjI1NSxcIlJcIjowLFwiR1wiOjAsXCJCXCI6MH19LFwiSG9yaXpvbnRhbEFsaWdubWVudFwiOjEsXCJJc1Zpc2libGVcIjp0cnVlfSxcIkRhdGVTdHlsZVwiOntcIiRpZFwiOlwiNjA0XCIsXCJGb250U2V0dGluZ3NcIjp7XCIkaWRcIjpcIjYwNVwiLFwiRm9udFNpemVcIjoxMCxcIkZvbnROYW1lXCI6XCJDYWxpYnJpXCIsXCJJc0JvbGRcIjpmYWxzZSxcIklzSXRhbGljXCI6ZmFsc2UsXCJJc1VuZGVybGluZWRcIjpmYWxzZX0sXCJGb3JlZ3JvdW5kXCI6e1wiJGlkXCI6XCI2MDZcIixcIkNvbG9yXCI6e1wiJGlkXCI6XCI2MDdcIixcIkFcIjoyNTUsXCJSXCI6NjgsXCJHXCI6ODQsXCJCXCI6MTA2fX0sXCJIb3Jpem9udGFsQWxpZ25tZW50XCI6MCxcIklzVmlzaWJsZVwiOnRydWV9LFwiRGF0ZUZvcm1hdFwiOntcIiRpZFwiOlwiNjA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wOVwiLFwiRm9ybWF0XCI6MCxcIklzVmlzaWJsZVwiOmZhbHNlLFwiTGFzdEtub3duVmlzaWJpbGl0eVN0YXRlXCI6ZmFsc2V9fX0se1wiJGlkXCI6XCI2MTBcIixcIlN0eWxlSWRcIjpcIjM1YzM4YThjLWI1YTYtNGRlOC1iNmY3LTkzNjRjNjVjOGJkY1wiLFwiTmFtZVwiOlwiU3dpbWxhbmUgU3R5bGUgNVwiLFwiSGVhZGVyU3R5bGVcIjp7XCIkaWRcIjpcIjYxMVwiLFwiVGV4dFN0eWxlXCI6e1wiJGlkXCI6XCI2MTJcIixcIkZvbnRTZXR0aW5nc1wiOntcIiRpZFwiOlwiNjEzXCIsXCJGb250U2l6ZVwiOjEyLFwiRm9udE5hbWVcIjpcIk1WIEJvbGlcIixcIklzQm9sZFwiOmZhbHNlLFwiSXNJdGFsaWNcIjpmYWxzZSxcIklzVW5kZXJsaW5lZFwiOmZhbHNlfSxcIkZvcmVncm91bmRcIjp7XCIkaWRcIjpcIjYxNFwiLFwiQ29sb3JcIjp7XCIkaWRcIjpcIjYxNVwiLFwiQVwiOjI1NSxcIlJcIjozNSxcIkdcIjozNSxcIkJcIjozN319LFwiSG9yaXpvbnRhbEFsaWdubWVudFwiOjAsXCJJc1Zpc2libGVcIjpmYWxzZX0sXCJSZWN0YW5nbGVTdHlsZVwiOntcIiRpZFwiOlwiNjE2XCIsXCJNYXJnaW5cIjp7XCIkaWRcIjpcIjYxN1wiLFwiVG9wXCI6MC4wLFwiTGVmdFwiOjAuMCxcIlJpZ2h0XCI6MC4wLFwiQm90dG9tXCI6MC4wfSxcIlBhZGRpbmdcIjp7XCIkaWRcIjpcIjYxOFwiLFwiVG9wXCI6MC4wLFwiTGVmdFwiOjAuMCxcIlJpZ2h0XCI6MC4wLFwiQm90dG9tXCI6MC4wfSxcIkJhY2tncm91bmRcIjp7XCIkaWRcIjpcIjYxOVwiLFwiQ29sb3JcIjp7XCIkaWRcIjpcIjYyMFwiLFwiQVwiOjEyNyxcIlJcIjo3MCxcIkdcIjo3MCxcIkJcIjo3NH19LFwiSXNWaXNpYmxlXCI6ZmFsc2UsXCJXaWR0aFwiOjAuMCxcIkhlaWdodFwiOjAuMCxcIkJvcmRlclN0eWxlXCI6e1wiJGlkXCI6XCI2MjFcIixcIkxpbmVTdHlsZVwiOntcIiRpZFwiOlwiNjIyXCIsXCJMaW5lQ29sb3JcIjp7XCIkaWRcIjpcIjYyM1wiLFwiQ29sb3JcIjp7XCIkaWRcIjpcIjYyNFwiLFwiQVwiOjI1NSxcIlJcIjo4NSxcIkdcIjo2NCxcIkJcIjowfX0sXCJMaW5lV2VpZ2h0XCI6MC4wLFwiTGluZVR5cGVcIjowfSxcIklzVmlzaWJsZVwiOmZhbHNlfX19LFwiQmFja2dyb3VuZFN0eWxlXCI6e1wiJGlkXCI6XCI2MjVcIixcIk1hcmdpblwiOntcIiRpZFwiOlwiNjI2XCIsXCJUb3BcIjowLjAsXCJMZWZ0XCI6MC4wLFwiUmlnaHRcIjowLjAsXCJCb3R0b21cIjowLjB9LFwiUGFkZGluZ1wiOntcIiRpZFwiOlwiNjI3XCIsXCJUb3BcIjowLjAsXCJMZWZ0XCI6MC4wLFwiUmlnaHRcIjowLjAsXCJCb3R0b21cIjowLjB9LFwiQmFja2dyb3VuZFwiOntcIiRpZFwiOlwiNjI4XCIsXCJDb2xvclwiOntcIiRpZFwiOlwiNjI5XCIsXCJBXCI6MzgsXCJSXCI6NzAsXCJHXCI6NzAsXCJCXCI6NzR9fSxcIklzVmlzaWJsZVwiOnRydWUsXCJXaWR0aFwiOjAuMCxcIkhlaWdodFwiOjAuMCxcIkJvcmRlclN0eWxlXCI6e1wiJGlkXCI6XCI2MzBcIixcIkxpbmVTdHlsZVwiOntcIiRpZFwiOlwiNjMxXCIsXCJMaW5lQ29sb3JcIjp7XCIkaWRcIjpcIjYzMlwiLFwiQ29sb3JcIjp7XCIkaWRcIjpcIjYzM1wiLFwiQVwiOjI1NSxcIlJcIjoyMzQsXCJHXCI6MjIsXCJCXCI6MzB9fSxcIkxpbmVXZWlnaHRcIjowLjAsXCJMaW5lVHlwZVwiOjB9LFwiSXNWaXNpYmxlXCI6ZmFsc2V9fSxcIklzQWJvdmVUaW1lYmFuZFwiOmZhbHNlLFwiU3BhY2luZ1wiOjUsXCJEZWZhdWx0U3dpbWxhbmVBY3Rpdml0eVN0eWxlXCI6e1wiJGlkXCI6XCI2MzRcIixcIkhlYWRlclN0eWxlXCI6e1wiJGlkXCI6XCI2MzVcIixcIlRleHRTdHlsZVwiOntcIiRpZFwiOlwiNjM2XCIsXCJGb250U2V0dGluZ3NcIjp7XCIkaWRcIjpcIjYzN1wiLFwiRm9udFNpemVcIjoxMSxcIkZvbnROYW1lXCI6XCJDYWxpYnJpXCIsXCJJc0JvbGRcIjpmYWxzZSxcIklzSXRhbGljXCI6ZmFsc2UsXCJJc1VuZGVybGluZWRcIjpmYWxzZX0sXCJGb3JlZ3JvdW5kXCI6e1wiJGlkXCI6XCI2MzhcIixcIkNvbG9yXCI6e1wiJGlkXCI6XCI2MzlcIixcIkFcIjoyNTUsXCJSXCI6MCxcIkdcIjowLFwiQlwiOjB9fSxcIkhvcml6b250YWxBbGlnbm1lbnRcIjowLFwiSXNWaXNpYmxlXCI6dHJ1ZX0sXCJSZWN0YW5nbGVTdHlsZVwiOntcIiRpZFwiOlwiNjQwXCIsXCJNYXJnaW5cIjp7XCIkaWRcIjpcIjY0MVwiLFwiVG9wXCI6MC4wLFwiTGVmdFwiOjAuMCxcIlJpZ2h0XCI6MC4wLFwiQm90dG9tXCI6MC4wfSxcIlBhZGRpbmdcIjp7XCIkaWRcIjpcIjY0MlwiLFwiVG9wXCI6MC4wLFwiTGVmdFwiOjAuMCxcIlJpZ2h0XCI6MC4wLFwiQm90dG9tXCI6MC4wfSxcIkJhY2tncm91bmRcIjp7XCIkaWRcIjpcIjY0M1wiLFwiQ29sb3JcIjp7XCIkaWRcIjpcIjY0NFwiLFwiQVwiOjYzLFwiUlwiOjcwLFwiR1wiOjcwLFwiQlwiOjc0fX0sXCJJc1Zpc2libGVcIjp0cnVlLFwiV2lkdGhcIjowLjAsXCJIZWlnaHRcIjowLjAsXCJCb3JkZXJTdHlsZVwiOntcIiRpZFwiOlwiNjQ1XCIsXCJMaW5lU3R5bGVcIjp7XCIkaWRcIjpcIjY0NlwiLFwiTGluZUNvbG9yXCI6e1wiJGlkXCI6XCI2NDdcIixcIkNvbG9yXCI6e1wiJGlkXCI6XCI2NDhcIixcIkFcIjoyNTUsXCJSXCI6MjU1LFwiR1wiOjAsXCJCXCI6MH19LFwiTGluZVdlaWdodFwiOjAuMCxcIkxpbmVUeXBlXCI6MH0sXCJJc1Zpc2libGVcIjpmYWxzZX19fSxcIkJhY2tncm91bmRTdHlsZVwiOntcIiRpZFwiOlwiNjQ5XCIsXCJNYXJnaW5cIjp7XCIkaWRcIjpcIjY1MFwiLFwiVG9wXCI6MC4wLFwiTGVmdFwiOjAuMCxcIlJpZ2h0XCI6MC4wLFwiQm90dG9tXCI6MC4wfSxcIlBhZGRpbmdcIjp7XCIkaWRcIjpcIjY1MVwiLFwiVG9wXCI6MC4wLFwiTGVmdFwiOjAuMCxcIlJpZ2h0XCI6MC4wLFwiQm90dG9tXCI6MC4wfSxcIkJhY2tncm91bmRcIjp7XCIkaWRcIjpcIjY1MlwiLFwiQ29sb3JcIjp7XCIkaWRcIjpcIjY1M1wiLFwiQVwiOjM4LFwiUlwiOjcwLFwiR1wiOjcwLFwiQlwiOjc0fX0sXCJJc1Zpc2libGVcIjp0cnVlLFwiV2lkdGhcIjowLjAsXCJIZWlnaHRcIjowLjAsXCJCb3JkZXJTdHlsZVwiOntcIiRpZFwiOlwiNjU0XCIsXCJMaW5lU3R5bGVcIjp7XCIkaWRcIjpcIjY1NVwiLFwiTGluZUNvbG9yXCI6e1wiJGlkXCI6XCI2NTZcIixcIkNvbG9yXCI6e1wiJGlkXCI6XCI2NTdcIixcIkFcIjoyNTUsXCJSXCI6MjM0LFwiR1wiOjIyLFwiQlwiOjMwfX0sXCJMaW5lV2VpZ2h0XCI6MC4wLFwiTGluZVR5cGVcIjowfSxcIklzVmlzaWJsZVwiOmZhbHNlfX19LFwiRGVmYXVsdFN3aW1sYW5lTWlsZXN0b25lU3R5bGVcIjp7XCIkaWRcIjpcIjY1OFwiLFwiVGl0bGVQb3NpdGlvblwiOjIsXCJEYXRlUG9zaXRpb25cIjowLFwiU2hhcGVUeXBlXCI6NixcIlNoYXBlU2l6ZVwiOjAsXCJTcGFjaW5nXCI6NSxcIlNoYXBlU3R5bGVcIjp7XCIkaWRcIjpcIjY1OVwiLFwiTWFyZ2luXCI6e1wiJGlkXCI6XCI2NjBcIixcIlRvcFwiOjAuMCxcIkxlZnRcIjowLjAsXCJSaWdodFwiOjAuMCxcIkJvdHRvbVwiOjAuMH0sXCJQYWRkaW5nXCI6e1wiJGlkXCI6XCI2NjFcIixcIlRvcFwiOjAuMCxcIkxlZnRcIjowLjAsXCJSaWdodFwiOjAuMCxcIkJvdHRvbVwiOjAuMH0sXCJCYWNrZ3JvdW5kXCI6e1wiJGlkXCI6XCI2NjJcIixcIkNvbG9yXCI6e1wiJGlkXCI6XCI2NjNcIixcIkFcIjoyNTUsXCJSXCI6MTExLFwiR1wiOjExMSxcIkJcIjoxMTZ9fSxcIklzVmlzaWJsZVwiOnRydWUsXCJXaWR0aFwiOjEyLjAsXCJIZWlnaHRcIjoxNC4wLFwiQm9yZGVyU3R5bGVcIjp7XCIkaWRcIjpcIjY2NFwiLFwiTGluZVN0eWxlXCI6e1wiJGlkXCI6XCI2NjVcIixcIkxpbmVDb2xvclwiOntcIiRpZFwiOlwiNjY2XCIsXCJDb2xvclwiOntcIiRpZFwiOlwiNjY3XCIsXCJBXCI6MjU1LFwiUlwiOjIzNCxcIkdcIjoyMixcIkJcIjozMH19LFwiTGluZVdlaWdodFwiOjIuMCxcIkxpbmVUeXBlXCI6MH0sXCJJc1Zpc2libGVcIjpmYWxzZX19LFwiVGl0bGVTdHlsZVwiOntcIiRpZFwiOlwiNjY4XCIsXCJGb250U2V0dGluZ3NcIjp7XCIkaWRcIjpcIjY2OVwiLFwiRm9udFNpemVcIjoxMSxcIkZvbnROYW1lXCI6XCJNViBCb2xpXCIsXCJJc0JvbGRcIjpmYWxzZSxcIklzSXRhbGljXCI6ZmFsc2UsXCJJc1VuZGVybGluZWRcIjpmYWxzZX0sXCJGb3JlZ3JvdW5kXCI6e1wiJGlkXCI6XCI2NzBcIixcIkNvbG9yXCI6e1wiJGlkXCI6XCI2NzFcIixcIkFcIjoyNTUsXCJSXCI6MCxcIkdcIjowLFwiQlwiOjB9fSxcIkhvcml6b250YWxBbGlnbm1lbnRcIjowLFwiSXNWaXNpYmxlXCI6dHJ1ZX0sXCJEYXRlU3R5bGVcIjp7XCIkaWRcIjpcIjY3MlwiLFwiRm9udFNldHRpbmdzXCI6e1wiJGlkXCI6XCI2NzNcIixcIkZvbnRTaXplXCI6MTAsXCJGb250TmFtZVwiOlwiQ2FsaWJyaVwiLFwiSXNCb2xkXCI6ZmFsc2UsXCJJc0l0YWxpY1wiOmZhbHNlLFwiSXNVbmRlcmxpbmVkXCI6ZmFsc2V9LFwiRm9yZWdyb3VuZFwiOntcIiRpZFwiOlwiNjc0XCIsXCJDb2xvclwiOntcIiRpZFwiOlwiNjc1XCIsXCJBXCI6MjU1LFwiUlwiOjY4LFwiR1wiOjg0LFwiQlwiOjEwNn19LFwiSG9yaXpvbnRhbEFsaWdubWVudFwiOjIsXCJJc1Zpc2libGVcIjpmYWxzZX0sXCJEYXRlRm9ybWF0XCI6e1wiJGlkXCI6XCI2Nz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c3XCIsXCJGb3JtYXRcIjowLFwiSXNWaXNpYmxlXCI6ZmFsc2UsXCJMYXN0S25vd25WaXNpYmlsaXR5U3RhdGVcIjpmYWxzZX19LFwiRGVmYXVsdFN3aW1sYW5lVGFza1N0eWxlXCI6e1wiJGlkXCI6XCI2NzhcIixcIlNoYXBlXCI6MixcIlNoYXBlVGhpY2tuZXNzXCI6MCxcIkR1cmF0aW9uRm9ybWF0XCI6MCxcIlBlcmNlbnRhZ2VDb21wbGV0ZVRleHRTdHlsZVwiOntcIiRpZFwiOlwiNjc5XCIsXCJGb250U2V0dGluZ3NcIjp7XCIkaWRcIjpcIjY4MFwiLFwiRm9udFNpemVcIjoxMCxcIkZvbnROYW1lXCI6XCJDYWxpYnJpXCIsXCJJc0JvbGRcIjpmYWxzZSxcIklzSXRhbGljXCI6ZmFsc2UsXCJJc1VuZGVybGluZWRcIjpmYWxzZX0sXCJGb3JlZ3JvdW5kXCI6e1wiJGlkXCI6XCI2ODFcIixcIkNvbG9yXCI6e1wiJGlkXCI6XCI2ODJcIixcIkFcIjoyNTUsXCJSXCI6MjM3LFwiR1wiOjEyNSxcIkJcIjo0OX19LFwiSG9yaXpvbnRhbEFsaWdubWVudFwiOjAsXCJJc1Zpc2libGVcIjpmYWxzZX0sXCJQZXJjZW50YWdlQ29tcGxldGVIaWdobGlnaHRTdHlsZVwiOntcIiRpZFwiOlwiNjgzXCIsXCJCYWNrZ3JvdW5kXCI6e1wiJGlkXCI6XCI2ODRcIixcIkNvbG9yXCI6e1wiJGlkXCI6XCI2ODVcIixcIkFcIjo4OSxcIlJcIjowLFwiR1wiOjAsXCJCXCI6MH19fSxcIkR1cmF0aW9uU3R5bGVcIjp7XCIkaWRcIjpcIjY4NlwiLFwiRm9udFNldHRpbmdzXCI6e1wiJGlkXCI6XCI2ODdcIixcIkZvbnRTaXplXCI6MTAsXCJGb250TmFtZVwiOlwiQ2FsaWJyaVwiLFwiSXNCb2xkXCI6ZmFsc2UsXCJJc0l0YWxpY1wiOmZhbHNlLFwiSXNVbmRlcmxpbmVkXCI6ZmFsc2V9LFwiRm9yZWdyb3VuZFwiOntcIiRpZFwiOlwiNjg4XCIsXCJDb2xvclwiOntcIiRpZFwiOlwiNjg5XCIsXCJBXCI6MjU1LFwiUlwiOjIzNyxcIkdcIjoxMjUsXCJCXCI6NDl9fSxcIkhvcml6b250YWxBbGlnbm1lbnRcIjowLFwiSXNWaXNpYmxlXCI6ZmFsc2V9LFwiTWFyZ2luXCI6e1wiJGlkXCI6XCI2OTBcIixcIlRvcFwiOjAuMCxcIkxlZnRcIjowLjAsXCJSaWdodFwiOjAuMCxcIkJvdHRvbVwiOjAuMH0sXCJTdGFydERhdGVQb3NpdGlvblwiOjAsXCJFbmREYXRlUG9zaXRpb25cIjowLFwiVGl0bGVQb3NpdGlvblwiOjIsXCJEdXJhdGlvblBvc2l0aW9uXCI6MCxcIlBlcmNlbnRhZ2VDb21wbGV0ZWRQb3NpdGlvblwiOjAsXCJTcGFjaW5nXCI6MyxcIlNoYXBlU3R5bGVcIjp7XCIkaWRcIjpcIjY5MVwiLFwiTWFyZ2luXCI6e1wiJGlkXCI6XCI2OTJcIixcIlRvcFwiOjAuMCxcIkxlZnRcIjo0LjAsXCJSaWdodFwiOjQuMCxcIkJvdHRvbVwiOjAuMH0sXCJQYWRkaW5nXCI6e1wiJGlkXCI6XCI2OTNcIixcIlRvcFwiOjAuMCxcIkxlZnRcIjowLjAsXCJSaWdodFwiOjAuMCxcIkJvdHRvbVwiOjAuMH0sXCJCYWNrZ3JvdW5kXCI6e1wiJGlkXCI6XCI2OTRcIixcIkNvbG9yXCI6e1wiJGlkXCI6XCI2OTVcIixcIkFcIjoyNTUsXCJSXCI6MTExLFwiR1wiOjExMSxcIkJcIjoxMTZ9fSxcIklzVmlzaWJsZVwiOnRydWUsXCJXaWR0aFwiOjAuMCxcIkhlaWdodFwiOjE2LjExMzMzMzMzMzMzMzM0NCxcIkJvcmRlclN0eWxlXCI6e1wiJGlkXCI6XCI2OTZcIixcIkxpbmVTdHlsZVwiOntcIiRpZFwiOlwiNjk3XCIsXCJMaW5lQ29sb3JcIjp7XCIkaWRcIjpcIjY5OFwiLFwiQ29sb3JcIjp7XCIkaWRcIjpcIjY5OVwiLFwiQVwiOjI1NSxcIlJcIjoyMzQsXCJHXCI6MjIsXCJCXCI6MzB9fSxcIkxpbmVXZWlnaHRcIjoyLjAsXCJMaW5lVHlwZVwiOjB9LFwiSXNWaXNpYmxlXCI6ZmFsc2V9fSxcIlRpdGxlU3R5bGVcIjp7XCIkaWRcIjpcIjcwMFwiLFwiRm9udFNldHRpbmdzXCI6e1wiJGlkXCI6XCI3MDFcIixcIkZvbnRTaXplXCI6MTAsXCJGb250TmFtZVwiOlwiTVYgQm9saVwiLFwiSXNCb2xkXCI6ZmFsc2UsXCJJc0l0YWxpY1wiOmZhbHNlLFwiSXNVbmRlcmxpbmVkXCI6ZmFsc2V9LFwiRm9yZWdyb3VuZFwiOntcIiRpZFwiOlwiNzAyXCIsXCJDb2xvclwiOntcIiRpZFwiOlwiNzAzXCIsXCJBXCI6MjU1LFwiUlwiOjI1NSxcIkdcIjoyNTUsXCJCXCI6MjU1fX0sXCJIb3Jpem9udGFsQWxpZ25tZW50XCI6MSxcIklzVmlzaWJsZVwiOnRydWV9LFwiRGF0ZVN0eWxlXCI6e1wiJGlkXCI6XCI3MDRcIixcIkZvbnRTZXR0aW5nc1wiOntcIiRpZFwiOlwiNzA1XCIsXCJGb250U2l6ZVwiOjEwLFwiRm9udE5hbWVcIjpcIkNhbGlicmlcIixcIklzQm9sZFwiOmZhbHNlLFwiSXNJdGFsaWNcIjpmYWxzZSxcIklzVW5kZXJsaW5lZFwiOmZhbHNlfSxcIkZvcmVncm91bmRcIjp7XCIkaWRcIjpcIjcwNlwiLFwiQ29sb3JcIjp7XCIkaWRcIjpcIjcwN1wiLFwiQVwiOjI1NSxcIlJcIjo2OCxcIkdcIjo4NCxcIkJcIjoxMDZ9fSxcIkhvcml6b250YWxBbGlnbm1lbnRcIjowLFwiSXNWaXNpYmxlXCI6ZmFsc2V9LFwiRGF0ZUZvcm1hdFwiOntcIiRpZFwiOlwiNzA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wOVwiLFwiRm9ybWF0XCI6MCxcIklzVmlzaWJsZVwiOmZhbHNlLFwiTGFzdEtub3duVmlzaWJpbGl0eVN0YXRlXCI6ZmFsc2V9fSxcIkRlZmF1bHRTd2ltbGFuZU1vdFN0eWxlXCI6e1wiJGlkXCI6XCI3MTBcIixcIlNoYXBlXCI6MCxcIlNoYXBlU2l6ZVwiOjEsXCJEZXRhaWxzU3BhY2luZ1wiOjIuMCxcIlBhZGRpbmdcIjp7XCIkaWRcIjpcIjcxMVwiLFwiVG9wXCI6Ny4wLFwiTGVmdFwiOjMuMCxcIlJpZ2h0XCI6MC4wLFwiQm90dG9tXCI6Mi4wfSxcIlBvc2l0aW9uT25UYXNrXCI6MSxcIlNoYXBlU3R5bGVcIjp7XCIkaWRcIjpcIjcxMlwiLFwiTWFyZ2luXCI6e1wiJGlkXCI6XCI3MTNcIixcIlRvcFwiOjAuMCxcIkxlZnRcIjowLjAsXCJSaWdodFwiOjAuMCxcIkJvdHRvbVwiOjAuMH0sXCJQYWRkaW5nXCI6e1wiJGlkXCI6XCI3MTRcIixcIlRvcFwiOjAuMCxcIkxlZnRcIjowLjAsXCJSaWdodFwiOjAuMCxcIkJvdHRvbVwiOjAuMH0sXCJCYWNrZ3JvdW5kXCI6e1wiJGlkXCI6XCI3MTVcIixcIkNvbG9yXCI6e1wiJGlkXCI6XCI3MTZcIixcIkFcIjoxMjcsXCJSXCI6NzAsXCJHXCI6NzAsXCJCXCI6NzR9fSxcIklzVmlzaWJsZVwiOnRydWUsXCJXaWR0aFwiOjE4LjAsXCJIZWlnaHRcIjoyMC4wLFwiQm9yZGVyU3R5bGVcIjp7XCIkaWRcIjpcIjcxN1wiLFwiTGluZVN0eWxlXCI6e1wiJGlkXCI6XCI3MThcIixcIkxpbmVDb2xvclwiOntcIiRpZFwiOlwiNzE5XCIsXCJDb2xvclwiOntcIiRpZFwiOlwiNzIwXCIsXCJBXCI6MjU1LFwiUlwiOjIzNCxcIkdcIjoyMixcIkJcIjozMH19LFwiTGluZVdlaWdodFwiOjAuMCxcIkxpbmVUeXBlXCI6MH0sXCJJc1Zpc2libGVcIjpmYWxzZX19LFwiVGl0bGVTdHlsZVwiOntcIiRpZFwiOlwiNzIxXCIsXCJGb250U2V0dGluZ3NcIjp7XCIkaWRcIjpcIjcyMlwiLFwiRm9udFNpemVcIjoxMSxcIkZvbnROYW1lXCI6XCJDYWxpYnJpXCIsXCJJc0JvbGRcIjp0cnVlLFwiSXNJdGFsaWNcIjpmYWxzZSxcIklzVW5kZXJsaW5lZFwiOmZhbHNlfSxcIkZvcmVncm91bmRcIjp7XCIkaWRcIjpcIjcyM1wiLFwiQ29sb3JcIjp7XCIkaWRcIjpcIjcyNFwiLFwiQVwiOjI1NSxcIlJcIjowLFwiR1wiOjAsXCJCXCI6MH19LFwiSG9yaXpvbnRhbEFsaWdubWVudFwiOjEsXCJJc1Zpc2libGVcIjp0cnVlfSxcIkRhdGVTdHlsZVwiOntcIiRpZFwiOlwiNzI1XCIsXCJGb250U2V0dGluZ3NcIjp7XCIkaWRcIjpcIjcyNlwiLFwiRm9udFNpemVcIjoxMCxcIkZvbnROYW1lXCI6XCJDYWxpYnJpXCIsXCJJc0JvbGRcIjpmYWxzZSxcIklzSXRhbGljXCI6ZmFsc2UsXCJJc1VuZGVybGluZWRcIjpmYWxzZX0sXCJGb3JlZ3JvdW5kXCI6e1wiJGlkXCI6XCI3MjdcIixcIkNvbG9yXCI6e1wiJGlkXCI6XCI3MjhcIixcIkFcIjoyNTUsXCJSXCI6NjgsXCJHXCI6ODQsXCJCXCI6MTA2fX0sXCJIb3Jpem9udGFsQWxpZ25tZW50XCI6MCxcIklzVmlzaWJsZVwiOnRydWV9LFwiRGF0ZUZvcm1hdFwiOntcIiRpZFwiOlwiNzI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zMFwiLFwiRm9ybWF0XCI6MCxcIklzVmlzaWJsZVwiOmZhbHNlLFwiTGFzdEtub3duVmlzaWJpbGl0eVN0YXRlXCI6ZmFsc2V9fX1dLFwiR3JpZGxpbmVQYW5lbFN0eWxlXCI6e1wiJGlkXCI6XCI3MzFcIixcIkdyaWRsaW5lU3R5bGVcIjp7XCIkaWRcIjpcIjczMlwiLFwiTGluZUNvbG9yXCI6e1wiJGlkXCI6XCI3MzNcIixcIkNvbG9yXCI6e1wiJGlkXCI6XCI3MzRcIixcIkFcIjozOCxcIlJcIjoxNDEsXCJHXCI6OTksXCJCXCI6MTE2fX0sXCJMaW5lV2VpZ2h0XCI6MS4wLFwiTGluZVR5cGVcIjowfSxcIklzVmlzaWJsZVwiOnRydWV9LFwiQWN0aXZpdHlMaW5lUGFuZWxTdHlsZVwiOntcIiRpZFwiOlwiNzM1XCIsXCJBY3Rpdml0eUxpbmVTdHlsZVwiOntcIiRpZFwiOlwiNzM2XCIsXCJMaW5lQ29sb3JcIjp7XCIkaWRcIjpcIjczN1wiLFwiQ29sb3JcIjp7XCIkaWRcIjpcIjczOFwiLFwiQVwiOjM4LFwiUlwiOjkxLFwiR1wiOjE1NSxcIkJcIjoyMTN9fSxcIkxpbmVXZWlnaHRcIjoxLjAsXCJMaW5lVHlwZVwiOjB9LFwiSXNWaXNpYmxlXCI6dHJ1ZX0sXCJEZWZhdWx0RGVwZW5kZW5jeVN0eWxlXCI6e1wiJGlkXCI6XCI3MzlcIixcIkxpbmVTdHlsZVwiOntcIiRpZFwiOlwiNzQwXCIsXCJMaW5lQ29sb3JcIjp7XCIkaWRcIjpcIjc0MVwiLFwiQ29sb3JcIjp7XCIkaWRcIjpcIjc0MlwiLFwiQVwiOjI1NSxcIlJcIjowLFwiR1wiOjAsXCJCXCI6MH19LFwiTGluZVdlaWdodFwiOjEuMCxcIkxpbmVUeXBlXCI6MH0sXCJFbmRBcnJvd2hlYWRMaW5lU3R5bGVcIjp7XCIkaWRcIjpcIjc0M1wiLFwiS2luZFwiOjEsXCJXaWR0aFwiOjEsXCJMZW5ndGhcIjowfSxcIkJyaW5nVG9Gcm9udFwiOnRydWUsXCJSYWRpdXNcIjowLjB9LFwiQ3JpdGljYWxQYXRoU3R5bGVcIjp7XCIkaWRcIjpcIjc0NFwiLFwiQ3JpdGljYWxQYXRoU3R5bGVPcHRpb25zXCI6MTUsXCJMaW5lU3R5bGVcIjp7XCIkaWRcIjpcIjc0NVwiLFwiTGluZUNvbG9yXCI6e1wiJGlkXCI6XCI3NDZcIixcIkNvbG9yXCI6e1wiJGlkXCI6XCI3NDdcIixcIkFcIjoyNTUsXCJSXCI6MjIyLFwiR1wiOjUwLFwiQlwiOjUwfX0sXCJMaW5lV2VpZ2h0XCI6MS4wLFwiTGluZVR5cGVcIjowfSxcIlRpdGxlRm9yZWdyb3VuZFwiOntcIiRpZFwiOlwiNzQ4XCIsXCJDb2xvclwiOntcIiRpZFwiOlwiNzQ5XCIsXCJBXCI6MjU1LFwiUlwiOjE3NixcIkdcIjoxOSxcIkJcIjoyNX19LFwiU2hhcGVzQmFja2dyb3VuZFwiOntcIiRpZFwiOlwiNzUwXCIsXCJDb2xvclwiOntcIiRpZFwiOlwiNzUxXCIsXCJBXCI6MjU1LFwiUlwiOjI1MyxcIkdcIjoyMDMsXCJCXCI6MjA4fX0sXCJTaGFwZXNCb3JkZXJTdHlsZVwiOntcIiRpZFwiOlwiNzUyXCIsXCJMaW5lQ29sb3JcIjp7XCIkaWRcIjpcIjc1M1wiLFwiQ29sb3JcIjp7XCIkaWRcIjpcIjc1NFwiLFwiQVwiOjI1NSxcIlJcIjoyMjIsXCJHXCI6NTAsXCJCXCI6NTB9fSxcIkxpbmVXZWlnaHRcIjoyLjAsXCJMaW5lVHlwZVwiOjB9fSxcIlBhbmVsc1NwYWNpbmdEZWZpbml0aW9uXCI6e1wiJGlkXCI6XCI3NTVcIixcIlNwYWNpbmdBYm92ZVRpbWViYW5kXCI6MTYsXCJTcGFjaW5nQmVsb3dUaW1lYmFuZFwiOjE2LFwiU3BhY2luZ0Fib3ZlQmV0d2VlblN3aW1sYW5lc0FuZFRhc2tzXCI6MTYsXCJTcGFjaW5nQmVsb3dCZXR3ZWVuU3dpbWxhbmVzQW5kVGFza3NcIjoxNn0sXCJfc2VsZWN0ZWRUaGVtZVByZXNldENvbG9yc1wiOntcIiRpZFwiOlwiNzU2XCIsXCJUZXh0TGlnaHRcIjp7XCIkaWRcIjpcIjc1N1wiLFwiQVwiOjI1NSxcIlJcIjoyNTUsXCJHXCI6MjU1LFwiQlwiOjI1NX0sXCJUZXh0RGFya1wiOntcIiRpZFwiOlwiNzU4XCIsXCJBXCI6MjU1LFwiUlwiOjAsXCJHXCI6MCxcIkJcIjowfSxcIkFjY2VudDFcIjp7XCIkaWRcIjpcIjc1OVwiLFwiQVwiOjI1NSxcIlJcIjoyNTUsXCJHXCI6MjU1LFwiQlwiOjI1NX0sXCJBY2NlbnQyXCI6e1wiJGlkXCI6XCI3NjBcIixcIkFcIjoyNTUsXCJSXCI6NzAsXCJHXCI6NzAsXCJCXCI6NzR9LFwiQWNjZW50M1wiOntcIiRpZFwiOlwiNzYxXCIsXCJBXCI6MTI3LFwiUlwiOjE2NyxcIkdcIjoxODMsXCJCXCI6MTM3fSxcIkFjY2VudDRcIjp7XCIkaWRcIjpcIjc2MlwiLFwiQVwiOjEyNyxcIlJcIjoxODUsXCJHXCI6MTY0LFwiQlwiOjEzN30sXCJBY2NlbnQ1XCI6e1wiJGlkXCI6XCI3NjNcIixcIkFcIjoxMjcsXCJSXCI6MTQxLFwiR1wiOjk5LFwiQlwiOjExNn0sXCJBY2NlbnQ2XCI6e1wiJGlkXCI6XCI3NjRcIixcIkFcIjoxMjcsXCJSXCI6OTcsXCJHXCI6MTI5LFwiQlwiOjE1MX0sXCJBY2NlbnQ3XCI6e1wiJGlkXCI6XCI3NjVcIixcIkFcIjoxMjcsXCJSXCI6NzAsXCJHXCI6NzAsXCJCXCI6NzR9LFwiQWNjZW50OFwiOntcIiRpZFwiOlwiNzY2XCIsXCJBXCI6MjU1LFwiUlwiOjc4LFwiR1wiOjE2NyxcIkJcIjo0Nn19LFwiX2N1c3RvbVByZXNldENvbG9yc1wiOntcIiRpZFwiOlwiNzY3XCJ9fX0ifSwiU2V0dGluZ3MiOnsiJGlkIjoiMzM5NSIsIkltcGFPcHRpb25zIjp7IiRpZCI6IjMzOTY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zMzk3IiwiVXNlVGltZSI6ZmFsc2UsIldvcmtEYXlTdGFydCI6IjAwOjAwOjAwIiwiV29ya0RheUVuZCI6IjIzOjU5OjAwIn0sIkxhc3RVc2VkVGVtcGxhdGVJZCI6ImNjMjZmODYzLTI3Y2UtNDgwZS1hNTg5LWIzZjEyZjJkNmViMCIsIkxhc3RVc2VkVGhlbWVEZXRhaWxzIjp7IiRpZCI6IjMzOTgiLCJJZCI6ImMxY2RhYzQxLTMyNDItNGM3Zi1iN2MyLTRiMzVkOGRhYzhlNSIsIlRpdGxlIjoiVW50aXRsZWQgdGhlbWUiLCJDYXRlZ29yeSI6Mn0sIkZpcnN0V2Vla09mWWVhciI6MCwiUGxhY2VNaWxlc3RvbmVBdFRoZUJlZ2lubmluZ09mVGhlRGF5IjpmYWxzZSwiRGVwZW5kZW5jeVNjaGVkdWxpbmdTZXR0aW5ncyI6eyIkaWQiOiIzMzk5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6-03T00:00:00.0000000Z"/>
  <p:tag name="OTLENDDATE" val="2025-07-15T23:59:00.0000000Z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6-03T00:00:00.0000000Z"/>
  <p:tag name="OTLENDDATE" val="2025-06-24T19:06:00.0000000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7-29T00:00:00.0000000Z"/>
  <p:tag name="OTLENDDATE" val="2025-08-30T22:23:00.0000000Z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10-01T09:53:00.0000000Z"/>
  <p:tag name="OTLENDDATE" val="2025-10-15T23:59:00.0000000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8-20T21:11:00.0000000Z"/>
  <p:tag name="OTLENDDATE" val="2025-09-23T18:57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6-30T21:24:00.0000000Z"/>
  <p:tag name="OTLENDDATE" val="2025-08-01T01:12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9-21T03:33:00.0000000Z"/>
  <p:tag name="OTLENDDATE" val="2025-10-11T23:59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8-21T00:00:00.0000000Z"/>
  <p:tag name="OTLENDDATE" val="2025-09-18T21:59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5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31T23:59:00.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tif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4T23:59:00.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8T23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tif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4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warenes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31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gration Pla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13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orkshop Invit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30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tif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8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minde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2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minde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1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 Live!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25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tif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18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 Live!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 Live!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7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minde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20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lanning Deep Div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08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7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3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9T23:5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igital Migration Workshop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5T23:5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1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5T23:59:00.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sset Migration Workshop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9T23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n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21T23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mall Migrations Workshop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7T23:59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orkshop Invit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26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otif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28T23:59:00.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gration Pla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17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gration Pla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26T23:59:00.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orkshop Invit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26T23:59:00.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M"/>
  <p:tag name="OTLTIMEBANDSCALETYPE" val="Months"/>
  <p:tag name="OTLTIMEBANDSHAPETYPE" val="EllipseTimeband"/>
  <p:tag name="OTLTIMEBANDSHAPEHEIGHT" val="30"/>
  <p:tag name="OTLTIMEBANDSHAPEPADDINGLEFT" val="13"/>
  <p:tag name="OTLTIMEBANDENDDATE" val="2025-10-17T23:59:00.000000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Vi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Century Schoolbook</vt:lpstr>
      <vt:lpstr>MV Boli</vt:lpstr>
      <vt:lpstr>Segoe UI</vt:lpstr>
      <vt:lpstr>Segoe UI Light</vt:lpstr>
      <vt:lpstr>Segoe UI Semibold</vt:lpstr>
      <vt:lpstr>Wingdings 2</vt:lpstr>
      <vt:lpstr>View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2019-10-18T13:10:17Z</dcterms:created>
  <dcterms:modified xsi:type="dcterms:W3CDTF">2024-10-24T09:27:16Z</dcterms:modified>
</cp:coreProperties>
</file>