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9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043221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482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880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129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37966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8935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17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4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00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651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39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2585BC7-C0BD-49A1-8D05-309040419B1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49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205" Type="http://schemas.openxmlformats.org/officeDocument/2006/relationships/slideLayout" Target="../slideLayouts/slideLayout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5" Type="http://schemas.openxmlformats.org/officeDocument/2006/relationships/tags" Target="../tags/tag195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202" Type="http://schemas.openxmlformats.org/officeDocument/2006/relationships/tags" Target="../tags/tag202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OTLSHAPE_SL_e58de985a1f94ce891a7d7f68256a1d8_BackgroundRectangle">
            <a:extLst>
              <a:ext uri="{FF2B5EF4-FFF2-40B4-BE49-F238E27FC236}">
                <a16:creationId xmlns:a16="http://schemas.microsoft.com/office/drawing/2014/main" id="{BC57C79E-BED7-43C0-B304-38D8B4B1FE4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119511"/>
            <a:ext cx="11557000" cy="647700"/>
          </a:xfrm>
          <a:prstGeom prst="rect">
            <a:avLst/>
          </a:prstGeom>
          <a:solidFill>
            <a:schemeClr val="accent6">
              <a:alpha val="14902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7" name="OTLSHAPE_SL_3606b5e88a994af98a358d60bfeb4609_BackgroundRectangle">
            <a:extLst>
              <a:ext uri="{FF2B5EF4-FFF2-40B4-BE49-F238E27FC236}">
                <a16:creationId xmlns:a16="http://schemas.microsoft.com/office/drawing/2014/main" id="{459BE982-C6F7-49AB-9105-7FF1C71F8E9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382270"/>
            <a:ext cx="11557000" cy="618786"/>
          </a:xfrm>
          <a:prstGeom prst="rect">
            <a:avLst/>
          </a:prstGeom>
          <a:solidFill>
            <a:schemeClr val="accent5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0" name="OTLSHAPE_SL_9d4198e7302642ae977ae8c7422e7805_BackgroundRectangle">
            <a:extLst>
              <a:ext uri="{FF2B5EF4-FFF2-40B4-BE49-F238E27FC236}">
                <a16:creationId xmlns:a16="http://schemas.microsoft.com/office/drawing/2014/main" id="{59BD737A-2B4E-4FB1-AE63-9167989FD887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064556"/>
            <a:ext cx="11557000" cy="907373"/>
          </a:xfrm>
          <a:prstGeom prst="rect">
            <a:avLst/>
          </a:prstGeom>
          <a:solidFill>
            <a:schemeClr val="accent2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3" name="OTLSHAPE_SL_33d374652db84e89b8156447d1793664_BackgroundRectangle">
            <a:extLst>
              <a:ext uri="{FF2B5EF4-FFF2-40B4-BE49-F238E27FC236}">
                <a16:creationId xmlns:a16="http://schemas.microsoft.com/office/drawing/2014/main" id="{4A1D2DD2-3943-4A19-94CF-A7C4547ADE0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6035429"/>
            <a:ext cx="11557000" cy="618786"/>
          </a:xfrm>
          <a:prstGeom prst="rect">
            <a:avLst/>
          </a:prstGeom>
          <a:solidFill>
            <a:schemeClr val="tx2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9" name="OTLSHAPE_SL_d5508fb03cbb4dbfa7c34736ccf04adc_BackgroundRectangle">
            <a:extLst>
              <a:ext uri="{FF2B5EF4-FFF2-40B4-BE49-F238E27FC236}">
                <a16:creationId xmlns:a16="http://schemas.microsoft.com/office/drawing/2014/main" id="{219B3D00-163C-442F-B1F0-A52C015FD6B4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2830711"/>
            <a:ext cx="11557000" cy="1488059"/>
          </a:xfrm>
          <a:prstGeom prst="rect">
            <a:avLst/>
          </a:prstGeom>
          <a:solidFill>
            <a:schemeClr val="accent4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TLSHAPE_SL2A_6142bef8cd974586a48092e917cf934f_BackgroundRectangle" hidden="1">
            <a:extLst>
              <a:ext uri="{FF2B5EF4-FFF2-40B4-BE49-F238E27FC236}">
                <a16:creationId xmlns:a16="http://schemas.microsoft.com/office/drawing/2014/main" id="{53569BF6-AF81-2B3D-C263-54120EAD475C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243076" y="2119511"/>
            <a:ext cx="10388600" cy="647700"/>
          </a:xfrm>
          <a:prstGeom prst="rect">
            <a:avLst/>
          </a:prstGeom>
          <a:solidFill>
            <a:schemeClr val="accent6">
              <a:alpha val="14902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SL2A_a2a73ab51d244386a6ecc9b933f6bd48_BackgroundRectangle" hidden="1">
            <a:extLst>
              <a:ext uri="{FF2B5EF4-FFF2-40B4-BE49-F238E27FC236}">
                <a16:creationId xmlns:a16="http://schemas.microsoft.com/office/drawing/2014/main" id="{CF6E0E6E-195B-F4DD-EDE7-68058218BB34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243076" y="2830711"/>
            <a:ext cx="10388600" cy="1488059"/>
          </a:xfrm>
          <a:prstGeom prst="rect">
            <a:avLst/>
          </a:prstGeom>
          <a:solidFill>
            <a:schemeClr val="accent4">
              <a:alpha val="14902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0" name="OTLSHAPE_SL2A_514d6fb214734d9282b2b5f2fff619bd_BackgroundRectangle" hidden="1">
            <a:extLst>
              <a:ext uri="{FF2B5EF4-FFF2-40B4-BE49-F238E27FC236}">
                <a16:creationId xmlns:a16="http://schemas.microsoft.com/office/drawing/2014/main" id="{A9D50B8D-204A-5D21-EBE1-1DF5C2D225C3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243076" y="4382270"/>
            <a:ext cx="10388600" cy="618786"/>
          </a:xfrm>
          <a:prstGeom prst="rect">
            <a:avLst/>
          </a:prstGeom>
          <a:solidFill>
            <a:schemeClr val="accent5">
              <a:alpha val="14902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7" name="OTLSHAPE_SL2A_f3f9886a72dd4846952ba49cf12c3436_BackgroundRectangle" hidden="1">
            <a:extLst>
              <a:ext uri="{FF2B5EF4-FFF2-40B4-BE49-F238E27FC236}">
                <a16:creationId xmlns:a16="http://schemas.microsoft.com/office/drawing/2014/main" id="{969FB587-C962-F080-DA11-D0EC6E55D105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243076" y="5064556"/>
            <a:ext cx="10388600" cy="907373"/>
          </a:xfrm>
          <a:prstGeom prst="rect">
            <a:avLst/>
          </a:prstGeom>
          <a:solidFill>
            <a:schemeClr val="accent2">
              <a:alpha val="14902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4" name="OTLSHAPE_SL2A_e52f74d1723d48f8956f56ab9a5980d4_BackgroundRectangle" hidden="1">
            <a:extLst>
              <a:ext uri="{FF2B5EF4-FFF2-40B4-BE49-F238E27FC236}">
                <a16:creationId xmlns:a16="http://schemas.microsoft.com/office/drawing/2014/main" id="{1F76BFAA-B0DE-8B3A-F25D-AD9F8F84CE88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243076" y="6035429"/>
            <a:ext cx="10388600" cy="618786"/>
          </a:xfrm>
          <a:prstGeom prst="rect">
            <a:avLst/>
          </a:prstGeom>
          <a:solidFill>
            <a:schemeClr val="dk2">
              <a:alpha val="14902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4557DF9F-182B-1F0F-8851-FD1C21E9725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-404080" y="-95023"/>
            <a:ext cx="825500" cy="508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3200" b="1">
                <a:solidFill>
                  <a:srgbClr val="ED7D3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841120BD-C20D-FE47-EAC7-017544B0AD1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-123" y="143504"/>
            <a:ext cx="38100" cy="25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0" b="1">
                <a:solidFill>
                  <a:srgbClr val="ED7D3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E4DCE212-FCFC-44D6-82C5-895657D6ECF1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204976" y="1535311"/>
            <a:ext cx="10591800" cy="381000"/>
          </a:xfrm>
          <a:prstGeom prst="roundRect">
            <a:avLst>
              <a:gd name="adj" fmla="val 100000"/>
            </a:avLst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2" name="OTLSHAPE_SL_e58de985a1f94ce891a7d7f68256a1d8_HeaderRectangle">
            <a:extLst>
              <a:ext uri="{FF2B5EF4-FFF2-40B4-BE49-F238E27FC236}">
                <a16:creationId xmlns:a16="http://schemas.microsoft.com/office/drawing/2014/main" id="{43652D66-848E-488D-B967-D9E856869D18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2119511"/>
            <a:ext cx="1181100" cy="647700"/>
          </a:xfrm>
          <a:prstGeom prst="rect">
            <a:avLst/>
          </a:prstGeom>
          <a:solidFill>
            <a:schemeClr val="accent3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5" name="OTLSHAPE_SL_d5508fb03cbb4dbfa7c34736ccf04adc_HeaderRectangle">
            <a:extLst>
              <a:ext uri="{FF2B5EF4-FFF2-40B4-BE49-F238E27FC236}">
                <a16:creationId xmlns:a16="http://schemas.microsoft.com/office/drawing/2014/main" id="{FAF08FB4-B55D-4396-A80E-F9EC26547360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2830711"/>
            <a:ext cx="1181100" cy="1488059"/>
          </a:xfrm>
          <a:prstGeom prst="rect">
            <a:avLst/>
          </a:prstGeom>
          <a:solidFill>
            <a:schemeClr val="accent4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8" name="OTLSHAPE_SL_3606b5e88a994af98a358d60bfeb4609_HeaderRectangle">
            <a:extLst>
              <a:ext uri="{FF2B5EF4-FFF2-40B4-BE49-F238E27FC236}">
                <a16:creationId xmlns:a16="http://schemas.microsoft.com/office/drawing/2014/main" id="{FB53CE83-819F-463D-AB34-838A662D9B9A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4382270"/>
            <a:ext cx="1181100" cy="618786"/>
          </a:xfrm>
          <a:prstGeom prst="rect">
            <a:avLst/>
          </a:prstGeom>
          <a:solidFill>
            <a:schemeClr val="accent5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1" name="OTLSHAPE_SL_9d4198e7302642ae977ae8c7422e7805_HeaderRectangle">
            <a:extLst>
              <a:ext uri="{FF2B5EF4-FFF2-40B4-BE49-F238E27FC236}">
                <a16:creationId xmlns:a16="http://schemas.microsoft.com/office/drawing/2014/main" id="{B6F8B612-316F-46B3-AB70-ADC5DA0249B8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5064556"/>
            <a:ext cx="1181100" cy="907373"/>
          </a:xfrm>
          <a:prstGeom prst="rect">
            <a:avLst/>
          </a:prstGeom>
          <a:solidFill>
            <a:srgbClr val="618197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4" name="OTLSHAPE_SL_33d374652db84e89b8156447d1793664_HeaderRectangle">
            <a:extLst>
              <a:ext uri="{FF2B5EF4-FFF2-40B4-BE49-F238E27FC236}">
                <a16:creationId xmlns:a16="http://schemas.microsoft.com/office/drawing/2014/main" id="{4788F35C-5823-443D-88ED-190B3FA97F5C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6035429"/>
            <a:ext cx="1181100" cy="618786"/>
          </a:xfrm>
          <a:prstGeom prst="rect">
            <a:avLst/>
          </a:prstGeom>
          <a:solidFill>
            <a:schemeClr val="tx2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SL2A_6142bef8cd974586a48092e917cf934f_HeaderRectangle" hidden="1">
            <a:extLst>
              <a:ext uri="{FF2B5EF4-FFF2-40B4-BE49-F238E27FC236}">
                <a16:creationId xmlns:a16="http://schemas.microsoft.com/office/drawing/2014/main" id="{C2E81E3F-060A-21B9-F7FB-2C5F1848E293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243076" y="2119511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SL2A_a2a73ab51d244386a6ecc9b933f6bd48_HeaderRectangle" hidden="1">
            <a:extLst>
              <a:ext uri="{FF2B5EF4-FFF2-40B4-BE49-F238E27FC236}">
                <a16:creationId xmlns:a16="http://schemas.microsoft.com/office/drawing/2014/main" id="{FAEBC0AC-FCFE-7D5A-177B-BBCCB7482A74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243076" y="2830711"/>
            <a:ext cx="0" cy="0"/>
          </a:xfrm>
          <a:prstGeom prst="rect">
            <a:avLst/>
          </a:prstGeom>
          <a:solidFill>
            <a:schemeClr val="accent4">
              <a:alpha val="24706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8" name="OTLSHAPE_SL2A_514d6fb214734d9282b2b5f2fff619bd_HeaderRectangle" hidden="1">
            <a:extLst>
              <a:ext uri="{FF2B5EF4-FFF2-40B4-BE49-F238E27FC236}">
                <a16:creationId xmlns:a16="http://schemas.microsoft.com/office/drawing/2014/main" id="{97D24886-63F9-5501-25F0-6FDA795427CB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243076" y="4382270"/>
            <a:ext cx="0" cy="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3" name="OTLSHAPE_SL2A_f3f9886a72dd4846952ba49cf12c3436_HeaderRectangle" hidden="1">
            <a:extLst>
              <a:ext uri="{FF2B5EF4-FFF2-40B4-BE49-F238E27FC236}">
                <a16:creationId xmlns:a16="http://schemas.microsoft.com/office/drawing/2014/main" id="{753F70BC-94A3-4751-CC09-B0014A72F9ED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243076" y="5064556"/>
            <a:ext cx="0" cy="0"/>
          </a:xfrm>
          <a:prstGeom prst="rect">
            <a:avLst/>
          </a:prstGeom>
          <a:solidFill>
            <a:srgbClr val="618197">
              <a:alpha val="24706"/>
            </a:srgb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" name="OTLSHAPE_SL2A_e52f74d1723d48f8956f56ab9a5980d4_HeaderRectangle" hidden="1">
            <a:extLst>
              <a:ext uri="{FF2B5EF4-FFF2-40B4-BE49-F238E27FC236}">
                <a16:creationId xmlns:a16="http://schemas.microsoft.com/office/drawing/2014/main" id="{BF2C96B4-1519-A742-64BB-5FE9B70637B4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243076" y="6035429"/>
            <a:ext cx="0" cy="0"/>
          </a:xfrm>
          <a:prstGeom prst="rect">
            <a:avLst/>
          </a:prstGeom>
          <a:solidFill>
            <a:schemeClr val="dk2">
              <a:alpha val="24706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6" name="OTLSHAPE_G_00000000000000000000000000000000_ShapeBelow0">
            <a:extLst>
              <a:ext uri="{FF2B5EF4-FFF2-40B4-BE49-F238E27FC236}">
                <a16:creationId xmlns:a16="http://schemas.microsoft.com/office/drawing/2014/main" id="{6DBBAF38-2C5E-4236-99EB-12BDA5924D1D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3379896" y="1916311"/>
            <a:ext cx="0" cy="473790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OTLSHAPE_G_00000000000000000000000000000000_ShapeBelow1">
            <a:extLst>
              <a:ext uri="{FF2B5EF4-FFF2-40B4-BE49-F238E27FC236}">
                <a16:creationId xmlns:a16="http://schemas.microsoft.com/office/drawing/2014/main" id="{A1CB4D07-0B10-4075-970E-07D2F20ADB6C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5456711" y="1916311"/>
            <a:ext cx="0" cy="473790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OTLSHAPE_G_00000000000000000000000000000000_ShapeBelow2">
            <a:extLst>
              <a:ext uri="{FF2B5EF4-FFF2-40B4-BE49-F238E27FC236}">
                <a16:creationId xmlns:a16="http://schemas.microsoft.com/office/drawing/2014/main" id="{8CCCE5C6-AF52-4C9E-817C-27C916581836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7533525" y="1916311"/>
            <a:ext cx="0" cy="473790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OTLSHAPE_G_00000000000000000000000000000000_ShapeBelow3">
            <a:extLst>
              <a:ext uri="{FF2B5EF4-FFF2-40B4-BE49-F238E27FC236}">
                <a16:creationId xmlns:a16="http://schemas.microsoft.com/office/drawing/2014/main" id="{435B07FA-B5F3-405C-B792-649C60CF5BD7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9543346" y="1916311"/>
            <a:ext cx="0" cy="473790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OTLSHAPE_SLT_407b0b1619aa4ace81dd48f316b996d0_Shape">
            <a:extLst>
              <a:ext uri="{FF2B5EF4-FFF2-40B4-BE49-F238E27FC236}">
                <a16:creationId xmlns:a16="http://schemas.microsoft.com/office/drawing/2014/main" id="{A4A5EE2E-C659-4A35-A1FA-7CBD3506EE12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504064" y="2182291"/>
            <a:ext cx="2882900" cy="204639"/>
          </a:xfrm>
          <a:prstGeom prst="roundRect">
            <a:avLst>
              <a:gd name="adj" fmla="val 100000"/>
            </a:avLst>
          </a:prstGeom>
          <a:solidFill>
            <a:schemeClr val="accent3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3" name="OTLSHAPE_SLT_cbfbbc56cc0d4bce8ebe91223fe2ad80_Shape">
            <a:extLst>
              <a:ext uri="{FF2B5EF4-FFF2-40B4-BE49-F238E27FC236}">
                <a16:creationId xmlns:a16="http://schemas.microsoft.com/office/drawing/2014/main" id="{88DC8F6D-1F90-4ECA-AA37-4AEE84D3B193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504064" y="2499791"/>
            <a:ext cx="1460500" cy="204639"/>
          </a:xfrm>
          <a:prstGeom prst="roundRect">
            <a:avLst>
              <a:gd name="adj" fmla="val 100000"/>
            </a:avLst>
          </a:prstGeom>
          <a:solidFill>
            <a:schemeClr val="accent3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4" name="OTLSHAPE_SLT_5644ac17d1984b258a9170cfd044a391_Shape">
            <a:extLst>
              <a:ext uri="{FF2B5EF4-FFF2-40B4-BE49-F238E27FC236}">
                <a16:creationId xmlns:a16="http://schemas.microsoft.com/office/drawing/2014/main" id="{B6989181-0EB3-466C-BE63-6FAB701D6075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5255730" y="5112880"/>
            <a:ext cx="2209800" cy="204639"/>
          </a:xfrm>
          <a:prstGeom prst="roundRect">
            <a:avLst>
              <a:gd name="adj" fmla="val 100000"/>
            </a:avLst>
          </a:prstGeom>
          <a:solidFill>
            <a:srgbClr val="61819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5" name="OTLSHAPE_SLT_eabd3cd411644dfcb8b3610b28a4660a_Shape">
            <a:extLst>
              <a:ext uri="{FF2B5EF4-FFF2-40B4-BE49-F238E27FC236}">
                <a16:creationId xmlns:a16="http://schemas.microsoft.com/office/drawing/2014/main" id="{0C7F1F5D-2EED-4B3B-A10E-02857193146F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9570936" y="6386795"/>
            <a:ext cx="977900" cy="204639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5" name="OTLSHAPE_SLT_b58c819bee6d4c948d4932e8fe6e5622_Shape">
            <a:extLst>
              <a:ext uri="{FF2B5EF4-FFF2-40B4-BE49-F238E27FC236}">
                <a16:creationId xmlns:a16="http://schemas.microsoft.com/office/drawing/2014/main" id="{78C030ED-6BE8-4FF4-8B44-FAD533E3FE4E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788730" y="4733637"/>
            <a:ext cx="2273300" cy="204639"/>
          </a:xfrm>
          <a:prstGeom prst="roundRect">
            <a:avLst>
              <a:gd name="adj" fmla="val 10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3" name="OTLSHAPE_SLT_9e5b448da3774903a5f7e566959fe7ff_Shape">
            <a:extLst>
              <a:ext uri="{FF2B5EF4-FFF2-40B4-BE49-F238E27FC236}">
                <a16:creationId xmlns:a16="http://schemas.microsoft.com/office/drawing/2014/main" id="{F2AB2178-E4B1-4D3E-B808-6A13E8F26029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3372639" y="4430594"/>
            <a:ext cx="2095500" cy="204639"/>
          </a:xfrm>
          <a:prstGeom prst="roundRect">
            <a:avLst>
              <a:gd name="adj" fmla="val 10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1" name="OTLSHAPE_SLT_e53e6a22619f47b0b2b8757c5d886b8c_Shape">
            <a:extLst>
              <a:ext uri="{FF2B5EF4-FFF2-40B4-BE49-F238E27FC236}">
                <a16:creationId xmlns:a16="http://schemas.microsoft.com/office/drawing/2014/main" id="{E3B0DE84-F70A-4F08-A0C4-CE0BFFFA4EC2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883317" y="5415923"/>
            <a:ext cx="1397000" cy="204639"/>
          </a:xfrm>
          <a:prstGeom prst="roundRect">
            <a:avLst>
              <a:gd name="adj" fmla="val 100000"/>
            </a:avLst>
          </a:prstGeom>
          <a:solidFill>
            <a:srgbClr val="61819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9" name="OTLSHAPE_SLT_ff6bcf0128c94cd59d1203706f1fb830_Shape">
            <a:extLst>
              <a:ext uri="{FF2B5EF4-FFF2-40B4-BE49-F238E27FC236}">
                <a16:creationId xmlns:a16="http://schemas.microsoft.com/office/drawing/2014/main" id="{D68E0409-6CDB-493A-870F-2FFADDBF62CC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6796592" y="6083752"/>
            <a:ext cx="1943100" cy="204639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TLSHAPE_TB_00000000000000000000000000000000_ElapsedTime" hidden="1">
            <a:extLst>
              <a:ext uri="{FF2B5EF4-FFF2-40B4-BE49-F238E27FC236}">
                <a16:creationId xmlns:a16="http://schemas.microsoft.com/office/drawing/2014/main" id="{2F009EB6-C881-4213-97BF-BC34534C77C4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204976" y="1535311"/>
            <a:ext cx="0" cy="0"/>
          </a:xfrm>
          <a:prstGeom prst="roundRect">
            <a:avLst>
              <a:gd name="adj" fmla="val 10000000"/>
            </a:avLst>
          </a:prstGeom>
          <a:solidFill>
            <a:srgbClr val="FF000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TLSHAPE_SLM_61e0c4ef539849a799092d59945d80a1_Shape">
            <a:extLst>
              <a:ext uri="{FF2B5EF4-FFF2-40B4-BE49-F238E27FC236}">
                <a16:creationId xmlns:a16="http://schemas.microsoft.com/office/drawing/2014/main" id="{74A5470E-EFE7-49BC-BAA6-250D8F2DF032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5363984" y="2188541"/>
            <a:ext cx="190500" cy="19214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M_2a92edaf02f84d4faea7307a53959a49_Shape">
            <a:extLst>
              <a:ext uri="{FF2B5EF4-FFF2-40B4-BE49-F238E27FC236}">
                <a16:creationId xmlns:a16="http://schemas.microsoft.com/office/drawing/2014/main" id="{B9B211DD-AEAE-49E1-9065-AD749312469C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5631960" y="2188541"/>
            <a:ext cx="190500" cy="19214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M_8ce352fde5104d8ba393e356adde6e72_Shape">
            <a:extLst>
              <a:ext uri="{FF2B5EF4-FFF2-40B4-BE49-F238E27FC236}">
                <a16:creationId xmlns:a16="http://schemas.microsoft.com/office/drawing/2014/main" id="{F392B345-A8FD-4CBC-8B08-BDF86F53CAA2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5899936" y="2188541"/>
            <a:ext cx="190500" cy="19214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TLSHAPE_SLM_bb1410a3fbd249b8829159189010c763_Shape">
            <a:extLst>
              <a:ext uri="{FF2B5EF4-FFF2-40B4-BE49-F238E27FC236}">
                <a16:creationId xmlns:a16="http://schemas.microsoft.com/office/drawing/2014/main" id="{2B775C7E-741F-42BF-8790-4DF039EE3F44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631960" y="2506041"/>
            <a:ext cx="190500" cy="19214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TLSHAPE_SLM_044a8872a2904ecb8b4d1b77ea10ff99_Shape">
            <a:extLst>
              <a:ext uri="{FF2B5EF4-FFF2-40B4-BE49-F238E27FC236}">
                <a16:creationId xmlns:a16="http://schemas.microsoft.com/office/drawing/2014/main" id="{E36A6F92-349E-40F1-8977-C8361637760B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5363984" y="2506041"/>
            <a:ext cx="190500" cy="19214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1" name="OTLSHAPE_SLM_2cc79dfb32004a88a4df3507226b6357_Shape">
            <a:extLst>
              <a:ext uri="{FF2B5EF4-FFF2-40B4-BE49-F238E27FC236}">
                <a16:creationId xmlns:a16="http://schemas.microsoft.com/office/drawing/2014/main" id="{E2DA7EB0-AB1C-4A15-A711-57C4E476E54D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8290103" y="2157611"/>
            <a:ext cx="228600" cy="254000"/>
          </a:xfrm>
          <a:prstGeom prst="star8">
            <a:avLst/>
          </a:prstGeom>
          <a:solidFill>
            <a:schemeClr val="accent3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OTLSHAPE_SLM_56f1942fba4a4dcd8143de92f05e9e00_Shape">
            <a:extLst>
              <a:ext uri="{FF2B5EF4-FFF2-40B4-BE49-F238E27FC236}">
                <a16:creationId xmlns:a16="http://schemas.microsoft.com/office/drawing/2014/main" id="{412C822B-C0DD-40FC-8347-F1FFBA06CE58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3265550" y="3093897"/>
            <a:ext cx="228600" cy="254000"/>
          </a:xfrm>
          <a:prstGeom prst="star8">
            <a:avLst/>
          </a:prstGeom>
          <a:solidFill>
            <a:schemeClr val="accent4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4" name="OTLSHAPE_SLM_04e7f8fa587945a0a0dea122299b3b98_Shape">
            <a:extLst>
              <a:ext uri="{FF2B5EF4-FFF2-40B4-BE49-F238E27FC236}">
                <a16:creationId xmlns:a16="http://schemas.microsoft.com/office/drawing/2014/main" id="{19F5A7C9-AA3F-4F57-9758-4495CEBAD1E6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586358" y="4747056"/>
            <a:ext cx="152400" cy="177800"/>
          </a:xfrm>
          <a:prstGeom prst="parallelogram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6" name="OTLSHAPE_SLM_8e0ff58465cb4660ac0f36a7a9b73c64_Shape">
            <a:extLst>
              <a:ext uri="{FF2B5EF4-FFF2-40B4-BE49-F238E27FC236}">
                <a16:creationId xmlns:a16="http://schemas.microsoft.com/office/drawing/2014/main" id="{D33D7FA9-7713-461A-9EB5-D9BB0720C993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5514453" y="4444013"/>
            <a:ext cx="152400" cy="177800"/>
          </a:xfrm>
          <a:prstGeom prst="parallelogram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7" name="OTLSHAPE_SLM_8bb51d6e4bd94e399ff470499b369448_Shape">
            <a:extLst>
              <a:ext uri="{FF2B5EF4-FFF2-40B4-BE49-F238E27FC236}">
                <a16:creationId xmlns:a16="http://schemas.microsoft.com/office/drawing/2014/main" id="{3C046218-F1D5-4141-BD22-C663F2BFEC74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7524274" y="5126299"/>
            <a:ext cx="152400" cy="177800"/>
          </a:xfrm>
          <a:prstGeom prst="parallelogram">
            <a:avLst/>
          </a:prstGeom>
          <a:solidFill>
            <a:srgbClr val="61819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7" name="OTLSHAPE_SLM_a3d0443e30f54dbbb5160b5ee41ae578_Shape">
            <a:extLst>
              <a:ext uri="{FF2B5EF4-FFF2-40B4-BE49-F238E27FC236}">
                <a16:creationId xmlns:a16="http://schemas.microsoft.com/office/drawing/2014/main" id="{EA8C485E-6FA2-45D5-97FD-6D3C3C459D93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9094031" y="4708956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5"/>
          </a:solidFill>
          <a:ln w="28575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28575" cap="flat" cmpd="sng" algn="ctr">
                <a:solidFill>
                  <a:srgbClr val="81955B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6" name="OTLSHAPE_SLM_9ec95bfc9f1b4d6fbc4c3a416eaa13e7_Shape">
            <a:extLst>
              <a:ext uri="{FF2B5EF4-FFF2-40B4-BE49-F238E27FC236}">
                <a16:creationId xmlns:a16="http://schemas.microsoft.com/office/drawing/2014/main" id="{C45A4D99-F8C2-4BF9-89D9-6C26198F4DBB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0299923" y="5391243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618197"/>
          </a:solidFill>
          <a:ln w="28575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28575" cap="flat" cmpd="sng" algn="ctr">
                <a:solidFill>
                  <a:srgbClr val="81955B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9" name="OTLSHAPE_SLM_b3633efa72eb4754a5ea6f7338e2d82e_Shape">
            <a:extLst>
              <a:ext uri="{FF2B5EF4-FFF2-40B4-BE49-F238E27FC236}">
                <a16:creationId xmlns:a16="http://schemas.microsoft.com/office/drawing/2014/main" id="{D29B0FAF-A91A-4E7D-86F7-7A8BD7D152A9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0567899" y="6362115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28575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28575" cap="flat" cmpd="sng" algn="ctr">
                <a:solidFill>
                  <a:srgbClr val="81955B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8" name="OTLSHAPE_SLM_e77ee371c6e843369908cd20174f3599_Shape">
            <a:extLst>
              <a:ext uri="{FF2B5EF4-FFF2-40B4-BE49-F238E27FC236}">
                <a16:creationId xmlns:a16="http://schemas.microsoft.com/office/drawing/2014/main" id="{B178BA8D-2D21-4FDD-AEE0-6B80F057D432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8797161" y="6097172"/>
            <a:ext cx="152400" cy="177800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1" name="OTLSHAPE_SLM_cad85ee992a24994b6e789655b3979e8_Shape">
            <a:extLst>
              <a:ext uri="{FF2B5EF4-FFF2-40B4-BE49-F238E27FC236}">
                <a16:creationId xmlns:a16="http://schemas.microsoft.com/office/drawing/2014/main" id="{137338D4-E5C2-415C-A690-4C8E8A5FD944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5899936" y="2506041"/>
            <a:ext cx="190500" cy="19214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7" name="OTLSHAPE_SLM_4482bc4fe97340758ef61cee22360efb_Shape">
            <a:extLst>
              <a:ext uri="{FF2B5EF4-FFF2-40B4-BE49-F238E27FC236}">
                <a16:creationId xmlns:a16="http://schemas.microsoft.com/office/drawing/2014/main" id="{8D15A003-AEAB-4B21-83DF-2468A6C4B38D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7926238" y="3411397"/>
            <a:ext cx="152400" cy="177800"/>
          </a:xfrm>
          <a:prstGeom prst="diamond">
            <a:avLst/>
          </a:prstGeom>
          <a:solidFill>
            <a:srgbClr val="6F6F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0" name="OTLSHAPE_SLM_8ca8071e73084e6d903654be8498bfe3_Shape">
            <a:extLst>
              <a:ext uri="{FF2B5EF4-FFF2-40B4-BE49-F238E27FC236}">
                <a16:creationId xmlns:a16="http://schemas.microsoft.com/office/drawing/2014/main" id="{FCEA6A61-CABC-4543-8984-0027B9DF10AC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6251387" y="3411397"/>
            <a:ext cx="152400" cy="1778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3" name="OTLSHAPE_SLM_44d1332b983c4a5fa9f7d23975572c87_Shape">
            <a:extLst>
              <a:ext uri="{FF2B5EF4-FFF2-40B4-BE49-F238E27FC236}">
                <a16:creationId xmlns:a16="http://schemas.microsoft.com/office/drawing/2014/main" id="{233618DB-47D6-429D-B21F-62649562EB65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4576537" y="3411397"/>
            <a:ext cx="152400" cy="177800"/>
          </a:xfrm>
          <a:prstGeom prst="diamond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6464A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6" name="OTLSHAPE_SLM_7c6dbc65b5d74374982b735d3ff82f91_Shape">
            <a:extLst>
              <a:ext uri="{FF2B5EF4-FFF2-40B4-BE49-F238E27FC236}">
                <a16:creationId xmlns:a16="http://schemas.microsoft.com/office/drawing/2014/main" id="{C74336D1-7AD1-4AD4-9EE8-5B3BA29FB14A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6385375" y="3652697"/>
            <a:ext cx="152400" cy="1778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9" name="OTLSHAPE_SLM_c1983e3355f64b5e855b69904437da6f_Shape">
            <a:extLst>
              <a:ext uri="{FF2B5EF4-FFF2-40B4-BE49-F238E27FC236}">
                <a16:creationId xmlns:a16="http://schemas.microsoft.com/office/drawing/2014/main" id="{D6A602BC-917C-4015-AEBA-262DEFCDC212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6117399" y="3652697"/>
            <a:ext cx="152400" cy="1778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2" name="OTLSHAPE_SLM_ba8cffee32714c0e81af655639de6fc8_Shape">
            <a:extLst>
              <a:ext uri="{FF2B5EF4-FFF2-40B4-BE49-F238E27FC236}">
                <a16:creationId xmlns:a16="http://schemas.microsoft.com/office/drawing/2014/main" id="{DFFC2A8C-A325-43EC-9BA6-F877AF7A19B8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7792250" y="3652697"/>
            <a:ext cx="152400" cy="177800"/>
          </a:xfrm>
          <a:prstGeom prst="diamond">
            <a:avLst/>
          </a:prstGeom>
          <a:solidFill>
            <a:srgbClr val="6F6F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5" name="OTLSHAPE_SLM_3e1cd02ca319478d80d18fe2bf8bc022_Shape">
            <a:extLst>
              <a:ext uri="{FF2B5EF4-FFF2-40B4-BE49-F238E27FC236}">
                <a16:creationId xmlns:a16="http://schemas.microsoft.com/office/drawing/2014/main" id="{5E6A1534-9BBD-41DA-B9DE-B1931DB8E0F9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8060226" y="3652697"/>
            <a:ext cx="152400" cy="177800"/>
          </a:xfrm>
          <a:prstGeom prst="diamond">
            <a:avLst/>
          </a:prstGeom>
          <a:solidFill>
            <a:srgbClr val="6F6F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8" name="OTLSHAPE_SLM_cc63eb6b994744e4ae5fcbbe7fe08b6d_Shape">
            <a:extLst>
              <a:ext uri="{FF2B5EF4-FFF2-40B4-BE49-F238E27FC236}">
                <a16:creationId xmlns:a16="http://schemas.microsoft.com/office/drawing/2014/main" id="{0EBE57F6-9BC1-4CFD-ABDE-6C9052A7C7B0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4710525" y="3652697"/>
            <a:ext cx="152400" cy="177800"/>
          </a:xfrm>
          <a:prstGeom prst="diamond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6464A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1" name="OTLSHAPE_SLM_62e06933223940e0a75fde5369da7938_Shape">
            <a:extLst>
              <a:ext uri="{FF2B5EF4-FFF2-40B4-BE49-F238E27FC236}">
                <a16:creationId xmlns:a16="http://schemas.microsoft.com/office/drawing/2014/main" id="{770E3D61-639F-418E-B32D-B004EC7CB467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4442549" y="3652697"/>
            <a:ext cx="152400" cy="177800"/>
          </a:xfrm>
          <a:prstGeom prst="diamond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6464A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TLSHAPE_SLM_7700f8c6c8ab4a85b66e6983677792e5_Shape">
            <a:extLst>
              <a:ext uri="{FF2B5EF4-FFF2-40B4-BE49-F238E27FC236}">
                <a16:creationId xmlns:a16="http://schemas.microsoft.com/office/drawing/2014/main" id="{2746C345-AE78-47FD-84F0-57550C4A4A90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5007395" y="3093897"/>
            <a:ext cx="228600" cy="254000"/>
          </a:xfrm>
          <a:prstGeom prst="star8">
            <a:avLst/>
          </a:prstGeom>
          <a:solidFill>
            <a:schemeClr val="accent4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3" name="OTLSHAPE_SLM_12bbb8080f2e424abb3e1ce944806ece_Shape">
            <a:extLst>
              <a:ext uri="{FF2B5EF4-FFF2-40B4-BE49-F238E27FC236}">
                <a16:creationId xmlns:a16="http://schemas.microsoft.com/office/drawing/2014/main" id="{0B82A736-6215-4519-A6F4-9DB10224B352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9333112" y="6400215"/>
            <a:ext cx="152400" cy="177800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6" name="OTLSHAPE_SLM_45054a3c38e54914b09cae39ca18e94e_Shape">
            <a:extLst>
              <a:ext uri="{FF2B5EF4-FFF2-40B4-BE49-F238E27FC236}">
                <a16:creationId xmlns:a16="http://schemas.microsoft.com/office/drawing/2014/main" id="{A94A40FB-A242-4043-9CEE-CAF1303EB6ED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4404449" y="2157611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3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7" name="OTLSHAPE_SLM_296478691cf347a9b07f8bf172ddede1_Shape">
            <a:extLst>
              <a:ext uri="{FF2B5EF4-FFF2-40B4-BE49-F238E27FC236}">
                <a16:creationId xmlns:a16="http://schemas.microsoft.com/office/drawing/2014/main" id="{9FA4D0B8-9DA8-48D0-B09A-C8513087E87C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2997574" y="2475111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3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" name="OTLSHAPE_SLM_5bbb0dba518c4bb78d431b0d54fae1ed_Shape">
            <a:extLst>
              <a:ext uri="{FF2B5EF4-FFF2-40B4-BE49-F238E27FC236}">
                <a16:creationId xmlns:a16="http://schemas.microsoft.com/office/drawing/2014/main" id="{F1928587-9E52-492A-B1D0-6EA67609BFE4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7084209" y="3093897"/>
            <a:ext cx="228600" cy="254000"/>
          </a:xfrm>
          <a:prstGeom prst="star8">
            <a:avLst/>
          </a:prstGeom>
          <a:solidFill>
            <a:schemeClr val="accent4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TLSHAPE_SLT_407b0b1619aa4ace81dd48f316b996d0_ShapePercentage" hidden="1">
            <a:extLst>
              <a:ext uri="{FF2B5EF4-FFF2-40B4-BE49-F238E27FC236}">
                <a16:creationId xmlns:a16="http://schemas.microsoft.com/office/drawing/2014/main" id="{CE02A84F-2965-BC36-3645-BAF8CD64034D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1504064" y="2182291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SLT_cbfbbc56cc0d4bce8ebe91223fe2ad80_ShapePercentage" hidden="1">
            <a:extLst>
              <a:ext uri="{FF2B5EF4-FFF2-40B4-BE49-F238E27FC236}">
                <a16:creationId xmlns:a16="http://schemas.microsoft.com/office/drawing/2014/main" id="{06DEC209-2883-F876-4017-CE16215C76A9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1504064" y="2499791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" name="OTLSHAPE_SLT_9e5b448da3774903a5f7e566959fe7ff_ShapePercentage" hidden="1">
            <a:extLst>
              <a:ext uri="{FF2B5EF4-FFF2-40B4-BE49-F238E27FC236}">
                <a16:creationId xmlns:a16="http://schemas.microsoft.com/office/drawing/2014/main" id="{92034F33-1070-99E4-3001-8069A768C94E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3372639" y="4430594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" name="OTLSHAPE_SLT_b58c819bee6d4c948d4932e8fe6e5622_ShapePercentage" hidden="1">
            <a:extLst>
              <a:ext uri="{FF2B5EF4-FFF2-40B4-BE49-F238E27FC236}">
                <a16:creationId xmlns:a16="http://schemas.microsoft.com/office/drawing/2014/main" id="{88F9B3AD-BFB4-F3AE-C3A4-C1ACFDFACF52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6788730" y="4733637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9" name="OTLSHAPE_SLT_5644ac17d1984b258a9170cfd044a391_ShapePercentage" hidden="1">
            <a:extLst>
              <a:ext uri="{FF2B5EF4-FFF2-40B4-BE49-F238E27FC236}">
                <a16:creationId xmlns:a16="http://schemas.microsoft.com/office/drawing/2014/main" id="{2597BC99-D142-3E43-D09E-C324878150D1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5255730" y="5112880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" name="OTLSHAPE_SLT_e53e6a22619f47b0b2b8757c5d886b8c_ShapePercentage" hidden="1">
            <a:extLst>
              <a:ext uri="{FF2B5EF4-FFF2-40B4-BE49-F238E27FC236}">
                <a16:creationId xmlns:a16="http://schemas.microsoft.com/office/drawing/2014/main" id="{BCB12401-7FA1-7FCB-1398-25FCE7697506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8883317" y="5415923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5" name="OTLSHAPE_SLT_ff6bcf0128c94cd59d1203706f1fb830_ShapePercentage" hidden="1">
            <a:extLst>
              <a:ext uri="{FF2B5EF4-FFF2-40B4-BE49-F238E27FC236}">
                <a16:creationId xmlns:a16="http://schemas.microsoft.com/office/drawing/2014/main" id="{CC2308DA-3214-069C-7CAE-67848EDC46D2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6796592" y="6083752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4" name="OTLSHAPE_SLT_eabd3cd411644dfcb8b3610b28a4660a_ShapePercentage" hidden="1">
            <a:extLst>
              <a:ext uri="{FF2B5EF4-FFF2-40B4-BE49-F238E27FC236}">
                <a16:creationId xmlns:a16="http://schemas.microsoft.com/office/drawing/2014/main" id="{79B4218E-9898-8DC7-8AEB-B4379B0857C8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9570936" y="6386795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4" name="OTLSHAPE_SLM_8fa8fb7be890407b8b9254de4c5cad9f_Shape">
            <a:extLst>
              <a:ext uri="{FF2B5EF4-FFF2-40B4-BE49-F238E27FC236}">
                <a16:creationId xmlns:a16="http://schemas.microsoft.com/office/drawing/2014/main" id="{14B7C285-C478-F5C1-8188-6C3FA336A7F3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8663173" y="5732386"/>
            <a:ext cx="152400" cy="177800"/>
          </a:xfrm>
          <a:prstGeom prst="parallelogram">
            <a:avLst/>
          </a:prstGeom>
          <a:solidFill>
            <a:srgbClr val="618197"/>
          </a:solidFill>
          <a:ln w="1397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397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TLSHAPE_SL_e58de985a1f94ce891a7d7f68256a1d8_Header">
            <a:extLst>
              <a:ext uri="{FF2B5EF4-FFF2-40B4-BE49-F238E27FC236}">
                <a16:creationId xmlns:a16="http://schemas.microsoft.com/office/drawing/2014/main" id="{3F334346-FEE2-4E9A-ACF4-050CE6F90E15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63500" y="2197785"/>
            <a:ext cx="1181100" cy="49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6"/>
                </a:solidFill>
              </a14:hiddenFill>
            </a:ext>
          </a:extLst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rgbClr val="232325"/>
                </a:solidFill>
                <a:effectLst/>
                <a:uLnTx/>
                <a:uFillTx/>
                <a:latin typeface="MV Boli" panose="02000500030200090000" pitchFamily="2" charset="0"/>
                <a:ea typeface="Adobe Heiti Std R" panose="020B0400000000000000" pitchFamily="34" charset="-128"/>
                <a:cs typeface="MV Boli" panose="02000500030200090000" pitchFamily="2" charset="0"/>
              </a:rPr>
              <a:t>Key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rgbClr val="232325"/>
                </a:solidFill>
                <a:effectLst/>
                <a:uLnTx/>
                <a:uFillTx/>
                <a:latin typeface="MV Boli" panose="02000500030200090000" pitchFamily="2" charset="0"/>
                <a:ea typeface="Adobe Heiti Std R" panose="020B0400000000000000" pitchFamily="34" charset="-128"/>
                <a:cs typeface="MV Boli" panose="02000500030200090000" pitchFamily="2" charset="0"/>
              </a:rPr>
              <a:t>Milestones</a:t>
            </a:r>
          </a:p>
        </p:txBody>
      </p:sp>
      <p:sp>
        <p:nvSpPr>
          <p:cNvPr id="356" name="OTLSHAPE_SL_d5508fb03cbb4dbfa7c34736ccf04adc_Header">
            <a:extLst>
              <a:ext uri="{FF2B5EF4-FFF2-40B4-BE49-F238E27FC236}">
                <a16:creationId xmlns:a16="http://schemas.microsoft.com/office/drawing/2014/main" id="{8DE1E86E-10A1-4FF9-9E3A-59AC882C6367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3500" y="3451952"/>
            <a:ext cx="1181100" cy="2455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rgbClr val="232325"/>
                </a:solidFill>
                <a:effectLst/>
                <a:uLnTx/>
                <a:uFillTx/>
                <a:latin typeface="MV Boli" panose="02000500030200090000" pitchFamily="2" charset="0"/>
                <a:ea typeface="Adobe Heiti Std R" panose="020B0400000000000000" pitchFamily="34" charset="-128"/>
                <a:cs typeface="MV Boli" panose="02000500030200090000" pitchFamily="2" charset="0"/>
              </a:rPr>
              <a:t>Workshops</a:t>
            </a:r>
          </a:p>
        </p:txBody>
      </p:sp>
      <p:sp>
        <p:nvSpPr>
          <p:cNvPr id="359" name="OTLSHAPE_SL_3606b5e88a994af98a358d60bfeb4609_Header">
            <a:extLst>
              <a:ext uri="{FF2B5EF4-FFF2-40B4-BE49-F238E27FC236}">
                <a16:creationId xmlns:a16="http://schemas.microsoft.com/office/drawing/2014/main" id="{C3F62581-863C-46C9-882B-C2EDB5A06B7F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3500" y="4446088"/>
            <a:ext cx="1181100" cy="49115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rgbClr val="47313A"/>
                </a:solidFill>
                <a:effectLst/>
                <a:uLnTx/>
                <a:uFillTx/>
                <a:latin typeface="MV Boli" panose="02000500030200090000" pitchFamily="2" charset="0"/>
                <a:ea typeface="Adobe Heiti Std R" panose="020B0400000000000000" pitchFamily="34" charset="-128"/>
                <a:cs typeface="MV Boli" panose="02000500030200090000" pitchFamily="2" charset="0"/>
              </a:rPr>
              <a:t>Small Migrations</a:t>
            </a:r>
          </a:p>
        </p:txBody>
      </p:sp>
      <p:sp>
        <p:nvSpPr>
          <p:cNvPr id="362" name="OTLSHAPE_SL_9d4198e7302642ae977ae8c7422e7805_Header">
            <a:extLst>
              <a:ext uri="{FF2B5EF4-FFF2-40B4-BE49-F238E27FC236}">
                <a16:creationId xmlns:a16="http://schemas.microsoft.com/office/drawing/2014/main" id="{3683D7BE-6C70-480E-974E-790EB3A7076A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3500" y="5272667"/>
            <a:ext cx="1181100" cy="49115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MV Boli" panose="02000500030200090000" pitchFamily="2" charset="0"/>
                <a:ea typeface="Adobe Heiti Std R" panose="020B0400000000000000" pitchFamily="34" charset="-128"/>
                <a:cs typeface="MV Boli" panose="02000500030200090000" pitchFamily="2" charset="0"/>
              </a:rPr>
              <a:t>Digital Migration</a:t>
            </a:r>
          </a:p>
        </p:txBody>
      </p:sp>
      <p:sp>
        <p:nvSpPr>
          <p:cNvPr id="365" name="OTLSHAPE_SL_33d374652db84e89b8156447d1793664_Header">
            <a:extLst>
              <a:ext uri="{FF2B5EF4-FFF2-40B4-BE49-F238E27FC236}">
                <a16:creationId xmlns:a16="http://schemas.microsoft.com/office/drawing/2014/main" id="{D3711D3B-3B63-450A-A33F-679D0A07757B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63500" y="6099246"/>
            <a:ext cx="1181100" cy="49115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rgbClr val="232325"/>
                </a:solidFill>
                <a:effectLst/>
                <a:uLnTx/>
                <a:uFillTx/>
                <a:latin typeface="MV Boli" panose="02000500030200090000" pitchFamily="2" charset="0"/>
                <a:ea typeface="Adobe Heiti Std R" panose="020B0400000000000000" pitchFamily="34" charset="-128"/>
                <a:cs typeface="MV Boli" panose="02000500030200090000" pitchFamily="2" charset="0"/>
              </a:rPr>
              <a:t>Asset </a:t>
            </a:r>
            <a:b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rgbClr val="232325"/>
                </a:solidFill>
                <a:effectLst/>
                <a:uLnTx/>
                <a:uFillTx/>
                <a:latin typeface="MV Boli" panose="02000500030200090000" pitchFamily="2" charset="0"/>
                <a:ea typeface="Adobe Heiti Std R" panose="020B0400000000000000" pitchFamily="34" charset="-128"/>
                <a:cs typeface="MV Boli" panose="02000500030200090000" pitchFamily="2" charset="0"/>
              </a:rPr>
            </a:b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rgbClr val="232325"/>
                </a:solidFill>
                <a:effectLst/>
                <a:uLnTx/>
                <a:uFillTx/>
                <a:latin typeface="MV Boli" panose="02000500030200090000" pitchFamily="2" charset="0"/>
                <a:ea typeface="Adobe Heiti Std R" panose="020B0400000000000000" pitchFamily="34" charset="-128"/>
                <a:cs typeface="MV Boli" panose="02000500030200090000" pitchFamily="2" charset="0"/>
              </a:rPr>
              <a:t>Migration</a:t>
            </a:r>
          </a:p>
        </p:txBody>
      </p:sp>
      <p:sp>
        <p:nvSpPr>
          <p:cNvPr id="25" name="OTLSHAPE_SL2A_6142bef8cd974586a48092e917cf934f_Header" hidden="1">
            <a:extLst>
              <a:ext uri="{FF2B5EF4-FFF2-40B4-BE49-F238E27FC236}">
                <a16:creationId xmlns:a16="http://schemas.microsoft.com/office/drawing/2014/main" id="{DA698544-0BAA-5041-13E5-BA42F73491C8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" y="-102715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OTLSHAPE_SL2A_a2a73ab51d244386a6ecc9b933f6bd48_Header" hidden="1">
            <a:extLst>
              <a:ext uri="{FF2B5EF4-FFF2-40B4-BE49-F238E27FC236}">
                <a16:creationId xmlns:a16="http://schemas.microsoft.com/office/drawing/2014/main" id="{AF6FAB39-C517-5502-9C60-3C0A9ED1D22A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-102715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69" name="OTLSHAPE_SL2A_514d6fb214734d9282b2b5f2fff619bd_Header" hidden="1">
            <a:extLst>
              <a:ext uri="{FF2B5EF4-FFF2-40B4-BE49-F238E27FC236}">
                <a16:creationId xmlns:a16="http://schemas.microsoft.com/office/drawing/2014/main" id="{D4ED7924-DAAE-AED1-4AB6-30EBA2012DFC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-102715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94" name="OTLSHAPE_SL2A_f3f9886a72dd4846952ba49cf12c3436_Header" hidden="1">
            <a:extLst>
              <a:ext uri="{FF2B5EF4-FFF2-40B4-BE49-F238E27FC236}">
                <a16:creationId xmlns:a16="http://schemas.microsoft.com/office/drawing/2014/main" id="{E619A394-5D28-E8F8-C8A2-DD84187ADAEB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00" y="-102715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21" name="OTLSHAPE_SL2A_e52f74d1723d48f8956f56ab9a5980d4_Header" hidden="1">
            <a:extLst>
              <a:ext uri="{FF2B5EF4-FFF2-40B4-BE49-F238E27FC236}">
                <a16:creationId xmlns:a16="http://schemas.microsoft.com/office/drawing/2014/main" id="{2993E730-D809-3BD6-42F1-D723C3F88840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" y="-102715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OTLSHAPE_TB_00000000000000000000000000000000_TodayMarkerShape" hidden="1">
            <a:extLst>
              <a:ext uri="{FF2B5EF4-FFF2-40B4-BE49-F238E27FC236}">
                <a16:creationId xmlns:a16="http://schemas.microsoft.com/office/drawing/2014/main" id="{9D983C57-8AB4-4585-B765-10AE7B83B291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 flipV="1">
            <a:off x="1315647" y="1408311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LSHAPE_TB_00000000000000000000000000000000_TodayMarkerText" hidden="1">
            <a:extLst>
              <a:ext uri="{FF2B5EF4-FFF2-40B4-BE49-F238E27FC236}">
                <a16:creationId xmlns:a16="http://schemas.microsoft.com/office/drawing/2014/main" id="{1630E33E-A8E5-47FF-B101-38408A572DAC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8301982" y="1401445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C2E87C7A-7897-4DE4-B586-0702A3BDEDE8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433576" y="1582555"/>
            <a:ext cx="392352" cy="2865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June</a:t>
            </a:r>
            <a:endParaRPr kumimoji="0" lang="en-US" sz="1400" b="0" i="0" u="none" strike="noStrike" kern="1200" cap="none" spc="-4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V Boli" panose="02000500030200090000" pitchFamily="2" charset="0"/>
              <a:ea typeface="+mn-ea"/>
              <a:cs typeface="+mn-cs"/>
            </a:endParaRP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97EDB3F4-EC9D-47FD-8235-6FC263A3E61F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3443397" y="1582555"/>
            <a:ext cx="346313" cy="2865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July</a:t>
            </a:r>
            <a:endParaRPr kumimoji="0" lang="en-US" sz="1400" b="0" i="0" u="none" strike="noStrike" kern="1200" cap="none" spc="-4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V Boli" panose="02000500030200090000" pitchFamily="2" charset="0"/>
              <a:ea typeface="+mn-ea"/>
              <a:cs typeface="+mn-cs"/>
            </a:endParaRP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F437F4DC-28A8-4A6B-80C6-26441F13338B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5520212" y="1582555"/>
            <a:ext cx="552395" cy="2865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August</a:t>
            </a:r>
            <a:endParaRPr kumimoji="0" lang="en-US" sz="1400" b="0" i="0" u="none" strike="noStrike" kern="1200" cap="none" spc="-4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V Boli" panose="02000500030200090000" pitchFamily="2" charset="0"/>
              <a:ea typeface="+mn-ea"/>
              <a:cs typeface="+mn-cs"/>
            </a:endParaRP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471CCFD5-C974-4B95-86E6-ECC9624E8BA1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7597026" y="1582555"/>
            <a:ext cx="863057" cy="2865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September</a:t>
            </a:r>
            <a:endParaRPr kumimoji="0" lang="en-US" sz="1400" b="0" i="0" u="none" strike="noStrike" kern="1200" cap="none" spc="-4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V Boli" panose="02000500030200090000" pitchFamily="2" charset="0"/>
              <a:ea typeface="+mn-ea"/>
              <a:cs typeface="+mn-cs"/>
            </a:endParaRP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F0E31A3C-4D50-4F9E-BE94-A8F7D063AD2B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9606847" y="1582555"/>
            <a:ext cx="630494" cy="2865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October</a:t>
            </a:r>
            <a:endParaRPr kumimoji="0" lang="en-US" sz="1400" b="0" i="0" u="none" strike="noStrike" kern="1200" cap="none" spc="-4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V Boli" panose="02000500030200090000" pitchFamily="2" charset="0"/>
              <a:ea typeface="+mn-ea"/>
              <a:cs typeface="+mn-cs"/>
            </a:endParaRPr>
          </a:p>
        </p:txBody>
      </p:sp>
      <p:sp>
        <p:nvSpPr>
          <p:cNvPr id="377" name="OTLSHAPE_SLT_407b0b1619aa4ace81dd48f316b996d0_Title">
            <a:extLst>
              <a:ext uri="{FF2B5EF4-FFF2-40B4-BE49-F238E27FC236}">
                <a16:creationId xmlns:a16="http://schemas.microsoft.com/office/drawing/2014/main" id="{907B5331-E0AB-4815-BEF4-FD029FDC161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2485329" y="2182291"/>
            <a:ext cx="927100" cy="20463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Impact Analysis</a:t>
            </a:r>
          </a:p>
        </p:txBody>
      </p:sp>
      <p:sp>
        <p:nvSpPr>
          <p:cNvPr id="400" name="OTLSHAPE_SLT_cbfbbc56cc0d4bce8ebe91223fe2ad80_Title">
            <a:extLst>
              <a:ext uri="{FF2B5EF4-FFF2-40B4-BE49-F238E27FC236}">
                <a16:creationId xmlns:a16="http://schemas.microsoft.com/office/drawing/2014/main" id="{5A7D4F00-0B7E-4F26-9D09-0BFAD75D6951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606314" y="2499791"/>
            <a:ext cx="1257300" cy="20463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Identify Stakeholders</a:t>
            </a:r>
          </a:p>
        </p:txBody>
      </p:sp>
      <p:sp>
        <p:nvSpPr>
          <p:cNvPr id="403" name="OTLSHAPE_SLM_2cc79dfb32004a88a4df3507226b6357_Title">
            <a:extLst>
              <a:ext uri="{FF2B5EF4-FFF2-40B4-BE49-F238E27FC236}">
                <a16:creationId xmlns:a16="http://schemas.microsoft.com/office/drawing/2014/main" id="{62A4F04F-4D61-4491-BD4A-417C8FAF3F3F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8569503" y="2172068"/>
            <a:ext cx="9652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Migration Plan</a:t>
            </a:r>
          </a:p>
        </p:txBody>
      </p:sp>
      <p:sp>
        <p:nvSpPr>
          <p:cNvPr id="411" name="OTLSHAPE_SLT_5644ac17d1984b258a9170cfd044a391_Title">
            <a:extLst>
              <a:ext uri="{FF2B5EF4-FFF2-40B4-BE49-F238E27FC236}">
                <a16:creationId xmlns:a16="http://schemas.microsoft.com/office/drawing/2014/main" id="{CF0C46DE-ADDB-4D69-BDA1-4F7323971C67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889821" y="5112880"/>
            <a:ext cx="939800" cy="20463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Communications</a:t>
            </a:r>
          </a:p>
        </p:txBody>
      </p:sp>
      <p:sp>
        <p:nvSpPr>
          <p:cNvPr id="413" name="OTLSHAPE_SLM_56f1942fba4a4dcd8143de92f05e9e00_Title">
            <a:extLst>
              <a:ext uri="{FF2B5EF4-FFF2-40B4-BE49-F238E27FC236}">
                <a16:creationId xmlns:a16="http://schemas.microsoft.com/office/drawing/2014/main" id="{2063CDBA-52F1-4403-A6AD-A4E4EA1A2B5F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2826024" y="2868811"/>
            <a:ext cx="11176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Workshop Invites</a:t>
            </a:r>
          </a:p>
        </p:txBody>
      </p:sp>
      <p:sp>
        <p:nvSpPr>
          <p:cNvPr id="419" name="OTLSHAPE_SLM_04e7f8fa587945a0a0dea122299b3b98_Title">
            <a:extLst>
              <a:ext uri="{FF2B5EF4-FFF2-40B4-BE49-F238E27FC236}">
                <a16:creationId xmlns:a16="http://schemas.microsoft.com/office/drawing/2014/main" id="{B362EFD5-44CE-4400-9D9E-220B77879D3E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5764414" y="4723413"/>
            <a:ext cx="7747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Notification</a:t>
            </a:r>
          </a:p>
        </p:txBody>
      </p:sp>
      <p:sp>
        <p:nvSpPr>
          <p:cNvPr id="422" name="OTLSHAPE_SLM_8e0ff58465cb4660ac0f36a7a9b73c64_Title">
            <a:extLst>
              <a:ext uri="{FF2B5EF4-FFF2-40B4-BE49-F238E27FC236}">
                <a16:creationId xmlns:a16="http://schemas.microsoft.com/office/drawing/2014/main" id="{F51CC209-38AF-48D0-B7BF-07815C787786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5717653" y="4420370"/>
            <a:ext cx="6096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Reminder</a:t>
            </a:r>
          </a:p>
        </p:txBody>
      </p:sp>
      <p:sp>
        <p:nvSpPr>
          <p:cNvPr id="425" name="OTLSHAPE_SLM_8bb51d6e4bd94e399ff470499b369448_Title">
            <a:extLst>
              <a:ext uri="{FF2B5EF4-FFF2-40B4-BE49-F238E27FC236}">
                <a16:creationId xmlns:a16="http://schemas.microsoft.com/office/drawing/2014/main" id="{4F4B11A0-F6A5-4802-AB4D-87DA2DF72F51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7727474" y="5102656"/>
            <a:ext cx="6096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Reminder</a:t>
            </a:r>
          </a:p>
        </p:txBody>
      </p:sp>
      <p:sp>
        <p:nvSpPr>
          <p:cNvPr id="428" name="OTLSHAPE_SLM_a3d0443e30f54dbbb5160b5ee41ae578_Title">
            <a:extLst>
              <a:ext uri="{FF2B5EF4-FFF2-40B4-BE49-F238E27FC236}">
                <a16:creationId xmlns:a16="http://schemas.microsoft.com/office/drawing/2014/main" id="{6C35C22A-0379-4221-A206-1217CFFE3730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9373431" y="4723413"/>
            <a:ext cx="5715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Go Live!</a:t>
            </a:r>
          </a:p>
        </p:txBody>
      </p:sp>
      <p:sp>
        <p:nvSpPr>
          <p:cNvPr id="437" name="OTLSHAPE_SLM_9ec95bfc9f1b4d6fbc4c3a416eaa13e7_Title">
            <a:extLst>
              <a:ext uri="{FF2B5EF4-FFF2-40B4-BE49-F238E27FC236}">
                <a16:creationId xmlns:a16="http://schemas.microsoft.com/office/drawing/2014/main" id="{A057C091-5BEC-413C-A429-9CFC0F57F5A6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0579323" y="5405699"/>
            <a:ext cx="5715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Go Live!</a:t>
            </a:r>
          </a:p>
        </p:txBody>
      </p:sp>
      <p:sp>
        <p:nvSpPr>
          <p:cNvPr id="440" name="OTLSHAPE_SLM_b3633efa72eb4754a5ea6f7338e2d82e_Title">
            <a:extLst>
              <a:ext uri="{FF2B5EF4-FFF2-40B4-BE49-F238E27FC236}">
                <a16:creationId xmlns:a16="http://schemas.microsoft.com/office/drawing/2014/main" id="{9E1807F7-668E-4251-BF86-56A8D8807E60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0847299" y="6376572"/>
            <a:ext cx="5715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Go Live!</a:t>
            </a:r>
          </a:p>
        </p:txBody>
      </p:sp>
      <p:sp>
        <p:nvSpPr>
          <p:cNvPr id="443" name="OTLSHAPE_SLM_e77ee371c6e843369908cd20174f3599_Title">
            <a:extLst>
              <a:ext uri="{FF2B5EF4-FFF2-40B4-BE49-F238E27FC236}">
                <a16:creationId xmlns:a16="http://schemas.microsoft.com/office/drawing/2014/main" id="{D00E9BF9-2A73-4D0F-9A7E-57F0E91AB49D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9000361" y="6073529"/>
            <a:ext cx="6096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Reminder</a:t>
            </a:r>
          </a:p>
        </p:txBody>
      </p:sp>
      <p:sp>
        <p:nvSpPr>
          <p:cNvPr id="452" name="OTLSHAPE_SLT_eabd3cd411644dfcb8b3610b28a4660a_Title">
            <a:extLst>
              <a:ext uri="{FF2B5EF4-FFF2-40B4-BE49-F238E27FC236}">
                <a16:creationId xmlns:a16="http://schemas.microsoft.com/office/drawing/2014/main" id="{0F4FE1B9-2E11-4366-A169-79C3B052EC95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9778650" y="6386795"/>
            <a:ext cx="571500" cy="20463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Migration</a:t>
            </a:r>
          </a:p>
        </p:txBody>
      </p:sp>
      <p:sp>
        <p:nvSpPr>
          <p:cNvPr id="462" name="OTLSHAPE_SLM_cad85ee992a24994b6e789655b3979e8_Title">
            <a:extLst>
              <a:ext uri="{FF2B5EF4-FFF2-40B4-BE49-F238E27FC236}">
                <a16:creationId xmlns:a16="http://schemas.microsoft.com/office/drawing/2014/main" id="{8F3FAA54-9C9A-4FBE-8E3E-5A8112D75D84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6136098" y="2489568"/>
            <a:ext cx="13081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Planning Deep Dives</a:t>
            </a:r>
          </a:p>
        </p:txBody>
      </p:sp>
      <p:sp>
        <p:nvSpPr>
          <p:cNvPr id="487" name="OTLSHAPE_SLM_7c6dbc65b5d74374982b735d3ff82f91_Title">
            <a:extLst>
              <a:ext uri="{FF2B5EF4-FFF2-40B4-BE49-F238E27FC236}">
                <a16:creationId xmlns:a16="http://schemas.microsoft.com/office/drawing/2014/main" id="{74180991-E0AD-4A02-8D6A-48450B66B532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5879090" y="3830497"/>
            <a:ext cx="1168400" cy="4501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Digital Migration Workshops</a:t>
            </a:r>
          </a:p>
        </p:txBody>
      </p:sp>
      <p:sp>
        <p:nvSpPr>
          <p:cNvPr id="496" name="OTLSHAPE_SLM_3e1cd02ca319478d80d18fe2bf8bc022_Title">
            <a:extLst>
              <a:ext uri="{FF2B5EF4-FFF2-40B4-BE49-F238E27FC236}">
                <a16:creationId xmlns:a16="http://schemas.microsoft.com/office/drawing/2014/main" id="{D15E8748-7042-4B24-BAF6-95AB188E8833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7581753" y="3830497"/>
            <a:ext cx="1117600" cy="4501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Asset Migration Workshops</a:t>
            </a:r>
          </a:p>
        </p:txBody>
      </p:sp>
      <p:sp>
        <p:nvSpPr>
          <p:cNvPr id="502" name="OTLSHAPE_SLM_62e06933223940e0a75fde5369da7938_Title">
            <a:extLst>
              <a:ext uri="{FF2B5EF4-FFF2-40B4-BE49-F238E27FC236}">
                <a16:creationId xmlns:a16="http://schemas.microsoft.com/office/drawing/2014/main" id="{79CE8FAB-0BE7-4CB4-AA38-AD64123ED639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3993350" y="3830497"/>
            <a:ext cx="1054100" cy="40927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Small Migrations Workshops</a:t>
            </a:r>
          </a:p>
        </p:txBody>
      </p:sp>
      <p:sp>
        <p:nvSpPr>
          <p:cNvPr id="505" name="OTLSHAPE_SLM_7700f8c6c8ab4a85b66e6983677792e5_Title">
            <a:extLst>
              <a:ext uri="{FF2B5EF4-FFF2-40B4-BE49-F238E27FC236}">
                <a16:creationId xmlns:a16="http://schemas.microsoft.com/office/drawing/2014/main" id="{038F3B32-0530-40EB-9623-15D7D93084B7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4567869" y="2868811"/>
            <a:ext cx="11176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Workshop Invites</a:t>
            </a:r>
          </a:p>
        </p:txBody>
      </p:sp>
      <p:sp>
        <p:nvSpPr>
          <p:cNvPr id="522" name="OTLSHAPE_SLT_b58c819bee6d4c948d4932e8fe6e5622_Title">
            <a:extLst>
              <a:ext uri="{FF2B5EF4-FFF2-40B4-BE49-F238E27FC236}">
                <a16:creationId xmlns:a16="http://schemas.microsoft.com/office/drawing/2014/main" id="{C9187330-61F3-44DA-8D43-26555164FBFB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7643587" y="4733637"/>
            <a:ext cx="571500" cy="20463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Migration</a:t>
            </a:r>
          </a:p>
        </p:txBody>
      </p:sp>
      <p:sp>
        <p:nvSpPr>
          <p:cNvPr id="530" name="OTLSHAPE_SLT_9e5b448da3774903a5f7e566959fe7ff_Title">
            <a:extLst>
              <a:ext uri="{FF2B5EF4-FFF2-40B4-BE49-F238E27FC236}">
                <a16:creationId xmlns:a16="http://schemas.microsoft.com/office/drawing/2014/main" id="{4ABB62E9-7F6D-4A62-8982-DB1C80635656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3973565" y="4430594"/>
            <a:ext cx="889000" cy="20463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Communication</a:t>
            </a:r>
          </a:p>
        </p:txBody>
      </p:sp>
      <p:sp>
        <p:nvSpPr>
          <p:cNvPr id="538" name="OTLSHAPE_SLT_e53e6a22619f47b0b2b8757c5d886b8c_Title">
            <a:extLst>
              <a:ext uri="{FF2B5EF4-FFF2-40B4-BE49-F238E27FC236}">
                <a16:creationId xmlns:a16="http://schemas.microsoft.com/office/drawing/2014/main" id="{92367B54-5926-4018-9B5A-32C843B92CE6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9300852" y="5415923"/>
            <a:ext cx="571500" cy="20463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Migration</a:t>
            </a:r>
          </a:p>
        </p:txBody>
      </p:sp>
      <p:sp>
        <p:nvSpPr>
          <p:cNvPr id="546" name="OTLSHAPE_SLT_ff6bcf0128c94cd59d1203706f1fb830_Title">
            <a:extLst>
              <a:ext uri="{FF2B5EF4-FFF2-40B4-BE49-F238E27FC236}">
                <a16:creationId xmlns:a16="http://schemas.microsoft.com/office/drawing/2014/main" id="{141FAD1F-CD3E-4330-90F1-34B83F683E02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7296138" y="6083752"/>
            <a:ext cx="939800" cy="20463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Communications</a:t>
            </a:r>
            <a:endParaRPr kumimoji="0" lang="en-US" sz="1000" b="0" i="0" u="none" strike="noStrike" kern="1200" cap="none" spc="-2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V Boli" panose="02000500030200090000" pitchFamily="2" charset="0"/>
              <a:ea typeface="+mn-ea"/>
              <a:cs typeface="+mn-cs"/>
            </a:endParaRPr>
          </a:p>
        </p:txBody>
      </p:sp>
      <p:sp>
        <p:nvSpPr>
          <p:cNvPr id="325" name="OTLSHAPE_SLM_12bbb8080f2e424abb3e1ce944806ece_Title">
            <a:extLst>
              <a:ext uri="{FF2B5EF4-FFF2-40B4-BE49-F238E27FC236}">
                <a16:creationId xmlns:a16="http://schemas.microsoft.com/office/drawing/2014/main" id="{86C65437-B908-47E3-B695-BB803281BAB5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8511169" y="6376572"/>
            <a:ext cx="7747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Notification</a:t>
            </a:r>
            <a:endParaRPr kumimoji="0" lang="en-US" sz="1100" b="0" i="0" u="none" strike="noStrike" kern="1200" cap="none" spc="-2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MV Boli" panose="02000500030200090000" pitchFamily="2" charset="0"/>
              <a:ea typeface="+mn-ea"/>
              <a:cs typeface="+mn-cs"/>
            </a:endParaRPr>
          </a:p>
        </p:txBody>
      </p:sp>
      <p:sp>
        <p:nvSpPr>
          <p:cNvPr id="350" name="OTLSHAPE_SLM_5bbb0dba518c4bb78d431b0d54fae1ed_Title">
            <a:extLst>
              <a:ext uri="{FF2B5EF4-FFF2-40B4-BE49-F238E27FC236}">
                <a16:creationId xmlns:a16="http://schemas.microsoft.com/office/drawing/2014/main" id="{E6B3F49D-FF90-4E5F-827B-5B962CEEFB05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6644684" y="2868811"/>
            <a:ext cx="11176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Workshop Invites</a:t>
            </a:r>
          </a:p>
        </p:txBody>
      </p:sp>
      <p:sp>
        <p:nvSpPr>
          <p:cNvPr id="33" name="OTLSHAPE_SLT_407b0b1619aa4ace81dd48f316b996d0_Duration" hidden="1">
            <a:extLst>
              <a:ext uri="{FF2B5EF4-FFF2-40B4-BE49-F238E27FC236}">
                <a16:creationId xmlns:a16="http://schemas.microsoft.com/office/drawing/2014/main" id="{8BE6DBCD-F2C1-E985-096C-10FD63F2E953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31 days</a:t>
            </a:r>
          </a:p>
        </p:txBody>
      </p:sp>
      <p:sp>
        <p:nvSpPr>
          <p:cNvPr id="34" name="OTLSHAPE_SLT_407b0b1619aa4ace81dd48f316b996d0_TextPercentage" hidden="1">
            <a:extLst>
              <a:ext uri="{FF2B5EF4-FFF2-40B4-BE49-F238E27FC236}">
                <a16:creationId xmlns:a16="http://schemas.microsoft.com/office/drawing/2014/main" id="{F6534982-641F-9919-ED43-F23EB379A605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5" name="OTLSHAPE_SLT_407b0b1619aa4ace81dd48f316b996d0_JoinedDate" hidden="1">
            <a:extLst>
              <a:ext uri="{FF2B5EF4-FFF2-40B4-BE49-F238E27FC236}">
                <a16:creationId xmlns:a16="http://schemas.microsoft.com/office/drawing/2014/main" id="{A59532BE-3C64-AF22-CA3A-B4EFC15029EB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-618242"/>
            <a:ext cx="660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Jun 3 - Jul 15</a:t>
            </a:r>
          </a:p>
        </p:txBody>
      </p:sp>
      <p:sp>
        <p:nvSpPr>
          <p:cNvPr id="36" name="OTLSHAPE_SLT_407b0b1619aa4ace81dd48f316b996d0_StartDate" hidden="1">
            <a:extLst>
              <a:ext uri="{FF2B5EF4-FFF2-40B4-BE49-F238E27FC236}">
                <a16:creationId xmlns:a16="http://schemas.microsoft.com/office/drawing/2014/main" id="{9D421ACE-B1E6-06B5-30F9-F2DD4C95E45F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7" name="OTLSHAPE_SLT_407b0b1619aa4ace81dd48f316b996d0_EndDate" hidden="1">
            <a:extLst>
              <a:ext uri="{FF2B5EF4-FFF2-40B4-BE49-F238E27FC236}">
                <a16:creationId xmlns:a16="http://schemas.microsoft.com/office/drawing/2014/main" id="{B387D761-14D3-51D7-550B-DD7BA67B0C56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8" name="OTLSHAPE_SLM_45054a3c38e54914b09cae39ca18e94e_Date" hidden="1">
            <a:extLst>
              <a:ext uri="{FF2B5EF4-FFF2-40B4-BE49-F238E27FC236}">
                <a16:creationId xmlns:a16="http://schemas.microsoft.com/office/drawing/2014/main" id="{D2B86B22-4207-97D4-64C9-9C2873AB1A17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17</a:t>
            </a:r>
          </a:p>
        </p:txBody>
      </p:sp>
      <p:sp>
        <p:nvSpPr>
          <p:cNvPr id="39" name="OTLSHAPE_SLM_45054a3c38e54914b09cae39ca18e94e_Title" hidden="1">
            <a:extLst>
              <a:ext uri="{FF2B5EF4-FFF2-40B4-BE49-F238E27FC236}">
                <a16:creationId xmlns:a16="http://schemas.microsoft.com/office/drawing/2014/main" id="{66E7DA4F-8CEB-31D1-5A3B-D3CF98A7202A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-94910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Migration Plan</a:t>
            </a:r>
          </a:p>
        </p:txBody>
      </p:sp>
      <p:sp>
        <p:nvSpPr>
          <p:cNvPr id="40" name="OTLSHAPE_SLM_2cc79dfb32004a88a4df3507226b6357_Date" hidden="1">
            <a:extLst>
              <a:ext uri="{FF2B5EF4-FFF2-40B4-BE49-F238E27FC236}">
                <a16:creationId xmlns:a16="http://schemas.microsoft.com/office/drawing/2014/main" id="{C7294001-4A3B-2FE3-E399-68ECB60769A2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Sep 13</a:t>
            </a:r>
          </a:p>
        </p:txBody>
      </p:sp>
      <p:sp>
        <p:nvSpPr>
          <p:cNvPr id="41" name="OTLSHAPE_SLM_61e0c4ef539849a799092d59945d80a1_Date" hidden="1">
            <a:extLst>
              <a:ext uri="{FF2B5EF4-FFF2-40B4-BE49-F238E27FC236}">
                <a16:creationId xmlns:a16="http://schemas.microsoft.com/office/drawing/2014/main" id="{C2B829EA-C296-2AE1-835F-C65433DB679F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31</a:t>
            </a:r>
          </a:p>
        </p:txBody>
      </p:sp>
      <p:sp>
        <p:nvSpPr>
          <p:cNvPr id="42" name="OTLSHAPE_SLM_61e0c4ef539849a799092d59945d80a1_Title" hidden="1">
            <a:extLst>
              <a:ext uri="{FF2B5EF4-FFF2-40B4-BE49-F238E27FC236}">
                <a16:creationId xmlns:a16="http://schemas.microsoft.com/office/drawing/2014/main" id="{40EBAF42-563B-32BE-4C82-9AB492EB9926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M5</a:t>
            </a:r>
          </a:p>
        </p:txBody>
      </p:sp>
      <p:sp>
        <p:nvSpPr>
          <p:cNvPr id="43" name="OTLSHAPE_SLM_2a92edaf02f84d4faea7307a53959a49_Date" hidden="1">
            <a:extLst>
              <a:ext uri="{FF2B5EF4-FFF2-40B4-BE49-F238E27FC236}">
                <a16:creationId xmlns:a16="http://schemas.microsoft.com/office/drawing/2014/main" id="{E5E12D37-DEA6-22FD-49EC-039D2F612FA3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Aug 4</a:t>
            </a:r>
          </a:p>
        </p:txBody>
      </p:sp>
      <p:sp>
        <p:nvSpPr>
          <p:cNvPr id="44" name="OTLSHAPE_SLM_2a92edaf02f84d4faea7307a53959a49_Title" hidden="1">
            <a:extLst>
              <a:ext uri="{FF2B5EF4-FFF2-40B4-BE49-F238E27FC236}">
                <a16:creationId xmlns:a16="http://schemas.microsoft.com/office/drawing/2014/main" id="{1E30AD98-3381-A5B1-29C6-1F969107510B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86446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Notification</a:t>
            </a:r>
          </a:p>
        </p:txBody>
      </p:sp>
      <p:sp>
        <p:nvSpPr>
          <p:cNvPr id="45" name="OTLSHAPE_SLM_8ce352fde5104d8ba393e356adde6e72_Date" hidden="1">
            <a:extLst>
              <a:ext uri="{FF2B5EF4-FFF2-40B4-BE49-F238E27FC236}">
                <a16:creationId xmlns:a16="http://schemas.microsoft.com/office/drawing/2014/main" id="{F7DF573D-875D-85E8-5C61-95A106638154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Aug 8</a:t>
            </a:r>
          </a:p>
        </p:txBody>
      </p:sp>
      <p:sp>
        <p:nvSpPr>
          <p:cNvPr id="46" name="OTLSHAPE_SLM_8ce352fde5104d8ba393e356adde6e72_Title" hidden="1">
            <a:extLst>
              <a:ext uri="{FF2B5EF4-FFF2-40B4-BE49-F238E27FC236}">
                <a16:creationId xmlns:a16="http://schemas.microsoft.com/office/drawing/2014/main" id="{385DD119-A27F-C6B3-0D3E-691353F353B1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Blank</a:t>
            </a:r>
          </a:p>
        </p:txBody>
      </p:sp>
      <p:sp>
        <p:nvSpPr>
          <p:cNvPr id="48" name="OTLSHAPE_SLT_cbfbbc56cc0d4bce8ebe91223fe2ad80_Duration" hidden="1">
            <a:extLst>
              <a:ext uri="{FF2B5EF4-FFF2-40B4-BE49-F238E27FC236}">
                <a16:creationId xmlns:a16="http://schemas.microsoft.com/office/drawing/2014/main" id="{37A84C58-668C-F912-D240-43F55533E2AE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15.8 days</a:t>
            </a:r>
          </a:p>
        </p:txBody>
      </p:sp>
      <p:sp>
        <p:nvSpPr>
          <p:cNvPr id="49" name="OTLSHAPE_SLT_cbfbbc56cc0d4bce8ebe91223fe2ad80_TextPercentage" hidden="1">
            <a:extLst>
              <a:ext uri="{FF2B5EF4-FFF2-40B4-BE49-F238E27FC236}">
                <a16:creationId xmlns:a16="http://schemas.microsoft.com/office/drawing/2014/main" id="{9B0DC65D-2E4F-30F7-E639-AF247547EF3B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OTLSHAPE_SLT_cbfbbc56cc0d4bce8ebe91223fe2ad80_JoinedDate" hidden="1">
            <a:extLst>
              <a:ext uri="{FF2B5EF4-FFF2-40B4-BE49-F238E27FC236}">
                <a16:creationId xmlns:a16="http://schemas.microsoft.com/office/drawing/2014/main" id="{9F018FDB-DA5A-3CC5-41DD-393DCAC5FFF1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-618242"/>
            <a:ext cx="6985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Jun 3 - Jun 24</a:t>
            </a:r>
          </a:p>
        </p:txBody>
      </p:sp>
      <p:sp>
        <p:nvSpPr>
          <p:cNvPr id="51" name="OTLSHAPE_SLT_cbfbbc56cc0d4bce8ebe91223fe2ad80_StartDate" hidden="1">
            <a:extLst>
              <a:ext uri="{FF2B5EF4-FFF2-40B4-BE49-F238E27FC236}">
                <a16:creationId xmlns:a16="http://schemas.microsoft.com/office/drawing/2014/main" id="{A6F01AA9-0E05-CBE9-78CF-AE2BF671AF11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OTLSHAPE_SLT_cbfbbc56cc0d4bce8ebe91223fe2ad80_EndDate" hidden="1">
            <a:extLst>
              <a:ext uri="{FF2B5EF4-FFF2-40B4-BE49-F238E27FC236}">
                <a16:creationId xmlns:a16="http://schemas.microsoft.com/office/drawing/2014/main" id="{9D4BE796-E324-3756-11C0-0FA655150BA7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OTLSHAPE_SLM_296478691cf347a9b07f8bf172ddede1_Date" hidden="1">
            <a:extLst>
              <a:ext uri="{FF2B5EF4-FFF2-40B4-BE49-F238E27FC236}">
                <a16:creationId xmlns:a16="http://schemas.microsoft.com/office/drawing/2014/main" id="{28985E08-DAF1-AA80-4ECF-4B339446A851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Jun 26</a:t>
            </a:r>
          </a:p>
        </p:txBody>
      </p:sp>
      <p:sp>
        <p:nvSpPr>
          <p:cNvPr id="54" name="OTLSHAPE_SLM_296478691cf347a9b07f8bf172ddede1_Title" hidden="1">
            <a:extLst>
              <a:ext uri="{FF2B5EF4-FFF2-40B4-BE49-F238E27FC236}">
                <a16:creationId xmlns:a16="http://schemas.microsoft.com/office/drawing/2014/main" id="{82786611-635B-59FA-067E-D268BB3D267D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-94910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Migration Plan</a:t>
            </a:r>
          </a:p>
        </p:txBody>
      </p:sp>
      <p:sp>
        <p:nvSpPr>
          <p:cNvPr id="55" name="OTLSHAPE_SLM_044a8872a2904ecb8b4d1b77ea10ff99_Date" hidden="1">
            <a:extLst>
              <a:ext uri="{FF2B5EF4-FFF2-40B4-BE49-F238E27FC236}">
                <a16:creationId xmlns:a16="http://schemas.microsoft.com/office/drawing/2014/main" id="{5CC26017-DF11-BB26-5D8D-6BCA3B0ED5B6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31</a:t>
            </a:r>
          </a:p>
        </p:txBody>
      </p:sp>
      <p:sp>
        <p:nvSpPr>
          <p:cNvPr id="56" name="OTLSHAPE_SLM_044a8872a2904ecb8b4d1b77ea10ff99_Title" hidden="1">
            <a:extLst>
              <a:ext uri="{FF2B5EF4-FFF2-40B4-BE49-F238E27FC236}">
                <a16:creationId xmlns:a16="http://schemas.microsoft.com/office/drawing/2014/main" id="{0AE5B376-F663-6E9B-D00C-2022D779EBFB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-6105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Awareness</a:t>
            </a:r>
          </a:p>
        </p:txBody>
      </p:sp>
      <p:sp>
        <p:nvSpPr>
          <p:cNvPr id="57" name="OTLSHAPE_SLM_bb1410a3fbd249b8829159189010c763_Date" hidden="1">
            <a:extLst>
              <a:ext uri="{FF2B5EF4-FFF2-40B4-BE49-F238E27FC236}">
                <a16:creationId xmlns:a16="http://schemas.microsoft.com/office/drawing/2014/main" id="{9A92DF2B-B3B2-468C-B838-7626CA3E4BE9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Aug 4</a:t>
            </a:r>
          </a:p>
        </p:txBody>
      </p:sp>
      <p:sp>
        <p:nvSpPr>
          <p:cNvPr id="58" name="OTLSHAPE_SLM_bb1410a3fbd249b8829159189010c763_Title" hidden="1">
            <a:extLst>
              <a:ext uri="{FF2B5EF4-FFF2-40B4-BE49-F238E27FC236}">
                <a16:creationId xmlns:a16="http://schemas.microsoft.com/office/drawing/2014/main" id="{4A40D250-318D-C65F-03C5-66F31EF4F439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-86446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Notification</a:t>
            </a:r>
          </a:p>
        </p:txBody>
      </p:sp>
      <p:sp>
        <p:nvSpPr>
          <p:cNvPr id="59" name="OTLSHAPE_SLM_cad85ee992a24994b6e789655b3979e8_Date" hidden="1">
            <a:extLst>
              <a:ext uri="{FF2B5EF4-FFF2-40B4-BE49-F238E27FC236}">
                <a16:creationId xmlns:a16="http://schemas.microsoft.com/office/drawing/2014/main" id="{CF75DF37-5E2D-8EA0-15AF-B684D00BFB55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Aug 8</a:t>
            </a:r>
          </a:p>
        </p:txBody>
      </p:sp>
      <p:sp>
        <p:nvSpPr>
          <p:cNvPr id="63" name="OTLSHAPE_SLM_56f1942fba4a4dcd8143de92f05e9e00_Date" hidden="1">
            <a:extLst>
              <a:ext uri="{FF2B5EF4-FFF2-40B4-BE49-F238E27FC236}">
                <a16:creationId xmlns:a16="http://schemas.microsoft.com/office/drawing/2014/main" id="{2FDA7AFA-78E2-CBB4-0782-EBBB7B5B6E13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Jun 30</a:t>
            </a:r>
          </a:p>
        </p:txBody>
      </p:sp>
      <p:sp>
        <p:nvSpPr>
          <p:cNvPr id="448" name="OTLSHAPE_SLM_7700f8c6c8ab4a85b66e6983677792e5_Date" hidden="1">
            <a:extLst>
              <a:ext uri="{FF2B5EF4-FFF2-40B4-BE49-F238E27FC236}">
                <a16:creationId xmlns:a16="http://schemas.microsoft.com/office/drawing/2014/main" id="{FAFD1173-A015-B832-AB5E-0B15A48E6E88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26</a:t>
            </a:r>
          </a:p>
        </p:txBody>
      </p:sp>
      <p:sp>
        <p:nvSpPr>
          <p:cNvPr id="449" name="OTLSHAPE_SLM_5bbb0dba518c4bb78d431b0d54fae1ed_Date" hidden="1">
            <a:extLst>
              <a:ext uri="{FF2B5EF4-FFF2-40B4-BE49-F238E27FC236}">
                <a16:creationId xmlns:a16="http://schemas.microsoft.com/office/drawing/2014/main" id="{D9E33592-1DA2-1DFB-0A19-A594C8388E04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Aug 26</a:t>
            </a:r>
          </a:p>
        </p:txBody>
      </p:sp>
      <p:sp>
        <p:nvSpPr>
          <p:cNvPr id="450" name="OTLSHAPE_SLM_44d1332b983c4a5fa9f7d23975572c87_Date" hidden="1">
            <a:extLst>
              <a:ext uri="{FF2B5EF4-FFF2-40B4-BE49-F238E27FC236}">
                <a16:creationId xmlns:a16="http://schemas.microsoft.com/office/drawing/2014/main" id="{9ED9D7B9-8798-8963-F3FB-F199A2017435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19</a:t>
            </a:r>
          </a:p>
        </p:txBody>
      </p:sp>
      <p:sp>
        <p:nvSpPr>
          <p:cNvPr id="451" name="OTLSHAPE_SLM_44d1332b983c4a5fa9f7d23975572c87_Title" hidden="1">
            <a:extLst>
              <a:ext uri="{FF2B5EF4-FFF2-40B4-BE49-F238E27FC236}">
                <a16:creationId xmlns:a16="http://schemas.microsoft.com/office/drawing/2014/main" id="{26BB0F52-A3E2-18E0-9CD8-F34A2E31715B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Blank</a:t>
            </a:r>
          </a:p>
        </p:txBody>
      </p:sp>
      <p:sp>
        <p:nvSpPr>
          <p:cNvPr id="453" name="OTLSHAPE_SLM_8ca8071e73084e6d903654be8498bfe3_Date" hidden="1">
            <a:extLst>
              <a:ext uri="{FF2B5EF4-FFF2-40B4-BE49-F238E27FC236}">
                <a16:creationId xmlns:a16="http://schemas.microsoft.com/office/drawing/2014/main" id="{4FF33EFE-720A-E972-EB9A-60415C2F84C4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Aug 13</a:t>
            </a:r>
          </a:p>
        </p:txBody>
      </p:sp>
      <p:sp>
        <p:nvSpPr>
          <p:cNvPr id="454" name="OTLSHAPE_SLM_8ca8071e73084e6d903654be8498bfe3_Title" hidden="1">
            <a:extLst>
              <a:ext uri="{FF2B5EF4-FFF2-40B4-BE49-F238E27FC236}">
                <a16:creationId xmlns:a16="http://schemas.microsoft.com/office/drawing/2014/main" id="{739A427F-7E6D-9ADD-DD62-C2E9C5B80F38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Blank</a:t>
            </a:r>
          </a:p>
        </p:txBody>
      </p:sp>
      <p:sp>
        <p:nvSpPr>
          <p:cNvPr id="455" name="OTLSHAPE_SLM_4482bc4fe97340758ef61cee22360efb_Date" hidden="1">
            <a:extLst>
              <a:ext uri="{FF2B5EF4-FFF2-40B4-BE49-F238E27FC236}">
                <a16:creationId xmlns:a16="http://schemas.microsoft.com/office/drawing/2014/main" id="{39DEC676-4340-844E-0844-FAC380D97227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Sep 7</a:t>
            </a:r>
          </a:p>
        </p:txBody>
      </p:sp>
      <p:sp>
        <p:nvSpPr>
          <p:cNvPr id="456" name="OTLSHAPE_SLM_4482bc4fe97340758ef61cee22360efb_Title" hidden="1">
            <a:extLst>
              <a:ext uri="{FF2B5EF4-FFF2-40B4-BE49-F238E27FC236}">
                <a16:creationId xmlns:a16="http://schemas.microsoft.com/office/drawing/2014/main" id="{EA5FCCE6-D999-96CD-C8E1-2E78ED06D4CD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Blank</a:t>
            </a:r>
          </a:p>
        </p:txBody>
      </p:sp>
      <p:sp>
        <p:nvSpPr>
          <p:cNvPr id="457" name="OTLSHAPE_SLM_62e06933223940e0a75fde5369da7938_Date" hidden="1">
            <a:extLst>
              <a:ext uri="{FF2B5EF4-FFF2-40B4-BE49-F238E27FC236}">
                <a16:creationId xmlns:a16="http://schemas.microsoft.com/office/drawing/2014/main" id="{3344FA73-C8C1-A289-3FB2-421A62BB2631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17</a:t>
            </a:r>
          </a:p>
        </p:txBody>
      </p:sp>
      <p:sp>
        <p:nvSpPr>
          <p:cNvPr id="458" name="OTLSHAPE_SLM_cc63eb6b994744e4ae5fcbbe7fe08b6d_Date" hidden="1">
            <a:extLst>
              <a:ext uri="{FF2B5EF4-FFF2-40B4-BE49-F238E27FC236}">
                <a16:creationId xmlns:a16="http://schemas.microsoft.com/office/drawing/2014/main" id="{3EDDC8EE-DD85-E322-9176-B71D33F8E975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21</a:t>
            </a:r>
          </a:p>
        </p:txBody>
      </p:sp>
      <p:sp>
        <p:nvSpPr>
          <p:cNvPr id="459" name="OTLSHAPE_SLM_cc63eb6b994744e4ae5fcbbe7fe08b6d_Title" hidden="1">
            <a:extLst>
              <a:ext uri="{FF2B5EF4-FFF2-40B4-BE49-F238E27FC236}">
                <a16:creationId xmlns:a16="http://schemas.microsoft.com/office/drawing/2014/main" id="{EF403D0B-ED51-AB11-5982-48FB6FC0266B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Blank</a:t>
            </a:r>
          </a:p>
        </p:txBody>
      </p:sp>
      <p:sp>
        <p:nvSpPr>
          <p:cNvPr id="460" name="OTLSHAPE_SLM_c1983e3355f64b5e855b69904437da6f_Date" hidden="1">
            <a:extLst>
              <a:ext uri="{FF2B5EF4-FFF2-40B4-BE49-F238E27FC236}">
                <a16:creationId xmlns:a16="http://schemas.microsoft.com/office/drawing/2014/main" id="{6A48F0CB-23DF-0205-9FFF-1BB2B491A16B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Aug 11</a:t>
            </a:r>
          </a:p>
        </p:txBody>
      </p:sp>
      <p:sp>
        <p:nvSpPr>
          <p:cNvPr id="463" name="OTLSHAPE_SLM_c1983e3355f64b5e855b69904437da6f_Title" hidden="1">
            <a:extLst>
              <a:ext uri="{FF2B5EF4-FFF2-40B4-BE49-F238E27FC236}">
                <a16:creationId xmlns:a16="http://schemas.microsoft.com/office/drawing/2014/main" id="{9257AB8A-98B3-F2CA-6CEC-87F04E4D93ED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Blank</a:t>
            </a:r>
          </a:p>
        </p:txBody>
      </p:sp>
      <p:sp>
        <p:nvSpPr>
          <p:cNvPr id="464" name="OTLSHAPE_SLM_7c6dbc65b5d74374982b735d3ff82f91_Date" hidden="1">
            <a:extLst>
              <a:ext uri="{FF2B5EF4-FFF2-40B4-BE49-F238E27FC236}">
                <a16:creationId xmlns:a16="http://schemas.microsoft.com/office/drawing/2014/main" id="{C7C7355A-EAC7-1421-6AD0-A973D008D586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Aug 15</a:t>
            </a:r>
          </a:p>
        </p:txBody>
      </p:sp>
      <p:sp>
        <p:nvSpPr>
          <p:cNvPr id="465" name="OTLSHAPE_SLM_ba8cffee32714c0e81af655639de6fc8_Date" hidden="1">
            <a:extLst>
              <a:ext uri="{FF2B5EF4-FFF2-40B4-BE49-F238E27FC236}">
                <a16:creationId xmlns:a16="http://schemas.microsoft.com/office/drawing/2014/main" id="{0EA2DC60-A9EA-DBB8-3508-C1695F3961A7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Sep 5</a:t>
            </a:r>
          </a:p>
        </p:txBody>
      </p:sp>
      <p:sp>
        <p:nvSpPr>
          <p:cNvPr id="466" name="OTLSHAPE_SLM_ba8cffee32714c0e81af655639de6fc8_Title" hidden="1">
            <a:extLst>
              <a:ext uri="{FF2B5EF4-FFF2-40B4-BE49-F238E27FC236}">
                <a16:creationId xmlns:a16="http://schemas.microsoft.com/office/drawing/2014/main" id="{B52096D6-2B38-103D-4E4E-0A9C37B135CE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Blank</a:t>
            </a:r>
          </a:p>
        </p:txBody>
      </p:sp>
      <p:sp>
        <p:nvSpPr>
          <p:cNvPr id="467" name="OTLSHAPE_SLM_3e1cd02ca319478d80d18fe2bf8bc022_Date" hidden="1">
            <a:extLst>
              <a:ext uri="{FF2B5EF4-FFF2-40B4-BE49-F238E27FC236}">
                <a16:creationId xmlns:a16="http://schemas.microsoft.com/office/drawing/2014/main" id="{6DA07829-81EB-3F72-967F-1ABC4028CDB1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Sep 9</a:t>
            </a:r>
          </a:p>
        </p:txBody>
      </p:sp>
      <p:sp>
        <p:nvSpPr>
          <p:cNvPr id="472" name="OTLSHAPE_SLT_9e5b448da3774903a5f7e566959fe7ff_Duration" hidden="1">
            <a:extLst>
              <a:ext uri="{FF2B5EF4-FFF2-40B4-BE49-F238E27FC236}">
                <a16:creationId xmlns:a16="http://schemas.microsoft.com/office/drawing/2014/main" id="{37CB5C85-68CC-E768-1F4E-A3640A7867D7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23.2 days</a:t>
            </a:r>
          </a:p>
        </p:txBody>
      </p:sp>
      <p:sp>
        <p:nvSpPr>
          <p:cNvPr id="473" name="OTLSHAPE_SLT_9e5b448da3774903a5f7e566959fe7ff_TextPercentage" hidden="1">
            <a:extLst>
              <a:ext uri="{FF2B5EF4-FFF2-40B4-BE49-F238E27FC236}">
                <a16:creationId xmlns:a16="http://schemas.microsoft.com/office/drawing/2014/main" id="{1EEDEACB-784D-15E5-9180-189BEC63F4F1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74" name="OTLSHAPE_SLT_9e5b448da3774903a5f7e566959fe7ff_JoinedDate" hidden="1">
            <a:extLst>
              <a:ext uri="{FF2B5EF4-FFF2-40B4-BE49-F238E27FC236}">
                <a16:creationId xmlns:a16="http://schemas.microsoft.com/office/drawing/2014/main" id="{E2394C2D-F2AE-AF60-ED16-9A4A6437D6D9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Jun 30 - Aug 1</a:t>
            </a:r>
          </a:p>
        </p:txBody>
      </p:sp>
      <p:sp>
        <p:nvSpPr>
          <p:cNvPr id="475" name="OTLSHAPE_SLT_9e5b448da3774903a5f7e566959fe7ff_StartDate" hidden="1">
            <a:extLst>
              <a:ext uri="{FF2B5EF4-FFF2-40B4-BE49-F238E27FC236}">
                <a16:creationId xmlns:a16="http://schemas.microsoft.com/office/drawing/2014/main" id="{0FF0FED8-A538-CC58-28D4-2E3B7926EDA1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476" name="OTLSHAPE_SLT_9e5b448da3774903a5f7e566959fe7ff_EndDate" hidden="1">
            <a:extLst>
              <a:ext uri="{FF2B5EF4-FFF2-40B4-BE49-F238E27FC236}">
                <a16:creationId xmlns:a16="http://schemas.microsoft.com/office/drawing/2014/main" id="{942651C6-FD4E-4364-75FA-7DA06E25A6BF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478" name="OTLSHAPE_SLM_8e0ff58465cb4660ac0f36a7a9b73c64_Date" hidden="1">
            <a:extLst>
              <a:ext uri="{FF2B5EF4-FFF2-40B4-BE49-F238E27FC236}">
                <a16:creationId xmlns:a16="http://schemas.microsoft.com/office/drawing/2014/main" id="{F12E116B-FC65-EB74-34E5-1D875A1F9F32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Aug 2</a:t>
            </a:r>
          </a:p>
        </p:txBody>
      </p:sp>
      <p:sp>
        <p:nvSpPr>
          <p:cNvPr id="481" name="OTLSHAPE_SLT_b58c819bee6d4c948d4932e8fe6e5622_Duration" hidden="1">
            <a:extLst>
              <a:ext uri="{FF2B5EF4-FFF2-40B4-BE49-F238E27FC236}">
                <a16:creationId xmlns:a16="http://schemas.microsoft.com/office/drawing/2014/main" id="{19AE1D9A-EBD9-3640-B113-992CF6C220D2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23.9 days</a:t>
            </a:r>
          </a:p>
        </p:txBody>
      </p:sp>
      <p:sp>
        <p:nvSpPr>
          <p:cNvPr id="482" name="OTLSHAPE_SLT_b58c819bee6d4c948d4932e8fe6e5622_TextPercentage" hidden="1">
            <a:extLst>
              <a:ext uri="{FF2B5EF4-FFF2-40B4-BE49-F238E27FC236}">
                <a16:creationId xmlns:a16="http://schemas.microsoft.com/office/drawing/2014/main" id="{7F1047F9-DB30-378B-7584-3261FFD215BD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84" name="OTLSHAPE_SLT_b58c819bee6d4c948d4932e8fe6e5622_JoinedDate" hidden="1">
            <a:extLst>
              <a:ext uri="{FF2B5EF4-FFF2-40B4-BE49-F238E27FC236}">
                <a16:creationId xmlns:a16="http://schemas.microsoft.com/office/drawing/2014/main" id="{A31FFBC5-A0B9-8EFA-7520-D65F6E2026D6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700" y="-695186"/>
            <a:ext cx="800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Aug 20 - Sep 23</a:t>
            </a:r>
          </a:p>
        </p:txBody>
      </p:sp>
      <p:sp>
        <p:nvSpPr>
          <p:cNvPr id="485" name="OTLSHAPE_SLT_b58c819bee6d4c948d4932e8fe6e5622_StartDate" hidden="1">
            <a:extLst>
              <a:ext uri="{FF2B5EF4-FFF2-40B4-BE49-F238E27FC236}">
                <a16:creationId xmlns:a16="http://schemas.microsoft.com/office/drawing/2014/main" id="{17D66C32-42CB-9F8E-6752-DD14C59EF8B2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488" name="OTLSHAPE_SLT_b58c819bee6d4c948d4932e8fe6e5622_EndDate" hidden="1">
            <a:extLst>
              <a:ext uri="{FF2B5EF4-FFF2-40B4-BE49-F238E27FC236}">
                <a16:creationId xmlns:a16="http://schemas.microsoft.com/office/drawing/2014/main" id="{6965A117-AA38-ABE8-44BD-2144A993B09A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490" name="OTLSHAPE_SLM_a3d0443e30f54dbbb5160b5ee41ae578_Date" hidden="1">
            <a:extLst>
              <a:ext uri="{FF2B5EF4-FFF2-40B4-BE49-F238E27FC236}">
                <a16:creationId xmlns:a16="http://schemas.microsoft.com/office/drawing/2014/main" id="{935CCEE7-A972-965D-3B99-0F4E721597EE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Sep 25</a:t>
            </a:r>
          </a:p>
        </p:txBody>
      </p:sp>
      <p:sp>
        <p:nvSpPr>
          <p:cNvPr id="491" name="OTLSHAPE_SLM_04e7f8fa587945a0a0dea122299b3b98_Date" hidden="1">
            <a:extLst>
              <a:ext uri="{FF2B5EF4-FFF2-40B4-BE49-F238E27FC236}">
                <a16:creationId xmlns:a16="http://schemas.microsoft.com/office/drawing/2014/main" id="{B50FDA1D-9762-61B9-A2E1-180E774CEC49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Aug 18</a:t>
            </a:r>
          </a:p>
        </p:txBody>
      </p:sp>
      <p:sp>
        <p:nvSpPr>
          <p:cNvPr id="500" name="OTLSHAPE_SLT_5644ac17d1984b258a9170cfd044a391_Duration" hidden="1">
            <a:extLst>
              <a:ext uri="{FF2B5EF4-FFF2-40B4-BE49-F238E27FC236}">
                <a16:creationId xmlns:a16="http://schemas.microsoft.com/office/drawing/2014/main" id="{19FE9655-861B-FBD2-8FA6-CE310550F501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24 days</a:t>
            </a:r>
          </a:p>
        </p:txBody>
      </p:sp>
      <p:sp>
        <p:nvSpPr>
          <p:cNvPr id="503" name="OTLSHAPE_SLT_5644ac17d1984b258a9170cfd044a391_TextPercentage" hidden="1">
            <a:extLst>
              <a:ext uri="{FF2B5EF4-FFF2-40B4-BE49-F238E27FC236}">
                <a16:creationId xmlns:a16="http://schemas.microsoft.com/office/drawing/2014/main" id="{6D5BE4FB-28D7-EDA2-A9F2-6793CD65FE1B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504" name="OTLSHAPE_SLT_5644ac17d1984b258a9170cfd044a391_JoinedDate" hidden="1">
            <a:extLst>
              <a:ext uri="{FF2B5EF4-FFF2-40B4-BE49-F238E27FC236}">
                <a16:creationId xmlns:a16="http://schemas.microsoft.com/office/drawing/2014/main" id="{B26E8A13-19BA-62E4-6475-34F219CF5498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12700" y="-695186"/>
            <a:ext cx="749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29 - Aug 30</a:t>
            </a:r>
          </a:p>
        </p:txBody>
      </p:sp>
      <p:sp>
        <p:nvSpPr>
          <p:cNvPr id="506" name="OTLSHAPE_SLT_5644ac17d1984b258a9170cfd044a391_StartDate" hidden="1">
            <a:extLst>
              <a:ext uri="{FF2B5EF4-FFF2-40B4-BE49-F238E27FC236}">
                <a16:creationId xmlns:a16="http://schemas.microsoft.com/office/drawing/2014/main" id="{29D5FD7D-BDA0-A035-8DEB-9C29593C91B8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07" name="OTLSHAPE_SLT_5644ac17d1984b258a9170cfd044a391_EndDate" hidden="1">
            <a:extLst>
              <a:ext uri="{FF2B5EF4-FFF2-40B4-BE49-F238E27FC236}">
                <a16:creationId xmlns:a16="http://schemas.microsoft.com/office/drawing/2014/main" id="{EE2C599C-89E1-B3DA-8A78-E2FC2C711E01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08" name="OTLSHAPE_SLM_8bb51d6e4bd94e399ff470499b369448_Date" hidden="1">
            <a:extLst>
              <a:ext uri="{FF2B5EF4-FFF2-40B4-BE49-F238E27FC236}">
                <a16:creationId xmlns:a16="http://schemas.microsoft.com/office/drawing/2014/main" id="{949D4EFB-1FD1-4BE2-143A-6A8B8EBC4126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Sep 1</a:t>
            </a:r>
          </a:p>
        </p:txBody>
      </p:sp>
      <p:sp>
        <p:nvSpPr>
          <p:cNvPr id="510" name="OTLSHAPE_SLT_e53e6a22619f47b0b2b8757c5d886b8c_Duration" hidden="1">
            <a:extLst>
              <a:ext uri="{FF2B5EF4-FFF2-40B4-BE49-F238E27FC236}">
                <a16:creationId xmlns:a16="http://schemas.microsoft.com/office/drawing/2014/main" id="{E8E038BC-CD25-59AA-3F58-61A51601CF6B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2700" y="-381804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511" name="OTLSHAPE_SLT_e53e6a22619f47b0b2b8757c5d886b8c_TextPercentage" hidden="1">
            <a:extLst>
              <a:ext uri="{FF2B5EF4-FFF2-40B4-BE49-F238E27FC236}">
                <a16:creationId xmlns:a16="http://schemas.microsoft.com/office/drawing/2014/main" id="{B04AA218-8F23-1B28-EEE2-7787CA726E88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12" name="OTLSHAPE_SLT_e53e6a22619f47b0b2b8757c5d886b8c_JoinedDate" hidden="1">
            <a:extLst>
              <a:ext uri="{FF2B5EF4-FFF2-40B4-BE49-F238E27FC236}">
                <a16:creationId xmlns:a16="http://schemas.microsoft.com/office/drawing/2014/main" id="{C0F2C920-0627-7B2D-471F-81664081A9C2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-695186"/>
            <a:ext cx="787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Sep 21 - Oct 11</a:t>
            </a:r>
          </a:p>
        </p:txBody>
      </p:sp>
      <p:sp>
        <p:nvSpPr>
          <p:cNvPr id="513" name="OTLSHAPE_SLT_e53e6a22619f47b0b2b8757c5d886b8c_StartDate" hidden="1">
            <a:extLst>
              <a:ext uri="{FF2B5EF4-FFF2-40B4-BE49-F238E27FC236}">
                <a16:creationId xmlns:a16="http://schemas.microsoft.com/office/drawing/2014/main" id="{E922E6AF-68AB-0787-1416-DE78D6174E65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14" name="OTLSHAPE_SLT_e53e6a22619f47b0b2b8757c5d886b8c_EndDate" hidden="1">
            <a:extLst>
              <a:ext uri="{FF2B5EF4-FFF2-40B4-BE49-F238E27FC236}">
                <a16:creationId xmlns:a16="http://schemas.microsoft.com/office/drawing/2014/main" id="{20FDE959-2300-5F4E-7C81-CCC14DB61EC1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19" name="OTLSHAPE_SLM_9ec95bfc9f1b4d6fbc4c3a416eaa13e7_Date" hidden="1">
            <a:extLst>
              <a:ext uri="{FF2B5EF4-FFF2-40B4-BE49-F238E27FC236}">
                <a16:creationId xmlns:a16="http://schemas.microsoft.com/office/drawing/2014/main" id="{FE7A6D6B-8E8E-AABE-98DB-E6F3DB66C9DA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526" name="OTLSHAPE_SLT_ff6bcf0128c94cd59d1203706f1fb830_Duration" hidden="1">
            <a:extLst>
              <a:ext uri="{FF2B5EF4-FFF2-40B4-BE49-F238E27FC236}">
                <a16:creationId xmlns:a16="http://schemas.microsoft.com/office/drawing/2014/main" id="{D113F924-06D1-804B-297E-C77A99E6D478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20.9 days</a:t>
            </a:r>
          </a:p>
        </p:txBody>
      </p:sp>
      <p:sp>
        <p:nvSpPr>
          <p:cNvPr id="527" name="OTLSHAPE_SLT_ff6bcf0128c94cd59d1203706f1fb830_TextPercentage" hidden="1">
            <a:extLst>
              <a:ext uri="{FF2B5EF4-FFF2-40B4-BE49-F238E27FC236}">
                <a16:creationId xmlns:a16="http://schemas.microsoft.com/office/drawing/2014/main" id="{7243FA25-8DD0-F138-A4D9-2BFB60B06C04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528" name="OTLSHAPE_SLT_ff6bcf0128c94cd59d1203706f1fb830_JoinedDate" hidden="1">
            <a:extLst>
              <a:ext uri="{FF2B5EF4-FFF2-40B4-BE49-F238E27FC236}">
                <a16:creationId xmlns:a16="http://schemas.microsoft.com/office/drawing/2014/main" id="{3CC20D32-2959-57E8-ADDB-14722B64A2AB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12700" y="-695186"/>
            <a:ext cx="800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Aug 21 - Sep 18</a:t>
            </a:r>
          </a:p>
        </p:txBody>
      </p:sp>
      <p:sp>
        <p:nvSpPr>
          <p:cNvPr id="529" name="OTLSHAPE_SLT_ff6bcf0128c94cd59d1203706f1fb830_StartDate" hidden="1">
            <a:extLst>
              <a:ext uri="{FF2B5EF4-FFF2-40B4-BE49-F238E27FC236}">
                <a16:creationId xmlns:a16="http://schemas.microsoft.com/office/drawing/2014/main" id="{BB42C56E-B601-7B31-15AE-1BD360E35EA5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32" name="OTLSHAPE_SLT_ff6bcf0128c94cd59d1203706f1fb830_EndDate" hidden="1">
            <a:extLst>
              <a:ext uri="{FF2B5EF4-FFF2-40B4-BE49-F238E27FC236}">
                <a16:creationId xmlns:a16="http://schemas.microsoft.com/office/drawing/2014/main" id="{23DF5291-9213-66D6-A4C4-5A7842E866A2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33" name="OTLSHAPE_SLM_e77ee371c6e843369908cd20174f3599_Date" hidden="1">
            <a:extLst>
              <a:ext uri="{FF2B5EF4-FFF2-40B4-BE49-F238E27FC236}">
                <a16:creationId xmlns:a16="http://schemas.microsoft.com/office/drawing/2014/main" id="{595C02A2-D3B8-C183-1C71-90BB02BB2C84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Sep 20</a:t>
            </a:r>
          </a:p>
        </p:txBody>
      </p:sp>
      <p:sp>
        <p:nvSpPr>
          <p:cNvPr id="535" name="OTLSHAPE_SLT_eabd3cd411644dfcb8b3610b28a4660a_Duration" hidden="1">
            <a:extLst>
              <a:ext uri="{FF2B5EF4-FFF2-40B4-BE49-F238E27FC236}">
                <a16:creationId xmlns:a16="http://schemas.microsoft.com/office/drawing/2014/main" id="{C2835BB1-A714-8F89-16F5-83D46EEAB6F3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10.6 days</a:t>
            </a:r>
          </a:p>
        </p:txBody>
      </p:sp>
      <p:sp>
        <p:nvSpPr>
          <p:cNvPr id="536" name="OTLSHAPE_SLT_eabd3cd411644dfcb8b3610b28a4660a_TextPercentage" hidden="1">
            <a:extLst>
              <a:ext uri="{FF2B5EF4-FFF2-40B4-BE49-F238E27FC236}">
                <a16:creationId xmlns:a16="http://schemas.microsoft.com/office/drawing/2014/main" id="{5AEDD671-4BBF-36F5-1A13-9AC329D95085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537" name="OTLSHAPE_SLT_eabd3cd411644dfcb8b3610b28a4660a_JoinedDate" hidden="1">
            <a:extLst>
              <a:ext uri="{FF2B5EF4-FFF2-40B4-BE49-F238E27FC236}">
                <a16:creationId xmlns:a16="http://schemas.microsoft.com/office/drawing/2014/main" id="{7BF6201F-DD3A-943D-94BB-606219415416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Oct 1 - Oct 15</a:t>
            </a:r>
          </a:p>
        </p:txBody>
      </p:sp>
      <p:sp>
        <p:nvSpPr>
          <p:cNvPr id="540" name="OTLSHAPE_SLT_eabd3cd411644dfcb8b3610b28a4660a_StartDate" hidden="1">
            <a:extLst>
              <a:ext uri="{FF2B5EF4-FFF2-40B4-BE49-F238E27FC236}">
                <a16:creationId xmlns:a16="http://schemas.microsoft.com/office/drawing/2014/main" id="{9D456848-9C5E-0E83-502C-185A0F10F34C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41" name="OTLSHAPE_SLT_eabd3cd411644dfcb8b3610b28a4660a_EndDate" hidden="1">
            <a:extLst>
              <a:ext uri="{FF2B5EF4-FFF2-40B4-BE49-F238E27FC236}">
                <a16:creationId xmlns:a16="http://schemas.microsoft.com/office/drawing/2014/main" id="{8C8401A7-D675-7104-D35C-739E1E916FB5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42" name="OTLSHAPE_SLM_b3633efa72eb4754a5ea6f7338e2d82e_Date" hidden="1">
            <a:extLst>
              <a:ext uri="{FF2B5EF4-FFF2-40B4-BE49-F238E27FC236}">
                <a16:creationId xmlns:a16="http://schemas.microsoft.com/office/drawing/2014/main" id="{947FBBF2-B84B-5992-F703-E511E2A7C7A2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Oct 17</a:t>
            </a:r>
          </a:p>
        </p:txBody>
      </p:sp>
      <p:sp>
        <p:nvSpPr>
          <p:cNvPr id="543" name="OTLSHAPE_SLM_12bbb8080f2e424abb3e1ce944806ece_Date" hidden="1">
            <a:extLst>
              <a:ext uri="{FF2B5EF4-FFF2-40B4-BE49-F238E27FC236}">
                <a16:creationId xmlns:a16="http://schemas.microsoft.com/office/drawing/2014/main" id="{43FC8127-C0AF-BA5D-E6AF-FB488291A394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Sep 28</a:t>
            </a:r>
          </a:p>
        </p:txBody>
      </p:sp>
      <p:sp>
        <p:nvSpPr>
          <p:cNvPr id="545" name="OTLSHAPE_SLM_8fa8fb7be890407b8b9254de4c5cad9f_Title">
            <a:extLst>
              <a:ext uri="{FF2B5EF4-FFF2-40B4-BE49-F238E27FC236}">
                <a16:creationId xmlns:a16="http://schemas.microsoft.com/office/drawing/2014/main" id="{EDA97A5E-D0B4-48FD-1541-8164F2283F95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7841228" y="5708743"/>
            <a:ext cx="7747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26">
                <a:solidFill>
                  <a:schemeClr val="dk1"/>
                </a:solidFill>
                <a:latin typeface="MV Boli" panose="02000500030200090000" pitchFamily="2" charset="0"/>
              </a:rPr>
              <a:t>Notification</a:t>
            </a:r>
          </a:p>
        </p:txBody>
      </p:sp>
      <p:sp>
        <p:nvSpPr>
          <p:cNvPr id="547" name="OTLSHAPE_SLM_8fa8fb7be890407b8b9254de4c5cad9f_Date" hidden="1">
            <a:extLst>
              <a:ext uri="{FF2B5EF4-FFF2-40B4-BE49-F238E27FC236}">
                <a16:creationId xmlns:a16="http://schemas.microsoft.com/office/drawing/2014/main" id="{80F886AF-F98B-1F0B-3AC4-B7658144AE4B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12700" y="-61824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Sep 18</a:t>
            </a:r>
          </a:p>
        </p:txBody>
      </p:sp>
      <p:cxnSp>
        <p:nvCxnSpPr>
          <p:cNvPr id="14" name="OTLSHAPE_TB_00000000000000000000000000000000_Separator1">
            <a:extLst>
              <a:ext uri="{FF2B5EF4-FFF2-40B4-BE49-F238E27FC236}">
                <a16:creationId xmlns:a16="http://schemas.microsoft.com/office/drawing/2014/main" id="{4AD6AB3A-AAF1-47BB-BFD6-0D129BF84372}"/>
              </a:ext>
            </a:extLst>
          </p:cNvPr>
          <p:cNvCxnSpPr/>
          <p:nvPr>
            <p:custDataLst>
              <p:tags r:id="rId201"/>
            </p:custDataLst>
          </p:nvPr>
        </p:nvCxnSpPr>
        <p:spPr>
          <a:xfrm>
            <a:off x="3379896" y="1598811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2">
            <a:extLst>
              <a:ext uri="{FF2B5EF4-FFF2-40B4-BE49-F238E27FC236}">
                <a16:creationId xmlns:a16="http://schemas.microsoft.com/office/drawing/2014/main" id="{93280F61-6B73-4482-8193-D64069B6B435}"/>
              </a:ext>
            </a:extLst>
          </p:cNvPr>
          <p:cNvCxnSpPr/>
          <p:nvPr>
            <p:custDataLst>
              <p:tags r:id="rId202"/>
            </p:custDataLst>
          </p:nvPr>
        </p:nvCxnSpPr>
        <p:spPr>
          <a:xfrm>
            <a:off x="5456711" y="1598811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TB_00000000000000000000000000000000_Separator3">
            <a:extLst>
              <a:ext uri="{FF2B5EF4-FFF2-40B4-BE49-F238E27FC236}">
                <a16:creationId xmlns:a16="http://schemas.microsoft.com/office/drawing/2014/main" id="{3DC73A55-0C1B-4D33-AEF7-533415D3DA91}"/>
              </a:ext>
            </a:extLst>
          </p:cNvPr>
          <p:cNvCxnSpPr/>
          <p:nvPr>
            <p:custDataLst>
              <p:tags r:id="rId203"/>
            </p:custDataLst>
          </p:nvPr>
        </p:nvCxnSpPr>
        <p:spPr>
          <a:xfrm>
            <a:off x="7533525" y="1598811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4">
            <a:extLst>
              <a:ext uri="{FF2B5EF4-FFF2-40B4-BE49-F238E27FC236}">
                <a16:creationId xmlns:a16="http://schemas.microsoft.com/office/drawing/2014/main" id="{889974A7-94B4-4AF8-9C04-C0CB4034E106}"/>
              </a:ext>
            </a:extLst>
          </p:cNvPr>
          <p:cNvCxnSpPr/>
          <p:nvPr>
            <p:custDataLst>
              <p:tags r:id="rId204"/>
            </p:custDataLst>
          </p:nvPr>
        </p:nvCxnSpPr>
        <p:spPr>
          <a:xfrm>
            <a:off x="9543346" y="1598811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8AECDD9-4278-42AD-9DAD-FFEC9DEBAD22}"/>
              </a:ext>
            </a:extLst>
          </p:cNvPr>
          <p:cNvSpPr txBox="1"/>
          <p:nvPr/>
        </p:nvSpPr>
        <p:spPr>
          <a:xfrm>
            <a:off x="3549197" y="357809"/>
            <a:ext cx="50936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IT roadmap template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25570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1LTA2LTAzVDAwOjAwOjAwWiIsIkVuZERhdGUiOiIyMDI1LTA3LTE1VDIzOjU5OjAwWiIsIlBlcmNlbnRhZ2VDb21wbGV0ZSI6bnVsbCwiU3R5bGUiOnsiJGlkIjoiNyIsIlNoYXBlIjoyLCJTaGFwZVRoaWNrbmVzcyI6MS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iLCJUb3AiOjAuMCwiTGVmdCI6MC4wLCJSaWdodCI6MC4wLCJCb3R0b20iOjAuMH0sIlBhZGRpbmciOnsiJGlkIjoiMTMiLCJUb3AiOjAuMCwiTGVmdCI6MC4wLCJSaWdodCI6MC4wLCJCb3R0b20iOjAuMH0sIkJhY2tncm91bmQiOnsiJGlkIjoiMTQiLCJDb2xvciI6eyIkaWQiOiIxNSIsIkEiOjg5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xMCwiRm9udE5hbWUiOiJDYWxpYnJpIiwiSXNCb2xkIjpmYWxzZSwiSXNJdGFsaWMiOmZhbHNlLCJJc1VuZGVybGluZWQiOmZhbHNlLCJQYXJlbnRTdHlsZSI6bnVsbH0sIkF1dG9TaXplIjowLCJGb3JlZ3JvdW5kIjp7IiRpZCI6IjE5IiwiQ29sb3IiOnsiJGlkIjoiMj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SIsIlRvcCI6MC4wLCJMZWZ0IjowLjAsIlJpZ2h0IjowLjAsIkJvdHRvbSI6MC4wfSwiUGFkZGluZyI6eyIkaWQiOiIyMiIsIlRvcCI6MC4wLCJMZWZ0IjowLjAsIlJpZ2h0IjowLjAsIkJvdHRvbSI6MC4wfSwiQmFja2dyb3VuZCI6eyIkaWQiOiIyMyIsIkNvbG9yIjp7IiRyZWYiOiIxNSJ9fSwiSXNWaXNpYmxlIjp0cnVlLCJXaWR0aCI6MC4wLCJIZWlnaHQiOjAuMCwiQm9yZGVyU3R5bGUiOnsiJGlkIjoiMjQiLCJMaW5lQ29sb3IiOm51bGwsIkxpbmVXZWlnaHQiOjAuMCwiTGluZVR5cGUiOjAsIlBhcmVudFN0eWxlIjpudWxsfSwiUGFyZW50U3R5bGUiOm51bGx9LCJIb3Jpem9udGFsQ29ubmVjdG9yU3R5bGUiOnsiJGlkIjoiMjUiLCJMaW5lQ29sb3IiOnsiJGlkIjoiMjYiLCIkdHlwZSI6Ik5MUkUuQ29tbW9uLkRvbS5Tb2xpZENvbG9yQnJ1c2gsIE5MUkUuQ29tbW9uIiwiQ29sb3IiOnsiJGlkIjoiMjciLCJBIjoyNTUsIlIiOjIwNCwiRyI6MjA0LCJCIjoyMDR9fSwiTGluZVdlaWdodCI6MS4wLCJMaW5lVHlwZSI6MCwiUGFyZW50U3R5bGUiOm51bGx9LCJWZXJ0aWNhbENvbm5lY3RvclN0eWxlIjp7IiRpZCI6IjI4IiwiTGluZUNvbG9yIjp7IiRpZCI6IjI5IiwiJHR5cGUiOiJOTFJFLkNvbW1vbi5Eb20uU29saWRDb2xvckJydXNoLCBOTFJFLkNvbW1vbiIsIkNvbG9yIjp7IiRpZCI6IjM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zEiLCJNYXJnaW4iOnsiJGlkIjoiMzIiLCJUb3AiOjAuMCwiTGVmdCI6NC4wLCJSaWdodCI6NC4wLCJCb3R0b20iOjAuMH0sIlBhZGRpbmciOnsiJGlkIjoiMzMiLCJUb3AiOjAuMCwiTGVmdCI6MC4wLCJSaWdodCI6MC4wLCJCb3R0b20iOjAuMH0sIkJhY2tncm91bmQiOnsiJGlkIjoiMzQiLCJDb2xvciI6eyIkaWQiOiIzNSIsIkEiOjI1NSwiUiI6MTI5LCJHIjoxNDksIkIiOjkxfX0sIklzVmlzaWJsZSI6dHJ1ZSwiV2lkdGgiOjAuMCwiSGVpZ2h0IjoxNi4xMTMzMzMzMzMzMzMzNDQsIkJvcmRlclN0eWxlIjp7IiRpZCI6IjM2IiwiTGluZUNvbG9yIjp7IiRpZCI6IjM3IiwiJHR5cGUiOiJOTFJFLkNvbW1vbi5Eb20uU29saWRDb2xvckJydXNoLCBOTFJFLkNvbW1vbiIsIkNvbG9yIjp7IiRpZCI6IjM4IiwiQSI6MjU1LCJSIjoyNTUsIkciOjAsIkIiOjB9fSwiTGluZVdlaWdodCI6MC4wLCJMaW5lVHlwZSI6MCwiUGFyZW50U3R5bGUiOm51bGx9LCJQYXJlbnRTdHlsZSI6bnVsbH0sIlRpdGxlU3R5bGUiOnsiJGlkIjoiMzkiLCJGb250U2V0dGluZ3MiOnsiJGlkIjoiNDAiLCJGb250U2l6ZSI6MTAsIkZvbnROYW1lIjoiTVYgQm9saSIsIklzQm9sZCI6ZmFsc2UsIklzSXRhbGljIjpmYWxzZSwiSXNVbmRlcmxpbmVkIjpmYWxzZSwiUGFyZW50U3R5bGUiOm51bGx9LCJBdXRvU2l6ZSI6MiwiRm9yZWdyb3VuZCI6eyIkaWQiOiI0MSIsIkNvbG9yIjp7IiRpZCI6IjQyIiwiQSI6MjU1LCJSIjoyNTUsIkciOjI1NSwiQiI6MjU1fX0sIk1heFdpZHRoIjo3Mi4yOTY2NjY2NjY2NjY2NjcsIk1heEhlaWdodCI6IkluZmluaXR5IiwiU21hcnRGb3JlZ3JvdW5kSXNBY3RpdmUiOmZhbHNlLCJIb3Jpem9udGFsQWxpZ25tZW50IjoxLCJWZXJ0aWNhbEFsaWdubWVudCI6MCwiU21hcnRGb3JlZ3JvdW5kIjpudWxsLCJCYWNrZ3JvdW5kRmlsbFR5cGUiOjAsIk1hcmdpbiI6eyIkaWQiOiI0MyIsIlRvcCI6MC4wLCJMZWZ0IjowLjAsIlJpZ2h0IjowLjAsIkJvdHRvbSI6MC4wfSwiUGFkZGluZyI6eyIkaWQiOiI0NCIsIlRvcCI6MC4wLCJMZWZ0IjowLjAsIlJpZ2h0IjowLjAsIkJvdHRvbSI6MC4wfSwiQmFja2dyb3VuZCI6eyIkaWQiOiI0NSIsIkNvbG9yIjp7IiRpZCI6IjQ2IiwiQSI6MCwiUiI6MjU1LCJHIjoyNTUsIkIiOjI1NX19LCJJc1Zpc2libGUiOnRydWUsIldpZHRoIjowLjAsIkhlaWdodCI6MC4wLCJCb3JkZXJTdHlsZSI6eyIkaWQiOiI0NyIsIkxpbmVDb2xvciI6bnVsbCwiTGluZVdlaWdodCI6MC4wLCJMaW5lVHlwZSI6MCwiUGFyZW50U3R5bGUiOm51bGx9LCJQYXJlbnRTdHlsZSI6bnVsbH0sIkRhdGVTdHlsZSI6eyIkaWQiOiI0OCIsIkZvbnRTZXR0aW5ncyI6eyIkaWQiOiI0OSIsIkZvbnRTaXplIjoxMCwiRm9udE5hbWUiOiJDYWxpYnJpIiwiSXNCb2xkIjpmYWxzZSwiSXNJdGFsaWMiOmZhbHNlLCJJc1VuZGVybGluZWQiOmZhbHNlLCJQYXJlbnRTdHlsZSI6bnVsbH0sIkF1dG9TaXplIjowLCJGb3JlZ3JvdW5kIjp7IiRpZCI6IjUwIiwiQ29sb3IiOnsiJGlkIjoiNT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UyIiwiVG9wIjowLjAsIkxlZnQiOjAuMCwiUmlnaHQiOjAuMCwiQm90dG9tIjowLjB9LCJQYWRkaW5nIjp7IiRpZCI6IjUzIiwiVG9wIjowLjAsIkxlZnQiOjAuMCwiUmlnaHQiOjAuMCwiQm90dG9tIjowLjB9LCJCYWNrZ3JvdW5kIjp7IiRpZCI6IjU0IiwiQ29sb3IiOnsiJHJlZiI6IjE1In19LCJJc1Zpc2libGUiOnRydWUsIldpZHRoIjowLjAsIkhlaWdodCI6MC4wLCJCb3JkZXJTdHlsZSI6eyIkaWQiOiI1NSIsIkxpbmVDb2xvciI6bnVsbCwiTGluZVdlaWdodCI6MC4wLCJMaW5lVHlwZSI6MCwiUGFyZW50U3R5bGUiOm51bGx9LCJQYXJlbnRTdHlsZSI6bnVsbH0sIkRhdGVGb3JtYXQiOnsiJGlkIjoiN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ciLCJGb3JtYXQiOjAsIklzVmlzaWJsZSI6ZmFsc2UsIkxhc3RLbm93blZpc2liaWxpdHlTdGF0ZSI6ZmFsc2V9LCJJc1Zpc2libGUiOnRydWUsIlBhcmVudFN0eWxlIjpudWxsfSwiSW5kZXgiOjIsIlNtYXJ0RHVyYXRpb25BY3RpdmF0ZWQiOmZhbHNlLCJEYXRlRm9ybWF0Ijp7IiRyZWYiOiI1NiJ9LCJXZWVrTnVtYmVyaW5nIjp7IiRpZCI6IjU4IiwiRm9ybWF0IjowLCJJc1Zpc2libGUiOmZhbHNlLCJMYXN0S25vd25WaXNpYmlsaXR5U3RhdGUiOmZhbHNlfSwiSWQiOiI0MDdiMGIxNi0xOWFhLTRhY2UtODFkZC00OGYzMTZiOTk2ZDAiLCJJbXBvcnRJZCI6bnVsbCwiVGl0bGUiOiJJbXBhY3QgQW5hbHlzaXMiLCJOb3RlIjpudWxsLCJIeXBlcmxpbmsiOnsiJGlkIjoiNTkiLCJBZGRyZXNzIjoiIiwiU3ViQWRkcmVzcyI6IiJ9LCJJc0NoYW5nZWQiOmZhbHNlLCJJc05ldyI6ZmFsc2V9fV0sIl9taWxlc3RvbmVzIjpbeyIkaWQiOiI2MCIsIklkIjoiNDUwNTRhM2MtMzhlNS00OTE0LWIwOWMtYWUzOWNhMThlOTRlIiwiSW5kZXgiOjAsIkdyb3VwSWQiOm51bGwsIlRpdGxlIjoiTWlncmF0aW9uIFBsYW4iLCJEYXRlVGltZSI6IjIwMjUtMDctMTdUMjM6NTk6MDAiLCJQZXJjZW50YWdlQ29tcGxldGUiOm51bGwsIk5vdGUiOm51bGwsIlN0eWxlIjp7IiRpZCI6IjYxIiwiVGl0bGVQb3NpdGlvbiI6IlJpZ2h0IiwiRGF0ZVBvc2l0aW9uIjoiTGVmdCIsIlNoYXBlVHlwZSI6MTMsIlNoYXBlU2l6ZSI6MSwiU3BhY2luZyI6NSwiU2hhcGVTdHlsZSI6eyIkaWQiOiI2MiIsIk1hcmdpbiI6eyIkaWQiOiI2MyIsIlRvcCI6MC4wLCJMZWZ0IjowLjAsIlJpZ2h0IjowLjAsIkJvdHRvbSI6MC4wfSwiUGFkZGluZyI6eyIkaWQiOiI2NCIsIlRvcCI6MC4wLCJMZWZ0IjowLjAsIlJpZ2h0IjowLjAsIkJvdHRvbSI6MC4wfSwiQmFja2dyb3VuZCI6eyIkaWQiOiI2NSIsIkNvbG9yIjp7IiRpZCI6IjY2IiwiQSI6MjU1LCJSIjoxMjksIkciOjE0OSwiQiI6OTF9fSwiSXNWaXNpYmxlIjp0cnVlLCJXaWR0aCI6MTguMCwiSGVpZ2h0IjoyMC4wLCJCb3JkZXJTdHlsZSI6eyIkaWQiOiI2NyIsIkxpbmVDb2xvciI6bnVsbCwiTGluZVdlaWdodCI6MC4wLCJMaW5lVHlwZSI6MCwiUGFyZW50U3R5bGUiOm51bGx9LCJQYXJlbnRTdHlsZSI6bnVsbH0sIlRpdGxlU3R5bGUiOnsiJGlkIjoiNjgiLCJGb250U2V0dGluZ3MiOnsiJGlkIjoiNjkiLCJGb250U2l6ZSI6MTEsIkZvbnROYW1lIjoiQ2FsaWJyaSIsIklzQm9sZCI6dHJ1ZSwiSXNJdGFsaWMiOmZhbHNlLCJJc1VuZGVybGluZWQiOmZhbHNlLCJQYXJlbnRTdHlsZSI6bnVsbH0sIkF1dG9TaXplIjowLCJGb3JlZ3JvdW5kIjp7IiRpZCI6IjcwIiwiQ29sb3IiOnsiJGlkIjoiN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IiLCJUb3AiOjAuMCwiTGVmdCI6MC4wLCJSaWdodCI6MC4wLCJCb3R0b20iOjAuMH0sIlBhZGRpbmciOnsiJGlkIjoiNzMiLCJUb3AiOjAuMCwiTGVmdCI6MC4wLCJSaWdodCI6MC4wLCJCb3R0b20iOjAuMH0sIkJhY2tncm91bmQiOnsiJGlkIjoiNzQiLCJDb2xvciI6eyIkaWQiOiI3NSIsIkEiOjAsIlIiOjI1NSwiRyI6MjU1LCJCIjoyNTV9fSwiSXNWaXNpYmxlIjpmYWxzZSwiV2lkdGgiOjAuMCwiSGVpZ2h0IjowLjAsIkJvcmRlclN0eWxlIjp7IiRpZCI6Ijc2IiwiTGluZUNvbG9yIjpudWxsLCJMaW5lV2VpZ2h0IjowLjAsIkxpbmVUeXBlIjowLCJQYXJlbnRTdHlsZSI6bnVsbH0sIlBhcmVudFN0eWxlIjpudWxsfSwiRGF0ZVN0eWxlIjp7IiRpZCI6Ijc3IiwiRm9udFNldHRpbmdzIjp7IiRpZCI6Ijc4IiwiRm9udFNpemUiOjEwLCJGb250TmFtZSI6IkNhbGlicmkiLCJJc0JvbGQiOmZhbHNlLCJJc0l0YWxpYyI6ZmFsc2UsIklzVW5kZXJsaW5lZCI6ZmFsc2UsIlBhcmVudFN0eWxlIjpudWxsfSwiQXV0b1NpemUiOjAsIkZvcmVncm91bmQiOnsiJGlkIjoiNzkiLCJDb2xvciI6eyIkaWQiOiI4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DEiLCJUb3AiOjAuMCwiTGVmdCI6MC4wLCJSaWdodCI6MC4wLCJCb3R0b20iOjAuMH0sIlBhZGRpbmciOnsiJGlkIjoiODIiLCJUb3AiOjAuMCwiTGVmdCI6MC4wLCJSaWdodCI6MC4wLCJCb3R0b20iOjAuMH0sIkJhY2tncm91bmQiOnsiJGlkIjoiODMiLCJDb2xvciI6eyIkaWQiOiI4NCIsIkEiOjAsIlIiOjI1NSwiRyI6MjU1LCJCIjoyNTV9fSwiSXNWaXNpYmxlIjpmYWxzZSwiV2lkdGgiOjAuMCwiSGVpZ2h0IjowLjAsIkJvcmRlclN0eWxlIjp7IiRpZCI6Ijg1IiwiTGluZUNvbG9yIjpudWxsLCJMaW5lV2VpZ2h0IjowLjAsIkxpbmVUeXBlIjowLCJQYXJlbnRTdHlsZSI6bnVsbH0sIlBhcmVudFN0eWxlIjpudWxsfSwiRGF0ZUZvcm1hdCI6eyIkaWQiOiI4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yIsIkZvcm1hdCI6MCwiSXNWaXNpYmxlIjpmYWxzZSwiTGFzdEtub3duVmlzaWJpbGl0eVN0YXRlIjpmYWxzZX0sIklzVmlzaWJsZSI6dHJ1ZSwiUGFyZW50U3R5bGUiOm51bGx9LCJIeXBlcmxpbmsiOm51bGwsIkltcG9ydElkIjpudWxsfSx7IiRpZCI6Ijg4IiwiSWQiOiIyY2M3OWRmYi0zMjAwLTRhODgtYTRkZi0zNTA3MjI2YjYzNTciLCJJbmRleCI6MSwiR3JvdXBJZCI6bnVsbCwiVGl0bGUiOiJNaWdyYXRpb24gUGxhbiIsIkRhdGVUaW1lIjoiMjAyNS0wOS0xM1QyMzo1OTowMCIsIlBlcmNlbnRhZ2VDb21wbGV0ZSI6bnVsbCwiTm90ZSI6bnVsbCwiU3R5bGUiOnsiJGlkIjoiODkiLCJUaXRsZVBvc2l0aW9uIjoiUmlnaHQiLCJEYXRlUG9zaXRpb24iOiJMZWZ0IiwiU2hhcGVUeXBlIjoxNCwiU2hhcGVTaXplIjoxLCJTcGFjaW5nIjo1LCJTaGFwZVN0eWxlIjp7IiRpZCI6IjkwIiwiTWFyZ2luIjp7IiRpZCI6IjkxIiwiVG9wIjowLjAsIkxlZnQiOjAuMCwiUmlnaHQiOjAuMCwiQm90dG9tIjowLjB9LCJQYWRkaW5nIjp7IiRpZCI6IjkyIiwiVG9wIjowLjAsIkxlZnQiOjAuMCwiUmlnaHQiOjAuMCwiQm90dG9tIjowLjB9LCJCYWNrZ3JvdW5kIjp7IiRpZCI6IjkzIiwiQ29sb3IiOnsiJGlkIjoiOTQiLCJBIjoyNTUsIlIiOjEyOSwiRyI6MTQ5LCJCIjo5MX19LCJJc1Zpc2libGUiOnRydWUsIldpZHRoIjoxOC4wLCJIZWlnaHQiOjIwLjAsIkJvcmRlclN0eWxlIjp7IiRpZCI6Ijk1IiwiTGluZUNvbG9yIjpudWxsLCJMaW5lV2VpZ2h0IjowLjAsIkxpbmVUeXBlIjowLCJQYXJlbnRTdHlsZSI6bnVsbH0sIlBhcmVudFN0eWxlIjpudWxsfSwiVGl0bGVTdHlsZSI6eyIkaWQiOiI5NiIsIkZvbnRTZXR0aW5ncyI6eyIkaWQiOiI5NyIsIkZvbnRTaXplIjoxMSwiRm9udE5hbWUiOiJNViBCb2xpIiwiSXNCb2xkIjpmYWxzZSwiSXNJdGFsaWMiOmZhbHNlLCJJc1VuZGVybGluZWQiOmZhbHNlLCJQYXJlbnRTdHlsZSI6bnVsbH0sIkF1dG9TaXplIjoyLCJGb3JlZ3JvdW5kIjp7IiRpZCI6Ijk4IiwiQ29sb3IiOnsiJGlkIjoiOTkiLCJBIjoyNTUsIlIiOjAsIkciOjAsIkIiOjB9fSwiTWF4V2lkdGgiOjk3LjUyNTkwMTc5NDQzMzYsIk1heEhlaWdodCI6IkluZmluaXR5IiwiU21hcnRGb3JlZ3JvdW5kSXNBY3RpdmUiOmZhbHNlLCJIb3Jpem9udGFsQWxpZ25tZW50IjowLCJWZXJ0aWNhbEFsaWdubWVudCI6MCwiU21hcnRGb3JlZ3JvdW5kIjpudWxsLCJCYWNrZ3JvdW5kRmlsbFR5cGUiOjAsIk1hcmdpbiI6eyIkaWQiOiIxMDAiLCJUb3AiOjAuMCwiTGVmdCI6MC4wLCJSaWdodCI6MC4wLCJCb3R0b20iOjAuMH0sIlBhZGRpbmciOnsiJGlkIjoiMTAxIiwiVG9wIjowLjAsIkxlZnQiOjAuMCwiUmlnaHQiOjAuMCwiQm90dG9tIjowLjB9LCJCYWNrZ3JvdW5kIjp7IiRpZCI6IjEwMiIsIkNvbG9yIjp7IiRpZCI6IjEwMyIsIkEiOjAsIlIiOjI1NSwiRyI6MjU1LCJCIjoyNTV9fSwiSXNWaXNpYmxlIjp0cnVlLCJXaWR0aCI6MC4wLCJIZWlnaHQiOjAuMCwiQm9yZGVyU3R5bGUiOnsiJGlkIjoiMTA0IiwiTGluZUNvbG9yIjpudWxsLCJMaW5lV2VpZ2h0IjowLjAsIkxpbmVUeXBlIjowLCJQYXJlbnRTdHlsZSI6bnVsbH0sIlBhcmVudFN0eWxlIjpudWxsfSwiRGF0ZVN0eWxlIjp7IiRpZCI6IjEwNSIsIkZvbnRTZXR0aW5ncyI6eyIkaWQiOiIxMDYiLCJGb250U2l6ZSI6MTAsIkZvbnROYW1lIjoiQ2FsaWJyaSIsIklzQm9sZCI6ZmFsc2UsIklzSXRhbGljIjpmYWxzZSwiSXNVbmRlcmxpbmVkIjpmYWxzZSwiUGFyZW50U3R5bGUiOm51bGx9LCJBdXRvU2l6ZSI6MCwiRm9yZWdyb3VuZCI6eyIkaWQiOiIxMDciLCJDb2xvciI6eyIkaWQiOiIxMD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wOSIsIlRvcCI6MC4wLCJMZWZ0IjowLjAsIlJpZ2h0IjowLjAsIkJvdHRvbSI6MC4wfSwiUGFkZGluZyI6eyIkaWQiOiIxMTAiLCJUb3AiOjAuMCwiTGVmdCI6MC4wLCJSaWdodCI6MC4wLCJCb3R0b20iOjAuMH0sIkJhY2tncm91bmQiOnsiJGlkIjoiMTExIiwiQ29sb3IiOnsiJGlkIjoiMTEyIiwiQSI6MCwiUiI6MjU1LCJHIjoyNTUsIkIiOjI1NX19LCJJc1Zpc2libGUiOmZhbHNlLCJXaWR0aCI6MC4wLCJIZWlnaHQiOjAuMCwiQm9yZGVyU3R5bGUiOnsiJGlkIjoiMTEzIiwiTGluZUNvbG9yIjpudWxsLCJMaW5lV2VpZ2h0IjowLjAsIkxpbmVUeXBlIjowLCJQYXJlbnRTdHlsZSI6bnVsbH0sIlBhcmVudFN0eWxlIjpudWxsfSwiRGF0ZUZvcm1hdCI6eyIkaWQiOiIxM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1IiwiRm9ybWF0IjowLCJJc1Zpc2libGUiOmZhbHNlLCJMYXN0S25vd25WaXNpYmlsaXR5U3RhdGUiOmZhbHNlfSwiSXNWaXNpYmxlIjp0cnVlLCJQYXJlbnRTdHlsZSI6bnVsbH0sIkh5cGVybGluayI6bnVsbCwiSW1wb3J0SWQiOm51bGx9LHsiJGlkIjoiMTE2IiwiSWQiOiI2MWUwYzRlZi01Mzk4LTQ5YTctOTkwOS0yZDU5OTQ1ZDgwYTEiLCJJbmRleCI6MywiR3JvdXBJZCI6bnVsbCwiVGl0bGUiOiJNNSIsIkRhdGVUaW1lIjoiMjAyNS0wNy0zMVQyMzo1OTowMCIsIlBlcmNlbnRhZ2VDb21wbGV0ZSI6bnVsbCwiTm90ZSI6bnVsbCwiU3R5bGUiOnsiJGlkIjoiMTE3IiwiVGl0bGVQb3NpdGlvbiI6IlJpZ2h0IiwiRGF0ZVBvc2l0aW9uIjoiTGVmdCIsIlNoYXBlVHlwZSI6NCwiU2hhcGVTaXplIjozLCJTcGFjaW5nIjo1LCJTaGFwZVN0eWxlIjp7IiRpZCI6IjExOCIsIk1hcmdpbiI6eyIkaWQiOiIxMTkiLCJUb3AiOjAuMCwiTGVmdCI6MC4wLCJSaWdodCI6MC4wLCJCb3R0b20iOjAuMH0sIlBhZGRpbmciOnsiJGlkIjoiMTIwIiwiVG9wIjowLjAsIkxlZnQiOjAuMCwiUmlnaHQiOjAuMCwiQm90dG9tIjowLjB9LCJCYWNrZ3JvdW5kIjp7IiRpZCI6IjEyMSIsIkNvbG9yIjp7IiRpZCI6IjEyMiIsIkEiOjI1NSwiUiI6MTI5LCJHIjoxNDksIkIiOjkxfX0sIklzVmlzaWJsZSI6dHJ1ZSwiV2lkdGgiOjE0LjU5NTQzMzIzNTE2ODQ1NywiSGVpZ2h0IjoxNS4xMjkxMzQxNzgxNjE2MjEsIkJvcmRlclN0eWxlIjp7IiRpZCI6IjEyMyIsIkxpbmVDb2xvciI6bnVsbCwiTGluZVdlaWdodCI6MC4wLCJMaW5lVHlwZSI6MCwiUGFyZW50U3R5bGUiOm51bGx9LCJQYXJlbnRTdHlsZSI6bnVsbH0sIlRpdGxlU3R5bGUiOnsiJGlkIjoiMTI0IiwiRm9udFNldHRpbmdzIjp7IiRpZCI6IjEyNSIsIkZvbnRTaXplIjoxMSwiRm9udE5hbWUiOiJDYWxpYnJpIiwiSXNCb2xkIjp0cnVlLCJJc0l0YWxpYyI6ZmFsc2UsIklzVW5kZXJsaW5lZCI6ZmFsc2UsIlBhcmVudFN0eWxlIjpudWxsfSwiQXV0b1NpemUiOjAsIkZvcmVncm91bmQiOnsiJGlkIjoiMTI2IiwiQ29sb3IiOnsiJGlkIjoiMTI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OCIsIlRvcCI6MC4wLCJMZWZ0IjowLjAsIlJpZ2h0IjowLjAsIkJvdHRvbSI6MC4wfSwiUGFkZGluZyI6eyIkaWQiOiIxMjkiLCJUb3AiOjAuMCwiTGVmdCI6MC4wLCJSaWdodCI6MC4wLCJCb3R0b20iOjAuMH0sIkJhY2tncm91bmQiOnsiJGlkIjoiMTMwIiwiQ29sb3IiOnsiJGlkIjoiMTMxIiwiQSI6MCwiUiI6MjU1LCJHIjoyNTUsIkIiOjI1NX19LCJJc1Zpc2libGUiOmZhbHNlLCJXaWR0aCI6MC4wLCJIZWlnaHQiOjAuMCwiQm9yZGVyU3R5bGUiOnsiJGlkIjoiMTMyIiwiTGluZUNvbG9yIjpudWxsLCJMaW5lV2VpZ2h0IjowLjAsIkxpbmVUeXBlIjowLCJQYXJlbnRTdHlsZSI6bnVsbH0sIlBhcmVudFN0eWxlIjpudWxsfSwiRGF0ZVN0eWxlIjp7IiRpZCI6IjEzMyIsIkZvbnRTZXR0aW5ncyI6eyIkaWQiOiIxMzQiLCJGb250U2l6ZSI6MTAsIkZvbnROYW1lIjoiQ2FsaWJyaSIsIklzQm9sZCI6ZmFsc2UsIklzSXRhbGljIjpmYWxzZSwiSXNVbmRlcmxpbmVkIjpmYWxzZSwiUGFyZW50U3R5bGUiOm51bGx9LCJBdXRvU2l6ZSI6MCwiRm9yZWdyb3VuZCI6eyIkaWQiOiIxMzUiLCJDb2xvciI6eyIkaWQiOiIxMz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zNyIsIlRvcCI6MC4wLCJMZWZ0IjowLjAsIlJpZ2h0IjowLjAsIkJvdHRvbSI6MC4wfSwiUGFkZGluZyI6eyIkaWQiOiIxMzgiLCJUb3AiOjAuMCwiTGVmdCI6MC4wLCJSaWdodCI6MC4wLCJCb3R0b20iOjAuMH0sIkJhY2tncm91bmQiOnsiJGlkIjoiMTM5IiwiQ29sb3IiOnsiJGlkIjoiMTQwIiwiQSI6MCwiUiI6MjU1LCJHIjoyNTUsIkIiOjI1NX19LCJJc1Zpc2libGUiOmZhbHNlLCJXaWR0aCI6MC4wLCJIZWlnaHQiOjAuMCwiQm9yZGVyU3R5bGUiOnsiJGlkIjoiMTQxIiwiTGluZUNvbG9yIjpudWxsLCJMaW5lV2VpZ2h0IjowLjAsIkxpbmVUeXBlIjowLCJQYXJlbnRTdHlsZSI6bnVsbH0sIlBhcmVudFN0eWxlIjpudWxsfSwiRGF0ZUZvcm1hdCI6eyIkaWQiOiIxN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zIiwiRm9ybWF0IjowLCJJc1Zpc2libGUiOmZhbHNlLCJMYXN0S25vd25WaXNpYmlsaXR5U3RhdGUiOmZhbHNlfSwiSXNWaXNpYmxlIjp0cnVlLCJQYXJlbnRTdHlsZSI6bnVsbH0sIkh5cGVybGluayI6bnVsbCwiSW1wb3J0SWQiOm51bGx9LHsiJGlkIjoiMTQ0IiwiSWQiOiIyYTkyZWRhZi0wMmY4LTRkNGYtYWVhNy0zMDdhNTM5NTlhNDkiLCJJbmRleCI6NCwiR3JvdXBJZCI6bnVsbCwiVGl0bGUiOiJOb3RpZmljYXRpb24iLCJEYXRlVGltZSI6IjIwMjUtMDgtMDRUMjM6NTk6MDAiLCJQZXJjZW50YWdlQ29tcGxldGUiOm51bGwsIk5vdGUiOm51bGwsIlN0eWxlIjp7IiRpZCI6IjE0NSIsIlRpdGxlUG9zaXRpb24iOiJSaWdodCIsIkRhdGVQb3NpdGlvbiI6IkxlZnQiLCJTaGFwZVR5cGUiOjQsIlNoYXBlU2l6ZSI6MywiU3BhY2luZyI6NSwiU2hhcGVTdHlsZSI6eyIkaWQiOiIxNDYiLCJNYXJnaW4iOnsiJGlkIjoiMTQ3IiwiVG9wIjowLjAsIkxlZnQiOjAuMCwiUmlnaHQiOjAuMCwiQm90dG9tIjowLjB9LCJQYWRkaW5nIjp7IiRpZCI6IjE0OCIsIlRvcCI6MC4wLCJMZWZ0IjowLjAsIlJpZ2h0IjowLjAsIkJvdHRvbSI6MC4wfSwiQmFja2dyb3VuZCI6eyIkaWQiOiIxNDkiLCJDb2xvciI6eyIkaWQiOiIxNTAiLCJBIjoyNTUsIlIiOjEyOSwiRyI6MTQ5LCJCIjo5MX19LCJJc1Zpc2libGUiOnRydWUsIldpZHRoIjoxNC41OTU0MzMyMzUxNjg0NTcsIkhlaWdodCI6MTUuMTI5MTM0MTc4MTYxNjIxLCJCb3JkZXJTdHlsZSI6eyIkaWQiOiIxNTEiLCJMaW5lQ29sb3IiOm51bGwsIkxpbmVXZWlnaHQiOjAuMCwiTGluZVR5cGUiOjAsIlBhcmVudFN0eWxlIjpudWxsfSwiUGFyZW50U3R5bGUiOm51bGx9LCJUaXRsZVN0eWxlIjp7IiRpZCI6IjE1MiIsIkZvbnRTZXR0aW5ncyI6eyIkaWQiOiIxNTMiLCJGb250U2l6ZSI6MTEsIkZvbnROYW1lIjoiQ2FsaWJyaSIsIklzQm9sZCI6dHJ1ZSwiSXNJdGFsaWMiOmZhbHNlLCJJc1VuZGVybGluZWQiOmZhbHNlLCJQYXJlbnRTdHlsZSI6bnVsbH0sIkF1dG9TaXplIjowLCJGb3JlZ3JvdW5kIjp7IiRpZCI6IjE1NCIsIkNvbG9yIjp7IiRpZCI6IjE1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TYiLCJUb3AiOjAuMCwiTGVmdCI6MC4wLCJSaWdodCI6MC4wLCJCb3R0b20iOjAuMH0sIlBhZGRpbmciOnsiJGlkIjoiMTU3IiwiVG9wIjowLjAsIkxlZnQiOjAuMCwiUmlnaHQiOjAuMCwiQm90dG9tIjowLjB9LCJCYWNrZ3JvdW5kIjp7IiRpZCI6IjE1OCIsIkNvbG9yIjp7IiRpZCI6IjE1OSIsIkEiOjAsIlIiOjI1NSwiRyI6MjU1LCJCIjoyNTV9fSwiSXNWaXNpYmxlIjpmYWxzZSwiV2lkdGgiOjAuMCwiSGVpZ2h0IjowLjAsIkJvcmRlclN0eWxlIjp7IiRpZCI6IjE2MCIsIkxpbmVDb2xvciI6bnVsbCwiTGluZVdlaWdodCI6MC4wLCJMaW5lVHlwZSI6MCwiUGFyZW50U3R5bGUiOm51bGx9LCJQYXJlbnRTdHlsZSI6bnVsbH0sIkRhdGVTdHlsZSI6eyIkaWQiOiIxNjEiLCJGb250U2V0dGluZ3MiOnsiJGlkIjoiMTYyIiwiRm9udFNpemUiOjEwLCJGb250TmFtZSI6IkNhbGlicmkiLCJJc0JvbGQiOmZhbHNlLCJJc0l0YWxpYyI6ZmFsc2UsIklzVW5kZXJsaW5lZCI6ZmFsc2UsIlBhcmVudFN0eWxlIjpudWxsfSwiQXV0b1NpemUiOjAsIkZvcmVncm91bmQiOnsiJGlkIjoiMTYzIiwiQ29sb3IiOnsiJGlkIjoiMTY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NjUiLCJUb3AiOjAuMCwiTGVmdCI6MC4wLCJSaWdodCI6MC4wLCJCb3R0b20iOjAuMH0sIlBhZGRpbmciOnsiJGlkIjoiMTY2IiwiVG9wIjowLjAsIkxlZnQiOjAuMCwiUmlnaHQiOjAuMCwiQm90dG9tIjowLjB9LCJCYWNrZ3JvdW5kIjp7IiRpZCI6IjE2NyIsIkNvbG9yIjp7IiRpZCI6IjE2OCIsIkEiOjAsIlIiOjI1NSwiRyI6MjU1LCJCIjoyNTV9fSwiSXNWaXNpYmxlIjpmYWxzZSwiV2lkdGgiOjAuMCwiSGVpZ2h0IjowLjAsIkJvcmRlclN0eWxlIjp7IiRpZCI6IjE2OSIsIkxpbmVDb2xvciI6bnVsbCwiTGluZVdlaWdodCI6MC4wLCJMaW5lVHlwZSI6MCwiUGFyZW50U3R5bGUiOm51bGx9LCJQYXJlbnRTdHlsZSI6bnVsbH0sIkRhdGVGb3JtYXQiOnsiJGlkIjoiMTc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MSIsIkZvcm1hdCI6MCwiSXNWaXNpYmxlIjpmYWxzZSwiTGFzdEtub3duVmlzaWJpbGl0eVN0YXRlIjpmYWxzZX0sIklzVmlzaWJsZSI6dHJ1ZSwiUGFyZW50U3R5bGUiOm51bGx9LCJIeXBlcmxpbmsiOm51bGwsIkltcG9ydElkIjpudWxsfSx7IiRpZCI6IjE3MiIsIklkIjoiOGNlMzUyZmQtZTUxMC00ZDhiLWEzOTMtZTM1NmFkZGU2ZTcyIiwiSW5kZXgiOjUsIkdyb3VwSWQiOm51bGwsIlRpdGxlIjoiQmxhbmsiLCJEYXRlVGltZSI6IjIwMjUtMDgtMDhUMjM6NTk6MDAiLCJQZXJjZW50YWdlQ29tcGxldGUiOm51bGwsIk5vdGUiOm51bGwsIlN0eWxlIjp7IiRpZCI6IjE3MyIsIlRpdGxlUG9zaXRpb24iOiJSaWdodCIsIkRhdGVQb3NpdGlvbiI6IkxlZnQiLCJTaGFwZVR5cGUiOjQsIlNoYXBlU2l6ZSI6MywiU3BhY2luZyI6NSwiU2hhcGVTdHlsZSI6eyIkaWQiOiIxNzQiLCJNYXJnaW4iOnsiJGlkIjoiMTc1IiwiVG9wIjowLjAsIkxlZnQiOjAuMCwiUmlnaHQiOjAuMCwiQm90dG9tIjowLjB9LCJQYWRkaW5nIjp7IiRpZCI6IjE3NiIsIlRvcCI6MC4wLCJMZWZ0IjowLjAsIlJpZ2h0IjowLjAsIkJvdHRvbSI6MC4wfSwiQmFja2dyb3VuZCI6eyIkaWQiOiIxNzciLCJDb2xvciI6eyIkaWQiOiIxNzgiLCJBIjoyNTUsIlIiOjEyOSwiRyI6MTQ5LCJCIjo5MX19LCJJc1Zpc2libGUiOnRydWUsIldpZHRoIjoxNC41OTU0MzMyMzUxNjg0NTcsIkhlaWdodCI6MTUuMTI5MTM0MTc4MTYxNjIxLCJCb3JkZXJTdHlsZSI6eyIkaWQiOiIxNzkiLCJMaW5lQ29sb3IiOm51bGwsIkxpbmVXZWlnaHQiOjAuMCwiTGluZVR5cGUiOjAsIlBhcmVudFN0eWxlIjpudWxsfSwiUGFyZW50U3R5bGUiOm51bGx9LCJUaXRsZVN0eWxlIjp7IiRpZCI6IjE4MCIsIkZvbnRTZXR0aW5ncyI6eyIkaWQiOiIxODEiLCJGb250U2l6ZSI6MTEsIkZvbnROYW1lIjoiQ2FsaWJyaSIsIklzQm9sZCI6dHJ1ZSwiSXNJdGFsaWMiOmZhbHNlLCJJc1VuZGVybGluZWQiOmZhbHNlLCJQYXJlbnRTdHlsZSI6bnVsbH0sIkF1dG9TaXplIjoyLCJGb3JlZ3JvdW5kIjp7IiRpZCI6IjE4MiIsIkNvbG9yIjp7IiRpZCI6IjE4MyIsIkEiOjI1NSwiUiI6MCwiRyI6MCwiQiI6MH19LCJNYXhXaWR0aCI6MzkuMDU4MzQ1Nzk0Njc3NzM0LCJNYXhIZWlnaHQiOiJJbmZpbml0eSIsIlNtYXJ0Rm9yZWdyb3VuZElzQWN0aXZlIjpmYWxzZSwiSG9yaXpvbnRhbEFsaWdubWVudCI6MCwiVmVydGljYWxBbGlnbm1lbnQiOjAsIlNtYXJ0Rm9yZWdyb3VuZCI6bnVsbCwiQmFja2dyb3VuZEZpbGxUeXBlIjowLCJNYXJnaW4iOnsiJGlkIjoiMTg0IiwiVG9wIjowLjAsIkxlZnQiOjAuMCwiUmlnaHQiOjAuMCwiQm90dG9tIjowLjB9LCJQYWRkaW5nIjp7IiRpZCI6IjE4NSIsIlRvcCI6MC4wLCJMZWZ0IjowLjAsIlJpZ2h0IjowLjAsIkJvdHRvbSI6MC4wfSwiQmFja2dyb3VuZCI6eyIkaWQiOiIxODYiLCJDb2xvciI6eyIkaWQiOiIxODciLCJBIjowLCJSIjoyNTUsIkciOjI1NSwiQiI6MjU1fX0sIklzVmlzaWJsZSI6ZmFsc2UsIldpZHRoIjowLjAsIkhlaWdodCI6MC4wLCJCb3JkZXJTdHlsZSI6eyIkaWQiOiIxODgiLCJMaW5lQ29sb3IiOm51bGwsIkxpbmVXZWlnaHQiOjAuMCwiTGluZVR5cGUiOjAsIlBhcmVudFN0eWxlIjpudWxsfSwiUGFyZW50U3R5bGUiOm51bGx9LCJEYXRlU3R5bGUiOnsiJGlkIjoiMTg5IiwiRm9udFNldHRpbmdzIjp7IiRpZCI6IjE5MCIsIkZvbnRTaXplIjoxMCwiRm9udE5hbWUiOiJDYWxpYnJpIiwiSXNCb2xkIjpmYWxzZSwiSXNJdGFsaWMiOmZhbHNlLCJJc1VuZGVybGluZWQiOmZhbHNlLCJQYXJlbnRTdHlsZSI6bnVsbH0sIkF1dG9TaXplIjowLCJGb3JlZ3JvdW5kIjp7IiRpZCI6IjE5MSIsIkNvbG9yIjp7IiRpZCI6IjE5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kzIiwiVG9wIjowLjAsIkxlZnQiOjAuMCwiUmlnaHQiOjAuMCwiQm90dG9tIjowLjB9LCJQYWRkaW5nIjp7IiRpZCI6IjE5NCIsIlRvcCI6MC4wLCJMZWZ0IjowLjAsIlJpZ2h0IjowLjAsIkJvdHRvbSI6MC4wfSwiQmFja2dyb3VuZCI6eyIkaWQiOiIxOTUiLCJDb2xvciI6eyIkaWQiOiIxOTYiLCJBIjowLCJSIjoyNTUsIkciOjI1NSwiQiI6MjU1fX0sIklzVmlzaWJsZSI6ZmFsc2UsIldpZHRoIjowLjAsIkhlaWdodCI6MC4wLCJCb3JkZXJTdHlsZSI6eyIkaWQiOiIxOTciLCJMaW5lQ29sb3IiOm51bGwsIkxpbmVXZWlnaHQiOjAuMCwiTGluZVR5cGUiOjAsIlBhcmVudFN0eWxlIjpudWxsfSwiUGFyZW50U3R5bGUiOm51bGx9LCJEYXRlRm9ybWF0Ijp7IiRpZCI6IjE5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kiLCJGb3JtYXQiOjAsIklzVmlzaWJsZSI6ZmFsc2UsIkxhc3RLbm93blZpc2liaWxpdHlTdGF0ZSI6ZmFsc2V9LCJJc1Zpc2libGUiOnRydWUsIlBhcmVudFN0eWxlIjpudWxsfSwiSHlwZXJsaW5rIjpudWxsLCJJbXBvcnRJZCI6bnVsbH1dLCJJZCI6IjE3ZDYyNDNjLTE5NzktNDA5ZC04MjA0LWNjNzMzNjFiY2Q3NSIsIklzU2luZ2xlSXRlbVJvdyI6ZmFsc2V9LHsiJGlkIjoiMjAwIiwiX3Rhc2tzIjpbeyIkaWQiOiIyMDEiLCJfYXR0YWNoZWRNaWxlc3RvbmVzIjpbXSwiVGFza0RlZmluaXRpb24iOnsiJGlkIjoiMjAyIiwiR3JvdXBOYW1lIjpudWxsLCJTdGFydERhdGUiOiIyMDI1LTA2LTAzVDAwOjAwOjAwWiIsIkVuZERhdGUiOiIyMDI1LTA2LTI0VDE5OjA2OjAwWiIsIlBlcmNlbnRhZ2VDb21wbGV0ZSI6bnVsbCwiU3R5bGUiOnsiJGlkIjoiMjAzIiwiU2hhcGUiOjIsIlNoYXBlVGhpY2tuZXNzIjowLCJEdXJhdGlvbkZvcm1hdCI6MCwiSW5jbHVkZU5vbldvcmtpbmdEYXlzSW5EdXJhdGlvbiI6ZmFsc2UsIlBlcmNlbnRhZ2VDb21wbGV0ZVN0eWxlIjp7IiRpZCI6IjIwNCIsIkZvbnRTZXR0aW5ncyI6eyIkaWQiOiIyMDUiLCJGb250U2l6ZSI6MTAsIkZvbnROYW1lIjoiQ2FsaWJyaSIsIklzQm9sZCI6ZmFsc2UsIklzSXRhbGljIjpmYWxzZSwiSXNVbmRlcmxpbmVkIjpmYWxzZSwiUGFyZW50U3R5bGUiOm51bGx9LCJBdXRvU2l6ZSI6MCwiRm9yZWdyb3VuZCI6eyIkaWQiOiIyMDYiLCJDb2xvciI6eyIkaWQiOiIyMD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DgiLCJUb3AiOjAuMCwiTGVmdCI6MC4wLCJSaWdodCI6MC4wLCJCb3R0b20iOjAuMH0sIlBhZGRpbmciOnsiJGlkIjoiMjA5IiwiVG9wIjowLjAsIkxlZnQiOjAuMCwiUmlnaHQiOjAuMCwiQm90dG9tIjowLjB9LCJCYWNrZ3JvdW5kIjp7IiRpZCI6IjIxMCIsIkNvbG9yIjp7IiRpZCI6IjIxMSIsIkEiOjg5LCJSIjowLCJHIjowLCJCIjowfX0sIklzVmlzaWJsZSI6dHJ1ZSwiV2lkdGgiOjAuMCwiSGVpZ2h0IjowLjAsIkJvcmRlclN0eWxlIjp7IiRpZCI6IjIxMiIsIkxpbmVDb2xvciI6bnVsbCwiTGluZVdlaWdodCI6MC4wLCJMaW5lVHlwZSI6MCwiUGFyZW50U3R5bGUiOm51bGx9LCJQYXJlbnRTdHlsZSI6bnVsbH0sIkR1cmF0aW9uU3R5bGUiOnsiJGlkIjoiMjEzIiwiRm9udFNldHRpbmdzIjp7IiRpZCI6IjIxNCIsIkZvbnRTaXplIjoxMCwiRm9udE5hbWUiOiJDYWxpYnJpIiwiSXNCb2xkIjpmYWxzZSwiSXNJdGFsaWMiOmZhbHNlLCJJc1VuZGVybGluZWQiOmZhbHNlLCJQYXJlbnRTdHlsZSI6bnVsbH0sIkF1dG9TaXplIjowLCJGb3JlZ3JvdW5kIjp7IiRpZCI6IjIxNSIsIkNvbG9yIjp7IiRpZCI6IjIx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NyIsIlRvcCI6MC4wLCJMZWZ0IjowLjAsIlJpZ2h0IjowLjAsIkJvdHRvbSI6MC4wfSwiUGFkZGluZyI6eyIkaWQiOiIyMTgiLCJUb3AiOjAuMCwiTGVmdCI6MC4wLCJSaWdodCI6MC4wLCJCb3R0b20iOjAuMH0sIkJhY2tncm91bmQiOnsiJGlkIjoiMjE5IiwiQ29sb3IiOnsiJHJlZiI6IjIxMSJ9fSwiSXNWaXNpYmxlIjp0cnVlLCJXaWR0aCI6MC4wLCJIZWlnaHQiOjAuMCwiQm9yZGVyU3R5bGUiOnsiJGlkIjoiMjIwIiwiTGluZUNvbG9yIjpudWxsLCJMaW5lV2VpZ2h0IjowLjAsIkxpbmVUeXBlIjowLCJQYXJlbnRTdHlsZSI6bnVsbH0sIlBhcmVudFN0eWxlIjpudWxsfSwiSG9yaXpvbnRhbENvbm5lY3RvclN0eWxlIjp7IiRpZCI6IjIyMSIsIkxpbmVDb2xvciI6eyIkaWQiOiIyMjIiLCIkdHlwZSI6Ik5MUkUuQ29tbW9uLkRvbS5Tb2xpZENvbG9yQnJ1c2gsIE5MUkUuQ29tbW9uIiwiQ29sb3IiOnsiJGlkIjoiMjIzIiwiQSI6MjU1LCJSIjoyMDQsIkciOjIwNCwiQiI6MjA0fX0sIkxpbmVXZWlnaHQiOjEuMCwiTGluZVR5cGUiOjAsIlBhcmVudFN0eWxlIjpudWxsfSwiVmVydGljYWxDb25uZWN0b3JTdHlsZSI6eyIkaWQiOiIyMjQiLCJMaW5lQ29sb3IiOnsiJGlkIjoiMjI1IiwiJHR5cGUiOiJOTFJFLkNvbW1vbi5Eb20uU29saWRDb2xvckJydXNoLCBOTFJFLkNvbW1vbiIsIkNvbG9yIjp7IiRpZCI6IjIy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IyNyIsIk1hcmdpbiI6eyIkaWQiOiIyMjgiLCJUb3AiOjAuMCwiTGVmdCI6NC4wLCJSaWdodCI6NC4wLCJCb3R0b20iOjAuMH0sIlBhZGRpbmciOnsiJGlkIjoiMjI5IiwiVG9wIjowLjAsIkxlZnQiOjAuMCwiUmlnaHQiOjAuMCwiQm90dG9tIjowLjB9LCJCYWNrZ3JvdW5kIjp7IiRpZCI6IjIzMCIsIkNvbG9yIjp7IiRpZCI6IjIzMSIsIkEiOjI1NSwiUiI6MTI5LCJHIjoxNDksIkIiOjkxfX0sIklzVmlzaWJsZSI6dHJ1ZSwiV2lkdGgiOjAuMCwiSGVpZ2h0IjoxNi4xMTMzMzMzMzMzMzMzNDQsIkJvcmRlclN0eWxlIjp7IiRpZCI6IjIzMiIsIkxpbmVDb2xvciI6eyIkaWQiOiIyMzMiLCIkdHlwZSI6Ik5MUkUuQ29tbW9uLkRvbS5Tb2xpZENvbG9yQnJ1c2gsIE5MUkUuQ29tbW9uIiwiQ29sb3IiOnsiJGlkIjoiMjM0IiwiQSI6MjU1LCJSIjoyNTUsIkciOjAsIkIiOjB9fSwiTGluZVdlaWdodCI6MC4wLCJMaW5lVHlwZSI6MCwiUGFyZW50U3R5bGUiOm51bGx9LCJQYXJlbnRTdHlsZSI6bnVsbH0sIlRpdGxlU3R5bGUiOnsiJGlkIjoiMjM1IiwiRm9udFNldHRpbmdzIjp7IiRpZCI6IjIzNiIsIkZvbnRTaXplIjoxMCwiRm9udE5hbWUiOiJNViBCb2xpIiwiSXNCb2xkIjpmYWxzZSwiSXNJdGFsaWMiOmZhbHNlLCJJc1VuZGVybGluZWQiOmZhbHNlLCJQYXJlbnRTdHlsZSI6bnVsbH0sIkF1dG9TaXplIjoyLCJGb3JlZ3JvdW5kIjp7IiRpZCI6IjIzNyIsIkNvbG9yIjp7IiRpZCI6IjIzOCIsIkEiOjI1NSwiUiI6MjU1LCJHIjoyNTUsIkIiOjI1NX19LCJNYXhXaWR0aCI6OTguODczMzMzMzMzMzMzMzM1LCJNYXhIZWlnaHQiOiJJbmZpbml0eSIsIlNtYXJ0Rm9yZWdyb3VuZElzQWN0aXZlIjpmYWxzZSwiSG9yaXpvbnRhbEFsaWdubWVudCI6MSwiVmVydGljYWxBbGlnbm1lbnQiOjAsIlNtYXJ0Rm9yZWdyb3VuZCI6bnVsbCwiQmFja2dyb3VuZEZpbGxUeXBlIjowLCJNYXJnaW4iOnsiJGlkIjoiMjM5IiwiVG9wIjowLjAsIkxlZnQiOjAuMCwiUmlnaHQiOjAuMCwiQm90dG9tIjowLjB9LCJQYWRkaW5nIjp7IiRpZCI6IjI0MCIsIlRvcCI6MC4wLCJMZWZ0IjowLjAsIlJpZ2h0IjowLjAsIkJvdHRvbSI6MC4wfSwiQmFja2dyb3VuZCI6eyIkaWQiOiIyNDEiLCJDb2xvciI6eyIkaWQiOiIyNDIiLCJBIjowLCJSIjoyNTUsIkciOjI1NSwiQiI6MjU1fX0sIklzVmlzaWJsZSI6dHJ1ZSwiV2lkdGgiOjAuMCwiSGVpZ2h0IjowLjAsIkJvcmRlclN0eWxlIjp7IiRpZCI6IjI0MyIsIkxpbmVDb2xvciI6bnVsbCwiTGluZVdlaWdodCI6MC4wLCJMaW5lVHlwZSI6MCwiUGFyZW50U3R5bGUiOm51bGx9LCJQYXJlbnRTdHlsZSI6bnVsbH0sIkRhdGVTdHlsZSI6eyIkaWQiOiIyNDQiLCJGb250U2V0dGluZ3MiOnsiJGlkIjoiMjQ1IiwiRm9udFNpemUiOjEwLCJGb250TmFtZSI6IkNhbGlicmkiLCJJc0JvbGQiOmZhbHNlLCJJc0l0YWxpYyI6ZmFsc2UsIklzVW5kZXJsaW5lZCI6ZmFsc2UsIlBhcmVudFN0eWxlIjpudWxsfSwiQXV0b1NpemUiOjAsIkZvcmVncm91bmQiOnsiJGlkIjoiMjQ2IiwiQ29sb3IiOnsiJGlkIjoiMjQ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NDgiLCJUb3AiOjAuMCwiTGVmdCI6MC4wLCJSaWdodCI6MC4wLCJCb3R0b20iOjAuMH0sIlBhZGRpbmciOnsiJGlkIjoiMjQ5IiwiVG9wIjowLjAsIkxlZnQiOjAuMCwiUmlnaHQiOjAuMCwiQm90dG9tIjowLjB9LCJCYWNrZ3JvdW5kIjp7IiRpZCI6IjI1MCIsIkNvbG9yIjp7IiRyZWYiOiIyMTEifX0sIklzVmlzaWJsZSI6dHJ1ZSwiV2lkdGgiOjAuMCwiSGVpZ2h0IjowLjAsIkJvcmRlclN0eWxlIjp7IiRpZCI6IjI1MSIsIkxpbmVDb2xvciI6bnVsbCwiTGluZVdlaWdodCI6MC4wLCJMaW5lVHlwZSI6MCwiUGFyZW50U3R5bGUiOm51bGx9LCJQYXJlbnRTdHlsZSI6bnVsbH0sIkRhdGVGb3JtYXQiOnsiJGlkIjoiMjU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MyIsIkZvcm1hdCI6MCwiSXNWaXNpYmxlIjpmYWxzZSwiTGFzdEtub3duVmlzaWJpbGl0eVN0YXRlIjpmYWxzZX0sIklzVmlzaWJsZSI6dHJ1ZSwiUGFyZW50U3R5bGUiOm51bGx9LCJJbmRleCI6NywiU21hcnREdXJhdGlvbkFjdGl2YXRlZCI6ZmFsc2UsIkRhdGVGb3JtYXQiOnsiJHJlZiI6IjI1MiJ9LCJXZWVrTnVtYmVyaW5nIjp7IiRpZCI6IjI1NCIsIkZvcm1hdCI6MCwiSXNWaXNpYmxlIjpmYWxzZSwiTGFzdEtub3duVmlzaWJpbGl0eVN0YXRlIjpmYWxzZX0sIklkIjoiY2JmYmJjNTYtY2MwZC00YmNlLThlYmUtOTEyMjNmZTJhZDgwIiwiSW1wb3J0SWQiOm51bGwsIlRpdGxlIjoiSWRlbnRpZnkgU3Rha2Vob2xkZXJzIiwiTm90ZSI6bnVsbCwiSHlwZXJsaW5rIjp7IiRpZCI6IjI1NSIsIkFkZHJlc3MiOiIiLCJTdWJBZGRyZXNzIjoiIn0sIklzQ2hhbmdlZCI6ZmFsc2UsIklzTmV3IjpmYWxzZX19XSwiX21pbGVzdG9uZXMiOlt7IiRpZCI6IjI1NiIsIklkIjoiMjk2NDc4NjktMWNmMy00N2E5LWIwN2YtOGJmMTcyZGRlZGUxIiwiSW5kZXgiOjYsIkdyb3VwSWQiOm51bGwsIlRpdGxlIjoiTWlncmF0aW9uIFBsYW4iLCJEYXRlVGltZSI6IjIwMjUtMDYtMjZUMjM6NTk6MDAiLCJQZXJjZW50YWdlQ29tcGxldGUiOm51bGwsIk5vdGUiOm51bGwsIlN0eWxlIjp7IiRpZCI6IjI1NyIsIlRpdGxlUG9zaXRpb24iOiJSaWdodCIsIkRhdGVQb3NpdGlvbiI6IkxlZnQiLCJTaGFwZVR5cGUiOjEzLCJTaGFwZVNpemUiOjEsIlNwYWNpbmciOjUsIlNoYXBlU3R5bGUiOnsiJGlkIjoiMjU4IiwiTWFyZ2luIjp7IiRpZCI6IjI1OSIsIlRvcCI6MC4wLCJMZWZ0IjowLjAsIlJpZ2h0IjowLjAsIkJvdHRvbSI6MC4wfSwiUGFkZGluZyI6eyIkaWQiOiIyNjAiLCJUb3AiOjAuMCwiTGVmdCI6MC4wLCJSaWdodCI6MC4wLCJCb3R0b20iOjAuMH0sIkJhY2tncm91bmQiOnsiJGlkIjoiMjYxIiwiQ29sb3IiOnsiJGlkIjoiMjYyIiwiQSI6MjU1LCJSIjoxMjksIkciOjE0OSwiQiI6OTF9fSwiSXNWaXNpYmxlIjp0cnVlLCJXaWR0aCI6MTguMCwiSGVpZ2h0IjoyMC4wLCJCb3JkZXJTdHlsZSI6eyIkaWQiOiIyNjMiLCJMaW5lQ29sb3IiOm51bGwsIkxpbmVXZWlnaHQiOjAuMCwiTGluZVR5cGUiOjAsIlBhcmVudFN0eWxlIjpudWxsfSwiUGFyZW50U3R5bGUiOm51bGx9LCJUaXRsZVN0eWxlIjp7IiRpZCI6IjI2NCIsIkZvbnRTZXR0aW5ncyI6eyIkaWQiOiIyNjUiLCJGb250U2l6ZSI6MTEsIkZvbnROYW1lIjoiQ2FsaWJyaSIsIklzQm9sZCI6dHJ1ZSwiSXNJdGFsaWMiOmZhbHNlLCJJc1VuZGVybGluZWQiOmZhbHNlLCJQYXJlbnRTdHlsZSI6bnVsbH0sIkF1dG9TaXplIjowLCJGb3JlZ3JvdW5kIjp7IiRpZCI6IjI2NiIsIkNvbG9yIjp7IiRpZCI6IjI2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jgiLCJUb3AiOjAuMCwiTGVmdCI6MC4wLCJSaWdodCI6MC4wLCJCb3R0b20iOjAuMH0sIlBhZGRpbmciOnsiJGlkIjoiMjY5IiwiVG9wIjowLjAsIkxlZnQiOjAuMCwiUmlnaHQiOjAuMCwiQm90dG9tIjowLjB9LCJCYWNrZ3JvdW5kIjp7IiRpZCI6IjI3MCIsIkNvbG9yIjp7IiRpZCI6IjI3MSIsIkEiOjAsIlIiOjI1NSwiRyI6MjU1LCJCIjoyNTV9fSwiSXNWaXNpYmxlIjpmYWxzZSwiV2lkdGgiOjAuMCwiSGVpZ2h0IjowLjAsIkJvcmRlclN0eWxlIjp7IiRpZCI6IjI3MiIsIkxpbmVDb2xvciI6bnVsbCwiTGluZVdlaWdodCI6MC4wLCJMaW5lVHlwZSI6MCwiUGFyZW50U3R5bGUiOm51bGx9LCJQYXJlbnRTdHlsZSI6bnVsbH0sIkRhdGVTdHlsZSI6eyIkaWQiOiIyNzMiLCJGb250U2V0dGluZ3MiOnsiJGlkIjoiMjc0IiwiRm9udFNpemUiOjEwLCJGb250TmFtZSI6IkNhbGlicmkiLCJJc0JvbGQiOmZhbHNlLCJJc0l0YWxpYyI6ZmFsc2UsIklzVW5kZXJsaW5lZCI6ZmFsc2UsIlBhcmVudFN0eWxlIjpudWxsfSwiQXV0b1NpemUiOjAsIkZvcmVncm91bmQiOnsiJGlkIjoiMjc1IiwiQ29sb3IiOnsiJGlkIjoiMjc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NzciLCJUb3AiOjAuMCwiTGVmdCI6MC4wLCJSaWdodCI6MC4wLCJCb3R0b20iOjAuMH0sIlBhZGRpbmciOnsiJGlkIjoiMjc4IiwiVG9wIjowLjAsIkxlZnQiOjAuMCwiUmlnaHQiOjAuMCwiQm90dG9tIjowLjB9LCJCYWNrZ3JvdW5kIjp7IiRpZCI6IjI3OSIsIkNvbG9yIjp7IiRpZCI6IjI4MCIsIkEiOjAsIlIiOjI1NSwiRyI6MjU1LCJCIjoyNTV9fSwiSXNWaXNpYmxlIjpmYWxzZSwiV2lkdGgiOjAuMCwiSGVpZ2h0IjowLjAsIkJvcmRlclN0eWxlIjp7IiRpZCI6IjI4MSIsIkxpbmVDb2xvciI6bnVsbCwiTGluZVdlaWdodCI6MC4wLCJMaW5lVHlwZSI6MCwiUGFyZW50U3R5bGUiOm51bGx9LCJQYXJlbnRTdHlsZSI6bnVsbH0sIkRhdGVGb3JtYXQiOnsiJGlkIjoiMjg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MyIsIkZvcm1hdCI6MCwiSXNWaXNpYmxlIjpmYWxzZSwiTGFzdEtub3duVmlzaWJpbGl0eVN0YXRlIjpmYWxzZX0sIklzVmlzaWJsZSI6dHJ1ZSwiUGFyZW50U3R5bGUiOm51bGx9LCJIeXBlcmxpbmsiOm51bGwsIkltcG9ydElkIjpudWxsfSx7IiRpZCI6IjI4NCIsIklkIjoiMDQ0YTg4NzItYTI5MC00ZWNiLThiNGQtMWI3N2VhMTBmZjk5IiwiSW5kZXgiOjgsIkdyb3VwSWQiOm51bGwsIlRpdGxlIjoiQXdhcmVuZXNzIiwiRGF0ZVRpbWUiOiIyMDI1LTA3LTMxVDIzOjU5OjAwIiwiUGVyY2VudGFnZUNvbXBsZXRlIjpudWxsLCJOb3RlIjpudWxsLCJTdHlsZSI6eyIkaWQiOiIyODUiLCJUaXRsZVBvc2l0aW9uIjoiUmlnaHQiLCJEYXRlUG9zaXRpb24iOiJMZWZ0IiwiU2hhcGVUeXBlIjo0LCJTaGFwZVNpemUiOjMsIlNwYWNpbmciOjUsIlNoYXBlU3R5bGUiOnsiJGlkIjoiMjg2IiwiTWFyZ2luIjp7IiRpZCI6IjI4NyIsIlRvcCI6MC4wLCJMZWZ0IjowLjAsIlJpZ2h0IjowLjAsIkJvdHRvbSI6MC4wfSwiUGFkZGluZyI6eyIkaWQiOiIyODgiLCJUb3AiOjAuMCwiTGVmdCI6MC4wLCJSaWdodCI6MC4wLCJCb3R0b20iOjAuMH0sIkJhY2tncm91bmQiOnsiJGlkIjoiMjg5IiwiQ29sb3IiOnsiJGlkIjoiMjkwIiwiQSI6MjU1LCJSIjoxMjksIkciOjE0OSwiQiI6OTF9fSwiSXNWaXNpYmxlIjp0cnVlLCJXaWR0aCI6MTQuNTk1NDMzMjM1MTY4NDU3LCJIZWlnaHQiOjE1LjEyOTEzNDE3ODE2MTYyMSwiQm9yZGVyU3R5bGUiOnsiJGlkIjoiMjkxIiwiTGluZUNvbG9yIjpudWxsLCJMaW5lV2VpZ2h0IjowLjAsIkxpbmVUeXBlIjowLCJQYXJlbnRTdHlsZSI6bnVsbH0sIlBhcmVudFN0eWxlIjpudWxsfSwiVGl0bGVTdHlsZSI6eyIkaWQiOiIyOTIiLCJGb250U2V0dGluZ3MiOnsiJGlkIjoiMjkzIiwiRm9udFNpemUiOjExLCJGb250TmFtZSI6IkNhbGlicmkiLCJJc0JvbGQiOnRydWUsIklzSXRhbGljIjpmYWxzZSwiSXNVbmRlcmxpbmVkIjpmYWxzZSwiUGFyZW50U3R5bGUiOm51bGx9LCJBdXRvU2l6ZSI6MCwiRm9yZWdyb3VuZCI6eyIkaWQiOiIyOTQiLCJDb2xvciI6eyIkaWQiOiIyOT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k2IiwiVG9wIjowLjAsIkxlZnQiOjAuMCwiUmlnaHQiOjAuMCwiQm90dG9tIjowLjB9LCJQYWRkaW5nIjp7IiRpZCI6IjI5NyIsIlRvcCI6MC4wLCJMZWZ0IjowLjAsIlJpZ2h0IjowLjAsIkJvdHRvbSI6MC4wfSwiQmFja2dyb3VuZCI6eyIkaWQiOiIyOTgiLCJDb2xvciI6eyIkaWQiOiIyOTkiLCJBIjowLCJSIjoyNTUsIkciOjI1NSwiQiI6MjU1fX0sIklzVmlzaWJsZSI6ZmFsc2UsIldpZHRoIjowLjAsIkhlaWdodCI6MC4wLCJCb3JkZXJTdHlsZSI6eyIkaWQiOiIzMDAiLCJMaW5lQ29sb3IiOm51bGwsIkxpbmVXZWlnaHQiOjAuMCwiTGluZVR5cGUiOjAsIlBhcmVudFN0eWxlIjpudWxsfSwiUGFyZW50U3R5bGUiOm51bGx9LCJEYXRlU3R5bGUiOnsiJGlkIjoiMzAxIiwiRm9udFNldHRpbmdzIjp7IiRpZCI6IjMwMiIsIkZvbnRTaXplIjoxMCwiRm9udE5hbWUiOiJDYWxpYnJpIiwiSXNCb2xkIjpmYWxzZSwiSXNJdGFsaWMiOmZhbHNlLCJJc1VuZGVybGluZWQiOmZhbHNlLCJQYXJlbnRTdHlsZSI6bnVsbH0sIkF1dG9TaXplIjowLCJGb3JlZ3JvdW5kIjp7IiRpZCI6IjMwMyIsIkNvbG9yIjp7IiRpZCI6IjMw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A1IiwiVG9wIjowLjAsIkxlZnQiOjAuMCwiUmlnaHQiOjAuMCwiQm90dG9tIjowLjB9LCJQYWRkaW5nIjp7IiRpZCI6IjMwNiIsIlRvcCI6MC4wLCJMZWZ0IjowLjAsIlJpZ2h0IjowLjAsIkJvdHRvbSI6MC4wfSwiQmFja2dyb3VuZCI6eyIkaWQiOiIzMDciLCJDb2xvciI6eyIkaWQiOiIzMDgiLCJBIjowLCJSIjoyNTUsIkciOjI1NSwiQiI6MjU1fX0sIklzVmlzaWJsZSI6ZmFsc2UsIldpZHRoIjowLjAsIkhlaWdodCI6MC4wLCJCb3JkZXJTdHlsZSI6eyIkaWQiOiIzMDkiLCJMaW5lQ29sb3IiOm51bGwsIkxpbmVXZWlnaHQiOjAuMCwiTGluZVR5cGUiOjAsIlBhcmVudFN0eWxlIjpudWxsfSwiUGFyZW50U3R5bGUiOm51bGx9LCJEYXRlRm9ybWF0Ijp7IiRpZCI6IjMx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EiLCJGb3JtYXQiOjAsIklzVmlzaWJsZSI6ZmFsc2UsIkxhc3RLbm93blZpc2liaWxpdHlTdGF0ZSI6ZmFsc2V9LCJJc1Zpc2libGUiOnRydWUsIlBhcmVudFN0eWxlIjpudWxsfSwiSHlwZXJsaW5rIjpudWxsLCJJbXBvcnRJZCI6bnVsbH0seyIkaWQiOiIzMTIiLCJJZCI6ImJiMTQxMGEzLWZiZDItNDliOC04MjkxLTU5MTg5MDEwYzc2MyIsIkluZGV4Ijo5LCJHcm91cElkIjpudWxsLCJUaXRsZSI6Ik5vdGlmaWNhdGlvbiIsIkRhdGVUaW1lIjoiMjAyNS0wOC0wNFQyMzo1OTowMCIsIlBlcmNlbnRhZ2VDb21wbGV0ZSI6bnVsbCwiTm90ZSI6bnVsbCwiU3R5bGUiOnsiJGlkIjoiMzEzIiwiVGl0bGVQb3NpdGlvbiI6IlJpZ2h0IiwiRGF0ZVBvc2l0aW9uIjoiTGVmdCIsIlNoYXBlVHlwZSI6NCwiU2hhcGVTaXplIjozLCJTcGFjaW5nIjo1LCJTaGFwZVN0eWxlIjp7IiRpZCI6IjMxNCIsIk1hcmdpbiI6eyIkaWQiOiIzMTUiLCJUb3AiOjAuMCwiTGVmdCI6MC4wLCJSaWdodCI6MC4wLCJCb3R0b20iOjAuMH0sIlBhZGRpbmciOnsiJGlkIjoiMzE2IiwiVG9wIjowLjAsIkxlZnQiOjAuMCwiUmlnaHQiOjAuMCwiQm90dG9tIjowLjB9LCJCYWNrZ3JvdW5kIjp7IiRpZCI6IjMxNyIsIkNvbG9yIjp7IiRpZCI6IjMxOCIsIkEiOjI1NSwiUiI6MTI5LCJHIjoxNDksIkIiOjkxfX0sIklzVmlzaWJsZSI6dHJ1ZSwiV2lkdGgiOjE0LjU5NTQzMzIzNTE2ODQ1NywiSGVpZ2h0IjoxNS4xMjkxMzQxNzgxNjE2MjEsIkJvcmRlclN0eWxlIjp7IiRpZCI6IjMxOSIsIkxpbmVDb2xvciI6bnVsbCwiTGluZVdlaWdodCI6MC4wLCJMaW5lVHlwZSI6MCwiUGFyZW50U3R5bGUiOm51bGx9LCJQYXJlbnRTdHlsZSI6bnVsbH0sIlRpdGxlU3R5bGUiOnsiJGlkIjoiMzIwIiwiRm9udFNldHRpbmdzIjp7IiRpZCI6IjMyMSIsIkZvbnRTaXplIjoxMSwiRm9udE5hbWUiOiJDYWxpYnJpIiwiSXNCb2xkIjp0cnVlLCJJc0l0YWxpYyI6ZmFsc2UsIklzVW5kZXJsaW5lZCI6ZmFsc2UsIlBhcmVudFN0eWxlIjpudWxsfSwiQXV0b1NpemUiOjAsIkZvcmVncm91bmQiOnsiJGlkIjoiMzIyIiwiQ29sb3IiOnsiJGlkIjoiMzI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yNCIsIlRvcCI6MC4wLCJMZWZ0IjowLjAsIlJpZ2h0IjowLjAsIkJvdHRvbSI6MC4wfSwiUGFkZGluZyI6eyIkaWQiOiIzMjUiLCJUb3AiOjAuMCwiTGVmdCI6MC4wLCJSaWdodCI6MC4wLCJCb3R0b20iOjAuMH0sIkJhY2tncm91bmQiOnsiJGlkIjoiMzI2IiwiQ29sb3IiOnsiJGlkIjoiMzI3IiwiQSI6MCwiUiI6MjU1LCJHIjoyNTUsIkIiOjI1NX19LCJJc1Zpc2libGUiOmZhbHNlLCJXaWR0aCI6MC4wLCJIZWlnaHQiOjAuMCwiQm9yZGVyU3R5bGUiOnsiJGlkIjoiMzI4IiwiTGluZUNvbG9yIjpudWxsLCJMaW5lV2VpZ2h0IjowLjAsIkxpbmVUeXBlIjowLCJQYXJlbnRTdHlsZSI6bnVsbH0sIlBhcmVudFN0eWxlIjpudWxsfSwiRGF0ZVN0eWxlIjp7IiRpZCI6IjMyOSIsIkZvbnRTZXR0aW5ncyI6eyIkaWQiOiIzMzAiLCJGb250U2l6ZSI6MTAsIkZvbnROYW1lIjoiQ2FsaWJyaSIsIklzQm9sZCI6ZmFsc2UsIklzSXRhbGljIjpmYWxzZSwiSXNVbmRlcmxpbmVkIjpmYWxzZSwiUGFyZW50U3R5bGUiOm51bGx9LCJBdXRvU2l6ZSI6MCwiRm9yZWdyb3VuZCI6eyIkaWQiOiIzMzEiLCJDb2xvciI6eyIkaWQiOiIzMz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MzMyIsIlRvcCI6MC4wLCJMZWZ0IjowLjAsIlJpZ2h0IjowLjAsIkJvdHRvbSI6MC4wfSwiUGFkZGluZyI6eyIkaWQiOiIzMzQiLCJUb3AiOjAuMCwiTGVmdCI6MC4wLCJSaWdodCI6MC4wLCJCb3R0b20iOjAuMH0sIkJhY2tncm91bmQiOnsiJGlkIjoiMzM1IiwiQ29sb3IiOnsiJGlkIjoiMzM2IiwiQSI6MCwiUiI6MjU1LCJHIjoyNTUsIkIiOjI1NX19LCJJc1Zpc2libGUiOmZhbHNlLCJXaWR0aCI6MC4wLCJIZWlnaHQiOjAuMCwiQm9yZGVyU3R5bGUiOnsiJGlkIjoiMzM3IiwiTGluZUNvbG9yIjpudWxsLCJMaW5lV2VpZ2h0IjowLjAsIkxpbmVUeXBlIjowLCJQYXJlbnRTdHlsZSI6bnVsbH0sIlBhcmVudFN0eWxlIjpudWxsfSwiRGF0ZUZvcm1hdCI6eyIkaWQiOiIzM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M5IiwiRm9ybWF0IjowLCJJc1Zpc2libGUiOmZhbHNlLCJMYXN0S25vd25WaXNpYmlsaXR5U3RhdGUiOmZhbHNlfSwiSXNWaXNpYmxlIjp0cnVlLCJQYXJlbnRTdHlsZSI6bnVsbH0sIkh5cGVybGluayI6bnVsbCwiSW1wb3J0SWQiOm51bGx9LHsiJGlkIjoiMzQwIiwiSWQiOiJjYWQ4NWVlOS05MmEyLTQ5OTQtYjZlNy04OTY1NWIzOTc5ZTgiLCJJbmRleCI6MTAsIkdyb3VwSWQiOm51bGwsIlRpdGxlIjoiUGxhbm5pbmcgRGVlcCBEaXZlcyIsIkRhdGVUaW1lIjoiMjAyNS0wOC0wOFQyMzo1OTowMCIsIlBlcmNlbnRhZ2VDb21wbGV0ZSI6bnVsbCwiTm90ZSI6bnVsbCwiU3R5bGUiOnsiJGlkIjoiMzQxIiwiVGl0bGVQb3NpdGlvbiI6IlJpZ2h0IiwiRGF0ZVBvc2l0aW9uIjoiTGVmdCIsIlNoYXBlVHlwZSI6NCwiU2hhcGVTaXplIjozLCJTcGFjaW5nIjo1LCJTaGFwZVN0eWxlIjp7IiRpZCI6IjM0MiIsIk1hcmdpbiI6eyIkaWQiOiIzNDMiLCJUb3AiOjAuMCwiTGVmdCI6MC4wLCJSaWdodCI6MC4wLCJCb3R0b20iOjAuMH0sIlBhZGRpbmciOnsiJGlkIjoiMzQ0IiwiVG9wIjowLjAsIkxlZnQiOjAuMCwiUmlnaHQiOjAuMCwiQm90dG9tIjowLjB9LCJCYWNrZ3JvdW5kIjp7IiRpZCI6IjM0NSIsIkNvbG9yIjp7IiRpZCI6IjM0NiIsIkEiOjI1NSwiUiI6MTI5LCJHIjoxNDksIkIiOjkxfX0sIklzVmlzaWJsZSI6dHJ1ZSwiV2lkdGgiOjE0LjU5NTQzMzIzNTE2ODQ1NywiSGVpZ2h0IjoxNS4xMjkxMzQxNzgxNjE2MjEsIkJvcmRlclN0eWxlIjp7IiRpZCI6IjM0NyIsIkxpbmVDb2xvciI6bnVsbCwiTGluZVdlaWdodCI6MC4wLCJMaW5lVHlwZSI6MCwiUGFyZW50U3R5bGUiOm51bGx9LCJQYXJlbnRTdHlsZSI6bnVsbH0sIlRpdGxlU3R5bGUiOnsiJGlkIjoiMzQ4IiwiRm9udFNldHRpbmdzIjp7IiRpZCI6IjM0OSIsIkZvbnRTaXplIjoxMSwiRm9udE5hbWUiOiJNViBCb2xpIiwiSXNCb2xkIjpmYWxzZSwiSXNJdGFsaWMiOmZhbHNlLCJJc1VuZGVybGluZWQiOmZhbHNlLCJQYXJlbnRTdHlsZSI6bnVsbH0sIkF1dG9TaXplIjoyLCJGb3JlZ3JvdW5kIjp7IiRpZCI6IjM1MCIsIkNvbG9yIjp7IiRpZCI6IjM1MSIsIkEiOjI1NSwiUiI6MCwiRyI6MCwiQiI6MH19LCJNYXhXaWR0aCI6MTAyLjgwNjY2NjY2NjY2NjY3LCJNYXhIZWlnaHQiOiJJbmZpbml0eSIsIlNtYXJ0Rm9yZWdyb3VuZElzQWN0aXZlIjpmYWxzZSwiSG9yaXpvbnRhbEFsaWdubWVudCI6MCwiVmVydGljYWxBbGlnbm1lbnQiOjAsIlNtYXJ0Rm9yZWdyb3VuZCI6bnVsbCwiQmFja2dyb3VuZEZpbGxUeXBlIjowLCJNYXJnaW4iOnsiJGlkIjoiMzUyIiwiVG9wIjowLjAsIkxlZnQiOjAuMCwiUmlnaHQiOjAuMCwiQm90dG9tIjowLjB9LCJQYWRkaW5nIjp7IiRpZCI6IjM1MyIsIlRvcCI6MC4wLCJMZWZ0IjowLjAsIlJpZ2h0IjowLjAsIkJvdHRvbSI6MC4wfSwiQmFja2dyb3VuZCI6eyIkaWQiOiIzNTQiLCJDb2xvciI6eyIkaWQiOiIzNTUiLCJBIjowLCJSIjoyNTUsIkciOjI1NSwiQiI6MjU1fX0sIklzVmlzaWJsZSI6dHJ1ZSwiV2lkdGgiOjAuMCwiSGVpZ2h0IjowLjAsIkJvcmRlclN0eWxlIjp7IiRpZCI6IjM1NiIsIkxpbmVDb2xvciI6bnVsbCwiTGluZVdlaWdodCI6MC4wLCJMaW5lVHlwZSI6MCwiUGFyZW50U3R5bGUiOm51bGx9LCJQYXJlbnRTdHlsZSI6bnVsbH0sIkRhdGVTdHlsZSI6eyIkaWQiOiIzNTciLCJGb250U2V0dGluZ3MiOnsiJGlkIjoiMzU4IiwiRm9udFNpemUiOjEwLCJGb250TmFtZSI6IkNhbGlicmkiLCJJc0JvbGQiOmZhbHNlLCJJc0l0YWxpYyI6ZmFsc2UsIklzVW5kZXJsaW5lZCI6ZmFsc2UsIlBhcmVudFN0eWxlIjpudWxsfSwiQXV0b1NpemUiOjAsIkZvcmVncm91bmQiOnsiJGlkIjoiMzU5IiwiQ29sb3IiOnsiJGlkIjoiMzY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zNjEiLCJUb3AiOjAuMCwiTGVmdCI6MC4wLCJSaWdodCI6MC4wLCJCb3R0b20iOjAuMH0sIlBhZGRpbmciOnsiJGlkIjoiMzYyIiwiVG9wIjowLjAsIkxlZnQiOjAuMCwiUmlnaHQiOjAuMCwiQm90dG9tIjowLjB9LCJCYWNrZ3JvdW5kIjp7IiRpZCI6IjM2MyIsIkNvbG9yIjp7IiRpZCI6IjM2NCIsIkEiOjAsIlIiOjI1NSwiRyI6MjU1LCJCIjoyNTV9fSwiSXNWaXNpYmxlIjpmYWxzZSwiV2lkdGgiOjAuMCwiSGVpZ2h0IjowLjAsIkJvcmRlclN0eWxlIjp7IiRpZCI6IjM2NSIsIkxpbmVDb2xvciI6bnVsbCwiTGluZVdlaWdodCI6MC4wLCJMaW5lVHlwZSI6MCwiUGFyZW50U3R5bGUiOm51bGx9LCJQYXJlbnRTdHlsZSI6bnVsbH0sIkRhdGVGb3JtYXQiOnsiJGlkIjoiMzY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2NyIsIkZvcm1hdCI6MCwiSXNWaXNpYmxlIjpmYWxzZSwiTGFzdEtub3duVmlzaWJpbGl0eVN0YXRlIjpmYWxzZX0sIklzVmlzaWJsZSI6dHJ1ZSwiUGFyZW50U3R5bGUiOm51bGx9LCJIeXBlcmxpbmsiOm51bGwsIkltcG9ydElkIjpudWxsfV0sIklkIjoiZjhhZDAyNzktNWYzZC00MDE4LWE3OWYtYTRiMzMyYmI5MDZlIiwiSXNTaW5nbGVJdGVtUm93IjpmYWxzZX1dLCJJbmRleCI6MCwiSWQiOiI2MTQyYmVmOC1jZDk3LTQ1ODYtYTQ4MC05MmU5MTdjZjkzNGYiLCJIZWFkZXJUZXh0IjpudWxsLCJJc0RlZmF1bHQiOnRydWUsIlN0eWxlIjp7IiRpZCI6IjM2OCIsIkhlYWRlclN0eWxlIjp7IiRpZCI6IjM2OSIsIlRleHRTdHlsZSI6eyIkaWQiOiIzNzAiLCJGb250U2V0dGluZ3MiOnsiJGlkIjoiMzcxIiwiRm9udFNpemUiOjExLCJGb250TmFtZSI6IkNhbGlicmkiLCJJc0JvbGQiOmZhbHNlLCJJc0l0YWxpYyI6ZmFsc2UsIklzVW5kZXJsaW5lZCI6ZmFsc2UsIlBhcmVudFN0eWxlIjpudWxsfSwiQXV0b1NpemUiOjIsIkZvcmVncm91bmQiOnsiJGlkIjoiMzcyIiwiQ29sb3IiOnsiJGlkIjoiMzczIiwiQSI6MjU1LCJSIjowLCJHIjowLCJCIjowfX0sIk1heFdpZHRoIjowLjAsIk1heEhlaWdodCI6IkluZmluaXR5IiwiU21hcnRGb3JlZ3JvdW5kSXNBY3RpdmUiOmZhbHNlLCJIb3Jpem9udGFsQWxpZ25tZW50IjowLCJWZXJ0aWNhbEFsaWdubWVudCI6MCwiU21hcnRGb3JlZ3JvdW5kIjpudWxsLCJCYWNrZ3JvdW5kRmlsbFR5cGUiOjAsIk1hcmdpbiI6eyIkaWQiOiIzNzQiLCJUb3AiOjAuMCwiTGVmdCI6MC4wLCJSaWdodCI6MC4wLCJCb3R0b20iOjAuMH0sIlBhZGRpbmciOnsiJGlkIjoiMzc1IiwiVG9wIjowLjAsIkxlZnQiOjAuMCwiUmlnaHQiOjAuMCwiQm90dG9tIjowLjB9LCJCYWNrZ3JvdW5kIjpudWxsLCJJc1Zpc2libGUiOnRydWUsIldpZHRoIjowLjAsIkhlaWdodCI6MC4wLCJCb3JkZXJTdHlsZSI6bnVsbCwiUGFyZW50U3R5bGUiOm51bGx9LCJSZWN0YW5nbGVTdHlsZSI6eyIkaWQiOiIzNzYiLCJNYXJnaW4iOnsiJGlkIjoiMzc3IiwiVG9wIjowLjAsIkxlZnQiOjAuMCwiUmlnaHQiOjAuMCwiQm90dG9tIjowLjB9LCJQYWRkaW5nIjp7IiRpZCI6IjM3OCIsIlRvcCI6MC4wLCJMZWZ0IjowLjAsIlJpZ2h0IjowLjAsIkJvdHRvbSI6MC4wfSwiQmFja2dyb3VuZCI6eyIkaWQiOiIzNzkiLCJDb2xvciI6eyIkaWQiOiIzODAiLCJBIjo2MywiUiI6MTY3LCJHIjoxODMsIkIiOjEzN319LCJJc1Zpc2libGUiOnRydWUsIldpZHRoIjowLjAsIkhlaWdodCI6MC4wLCJCb3JkZXJTdHlsZSI6eyIkaWQiOiIzODEiLCJMaW5lQ29sb3IiOnsiJGlkIjoiMzgyIiwiJHR5cGUiOiJOTFJFLkNvbW1vbi5Eb20uU29saWRDb2xvckJydXNoLCBOTFJFLkNvbW1vbiIsIkNvbG9yIjp7IiRpZCI6IjM4MyIsIkEiOjI1NSwiUiI6MjU1LCJHIjowLCJCIjowfX0sIkxpbmVXZWlnaHQiOjAuMCwiTGluZVR5cGUiOjAsIlBhcmVudFN0eWxlIjpudWxsfSwiUGFyZW50U3R5bGUiOm51bGx9LCJNYXJnaW4iOnsiJGlkIjoiMzg0IiwiVG9wIjowLjAsIkxlZnQiOjAuMCwiUmlnaHQiOjAuMCwiQm90dG9tIjowLjB9LCJQYWRkaW5nIjp7IiRpZCI6IjM4NSIsIlRvcCI6MC4wLCJMZWZ0IjowLjAsIlJpZ2h0IjowLjAsIkJvdHRvbSI6MC4wfSwiQmFja2dyb3VuZCI6bnVsbCwiSXNWaXNpYmxlIjp0cnVlLCJXaWR0aCI6MC4wLCJIZWlnaHQiOjAuMCwiQm9yZGVyU3R5bGUiOm51bGwsIlBhcmVudFN0eWxlIjpudWxsfSwiQmFja2dyb3VuZFN0eWxlIjp7IiRpZCI6IjM4NiIsIk1hcmdpbiI6eyIkaWQiOiIzODciLCJUb3AiOjAuMCwiTGVmdCI6MC4wLCJSaWdodCI6MC4wLCJCb3R0b20iOjAuMH0sIlBhZGRpbmciOnsiJGlkIjoiMzg4IiwiVG9wIjowLjAsIkxlZnQiOjAuMCwiUmlnaHQiOjAuMCwiQm90dG9tIjowLjB9LCJCYWNrZ3JvdW5kIjp7IiRpZCI6IjM4OSIsIkNvbG9yIjp7IiRpZCI6IjM5MCIsIkEiOjM4LCJSIjoxNTUsIkciOjExNSwiQiI6OTh9fSwiSXNWaXNpYmxlIjp0cnVlLCJXaWR0aCI6MC4wLCJIZWlnaHQiOjAuMCwiQm9yZGVyU3R5bGUiOnsiJGlkIjoiMzkxIiwiTGluZUNvbG9yIjp7IiRpZCI6IjM5MiIsIiR0eXBlIjoiTkxSRS5Db21tb24uRG9tLlNvbGlkQ29sb3JCcnVzaCwgTkxSRS5Db21tb24iLCJDb2xvciI6eyIkaWQiOiIzOTMiLCJBIjoyNTUsIlIiOjIzNCwiRyI6MjIsIkIiOjMwfX0sIkxpbmVXZWlnaHQiOjAuMCwiTGluZVR5cGUiOjAsIlBhcmVudFN0eWxlIjpudWxsfSwiUGFyZW50U3R5bGUiOm51bGx9LCJNYXJnaW4iOnsiJGlkIjoiMzk0IiwiVG9wIjowLjAsIkxlZnQiOjAuMCwiUmlnaHQiOjAuMCwiQm90dG9tIjowLjB9LCJQYWRkaW5nIjp7IiRpZCI6IjM5NSIsIlRvcCI6MC4wLCJMZWZ0IjowLjAsIlJpZ2h0IjowLjAsIkJvdHRvbSI6MC4wfSwiSXNWaXNpYmxlIjp0cnVlLCJXaWR0aCI6MC4wLCJIZWlnaHQiOjAuMCwiQm9yZGVyU3R5bGUiOnsiJGlkIjoiMzk2IiwiTGluZUNvbG9yIjpudWxsLCJMaW5lV2VpZ2h0IjowLjAsIkxpbmVUeXBlIjowLCJQYXJlbnRTdHlsZSI6bnVsbH0sIlBhcmVudFN0eWxlIjpudWxsfX1dLCJJZCI6ImU1OGRlOTg1LWExZjktNGNlOC05MWE3LWQ3ZjY4MjU2YTFkOCIsIkluZGV4IjowLCJIZWFkZXJUZXh0IjoiS2V5XHJNaWxlc3RvbmVzIiwiU3R5bGUiOnsiJGlkIjoiMzk3IiwiU3R5bGVJZCI6IjAwMDAwMDAwLTAwMDAtMDAwMC0wMDAwLTAwMDAwMDAwMDAwMCIsIkhlYWRlclN0eWxlIjp7IiRpZCI6IjM5OCIsIlRleHRJc1ZlcnRpY2FsIjpmYWxzZSwiVGV4dFN0eWxlIjp7IiRpZCI6IjM5OSIsIkZvbnRTZXR0aW5ncyI6eyIkaWQiOiI0MDAiLCJGb250U2l6ZSI6MTIsIkZvbnROYW1lIjoiTVYgQm9saSIsIklzQm9sZCI6ZmFsc2UsIklzSXRhbGljIjpmYWxzZSwiSXNVbmRlcmxpbmVkIjpmYWxzZSwiUGFyZW50U3R5bGUiOm51bGx9LCJBdXRvU2l6ZSI6MiwiRm9yZWdyb3VuZCI6eyIkaWQiOiI0MDEiLCJDb2xvciI6eyIkaWQiOiI0MDIiLCJBIjoyNTUsIlIiOjM1LCJHIjozNSwiQiI6Mzd9fSwiTWF4V2lkdGgiOjkyLjg4MDAwMDAwMDAwMDAxLCJNYXhIZWlnaHQiOiJJbmZpbml0eSIsIlNtYXJ0Rm9yZWdyb3VuZElzQWN0aXZlIjpmYWxzZSwiSG9yaXpvbnRhbEFsaWdubWVudCI6MCwiVmVydGljYWxBbGlnbm1lbnQiOjAsIlNtYXJ0Rm9yZWdyb3VuZCI6bnVsbCwiQmFja2dyb3VuZEZpbGxUeXBlIjowLCJNYXJnaW4iOnsiJGlkIjoiNDAzIiwiVG9wIjowLjAsIkxlZnQiOjAuMCwiUmlnaHQiOjAuMCwiQm90dG9tIjowLjB9LCJQYWRkaW5nIjp7IiRpZCI6IjQwNCIsIlRvcCI6MC4wLCJMZWZ0IjowLjAsIlJpZ2h0IjowLjAsIkJvdHRvbSI6MC4wfSwiQmFja2dyb3VuZCI6eyIkaWQiOiI0MDUiLCJDb2xvciI6eyIkaWQiOiI0MDYiLCJBIjoyNTUsIlIiOjExMiwiRyI6MTczLCJCIjo3MX19LCJJc1Zpc2libGUiOmZhbHNlLCJXaWR0aCI6MC4wLCJIZWlnaHQiOjAuMCwiQm9yZGVyU3R5bGUiOm51bGwsIlBhcmVudFN0eWxlIjpudWxsfSwiUmVjdGFuZ2xlU3R5bGUiOnsiJGlkIjoiNDA3IiwiTWFyZ2luIjp7IiRpZCI6IjQwOCIsIlRvcCI6MC4wLCJMZWZ0IjowLjAsIlJpZ2h0IjowLjAsIkJvdHRvbSI6MC4wfSwiUGFkZGluZyI6eyIkaWQiOiI0MDkiLCJUb3AiOjAuMCwiTGVmdCI6MC4wLCJSaWdodCI6MC4wLCJCb3R0b20iOjAuMH0sIkJhY2tncm91bmQiOnsiJGlkIjoiNDEwIiwiQ29sb3IiOnsiJGlkIjoiNDExIiwiQSI6MTI3LCJSIjoxNjcsIkciOjE4MywiQiI6MTM3fX0sIklzVmlzaWJsZSI6dHJ1ZSwiV2lkdGgiOjAuMCwiSGVpZ2h0IjowLjAsIkJvcmRlclN0eWxlIjp7IiRpZCI6IjQxMiIsIkxpbmVDb2xvciI6eyIkaWQiOiI0MTMiLCIkdHlwZSI6Ik5MUkUuQ29tbW9uLkRvbS5Tb2xpZENvbG9yQnJ1c2gsIE5MUkUuQ29tbW9uIiwiQ29sb3IiOnsiJGlkIjoiNDE0IiwiQSI6MjU1LCJSIjoyMiwiRyI6MjgsIkIiOjM1fX0sIkxpbmVXZWlnaHQiOjAuMCwiTGluZVR5cGUiOjAsIlBhcmVudFN0eWxlIjpudWxsfSwiUGFyZW50U3R5bGUiOm51bGx9LCJNYXJnaW4iOnsiJGlkIjoiNDE1IiwiVG9wIjowLjAsIkxlZnQiOjAuMCwiUmlnaHQiOjAuMCwiQm90dG9tIjowLjB9LCJQYWRkaW5nIjp7IiRpZCI6IjQxNiIsIlRvcCI6MC4wLCJMZWZ0IjowLjAsIlJpZ2h0IjowLjAsIkJvdHRvbSI6MC4wfSwiQmFja2dyb3VuZCI6bnVsbCwiSXNWaXNpYmxlIjp0cnVlLCJXaWR0aCI6MC4wLCJIZWlnaHQiOjAuMCwiQm9yZGVyU3R5bGUiOm51bGwsIlBhcmVudFN0eWxlIjpudWxsfSwiQmFja2dyb3VuZFN0eWxlIjp7IiRpZCI6IjQxNyIsIk1hcmdpbiI6eyIkaWQiOiI0MTgiLCJUb3AiOjAuMCwiTGVmdCI6MC4wLCJSaWdodCI6MC4wLCJCb3R0b20iOjAuMH0sIlBhZGRpbmciOnsiJGlkIjoiNDE5IiwiVG9wIjowLjAsIkxlZnQiOjAuMCwiUmlnaHQiOjAuMCwiQm90dG9tIjowLjB9LCJCYWNrZ3JvdW5kIjp7IiRpZCI6IjQyMCIsIkNvbG9yIjp7IiRpZCI6IjQyMSIsIkEiOjM4LCJSIjoxNTUsIkciOjExNSwiQiI6OTh9fSwiSXNWaXNpYmxlIjp0cnVlLCJXaWR0aCI6MC4wLCJIZWlnaHQiOjAuMCwiQm9yZGVyU3R5bGUiOnsiJGlkIjoiNDIyIiwiTGluZUNvbG9yIjp7IiRpZCI6IjQyMyIsIiR0eXBlIjoiTkxSRS5Db21tb24uRG9tLlNvbGlkQ29sb3JCcnVzaCwgTkxSRS5Db21tb24iLCJDb2xvciI6eyIkaWQiOiI0MjQiLCJBIjoyNTUsIlIiOjIyLCJHIjoyOCwiQiI6MzV9fSwiTGluZVdlaWdodCI6MC4wLCJMaW5lVHlwZSI6MCwiUGFyZW50U3R5bGUiOm51bGx9LCJQYXJlbnRTdHlsZSI6bnVsbH0sIklzQWJvdmVUaW1lYmFuZCI6ZmFsc2UsIlNwYWNpbmciOjUsIkRlZmF1bHRTd2ltbGFuZVRhc2tTdHlsZSI6eyIkaWQiOiI0MjUiLCIkdHlwZSI6Ik5MUkUuQ29tbW9uLkRvbS5TdHlsZXMuRXhwbGljaXRTZXRhYmxlVGFza1N0eWxlLCBOTFJFLkNvbW1vbiIsIlNoYXBlIjoyLCJTaGFwZVRoaWNrbmVzcyI6MSwiRHVyYXRpb25Gb3JtYXQiOjAsIkluY2x1ZGVOb25Xb3JraW5nRGF5c0luRHVyYXRpb24iOmZhbHNlLCJQZXJjZW50YWdlQ29tcGxldGVTdHlsZSI6eyIkaWQiOiI0MjYiLCJGb250U2V0dGluZ3MiOnsiJGlkIjoiNDI3IiwiRm9udFNpemUiOjEwLCJGb250TmFtZSI6IkNhbGlicmkiLCJJc0JvbGQiOmZhbHNlLCJJc0l0YWxpYyI6ZmFsc2UsIklzVW5kZXJsaW5lZCI6ZmFsc2UsIlBhcmVudFN0eWxlIjpudWxsfSwiQXV0b1NpemUiOjAsIkZvcmVncm91bmQiOnsiJGlkIjoiNDI4IiwiQ29sb3IiOnsiJGlkIjoiNDI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MwIiwiVG9wIjowLjAsIkxlZnQiOjAuMCwiUmlnaHQiOjAuMCwiQm90dG9tIjowLjB9LCJQYWRkaW5nIjp7IiRpZCI6IjQzMSIsIlRvcCI6MC4wLCJMZWZ0IjowLjAsIlJpZ2h0IjowLjAsIkJvdHRvbSI6MC4wfSwiQmFja2dyb3VuZCI6eyIkaWQiOiI0MzIiLCJDb2xvciI6eyIkaWQiOiI0MzMiLCJBIjo4OSwiUiI6MCwiRyI6MCwiQiI6MH19LCJJc1Zpc2libGUiOnRydWUsIldpZHRoIjowLjAsIkhlaWdodCI6MC4wLCJCb3JkZXJTdHlsZSI6eyIkaWQiOiI0MzQiLCJMaW5lQ29sb3IiOm51bGwsIkxpbmVXZWlnaHQiOjAuMCwiTGluZVR5cGUiOjAsIlBhcmVudFN0eWxlIjpudWxsfSwiUGFyZW50U3R5bGUiOm51bGx9LCJEdXJhdGlvblN0eWxlIjp7IiRpZCI6IjQzNSIsIkZvbnRTZXR0aW5ncyI6eyIkaWQiOiI0MzYiLCJGb250U2l6ZSI6MTAsIkZvbnROYW1lIjoiQ2FsaWJyaSIsIklzQm9sZCI6ZmFsc2UsIklzSXRhbGljIjpmYWxzZSwiSXNVbmRlcmxpbmVkIjpmYWxzZSwiUGFyZW50U3R5bGUiOm51bGx9LCJBdXRvU2l6ZSI6MCwiRm9yZWdyb3VuZCI6eyIkaWQiOiI0MzciLCJDb2xvciI6eyIkaWQiOiI0Mz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MzkiLCJUb3AiOjAuMCwiTGVmdCI6MC4wLCJSaWdodCI6MC4wLCJCb3R0b20iOjAuMH0sIlBhZGRpbmciOnsiJGlkIjoiNDQwIiwiVG9wIjowLjAsIkxlZnQiOjAuMCwiUmlnaHQiOjAuMCwiQm90dG9tIjowLjB9LCJCYWNrZ3JvdW5kIjp7IiRpZCI6IjQ0MSIsIkNvbG9yIjp7IiRyZWYiOiI0MzMifX0sIklzVmlzaWJsZSI6dHJ1ZSwiV2lkdGgiOjAuMCwiSGVpZ2h0IjowLjAsIkJvcmRlclN0eWxlIjp7IiRpZCI6IjQ0MiIsIkxpbmVDb2xvciI6bnVsbCwiTGluZVdlaWdodCI6MC4wLCJMaW5lVHlwZSI6MCwiUGFyZW50U3R5bGUiOm51bGx9LCJQYXJlbnRTdHlsZSI6bnVsbH0sIkhvcml6b250YWxDb25uZWN0b3JTdHlsZSI6eyIkaWQiOiI0NDMiLCJMaW5lQ29sb3IiOnsiJGlkIjoiNDQ0IiwiJHR5cGUiOiJOTFJFLkNvbW1vbi5Eb20uU29saWRDb2xvckJydXNoLCBOTFJFLkNvbW1vbiIsIkNvbG9yIjp7IiRpZCI6IjQ0NSIsIkEiOjI1NSwiUiI6MjA0LCJHIjoyMDQsIkIiOjIwNH19LCJMaW5lV2VpZ2h0IjoxLjAsIkxpbmVUeXBlIjowLCJQYXJlbnRTdHlsZSI6bnVsbH0sIlZlcnRpY2FsQ29ubmVjdG9yU3R5bGUiOnsiJGlkIjoiNDQ2IiwiTGluZUNvbG9yIjp7IiRpZCI6IjQ0NyIsIiR0eXBlIjoiTkxSRS5Db21tb24uRG9tLlNvbGlkQ29sb3JCcnVzaCwgTkxSRS5Db21tb24iLCJDb2xvciI6eyIkaWQiOiI0NDg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0NDkiLCJNYXJnaW4iOnsiJGlkIjoiNDUwIiwiVG9wIjowLjAsIkxlZnQiOjQuMCwiUmlnaHQiOjQuMCwiQm90dG9tIjowLjB9LCJQYWRkaW5nIjp7IiRpZCI6IjQ1MSIsIlRvcCI6MC4wLCJMZWZ0IjowLjAsIlJpZ2h0IjowLjAsIkJvdHRvbSI6MC4wfSwiQmFja2dyb3VuZCI6eyIkaWQiOiI0NTIiLCJDb2xvciI6eyIkaWQiOiI0NTMiLCJBIjoyNTUsIlIiOjEyOSwiRyI6MTQ5LCJCIjo5MX19LCJJc1Zpc2libGUiOnRydWUsIldpZHRoIjowLjAsIkhlaWdodCI6MTYuMTEzMzMzMzMzMzMzMzQ0LCJCb3JkZXJTdHlsZSI6eyIkaWQiOiI0NTQiLCJMaW5lQ29sb3IiOnsiJGlkIjoiNDU1IiwiJHR5cGUiOiJOTFJFLkNvbW1vbi5Eb20uU29saWRDb2xvckJydXNoLCBOTFJFLkNvbW1vbiIsIkNvbG9yIjp7IiRpZCI6IjQ1NiIsIkEiOjI1NSwiUiI6MjM0LCJHIjoyMiwiQiI6MzB9fSwiTGluZVdlaWdodCI6MC4wLCJMaW5lVHlwZSI6MCwiUGFyZW50U3R5bGUiOm51bGx9LCJQYXJlbnRTdHlsZSI6bnVsbH0sIlRpdGxlU3R5bGUiOnsiJGlkIjoiNDU3IiwiRm9udFNldHRpbmdzIjp7IiRpZCI6IjQ1OCIsIkZvbnRTaXplIjoxMCwiRm9udE5hbWUiOiJNViBCb2xpIiwiSXNCb2xkIjpmYWxzZSwiSXNJdGFsaWMiOmZhbHNlLCJJc1VuZGVybGluZWQiOmZhbHNlLCJQYXJlbnRTdHlsZSI6bnVsbH0sIkF1dG9TaXplIjowLCJGb3JlZ3JvdW5kIjp7IiRpZCI6IjQ1OSIsIkNvbG9yIjp7IiRpZCI6IjQ2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0NjEiLCJUb3AiOjAuMCwiTGVmdCI6MC4wLCJSaWdodCI6MC4wLCJCb3R0b20iOjAuMH0sIlBhZGRpbmciOnsiJGlkIjoiNDYyIiwiVG9wIjowLjAsIkxlZnQiOjAuMCwiUmlnaHQiOjAuMCwiQm90dG9tIjowLjB9LCJCYWNrZ3JvdW5kIjp7IiRpZCI6IjQ2MyIsIkNvbG9yIjp7IiRyZWYiOiI0MzMifX0sIklzVmlzaWJsZSI6dHJ1ZSwiV2lkdGgiOjAuMCwiSGVpZ2h0IjowLjAsIkJvcmRlclN0eWxlIjp7IiRpZCI6IjQ2NCIsIkxpbmVDb2xvciI6bnVsbCwiTGluZVdlaWdodCI6MC4wLCJMaW5lVHlwZSI6MCwiUGFyZW50U3R5bGUiOm51bGx9LCJQYXJlbnRTdHlsZSI6bnVsbH0sIkRhdGVTdHlsZSI6eyIkaWQiOiI0NjUiLCJGb250U2V0dGluZ3MiOnsiJGlkIjoiNDY2IiwiRm9udFNpemUiOjEwLCJGb250TmFtZSI6IkNhbGlicmkiLCJJc0JvbGQiOmZhbHNlLCJJc0l0YWxpYyI6ZmFsc2UsIklzVW5kZXJsaW5lZCI6ZmFsc2UsIlBhcmVudFN0eWxlIjpudWxsfSwiQXV0b1NpemUiOjAsIkZvcmVncm91bmQiOnsiJGlkIjoiNDY3IiwiQ29sb3IiOnsiJGlkIjoiNDY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0NjkiLCJUb3AiOjAuMCwiTGVmdCI6MC4wLCJSaWdodCI6MC4wLCJCb3R0b20iOjAuMH0sIlBhZGRpbmciOnsiJGlkIjoiNDcwIiwiVG9wIjowLjAsIkxlZnQiOjAuMCwiUmlnaHQiOjAuMCwiQm90dG9tIjowLjB9LCJCYWNrZ3JvdW5kIjp7IiRpZCI6IjQ3MSIsIkNvbG9yIjp7IiRyZWYiOiI0MzMifX0sIklzVmlzaWJsZSI6dHJ1ZSwiV2lkdGgiOjAuMCwiSGVpZ2h0IjowLjAsIkJvcmRlclN0eWxlIjp7IiRpZCI6IjQ3MiIsIkxpbmVDb2xvciI6bnVsbCwiTGluZVdlaWdodCI6MC4wLCJMaW5lVHlwZSI6MCwiUGFyZW50U3R5bGUiOm51bGx9LCJQYXJlbnRTdHlsZSI6bnVsbH0sIkRhdGVGb3JtYXQiOnsiJGlkIjoiNDc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3NCIsIkZvcm1hdCI6MCwiSXNWaXNpYmxlIjpmYWxzZSwiTGFzdEtub3duVmlzaWJpbGl0eVN0YXRlIjpmYWxzZX0sIklzVmlzaWJsZSI6dHJ1ZSwiUGFyZW50U3R5bGUiOm51bGwsIl9leHBsaWNpdGx5U2V0Ijp7IiRpZCI6IjQ3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0NzYiLCJTaGFwZSI6MCwiQ29ubmVjdG9yTWFyZ2luIjp7IiRpZCI6IjQ3NyIsIlRvcCI6MC4wLCJMZWZ0IjoyLjAsIlJpZ2h0IjoyLjAsIkJvdHRvbSI6MC4wfSwiQ29ubmVjdG9yU3R5bGUiOnsiJGlkIjoiNDc4IiwiTGluZUNvbG9yIjp7IiRpZCI6IjQ3OSIsIiR0eXBlIjoiTkxSRS5Db21tb24uRG9tLlNvbGlkQ29sb3JCcnVzaCwgTkxSRS5Db21tb24iLCJDb2xvciI6eyIkaWQiOiI0ODAiLCJBIjoxMjcsIlIiOjc5LCJHIjoxMjksIkIiOjE4OX19LCJMaW5lV2VpZ2h0IjoxLjAsIkxpbmVUeXBlIjowLCJQYXJlbnRTdHlsZSI6bnVsbH0sIklzQmVsb3dUaW1lYmFuZCI6ZmFsc2UsIlBvc2l0aW9uT25UYXNrIjoxLCJIaWRlRGF0ZSI6ZmFsc2UsIlNoYXBlU2l6ZSI6MSwiU3BhY2luZyI6Mi4wLCJQYWRkaW5nIjp7IiRpZCI6IjQ4MSIsIlRvcCI6Ny4wLCJMZWZ0IjozLjAsIlJpZ2h0IjowLjAsIkJvdHRvbSI6Mi4wfSwiU2hhcGVTdHlsZSI6eyIkaWQiOiI0ODIiLCJNYXJnaW4iOnsiJGlkIjoiNDgzIiwiVG9wIjowLjAsIkxlZnQiOjAuMCwiUmlnaHQiOjAuMCwiQm90dG9tIjowLjB9LCJQYWRkaW5nIjp7IiRpZCI6IjQ4NCIsIlRvcCI6MC4wLCJMZWZ0IjowLjAsIlJpZ2h0IjowLjAsIkJvdHRvbSI6MC4wfSwiQmFja2dyb3VuZCI6eyIkaWQiOiI0ODUiLCJDb2xvciI6eyIkaWQiOiI0ODYiLCJBIjoxMjcsIlIiOjE2NywiRyI6MTgzLCJCIjoxMzd9fSwiSXNWaXNpYmxlIjp0cnVlLCJXaWR0aCI6MTguMCwiSGVpZ2h0IjoyMC4wLCJCb3JkZXJTdHlsZSI6eyIkaWQiOiI0ODciLCJMaW5lQ29sb3IiOnsiJGlkIjoiNDg4IiwiJHR5cGUiOiJOTFJFLkNvbW1vbi5Eb20uU29saWRDb2xvckJydXNoLCBOTFJFLkNvbW1vbiIsIkNvbG9yIjp7IiRpZCI6IjQ4OSIsIkEiOjI1NSwiUiI6MjM0LCJHIjoyMiwiQiI6MzB9fSwiTGluZVdlaWdodCI6MC4wLCJMaW5lVHlwZSI6MCwiUGFyZW50U3R5bGUiOm51bGx9LCJQYXJlbnRTdHlsZSI6bnVsbH0sIlRpdGxlU3R5bGUiOnsiJGlkIjoiNDkwIiwiRm9udFNldHRpbmdzIjp7IiRpZCI6IjQ5MSIsIkZvbnRTaXplIjoxMSwiRm9udE5hbWUiOiJDYWxpYnJpIiwiSXNCb2xkIjp0cnVlLCJJc0l0YWxpYyI6ZmFsc2UsIklzVW5kZXJsaW5lZCI6ZmFsc2UsIlBhcmVudFN0eWxlIjpudWxsfSwiQXV0b1NpemUiOjAsIkZvcmVncm91bmQiOnsiJGlkIjoiNDkyIiwiQ29sb3IiOnsiJGlkIjoiNDk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5NCIsIlRvcCI6MC4wLCJMZWZ0IjowLjAsIlJpZ2h0IjowLjAsIkJvdHRvbSI6MC4wfSwiUGFkZGluZyI6eyIkaWQiOiI0OTUiLCJUb3AiOjAuMCwiTGVmdCI6MC4wLCJSaWdodCI6MC4wLCJCb3R0b20iOjAuMH0sIkJhY2tncm91bmQiOnsiJGlkIjoiNDk2IiwiQ29sb3IiOnsiJGlkIjoiNDk3IiwiQSI6ODksIlIiOjAsIkciOjAsIkIiOjB9fSwiSXNWaXNpYmxlIjp0cnVlLCJXaWR0aCI6MC4wLCJIZWlnaHQiOjAuMCwiQm9yZGVyU3R5bGUiOnsiJGlkIjoiNDk4IiwiTGluZUNvbG9yIjpudWxsLCJMaW5lV2VpZ2h0IjowLjAsIkxpbmVUeXBlIjowLCJQYXJlbnRTdHlsZSI6bnVsbH0sIlBhcmVudFN0eWxlIjpudWxsfSwiRGF0ZVN0eWxlIjp7IiRpZCI6IjQ5OSIsIkZvbnRTZXR0aW5ncyI6eyIkaWQiOiI1MDAiLCJGb250U2l6ZSI6MTAsIkZvbnROYW1lIjoiQ2FsaWJyaSIsIklzQm9sZCI6ZmFsc2UsIklzSXRhbGljIjpmYWxzZSwiSXNVbmRlcmxpbmVkIjpmYWxzZSwiUGFyZW50U3R5bGUiOm51bGx9LCJBdXRvU2l6ZSI6MCwiRm9yZWdyb3VuZCI6eyIkaWQiOiI1MDEiLCJDb2xvciI6eyIkaWQiOiI1M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wMyIsIlRvcCI6MC4wLCJMZWZ0IjowLjAsIlJpZ2h0IjowLjAsIkJvdHRvbSI6MC4wfSwiUGFkZGluZyI6eyIkaWQiOiI1MDQiLCJUb3AiOjAuMCwiTGVmdCI6MC4wLCJSaWdodCI6MC4wLCJCb3R0b20iOjAuMH0sIkJhY2tncm91bmQiOnsiJGlkIjoiNTA1IiwiQ29sb3IiOnsiJHJlZiI6IjQ5NyJ9fSwiSXNWaXNpYmxlIjp0cnVlLCJXaWR0aCI6MC4wLCJIZWlnaHQiOjAuMCwiQm9yZGVyU3R5bGUiOnsiJGlkIjoiNTA2IiwiTGluZUNvbG9yIjpudWxsLCJMaW5lV2VpZ2h0IjowLjAsIkxpbmVUeXBlIjowLCJQYXJlbnRTdHlsZSI6bnVsbH0sIlBhcmVudFN0eWxlIjpudWxsfSwiRGF0ZUZvcm1hdCI6eyIkaWQiOiI1M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A4IiwiRm9ybWF0IjowLCJJc1Zpc2libGUiOmZhbHNlLCJMYXN0S25vd25WaXNpYmlsaXR5U3RhdGUiOmZhbHNlfSwiSXNWaXNpYmxlIjp0cnVlLCJQYXJlbnRTdHlsZSI6bnVsbH0sIkRlZmF1bHRTd2ltbGFuZU1pbGVzdG9uZVN0eWxlIjp7IiRpZCI6IjUwOSIsIlRpdGxlUG9zaXRpb24iOiJSaWdodCIsIkRhdGVQb3NpdGlvbiI6IkxlZnQiLCJTaGFwZVR5cGUiOjE0LCJTaGFwZVNpemUiOjEsIlNwYWNpbmciOjUsIlNoYXBlU3R5bGUiOnsiJGlkIjoiNTEwIiwiTWFyZ2luIjp7IiRpZCI6IjUxMSIsIlRvcCI6MC4wLCJMZWZ0IjowLjAsIlJpZ2h0IjowLjAsIkJvdHRvbSI6MC4wfSwiUGFkZGluZyI6eyIkaWQiOiI1MTIiLCJUb3AiOjAuMCwiTGVmdCI6MC4wLCJSaWdodCI6MC4wLCJCb3R0b20iOjAuMH0sIkJhY2tncm91bmQiOnsiJGlkIjoiNTEzIiwiQ29sb3IiOnsiJGlkIjoiNTE0IiwiQSI6MjU1LCJSIjoxMjksIkciOjE0OSwiQiI6OTF9fSwiSXNWaXNpYmxlIjp0cnVlLCJXaWR0aCI6MTMuMCwiSGVpZ2h0IjoxMy4wLCJCb3JkZXJTdHlsZSI6eyIkaWQiOiI1MTUiLCJMaW5lQ29sb3IiOnsiJGlkIjoiNTE2IiwiJHR5cGUiOiJOTFJFLkNvbW1vbi5Eb20uU29saWRDb2xvckJydXNoLCBOTFJFLkNvbW1vbiIsIkNvbG9yIjp7IiRpZCI6IjUxNyIsIkEiOjI1NSwiUiI6MjM0LCJHIjoyMiwiQiI6MzB9fSwiTGluZVdlaWdodCI6MC4wLCJMaW5lVHlwZSI6MCwiUGFyZW50U3R5bGUiOm51bGx9LCJQYXJlbnRTdHlsZSI6bnVsbH0sIlRpdGxlU3R5bGUiOnsiJGlkIjoiNTE4IiwiRm9udFNldHRpbmdzIjp7IiRpZCI6IjUxOSIsIkZvbnRTaXplIjoxMSwiRm9udE5hbWUiOiJNViBCb2xpIiwiSXNCb2xkIjpmYWxzZSwiSXNJdGFsaWMiOmZhbHNlLCJJc1VuZGVybGluZWQiOmZhbHNlLCJQYXJlbnRTdHlsZSI6bnVsbH0sIkF1dG9TaXplIjowLCJGb3JlZ3JvdW5kIjp7IiRpZCI6IjUyMCIsIkNvbG9yIjp7IiRpZCI6IjUy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MjIiLCJUb3AiOjAuMCwiTGVmdCI6MC4wLCJSaWdodCI6MC4wLCJCb3R0b20iOjAuMH0sIlBhZGRpbmciOnsiJGlkIjoiNTIzIiwiVG9wIjowLjAsIkxlZnQiOjAuMCwiUmlnaHQiOjAuMCwiQm90dG9tIjowLjB9LCJCYWNrZ3JvdW5kIjp7IiRpZCI6IjUyNCIsIkNvbG9yIjp7IiRpZCI6IjUyNSIsIkEiOjg5LCJSIjowLCJHIjowLCJCIjowfX0sIklzVmlzaWJsZSI6dHJ1ZSwiV2lkdGgiOjAuMCwiSGVpZ2h0IjowLjAsIkJvcmRlclN0eWxlIjp7IiRpZCI6IjUyNiIsIkxpbmVDb2xvciI6bnVsbCwiTGluZVdlaWdodCI6MC4wLCJMaW5lVHlwZSI6MCwiUGFyZW50U3R5bGUiOm51bGx9LCJQYXJlbnRTdHlsZSI6bnVsbH0sIkRhdGVTdHlsZSI6eyIkaWQiOiI1MjciLCJGb250U2V0dGluZ3MiOnsiJGlkIjoiNTI4IiwiRm9udFNpemUiOjEwLCJGb250TmFtZSI6IkNhbGlicmkiLCJJc0JvbGQiOmZhbHNlLCJJc0l0YWxpYyI6ZmFsc2UsIklzVW5kZXJsaW5lZCI6ZmFsc2UsIlBhcmVudFN0eWxlIjpudWxsfSwiQXV0b1NpemUiOjAsIkZvcmVncm91bmQiOnsiJGlkIjoiNTI5IiwiQ29sb3IiOnsiJGlkIjoiNTM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1MzEiLCJUb3AiOjAuMCwiTGVmdCI6MC4wLCJSaWdodCI6MC4wLCJCb3R0b20iOjAuMH0sIlBhZGRpbmciOnsiJGlkIjoiNTMyIiwiVG9wIjowLjAsIkxlZnQiOjAuMCwiUmlnaHQiOjAuMCwiQm90dG9tIjowLjB9LCJCYWNrZ3JvdW5kIjp7IiRpZCI6IjUzMyIsIkNvbG9yIjp7IiRyZWYiOiI1MjUifX0sIklzVmlzaWJsZSI6ZmFsc2UsIldpZHRoIjowLjAsIkhlaWdodCI6MC4wLCJCb3JkZXJTdHlsZSI6eyIkaWQiOiI1MzQiLCJMaW5lQ29sb3IiOm51bGwsIkxpbmVXZWlnaHQiOjAuMCwiTGluZVR5cGUiOjAsIlBhcmVudFN0eWxlIjpudWxsfSwiUGFyZW50U3R5bGUiOm51bGx9LCJEYXRlRm9ybWF0Ijp7IiRpZCI6IjUz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zYiLCJGb3JtYXQiOjAsIklzVmlzaWJsZSI6ZmFsc2UsIkxhc3RLbm93blZpc2liaWxpdHlTdGF0ZSI6ZmFsc2V9LCJJc1Zpc2libGUiOnRydWUsIlBhcmVudFN0eWxlIjpudWxsfSwiRGVmYXVsdFN3aW1sYW5lQWN0aXZpdHlTdHlsZSI6eyIkaWQiOiI1MzciLCJIZWFkZXJTdHlsZSI6eyIkaWQiOiI1MzgiLCJUZXh0U3R5bGUiOnsiJGlkIjoiNTM5IiwiRm9udFNldHRpbmdzIjp7IiRpZCI6IjU0MCIsIkZvbnRTaXplIjoxMSwiRm9udE5hbWUiOiJDYWxpYnJpIiwiSXNCb2xkIjpmYWxzZSwiSXNJdGFsaWMiOmZhbHNlLCJJc1VuZGVybGluZWQiOmZhbHNlLCJQYXJlbnRTdHlsZSI6bnVsbH0sIkF1dG9TaXplIjoyLCJGb3JlZ3JvdW5kIjp7IiRpZCI6IjU0MSIsIkNvbG9yIjp7IiRpZCI6IjU0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U0MyIsIlRvcCI6MC4wLCJMZWZ0IjowLjAsIlJpZ2h0IjowLjAsIkJvdHRvbSI6MC4wfSwiUGFkZGluZyI6eyIkaWQiOiI1NDQiLCJUb3AiOjAuMCwiTGVmdCI6MC4wLCJSaWdodCI6MC4wLCJCb3R0b20iOjAuMH0sIkJhY2tncm91bmQiOm51bGwsIklzVmlzaWJsZSI6dHJ1ZSwiV2lkdGgiOjAuMCwiSGVpZ2h0IjowLjAsIkJvcmRlclN0eWxlIjpudWxsLCJQYXJlbnRTdHlsZSI6bnVsbH0sIlJlY3RhbmdsZVN0eWxlIjp7IiRpZCI6IjU0NSIsIk1hcmdpbiI6eyIkaWQiOiI1NDYiLCJUb3AiOjAuMCwiTGVmdCI6MC4wLCJSaWdodCI6MC4wLCJCb3R0b20iOjAuMH0sIlBhZGRpbmciOnsiJGlkIjoiNTQ3IiwiVG9wIjowLjAsIkxlZnQiOjAuMCwiUmlnaHQiOjAuMCwiQm90dG9tIjowLjB9LCJCYWNrZ3JvdW5kIjp7IiRpZCI6IjU0OCIsIkNvbG9yIjp7IiRpZCI6IjU0OSIsIkEiOjYzLCJSIjoxNjcsIkciOjE4MywiQiI6MTM3fX0sIklzVmlzaWJsZSI6dHJ1ZSwiV2lkdGgiOjAuMCwiSGVpZ2h0IjowLjAsIkJvcmRlclN0eWxlIjp7IiRpZCI6IjU1MCIsIkxpbmVDb2xvciI6eyIkaWQiOiI1NTEiLCIkdHlwZSI6Ik5MUkUuQ29tbW9uLkRvbS5Tb2xpZENvbG9yQnJ1c2gsIE5MUkUuQ29tbW9uIiwiQ29sb3IiOnsiJGlkIjoiNTUyIiwiQSI6MjU1LCJSIjoyNTUsIkciOjAsIkIiOjB9fSwiTGluZVdlaWdodCI6MC4wLCJMaW5lVHlwZSI6MCwiUGFyZW50U3R5bGUiOm51bGx9LCJQYXJlbnRTdHlsZSI6bnVsbH0sIk1hcmdpbiI6eyIkaWQiOiI1NTMiLCJUb3AiOjAuMCwiTGVmdCI6MC4wLCJSaWdodCI6MC4wLCJCb3R0b20iOjAuMH0sIlBhZGRpbmciOnsiJGlkIjoiNTU0IiwiVG9wIjowLjAsIkxlZnQiOjAuMCwiUmlnaHQiOjAuMCwiQm90dG9tIjowLjB9LCJCYWNrZ3JvdW5kIjpudWxsLCJJc1Zpc2libGUiOnRydWUsIldpZHRoIjowLjAsIkhlaWdodCI6MC4wLCJCb3JkZXJTdHlsZSI6bnVsbCwiUGFyZW50U3R5bGUiOm51bGx9LCJCYWNrZ3JvdW5kU3R5bGUiOnsiJGlkIjoiNTU1IiwiTWFyZ2luIjp7IiRpZCI6IjU1NiIsIlRvcCI6MC4wLCJMZWZ0IjowLjAsIlJpZ2h0IjowLjAsIkJvdHRvbSI6MC4wfSwiUGFkZGluZyI6eyIkaWQiOiI1NTciLCJUb3AiOjAuMCwiTGVmdCI6MC4wLCJSaWdodCI6MC4wLCJCb3R0b20iOjAuMH0sIkJhY2tncm91bmQiOnsiJGlkIjoiNTU4IiwiQ29sb3IiOnsiJGlkIjoiNTU5IiwiQSI6MzgsIlIiOjE1NSwiRyI6MTE1LCJCIjo5OH19LCJJc1Zpc2libGUiOnRydWUsIldpZHRoIjowLjAsIkhlaWdodCI6MC4wLCJCb3JkZXJTdHlsZSI6eyIkaWQiOiI1NjAiLCJMaW5lQ29sb3IiOnsiJGlkIjoiNTYxIiwiJHR5cGUiOiJOTFJFLkNvbW1vbi5Eb20uU29saWRDb2xvckJydXNoLCBOTFJFLkNvbW1vbiIsIkNvbG9yIjp7IiRpZCI6IjU2MiIsIkEiOjI1NSwiUiI6MjM0LCJHIjoyMiwiQiI6MzB9fSwiTGluZVdlaWdodCI6MC4wLCJMaW5lVHlwZSI6MCwiUGFyZW50U3R5bGUiOm51bGx9LCJQYXJlbnRTdHlsZSI6bnVsbH0sIk1hcmdpbiI6eyIkaWQiOiI1NjMiLCJUb3AiOjAuMCwiTGVmdCI6MC4wLCJSaWdodCI6MC4wLCJCb3R0b20iOjAuMH0sIlBhZGRpbmciOnsiJGlkIjoiNTY0IiwiVG9wIjowLjAsIkxlZnQiOjAuMCwiUmlnaHQiOjAuMCwiQm90dG9tIjowLjB9LCJJc1Zpc2libGUiOnRydWUsIldpZHRoIjowLjAsIkhlaWdodCI6MC4wLCJCb3JkZXJTdHlsZSI6eyIkaWQiOiI1NjUiLCJMaW5lQ29sb3IiOm51bGwsIkxpbmVXZWlnaHQiOjAuMCwiTGluZVR5cGUiOjAsIlBhcmVudFN0eWxlIjpudWxsfSwiUGFyZW50U3R5bGUiOm51bGx9LCJNYXJnaW4iOnsiJGlkIjoiNTY2IiwiVG9wIjowLjAsIkxlZnQiOjAuMCwiUmlnaHQiOjAuMCwiQm90dG9tIjowLjB9LCJQYWRkaW5nIjp7IiRpZCI6IjU2NyIsIlRvcCI6MC4wLCJMZWZ0IjowLjAsIlJpZ2h0IjowLjAsIkJvdHRvbSI6MC4wfSwiSXNWaXNpYmxlIjp0cnVlLCJXaWR0aCI6MC4wLCJIZWlnaHQiOjAuMCwiQm9yZGVyU3R5bGUiOnsiJGlkIjoiNTY4IiwiTGluZUNvbG9yIjpudWxsLCJMaW5lV2VpZ2h0IjowLjAsIkxpbmVUeXBlIjowLCJQYXJlbnRTdHlsZSI6bnVsbH0sIlBhcmVudFN0eWxlIjpudWxsfX0seyIkaWQiOiI1NjkiLCJfYWN0aXZpdGllcyI6W3siJGlkIjoiNTcwIiwiX3Jvd3MiOlt7IiRpZCI6IjU3MSIsIl90YXNrcyI6W10sIl9taWxlc3RvbmVzIjpbeyIkaWQiOiI1NzIiLCJJZCI6IjU2ZjE5NDJmLWJhNGEtNGRjZC04MTQzLWRlOTJmMDVlOWUwMCIsIkluZGV4IjoxMSwiR3JvdXBJZCI6bnVsbCwiVGl0bGUiOiJXb3Jrc2hvcCBJbnZpdGVzIiwiRGF0ZVRpbWUiOiIyMDI1LTA2LTMwVDIzOjU5OjAwIiwiUGVyY2VudGFnZUNvbXBsZXRlIjpudWxsLCJOb3RlIjpudWxsLCJTdHlsZSI6eyIkaWQiOiI1NzMiLCJUaXRsZVBvc2l0aW9uIjoiQWJvdmUiLCJEYXRlUG9zaXRpb24iOiJMZWZ0IiwiU2hhcGVUeXBlIjoxNCwiU2hhcGVTaXplIjoxLCJTcGFjaW5nIjo1LCJTaGFwZVN0eWxlIjp7IiRpZCI6IjU3NCIsIk1hcmdpbiI6eyIkaWQiOiI1NzUiLCJUb3AiOjAuMCwiTGVmdCI6MC4wLCJSaWdodCI6MC4wLCJCb3R0b20iOjAuMH0sIlBhZGRpbmciOnsiJGlkIjoiNTc2IiwiVG9wIjowLjAsIkxlZnQiOjAuMCwiUmlnaHQiOjAuMCwiQm90dG9tIjowLjB9LCJCYWNrZ3JvdW5kIjp7IiRpZCI6IjU3NyIsIkNvbG9yIjp7IiRpZCI6IjU3OCIsIkEiOjI1NSwiUiI6MTUyLCJHIjoxMjUsIkIiOjkwfX0sIklzVmlzaWJsZSI6dHJ1ZSwiV2lkdGgiOjE4LjAsIkhlaWdodCI6MjAuMCwiQm9yZGVyU3R5bGUiOnsiJGlkIjoiNTc5IiwiTGluZUNvbG9yIjpudWxsLCJMaW5lV2VpZ2h0IjowLjAsIkxpbmVUeXBlIjowLCJQYXJlbnRTdHlsZSI6bnVsbH0sIlBhcmVudFN0eWxlIjpudWxsfSwiVGl0bGVTdHlsZSI6eyIkaWQiOiI1ODAiLCJGb250U2V0dGluZ3MiOnsiJGlkIjoiNTgxIiwiRm9udFNpemUiOjExLCJGb250TmFtZSI6Ik1WIEJvbGkiLCJJc0JvbGQiOmZhbHNlLCJJc0l0YWxpYyI6ZmFsc2UsIklzVW5kZXJsaW5lZCI6ZmFsc2UsIlBhcmVudFN0eWxlIjpudWxsfSwiQXV0b1NpemUiOjAsIkZvcmVncm91bmQiOnsiJGlkIjoiNTgyIiwiQ29sb3IiOnsiJGlkIjoiNTg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4NCIsIlRvcCI6MC4wLCJMZWZ0IjowLjAsIlJpZ2h0IjowLjAsIkJvdHRvbSI6MC4wfSwiUGFkZGluZyI6eyIkaWQiOiI1ODUiLCJUb3AiOjAuMCwiTGVmdCI6MC4wLCJSaWdodCI6MC4wLCJCb3R0b20iOjAuMH0sIkJhY2tncm91bmQiOnsiJGlkIjoiNTg2IiwiQ29sb3IiOnsiJGlkIjoiNTg3IiwiQSI6MCwiUiI6MjU1LCJHIjoyNTUsIkIiOjI1NX19LCJJc1Zpc2libGUiOnRydWUsIldpZHRoIjowLjAsIkhlaWdodCI6MC4wLCJCb3JkZXJTdHlsZSI6eyIkaWQiOiI1ODgiLCJMaW5lQ29sb3IiOm51bGwsIkxpbmVXZWlnaHQiOjAuMCwiTGluZVR5cGUiOjAsIlBhcmVudFN0eWxlIjpudWxsfSwiUGFyZW50U3R5bGUiOm51bGx9LCJEYXRlU3R5bGUiOnsiJGlkIjoiNTg5IiwiRm9udFNldHRpbmdzIjp7IiRpZCI6IjU5MCIsIkZvbnRTaXplIjoxMCwiRm9udE5hbWUiOiJDYWxpYnJpIiwiSXNCb2xkIjpmYWxzZSwiSXNJdGFsaWMiOmZhbHNlLCJJc1VuZGVybGluZWQiOmZhbHNlLCJQYXJlbnRTdHlsZSI6bnVsbH0sIkF1dG9TaXplIjowLCJGb3JlZ3JvdW5kIjp7IiRpZCI6IjU5MSIsIkNvbG9yIjp7IiRpZCI6IjU5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TkzIiwiVG9wIjowLjAsIkxlZnQiOjAuMCwiUmlnaHQiOjAuMCwiQm90dG9tIjowLjB9LCJQYWRkaW5nIjp7IiRpZCI6IjU5NCIsIlRvcCI6MC4wLCJMZWZ0IjowLjAsIlJpZ2h0IjowLjAsIkJvdHRvbSI6MC4wfSwiQmFja2dyb3VuZCI6eyIkaWQiOiI1OTUiLCJDb2xvciI6eyIkaWQiOiI1OTYiLCJBIjowLCJSIjoyNTUsIkciOjI1NSwiQiI6MjU1fX0sIklzVmlzaWJsZSI6ZmFsc2UsIldpZHRoIjowLjAsIkhlaWdodCI6MC4wLCJCb3JkZXJTdHlsZSI6eyIkaWQiOiI1OTciLCJMaW5lQ29sb3IiOm51bGwsIkxpbmVXZWlnaHQiOjAuMCwiTGluZVR5cGUiOjAsIlBhcmVudFN0eWxlIjpudWxsfSwiUGFyZW50U3R5bGUiOm51bGx9LCJEYXRlRm9ybWF0Ijp7IiRpZCI6IjU5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TkiLCJGb3JtYXQiOjAsIklzVmlzaWJsZSI6ZmFsc2UsIkxhc3RLbm93blZpc2liaWxpdHlTdGF0ZSI6ZmFsc2V9LCJJc1Zpc2libGUiOnRydWUsIlBhcmVudFN0eWxlIjpudWxsfSwiSHlwZXJsaW5rIjpudWxsLCJJbXBvcnRJZCI6bnVsbH0seyIkaWQiOiI2MDAiLCJJZCI6Ijc3MDBmOGM2LWM4YWItNGE4NS1iNjZlLTY5ODM2Nzc3OTJlNSIsIkluZGV4IjoxMiwiR3JvdXBJZCI6bnVsbCwiVGl0bGUiOiJXb3Jrc2hvcCBJbnZpdGVzIiwiRGF0ZVRpbWUiOiIyMDI1LTA3LTI2VDIzOjU5OjAwIiwiUGVyY2VudGFnZUNvbXBsZXRlIjpudWxsLCJOb3RlIjpudWxsLCJTdHlsZSI6eyIkaWQiOiI2MDEiLCJUaXRsZVBvc2l0aW9uIjoiQWJvdmUiLCJEYXRlUG9zaXRpb24iOiJMZWZ0IiwiU2hhcGVUeXBlIjoxNCwiU2hhcGVTaXplIjoxLCJTcGFjaW5nIjo1LCJTaGFwZVN0eWxlIjp7IiRpZCI6IjYwMiIsIk1hcmdpbiI6eyIkaWQiOiI2MDMiLCJUb3AiOjAuMCwiTGVmdCI6MC4wLCJSaWdodCI6MC4wLCJCb3R0b20iOjAuMH0sIlBhZGRpbmciOnsiJGlkIjoiNjA0IiwiVG9wIjowLjAsIkxlZnQiOjAuMCwiUmlnaHQiOjAuMCwiQm90dG9tIjowLjB9LCJCYWNrZ3JvdW5kIjp7IiRpZCI6IjYwNSIsIkNvbG9yIjp7IiRpZCI6IjYwNiIsIkEiOjI1NSwiUiI6MTUyLCJHIjoxMjUsIkIiOjkwfX0sIklzVmlzaWJsZSI6dHJ1ZSwiV2lkdGgiOjE4LjAsIkhlaWdodCI6MjAuMCwiQm9yZGVyU3R5bGUiOnsiJGlkIjoiNjA3IiwiTGluZUNvbG9yIjpudWxsLCJMaW5lV2VpZ2h0IjowLjAsIkxpbmVUeXBlIjowLCJQYXJlbnRTdHlsZSI6bnVsbH0sIlBhcmVudFN0eWxlIjpudWxsfSwiVGl0bGVTdHlsZSI6eyIkaWQiOiI2MDgiLCJGb250U2V0dGluZ3MiOnsiJGlkIjoiNjA5IiwiRm9udFNpemUiOjExLCJGb250TmFtZSI6Ik1WIEJvbGkiLCJJc0JvbGQiOmZhbHNlLCJJc0l0YWxpYyI6ZmFsc2UsIklzVW5kZXJsaW5lZCI6ZmFsc2UsIlBhcmVudFN0eWxlIjpudWxsfSwiQXV0b1NpemUiOjAsIkZvcmVncm91bmQiOnsiJGlkIjoiNjEwIiwiQ29sb3IiOnsiJGlkIjoiNjE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YxMiIsIlRvcCI6MC4wLCJMZWZ0IjowLjAsIlJpZ2h0IjowLjAsIkJvdHRvbSI6MC4wfSwiUGFkZGluZyI6eyIkaWQiOiI2MTMiLCJUb3AiOjAuMCwiTGVmdCI6MC4wLCJSaWdodCI6MC4wLCJCb3R0b20iOjAuMH0sIkJhY2tncm91bmQiOnsiJGlkIjoiNjE0IiwiQ29sb3IiOnsiJGlkIjoiNjE1IiwiQSI6MCwiUiI6MjU1LCJHIjoyNTUsIkIiOjI1NX19LCJJc1Zpc2libGUiOnRydWUsIldpZHRoIjowLjAsIkhlaWdodCI6MC4wLCJCb3JkZXJTdHlsZSI6eyIkaWQiOiI2MTYiLCJMaW5lQ29sb3IiOm51bGwsIkxpbmVXZWlnaHQiOjAuMCwiTGluZVR5cGUiOjAsIlBhcmVudFN0eWxlIjpudWxsfSwiUGFyZW50U3R5bGUiOm51bGx9LCJEYXRlU3R5bGUiOnsiJGlkIjoiNjE3IiwiRm9udFNldHRpbmdzIjp7IiRpZCI6IjYxOCIsIkZvbnRTaXplIjoxMCwiRm9udE5hbWUiOiJDYWxpYnJpIiwiSXNCb2xkIjpmYWxzZSwiSXNJdGFsaWMiOmZhbHNlLCJJc1VuZGVybGluZWQiOmZhbHNlLCJQYXJlbnRTdHlsZSI6bnVsbH0sIkF1dG9TaXplIjowLCJGb3JlZ3JvdW5kIjp7IiRpZCI6IjYxOSIsIkNvbG9yIjp7IiRpZCI6IjYy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jIxIiwiVG9wIjowLjAsIkxlZnQiOjAuMCwiUmlnaHQiOjAuMCwiQm90dG9tIjowLjB9LCJQYWRkaW5nIjp7IiRpZCI6IjYyMiIsIlRvcCI6MC4wLCJMZWZ0IjowLjAsIlJpZ2h0IjowLjAsIkJvdHRvbSI6MC4wfSwiQmFja2dyb3VuZCI6eyIkaWQiOiI2MjMiLCJDb2xvciI6eyIkaWQiOiI2MjQiLCJBIjowLCJSIjoyNTUsIkciOjI1NSwiQiI6MjU1fX0sIklzVmlzaWJsZSI6ZmFsc2UsIldpZHRoIjowLjAsIkhlaWdodCI6MC4wLCJCb3JkZXJTdHlsZSI6eyIkaWQiOiI2MjUiLCJMaW5lQ29sb3IiOm51bGwsIkxpbmVXZWlnaHQiOjAuMCwiTGluZVR5cGUiOjAsIlBhcmVudFN0eWxlIjpudWxsfSwiUGFyZW50U3R5bGUiOm51bGx9LCJEYXRlRm9ybWF0Ijp7IiRpZCI6IjYy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jciLCJGb3JtYXQiOjAsIklzVmlzaWJsZSI6ZmFsc2UsIkxhc3RLbm93blZpc2liaWxpdHlTdGF0ZSI6ZmFsc2V9LCJJc1Zpc2libGUiOnRydWUsIlBhcmVudFN0eWxlIjpudWxsfSwiSHlwZXJsaW5rIjpudWxsLCJJbXBvcnRJZCI6bnVsbH0seyIkaWQiOiI2MjgiLCJJZCI6IjViYmIwZGJhLTUxOGMtNGJiNy04ZDQzLTFiMGQ1NGZhZTFlZCIsIkluZGV4IjoxMywiR3JvdXBJZCI6bnVsbCwiVGl0bGUiOiJXb3Jrc2hvcCBJbnZpdGVzIiwiRGF0ZVRpbWUiOiIyMDI1LTA4LTI2VDIzOjU5OjAwIiwiUGVyY2VudGFnZUNvbXBsZXRlIjpudWxsLCJOb3RlIjpudWxsLCJTdHlsZSI6eyIkaWQiOiI2MjkiLCJUaXRsZVBvc2l0aW9uIjoiQWJvdmUiLCJEYXRlUG9zaXRpb24iOiJMZWZ0IiwiU2hhcGVUeXBlIjoxNCwiU2hhcGVTaXplIjoxLCJTcGFjaW5nIjo1LCJTaGFwZVN0eWxlIjp7IiRpZCI6IjYzMCIsIk1hcmdpbiI6eyIkaWQiOiI2MzEiLCJUb3AiOjAuMCwiTGVmdCI6MC4wLCJSaWdodCI6MC4wLCJCb3R0b20iOjAuMH0sIlBhZGRpbmciOnsiJGlkIjoiNjMyIiwiVG9wIjowLjAsIkxlZnQiOjAuMCwiUmlnaHQiOjAuMCwiQm90dG9tIjowLjB9LCJCYWNrZ3JvdW5kIjp7IiRpZCI6IjYzMyIsIkNvbG9yIjp7IiRpZCI6IjYzNCIsIkEiOjI1NSwiUiI6MTUyLCJHIjoxMjUsIkIiOjkwfX0sIklzVmlzaWJsZSI6dHJ1ZSwiV2lkdGgiOjE4LjAsIkhlaWdodCI6MjAuMCwiQm9yZGVyU3R5bGUiOnsiJGlkIjoiNjM1IiwiTGluZUNvbG9yIjpudWxsLCJMaW5lV2VpZ2h0IjowLjAsIkxpbmVUeXBlIjowLCJQYXJlbnRTdHlsZSI6bnVsbH0sIlBhcmVudFN0eWxlIjpudWxsfSwiVGl0bGVTdHlsZSI6eyIkaWQiOiI2MzYiLCJGb250U2V0dGluZ3MiOnsiJGlkIjoiNjM3IiwiRm9udFNpemUiOjExLCJGb250TmFtZSI6Ik1WIEJvbGkiLCJJc0JvbGQiOmZhbHNlLCJJc0l0YWxpYyI6ZmFsc2UsIklzVW5kZXJsaW5lZCI6ZmFsc2UsIlBhcmVudFN0eWxlIjpudWxsfSwiQXV0b1NpemUiOjAsIkZvcmVncm91bmQiOnsiJGlkIjoiNjM4IiwiQ29sb3IiOnsiJGlkIjoiNjM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Y0MCIsIlRvcCI6MC4wLCJMZWZ0IjowLjAsIlJpZ2h0IjowLjAsIkJvdHRvbSI6MC4wfSwiUGFkZGluZyI6eyIkaWQiOiI2NDEiLCJUb3AiOjAuMCwiTGVmdCI6MC4wLCJSaWdodCI6MC4wLCJCb3R0b20iOjAuMH0sIkJhY2tncm91bmQiOnsiJGlkIjoiNjQyIiwiQ29sb3IiOnsiJGlkIjoiNjQzIiwiQSI6MCwiUiI6MjU1LCJHIjoyNTUsIkIiOjI1NX19LCJJc1Zpc2libGUiOnRydWUsIldpZHRoIjowLjAsIkhlaWdodCI6MC4wLCJCb3JkZXJTdHlsZSI6eyIkaWQiOiI2NDQiLCJMaW5lQ29sb3IiOm51bGwsIkxpbmVXZWlnaHQiOjAuMCwiTGluZVR5cGUiOjAsIlBhcmVudFN0eWxlIjpudWxsfSwiUGFyZW50U3R5bGUiOm51bGx9LCJEYXRlU3R5bGUiOnsiJGlkIjoiNjQ1IiwiRm9udFNldHRpbmdzIjp7IiRpZCI6IjY0NiIsIkZvbnRTaXplIjoxMCwiRm9udE5hbWUiOiJDYWxpYnJpIiwiSXNCb2xkIjpmYWxzZSwiSXNJdGFsaWMiOmZhbHNlLCJJc1VuZGVybGluZWQiOmZhbHNlLCJQYXJlbnRTdHlsZSI6bnVsbH0sIkF1dG9TaXplIjowLCJGb3JlZ3JvdW5kIjp7IiRpZCI6IjY0NyIsIkNvbG9yIjp7IiRpZCI6IjY0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jQ5IiwiVG9wIjowLjAsIkxlZnQiOjAuMCwiUmlnaHQiOjAuMCwiQm90dG9tIjowLjB9LCJQYWRkaW5nIjp7IiRpZCI6IjY1MCIsIlRvcCI6MC4wLCJMZWZ0IjowLjAsIlJpZ2h0IjowLjAsIkJvdHRvbSI6MC4wfSwiQmFja2dyb3VuZCI6eyIkaWQiOiI2NTEiLCJDb2xvciI6eyIkaWQiOiI2NTIiLCJBIjowLCJSIjoyNTUsIkciOjI1NSwiQiI6MjU1fX0sIklzVmlzaWJsZSI6ZmFsc2UsIldpZHRoIjowLjAsIkhlaWdodCI6MC4wLCJCb3JkZXJTdHlsZSI6eyIkaWQiOiI2NTMiLCJMaW5lQ29sb3IiOm51bGwsIkxpbmVXZWlnaHQiOjAuMCwiTGluZVR5cGUiOjAsIlBhcmVudFN0eWxlIjpudWxsfSwiUGFyZW50U3R5bGUiOm51bGx9LCJEYXRlRm9ybWF0Ijp7IiRpZCI6IjY1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TUiLCJGb3JtYXQiOjAsIklzVmlzaWJsZSI6ZmFsc2UsIkxhc3RLbm93blZpc2liaWxpdHlTdGF0ZSI6ZmFsc2V9LCJJc1Zpc2libGUiOnRydWUsIlBhcmVudFN0eWxlIjpudWxsfSwiSHlwZXJsaW5rIjpudWxsLCJJbXBvcnRJZCI6bnVsbH1dLCJJZCI6IjA1OGI2ODMyLTkyMjktNGVmYi1iZjkwLTFmNjM1MTY1OGZiMiIsIklzU2luZ2xlSXRlbVJvdyI6ZmFsc2V9LHsiJGlkIjoiNjU2IiwiX3Rhc2tzIjpbXSwiX21pbGVzdG9uZXMiOlt7IiRpZCI6IjY1NyIsIklkIjoiNDRkMTMzMmItOTgzYy00YTVmLWE5ZjctZDIzOTc1NTcyYzg3IiwiSW5kZXgiOjE0LCJHcm91cElkIjpudWxsLCJUaXRsZSI6IkJsYW5rIiwiRGF0ZVRpbWUiOiIyMDI1LTA3LTE5VDIzOjU5OjAwIiwiUGVyY2VudGFnZUNvbXBsZXRlIjpudWxsLCJOb3RlIjpudWxsLCJTdHlsZSI6eyIkaWQiOiI2NTgiLCJUaXRsZVBvc2l0aW9uIjoiUmlnaHQiLCJEYXRlUG9zaXRpb24iOiJMZWZ0IiwiU2hhcGVUeXBlIjoxLCJTaGFwZVNpemUiOjAsIlNwYWNpbmciOjUsIlNoYXBlU3R5bGUiOnsiJGlkIjoiNjU5IiwiTWFyZ2luIjp7IiRpZCI6IjY2MCIsIlRvcCI6MC4wLCJMZWZ0IjowLjAsIlJpZ2h0IjowLjAsIkJvdHRvbSI6MC4wfSwiUGFkZGluZyI6eyIkaWQiOiI2NjEiLCJUb3AiOjAuMCwiTGVmdCI6MC4wLCJSaWdodCI6MC4wLCJCb3R0b20iOjAuMH0sIkJhY2tncm91bmQiOnsiJGlkIjoiNjYyIiwiQ29sb3IiOnsiJGlkIjoiNjYzIiwiQSI6MjU1LCJSIjoxNDEsIkciOjk5LCJCIjoxMTZ9fSwiSXNWaXNpYmxlIjp0cnVlLCJXaWR0aCI6MTIuMCwiSGVpZ2h0IjoxNC4wLCJCb3JkZXJTdHlsZSI6eyIkaWQiOiI2NjQiLCJMaW5lQ29sb3IiOm51bGwsIkxpbmVXZWlnaHQiOjAuMCwiTGluZVR5cGUiOjAsIlBhcmVudFN0eWxlIjpudWxsfSwiUGFyZW50U3R5bGUiOm51bGx9LCJUaXRsZVN0eWxlIjp7IiRpZCI6IjY2NSIsIkZvbnRTZXR0aW5ncyI6eyIkaWQiOiI2NjYiLCJGb250U2l6ZSI6MTEsIkZvbnROYW1lIjoiQ2FsaWJyaSIsIklzQm9sZCI6dHJ1ZSwiSXNJdGFsaWMiOmZhbHNlLCJJc1VuZGVybGluZWQiOmZhbHNlLCJQYXJlbnRTdHlsZSI6bnVsbH0sIkF1dG9TaXplIjoyLCJGb3JlZ3JvdW5kIjp7IiRpZCI6IjY2NyIsIkNvbG9yIjp7IiRpZCI6IjY2OCIsIkEiOjI1NSwiUiI6MCwiRyI6MCwiQiI6MH19LCJNYXhXaWR0aCI6NTMuOTk5OTE5ODkxMzU3NDIyLCJNYXhIZWlnaHQiOiJJbmZpbml0eSIsIlNtYXJ0Rm9yZWdyb3VuZElzQWN0aXZlIjpmYWxzZSwiSG9yaXpvbnRhbEFsaWdubWVudCI6MCwiVmVydGljYWxBbGlnbm1lbnQiOjAsIlNtYXJ0Rm9yZWdyb3VuZCI6bnVsbCwiQmFja2dyb3VuZEZpbGxUeXBlIjowLCJNYXJnaW4iOnsiJGlkIjoiNjY5IiwiVG9wIjowLjAsIkxlZnQiOjAuMCwiUmlnaHQiOjAuMCwiQm90dG9tIjowLjB9LCJQYWRkaW5nIjp7IiRpZCI6IjY3MCIsIlRvcCI6MC4wLCJMZWZ0IjowLjAsIlJpZ2h0IjowLjAsIkJvdHRvbSI6MC4wfSwiQmFja2dyb3VuZCI6eyIkaWQiOiI2NzEiLCJDb2xvciI6eyIkaWQiOiI2NzIiLCJBIjowLCJSIjoyNTUsIkciOjI1NSwiQiI6MjU1fX0sIklzVmlzaWJsZSI6ZmFsc2UsIldpZHRoIjowLjAsIkhlaWdodCI6MC4wLCJCb3JkZXJTdHlsZSI6eyIkaWQiOiI2NzMiLCJMaW5lQ29sb3IiOm51bGwsIkxpbmVXZWlnaHQiOjAuMCwiTGluZVR5cGUiOjAsIlBhcmVudFN0eWxlIjpudWxsfSwiUGFyZW50U3R5bGUiOm51bGx9LCJEYXRlU3R5bGUiOnsiJGlkIjoiNjc0IiwiRm9udFNldHRpbmdzIjp7IiRpZCI6IjY3NSIsIkZvbnRTaXplIjoxMCwiRm9udE5hbWUiOiJDYWxpYnJpIiwiSXNCb2xkIjpmYWxzZSwiSXNJdGFsaWMiOmZhbHNlLCJJc1VuZGVybGluZWQiOmZhbHNlLCJQYXJlbnRTdHlsZSI6bnVsbH0sIkF1dG9TaXplIjowLCJGb3JlZ3JvdW5kIjp7IiRpZCI6IjY3NiIsIkNvbG9yIjp7IiRpZCI6IjY3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jc4IiwiVG9wIjowLjAsIkxlZnQiOjAuMCwiUmlnaHQiOjAuMCwiQm90dG9tIjowLjB9LCJQYWRkaW5nIjp7IiRpZCI6IjY3OSIsIlRvcCI6MC4wLCJMZWZ0IjowLjAsIlJpZ2h0IjowLjAsIkJvdHRvbSI6MC4wfSwiQmFja2dyb3VuZCI6eyIkaWQiOiI2ODAiLCJDb2xvciI6eyIkaWQiOiI2ODEiLCJBIjowLCJSIjoyNTUsIkciOjI1NSwiQiI6MjU1fX0sIklzVmlzaWJsZSI6ZmFsc2UsIldpZHRoIjowLjAsIkhlaWdodCI6MC4wLCJCb3JkZXJTdHlsZSI6eyIkaWQiOiI2ODIiLCJMaW5lQ29sb3IiOm51bGwsIkxpbmVXZWlnaHQiOjAuMCwiTGluZVR5cGUiOjAsIlBhcmVudFN0eWxlIjpudWxsfSwiUGFyZW50U3R5bGUiOm51bGx9LCJEYXRlRm9ybWF0Ijp7IiRpZCI6IjY4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ODQiLCJGb3JtYXQiOjAsIklzVmlzaWJsZSI6ZmFsc2UsIkxhc3RLbm93blZpc2liaWxpdHlTdGF0ZSI6ZmFsc2V9LCJJc1Zpc2libGUiOnRydWUsIlBhcmVudFN0eWxlIjpudWxsfSwiSHlwZXJsaW5rIjpudWxsLCJJbXBvcnRJZCI6bnVsbH0seyIkaWQiOiI2ODUiLCJJZCI6IjhjYTgwNzFlLTczMDgtNGU2ZC05MDM2LTU0YmU4NDk4YmZlMyIsIkluZGV4IjoxNSwiR3JvdXBJZCI6bnVsbCwiVGl0bGUiOiJCbGFuayIsIkRhdGVUaW1lIjoiMjAyNS0wOC0xM1QyMzo1OTowMCIsIlBlcmNlbnRhZ2VDb21wbGV0ZSI6bnVsbCwiTm90ZSI6bnVsbCwiU3R5bGUiOnsiJGlkIjoiNjg2IiwiVGl0bGVQb3NpdGlvbiI6IlJpZ2h0IiwiRGF0ZVBvc2l0aW9uIjoiTGVmdCIsIlNoYXBlVHlwZSI6MSwiU2hhcGVTaXplIjowLCJTcGFjaW5nIjo1LCJTaGFwZVN0eWxlIjp7IiRpZCI6IjY4NyIsIk1hcmdpbiI6eyIkaWQiOiI2ODgiLCJUb3AiOjAuMCwiTGVmdCI6MC4wLCJSaWdodCI6MC4wLCJCb3R0b20iOjAuMH0sIlBhZGRpbmciOnsiJGlkIjoiNjg5IiwiVG9wIjowLjAsIkxlZnQiOjAuMCwiUmlnaHQiOjAuMCwiQm90dG9tIjowLjB9LCJCYWNrZ3JvdW5kIjp7IiRpZCI6IjY5MCIsIkNvbG9yIjp7IiRpZCI6IjY5MSIsIkEiOjI1NSwiUiI6OTcsIkciOjEyOSwiQiI6MTUxfX0sIklzVmlzaWJsZSI6dHJ1ZSwiV2lkdGgiOjEyLjAsIkhlaWdodCI6MTQuMCwiQm9yZGVyU3R5bGUiOnsiJGlkIjoiNjkyIiwiTGluZUNvbG9yIjpudWxsLCJMaW5lV2VpZ2h0IjowLjAsIkxpbmVUeXBlIjowLCJQYXJlbnRTdHlsZSI6bnVsbH0sIlBhcmVudFN0eWxlIjpudWxsfSwiVGl0bGVTdHlsZSI6eyIkaWQiOiI2OTMiLCJGb250U2V0dGluZ3MiOnsiJGlkIjoiNjk0IiwiRm9udFNpemUiOjExLCJGb250TmFtZSI6IkNhbGlicmkiLCJJc0JvbGQiOnRydWUsIklzSXRhbGljIjpmYWxzZSwiSXNVbmRlcmxpbmVkIjpmYWxzZSwiUGFyZW50U3R5bGUiOm51bGx9LCJBdXRvU2l6ZSI6MCwiRm9yZWdyb3VuZCI6eyIkaWQiOiI2OTUiLCJDb2xvciI6eyIkaWQiOiI2O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k3IiwiVG9wIjowLjAsIkxlZnQiOjAuMCwiUmlnaHQiOjAuMCwiQm90dG9tIjowLjB9LCJQYWRkaW5nIjp7IiRpZCI6IjY5OCIsIlRvcCI6MC4wLCJMZWZ0IjowLjAsIlJpZ2h0IjowLjAsIkJvdHRvbSI6MC4wfSwiQmFja2dyb3VuZCI6eyIkaWQiOiI2OTkiLCJDb2xvciI6eyIkaWQiOiI3MDAiLCJBIjowLCJSIjoyNTUsIkciOjI1NSwiQiI6MjU1fX0sIklzVmlzaWJsZSI6ZmFsc2UsIldpZHRoIjowLjAsIkhlaWdodCI6MC4wLCJCb3JkZXJTdHlsZSI6eyIkaWQiOiI3MDEiLCJMaW5lQ29sb3IiOm51bGwsIkxpbmVXZWlnaHQiOjAuMCwiTGluZVR5cGUiOjAsIlBhcmVudFN0eWxlIjpudWxsfSwiUGFyZW50U3R5bGUiOm51bGx9LCJEYXRlU3R5bGUiOnsiJGlkIjoiNzAyIiwiRm9udFNldHRpbmdzIjp7IiRpZCI6IjcwMyIsIkZvbnRTaXplIjoxMCwiRm9udE5hbWUiOiJDYWxpYnJpIiwiSXNCb2xkIjpmYWxzZSwiSXNJdGFsaWMiOmZhbHNlLCJJc1VuZGVybGluZWQiOmZhbHNlLCJQYXJlbnRTdHlsZSI6bnVsbH0sIkF1dG9TaXplIjowLCJGb3JlZ3JvdW5kIjp7IiRpZCI6IjcwNCIsIkNvbG9yIjp7IiRpZCI6Ijcw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zA2IiwiVG9wIjowLjAsIkxlZnQiOjAuMCwiUmlnaHQiOjAuMCwiQm90dG9tIjowLjB9LCJQYWRkaW5nIjp7IiRpZCI6IjcwNyIsIlRvcCI6MC4wLCJMZWZ0IjowLjAsIlJpZ2h0IjowLjAsIkJvdHRvbSI6MC4wfSwiQmFja2dyb3VuZCI6eyIkaWQiOiI3MDgiLCJDb2xvciI6eyIkaWQiOiI3MDkiLCJBIjowLCJSIjoyNTUsIkciOjI1NSwiQiI6MjU1fX0sIklzVmlzaWJsZSI6ZmFsc2UsIldpZHRoIjowLjAsIkhlaWdodCI6MC4wLCJCb3JkZXJTdHlsZSI6eyIkaWQiOiI3MTAiLCJMaW5lQ29sb3IiOm51bGwsIkxpbmVXZWlnaHQiOjAuMCwiTGluZVR5cGUiOjAsIlBhcmVudFN0eWxlIjpudWxsfSwiUGFyZW50U3R5bGUiOm51bGx9LCJEYXRlRm9ybWF0Ijp7IiRpZCI6Ijc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TIiLCJGb3JtYXQiOjAsIklzVmlzaWJsZSI6ZmFsc2UsIkxhc3RLbm93blZpc2liaWxpdHlTdGF0ZSI6ZmFsc2V9LCJJc1Zpc2libGUiOnRydWUsIlBhcmVudFN0eWxlIjpudWxsfSwiSHlwZXJsaW5rIjpudWxsLCJJbXBvcnRJZCI6bnVsbH0seyIkaWQiOiI3MTMiLCJJZCI6IjQ0ODJiYzRmLWU5NzMtNDA3NS04ZWY2LTFjZWUyMjM2MGVmYiIsIkluZGV4IjoxNiwiR3JvdXBJZCI6bnVsbCwiVGl0bGUiOiJCbGFuayIsIkRhdGVUaW1lIjoiMjAyNS0wOS0wN1QyMzo1OTowMCIsIlBlcmNlbnRhZ2VDb21wbGV0ZSI6bnVsbCwiTm90ZSI6bnVsbCwiU3R5bGUiOnsiJGlkIjoiNzE0IiwiVGl0bGVQb3NpdGlvbiI6IlJpZ2h0IiwiRGF0ZVBvc2l0aW9uIjoiTGVmdCIsIlNoYXBlVHlwZSI6MSwiU2hhcGVTaXplIjowLCJTcGFjaW5nIjo1LCJTaGFwZVN0eWxlIjp7IiRpZCI6IjcxNSIsIk1hcmdpbiI6eyIkaWQiOiI3MTYiLCJUb3AiOjAuMCwiTGVmdCI6MC4wLCJSaWdodCI6MC4wLCJCb3R0b20iOjAuMH0sIlBhZGRpbmciOnsiJGlkIjoiNzE3IiwiVG9wIjowLjAsIkxlZnQiOjAuMCwiUmlnaHQiOjAuMCwiQm90dG9tIjowLjB9LCJCYWNrZ3JvdW5kIjp7IiRpZCI6IjcxOCIsIkNvbG9yIjp7IiRpZCI6IjcxOSIsIkEiOjI1NSwiUiI6MTExLCJHIjoxMTEsIkIiOjExNn19LCJJc1Zpc2libGUiOnRydWUsIldpZHRoIjoxMi4wLCJIZWlnaHQiOjE0LjAsIkJvcmRlclN0eWxlIjp7IiRpZCI6IjcyMCIsIkxpbmVDb2xvciI6bnVsbCwiTGluZVdlaWdodCI6MC4wLCJMaW5lVHlwZSI6MCwiUGFyZW50U3R5bGUiOm51bGx9LCJQYXJlbnRTdHlsZSI6bnVsbH0sIlRpdGxlU3R5bGUiOnsiJGlkIjoiNzIxIiwiRm9udFNldHRpbmdzIjp7IiRpZCI6IjcyMiIsIkZvbnRTaXplIjoxMSwiRm9udE5hbWUiOiJDYWxpYnJpIiwiSXNCb2xkIjp0cnVlLCJJc0l0YWxpYyI6ZmFsc2UsIklzVW5kZXJsaW5lZCI6ZmFsc2UsIlBhcmVudFN0eWxlIjpudWxsfSwiQXV0b1NpemUiOjAsIkZvcmVncm91bmQiOnsiJGlkIjoiNzIzIiwiQ29sb3IiOnsiJGlkIjoiNzI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yNSIsIlRvcCI6MC4wLCJMZWZ0IjowLjAsIlJpZ2h0IjowLjAsIkJvdHRvbSI6MC4wfSwiUGFkZGluZyI6eyIkaWQiOiI3MjYiLCJUb3AiOjAuMCwiTGVmdCI6MC4wLCJSaWdodCI6MC4wLCJCb3R0b20iOjAuMH0sIkJhY2tncm91bmQiOnsiJGlkIjoiNzI3IiwiQ29sb3IiOnsiJGlkIjoiNzI4IiwiQSI6MCwiUiI6MjU1LCJHIjoyNTUsIkIiOjI1NX19LCJJc1Zpc2libGUiOmZhbHNlLCJXaWR0aCI6MC4wLCJIZWlnaHQiOjAuMCwiQm9yZGVyU3R5bGUiOnsiJGlkIjoiNzI5IiwiTGluZUNvbG9yIjpudWxsLCJMaW5lV2VpZ2h0IjowLjAsIkxpbmVUeXBlIjowLCJQYXJlbnRTdHlsZSI6bnVsbH0sIlBhcmVudFN0eWxlIjpudWxsfSwiRGF0ZVN0eWxlIjp7IiRpZCI6IjczMCIsIkZvbnRTZXR0aW5ncyI6eyIkaWQiOiI3MzEiLCJGb250U2l6ZSI6MTAsIkZvbnROYW1lIjoiQ2FsaWJyaSIsIklzQm9sZCI6ZmFsc2UsIklzSXRhbGljIjpmYWxzZSwiSXNVbmRlcmxpbmVkIjpmYWxzZSwiUGFyZW50U3R5bGUiOm51bGx9LCJBdXRvU2l6ZSI6MCwiRm9yZWdyb3VuZCI6eyIkaWQiOiI3MzIiLCJDb2xvciI6eyIkaWQiOiI3MzM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czNCIsIlRvcCI6MC4wLCJMZWZ0IjowLjAsIlJpZ2h0IjowLjAsIkJvdHRvbSI6MC4wfSwiUGFkZGluZyI6eyIkaWQiOiI3MzUiLCJUb3AiOjAuMCwiTGVmdCI6MC4wLCJSaWdodCI6MC4wLCJCb3R0b20iOjAuMH0sIkJhY2tncm91bmQiOnsiJGlkIjoiNzM2IiwiQ29sb3IiOnsiJGlkIjoiNzM3IiwiQSI6MCwiUiI6MjU1LCJHIjoyNTUsIkIiOjI1NX19LCJJc1Zpc2libGUiOmZhbHNlLCJXaWR0aCI6MC4wLCJIZWlnaHQiOjAuMCwiQm9yZGVyU3R5bGUiOnsiJGlkIjoiNzM4IiwiTGluZUNvbG9yIjpudWxsLCJMaW5lV2VpZ2h0IjowLjAsIkxpbmVUeXBlIjowLCJQYXJlbnRTdHlsZSI6bnVsbH0sIlBhcmVudFN0eWxlIjpudWxsfSwiRGF0ZUZvcm1hdCI6eyIkaWQiOiI3Mz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QwIiwiRm9ybWF0IjowLCJJc1Zpc2libGUiOmZhbHNlLCJMYXN0S25vd25WaXNpYmlsaXR5U3RhdGUiOmZhbHNlfSwiSXNWaXNpYmxlIjp0cnVlLCJQYXJlbnRTdHlsZSI6bnVsbH0sIkh5cGVybGluayI6bnVsbCwiSW1wb3J0SWQiOm51bGx9XSwiSWQiOiI1N2M0YjcyYi1jODhlLTQwZDEtOTEwNi1kNDU0OTdkZjA2NjkiLCJJc1NpbmdsZUl0ZW1Sb3ciOmZhbHNlfSx7IiRpZCI6Ijc0MSIsIl90YXNrcyI6W10sIl9taWxlc3RvbmVzIjpbeyIkaWQiOiI3NDIiLCJJZCI6IjYyZTA2OTMzLTIyMzktNDBlMC1hNzVmLWRlNTM2OWRhNzkzOCIsIkluZGV4IjoxNywiR3JvdXBJZCI6bnVsbCwiVGl0bGUiOiJTbWFsbCBNaWdyYXRpb25zIFdvcmtzaG9wcyIsIkRhdGVUaW1lIjoiMjAyNS0wNy0xN1QyMzo1OTowMCIsIlBlcmNlbnRhZ2VDb21wbGV0ZSI6bnVsbCwiTm90ZSI6bnVsbCwiU3R5bGUiOnsiJGlkIjoiNzQzIiwiVGl0bGVQb3NpdGlvbiI6IkJlbG93IiwiRGF0ZVBvc2l0aW9uIjoiTGVmdCIsIlNoYXBlVHlwZSI6MSwiU2hhcGVTaXplIjowLCJTcGFjaW5nIjo1LCJTaGFwZVN0eWxlIjp7IiRpZCI6Ijc0NCIsIk1hcmdpbiI6eyIkaWQiOiI3NDUiLCJUb3AiOjAuMCwiTGVmdCI6MC4wLCJSaWdodCI6MC4wLCJCb3R0b20iOjAuMH0sIlBhZGRpbmciOnsiJGlkIjoiNzQ2IiwiVG9wIjowLjAsIkxlZnQiOjAuMCwiUmlnaHQiOjAuMCwiQm90dG9tIjowLjB9LCJCYWNrZ3JvdW5kIjp7IiRpZCI6Ijc0NyIsIkNvbG9yIjp7IiRpZCI6Ijc0OCIsIkEiOjI1NSwiUiI6MTQxLCJHIjo5OSwiQiI6MTE2fX0sIklzVmlzaWJsZSI6dHJ1ZSwiV2lkdGgiOjEyLjAsIkhlaWdodCI6MTQuMCwiQm9yZGVyU3R5bGUiOnsiJGlkIjoiNzQ5IiwiTGluZUNvbG9yIjpudWxsLCJMaW5lV2VpZ2h0IjowLjAsIkxpbmVUeXBlIjowLCJQYXJlbnRTdHlsZSI6bnVsbH0sIlBhcmVudFN0eWxlIjpudWxsfSwiVGl0bGVTdHlsZSI6eyIkaWQiOiI3NTAiLCJGb250U2V0dGluZ3MiOnsiJGlkIjoiNzUxIiwiRm9udFNpemUiOjEwLCJGb250TmFtZSI6Ik1WIEJvbGkiLCJJc0JvbGQiOmZhbHNlLCJJc0l0YWxpYyI6ZmFsc2UsIklzVW5kZXJsaW5lZCI6ZmFsc2UsIlBhcmVudFN0eWxlIjpudWxsfSwiQXV0b1NpemUiOjIsIkZvcmVncm91bmQiOnsiJGlkIjoiNzUyIiwiQ29sb3IiOnsiJGlkIjoiNzUzIiwiQSI6MjU1LCJSIjowLCJHIjowLCJCIjowfX0sIk1heFdpZHRoIjo5NC45OTQ4OTE4ODcyMTkwNjksIk1heEhlaWdodCI6IkluZmluaXR5IiwiU21hcnRGb3JlZ3JvdW5kSXNBY3RpdmUiOmZhbHNlLCJIb3Jpem9udGFsQWxpZ25tZW50IjoxLCJWZXJ0aWNhbEFsaWdubWVudCI6MCwiU21hcnRGb3JlZ3JvdW5kIjpudWxsLCJCYWNrZ3JvdW5kRmlsbFR5cGUiOjAsIk1hcmdpbiI6eyIkaWQiOiI3NTQiLCJUb3AiOjAuMCwiTGVmdCI6MC4wLCJSaWdodCI6MC4wLCJCb3R0b20iOjAuMH0sIlBhZGRpbmciOnsiJGlkIjoiNzU1IiwiVG9wIjowLjAsIkxlZnQiOjAuMCwiUmlnaHQiOjAuMCwiQm90dG9tIjowLjB9LCJCYWNrZ3JvdW5kIjp7IiRpZCI6Ijc1NiIsIkNvbG9yIjp7IiRpZCI6Ijc1NyIsIkEiOjAsIlIiOjI1NSwiRyI6MjU1LCJCIjoyNTV9fSwiSXNWaXNpYmxlIjp0cnVlLCJXaWR0aCI6MC4wLCJIZWlnaHQiOjAuMCwiQm9yZGVyU3R5bGUiOnsiJGlkIjoiNzU4IiwiTGluZUNvbG9yIjpudWxsLCJMaW5lV2VpZ2h0IjowLjAsIkxpbmVUeXBlIjowLCJQYXJlbnRTdHlsZSI6bnVsbH0sIlBhcmVudFN0eWxlIjpudWxsfSwiRGF0ZVN0eWxlIjp7IiRpZCI6Ijc1OSIsIkZvbnRTZXR0aW5ncyI6eyIkaWQiOiI3NjAiLCJGb250U2l6ZSI6MTAsIkZvbnROYW1lIjoiQ2FsaWJyaSIsIklzQm9sZCI6ZmFsc2UsIklzSXRhbGljIjpmYWxzZSwiSXNVbmRlcmxpbmVkIjpmYWxzZSwiUGFyZW50U3R5bGUiOm51bGx9LCJBdXRvU2l6ZSI6MCwiRm9yZWdyb3VuZCI6eyIkaWQiOiI3NjEiLCJDb2xvciI6eyIkaWQiOiI3Nj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c2MyIsIlRvcCI6MC4wLCJMZWZ0IjowLjAsIlJpZ2h0IjowLjAsIkJvdHRvbSI6MC4wfSwiUGFkZGluZyI6eyIkaWQiOiI3NjQiLCJUb3AiOjAuMCwiTGVmdCI6MC4wLCJSaWdodCI6MC4wLCJCb3R0b20iOjAuMH0sIkJhY2tncm91bmQiOnsiJGlkIjoiNzY1IiwiQ29sb3IiOnsiJGlkIjoiNzY2IiwiQSI6MCwiUiI6MjU1LCJHIjoyNTUsIkIiOjI1NX19LCJJc1Zpc2libGUiOmZhbHNlLCJXaWR0aCI6MC4wLCJIZWlnaHQiOjAuMCwiQm9yZGVyU3R5bGUiOnsiJGlkIjoiNzY3IiwiTGluZUNvbG9yIjpudWxsLCJMaW5lV2VpZ2h0IjowLjAsIkxpbmVUeXBlIjowLCJQYXJlbnRTdHlsZSI6bnVsbH0sIlBhcmVudFN0eWxlIjpudWxsfSwiRGF0ZUZvcm1hdCI6eyIkaWQiOiI3N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Y5IiwiRm9ybWF0IjowLCJJc1Zpc2libGUiOmZhbHNlLCJMYXN0S25vd25WaXNpYmlsaXR5U3RhdGUiOmZhbHNlfSwiSXNWaXNpYmxlIjp0cnVlLCJQYXJlbnRTdHlsZSI6bnVsbH0sIkh5cGVybGluayI6bnVsbCwiSW1wb3J0SWQiOm51bGx9LHsiJGlkIjoiNzcwIiwiSWQiOiJjYzYzZWI2Yi05OTQ3LTQ0ZTQtYWU1Zi1jYmJlN2ZlMDhiNmQiLCJJbmRleCI6MTgsIkdyb3VwSWQiOm51bGwsIlRpdGxlIjoiQmxhbmsiLCJEYXRlVGltZSI6IjIwMjUtMDctMjFUMjM6NTk6MDAiLCJQZXJjZW50YWdlQ29tcGxldGUiOm51bGwsIk5vdGUiOm51bGwsIlN0eWxlIjp7IiRpZCI6Ijc3MSIsIlRpdGxlUG9zaXRpb24iOiJSaWdodCIsIkRhdGVQb3NpdGlvbiI6IkxlZnQiLCJTaGFwZVR5cGUiOjEsIlNoYXBlU2l6ZSI6MCwiU3BhY2luZyI6NSwiU2hhcGVTdHlsZSI6eyIkaWQiOiI3NzIiLCJNYXJnaW4iOnsiJGlkIjoiNzczIiwiVG9wIjowLjAsIkxlZnQiOjAuMCwiUmlnaHQiOjAuMCwiQm90dG9tIjowLjB9LCJQYWRkaW5nIjp7IiRpZCI6Ijc3NCIsIlRvcCI6MC4wLCJMZWZ0IjowLjAsIlJpZ2h0IjowLjAsIkJvdHRvbSI6MC4wfSwiQmFja2dyb3VuZCI6eyIkaWQiOiI3NzUiLCJDb2xvciI6eyIkaWQiOiI3NzYiLCJBIjoyNTUsIlIiOjE0MSwiRyI6OTksIkIiOjExNn19LCJJc1Zpc2libGUiOnRydWUsIldpZHRoIjoxMi4wLCJIZWlnaHQiOjE0LjAsIkJvcmRlclN0eWxlIjp7IiRpZCI6Ijc3NyIsIkxpbmVDb2xvciI6bnVsbCwiTGluZVdlaWdodCI6MC4wLCJMaW5lVHlwZSI6MCwiUGFyZW50U3R5bGUiOm51bGx9LCJQYXJlbnRTdHlsZSI6bnVsbH0sIlRpdGxlU3R5bGUiOnsiJGlkIjoiNzc4IiwiRm9udFNldHRpbmdzIjp7IiRpZCI6Ijc3OSIsIkZvbnRTaXplIjoxMSwiRm9udE5hbWUiOiJDYWxpYnJpIiwiSXNCb2xkIjp0cnVlLCJJc0l0YWxpYyI6ZmFsc2UsIklzVW5kZXJsaW5lZCI6ZmFsc2UsIlBhcmVudFN0eWxlIjpudWxsfSwiQXV0b1NpemUiOjAsIkZvcmVncm91bmQiOnsiJGlkIjoiNzgwIiwiQ29sb3IiOnsiJGlkIjoiNzg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4MiIsIlRvcCI6MC4wLCJMZWZ0IjowLjAsIlJpZ2h0IjowLjAsIkJvdHRvbSI6MC4wfSwiUGFkZGluZyI6eyIkaWQiOiI3ODMiLCJUb3AiOjAuMCwiTGVmdCI6MC4wLCJSaWdodCI6MC4wLCJCb3R0b20iOjAuMH0sIkJhY2tncm91bmQiOnsiJGlkIjoiNzg0IiwiQ29sb3IiOnsiJGlkIjoiNzg1IiwiQSI6MCwiUiI6MjU1LCJHIjoyNTUsIkIiOjI1NX19LCJJc1Zpc2libGUiOmZhbHNlLCJXaWR0aCI6MC4wLCJIZWlnaHQiOjAuMCwiQm9yZGVyU3R5bGUiOnsiJGlkIjoiNzg2IiwiTGluZUNvbG9yIjpudWxsLCJMaW5lV2VpZ2h0IjowLjAsIkxpbmVUeXBlIjowLCJQYXJlbnRTdHlsZSI6bnVsbH0sIlBhcmVudFN0eWxlIjpudWxsfSwiRGF0ZVN0eWxlIjp7IiRpZCI6Ijc4NyIsIkZvbnRTZXR0aW5ncyI6eyIkaWQiOiI3ODgiLCJGb250U2l6ZSI6MTAsIkZvbnROYW1lIjoiQ2FsaWJyaSIsIklzQm9sZCI6ZmFsc2UsIklzSXRhbGljIjpmYWxzZSwiSXNVbmRlcmxpbmVkIjpmYWxzZSwiUGFyZW50U3R5bGUiOm51bGx9LCJBdXRvU2l6ZSI6MCwiRm9yZWdyb3VuZCI6eyIkaWQiOiI3ODkiLCJDb2xvciI6eyIkaWQiOiI3OT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c5MSIsIlRvcCI6MC4wLCJMZWZ0IjowLjAsIlJpZ2h0IjowLjAsIkJvdHRvbSI6MC4wfSwiUGFkZGluZyI6eyIkaWQiOiI3OTIiLCJUb3AiOjAuMCwiTGVmdCI6MC4wLCJSaWdodCI6MC4wLCJCb3R0b20iOjAuMH0sIkJhY2tncm91bmQiOnsiJGlkIjoiNzkzIiwiQ29sb3IiOnsiJGlkIjoiNzk0IiwiQSI6MCwiUiI6MjU1LCJHIjoyNTUsIkIiOjI1NX19LCJJc1Zpc2libGUiOmZhbHNlLCJXaWR0aCI6MC4wLCJIZWlnaHQiOjAuMCwiQm9yZGVyU3R5bGUiOnsiJGlkIjoiNzk1IiwiTGluZUNvbG9yIjpudWxsLCJMaW5lV2VpZ2h0IjowLjAsIkxpbmVUeXBlIjowLCJQYXJlbnRTdHlsZSI6bnVsbH0sIlBhcmVudFN0eWxlIjpudWxsfSwiRGF0ZUZvcm1hdCI6eyIkaWQiOiI3O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k3IiwiRm9ybWF0IjowLCJJc1Zpc2libGUiOmZhbHNlLCJMYXN0S25vd25WaXNpYmlsaXR5U3RhdGUiOmZhbHNlfSwiSXNWaXNpYmxlIjp0cnVlLCJQYXJlbnRTdHlsZSI6bnVsbH0sIkh5cGVybGluayI6bnVsbCwiSW1wb3J0SWQiOm51bGx9LHsiJGlkIjoiNzk4IiwiSWQiOiJjMTk4M2UzMy01NWY2LTRiNWUtODU1Yi02OTkwNDQzN2RhNmYiLCJJbmRleCI6MTksIkdyb3VwSWQiOm51bGwsIlRpdGxlIjoiQmxhbmsiLCJEYXRlVGltZSI6IjIwMjUtMDgtMTFUMjM6NTk6MDAiLCJQZXJjZW50YWdlQ29tcGxldGUiOm51bGwsIk5vdGUiOm51bGwsIlN0eWxlIjp7IiRpZCI6Ijc5OSIsIlRpdGxlUG9zaXRpb24iOiJCZWxvdyIsIkRhdGVQb3NpdGlvbiI6IkxlZnQiLCJTaGFwZVR5cGUiOjEsIlNoYXBlU2l6ZSI6MCwiU3BhY2luZyI6NSwiU2hhcGVTdHlsZSI6eyIkaWQiOiI4MDAiLCJNYXJnaW4iOnsiJGlkIjoiODAxIiwiVG9wIjowLjAsIkxlZnQiOjAuMCwiUmlnaHQiOjAuMCwiQm90dG9tIjowLjB9LCJQYWRkaW5nIjp7IiRpZCI6IjgwMiIsIlRvcCI6MC4wLCJMZWZ0IjowLjAsIlJpZ2h0IjowLjAsIkJvdHRvbSI6MC4wfSwiQmFja2dyb3VuZCI6eyIkaWQiOiI4MDMiLCJDb2xvciI6eyIkaWQiOiI4MDQiLCJBIjoyNTUsIlIiOjk3LCJHIjoxMjksIkIiOjE1MX19LCJJc1Zpc2libGUiOnRydWUsIldpZHRoIjoxMi4wLCJIZWlnaHQiOjE0LjAsIkJvcmRlclN0eWxlIjp7IiRpZCI6IjgwNSIsIkxpbmVDb2xvciI6bnVsbCwiTGluZVdlaWdodCI6MC4wLCJMaW5lVHlwZSI6MCwiUGFyZW50U3R5bGUiOm51bGx9LCJQYXJlbnRTdHlsZSI6bnVsbH0sIlRpdGxlU3R5bGUiOnsiJGlkIjoiODA2IiwiRm9udFNldHRpbmdzIjp7IiRpZCI6IjgwNyIsIkZvbnRTaXplIjoxMSwiRm9udE5hbWUiOiJDYWxpYnJpIiwiSXNCb2xkIjp0cnVlLCJJc0l0YWxpYyI6ZmFsc2UsIklzVW5kZXJsaW5lZCI6ZmFsc2UsIlBhcmVudFN0eWxlIjpudWxsfSwiQXV0b1NpemUiOjAsIkZvcmVncm91bmQiOnsiJGlkIjoiODA4IiwiQ29sb3IiOnsiJGlkIjoiODA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gxMCIsIlRvcCI6MC4wLCJMZWZ0IjowLjAsIlJpZ2h0IjowLjAsIkJvdHRvbSI6MC4wfSwiUGFkZGluZyI6eyIkaWQiOiI4MTEiLCJUb3AiOjAuMCwiTGVmdCI6MC4wLCJSaWdodCI6MC4wLCJCb3R0b20iOjAuMH0sIkJhY2tncm91bmQiOnsiJGlkIjoiODEyIiwiQ29sb3IiOnsiJGlkIjoiODEzIiwiQSI6MCwiUiI6MjU1LCJHIjoyNTUsIkIiOjI1NX19LCJJc1Zpc2libGUiOmZhbHNlLCJXaWR0aCI6MC4wLCJIZWlnaHQiOjAuMCwiQm9yZGVyU3R5bGUiOnsiJGlkIjoiODE0IiwiTGluZUNvbG9yIjpudWxsLCJMaW5lV2VpZ2h0IjowLjAsIkxpbmVUeXBlIjowLCJQYXJlbnRTdHlsZSI6bnVsbH0sIlBhcmVudFN0eWxlIjpudWxsfSwiRGF0ZVN0eWxlIjp7IiRpZCI6IjgxNSIsIkZvbnRTZXR0aW5ncyI6eyIkaWQiOiI4MTYiLCJGb250U2l6ZSI6MTAsIkZvbnROYW1lIjoiQ2FsaWJyaSIsIklzQm9sZCI6ZmFsc2UsIklzSXRhbGljIjpmYWxzZSwiSXNVbmRlcmxpbmVkIjpmYWxzZSwiUGFyZW50U3R5bGUiOm51bGx9LCJBdXRvU2l6ZSI6MCwiRm9yZWdyb3VuZCI6eyIkaWQiOiI4MTciLCJDb2xvciI6eyIkaWQiOiI4MT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gxOSIsIlRvcCI6MC4wLCJMZWZ0IjowLjAsIlJpZ2h0IjowLjAsIkJvdHRvbSI6MC4wfSwiUGFkZGluZyI6eyIkaWQiOiI4MjAiLCJUb3AiOjAuMCwiTGVmdCI6MC4wLCJSaWdodCI6MC4wLCJCb3R0b20iOjAuMH0sIkJhY2tncm91bmQiOnsiJGlkIjoiODIxIiwiQ29sb3IiOnsiJGlkIjoiODIyIiwiQSI6MCwiUiI6MjU1LCJHIjoyNTUsIkIiOjI1NX19LCJJc1Zpc2libGUiOmZhbHNlLCJXaWR0aCI6MC4wLCJIZWlnaHQiOjAuMCwiQm9yZGVyU3R5bGUiOnsiJGlkIjoiODIzIiwiTGluZUNvbG9yIjpudWxsLCJMaW5lV2VpZ2h0IjowLjAsIkxpbmVUeXBlIjowLCJQYXJlbnRTdHlsZSI6bnVsbH0sIlBhcmVudFN0eWxlIjpudWxsfSwiRGF0ZUZvcm1hdCI6eyIkaWQiOiI4M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I1IiwiRm9ybWF0IjowLCJJc1Zpc2libGUiOmZhbHNlLCJMYXN0S25vd25WaXNpYmlsaXR5U3RhdGUiOmZhbHNlfSwiSXNWaXNpYmxlIjp0cnVlLCJQYXJlbnRTdHlsZSI6bnVsbH0sIkh5cGVybGluayI6bnVsbCwiSW1wb3J0SWQiOm51bGx9LHsiJGlkIjoiODI2IiwiSWQiOiI3YzZkYmM2NS1iNWQ3LTQzNzQtOTgyYi03MzVkM2ZmODJmOTEiLCJJbmRleCI6MjAsIkdyb3VwSWQiOm51bGwsIlRpdGxlIjoiRGlnaXRhbCBNaWdyYXRpb24gV29ya3Nob3BzIiwiRGF0ZVRpbWUiOiIyMDI1LTA4LTE1VDIzOjU5OjAwIiwiUGVyY2VudGFnZUNvbXBsZXRlIjpudWxsLCJOb3RlIjpudWxsLCJTdHlsZSI6eyIkaWQiOiI4MjciLCJUaXRsZVBvc2l0aW9uIjoiQmVsb3ciLCJEYXRlUG9zaXRpb24iOiJMZWZ0IiwiU2hhcGVUeXBlIjoxLCJTaGFwZVNpemUiOjAsIlNwYWNpbmciOjUsIlNoYXBlU3R5bGUiOnsiJGlkIjoiODI4IiwiTWFyZ2luIjp7IiRpZCI6IjgyOSIsIlRvcCI6MC4wLCJMZWZ0IjowLjAsIlJpZ2h0IjowLjAsIkJvdHRvbSI6MC4wfSwiUGFkZGluZyI6eyIkaWQiOiI4MzAiLCJUb3AiOjAuMCwiTGVmdCI6MC4wLCJSaWdodCI6MC4wLCJCb3R0b20iOjAuMH0sIkJhY2tncm91bmQiOnsiJGlkIjoiODMxIiwiQ29sb3IiOnsiJGlkIjoiODMyIiwiQSI6MjU1LCJSIjo5NywiRyI6MTI5LCJCIjoxNTF9fSwiSXNWaXNpYmxlIjp0cnVlLCJXaWR0aCI6MTIuMCwiSGVpZ2h0IjoxNC4wLCJCb3JkZXJTdHlsZSI6eyIkaWQiOiI4MzMiLCJMaW5lQ29sb3IiOm51bGwsIkxpbmVXZWlnaHQiOjAuMCwiTGluZVR5cGUiOjAsIlBhcmVudFN0eWxlIjpudWxsfSwiUGFyZW50U3R5bGUiOm51bGx9LCJUaXRsZVN0eWxlIjp7IiRpZCI6IjgzNCIsIkZvbnRTZXR0aW5ncyI6eyIkaWQiOiI4MzUiLCJGb250U2l6ZSI6MTEsIkZvbnROYW1lIjoiTVYgQm9saSIsIklzQm9sZCI6ZmFsc2UsIklzSXRhbGljIjpmYWxzZSwiSXNVbmRlcmxpbmVkIjpmYWxzZSwiUGFyZW50U3R5bGUiOm51bGx9LCJBdXRvU2l6ZSI6MiwiRm9yZWdyb3VuZCI6eyIkaWQiOiI4MzYiLCJDb2xvciI6eyIkaWQiOiI4MzciLCJBIjoyNTUsIlIiOjAsIkciOjAsIkIiOjB9fSwiTWF4V2lkdGgiOjExOC4zNDU3OTM5NjM2OTgyNywiTWF4SGVpZ2h0IjoiSW5maW5pdHkiLCJTbWFydEZvcmVncm91bmRJc0FjdGl2ZSI6ZmFsc2UsIkhvcml6b250YWxBbGlnbm1lbnQiOjEsIlZlcnRpY2FsQWxpZ25tZW50IjowLCJTbWFydEZvcmVncm91bmQiOm51bGwsIkJhY2tncm91bmRGaWxsVHlwZSI6MCwiTWFyZ2luIjp7IiRpZCI6IjgzOCIsIlRvcCI6MC4wLCJMZWZ0IjowLjAsIlJpZ2h0IjowLjAsIkJvdHRvbSI6MC4wfSwiUGFkZGluZyI6eyIkaWQiOiI4MzkiLCJUb3AiOjAuMCwiTGVmdCI6MC4wLCJSaWdodCI6MC4wLCJCb3R0b20iOjAuMH0sIkJhY2tncm91bmQiOnsiJGlkIjoiODQwIiwiQ29sb3IiOnsiJGlkIjoiODQxIiwiQSI6MCwiUiI6MjU1LCJHIjoyNTUsIkIiOjI1NX19LCJJc1Zpc2libGUiOnRydWUsIldpZHRoIjowLjAsIkhlaWdodCI6MC4wLCJCb3JkZXJTdHlsZSI6eyIkaWQiOiI4NDIiLCJMaW5lQ29sb3IiOm51bGwsIkxpbmVXZWlnaHQiOjAuMCwiTGluZVR5cGUiOjAsIlBhcmVudFN0eWxlIjpudWxsfSwiUGFyZW50U3R5bGUiOm51bGx9LCJEYXRlU3R5bGUiOnsiJGlkIjoiODQzIiwiRm9udFNldHRpbmdzIjp7IiRpZCI6Ijg0NCIsIkZvbnRTaXplIjoxMCwiRm9udE5hbWUiOiJDYWxpYnJpIiwiSXNCb2xkIjpmYWxzZSwiSXNJdGFsaWMiOmZhbHNlLCJJc1VuZGVybGluZWQiOmZhbHNlLCJQYXJlbnRTdHlsZSI6bnVsbH0sIkF1dG9TaXplIjowLCJGb3JlZ3JvdW5kIjp7IiRpZCI6Ijg0NSIsIkNvbG9yIjp7IiRpZCI6Ijg0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DQ3IiwiVG9wIjowLjAsIkxlZnQiOjAuMCwiUmlnaHQiOjAuMCwiQm90dG9tIjowLjB9LCJQYWRkaW5nIjp7IiRpZCI6Ijg0OCIsIlRvcCI6MC4wLCJMZWZ0IjowLjAsIlJpZ2h0IjowLjAsIkJvdHRvbSI6MC4wfSwiQmFja2dyb3VuZCI6eyIkaWQiOiI4NDkiLCJDb2xvciI6eyIkaWQiOiI4NTAiLCJBIjowLCJSIjoyNTUsIkciOjI1NSwiQiI6MjU1fX0sIklzVmlzaWJsZSI6ZmFsc2UsIldpZHRoIjowLjAsIkhlaWdodCI6MC4wLCJCb3JkZXJTdHlsZSI6eyIkaWQiOiI4NTEiLCJMaW5lQ29sb3IiOm51bGwsIkxpbmVXZWlnaHQiOjAuMCwiTGluZVR5cGUiOjAsIlBhcmVudFN0eWxlIjpudWxsfSwiUGFyZW50U3R5bGUiOm51bGx9LCJEYXRlRm9ybWF0Ijp7IiRpZCI6Ijg1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TMiLCJGb3JtYXQiOjAsIklzVmlzaWJsZSI6ZmFsc2UsIkxhc3RLbm93blZpc2liaWxpdHlTdGF0ZSI6ZmFsc2V9LCJJc1Zpc2libGUiOnRydWUsIlBhcmVudFN0eWxlIjpudWxsfSwiSHlwZXJsaW5rIjpudWxsLCJJbXBvcnRJZCI6bnVsbH0seyIkaWQiOiI4NTQiLCJJZCI6ImJhOGNmZmVlLTMyNzEtNGMwZS04MWFmLTY1NTYzOWRlNmZjOCIsIkluZGV4IjoyMSwiR3JvdXBJZCI6bnVsbCwiVGl0bGUiOiJCbGFuayIsIkRhdGVUaW1lIjoiMjAyNS0wOS0wNVQyMzo1OTowMCIsIlBlcmNlbnRhZ2VDb21wbGV0ZSI6bnVsbCwiTm90ZSI6bnVsbCwiU3R5bGUiOnsiJGlkIjoiODU1IiwiVGl0bGVQb3NpdGlvbiI6IlJpZ2h0IiwiRGF0ZVBvc2l0aW9uIjoiTGVmdCIsIlNoYXBlVHlwZSI6MSwiU2hhcGVTaXplIjowLCJTcGFjaW5nIjo1LCJTaGFwZVN0eWxlIjp7IiRpZCI6Ijg1NiIsIk1hcmdpbiI6eyIkaWQiOiI4NTciLCJUb3AiOjAuMCwiTGVmdCI6MC4wLCJSaWdodCI6MC4wLCJCb3R0b20iOjAuMH0sIlBhZGRpbmciOnsiJGlkIjoiODU4IiwiVG9wIjowLjAsIkxlZnQiOjAuMCwiUmlnaHQiOjAuMCwiQm90dG9tIjowLjB9LCJCYWNrZ3JvdW5kIjp7IiRpZCI6Ijg1OSIsIkNvbG9yIjp7IiRpZCI6Ijg2MCIsIkEiOjI1NSwiUiI6MTExLCJHIjoxMTEsIkIiOjExNn19LCJJc1Zpc2libGUiOnRydWUsIldpZHRoIjoxMi4wLCJIZWlnaHQiOjE0LjAsIkJvcmRlclN0eWxlIjp7IiRpZCI6Ijg2MSIsIkxpbmVDb2xvciI6bnVsbCwiTGluZVdlaWdodCI6MC4wLCJMaW5lVHlwZSI6MCwiUGFyZW50U3R5bGUiOm51bGx9LCJQYXJlbnRTdHlsZSI6bnVsbH0sIlRpdGxlU3R5bGUiOnsiJGlkIjoiODYyIiwiRm9udFNldHRpbmdzIjp7IiRpZCI6Ijg2MyIsIkZvbnRTaXplIjoxMSwiRm9udE5hbWUiOiJDYWxpYnJpIiwiSXNCb2xkIjp0cnVlLCJJc0l0YWxpYyI6ZmFsc2UsIklzVW5kZXJsaW5lZCI6ZmFsc2UsIlBhcmVudFN0eWxlIjpudWxsfSwiQXV0b1NpemUiOjAsIkZvcmVncm91bmQiOnsiJGlkIjoiODY0IiwiQ29sb3IiOnsiJGlkIjoiODY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g2NiIsIlRvcCI6MC4wLCJMZWZ0IjowLjAsIlJpZ2h0IjowLjAsIkJvdHRvbSI6MC4wfSwiUGFkZGluZyI6eyIkaWQiOiI4NjciLCJUb3AiOjAuMCwiTGVmdCI6MC4wLCJSaWdodCI6MC4wLCJCb3R0b20iOjAuMH0sIkJhY2tncm91bmQiOnsiJGlkIjoiODY4IiwiQ29sb3IiOnsiJGlkIjoiODY5IiwiQSI6MCwiUiI6MjU1LCJHIjoyNTUsIkIiOjI1NX19LCJJc1Zpc2libGUiOmZhbHNlLCJXaWR0aCI6MC4wLCJIZWlnaHQiOjAuMCwiQm9yZGVyU3R5bGUiOnsiJGlkIjoiODcwIiwiTGluZUNvbG9yIjpudWxsLCJMaW5lV2VpZ2h0IjowLjAsIkxpbmVUeXBlIjowLCJQYXJlbnRTdHlsZSI6bnVsbH0sIlBhcmVudFN0eWxlIjpudWxsfSwiRGF0ZVN0eWxlIjp7IiRpZCI6Ijg3MSIsIkZvbnRTZXR0aW5ncyI6eyIkaWQiOiI4NzIiLCJGb250U2l6ZSI6MTAsIkZvbnROYW1lIjoiQ2FsaWJyaSIsIklzQm9sZCI6ZmFsc2UsIklzSXRhbGljIjpmYWxzZSwiSXNVbmRlcmxpbmVkIjpmYWxzZSwiUGFyZW50U3R5bGUiOm51bGx9LCJBdXRvU2l6ZSI6MCwiRm9yZWdyb3VuZCI6eyIkaWQiOiI4NzMiLCJDb2xvciI6eyIkaWQiOiI4Nz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g3NSIsIlRvcCI6MC4wLCJMZWZ0IjowLjAsIlJpZ2h0IjowLjAsIkJvdHRvbSI6MC4wfSwiUGFkZGluZyI6eyIkaWQiOiI4NzYiLCJUb3AiOjAuMCwiTGVmdCI6MC4wLCJSaWdodCI6MC4wLCJCb3R0b20iOjAuMH0sIkJhY2tncm91bmQiOnsiJGlkIjoiODc3IiwiQ29sb3IiOnsiJGlkIjoiODc4IiwiQSI6MCwiUiI6MjU1LCJHIjoyNTUsIkIiOjI1NX19LCJJc1Zpc2libGUiOmZhbHNlLCJXaWR0aCI6MC4wLCJIZWlnaHQiOjAuMCwiQm9yZGVyU3R5bGUiOnsiJGlkIjoiODc5IiwiTGluZUNvbG9yIjpudWxsLCJMaW5lV2VpZ2h0IjowLjAsIkxpbmVUeXBlIjowLCJQYXJlbnRTdHlsZSI6bnVsbH0sIlBhcmVudFN0eWxlIjpudWxsfSwiRGF0ZUZvcm1hdCI6eyIkaWQiOiI4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xIiwiRm9ybWF0IjowLCJJc1Zpc2libGUiOmZhbHNlLCJMYXN0S25vd25WaXNpYmlsaXR5U3RhdGUiOmZhbHNlfSwiSXNWaXNpYmxlIjp0cnVlLCJQYXJlbnRTdHlsZSI6bnVsbH0sIkh5cGVybGluayI6bnVsbCwiSW1wb3J0SWQiOm51bGx9LHsiJGlkIjoiODgyIiwiSWQiOiIzZTFjZDAyYy1hMzE5LTQ3OGQtODBkMS04ZmUyYmY4YmMwMjIiLCJJbmRleCI6MjIsIkdyb3VwSWQiOm51bGwsIlRpdGxlIjoiQXNzZXQgTWlncmF0aW9uIFdvcmtzaG9wcyIsIkRhdGVUaW1lIjoiMjAyNS0wOS0wOVQyMzo1OTowMCIsIlBlcmNlbnRhZ2VDb21wbGV0ZSI6bnVsbCwiTm90ZSI6bnVsbCwiU3R5bGUiOnsiJGlkIjoiODgzIiwiVGl0bGVQb3NpdGlvbiI6IkJlbG93IiwiRGF0ZVBvc2l0aW9uIjoiTGVmdCIsIlNoYXBlVHlwZSI6MSwiU2hhcGVTaXplIjowLCJTcGFjaW5nIjo1LCJTaGFwZVN0eWxlIjp7IiRpZCI6Ijg4NCIsIk1hcmdpbiI6eyIkaWQiOiI4ODUiLCJUb3AiOjAuMCwiTGVmdCI6MC4wLCJSaWdodCI6MC4wLCJCb3R0b20iOjAuMH0sIlBhZGRpbmciOnsiJGlkIjoiODg2IiwiVG9wIjowLjAsIkxlZnQiOjAuMCwiUmlnaHQiOjAuMCwiQm90dG9tIjowLjB9LCJCYWNrZ3JvdW5kIjp7IiRpZCI6Ijg4NyIsIkNvbG9yIjp7IiRpZCI6Ijg4OCIsIkEiOjI1NSwiUiI6MTExLCJHIjoxMTEsIkIiOjExNn19LCJJc1Zpc2libGUiOnRydWUsIldpZHRoIjoxMi4wLCJIZWlnaHQiOjE0LjAsIkJvcmRlclN0eWxlIjp7IiRpZCI6Ijg4OSIsIkxpbmVDb2xvciI6bnVsbCwiTGluZVdlaWdodCI6MC4wLCJMaW5lVHlwZSI6MCwiUGFyZW50U3R5bGUiOm51bGx9LCJQYXJlbnRTdHlsZSI6bnVsbH0sIlRpdGxlU3R5bGUiOnsiJGlkIjoiODkwIiwiRm9udFNldHRpbmdzIjp7IiRpZCI6Ijg5MSIsIkZvbnRTaXplIjoxMSwiRm9udE5hbWUiOiJNViBCb2xpIiwiSXNCb2xkIjpmYWxzZSwiSXNJdGFsaWMiOmZhbHNlLCJJc1VuZGVybGluZWQiOmZhbHNlLCJQYXJlbnRTdHlsZSI6bnVsbH0sIkF1dG9TaXplIjoyLCJGb3JlZ3JvdW5kIjp7IiRpZCI6Ijg5MiIsIkNvbG9yIjp7IiRpZCI6Ijg5MyIsIkEiOjI1NSwiUiI6MCwiRyI6MCwiQiI6MH19LCJNYXhXaWR0aCI6OTIuMzk4MzkxMzMyMzkzODg1LCJNYXhIZWlnaHQiOiJJbmZpbml0eSIsIlNtYXJ0Rm9yZWdyb3VuZElzQWN0aXZlIjpmYWxzZSwiSG9yaXpvbnRhbEFsaWdubWVudCI6MSwiVmVydGljYWxBbGlnbm1lbnQiOjAsIlNtYXJ0Rm9yZWdyb3VuZCI6bnVsbCwiQmFja2dyb3VuZEZpbGxUeXBlIjowLCJNYXJnaW4iOnsiJGlkIjoiODk0IiwiVG9wIjowLjAsIkxlZnQiOjAuMCwiUmlnaHQiOjAuMCwiQm90dG9tIjowLjB9LCJQYWRkaW5nIjp7IiRpZCI6Ijg5NSIsIlRvcCI6MC4wLCJMZWZ0IjowLjAsIlJpZ2h0IjowLjAsIkJvdHRvbSI6MC4wfSwiQmFja2dyb3VuZCI6eyIkaWQiOiI4OTYiLCJDb2xvciI6eyIkaWQiOiI4OTciLCJBIjowLCJSIjoyNTUsIkciOjI1NSwiQiI6MjU1fX0sIklzVmlzaWJsZSI6dHJ1ZSwiV2lkdGgiOjAuMCwiSGVpZ2h0IjowLjAsIkJvcmRlclN0eWxlIjp7IiRpZCI6Ijg5OCIsIkxpbmVDb2xvciI6bnVsbCwiTGluZVdlaWdodCI6MC4wLCJMaW5lVHlwZSI6MCwiUGFyZW50U3R5bGUiOm51bGx9LCJQYXJlbnRTdHlsZSI6bnVsbH0sIkRhdGVTdHlsZSI6eyIkaWQiOiI4OTkiLCJGb250U2V0dGluZ3MiOnsiJGlkIjoiOTAwIiwiRm9udFNpemUiOjEwLCJGb250TmFtZSI6IkNhbGlicmkiLCJJc0JvbGQiOmZhbHNlLCJJc0l0YWxpYyI6ZmFsc2UsIklzVW5kZXJsaW5lZCI6ZmFsc2UsIlBhcmVudFN0eWxlIjpudWxsfSwiQXV0b1NpemUiOjAsIkZvcmVncm91bmQiOnsiJGlkIjoiOTAxIiwiQ29sb3IiOnsiJGlkIjoiOTA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5MDMiLCJUb3AiOjAuMCwiTGVmdCI6MC4wLCJSaWdodCI6MC4wLCJCb3R0b20iOjAuMH0sIlBhZGRpbmciOnsiJGlkIjoiOTA0IiwiVG9wIjowLjAsIkxlZnQiOjAuMCwiUmlnaHQiOjAuMCwiQm90dG9tIjowLjB9LCJCYWNrZ3JvdW5kIjp7IiRpZCI6IjkwNSIsIkNvbG9yIjp7IiRpZCI6IjkwNiIsIkEiOjAsIlIiOjI1NSwiRyI6MjU1LCJCIjoyNTV9fSwiSXNWaXNpYmxlIjpmYWxzZSwiV2lkdGgiOjAuMCwiSGVpZ2h0IjowLjAsIkJvcmRlclN0eWxlIjp7IiRpZCI6IjkwNyIsIkxpbmVDb2xvciI6bnVsbCwiTGluZVdlaWdodCI6MC4wLCJMaW5lVHlwZSI6MCwiUGFyZW50U3R5bGUiOm51bGx9LCJQYXJlbnRTdHlsZSI6bnVsbH0sIkRhdGVGb3JtYXQiOnsiJGlkIjoiOTA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wOSIsIkZvcm1hdCI6MCwiSXNWaXNpYmxlIjpmYWxzZSwiTGFzdEtub3duVmlzaWJpbGl0eVN0YXRlIjpmYWxzZX0sIklzVmlzaWJsZSI6dHJ1ZSwiUGFyZW50U3R5bGUiOm51bGx9LCJIeXBlcmxpbmsiOm51bGwsIkltcG9ydElkIjpudWxsfV0sIklkIjoiNTA5MjNkOTUtMGRhMy00Y2NlLWIzZDAtYzE1NjYwMDY1NjBiIiwiSXNTaW5nbGVJdGVtUm93IjpmYWxzZX0seyIkaWQiOiI5MTAiLCJfdGFza3MiOltdLCJfbWlsZXN0b25lcyI6W3siJGlkIjoiOTExIiwiSWQiOiIwNDEwMTBlMy00OGE1LTRiZDUtYWRhZS04NzJhZGQ5ZWYxOTQiLCJJbmRleCI6MjMsIkdyb3VwSWQiOm51bGwsIlRpdGxlIjoiRWFybHkgQWNjZXNzIiwiRGF0ZVRpbWUiOiIyMDE5LTA5LTI2VDIzOjU5OjAwWiIsIlBlcmNlbnRhZ2VDb21wbGV0ZSI6bnVsbCwiTm90ZSI6bnVsbCwiU3R5bGUiOnsiJGlkIjoiOTEyIiwiVGl0bGVQb3NpdGlvbiI6IlJpZ2h0IiwiRGF0ZVBvc2l0aW9uIjoiTGVmdCIsIlNoYXBlVHlwZSI6MTMsIlNoYXBlU2l6ZSI6MSwiU3BhY2luZyI6MCwiU2hhcGVTdHlsZSI6eyIkaWQiOiI5MTMiLCJNYXJnaW4iOnsiJGlkIjoiOTE0IiwiVG9wIjowLjAsIkxlZnQiOjAuMCwiUmlnaHQiOjAuMCwiQm90dG9tIjowLjB9LCJQYWRkaW5nIjp7IiRpZCI6IjkxNSIsIlRvcCI6MC4wLCJMZWZ0IjowLjAsIlJpZ2h0IjowLjAsIkJvdHRvbSI6MC4wfSwiQmFja2dyb3VuZCI6eyIkaWQiOiI5MTYiLCJDb2xvciI6eyIkaWQiOiI5MTciLCJBIjoyNTUsIlIiOjExMiwiRyI6MTczLCJCIjo3MX19LCJJc1Zpc2libGUiOnRydWUsIldpZHRoIjoxOC4wLCJIZWlnaHQiOjIwLjAsIkJvcmRlclN0eWxlIjp7IiRpZCI6IjkxOCIsIkxpbmVDb2xvciI6bnVsbCwiTGluZVdlaWdodCI6MC4wLCJMaW5lVHlwZSI6MCwiUGFyZW50U3R5bGUiOm51bGx9LCJQYXJlbnRTdHlsZSI6bnVsbH0sIlRpdGxlU3R5bGUiOnsiJGlkIjoiOTE5IiwiRm9udFNldHRpbmdzIjp7IiRpZCI6IjkyMCIsIkZvbnRTaXplIjoxMCwiRm9udE5hbWUiOiJNViBCb2xpIiwiSXNCb2xkIjpmYWxzZSwiSXNJdGFsaWMiOmZhbHNlLCJJc1VuZGVybGluZWQiOmZhbHNlLCJQYXJlbnRTdHlsZSI6bnVsbH0sIkF1dG9TaXplIjowLCJGb3JlZ3JvdW5kIjp7IiRpZCI6IjkyMSIsIkNvbG9yIjp7IiRpZCI6Ijky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MjMiLCJUb3AiOjAuMCwiTGVmdCI6MC4wLCJSaWdodCI6MC4wLCJCb3R0b20iOjAuMH0sIlBhZGRpbmciOnsiJGlkIjoiOTI0IiwiVG9wIjowLjAsIkxlZnQiOjAuMCwiUmlnaHQiOjAuMCwiQm90dG9tIjowLjB9LCJCYWNrZ3JvdW5kIjp7IiRpZCI6IjkyNSIsIkNvbG9yIjp7IiRpZCI6IjkyNiIsIkEiOjg5LCJSIjowLCJHIjowLCJCIjowfX0sIklzVmlzaWJsZSI6dHJ1ZSwiV2lkdGgiOjAuMCwiSGVpZ2h0IjowLjAsIkJvcmRlclN0eWxlIjp7IiRpZCI6IjkyNyIsIkxpbmVDb2xvciI6bnVsbCwiTGluZVdlaWdodCI6MC4wLCJMaW5lVHlwZSI6MCwiUGFyZW50U3R5bGUiOm51bGx9LCJQYXJlbnRTdHlsZSI6bnVsbH0sIkRhdGVTdHlsZSI6eyIkaWQiOiI5MjgiLCJGb250U2V0dGluZ3MiOnsiJGlkIjoiOTI5IiwiRm9udFNpemUiOjEwLCJGb250TmFtZSI6IkNhbGlicmkiLCJJc0JvbGQiOmZhbHNlLCJJc0l0YWxpYyI6ZmFsc2UsIklzVW5kZXJsaW5lZCI6ZmFsc2UsIlBhcmVudFN0eWxlIjpudWxsfSwiQXV0b1NpemUiOjAsIkZvcmVncm91bmQiOnsiJGlkIjoiOTMwIiwiQ29sb3IiOnsiJGlkIjoiOTM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5MzIiLCJUb3AiOjAuMCwiTGVmdCI6MC4wLCJSaWdodCI6MC4wLCJCb3R0b20iOjAuMH0sIlBhZGRpbmciOnsiJGlkIjoiOTMzIiwiVG9wIjowLjAsIkxlZnQiOjAuMCwiUmlnaHQiOjAuMCwiQm90dG9tIjowLjB9LCJCYWNrZ3JvdW5kIjp7IiRpZCI6IjkzNCIsIkNvbG9yIjp7IiRyZWYiOiI5MjYifX0sIklzVmlzaWJsZSI6ZmFsc2UsIldpZHRoIjowLjAsIkhlaWdodCI6MC4wLCJCb3JkZXJTdHlsZSI6eyIkaWQiOiI5MzUiLCJMaW5lQ29sb3IiOm51bGwsIkxpbmVXZWlnaHQiOjAuMCwiTGluZVR5cGUiOjAsIlBhcmVudFN0eWxlIjpudWxsfSwiUGFyZW50U3R5bGUiOm51bGx9LCJEYXRlRm9ybWF0Ijp7IiRpZCI6Ijkz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zciLCJGb3JtYXQiOjAsIklzVmlzaWJsZSI6ZmFsc2UsIkxhc3RLbm93blZpc2liaWxpdHlTdGF0ZSI6ZmFsc2V9LCJJc1Zpc2libGUiOmZhbHNlLCJQYXJlbnRTdHlsZSI6bnVsbH0sIkh5cGVybGluayI6bnVsbCwiSW1wb3J0SWQiOm51bGx9XSwiSWQiOiIwMDAwMDAwMC0wMDAwLTAwMDAtMDAwMC0wMDAwMDAwMDAwMDAiLCJJc1NpbmdsZUl0ZW1Sb3ciOnRydWV9LHsiJGlkIjoiOTM4IiwiX3Rhc2tzIjpbeyIkaWQiOiI5MzkiLCJfYXR0YWNoZWRNaWxlc3RvbmVzIjpbXSwiVGFza0RlZmluaXRpb24iOnsiJGlkIjoiOTQwIiwiR3JvdXBOYW1lIjpudWxsLCJTdGFydERhdGUiOiIyMDE5LTA3LTAxVDAxOjI0OjAwIiwiRW5kRGF0ZSI6IjIwMTktMDctMzFUMjE6NDU6MDAiLCJQZXJjZW50YWdlQ29tcGxldGUiOm51bGwsIlN0eWxlIjp7IiRpZCI6Ijk0MSIsIlNoYXBlIjoyLCJTaGFwZVRoaWNrbmVzcyI6MCwiRHVyYXRpb25Gb3JtYXQiOjAsIkluY2x1ZGVOb25Xb3JraW5nRGF5c0luRHVyYXRpb24iOmZhbHNlLCJQZXJjZW50YWdlQ29tcGxldGVTdHlsZSI6eyIkaWQiOiI5NDIiLCJGb250U2V0dGluZ3MiOnsiJGlkIjoiOTQzIiwiRm9udFNpemUiOjEwLCJGb250TmFtZSI6IkNhbGlicmkiLCJJc0JvbGQiOmZhbHNlLCJJc0l0YWxpYyI6ZmFsc2UsIklzVW5kZXJsaW5lZCI6ZmFsc2UsIlBhcmVudFN0eWxlIjpudWxsfSwiQXV0b1NpemUiOjAsIkZvcmVncm91bmQiOnsiJGlkIjoiOTQ0IiwiQ29sb3IiOnsiJGlkIjoiOTQ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Q2IiwiVG9wIjowLjAsIkxlZnQiOjAuMCwiUmlnaHQiOjAuMCwiQm90dG9tIjowLjB9LCJQYWRkaW5nIjp7IiRpZCI6Ijk0NyIsIlRvcCI6MC4wLCJMZWZ0IjowLjAsIlJpZ2h0IjowLjAsIkJvdHRvbSI6MC4wfSwiQmFja2dyb3VuZCI6eyIkaWQiOiI5NDgiLCJDb2xvciI6eyIkaWQiOiI5NDkiLCJBIjo4OSwiUiI6MCwiRyI6MCwiQiI6MH19LCJJc1Zpc2libGUiOnRydWUsIldpZHRoIjowLjAsIkhlaWdodCI6MC4wLCJCb3JkZXJTdHlsZSI6eyIkaWQiOiI5NTAiLCJMaW5lQ29sb3IiOm51bGwsIkxpbmVXZWlnaHQiOjAuMCwiTGluZVR5cGUiOjAsIlBhcmVudFN0eWxlIjpudWxsfSwiUGFyZW50U3R5bGUiOm51bGx9LCJEdXJhdGlvblN0eWxlIjp7IiRpZCI6Ijk1MSIsIkZvbnRTZXR0aW5ncyI6eyIkaWQiOiI5NTIiLCJGb250U2l6ZSI6MTAsIkZvbnROYW1lIjoiQ2FsaWJyaSIsIklzQm9sZCI6ZmFsc2UsIklzSXRhbGljIjpmYWxzZSwiSXNVbmRlcmxpbmVkIjpmYWxzZSwiUGFyZW50U3R5bGUiOm51bGx9LCJBdXRvU2l6ZSI6MCwiRm9yZWdyb3VuZCI6eyIkaWQiOiI5NTMiLCJDb2xvciI6eyIkaWQiOiI5N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TUiLCJUb3AiOjAuMCwiTGVmdCI6MC4wLCJSaWdodCI6MC4wLCJCb3R0b20iOjAuMH0sIlBhZGRpbmciOnsiJGlkIjoiOTU2IiwiVG9wIjowLjAsIkxlZnQiOjAuMCwiUmlnaHQiOjAuMCwiQm90dG9tIjowLjB9LCJCYWNrZ3JvdW5kIjp7IiRpZCI6Ijk1NyIsIkNvbG9yIjp7IiRyZWYiOiI5NDkifX0sIklzVmlzaWJsZSI6dHJ1ZSwiV2lkdGgiOjAuMCwiSGVpZ2h0IjowLjAsIkJvcmRlclN0eWxlIjp7IiRpZCI6Ijk1OCIsIkxpbmVDb2xvciI6bnVsbCwiTGluZVdlaWdodCI6MC4wLCJMaW5lVHlwZSI6MCwiUGFyZW50U3R5bGUiOm51bGx9LCJQYXJlbnRTdHlsZSI6bnVsbH0sIkhvcml6b250YWxDb25uZWN0b3JTdHlsZSI6eyIkaWQiOiI5NTkiLCJMaW5lQ29sb3IiOnsiJGlkIjoiOTYwIiwiJHR5cGUiOiJOTFJFLkNvbW1vbi5Eb20uU29saWRDb2xvckJydXNoLCBOTFJFLkNvbW1vbiIsIkNvbG9yIjp7IiRpZCI6Ijk2MSIsIkEiOjI1NSwiUiI6MjA0LCJHIjoyMDQsIkIiOjIwNH19LCJMaW5lV2VpZ2h0IjoxLjAsIkxpbmVUeXBlIjowLCJQYXJlbnRTdHlsZSI6bnVsbH0sIlZlcnRpY2FsQ29ubmVjdG9yU3R5bGUiOnsiJGlkIjoiOTYyIiwiTGluZUNvbG9yIjp7IiRpZCI6Ijk2MyIsIiR0eXBlIjoiTkxSRS5Db21tb24uRG9tLlNvbGlkQ29sb3JCcnVzaCwgTkxSRS5Db21tb24iLCJDb2xvciI6eyIkaWQiOiI5NjQ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5NjUiLCJNYXJnaW4iOnsiJGlkIjoiOTY2IiwiVG9wIjowLjAsIkxlZnQiOjQuMCwiUmlnaHQiOjQuMCwiQm90dG9tIjowLjB9LCJQYWRkaW5nIjp7IiRpZCI6Ijk2NyIsIlRvcCI6MC4wLCJMZWZ0IjowLjAsIlJpZ2h0IjowLjAsIkJvdHRvbSI6MC4wfSwiQmFja2dyb3VuZCI6eyIkaWQiOiI5NjgiLCJDb2xvciI6eyIkaWQiOiI5NjkiLCJBIjoyNTUsIlIiOjExMiwiRyI6MTczLCJCIjo3MX19LCJJc1Zpc2libGUiOnRydWUsIldpZHRoIjowLjAsIkhlaWdodCI6MTYuMTEzMzMzMzMzMzMzMzQ0LCJCb3JkZXJTdHlsZSI6eyIkaWQiOiI5NzAiLCJMaW5lQ29sb3IiOnsiJGlkIjoiOTcxIiwiJHR5cGUiOiJOTFJFLkNvbW1vbi5Eb20uU29saWRDb2xvckJydXNoLCBOTFJFLkNvbW1vbiIsIkNvbG9yIjp7IiRpZCI6Ijk3MiIsIkEiOjI1NSwiUiI6MjU1LCJHIjowLCJCIjowfX0sIkxpbmVXZWlnaHQiOjAuMCwiTGluZVR5cGUiOjAsIlBhcmVudFN0eWxlIjpudWxsfSwiUGFyZW50U3R5bGUiOm51bGx9LCJUaXRsZVN0eWxlIjp7IiRpZCI6Ijk3MyIsIkZvbnRTZXR0aW5ncyI6eyIkaWQiOiI5NzQiLCJGb250U2l6ZSI6MTAsIkZvbnROYW1lIjoiTVYgQm9saSIsIklzQm9sZCI6ZmFsc2UsIklzSXRhbGljIjpmYWxzZSwiSXNVbmRlcmxpbmVkIjpmYWxzZSwiUGFyZW50U3R5bGUiOm51bGx9LCJBdXRvU2l6ZSI6MCwiRm9yZWdyb3VuZCI6eyIkaWQiOiI5NzUiLCJDb2xvciI6eyIkaWQiOiI5NzY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OTc3IiwiVG9wIjowLjAsIkxlZnQiOjAuMCwiUmlnaHQiOjAuMCwiQm90dG9tIjowLjB9LCJQYWRkaW5nIjp7IiRpZCI6Ijk3OCIsIlRvcCI6MC4wLCJMZWZ0IjowLjAsIlJpZ2h0IjowLjAsIkJvdHRvbSI6MC4wfSwiQmFja2dyb3VuZCI6eyIkaWQiOiI5NzkiLCJDb2xvciI6eyIkcmVmIjoiOTQ5In19LCJJc1Zpc2libGUiOnRydWUsIldpZHRoIjowLjAsIkhlaWdodCI6MC4wLCJCb3JkZXJTdHlsZSI6eyIkaWQiOiI5ODAiLCJMaW5lQ29sb3IiOm51bGwsIkxpbmVXZWlnaHQiOjAuMCwiTGluZVR5cGUiOjAsIlBhcmVudFN0eWxlIjpudWxsfSwiUGFyZW50U3R5bGUiOm51bGx9LCJEYXRlU3R5bGUiOnsiJGlkIjoiOTgxIiwiRm9udFNldHRpbmdzIjp7IiRpZCI6Ijk4MiIsIkZvbnRTaXplIjoxMCwiRm9udE5hbWUiOiJDYWxpYnJpIiwiSXNCb2xkIjpmYWxzZSwiSXNJdGFsaWMiOmZhbHNlLCJJc1VuZGVybGluZWQiOmZhbHNlLCJQYXJlbnRTdHlsZSI6bnVsbH0sIkF1dG9TaXplIjowLCJGb3JlZ3JvdW5kIjp7IiRpZCI6Ijk4MyIsIkNvbG9yIjp7IiRpZCI6Ijk4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Tg1IiwiVG9wIjowLjAsIkxlZnQiOjAuMCwiUmlnaHQiOjAuMCwiQm90dG9tIjowLjB9LCJQYWRkaW5nIjp7IiRpZCI6Ijk4NiIsIlRvcCI6MC4wLCJMZWZ0IjowLjAsIlJpZ2h0IjowLjAsIkJvdHRvbSI6MC4wfSwiQmFja2dyb3VuZCI6eyIkaWQiOiI5ODciLCJDb2xvciI6eyIkcmVmIjoiOTQ5In19LCJJc1Zpc2libGUiOnRydWUsIldpZHRoIjowLjAsIkhlaWdodCI6MC4wLCJCb3JkZXJTdHlsZSI6eyIkaWQiOiI5ODgiLCJMaW5lQ29sb3IiOm51bGwsIkxpbmVXZWlnaHQiOjAuMCwiTGluZVR5cGUiOjAsIlBhcmVudFN0eWxlIjpudWxsfSwiUGFyZW50U3R5bGUiOm51bGx9LCJEYXRlRm9ybWF0Ijp7IiRpZCI6Ijk4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OTAiLCJGb3JtYXQiOjAsIklzVmlzaWJsZSI6ZmFsc2UsIkxhc3RLbm93blZpc2liaWxpdHlTdGF0ZSI6ZmFsc2V9LCJJc1Zpc2libGUiOmZhbHNlLCJQYXJlbnRTdHlsZSI6bnVsbH0sIkluZGV4IjoyNCwiU21hcnREdXJhdGlvbkFjdGl2YXRlZCI6ZmFsc2UsIkRhdGVGb3JtYXQiOnsiJHJlZiI6Ijk4OSJ9LCJXZWVrTnVtYmVyaW5nIjp7IiRpZCI6Ijk5MSIsIkZvcm1hdCI6MCwiSXNWaXNpYmxlIjpmYWxzZSwiTGFzdEtub3duVmlzaWJpbGl0eVN0YXRlIjpmYWxzZX0sIklkIjoiYjUxYzhlNmItZTAxZi00YjIzLThkZjYtOWQ2M2Y0MzA2YWViIiwiSW1wb3J0SWQiOm51bGwsIlRpdGxlIjoiQ29tbXVuaWNhdGlvbiIsIk5vdGUiOm51bGwsIkh5cGVybGluayI6eyIkaWQiOiI5OTIiLCJBZGRyZXNzIjoiIiwiU3ViQWRkcmVzcyI6IiJ9LCJJc0NoYW5nZWQiOmZhbHNlLCJJc05ldyI6ZmFsc2V9fV0sIl9taWxlc3RvbmVzIjpbXSwiSWQiOiIwMDAwMDAwMC0wMDAwLTAwMDAtMDAwMC0wMDAwMDAwMDAwMDAiLCJJc1NpbmdsZUl0ZW1Sb3ciOnRydWV9XSwiSW5kZXgiOjAsIklkIjoiYTJhNzNhYjUtMWQyNC00Mzg2LWE2ZWMtYzliOTMzZjZiZDQ4IiwiSGVhZGVyVGV4dCI6bnVsbCwiSXNEZWZhdWx0Ijp0cnVlLCJTdHlsZSI6eyIkaWQiOiI5OTMiLCJIZWFkZXJTdHlsZSI6eyIkaWQiOiI5OTQiLCJUZXh0U3R5bGUiOnsiJGlkIjoiOTk1IiwiRm9udFNldHRpbmdzIjp7IiRpZCI6Ijk5NiIsIkZvbnRTaXplIjoxMSwiRm9udE5hbWUiOiJDYWxpYnJpIiwiSXNCb2xkIjpmYWxzZSwiSXNJdGFsaWMiOmZhbHNlLCJJc1VuZGVybGluZWQiOmZhbHNlLCJQYXJlbnRTdHlsZSI6bnVsbH0sIkF1dG9TaXplIjoyLCJGb3JlZ3JvdW5kIjp7IiRpZCI6Ijk5NyIsIkNvbG9yIjp7IiRpZCI6Ijk5OCIsIkEiOjI1NSwiUiI6MCwiRyI6MCwiQiI6MH19LCJNYXhXaWR0aCI6MC4wLCJNYXhIZWlnaHQiOiJJbmZpbml0eSIsIlNtYXJ0Rm9yZWdyb3VuZElzQWN0aXZlIjpmYWxzZSwiSG9yaXpvbnRhbEFsaWdubWVudCI6MCwiVmVydGljYWxBbGlnbm1lbnQiOjAsIlNtYXJ0Rm9yZWdyb3VuZCI6bnVsbCwiQmFja2dyb3VuZEZpbGxUeXBlIjowLCJNYXJnaW4iOnsiJGlkIjoiOTk5IiwiVG9wIjowLjAsIkxlZnQiOjAuMCwiUmlnaHQiOjAuMCwiQm90dG9tIjowLjB9LCJQYWRkaW5nIjp7IiRpZCI6IjEwMDAiLCJUb3AiOjAuMCwiTGVmdCI6MC4wLCJSaWdodCI6MC4wLCJCb3R0b20iOjAuMH0sIkJhY2tncm91bmQiOm51bGwsIklzVmlzaWJsZSI6dHJ1ZSwiV2lkdGgiOjAuMCwiSGVpZ2h0IjowLjAsIkJvcmRlclN0eWxlIjpudWxsLCJQYXJlbnRTdHlsZSI6bnVsbH0sIlJlY3RhbmdsZVN0eWxlIjp7IiRpZCI6IjEwMDEiLCJNYXJnaW4iOnsiJGlkIjoiMTAwMiIsIlRvcCI6MC4wLCJMZWZ0IjowLjAsIlJpZ2h0IjowLjAsIkJvdHRvbSI6MC4wfSwiUGFkZGluZyI6eyIkaWQiOiIxMDAzIiwiVG9wIjowLjAsIkxlZnQiOjAuMCwiUmlnaHQiOjAuMCwiQm90dG9tIjowLjB9LCJCYWNrZ3JvdW5kIjp7IiRpZCI6IjEwMDQiLCJDb2xvciI6eyIkaWQiOiIxMDA1IiwiQSI6NjMsIlIiOjE4NSwiRyI6MTY0LCJCIjoxMzd9fSwiSXNWaXNpYmxlIjp0cnVlLCJXaWR0aCI6MC4wLCJIZWlnaHQiOjAuMCwiQm9yZGVyU3R5bGUiOnsiJGlkIjoiMTAwNiIsIkxpbmVDb2xvciI6eyIkaWQiOiIxMDA3IiwiJHR5cGUiOiJOTFJFLkNvbW1vbi5Eb20uU29saWRDb2xvckJydXNoLCBOTFJFLkNvbW1vbiIsIkNvbG9yIjp7IiRpZCI6IjEwMDgiLCJBIjoyNTUsIlIiOjI1NSwiRyI6MCwiQiI6MH19LCJMaW5lV2VpZ2h0IjowLjAsIkxpbmVUeXBlIjowLCJQYXJlbnRTdHlsZSI6bnVsbH0sIlBhcmVudFN0eWxlIjpudWxsfSwiTWFyZ2luIjp7IiRpZCI6IjEwMDkiLCJUb3AiOjAuMCwiTGVmdCI6MC4wLCJSaWdodCI6MC4wLCJCb3R0b20iOjAuMH0sIlBhZGRpbmciOnsiJGlkIjoiMTAxMCIsIlRvcCI6MC4wLCJMZWZ0IjowLjAsIlJpZ2h0IjowLjAsIkJvdHRvbSI6MC4wfSwiQmFja2dyb3VuZCI6bnVsbCwiSXNWaXNpYmxlIjp0cnVlLCJXaWR0aCI6MC4wLCJIZWlnaHQiOjAuMCwiQm9yZGVyU3R5bGUiOm51bGwsIlBhcmVudFN0eWxlIjpudWxsfSwiQmFja2dyb3VuZFN0eWxlIjp7IiRpZCI6IjEwMTEiLCJNYXJnaW4iOnsiJGlkIjoiMTAxMiIsIlRvcCI6MC4wLCJMZWZ0IjowLjAsIlJpZ2h0IjowLjAsIkJvdHRvbSI6MC4wfSwiUGFkZGluZyI6eyIkaWQiOiIxMDEzIiwiVG9wIjowLjAsIkxlZnQiOjAuMCwiUmlnaHQiOjAuMCwiQm90dG9tIjowLjB9LCJCYWNrZ3JvdW5kIjp7IiRpZCI6IjEwMTQiLCJDb2xvciI6eyIkaWQiOiIxMDE1IiwiQSI6MzgsIlIiOjE4NSwiRyI6MTY0LCJCIjoxMzd9fSwiSXNWaXNpYmxlIjp0cnVlLCJXaWR0aCI6MC4wLCJIZWlnaHQiOjAuMCwiQm9yZGVyU3R5bGUiOnsiJGlkIjoiMTAxNiIsIkxpbmVDb2xvciI6eyIkaWQiOiIxMDE3IiwiJHR5cGUiOiJOTFJFLkNvbW1vbi5Eb20uU29saWRDb2xvckJydXNoLCBOTFJFLkNvbW1vbiIsIkNvbG9yIjp7IiRpZCI6IjEwMTgiLCJBIjoyNTUsIlIiOjIzNCwiRyI6MjIsIkIiOjMwfX0sIkxpbmVXZWlnaHQiOjAuMCwiTGluZVR5cGUiOjAsIlBhcmVudFN0eWxlIjpudWxsfSwiUGFyZW50U3R5bGUiOm51bGx9LCJNYXJnaW4iOnsiJGlkIjoiMTAxOSIsIlRvcCI6MC4wLCJMZWZ0IjowLjAsIlJpZ2h0IjowLjAsIkJvdHRvbSI6MC4wfSwiUGFkZGluZyI6eyIkaWQiOiIxMDIwIiwiVG9wIjowLjAsIkxlZnQiOjAuMCwiUmlnaHQiOjAuMCwiQm90dG9tIjowLjB9LCJJc1Zpc2libGUiOnRydWUsIldpZHRoIjowLjAsIkhlaWdodCI6MC4wLCJCb3JkZXJTdHlsZSI6eyIkaWQiOiIxMDIxIiwiTGluZUNvbG9yIjpudWxsLCJMaW5lV2VpZ2h0IjowLjAsIkxpbmVUeXBlIjowLCJQYXJlbnRTdHlsZSI6bnVsbH0sIlBhcmVudFN0eWxlIjpudWxsfX1dLCJJZCI6ImQ1NTA4ZmIwLTNjYmItNGRiZi1hN2MzLTQ3MzZjY2YwNGFkYyIsIkluZGV4IjoxLCJIZWFkZXJUZXh0IjoiV29ya3Nob3BzIiwiU3R5bGUiOnsiJGlkIjoiMTAyMiIsIlN0eWxlSWQiOiIwMDAwMDAwMC0wMDAwLTAwMDAtMDAwMC0wMDAwMDAwMDAwMDAiLCJIZWFkZXJTdHlsZSI6eyIkaWQiOiIxMDIzIiwiVGV4dElzVmVydGljYWwiOmZhbHNlLCJUZXh0U3R5bGUiOnsiJGlkIjoiMTAyNCIsIkZvbnRTZXR0aW5ncyI6eyIkaWQiOiIxMDI1IiwiRm9udFNpemUiOjEyLCJGb250TmFtZSI6Ik1WIEJvbGkiLCJJc0JvbGQiOmZhbHNlLCJJc0l0YWxpYyI6ZmFsc2UsIklzVW5kZXJsaW5lZCI6ZmFsc2UsIlBhcmVudFN0eWxlIjpudWxsfSwiQXV0b1NpemUiOjIsIkZvcmVncm91bmQiOnsiJGlkIjoiMTAyNiIsIkNvbG9yIjp7IiRpZCI6IjEwMjciLCJBIjoyNTUsIlIiOjM1LCJHIjozNSwiQiI6Mzd9fSwiTWF4V2lkdGgiOjkyLjg4MDAwMDAwMDAwMDAxLCJNYXhIZWlnaHQiOiJJbmZpbml0eSIsIlNtYXJ0Rm9yZWdyb3VuZElzQWN0aXZlIjpmYWxzZSwiSG9yaXpvbnRhbEFsaWdubWVudCI6MCwiVmVydGljYWxBbGlnbm1lbnQiOjAsIlNtYXJ0Rm9yZWdyb3VuZCI6bnVsbCwiQmFja2dyb3VuZEZpbGxUeXBlIjowLCJNYXJnaW4iOnsiJGlkIjoiMTAyOCIsIlRvcCI6MC4wLCJMZWZ0IjowLjAsIlJpZ2h0IjowLjAsIkJvdHRvbSI6MC4wfSwiUGFkZGluZyI6eyIkaWQiOiIxMDI5IiwiVG9wIjowLjAsIkxlZnQiOjAuMCwiUmlnaHQiOjAuMCwiQm90dG9tIjowLjB9LCJCYWNrZ3JvdW5kIjpudWxsLCJJc1Zpc2libGUiOmZhbHNlLCJXaWR0aCI6MC4wLCJIZWlnaHQiOjAuMCwiQm9yZGVyU3R5bGUiOm51bGwsIlBhcmVudFN0eWxlIjpudWxsfSwiUmVjdGFuZ2xlU3R5bGUiOnsiJGlkIjoiMTAzMCIsIk1hcmdpbiI6eyIkaWQiOiIxMDMxIiwiVG9wIjowLjAsIkxlZnQiOjAuMCwiUmlnaHQiOjAuMCwiQm90dG9tIjowLjB9LCJQYWRkaW5nIjp7IiRpZCI6IjEwMzIiLCJUb3AiOjAuMCwiTGVmdCI6MC4wLCJSaWdodCI6MC4wLCJCb3R0b20iOjAuMH0sIkJhY2tncm91bmQiOnsiJGlkIjoiMTAzMyIsIkNvbG9yIjp7IiRpZCI6IjEwMzQiLCJBIjoxMjcsIlIiOjE4NSwiRyI6MTY0LCJCIjoxMzd9fSwiSXNWaXNpYmxlIjp0cnVlLCJXaWR0aCI6MC4wLCJIZWlnaHQiOjAuMCwiQm9yZGVyU3R5bGUiOnsiJGlkIjoiMTAzNSIsIkxpbmVDb2xvciI6eyIkaWQiOiIxMDM2IiwiJHR5cGUiOiJOTFJFLkNvbW1vbi5Eb20uU29saWRDb2xvckJydXNoLCBOTFJFLkNvbW1vbiIsIkNvbG9yIjp7IiRpZCI6IjEwMzciLCJBIjoyNTUsIlIiOjg4LCJHIjozOSwiQiI6N319LCJMaW5lV2VpZ2h0IjowLjAsIkxpbmVUeXBlIjowLCJQYXJlbnRTdHlsZSI6bnVsbH0sIlBhcmVudFN0eWxlIjpudWxsfSwiTWFyZ2luIjp7IiRpZCI6IjEwMzgiLCJUb3AiOjAuMCwiTGVmdCI6MC4wLCJSaWdodCI6MC4wLCJCb3R0b20iOjAuMH0sIlBhZGRpbmciOnsiJGlkIjoiMTAzOSIsIlRvcCI6MC4wLCJMZWZ0IjowLjAsIlJpZ2h0IjowLjAsIkJvdHRvbSI6MC4wfSwiQmFja2dyb3VuZCI6bnVsbCwiSXNWaXNpYmxlIjp0cnVlLCJXaWR0aCI6MC4wLCJIZWlnaHQiOjAuMCwiQm9yZGVyU3R5bGUiOm51bGwsIlBhcmVudFN0eWxlIjpudWxsfSwiQmFja2dyb3VuZFN0eWxlIjp7IiRpZCI6IjEwNDAiLCJNYXJnaW4iOnsiJGlkIjoiMTA0MSIsIlRvcCI6MC4wLCJMZWZ0IjowLjAsIlJpZ2h0IjowLjAsIkJvdHRvbSI6MC4wfSwiUGFkZGluZyI6eyIkaWQiOiIxMDQyIiwiVG9wIjowLjAsIkxlZnQiOjAuMCwiUmlnaHQiOjAuMCwiQm90dG9tIjowLjB9LCJCYWNrZ3JvdW5kIjp7IiRpZCI6IjEwNDMiLCJDb2xvciI6eyIkaWQiOiIxMDQ0IiwiQSI6MzgsIlIiOjE4NSwiRyI6MTY0LCJCIjoxMzd9fSwiSXNWaXNpYmxlIjp0cnVlLCJXaWR0aCI6MC4wLCJIZWlnaHQiOjAuMCwiQm9yZGVyU3R5bGUiOnsiJGlkIjoiMTA0NSIsIkxpbmVDb2xvciI6eyIkaWQiOiIxMDQ2IiwiJHR5cGUiOiJOTFJFLkNvbW1vbi5Eb20uU29saWRDb2xvckJydXNoLCBOTFJFLkNvbW1vbiIsIkNvbG9yIjp7IiRpZCI6IjEwNDciLCJBIjoyNTUsIlIiOjg4LCJHIjozOSwiQiI6N319LCJMaW5lV2VpZ2h0IjowLjAsIkxpbmVUeXBlIjowLCJQYXJlbnRTdHlsZSI6bnVsbH0sIlBhcmVudFN0eWxlIjpudWxsfSwiSXNBYm92ZVRpbWViYW5kIjpmYWxzZSwiU3BhY2luZyI6NSwiRGVmYXVsdFN3aW1sYW5lVGFza1N0eWxlIjp7IiRpZCI6IjEwNDgiLCIkdHlwZSI6Ik5MUkUuQ29tbW9uLkRvbS5TdHlsZXMuRXhwbGljaXRTZXRhYmxlVGFza1N0eWxlLCBOTFJFLkNvbW1vbiIsIlNoYXBlIjoyLCJTaGFwZVRoaWNrbmVzcyI6MCwiRHVyYXRpb25Gb3JtYXQiOjAsIkluY2x1ZGVOb25Xb3JraW5nRGF5c0luRHVyYXRpb24iOmZhbHNlLCJQZXJjZW50YWdlQ29tcGxldGVTdHlsZSI6eyIkaWQiOiIxMDQ5IiwiRm9udFNldHRpbmdzIjp7IiRpZCI6IjEwNTAiLCJGb250U2l6ZSI6MTAsIkZvbnROYW1lIjoiQ2FsaWJyaSIsIklzQm9sZCI6ZmFsc2UsIklzSXRhbGljIjpmYWxzZSwiSXNVbmRlcmxpbmVkIjpmYWxzZSwiUGFyZW50U3R5bGUiOm51bGx9LCJBdXRvU2l6ZSI6MCwiRm9yZWdyb3VuZCI6eyIkaWQiOiIxMDUxIiwiQ29sb3IiOnsiJGlkIjoiMTA1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NTMiLCJUb3AiOjAuMCwiTGVmdCI6MC4wLCJSaWdodCI6MC4wLCJCb3R0b20iOjAuMH0sIlBhZGRpbmciOnsiJGlkIjoiMTA1NCIsIlRvcCI6MC4wLCJMZWZ0IjowLjAsIlJpZ2h0IjowLjAsIkJvdHRvbSI6MC4wfSwiQmFja2dyb3VuZCI6eyIkaWQiOiIxMDU1IiwiQ29sb3IiOnsiJGlkIjoiMTA1NiIsIkEiOjg5LCJSIjowLCJHIjowLCJCIjowfX0sIklzVmlzaWJsZSI6dHJ1ZSwiV2lkdGgiOjAuMCwiSGVpZ2h0IjowLjAsIkJvcmRlclN0eWxlIjp7IiRpZCI6IjEwNTciLCJMaW5lQ29sb3IiOm51bGwsIkxpbmVXZWlnaHQiOjAuMCwiTGluZVR5cGUiOjAsIlBhcmVudFN0eWxlIjpudWxsfSwiUGFyZW50U3R5bGUiOm51bGx9LCJEdXJhdGlvblN0eWxlIjp7IiRpZCI6IjEwNTgiLCJGb250U2V0dGluZ3MiOnsiJGlkIjoiMTA1OSIsIkZvbnRTaXplIjoxMCwiRm9udE5hbWUiOiJDYWxpYnJpIiwiSXNCb2xkIjpmYWxzZSwiSXNJdGFsaWMiOmZhbHNlLCJJc1VuZGVybGluZWQiOmZhbHNlLCJQYXJlbnRTdHlsZSI6bnVsbH0sIkF1dG9TaXplIjowLCJGb3JlZ3JvdW5kIjp7IiRpZCI6IjEwNjAiLCJDb2xvciI6eyIkaWQiOiIxMDY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2MiIsIlRvcCI6MC4wLCJMZWZ0IjowLjAsIlJpZ2h0IjowLjAsIkJvdHRvbSI6MC4wfSwiUGFkZGluZyI6eyIkaWQiOiIxMDYzIiwiVG9wIjowLjAsIkxlZnQiOjAuMCwiUmlnaHQiOjAuMCwiQm90dG9tIjowLjB9LCJCYWNrZ3JvdW5kIjp7IiRpZCI6IjEwNjQiLCJDb2xvciI6eyIkcmVmIjoiMTA1NiJ9fSwiSXNWaXNpYmxlIjp0cnVlLCJXaWR0aCI6MC4wLCJIZWlnaHQiOjAuMCwiQm9yZGVyU3R5bGUiOnsiJGlkIjoiMTA2NSIsIkxpbmVDb2xvciI6bnVsbCwiTGluZVdlaWdodCI6MC4wLCJMaW5lVHlwZSI6MCwiUGFyZW50U3R5bGUiOm51bGx9LCJQYXJlbnRTdHlsZSI6bnVsbH0sIkhvcml6b250YWxDb25uZWN0b3JTdHlsZSI6eyIkaWQiOiIxMDY2IiwiTGluZUNvbG9yIjp7IiRpZCI6IjEwNjciLCIkdHlwZSI6Ik5MUkUuQ29tbW9uLkRvbS5Tb2xpZENvbG9yQnJ1c2gsIE5MUkUuQ29tbW9uIiwiQ29sb3IiOnsiJGlkIjoiMTA2OCIsIkEiOjI1NSwiUiI6MjA0LCJHIjoyMDQsIkIiOjIwNH19LCJMaW5lV2VpZ2h0IjoxLjAsIkxpbmVUeXBlIjowLCJQYXJlbnRTdHlsZSI6bnVsbH0sIlZlcnRpY2FsQ29ubmVjdG9yU3R5bGUiOnsiJGlkIjoiMTA2OSIsIkxpbmVDb2xvciI6eyIkaWQiOiIxMDcwIiwiJHR5cGUiOiJOTFJFLkNvbW1vbi5Eb20uU29saWRDb2xvckJydXNoLCBOTFJFLkNvbW1vbiIsIkNvbG9yIjp7IiRpZCI6IjEwNz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MDcyIiwiTWFyZ2luIjp7IiRpZCI6IjEwNzMiLCJUb3AiOjAuMCwiTGVmdCI6NC4wLCJSaWdodCI6NC4wLCJCb3R0b20iOjAuMH0sIlBhZGRpbmciOnsiJGlkIjoiMTA3NCIsIlRvcCI6MC4wLCJMZWZ0IjowLjAsIlJpZ2h0IjowLjAsIkJvdHRvbSI6MC4wfSwiQmFja2dyb3VuZCI6eyIkaWQiOiIxMDc1IiwiQ29sb3IiOnsiJGlkIjoiMTA3NiIsIkEiOjI1NSwiUiI6MTEyLCJHIjoxNzMsIkIiOjcxfX0sIklzVmlzaWJsZSI6dHJ1ZSwiV2lkdGgiOjAuMCwiSGVpZ2h0IjoxNi4xMTMzMzMzMzMzMzMzNDQsIkJvcmRlclN0eWxlIjp7IiRpZCI6IjEwNzciLCJMaW5lQ29sb3IiOnsiJGlkIjoiMTA3OCIsIiR0eXBlIjoiTkxSRS5Db21tb24uRG9tLlNvbGlkQ29sb3JCcnVzaCwgTkxSRS5Db21tb24iLCJDb2xvciI6eyIkaWQiOiIxMDc5IiwiQSI6MjU1LCJSIjoyMzQsIkciOjIyLCJCIjozMH19LCJMaW5lV2VpZ2h0IjowLjAsIkxpbmVUeXBlIjowLCJQYXJlbnRTdHlsZSI6bnVsbH0sIlBhcmVudFN0eWxlIjpudWxsfSwiVGl0bGVTdHlsZSI6eyIkaWQiOiIxMDgwIiwiRm9udFNldHRpbmdzIjp7IiRpZCI6IjEwODEiLCJGb250U2l6ZSI6MTAsIkZvbnROYW1lIjoiTVYgQm9saSIsIklzQm9sZCI6ZmFsc2UsIklzSXRhbGljIjpmYWxzZSwiSXNVbmRlcmxpbmVkIjpmYWxzZSwiUGFyZW50U3R5bGUiOm51bGx9LCJBdXRvU2l6ZSI6MCwiRm9yZWdyb3VuZCI6eyIkaWQiOiIxMDgyIiwiQ29sb3IiOnsiJGlkIjoiMTA4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Dg0IiwiVG9wIjowLjAsIkxlZnQiOjAuMCwiUmlnaHQiOjAuMCwiQm90dG9tIjowLjB9LCJQYWRkaW5nIjp7IiRpZCI6IjEwODUiLCJUb3AiOjAuMCwiTGVmdCI6MC4wLCJSaWdodCI6MC4wLCJCb3R0b20iOjAuMH0sIkJhY2tncm91bmQiOnsiJGlkIjoiMTA4NiIsIkNvbG9yIjp7IiRyZWYiOiIxMDU2In19LCJJc1Zpc2libGUiOnRydWUsIldpZHRoIjowLjAsIkhlaWdodCI6MC4wLCJCb3JkZXJTdHlsZSI6eyIkaWQiOiIxMDg3IiwiTGluZUNvbG9yIjpudWxsLCJMaW5lV2VpZ2h0IjowLjAsIkxpbmVUeXBlIjowLCJQYXJlbnRTdHlsZSI6bnVsbH0sIlBhcmVudFN0eWxlIjpudWxsfSwiRGF0ZVN0eWxlIjp7IiRpZCI6IjEwODgiLCJGb250U2V0dGluZ3MiOnsiJGlkIjoiMTA4OSIsIkZvbnRTaXplIjoxMCwiRm9udE5hbWUiOiJDYWxpYnJpIiwiSXNCb2xkIjpmYWxzZSwiSXNJdGFsaWMiOmZhbHNlLCJJc1VuZGVybGluZWQiOmZhbHNlLCJQYXJlbnRTdHlsZSI6bnVsbH0sIkF1dG9TaXplIjowLCJGb3JlZ3JvdW5kIjp7IiRpZCI6IjEwOTAiLCJDb2xvciI6eyIkaWQiOiIxMDk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DkyIiwiVG9wIjowLjAsIkxlZnQiOjAuMCwiUmlnaHQiOjAuMCwiQm90dG9tIjowLjB9LCJQYWRkaW5nIjp7IiRpZCI6IjEwOTMiLCJUb3AiOjAuMCwiTGVmdCI6MC4wLCJSaWdodCI6MC4wLCJCb3R0b20iOjAuMH0sIkJhY2tncm91bmQiOnsiJGlkIjoiMTA5NCIsIkNvbG9yIjp7IiRyZWYiOiIxMDU2In19LCJJc1Zpc2libGUiOnRydWUsIldpZHRoIjowLjAsIkhlaWdodCI6MC4wLCJCb3JkZXJTdHlsZSI6eyIkaWQiOiIxMDk1IiwiTGluZUNvbG9yIjpudWxsLCJMaW5lV2VpZ2h0IjowLjAsIkxpbmVUeXBlIjowLCJQYXJlbnRTdHlsZSI6bnVsbH0sIlBhcmVudFN0eWxlIjpudWxsfSwiRGF0ZUZvcm1hdCI6eyIkaWQiOiIxMDk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OTciLCJGb3JtYXQiOjAsIklzVmlzaWJsZSI6ZmFsc2UsIkxhc3RLbm93blZpc2liaWxpdHlTdGF0ZSI6ZmFsc2V9LCJJc1Zpc2libGUiOmZhbHNlLCJQYXJlbnRTdHlsZSI6bnVsbCwiX2V4cGxpY2l0bHlTZXQiOnsiJGlkIjoiMTA5O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MDk5IiwiU2hhcGUiOjAsIkNvbm5lY3Rvck1hcmdpbiI6eyIkaWQiOiIxMTAwIiwiVG9wIjowLjAsIkxlZnQiOjIuMCwiUmlnaHQiOjIuMCwiQm90dG9tIjowLjB9LCJDb25uZWN0b3JTdHlsZSI6eyIkaWQiOiIxMTAxIiwiTGluZUNvbG9yIjp7IiRpZCI6IjExMDIiLCIkdHlwZSI6Ik5MUkUuQ29tbW9uLkRvbS5Tb2xpZENvbG9yQnJ1c2gsIE5MUkUuQ29tbW9uIiwiQ29sb3IiOnsiJGlkIjoiMTEwMyIsIkEiOjEyNywiUiI6NzksIkciOjEyOSwiQiI6MTg5fX0sIkxpbmVXZWlnaHQiOjEuMCwiTGluZVR5cGUiOjAsIlBhcmVudFN0eWxlIjpudWxsfSwiSXNCZWxvd1RpbWViYW5kIjpmYWxzZSwiUG9zaXRpb25PblRhc2siOjEsIkhpZGVEYXRlIjpmYWxzZSwiU2hhcGVTaXplIjoxLCJTcGFjaW5nIjoyLjAsIlBhZGRpbmciOnsiJGlkIjoiMTEwNCIsIlRvcCI6Ny4wLCJMZWZ0IjozLjAsIlJpZ2h0IjowLjAsIkJvdHRvbSI6Mi4wfSwiU2hhcGVTdHlsZSI6eyIkaWQiOiIxMTA1IiwiTWFyZ2luIjp7IiRpZCI6IjExMDYiLCJUb3AiOjAuMCwiTGVmdCI6MC4wLCJSaWdodCI6MC4wLCJCb3R0b20iOjAuMH0sIlBhZGRpbmciOnsiJGlkIjoiMTEwNyIsIlRvcCI6MC4wLCJMZWZ0IjowLjAsIlJpZ2h0IjowLjAsIkJvdHRvbSI6MC4wfSwiQmFja2dyb3VuZCI6eyIkaWQiOiIxMTA4IiwiQ29sb3IiOnsiJGlkIjoiMTEwOSIsIkEiOjEyNywiUiI6MTg1LCJHIjoxNjQsIkIiOjEzN319LCJJc1Zpc2libGUiOnRydWUsIldpZHRoIjoxOC4wLCJIZWlnaHQiOjIwLjAsIkJvcmRlclN0eWxlIjp7IiRpZCI6IjExMTAiLCJMaW5lQ29sb3IiOnsiJGlkIjoiMTExMSIsIiR0eXBlIjoiTkxSRS5Db21tb24uRG9tLlNvbGlkQ29sb3JCcnVzaCwgTkxSRS5Db21tb24iLCJDb2xvciI6eyIkaWQiOiIxMTEyIiwiQSI6MjU1LCJSIjoyMzQsIkciOjIyLCJCIjozMH19LCJMaW5lV2VpZ2h0IjowLjAsIkxpbmVUeXBlIjowLCJQYXJlbnRTdHlsZSI6bnVsbH0sIlBhcmVudFN0eWxlIjpudWxsfSwiVGl0bGVTdHlsZSI6eyIkaWQiOiIxMTEzIiwiRm9udFNldHRpbmdzIjp7IiRpZCI6IjExMTQiLCJGb250U2l6ZSI6MTEsIkZvbnROYW1lIjoiQ2FsaWJyaSIsIklzQm9sZCI6dHJ1ZSwiSXNJdGFsaWMiOmZhbHNlLCJJc1VuZGVybGluZWQiOmZhbHNlLCJQYXJlbnRTdHlsZSI6bnVsbH0sIkF1dG9TaXplIjowLCJGb3JlZ3JvdW5kIjp7IiRpZCI6IjExMTUiLCJDb2xvciI6eyIkaWQiOiIxMTE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xMTciLCJUb3AiOjAuMCwiTGVmdCI6MC4wLCJSaWdodCI6MC4wLCJCb3R0b20iOjAuMH0sIlBhZGRpbmciOnsiJGlkIjoiMTExOCIsIlRvcCI6MC4wLCJMZWZ0IjowLjAsIlJpZ2h0IjowLjAsIkJvdHRvbSI6MC4wfSwiQmFja2dyb3VuZCI6eyIkaWQiOiIxMTE5IiwiQ29sb3IiOnsiJGlkIjoiMTEyMCIsIkEiOjg5LCJSIjowLCJHIjowLCJCIjowfX0sIklzVmlzaWJsZSI6dHJ1ZSwiV2lkdGgiOjAuMCwiSGVpZ2h0IjowLjAsIkJvcmRlclN0eWxlIjp7IiRpZCI6IjExMjEiLCJMaW5lQ29sb3IiOm51bGwsIkxpbmVXZWlnaHQiOjAuMCwiTGluZVR5cGUiOjAsIlBhcmVudFN0eWxlIjpudWxsfSwiUGFyZW50U3R5bGUiOm51bGx9LCJEYXRlU3R5bGUiOnsiJGlkIjoiMTEyMiIsIkZvbnRTZXR0aW5ncyI6eyIkaWQiOiIxMTIzIiwiRm9udFNpemUiOjEwLCJGb250TmFtZSI6IkNhbGlicmkiLCJJc0JvbGQiOmZhbHNlLCJJc0l0YWxpYyI6ZmFsc2UsIklzVW5kZXJsaW5lZCI6ZmFsc2UsIlBhcmVudFN0eWxlIjpudWxsfSwiQXV0b1NpemUiOjAsIkZvcmVncm91bmQiOnsiJGlkIjoiMTEyNCIsIkNvbG9yIjp7IiRpZCI6IjExM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MjYiLCJUb3AiOjAuMCwiTGVmdCI6MC4wLCJSaWdodCI6MC4wLCJCb3R0b20iOjAuMH0sIlBhZGRpbmciOnsiJGlkIjoiMTEyNyIsIlRvcCI6MC4wLCJMZWZ0IjowLjAsIlJpZ2h0IjowLjAsIkJvdHRvbSI6MC4wfSwiQmFja2dyb3VuZCI6eyIkaWQiOiIxMTI4IiwiQ29sb3IiOnsiJHJlZiI6IjExMjAifX0sIklzVmlzaWJsZSI6dHJ1ZSwiV2lkdGgiOjAuMCwiSGVpZ2h0IjowLjAsIkJvcmRlclN0eWxlIjp7IiRpZCI6IjExMjkiLCJMaW5lQ29sb3IiOm51bGwsIkxpbmVXZWlnaHQiOjAuMCwiTGluZVR5cGUiOjAsIlBhcmVudFN0eWxlIjpudWxsfSwiUGFyZW50U3R5bGUiOm51bGx9LCJEYXRlRm9ybWF0Ijp7IiRpZCI6IjExM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zMSIsIkZvcm1hdCI6MCwiSXNWaXNpYmxlIjpmYWxzZSwiTGFzdEtub3duVmlzaWJpbGl0eVN0YXRlIjpmYWxzZX0sIklzVmlzaWJsZSI6dHJ1ZSwiUGFyZW50U3R5bGUiOm51bGx9LCJEZWZhdWx0U3dpbWxhbmVNaWxlc3RvbmVTdHlsZSI6eyIkaWQiOiIxMTMyIiwiVGl0bGVQb3NpdGlvbiI6IkFib3ZlIiwiRGF0ZVBvc2l0aW9uIjoiTGVmdCIsIlNoYXBlVHlwZSI6MTQsIlNoYXBlU2l6ZSI6MSwiU3BhY2luZyI6NSwiU2hhcGVTdHlsZSI6eyIkaWQiOiIxMTMzIiwiTWFyZ2luIjp7IiRpZCI6IjExMzQiLCJUb3AiOjAuMCwiTGVmdCI6MC4wLCJSaWdodCI6MC4wLCJCb3R0b20iOjAuMH0sIlBhZGRpbmciOnsiJGlkIjoiMTEzNSIsIlRvcCI6MC4wLCJMZWZ0IjowLjAsIlJpZ2h0IjowLjAsIkJvdHRvbSI6MC4wfSwiQmFja2dyb3VuZCI6eyIkaWQiOiIxMTM2IiwiQ29sb3IiOnsiJGlkIjoiMTEzNyIsIkEiOjI1NSwiUiI6MTUyLCJHIjoxMjUsIkIiOjkwfX0sIklzVmlzaWJsZSI6dHJ1ZSwiV2lkdGgiOjE4LjAsIkhlaWdodCI6MjAuMCwiQm9yZGVyU3R5bGUiOnsiJGlkIjoiMTEzOCIsIkxpbmVDb2xvciI6eyIkaWQiOiIxMTM5IiwiJHR5cGUiOiJOTFJFLkNvbW1vbi5Eb20uU29saWRDb2xvckJydXNoLCBOTFJFLkNvbW1vbiIsIkNvbG9yIjp7IiRpZCI6IjExNDAiLCJBIjoyNTUsIlIiOjIzNCwiRyI6MjIsIkIiOjMwfX0sIkxpbmVXZWlnaHQiOjAuMCwiTGluZVR5cGUiOjAsIlBhcmVudFN0eWxlIjpudWxsfSwiUGFyZW50U3R5bGUiOm51bGx9LCJUaXRsZVN0eWxlIjp7IiRpZCI6IjExNDEiLCJGb250U2V0dGluZ3MiOnsiJGlkIjoiMTE0MiIsIkZvbnRTaXplIjoxMSwiRm9udE5hbWUiOiJNViBCb2xpIiwiSXNCb2xkIjpmYWxzZSwiSXNJdGFsaWMiOmZhbHNlLCJJc1VuZGVybGluZWQiOmZhbHNlLCJQYXJlbnRTdHlsZSI6bnVsbH0sIkF1dG9TaXplIjowLCJGb3JlZ3JvdW5kIjp7IiRpZCI6IjExNDMiLCJDb2xvciI6eyIkaWQiOiIxMTQ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xNDUiLCJUb3AiOjAuMCwiTGVmdCI6MC4wLCJSaWdodCI6MC4wLCJCb3R0b20iOjAuMH0sIlBhZGRpbmciOnsiJGlkIjoiMTE0NiIsIlRvcCI6MC4wLCJMZWZ0IjowLjAsIlJpZ2h0IjowLjAsIkJvdHRvbSI6MC4wfSwiQmFja2dyb3VuZCI6eyIkaWQiOiIxMTQ3IiwiQ29sb3IiOnsiJGlkIjoiMTE0OCIsIkEiOjg5LCJSIjowLCJHIjowLCJCIjowfX0sIklzVmlzaWJsZSI6dHJ1ZSwiV2lkdGgiOjAuMCwiSGVpZ2h0IjowLjAsIkJvcmRlclN0eWxlIjp7IiRpZCI6IjExNDkiLCJMaW5lQ29sb3IiOm51bGwsIkxpbmVXZWlnaHQiOjAuMCwiTGluZVR5cGUiOjAsIlBhcmVudFN0eWxlIjpudWxsfSwiUGFyZW50U3R5bGUiOm51bGx9LCJEYXRlU3R5bGUiOnsiJGlkIjoiMTE1MCIsIkZvbnRTZXR0aW5ncyI6eyIkaWQiOiIxMTUxIiwiRm9udFNpemUiOjEwLCJGb250TmFtZSI6IkNhbGlicmkiLCJJc0JvbGQiOmZhbHNlLCJJc0l0YWxpYyI6ZmFsc2UsIklzVW5kZXJsaW5lZCI6ZmFsc2UsIlBhcmVudFN0eWxlIjpudWxsfSwiQXV0b1NpemUiOjAsIkZvcmVncm91bmQiOnsiJGlkIjoiMTE1MiIsIkNvbG9yIjp7IiRpZCI6IjExNTM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xNTQiLCJUb3AiOjAuMCwiTGVmdCI6MC4wLCJSaWdodCI6MC4wLCJCb3R0b20iOjAuMH0sIlBhZGRpbmciOnsiJGlkIjoiMTE1NSIsIlRvcCI6MC4wLCJMZWZ0IjowLjAsIlJpZ2h0IjowLjAsIkJvdHRvbSI6MC4wfSwiQmFja2dyb3VuZCI6eyIkaWQiOiIxMTU2IiwiQ29sb3IiOnsiJHJlZiI6IjExNDgifX0sIklzVmlzaWJsZSI6ZmFsc2UsIldpZHRoIjowLjAsIkhlaWdodCI6MC4wLCJCb3JkZXJTdHlsZSI6eyIkaWQiOiIxMTU3IiwiTGluZUNvbG9yIjpudWxsLCJMaW5lV2VpZ2h0IjowLjAsIkxpbmVUeXBlIjowLCJQYXJlbnRTdHlsZSI6bnVsbH0sIlBhcmVudFN0eWxlIjpudWxsfSwiRGF0ZUZvcm1hdCI6eyIkaWQiOiIxMT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TkiLCJGb3JtYXQiOjAsIklzVmlzaWJsZSI6ZmFsc2UsIkxhc3RLbm93blZpc2liaWxpdHlTdGF0ZSI6ZmFsc2V9LCJJc1Zpc2libGUiOnRydWUsIlBhcmVudFN0eWxlIjpudWxsfSwiRGVmYXVsdFN3aW1sYW5lQWN0aXZpdHlTdHlsZSI6eyIkaWQiOiIxMTYwIiwiSGVhZGVyU3R5bGUiOnsiJGlkIjoiMTE2MSIsIlRleHRTdHlsZSI6eyIkaWQiOiIxMTYyIiwiRm9udFNldHRpbmdzIjp7IiRpZCI6IjExNjMiLCJGb250U2l6ZSI6MTEsIkZvbnROYW1lIjoiQ2FsaWJyaSIsIklzQm9sZCI6ZmFsc2UsIklzSXRhbGljIjpmYWxzZSwiSXNVbmRlcmxpbmVkIjpmYWxzZSwiUGFyZW50U3R5bGUiOm51bGx9LCJBdXRvU2l6ZSI6MiwiRm9yZWdyb3VuZCI6eyIkaWQiOiIxMTY0IiwiQ29sb3IiOnsiJGlkIjoiMTE2N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xNjYiLCJUb3AiOjAuMCwiTGVmdCI6MC4wLCJSaWdodCI6MC4wLCJCb3R0b20iOjAuMH0sIlBhZGRpbmciOnsiJGlkIjoiMTE2NyIsIlRvcCI6MC4wLCJMZWZ0IjowLjAsIlJpZ2h0IjowLjAsIkJvdHRvbSI6MC4wfSwiQmFja2dyb3VuZCI6bnVsbCwiSXNWaXNpYmxlIjp0cnVlLCJXaWR0aCI6MC4wLCJIZWlnaHQiOjAuMCwiQm9yZGVyU3R5bGUiOm51bGwsIlBhcmVudFN0eWxlIjpudWxsfSwiUmVjdGFuZ2xlU3R5bGUiOnsiJGlkIjoiMTE2OCIsIk1hcmdpbiI6eyIkaWQiOiIxMTY5IiwiVG9wIjowLjAsIkxlZnQiOjAuMCwiUmlnaHQiOjAuMCwiQm90dG9tIjowLjB9LCJQYWRkaW5nIjp7IiRpZCI6IjExNzAiLCJUb3AiOjAuMCwiTGVmdCI6MC4wLCJSaWdodCI6MC4wLCJCb3R0b20iOjAuMH0sIkJhY2tncm91bmQiOnsiJGlkIjoiMTE3MSIsIkNvbG9yIjp7IiRpZCI6IjExNzIiLCJBIjo2MywiUiI6MTg1LCJHIjoxNjQsIkIiOjEzN319LCJJc1Zpc2libGUiOnRydWUsIldpZHRoIjowLjAsIkhlaWdodCI6MC4wLCJCb3JkZXJTdHlsZSI6eyIkaWQiOiIxMTczIiwiTGluZUNvbG9yIjp7IiRpZCI6IjExNzQiLCIkdHlwZSI6Ik5MUkUuQ29tbW9uLkRvbS5Tb2xpZENvbG9yQnJ1c2gsIE5MUkUuQ29tbW9uIiwiQ29sb3IiOnsiJGlkIjoiMTE3NSIsIkEiOjI1NSwiUiI6MjU1LCJHIjowLCJCIjowfX0sIkxpbmVXZWlnaHQiOjAuMCwiTGluZVR5cGUiOjAsIlBhcmVudFN0eWxlIjpudWxsfSwiUGFyZW50U3R5bGUiOm51bGx9LCJNYXJnaW4iOnsiJGlkIjoiMTE3NiIsIlRvcCI6MC4wLCJMZWZ0IjowLjAsIlJpZ2h0IjowLjAsIkJvdHRvbSI6MC4wfSwiUGFkZGluZyI6eyIkaWQiOiIxMTc3IiwiVG9wIjowLjAsIkxlZnQiOjAuMCwiUmlnaHQiOjAuMCwiQm90dG9tIjowLjB9LCJCYWNrZ3JvdW5kIjpudWxsLCJJc1Zpc2libGUiOnRydWUsIldpZHRoIjowLjAsIkhlaWdodCI6MC4wLCJCb3JkZXJTdHlsZSI6bnVsbCwiUGFyZW50U3R5bGUiOm51bGx9LCJCYWNrZ3JvdW5kU3R5bGUiOnsiJGlkIjoiMTE3OCIsIk1hcmdpbiI6eyIkaWQiOiIxMTc5IiwiVG9wIjowLjAsIkxlZnQiOjAuMCwiUmlnaHQiOjAuMCwiQm90dG9tIjowLjB9LCJQYWRkaW5nIjp7IiRpZCI6IjExODAiLCJUb3AiOjAuMCwiTGVmdCI6MC4wLCJSaWdodCI6MC4wLCJCb3R0b20iOjAuMH0sIkJhY2tncm91bmQiOnsiJGlkIjoiMTE4MSIsIkNvbG9yIjp7IiRpZCI6IjExODIiLCJBIjozOCwiUiI6MTg1LCJHIjoxNjQsIkIiOjEzN319LCJJc1Zpc2libGUiOnRydWUsIldpZHRoIjowLjAsIkhlaWdodCI6MC4wLCJCb3JkZXJTdHlsZSI6eyIkaWQiOiIxMTgzIiwiTGluZUNvbG9yIjp7IiRpZCI6IjExODQiLCIkdHlwZSI6Ik5MUkUuQ29tbW9uLkRvbS5Tb2xpZENvbG9yQnJ1c2gsIE5MUkUuQ29tbW9uIiwiQ29sb3IiOnsiJGlkIjoiMTE4NSIsIkEiOjI1NSwiUiI6MjM0LCJHIjoyMiwiQiI6MzB9fSwiTGluZVdlaWdodCI6MC4wLCJMaW5lVHlwZSI6MCwiUGFyZW50U3R5bGUiOm51bGx9LCJQYXJlbnRTdHlsZSI6bnVsbH0sIk1hcmdpbiI6eyIkaWQiOiIxMTg2IiwiVG9wIjowLjAsIkxlZnQiOjAuMCwiUmlnaHQiOjAuMCwiQm90dG9tIjowLjB9LCJQYWRkaW5nIjp7IiRpZCI6IjExODciLCJUb3AiOjAuMCwiTGVmdCI6MC4wLCJSaWdodCI6MC4wLCJCb3R0b20iOjAuMH0sIklzVmlzaWJsZSI6dHJ1ZSwiV2lkdGgiOjAuMCwiSGVpZ2h0IjowLjAsIkJvcmRlclN0eWxlIjp7IiRpZCI6IjExODgiLCJMaW5lQ29sb3IiOm51bGwsIkxpbmVXZWlnaHQiOjAuMCwiTGluZVR5cGUiOjAsIlBhcmVudFN0eWxlIjpudWxsfSwiUGFyZW50U3R5bGUiOm51bGx9LCJNYXJnaW4iOnsiJGlkIjoiMTE4OSIsIlRvcCI6MC4wLCJMZWZ0IjowLjAsIlJpZ2h0IjowLjAsIkJvdHRvbSI6MC4wfSwiUGFkZGluZyI6eyIkaWQiOiIxMTkwIiwiVG9wIjowLjAsIkxlZnQiOjAuMCwiUmlnaHQiOjAuMCwiQm90dG9tIjowLjB9LCJJc1Zpc2libGUiOnRydWUsIldpZHRoIjowLjAsIkhlaWdodCI6MC4wLCJCb3JkZXJTdHlsZSI6eyIkaWQiOiIxMTkxIiwiTGluZUNvbG9yIjpudWxsLCJMaW5lV2VpZ2h0IjowLjAsIkxpbmVUeXBlIjowLCJQYXJlbnRTdHlsZSI6bnVsbH0sIlBhcmVudFN0eWxlIjpudWxsfX0seyIkaWQiOiIxMTkyIiwiX2FjdGl2aXRpZXMiOlt7IiRpZCI6IjExOTMiLCJfcm93cyI6W3siJGlkIjoiMTE5NCIsIl90YXNrcyI6W3siJGlkIjoiMTE5NSIsIl9hdHRhY2hlZE1pbGVzdG9uZXMiOltdLCJUYXNrRGVmaW5pdGlvbiI6eyIkaWQiOiIxMTk2IiwiR3JvdXBOYW1lIjpudWxsLCJTdGFydERhdGUiOiIyMDI1LTA2LTMwVDIxOjI0OjAwWiIsIkVuZERhdGUiOiIyMDI1LTA4LTAxVDAxOjEyOjAwWiIsIlBlcmNlbnRhZ2VDb21wbGV0ZSI6bnVsbCwiU3R5bGUiOnsiJGlkIjoiMTE5NyIsIlNoYXBlIjoyLCJTaGFwZVRoaWNrbmVzcyI6MCwiRHVyYXRpb25Gb3JtYXQiOjAsIkluY2x1ZGVOb25Xb3JraW5nRGF5c0luRHVyYXRpb24iOmZhbHNlLCJQZXJjZW50YWdlQ29tcGxldGVTdHlsZSI6eyIkaWQiOiIxMTk4IiwiRm9udFNldHRpbmdzIjp7IiRpZCI6IjExOTkiLCJGb250U2l6ZSI6MTAsIkZvbnROYW1lIjoiQ2FsaWJyaSIsIklzQm9sZCI6ZmFsc2UsIklzSXRhbGljIjpmYWxzZSwiSXNVbmRlcmxpbmVkIjpmYWxzZSwiUGFyZW50U3R5bGUiOm51bGx9LCJBdXRvU2l6ZSI6MCwiRm9yZWdyb3VuZCI6eyIkaWQiOiIxMjAwIiwiQ29sb3IiOnsiJGlkIjoiMTIw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IwMiIsIlRvcCI6MC4wLCJMZWZ0IjowLjAsIlJpZ2h0IjowLjAsIkJvdHRvbSI6MC4wfSwiUGFkZGluZyI6eyIkaWQiOiIxMjAzIiwiVG9wIjowLjAsIkxlZnQiOjAuMCwiUmlnaHQiOjAuMCwiQm90dG9tIjowLjB9LCJCYWNrZ3JvdW5kIjp7IiRpZCI6IjEyMDQiLCJDb2xvciI6eyIkaWQiOiIxMjA1IiwiQSI6ODksIlIiOjAsIkciOjAsIkIiOjB9fSwiSXNWaXNpYmxlIjp0cnVlLCJXaWR0aCI6MC4wLCJIZWlnaHQiOjAuMCwiQm9yZGVyU3R5bGUiOnsiJGlkIjoiMTIwNiIsIkxpbmVDb2xvciI6bnVsbCwiTGluZVdlaWdodCI6MC4wLCJMaW5lVHlwZSI6MCwiUGFyZW50U3R5bGUiOm51bGx9LCJQYXJlbnRTdHlsZSI6bnVsbH0sIkR1cmF0aW9uU3R5bGUiOnsiJGlkIjoiMTIwNyIsIkZvbnRTZXR0aW5ncyI6eyIkaWQiOiIxMjA4IiwiRm9udFNpemUiOjEwLCJGb250TmFtZSI6IkNhbGlicmkiLCJJc0JvbGQiOmZhbHNlLCJJc0l0YWxpYyI6ZmFsc2UsIklzVW5kZXJsaW5lZCI6ZmFsc2UsIlBhcmVudFN0eWxlIjpudWxsfSwiQXV0b1NpemUiOjAsIkZvcmVncm91bmQiOnsiJGlkIjoiMTIwOSIsIkNvbG9yIjp7IiRpZCI6IjEyMT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ExIiwiVG9wIjowLjAsIkxlZnQiOjAuMCwiUmlnaHQiOjAuMCwiQm90dG9tIjowLjB9LCJQYWRkaW5nIjp7IiRpZCI6IjEyMTIiLCJUb3AiOjAuMCwiTGVmdCI6MC4wLCJSaWdodCI6MC4wLCJCb3R0b20iOjAuMH0sIkJhY2tncm91bmQiOnsiJGlkIjoiMTIxMyIsIkNvbG9yIjp7IiRyZWYiOiIxMjA1In19LCJJc1Zpc2libGUiOnRydWUsIldpZHRoIjowLjAsIkhlaWdodCI6MC4wLCJCb3JkZXJTdHlsZSI6eyIkaWQiOiIxMjE0IiwiTGluZUNvbG9yIjpudWxsLCJMaW5lV2VpZ2h0IjowLjAsIkxpbmVUeXBlIjowLCJQYXJlbnRTdHlsZSI6bnVsbH0sIlBhcmVudFN0eWxlIjpudWxsfSwiSG9yaXpvbnRhbENvbm5lY3RvclN0eWxlIjp7IiRpZCI6IjEyMTUiLCJMaW5lQ29sb3IiOnsiJGlkIjoiMTIxNiIsIiR0eXBlIjoiTkxSRS5Db21tb24uRG9tLlNvbGlkQ29sb3JCcnVzaCwgTkxSRS5Db21tb24iLCJDb2xvciI6eyIkaWQiOiIxMjE3IiwiQSI6MjU1LCJSIjoyMDQsIkciOjIwNCwiQiI6MjA0fX0sIkxpbmVXZWlnaHQiOjEuMCwiTGluZVR5cGUiOjAsIlBhcmVudFN0eWxlIjpudWxsfSwiVmVydGljYWxDb25uZWN0b3JTdHlsZSI6eyIkaWQiOiIxMjE4IiwiTGluZUNvbG9yIjp7IiRpZCI6IjEyMTkiLCIkdHlwZSI6Ik5MUkUuQ29tbW9uLkRvbS5Tb2xpZENvbG9yQnJ1c2gsIE5MUkUuQ29tbW9uIiwiQ29sb3IiOnsiJGlkIjoiMTIy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yMjEiLCJNYXJnaW4iOnsiJGlkIjoiMTIyMiIsIlRvcCI6MC4wLCJMZWZ0Ijo0LjAsIlJpZ2h0Ijo0LjAsIkJvdHRvbSI6MC4wfSwiUGFkZGluZyI6eyIkaWQiOiIxMjIzIiwiVG9wIjowLjAsIkxlZnQiOjAuMCwiUmlnaHQiOjAuMCwiQm90dG9tIjowLjB9LCJCYWNrZ3JvdW5kIjp7IiRpZCI6IjEyMjQiLCJDb2xvciI6eyIkaWQiOiIxMjI1IiwiQSI6MjU1LCJSIjoxNDEsIkciOjk5LCJCIjoxMTZ9fSwiSXNWaXNpYmxlIjp0cnVlLCJXaWR0aCI6MC4wLCJIZWlnaHQiOjE2LjExMzMzMzMzMzMzMzM0NCwiQm9yZGVyU3R5bGUiOnsiJGlkIjoiMTIyNiIsIkxpbmVDb2xvciI6eyIkaWQiOiIxMjI3IiwiJHR5cGUiOiJOTFJFLkNvbW1vbi5Eb20uU29saWRDb2xvckJydXNoLCBOTFJFLkNvbW1vbiIsIkNvbG9yIjp7IiRpZCI6IjEyMjgiLCJBIjoyNTUsIlIiOjI1NSwiRyI6MCwiQiI6MH19LCJMaW5lV2VpZ2h0IjowLjAsIkxpbmVUeXBlIjowLCJQYXJlbnRTdHlsZSI6bnVsbH0sIlBhcmVudFN0eWxlIjpudWxsfSwiVGl0bGVTdHlsZSI6eyIkaWQiOiIxMjI5IiwiRm9udFNldHRpbmdzIjp7IiRpZCI6IjEyMzAiLCJGb250U2l6ZSI6MTAsIkZvbnROYW1lIjoiTVYgQm9saSIsIklzQm9sZCI6ZmFsc2UsIklzSXRhbGljIjpmYWxzZSwiSXNVbmRlcmxpbmVkIjpmYWxzZSwiUGFyZW50U3R5bGUiOm51bGx9LCJBdXRvU2l6ZSI6MiwiRm9yZWdyb3VuZCI6eyIkaWQiOiIxMjMxIiwiQ29sb3IiOnsiJGlkIjoiMTIzMiIsIkEiOjI1NSwiUiI6MjU1LCJHIjoyNTUsIkIiOjI1NX19LCJNYXhXaWR0aCI6NjkuNzMsIk1heEhlaWdodCI6IkluZmluaXR5IiwiU21hcnRGb3JlZ3JvdW5kSXNBY3RpdmUiOmZhbHNlLCJIb3Jpem9udGFsQWxpZ25tZW50IjoxLCJWZXJ0aWNhbEFsaWdubWVudCI6MCwiU21hcnRGb3JlZ3JvdW5kIjpudWxsLCJCYWNrZ3JvdW5kRmlsbFR5cGUiOjAsIk1hcmdpbiI6eyIkaWQiOiIxMjMzIiwiVG9wIjowLjAsIkxlZnQiOjAuMCwiUmlnaHQiOjAuMCwiQm90dG9tIjowLjB9LCJQYWRkaW5nIjp7IiRpZCI6IjEyMzQiLCJUb3AiOjAuMCwiTGVmdCI6MC4wLCJSaWdodCI6MC4wLCJCb3R0b20iOjAuMH0sIkJhY2tncm91bmQiOnsiJGlkIjoiMTIzNSIsIkNvbG9yIjp7IiRpZCI6IjEyMzYiLCJBIjowLCJSIjoyNTUsIkciOjI1NSwiQiI6MjU1fX0sIklzVmlzaWJsZSI6dHJ1ZSwiV2lkdGgiOjAuMCwiSGVpZ2h0IjowLjAsIkJvcmRlclN0eWxlIjp7IiRpZCI6IjEyMzciLCJMaW5lQ29sb3IiOm51bGwsIkxpbmVXZWlnaHQiOjAuMCwiTGluZVR5cGUiOjAsIlBhcmVudFN0eWxlIjpudWxsfSwiUGFyZW50U3R5bGUiOm51bGx9LCJEYXRlU3R5bGUiOnsiJGlkIjoiMTIzOCIsIkZvbnRTZXR0aW5ncyI6eyIkaWQiOiIxMjM5IiwiRm9udFNpemUiOjEwLCJGb250TmFtZSI6IkNhbGlicmkiLCJJc0JvbGQiOmZhbHNlLCJJc0l0YWxpYyI6ZmFsc2UsIklzVW5kZXJsaW5lZCI6ZmFsc2UsIlBhcmVudFN0eWxlIjpudWxsfSwiQXV0b1NpemUiOjAsIkZvcmVncm91bmQiOnsiJGlkIjoiMTI0MCIsIkNvbG9yIjp7IiRpZCI6IjEyND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yNDIiLCJUb3AiOjAuMCwiTGVmdCI6MC4wLCJSaWdodCI6MC4wLCJCb3R0b20iOjAuMH0sIlBhZGRpbmciOnsiJGlkIjoiMTI0MyIsIlRvcCI6MC4wLCJMZWZ0IjowLjAsIlJpZ2h0IjowLjAsIkJvdHRvbSI6MC4wfSwiQmFja2dyb3VuZCI6eyIkaWQiOiIxMjQ0IiwiQ29sb3IiOnsiJHJlZiI6IjEyMDUifX0sIklzVmlzaWJsZSI6dHJ1ZSwiV2lkdGgiOjAuMCwiSGVpZ2h0IjowLjAsIkJvcmRlclN0eWxlIjp7IiRpZCI6IjEyNDUiLCJMaW5lQ29sb3IiOm51bGwsIkxpbmVXZWlnaHQiOjAuMCwiTGluZVR5cGUiOjAsIlBhcmVudFN0eWxlIjpudWxsfSwiUGFyZW50U3R5bGUiOm51bGx9LCJEYXRlRm9ybWF0Ijp7IiRpZCI6IjEyN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0NyIsIkZvcm1hdCI6MCwiSXNWaXNpYmxlIjpmYWxzZSwiTGFzdEtub3duVmlzaWJpbGl0eVN0YXRlIjpmYWxzZX0sIklzVmlzaWJsZSI6dHJ1ZSwiUGFyZW50U3R5bGUiOm51bGx9LCJJbmRleCI6MjUsIlNtYXJ0RHVyYXRpb25BY3RpdmF0ZWQiOmZhbHNlLCJEYXRlRm9ybWF0Ijp7IiRyZWYiOiIxMjQ2In0sIldlZWtOdW1iZXJpbmciOnsiJGlkIjoiMTI0OCIsIkZvcm1hdCI6MCwiSXNWaXNpYmxlIjpmYWxzZSwiTGFzdEtub3duVmlzaWJpbGl0eVN0YXRlIjpmYWxzZX0sIklkIjoiOWU1YjQ0OGQtYTM3Ny00OTAzLWE1ZjctZTU2Njk1OWZlN2ZmIiwiSW1wb3J0SWQiOm51bGwsIlRpdGxlIjoiQ29tbXVuaWNhdGlvbiIsIk5vdGUiOm51bGwsIkh5cGVybGluayI6eyIkaWQiOiIxMjQ5IiwiQWRkcmVzcyI6IiIsIlN1YkFkZHJlc3MiOiIifSwiSXNDaGFuZ2VkIjpmYWxzZSwiSXNOZXciOmZhbHNlfX1dLCJfbWlsZXN0b25lcyI6W3siJGlkIjoiMTI1MCIsIklkIjoiOGUwZmY1ODQtNjVjYi00NjYwLWFjMGYtMzZhN2E5YjczYzY0IiwiSW5kZXgiOjI2LCJHcm91cElkIjpudWxsLCJUaXRsZSI6IlJlbWluZGVyIiwiRGF0ZVRpbWUiOiIyMDI1LTA4LTAyVDIzOjU5OjAwIiwiUGVyY2VudGFnZUNvbXBsZXRlIjpudWxsLCJOb3RlIjpudWxsLCJTdHlsZSI6eyIkaWQiOiIxMjUxIiwiVGl0bGVQb3NpdGlvbiI6IlJpZ2h0IiwiRGF0ZVBvc2l0aW9uIjoiTGVmdCIsIlNoYXBlVHlwZSI6NiwiU2hhcGVTaXplIjowLCJTcGFjaW5nIjo1LCJTaGFwZVN0eWxlIjp7IiRpZCI6IjEyNTIiLCJNYXJnaW4iOnsiJGlkIjoiMTI1MyIsIlRvcCI6MC4wLCJMZWZ0IjowLjAsIlJpZ2h0IjowLjAsIkJvdHRvbSI6MC4wfSwiUGFkZGluZyI6eyIkaWQiOiIxMjU0IiwiVG9wIjowLjAsIkxlZnQiOjAuMCwiUmlnaHQiOjAuMCwiQm90dG9tIjowLjB9LCJCYWNrZ3JvdW5kIjp7IiRpZCI6IjEyNTUiLCJDb2xvciI6eyIkaWQiOiIxMjU2IiwiQSI6MjU1LCJSIjoxNDEsIkciOjk5LCJCIjoxMTZ9fSwiSXNWaXNpYmxlIjp0cnVlLCJXaWR0aCI6MTIuMCwiSGVpZ2h0IjoxNC4wLCJCb3JkZXJTdHlsZSI6eyIkaWQiOiIxMjU3IiwiTGluZUNvbG9yIjpudWxsLCJMaW5lV2VpZ2h0IjowLjAsIkxpbmVUeXBlIjowLCJQYXJlbnRTdHlsZSI6bnVsbH0sIlBhcmVudFN0eWxlIjpudWxsfSwiVGl0bGVTdHlsZSI6eyIkaWQiOiIxMjU4IiwiRm9udFNldHRpbmdzIjp7IiRpZCI6IjEyNTkiLCJGb250U2l6ZSI6MTEsIkZvbnROYW1lIjoiTVYgQm9saSIsIklzQm9sZCI6ZmFsc2UsIklzSXRhbGljIjpmYWxzZSwiSXNVbmRlcmxpbmVkIjpmYWxzZSwiUGFyZW50U3R5bGUiOm51bGx9LCJBdXRvU2l6ZSI6MCwiRm9yZWdyb3VuZCI6eyIkaWQiOiIxMjYwIiwiQ29sb3IiOnsiJGlkIjoiMTI2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jYyIiwiVG9wIjowLjAsIkxlZnQiOjAuMCwiUmlnaHQiOjAuMCwiQm90dG9tIjowLjB9LCJQYWRkaW5nIjp7IiRpZCI6IjEyNjMiLCJUb3AiOjAuMCwiTGVmdCI6MC4wLCJSaWdodCI6MC4wLCJCb3R0b20iOjAuMH0sIkJhY2tncm91bmQiOnsiJGlkIjoiMTI2NCIsIkNvbG9yIjp7IiRpZCI6IjEyNjUiLCJBIjowLCJSIjoyNTUsIkciOjI1NSwiQiI6MjU1fX0sIklzVmlzaWJsZSI6dHJ1ZSwiV2lkdGgiOjAuMCwiSGVpZ2h0IjowLjAsIkJvcmRlclN0eWxlIjp7IiRpZCI6IjEyNjYiLCJMaW5lQ29sb3IiOm51bGwsIkxpbmVXZWlnaHQiOjAuMCwiTGluZVR5cGUiOjAsIlBhcmVudFN0eWxlIjpudWxsfSwiUGFyZW50U3R5bGUiOm51bGx9LCJEYXRlU3R5bGUiOnsiJGlkIjoiMTI2NyIsIkZvbnRTZXR0aW5ncyI6eyIkaWQiOiIxMjY4IiwiRm9udFNpemUiOjEwLCJGb250TmFtZSI6IkNhbGlicmkiLCJJc0JvbGQiOmZhbHNlLCJJc0l0YWxpYyI6ZmFsc2UsIklzVW5kZXJsaW5lZCI6ZmFsc2UsIlBhcmVudFN0eWxlIjpudWxsfSwiQXV0b1NpemUiOjAsIkZvcmVncm91bmQiOnsiJGlkIjoiMTI2OSIsIkNvbG9yIjp7IiRpZCI6IjEyNz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yNzEiLCJUb3AiOjAuMCwiTGVmdCI6MC4wLCJSaWdodCI6MC4wLCJCb3R0b20iOjAuMH0sIlBhZGRpbmciOnsiJGlkIjoiMTI3MiIsIlRvcCI6MC4wLCJMZWZ0IjowLjAsIlJpZ2h0IjowLjAsIkJvdHRvbSI6MC4wfSwiQmFja2dyb3VuZCI6eyIkaWQiOiIxMjczIiwiQ29sb3IiOnsiJGlkIjoiMTI3NCIsIkEiOjAsIlIiOjI1NSwiRyI6MjU1LCJCIjoyNTV9fSwiSXNWaXNpYmxlIjpmYWxzZSwiV2lkdGgiOjAuMCwiSGVpZ2h0IjowLjAsIkJvcmRlclN0eWxlIjp7IiRpZCI6IjEyNzUiLCJMaW5lQ29sb3IiOm51bGwsIkxpbmVXZWlnaHQiOjAuMCwiTGluZVR5cGUiOjAsIlBhcmVudFN0eWxlIjpudWxsfSwiUGFyZW50U3R5bGUiOm51bGx9LCJEYXRlRm9ybWF0Ijp7IiRpZCI6IjEyNz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3NyIsIkZvcm1hdCI6MCwiSXNWaXNpYmxlIjpmYWxzZSwiTGFzdEtub3duVmlzaWJpbGl0eVN0YXRlIjpmYWxzZX0sIklzVmlzaWJsZSI6dHJ1ZSwiUGFyZW50U3R5bGUiOm51bGx9LCJIeXBlcmxpbmsiOm51bGwsIkltcG9ydElkIjpudWxsfV0sIklkIjoiMmQ2MGU4MGEtYzlkMC00NWY3LThkOGMtMmMxZWRlNzc4NTg5IiwiSXNTaW5nbGVJdGVtUm93IjpmYWxzZX0seyIkaWQiOiIxMjc4IiwiX3Rhc2tzIjpbeyIkaWQiOiIxMjc5IiwiX2F0dGFjaGVkTWlsZXN0b25lcyI6W10sIlRhc2tEZWZpbml0aW9uIjp7IiRpZCI6IjEyODAiLCJHcm91cE5hbWUiOm51bGwsIlN0YXJ0RGF0ZSI6IjIwMjUtMDgtMjBUMjE6MTE6MDBaIiwiRW5kRGF0ZSI6IjIwMjUtMDktMjNUMTg6NTc6MDBaIiwiUGVyY2VudGFnZUNvbXBsZXRlIjpudWxsLCJTdHlsZSI6eyIkaWQiOiIxMjgxIiwiU2hhcGUiOjIsIlNoYXBlVGhpY2tuZXNzIjowLCJEdXJhdGlvbkZvcm1hdCI6MCwiSW5jbHVkZU5vbldvcmtpbmdEYXlzSW5EdXJhdGlvbiI6ZmFsc2UsIlBlcmNlbnRhZ2VDb21wbGV0ZVN0eWxlIjp7IiRpZCI6IjEyODIiLCJGb250U2V0dGluZ3MiOnsiJGlkIjoiMTI4MyIsIkZvbnRTaXplIjoxMCwiRm9udE5hbWUiOiJDYWxpYnJpIiwiSXNCb2xkIjpmYWxzZSwiSXNJdGFsaWMiOmZhbHNlLCJJc1VuZGVybGluZWQiOmZhbHNlLCJQYXJlbnRTdHlsZSI6bnVsbH0sIkF1dG9TaXplIjowLCJGb3JlZ3JvdW5kIjp7IiRpZCI6IjEyODQiLCJDb2xvciI6eyIkaWQiOiIxMjg1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jg2IiwiVG9wIjowLjAsIkxlZnQiOjAuMCwiUmlnaHQiOjAuMCwiQm90dG9tIjowLjB9LCJQYWRkaW5nIjp7IiRpZCI6IjEyODciLCJUb3AiOjAuMCwiTGVmdCI6MC4wLCJSaWdodCI6MC4wLCJCb3R0b20iOjAuMH0sIkJhY2tncm91bmQiOnsiJGlkIjoiMTI4OCIsIkNvbG9yIjp7IiRpZCI6IjEyODkiLCJBIjo4OSwiUiI6MCwiRyI6MCwiQiI6MH19LCJJc1Zpc2libGUiOnRydWUsIldpZHRoIjowLjAsIkhlaWdodCI6MC4wLCJCb3JkZXJTdHlsZSI6eyIkaWQiOiIxMjkwIiwiTGluZUNvbG9yIjpudWxsLCJMaW5lV2VpZ2h0IjowLjAsIkxpbmVUeXBlIjowLCJQYXJlbnRTdHlsZSI6bnVsbH0sIlBhcmVudFN0eWxlIjpudWxsfSwiRHVyYXRpb25TdHlsZSI6eyIkaWQiOiIxMjkxIiwiRm9udFNldHRpbmdzIjp7IiRpZCI6IjEyOTIiLCJGb250U2l6ZSI6MTAsIkZvbnROYW1lIjoiQ2FsaWJyaSIsIklzQm9sZCI6ZmFsc2UsIklzSXRhbGljIjpmYWxzZSwiSXNVbmRlcmxpbmVkIjpmYWxzZSwiUGFyZW50U3R5bGUiOm51bGx9LCJBdXRvU2l6ZSI6MCwiRm9yZWdyb3VuZCI6eyIkaWQiOiIxMjkzIiwiQ29sb3IiOnsiJGlkIjoiMTI5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OTUiLCJUb3AiOjAuMCwiTGVmdCI6MC4wLCJSaWdodCI6MC4wLCJCb3R0b20iOjAuMH0sIlBhZGRpbmciOnsiJGlkIjoiMTI5NiIsIlRvcCI6MC4wLCJMZWZ0IjowLjAsIlJpZ2h0IjowLjAsIkJvdHRvbSI6MC4wfSwiQmFja2dyb3VuZCI6eyIkaWQiOiIxMjk3IiwiQ29sb3IiOnsiJHJlZiI6IjEyODkifX0sIklzVmlzaWJsZSI6dHJ1ZSwiV2lkdGgiOjAuMCwiSGVpZ2h0IjowLjAsIkJvcmRlclN0eWxlIjp7IiRpZCI6IjEyOTgiLCJMaW5lQ29sb3IiOm51bGwsIkxpbmVXZWlnaHQiOjAuMCwiTGluZVR5cGUiOjAsIlBhcmVudFN0eWxlIjpudWxsfSwiUGFyZW50U3R5bGUiOm51bGx9LCJIb3Jpem9udGFsQ29ubmVjdG9yU3R5bGUiOnsiJGlkIjoiMTI5OSIsIkxpbmVDb2xvciI6eyIkaWQiOiIxMzAwIiwiJHR5cGUiOiJOTFJFLkNvbW1vbi5Eb20uU29saWRDb2xvckJydXNoLCBOTFJFLkNvbW1vbiIsIkNvbG9yIjp7IiRpZCI6IjEzMDEiLCJBIjoyNTUsIlIiOjIwNCwiRyI6MjA0LCJCIjoyMDR9fSwiTGluZVdlaWdodCI6MS4wLCJMaW5lVHlwZSI6MCwiUGFyZW50U3R5bGUiOm51bGx9LCJWZXJ0aWNhbENvbm5lY3RvclN0eWxlIjp7IiRpZCI6IjEzMDIiLCJMaW5lQ29sb3IiOnsiJGlkIjoiMTMwMyIsIiR0eXBlIjoiTkxSRS5Db21tb24uRG9tLlNvbGlkQ29sb3JCcnVzaCwgTkxSRS5Db21tb24iLCJDb2xvciI6eyIkaWQiOiIxMzA0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MwNSIsIk1hcmdpbiI6eyIkaWQiOiIxMzA2IiwiVG9wIjowLjAsIkxlZnQiOjQuMCwiUmlnaHQiOjQuMCwiQm90dG9tIjowLjB9LCJQYWRkaW5nIjp7IiRpZCI6IjEzMDciLCJUb3AiOjAuMCwiTGVmdCI6MC4wLCJSaWdodCI6MC4wLCJCb3R0b20iOjAuMH0sIkJhY2tncm91bmQiOnsiJGlkIjoiMTMwOCIsIkNvbG9yIjp7IiRpZCI6IjEzMDkiLCJBIjoyNTUsIlIiOjE0MSwiRyI6OTksIkIiOjExNn19LCJJc1Zpc2libGUiOnRydWUsIldpZHRoIjowLjAsIkhlaWdodCI6MTYuMTEzMzMzMzMzMzMzMzQ0LCJCb3JkZXJTdHlsZSI6eyIkaWQiOiIxMzEwIiwiTGluZUNvbG9yIjp7IiRpZCI6IjEzMTEiLCIkdHlwZSI6Ik5MUkUuQ29tbW9uLkRvbS5Tb2xpZENvbG9yQnJ1c2gsIE5MUkUuQ29tbW9uIiwiQ29sb3IiOnsiJGlkIjoiMTMxMiIsIkEiOjI1NSwiUiI6MjU1LCJHIjowLCJCIjowfX0sIkxpbmVXZWlnaHQiOjAuMCwiTGluZVR5cGUiOjAsIlBhcmVudFN0eWxlIjpudWxsfSwiUGFyZW50U3R5bGUiOm51bGx9LCJUaXRsZVN0eWxlIjp7IiRpZCI6IjEzMTMiLCJGb250U2V0dGluZ3MiOnsiJGlkIjoiMTMxNCIsIkZvbnRTaXplIjoxMCwiRm9udE5hbWUiOiJNViBCb2xpIiwiSXNCb2xkIjpmYWxzZSwiSXNJdGFsaWMiOmZhbHNlLCJJc1VuZGVybGluZWQiOmZhbHNlLCJQYXJlbnRTdHlsZSI6bnVsbH0sIkF1dG9TaXplIjoyLCJGb3JlZ3JvdW5kIjp7IiRpZCI6IjEzMTUiLCJDb2xvciI6eyIkaWQiOiIxMzE2IiwiQSI6MjU1LCJSIjoyNTUsIkciOjI1NSwiQiI6MjU1fX0sIk1heFdpZHRoIjo0NC4yNCwiTWF4SGVpZ2h0IjoiSW5maW5pdHkiLCJTbWFydEZvcmVncm91bmRJc0FjdGl2ZSI6ZmFsc2UsIkhvcml6b250YWxBbGlnbm1lbnQiOjEsIlZlcnRpY2FsQWxpZ25tZW50IjowLCJTbWFydEZvcmVncm91bmQiOm51bGwsIkJhY2tncm91bmRGaWxsVHlwZSI6MCwiTWFyZ2luIjp7IiRpZCI6IjEzMTciLCJUb3AiOjAuMCwiTGVmdCI6MC4wLCJSaWdodCI6MC4wLCJCb3R0b20iOjAuMH0sIlBhZGRpbmciOnsiJGlkIjoiMTMxOCIsIlRvcCI6MC4wLCJMZWZ0IjowLjAsIlJpZ2h0IjowLjAsIkJvdHRvbSI6MC4wfSwiQmFja2dyb3VuZCI6eyIkaWQiOiIxMzE5IiwiQ29sb3IiOnsiJGlkIjoiMTMyMCIsIkEiOjAsIlIiOjI1NSwiRyI6MjU1LCJCIjoyNTV9fSwiSXNWaXNpYmxlIjp0cnVlLCJXaWR0aCI6MC4wLCJIZWlnaHQiOjAuMCwiQm9yZGVyU3R5bGUiOnsiJGlkIjoiMTMyMSIsIkxpbmVDb2xvciI6bnVsbCwiTGluZVdlaWdodCI6MC4wLCJMaW5lVHlwZSI6MCwiUGFyZW50U3R5bGUiOm51bGx9LCJQYXJlbnRTdHlsZSI6bnVsbH0sIkRhdGVTdHlsZSI6eyIkaWQiOiIxMzIyIiwiRm9udFNldHRpbmdzIjp7IiRpZCI6IjEzMjMiLCJGb250U2l6ZSI6MTAsIkZvbnROYW1lIjoiQ2FsaWJyaSIsIklzQm9sZCI6ZmFsc2UsIklzSXRhbGljIjpmYWxzZSwiSXNVbmRlcmxpbmVkIjpmYWxzZSwiUGFyZW50U3R5bGUiOm51bGx9LCJBdXRvU2l6ZSI6MCwiRm9yZWdyb3VuZCI6eyIkaWQiOiIxMzI0IiwiQ29sb3IiOnsiJGlkIjoiMTMy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MyNiIsIlRvcCI6MC4wLCJMZWZ0IjowLjAsIlJpZ2h0IjowLjAsIkJvdHRvbSI6MC4wfSwiUGFkZGluZyI6eyIkaWQiOiIxMzI3IiwiVG9wIjowLjAsIkxlZnQiOjAuMCwiUmlnaHQiOjAuMCwiQm90dG9tIjowLjB9LCJCYWNrZ3JvdW5kIjp7IiRpZCI6IjEzMjgiLCJDb2xvciI6eyIkcmVmIjoiMTI4OSJ9fSwiSXNWaXNpYmxlIjp0cnVlLCJXaWR0aCI6MC4wLCJIZWlnaHQiOjAuMCwiQm9yZGVyU3R5bGUiOnsiJGlkIjoiMTMyOSIsIkxpbmVDb2xvciI6bnVsbCwiTGluZVdlaWdodCI6MC4wLCJMaW5lVHlwZSI6MCwiUGFyZW50U3R5bGUiOm51bGx9LCJQYXJlbnRTdHlsZSI6bnVsbH0sIkRhdGVGb3JtYXQiOnsiJGlkIjoiMTMz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MxIiwiRm9ybWF0IjowLCJJc1Zpc2libGUiOmZhbHNlLCJMYXN0S25vd25WaXNpYmlsaXR5U3RhdGUiOmZhbHNlfSwiSXNWaXNpYmxlIjp0cnVlLCJQYXJlbnRTdHlsZSI6bnVsbH0sIkluZGV4IjoyOCwiU21hcnREdXJhdGlvbkFjdGl2YXRlZCI6ZmFsc2UsIkRhdGVGb3JtYXQiOnsiJHJlZiI6IjEzMzAifSwiV2Vla051bWJlcmluZyI6eyIkaWQiOiIxMzMyIiwiRm9ybWF0IjowLCJJc1Zpc2libGUiOmZhbHNlLCJMYXN0S25vd25WaXNpYmlsaXR5U3RhdGUiOmZhbHNlfSwiSWQiOiJiNThjODE5Yi1lZTZkLTRjOTQtOGQ0OS0zMmU4ZmU2ZTU2MjIiLCJJbXBvcnRJZCI6bnVsbCwiVGl0bGUiOiJNaWdyYXRpb24iLCJOb3RlIjpudWxsLCJIeXBlcmxpbmsiOnsiJGlkIjoiMTMzMyIsIkFkZHJlc3MiOiIiLCJTdWJBZGRyZXNzIjoiIn0sIklzQ2hhbmdlZCI6ZmFsc2UsIklzTmV3IjpmYWxzZX19XSwiX21pbGVzdG9uZXMiOlt7IiRpZCI6IjEzMzQiLCJJZCI6ImEzZDA0NDNlLTMwZjUtNGRiYi1iNTE2LTBiNWVlNDFhZTU3OCIsIkluZGV4IjoyNywiR3JvdXBJZCI6bnVsbCwiVGl0bGUiOiJHbyBMaXZlISIsIkRhdGVUaW1lIjoiMjAyNS0wOS0yNVQyMzo1OTowMCIsIlBlcmNlbnRhZ2VDb21wbGV0ZSI6bnVsbCwiTm90ZSI6bnVsbCwiU3R5bGUiOnsiJGlkIjoiMTMzNSIsIlRpdGxlUG9zaXRpb24iOiJSaWdodCIsIkRhdGVQb3NpdGlvbiI6IkxlZnQiLCJTaGFwZVR5cGUiOjEzLCJTaGFwZVNpemUiOjEsIlNwYWNpbmciOjUsIlNoYXBlU3R5bGUiOnsiJGlkIjoiMTMzNiIsIk1hcmdpbiI6eyIkaWQiOiIxMzM3IiwiVG9wIjowLjAsIkxlZnQiOjAuMCwiUmlnaHQiOjAuMCwiQm90dG9tIjowLjB9LCJQYWRkaW5nIjp7IiRpZCI6IjEzMzgiLCJUb3AiOjAuMCwiTGVmdCI6MC4wLCJSaWdodCI6MC4wLCJCb3R0b20iOjAuMH0sIkJhY2tncm91bmQiOnsiJGlkIjoiMTMzOSIsIkNvbG9yIjp7IiRpZCI6IjEzNDAiLCJBIjoyNTUsIlIiOjE0MSwiRyI6OTksIkIiOjExNn19LCJJc1Zpc2libGUiOnRydWUsIldpZHRoIjoxOC4wLCJIZWlnaHQiOjIwLjAsIkJvcmRlclN0eWxlIjp7IiRpZCI6IjEzNDEiLCJMaW5lQ29sb3IiOnsiJGlkIjoiMTM0MiIsIiR0eXBlIjoiTkxSRS5Db21tb24uRG9tLlNvbGlkQ29sb3JCcnVzaCwgTkxSRS5Db21tb24iLCJDb2xvciI6eyIkaWQiOiIxMzQzIiwiQSI6MjU1LCJSIjoxMjksIkciOjE0OSwiQiI6OTF9fSwiTGluZVdlaWdodCI6MC4wLCJMaW5lVHlwZSI6MCwiUGFyZW50U3R5bGUiOm51bGx9LCJQYXJlbnRTdHlsZSI6bnVsbH0sIlRpdGxlU3R5bGUiOnsiJGlkIjoiMTM0NCIsIkZvbnRTZXR0aW5ncyI6eyIkaWQiOiIxMzQ1IiwiRm9udFNpemUiOjExLCJGb250TmFtZSI6Ik1WIEJvbGkiLCJJc0JvbGQiOnRydWUsIklzSXRhbGljIjpmYWxzZSwiSXNVbmRlcmxpbmVkIjpmYWxzZSwiUGFyZW50U3R5bGUiOm51bGx9LCJBdXRvU2l6ZSI6MiwiRm9yZWdyb3VuZCI6eyIkaWQiOiIxMzQ2IiwiQ29sb3IiOnsiJGlkIjoiMTM0NyIsIkEiOjI1NSwiUiI6MCwiRyI6MCwiQiI6MH19LCJNYXhXaWR0aCI6MTA1LjM3MjY4MDY2NDA2MjUsIk1heEhlaWdodCI6IkluZmluaXR5IiwiU21hcnRGb3JlZ3JvdW5kSXNBY3RpdmUiOmZhbHNlLCJIb3Jpem9udGFsQWxpZ25tZW50IjowLCJWZXJ0aWNhbEFsaWdubWVudCI6MCwiU21hcnRGb3JlZ3JvdW5kIjpudWxsLCJCYWNrZ3JvdW5kRmlsbFR5cGUiOjAsIk1hcmdpbiI6eyIkaWQiOiIxMzQ4IiwiVG9wIjowLjAsIkxlZnQiOjAuMCwiUmlnaHQiOjAuMCwiQm90dG9tIjowLjB9LCJQYWRkaW5nIjp7IiRpZCI6IjEzNDkiLCJUb3AiOjAuMCwiTGVmdCI6MC4wLCJSaWdodCI6MC4wLCJCb3R0b20iOjAuMH0sIkJhY2tncm91bmQiOnsiJGlkIjoiMTM1MCIsIkNvbG9yIjp7IiRpZCI6IjEzNTEiLCJBIjowLCJSIjoyNTUsIkciOjI1NSwiQiI6MjU1fX0sIklzVmlzaWJsZSI6dHJ1ZSwiV2lkdGgiOjAuMCwiSGVpZ2h0IjowLjAsIkJvcmRlclN0eWxlIjp7IiRpZCI6IjEzNTIiLCJMaW5lQ29sb3IiOm51bGwsIkxpbmVXZWlnaHQiOjAuMCwiTGluZVR5cGUiOjAsIlBhcmVudFN0eWxlIjpudWxsfSwiUGFyZW50U3R5bGUiOm51bGx9LCJEYXRlU3R5bGUiOnsiJGlkIjoiMTM1MyIsIkZvbnRTZXR0aW5ncyI6eyIkaWQiOiIxMzU0IiwiRm9udFNpemUiOjEwLCJGb250TmFtZSI6IkNhbGlicmkiLCJJc0JvbGQiOmZhbHNlLCJJc0l0YWxpYyI6ZmFsc2UsIklzVW5kZXJsaW5lZCI6ZmFsc2UsIlBhcmVudFN0eWxlIjpudWxsfSwiQXV0b1NpemUiOjAsIkZvcmVncm91bmQiOnsiJGlkIjoiMTM1NSIsIkNvbG9yIjp7IiRpZCI6IjEzNT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zNTciLCJUb3AiOjAuMCwiTGVmdCI6MC4wLCJSaWdodCI6MC4wLCJCb3R0b20iOjAuMH0sIlBhZGRpbmciOnsiJGlkIjoiMTM1OCIsIlRvcCI6MC4wLCJMZWZ0IjowLjAsIlJpZ2h0IjowLjAsIkJvdHRvbSI6MC4wfSwiQmFja2dyb3VuZCI6eyIkaWQiOiIxMzU5IiwiQ29sb3IiOnsiJGlkIjoiMTM2MCIsIkEiOjAsIlIiOjI1NSwiRyI6MjU1LCJCIjoyNTV9fSwiSXNWaXNpYmxlIjpmYWxzZSwiV2lkdGgiOjAuMCwiSGVpZ2h0IjowLjAsIkJvcmRlclN0eWxlIjp7IiRpZCI6IjEzNjEiLCJMaW5lQ29sb3IiOm51bGwsIkxpbmVXZWlnaHQiOjAuMCwiTGluZVR5cGUiOjAsIlBhcmVudFN0eWxlIjpudWxsfSwiUGFyZW50U3R5bGUiOm51bGx9LCJEYXRlRm9ybWF0Ijp7IiRpZCI6IjEzN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2MyIsIkZvcm1hdCI6MCwiSXNWaXNpYmxlIjpmYWxzZSwiTGFzdEtub3duVmlzaWJpbGl0eVN0YXRlIjpmYWxzZX0sIklzVmlzaWJsZSI6dHJ1ZSwiUGFyZW50U3R5bGUiOm51bGx9LCJIeXBlcmxpbmsiOm51bGwsIkltcG9ydElkIjpudWxsfSx7IiRpZCI6IjEzNjQiLCJJZCI6IjA0ZTdmOGZhLTU4NzktNDVhMC1hMGRlLWExMjIyOTliM2I5OCIsIkluZGV4IjoyOSwiR3JvdXBJZCI6bnVsbCwiVGl0bGUiOiJOb3RpZmljYXRpb24iLCJEYXRlVGltZSI6IjIwMjUtMDgtMThUMjM6NTk6MDAiLCJQZXJjZW50YWdlQ29tcGxldGUiOm51bGwsIk5vdGUiOm51bGwsIlN0eWxlIjp7IiRpZCI6IjEzNjUiLCJUaXRsZVBvc2l0aW9uIjoiTGVmdCIsIkRhdGVQb3NpdGlvbiI6IkxlZnQiLCJTaGFwZVR5cGUiOjYsIlNoYXBlU2l6ZSI6MCwiU3BhY2luZyI6NSwiU2hhcGVTdHlsZSI6eyIkaWQiOiIxMzY2IiwiTWFyZ2luIjp7IiRpZCI6IjEzNjciLCJUb3AiOjAuMCwiTGVmdCI6MC4wLCJSaWdodCI6MC4wLCJCb3R0b20iOjAuMH0sIlBhZGRpbmciOnsiJGlkIjoiMTM2OCIsIlRvcCI6MC4wLCJMZWZ0IjowLjAsIlJpZ2h0IjowLjAsIkJvdHRvbSI6MC4wfSwiQmFja2dyb3VuZCI6eyIkaWQiOiIxMzY5IiwiQ29sb3IiOnsiJGlkIjoiMTM3MCIsIkEiOjI1NSwiUiI6MTQxLCJHIjo5OSwiQiI6MTE2fX0sIklzVmlzaWJsZSI6dHJ1ZSwiV2lkdGgiOjEyLjAsIkhlaWdodCI6MTQuMCwiQm9yZGVyU3R5bGUiOnsiJGlkIjoiMTM3MSIsIkxpbmVDb2xvciI6bnVsbCwiTGluZVdlaWdodCI6MC4wLCJMaW5lVHlwZSI6MCwiUGFyZW50U3R5bGUiOm51bGx9LCJQYXJlbnRTdHlsZSI6bnVsbH0sIlRpdGxlU3R5bGUiOnsiJGlkIjoiMTM3MiIsIkZvbnRTZXR0aW5ncyI6eyIkaWQiOiIxMzczIiwiRm9udFNpemUiOjExLCJGb250TmFtZSI6Ik1WIEJvbGkiLCJJc0JvbGQiOmZhbHNlLCJJc0l0YWxpYyI6ZmFsc2UsIklzVW5kZXJsaW5lZCI6ZmFsc2UsIlBhcmVudFN0eWxlIjpudWxsfSwiQXV0b1NpemUiOjAsIkZvcmVncm91bmQiOnsiJGlkIjoiMTM3NCIsIkNvbG9yIjp7IiRpZCI6IjEzNzU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M3NiIsIlRvcCI6MC4wLCJMZWZ0IjowLjAsIlJpZ2h0IjowLjAsIkJvdHRvbSI6MC4wfSwiUGFkZGluZyI6eyIkaWQiOiIxMzc3IiwiVG9wIjowLjAsIkxlZnQiOjAuMCwiUmlnaHQiOjAuMCwiQm90dG9tIjowLjB9LCJCYWNrZ3JvdW5kIjp7IiRpZCI6IjEzNzgiLCJDb2xvciI6eyIkaWQiOiIxMzc5IiwiQSI6MCwiUiI6MjU1LCJHIjoyNTUsIkIiOjI1NX19LCJJc1Zpc2libGUiOnRydWUsIldpZHRoIjowLjAsIkhlaWdodCI6MC4wLCJCb3JkZXJTdHlsZSI6eyIkaWQiOiIxMzgwIiwiTGluZUNvbG9yIjpudWxsLCJMaW5lV2VpZ2h0IjowLjAsIkxpbmVUeXBlIjowLCJQYXJlbnRTdHlsZSI6bnVsbH0sIlBhcmVudFN0eWxlIjpudWxsfSwiRGF0ZVN0eWxlIjp7IiRpZCI6IjEzODEiLCJGb250U2V0dGluZ3MiOnsiJGlkIjoiMTM4MiIsIkZvbnRTaXplIjoxMCwiRm9udE5hbWUiOiJDYWxpYnJpIiwiSXNCb2xkIjpmYWxzZSwiSXNJdGFsaWMiOmZhbHNlLCJJc1VuZGVybGluZWQiOmZhbHNlLCJQYXJlbnRTdHlsZSI6bnVsbH0sIkF1dG9TaXplIjowLCJGb3JlZ3JvdW5kIjp7IiRpZCI6IjEzODMiLCJDb2xvciI6eyIkaWQiOiIxMzg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zg1IiwiVG9wIjowLjAsIkxlZnQiOjAuMCwiUmlnaHQiOjAuMCwiQm90dG9tIjowLjB9LCJQYWRkaW5nIjp7IiRpZCI6IjEzODYiLCJUb3AiOjAuMCwiTGVmdCI6MC4wLCJSaWdodCI6MC4wLCJCb3R0b20iOjAuMH0sIkJhY2tncm91bmQiOnsiJGlkIjoiMTM4NyIsIkNvbG9yIjp7IiRpZCI6IjEzODgiLCJBIjowLCJSIjoyNTUsIkciOjI1NSwiQiI6MjU1fX0sIklzVmlzaWJsZSI6ZmFsc2UsIldpZHRoIjowLjAsIkhlaWdodCI6MC4wLCJCb3JkZXJTdHlsZSI6eyIkaWQiOiIxMzg5IiwiTGluZUNvbG9yIjpudWxsLCJMaW5lV2VpZ2h0IjowLjAsIkxpbmVUeXBlIjowLCJQYXJlbnRTdHlsZSI6bnVsbH0sIlBhcmVudFN0eWxlIjpudWxsfSwiRGF0ZUZvcm1hdCI6eyIkaWQiOiIxMzk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OTEiLCJGb3JtYXQiOjAsIklzVmlzaWJsZSI6ZmFsc2UsIkxhc3RLbm93blZpc2liaWxpdHlTdGF0ZSI6ZmFsc2V9LCJJc1Zpc2libGUiOnRydWUsIlBhcmVudFN0eWxlIjpudWxsfSwiSHlwZXJsaW5rIjpudWxsLCJJbXBvcnRJZCI6bnVsbH1dLCJJZCI6IjliYTUxNzFlLTQxOTctNGI0MC04Mzc5LWE3NTFmNDExMTQ4OSIsIklzU2luZ2xlSXRlbVJvdyI6ZmFsc2V9LHsiJGlkIjoiMTM5MiIsIl90YXNrcyI6W10sIl9taWxlc3RvbmVzIjpbeyIkaWQiOiIxMzkzIiwiSWQiOiJjZTIyYTY0Zi0yNWQ5LTQzMzctODQxNC0wZDRhYmQ5YjRlNTkiLCJJbmRleCI6MzAsIkdyb3VwSWQiOm51bGwsIlRpdGxlIjoiQXdhcmVuZXNzIiwiRGF0ZVRpbWUiOiIyMDE5LTA2LTI4VDIzOjU5OjAwWiIsIlBlcmNlbnRhZ2VDb21wbGV0ZSI6bnVsbCwiTm90ZSI6bnVsbCwiU3R5bGUiOnsiJGlkIjoiMTM5NCIsIlRpdGxlUG9zaXRpb24iOiJMZWZ0IiwiRGF0ZVBvc2l0aW9uIjoiTGVmdCIsIlNoYXBlVHlwZSI6MTMsIlNoYXBlU2l6ZSI6MSwiU3BhY2luZyI6MCwiU2hhcGVTdHlsZSI6eyIkaWQiOiIxMzk1IiwiTWFyZ2luIjp7IiRpZCI6IjEzOTYiLCJUb3AiOjAuMCwiTGVmdCI6MC4wLCJSaWdodCI6MC4wLCJCb3R0b20iOjAuMH0sIlBhZGRpbmciOnsiJGlkIjoiMTM5NyIsIlRvcCI6MC4wLCJMZWZ0IjowLjAsIlJpZ2h0IjowLjAsIkJvdHRvbSI6MC4wfSwiQmFja2dyb3VuZCI6eyIkaWQiOiIxMzk4IiwiQ29sb3IiOnsiJGlkIjoiMTM5OSIsIkEiOjI1NSwiUiI6NjgsIkciOjExNCwiQiI6MTk2fX0sIklzVmlzaWJsZSI6dHJ1ZSwiV2lkdGgiOjEzLjAsIkhlaWdodCI6MTMuMCwiQm9yZGVyU3R5bGUiOnsiJGlkIjoiMTQwMCIsIkxpbmVDb2xvciI6bnVsbCwiTGluZVdlaWdodCI6MC4wLCJMaW5lVHlwZSI6MCwiUGFyZW50U3R5bGUiOm51bGx9LCJQYXJlbnRTdHlsZSI6bnVsbH0sIlRpdGxlU3R5bGUiOnsiJGlkIjoiMTQwMSIsIkZvbnRTZXR0aW5ncyI6eyIkaWQiOiIxNDAyIiwiRm9udFNpemUiOjExLCJGb250TmFtZSI6Ik1WIEJvbGkiLCJJc0JvbGQiOmZhbHNlLCJJc0l0YWxpYyI6ZmFsc2UsIklzVW5kZXJsaW5lZCI6ZmFsc2UsIlBhcmVudFN0eWxlIjpudWxsfSwiQXV0b1NpemUiOjAsIkZvcmVncm91bmQiOnsiJGlkIjoiMTQwMyIsIkNvbG9yIjp7IiRpZCI6IjE0MDQ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QwNSIsIlRvcCI6MC4wLCJMZWZ0IjowLjAsIlJpZ2h0IjowLjAsIkJvdHRvbSI6MC4wfSwiUGFkZGluZyI6eyIkaWQiOiIxNDA2IiwiVG9wIjowLjAsIkxlZnQiOjAuMCwiUmlnaHQiOjAuMCwiQm90dG9tIjowLjB9LCJCYWNrZ3JvdW5kIjp7IiRpZCI6IjE0MDciLCJDb2xvciI6eyIkaWQiOiIxNDA4IiwiQSI6ODksIlIiOjAsIkciOjAsIkIiOjB9fSwiSXNWaXNpYmxlIjp0cnVlLCJXaWR0aCI6MC4wLCJIZWlnaHQiOjAuMCwiQm9yZGVyU3R5bGUiOnsiJGlkIjoiMTQwOSIsIkxpbmVDb2xvciI6bnVsbCwiTGluZVdlaWdodCI6MC4wLCJMaW5lVHlwZSI6MCwiUGFyZW50U3R5bGUiOm51bGx9LCJQYXJlbnRTdHlsZSI6bnVsbH0sIkRhdGVTdHlsZSI6eyIkaWQiOiIxNDEwIiwiRm9udFNldHRpbmdzIjp7IiRpZCI6IjE0MTEiLCJGb250U2l6ZSI6MTAsIkZvbnROYW1lIjoiQ2FsaWJyaSIsIklzQm9sZCI6ZmFsc2UsIklzSXRhbGljIjpmYWxzZSwiSXNVbmRlcmxpbmVkIjpmYWxzZSwiUGFyZW50U3R5bGUiOm51bGx9LCJBdXRvU2l6ZSI6MCwiRm9yZWdyb3VuZCI6eyIkaWQiOiIxNDEyIiwiQ29sb3IiOnsiJGlkIjoiMTQx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QxNCIsIlRvcCI6MC4wLCJMZWZ0IjowLjAsIlJpZ2h0IjowLjAsIkJvdHRvbSI6MC4wfSwiUGFkZGluZyI6eyIkaWQiOiIxNDE1IiwiVG9wIjowLjAsIkxlZnQiOjAuMCwiUmlnaHQiOjAuMCwiQm90dG9tIjowLjB9LCJCYWNrZ3JvdW5kIjp7IiRpZCI6IjE0MTYiLCJDb2xvciI6eyIkcmVmIjoiMTQwOCJ9fSwiSXNWaXNpYmxlIjpmYWxzZSwiV2lkdGgiOjAuMCwiSGVpZ2h0IjowLjAsIkJvcmRlclN0eWxlIjp7IiRpZCI6IjE0MTciLCJMaW5lQ29sb3IiOm51bGwsIkxpbmVXZWlnaHQiOjAuMCwiTGluZVR5cGUiOjAsIlBhcmVudFN0eWxlIjpudWxsfSwiUGFyZW50U3R5bGUiOm51bGx9LCJEYXRlRm9ybWF0Ijp7IiRpZCI6IjE0M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xOSIsIkZvcm1hdCI6MCwiSXNWaXNpYmxlIjpmYWxzZSwiTGFzdEtub3duVmlzaWJpbGl0eVN0YXRlIjpmYWxzZX0sIklzVmlzaWJsZSI6ZmFsc2UsIlBhcmVudFN0eWxlIjpudWxsfSwiSHlwZXJsaW5rIjpudWxsLCJJbXBvcnRJZCI6bnVsbH1dLCJJZCI6IjAwMDAwMDAwLTAwMDAtMDAwMC0wMDAwLTAwMDAwMDAwMDAwMCIsIklzU2luZ2xlSXRlbVJvdyI6dHJ1ZX1dLCJJbmRleCI6MCwiSWQiOiI1MTRkNmZiMi0xNDczLTRkOTItODJiMi1iNWYyZmZmNjE5YmQiLCJIZWFkZXJUZXh0IjpudWxsLCJJc0RlZmF1bHQiOnRydWUsIlN0eWxlIjp7IiRpZCI6IjE0MjAiLCJIZWFkZXJTdHlsZSI6eyIkaWQiOiIxNDIxIiwiVGV4dFN0eWxlIjp7IiRpZCI6IjE0MjIiLCJGb250U2V0dGluZ3MiOnsiJGlkIjoiMTQyMyIsIkZvbnRTaXplIjoxMSwiRm9udE5hbWUiOiJDYWxpYnJpIiwiSXNCb2xkIjpmYWxzZSwiSXNJdGFsaWMiOmZhbHNlLCJJc1VuZGVybGluZWQiOmZhbHNlLCJQYXJlbnRTdHlsZSI6bnVsbH0sIkF1dG9TaXplIjoyLCJGb3JlZ3JvdW5kIjp7IiRpZCI6IjE0MjQiLCJDb2xvciI6eyIkaWQiOiIxNDI1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NDI2IiwiVG9wIjowLjAsIkxlZnQiOjAuMCwiUmlnaHQiOjAuMCwiQm90dG9tIjowLjB9LCJQYWRkaW5nIjp7IiRpZCI6IjE0MjciLCJUb3AiOjAuMCwiTGVmdCI6MC4wLCJSaWdodCI6MC4wLCJCb3R0b20iOjAuMH0sIkJhY2tncm91bmQiOm51bGwsIklzVmlzaWJsZSI6dHJ1ZSwiV2lkdGgiOjAuMCwiSGVpZ2h0IjowLjAsIkJvcmRlclN0eWxlIjpudWxsLCJQYXJlbnRTdHlsZSI6bnVsbH0sIlJlY3RhbmdsZVN0eWxlIjp7IiRpZCI6IjE0MjgiLCJNYXJnaW4iOnsiJGlkIjoiMTQyOSIsIlRvcCI6MC4wLCJMZWZ0IjowLjAsIlJpZ2h0IjowLjAsIkJvdHRvbSI6MC4wfSwiUGFkZGluZyI6eyIkaWQiOiIxNDMwIiwiVG9wIjowLjAsIkxlZnQiOjAuMCwiUmlnaHQiOjAuMCwiQm90dG9tIjowLjB9LCJCYWNrZ3JvdW5kIjp7IiRpZCI6IjE0MzEiLCJDb2xvciI6eyIkaWQiOiIxNDMyIiwiQSI6NjMsIlIiOjE0MSwiRyI6OTksIkIiOjExNn19LCJJc1Zpc2libGUiOnRydWUsIldpZHRoIjowLjAsIkhlaWdodCI6MC4wLCJCb3JkZXJTdHlsZSI6eyIkaWQiOiIxNDMzIiwiTGluZUNvbG9yIjp7IiRpZCI6IjE0MzQiLCIkdHlwZSI6Ik5MUkUuQ29tbW9uLkRvbS5Tb2xpZENvbG9yQnJ1c2gsIE5MUkUuQ29tbW9uIiwiQ29sb3IiOnsiJGlkIjoiMTQzNSIsIkEiOjI1NSwiUiI6MjU1LCJHIjowLCJCIjowfX0sIkxpbmVXZWlnaHQiOjAuMCwiTGluZVR5cGUiOjAsIlBhcmVudFN0eWxlIjpudWxsfSwiUGFyZW50U3R5bGUiOm51bGx9LCJNYXJnaW4iOnsiJGlkIjoiMTQzNiIsIlRvcCI6MC4wLCJMZWZ0IjowLjAsIlJpZ2h0IjowLjAsIkJvdHRvbSI6MC4wfSwiUGFkZGluZyI6eyIkaWQiOiIxNDM3IiwiVG9wIjowLjAsIkxlZnQiOjAuMCwiUmlnaHQiOjAuMCwiQm90dG9tIjowLjB9LCJCYWNrZ3JvdW5kIjpudWxsLCJJc1Zpc2libGUiOnRydWUsIldpZHRoIjowLjAsIkhlaWdodCI6MC4wLCJCb3JkZXJTdHlsZSI6bnVsbCwiUGFyZW50U3R5bGUiOm51bGx9LCJCYWNrZ3JvdW5kU3R5bGUiOnsiJGlkIjoiMTQzOCIsIk1hcmdpbiI6eyIkaWQiOiIxNDM5IiwiVG9wIjowLjAsIkxlZnQiOjAuMCwiUmlnaHQiOjAuMCwiQm90dG9tIjowLjB9LCJQYWRkaW5nIjp7IiRpZCI6IjE0NDAiLCJUb3AiOjAuMCwiTGVmdCI6MC4wLCJSaWdodCI6MC4wLCJCb3R0b20iOjAuMH0sIkJhY2tncm91bmQiOnsiJGlkIjoiMTQ0MSIsIkNvbG9yIjp7IiRpZCI6IjE0NDIiLCJBIjozOCwiUiI6MTQxLCJHIjo5OSwiQiI6MTE2fX0sIklzVmlzaWJsZSI6dHJ1ZSwiV2lkdGgiOjAuMCwiSGVpZ2h0IjowLjAsIkJvcmRlclN0eWxlIjp7IiRpZCI6IjE0NDMiLCJMaW5lQ29sb3IiOnsiJGlkIjoiMTQ0NCIsIiR0eXBlIjoiTkxSRS5Db21tb24uRG9tLlNvbGlkQ29sb3JCcnVzaCwgTkxSRS5Db21tb24iLCJDb2xvciI6eyIkaWQiOiIxNDQ1IiwiQSI6MjU1LCJSIjoyMzQsIkciOjIyLCJCIjozMH19LCJMaW5lV2VpZ2h0IjowLjAsIkxpbmVUeXBlIjowLCJQYXJlbnRTdHlsZSI6bnVsbH0sIlBhcmVudFN0eWxlIjpudWxsfSwiTWFyZ2luIjp7IiRpZCI6IjE0NDYiLCJUb3AiOjAuMCwiTGVmdCI6MC4wLCJSaWdodCI6MC4wLCJCb3R0b20iOjAuMH0sIlBhZGRpbmciOnsiJGlkIjoiMTQ0NyIsIlRvcCI6MC4wLCJMZWZ0IjowLjAsIlJpZ2h0IjowLjAsIkJvdHRvbSI6MC4wfSwiSXNWaXNpYmxlIjp0cnVlLCJXaWR0aCI6MC4wLCJIZWlnaHQiOjAuMCwiQm9yZGVyU3R5bGUiOnsiJGlkIjoiMTQ0OCIsIkxpbmVDb2xvciI6bnVsbCwiTGluZVdlaWdodCI6MC4wLCJMaW5lVHlwZSI6MCwiUGFyZW50U3R5bGUiOm51bGx9LCJQYXJlbnRTdHlsZSI6bnVsbH19XSwiSWQiOiIzNjA2YjVlOC04YTk5LTRhZjktOGEzNS04ZDYwYmZlYjQ2MDkiLCJJbmRleCI6MiwiSGVhZGVyVGV4dCI6IlNtYWxsIE1pZ3JhdGlvbnMiLCJTdHlsZSI6eyIkaWQiOiIxNDQ5IiwiU3R5bGVJZCI6IjAwMDAwMDAwLTAwMDAtMDAwMC0wMDAwLTAwMDAwMDAwMDAwMCIsIkhlYWRlclN0eWxlIjp7IiRpZCI6IjE0NTAiLCJUZXh0SXNWZXJ0aWNhbCI6ZmFsc2UsIlRleHRTdHlsZSI6eyIkaWQiOiIxNDUxIiwiRm9udFNldHRpbmdzIjp7IiRpZCI6IjE0NTIiLCJGb250U2l6ZSI6MTIsIkZvbnROYW1lIjoiTVYgQm9saSIsIklzQm9sZCI6ZmFsc2UsIklzSXRhbGljIjpmYWxzZSwiSXNVbmRlcmxpbmVkIjpmYWxzZSwiUGFyZW50U3R5bGUiOm51bGx9LCJBdXRvU2l6ZSI6MiwiRm9yZWdyb3VuZCI6eyIkaWQiOiIxNDUzIiwiQ29sb3IiOnsiJGlkIjoiMTQ1NCIsIkEiOjI1NSwiUiI6NzEsIkciOjQ5LCJCIjo1OH19LCJNYXhXaWR0aCI6OTIuODgwMDAwMDAwMDAwMDEsIk1heEhlaWdodCI6IkluZmluaXR5IiwiU21hcnRGb3JlZ3JvdW5kSXNBY3RpdmUiOmZhbHNlLCJIb3Jpem9udGFsQWxpZ25tZW50IjowLCJWZXJ0aWNhbEFsaWdubWVudCI6MCwiU21hcnRGb3JlZ3JvdW5kIjpudWxsLCJCYWNrZ3JvdW5kRmlsbFR5cGUiOjAsIk1hcmdpbiI6eyIkaWQiOiIxNDU1IiwiVG9wIjowLjAsIkxlZnQiOjAuMCwiUmlnaHQiOjAuMCwiQm90dG9tIjowLjB9LCJQYWRkaW5nIjp7IiRpZCI6IjE0NTYiLCJUb3AiOjAuMCwiTGVmdCI6MC4wLCJSaWdodCI6MC4wLCJCb3R0b20iOjAuMH0sIkJhY2tncm91bmQiOm51bGwsIklzVmlzaWJsZSI6ZmFsc2UsIldpZHRoIjowLjAsIkhlaWdodCI6MC4wLCJCb3JkZXJTdHlsZSI6bnVsbCwiUGFyZW50U3R5bGUiOm51bGx9LCJSZWN0YW5nbGVTdHlsZSI6eyIkaWQiOiIxNDU3IiwiTWFyZ2luIjp7IiRpZCI6IjE0NTgiLCJUb3AiOjAuMCwiTGVmdCI6MC4wLCJSaWdodCI6MC4wLCJCb3R0b20iOjAuMH0sIlBhZGRpbmciOnsiJGlkIjoiMTQ1OSIsIlRvcCI6MC4wLCJMZWZ0IjowLjAsIlJpZ2h0IjowLjAsIkJvdHRvbSI6MC4wfSwiQmFja2dyb3VuZCI6eyIkaWQiOiIxNDYwIiwiQ29sb3IiOnsiJGlkIjoiMTQ2MSIsIkEiOjEyNywiUiI6MTQxLCJHIjo5OSwiQiI6MTE2fX0sIklzVmlzaWJsZSI6dHJ1ZSwiV2lkdGgiOjAuMCwiSGVpZ2h0IjowLjAsIkJvcmRlclN0eWxlIjp7IiRpZCI6IjE0NjIiLCJMaW5lQ29sb3IiOnsiJGlkIjoiMTQ2MyIsIiR0eXBlIjoiTkxSRS5Db21tb24uRG9tLlNvbGlkQ29sb3JCcnVzaCwgTkxSRS5Db21tb24iLCJDb2xvciI6eyIkaWQiOiIxNDY0IiwiQSI6MjU1LCJSIjoyMSwiRyI6MzcsIkIiOjY2fX0sIkxpbmVXZWlnaHQiOjAuMCwiTGluZVR5cGUiOjAsIlBhcmVudFN0eWxlIjpudWxsfSwiUGFyZW50U3R5bGUiOm51bGx9LCJNYXJnaW4iOnsiJGlkIjoiMTQ2NSIsIlRvcCI6MC4wLCJMZWZ0IjowLjAsIlJpZ2h0IjowLjAsIkJvdHRvbSI6MC4wfSwiUGFkZGluZyI6eyIkaWQiOiIxNDY2IiwiVG9wIjowLjAsIkxlZnQiOjAuMCwiUmlnaHQiOjAuMCwiQm90dG9tIjowLjB9LCJCYWNrZ3JvdW5kIjpudWxsLCJJc1Zpc2libGUiOnRydWUsIldpZHRoIjowLjAsIkhlaWdodCI6MC4wLCJCb3JkZXJTdHlsZSI6bnVsbCwiUGFyZW50U3R5bGUiOm51bGx9LCJCYWNrZ3JvdW5kU3R5bGUiOnsiJGlkIjoiMTQ2NyIsIk1hcmdpbiI6eyIkaWQiOiIxNDY4IiwiVG9wIjowLjAsIkxlZnQiOjAuMCwiUmlnaHQiOjAuMCwiQm90dG9tIjowLjB9LCJQYWRkaW5nIjp7IiRpZCI6IjE0NjkiLCJUb3AiOjAuMCwiTGVmdCI6MC4wLCJSaWdodCI6MC4wLCJCb3R0b20iOjAuMH0sIkJhY2tncm91bmQiOnsiJGlkIjoiMTQ3MCIsIkNvbG9yIjp7IiRpZCI6IjE0NzEiLCJBIjozOCwiUiI6MTQxLCJHIjo5OSwiQiI6MTE2fX0sIklzVmlzaWJsZSI6dHJ1ZSwiV2lkdGgiOjAuMCwiSGVpZ2h0IjowLjAsIkJvcmRlclN0eWxlIjp7IiRpZCI6IjE0NzIiLCJMaW5lQ29sb3IiOnsiJGlkIjoiMTQ3MyIsIiR0eXBlIjoiTkxSRS5Db21tb24uRG9tLlNvbGlkQ29sb3JCcnVzaCwgTkxSRS5Db21tb24iLCJDb2xvciI6eyIkaWQiOiIxNDc0IiwiQSI6MjU1LCJSIjoyMSwiRyI6MzcsIkIiOjY2fX0sIkxpbmVXZWlnaHQiOjAuMCwiTGluZVR5cGUiOjAsIlBhcmVudFN0eWxlIjpudWxsfSwiUGFyZW50U3R5bGUiOm51bGx9LCJJc0Fib3ZlVGltZWJhbmQiOmZhbHNlLCJTcGFjaW5nIjo1LCJEZWZhdWx0U3dpbWxhbmVUYXNrU3R5bGUiOnsiJGlkIjoiMTQ3NSIsIiR0eXBlIjoiTkxSRS5Db21tb24uRG9tLlN0eWxlcy5FeHBsaWNpdFNldGFibGVUYXNrU3R5bGUsIE5MUkUuQ29tbW9uIiwiU2hhcGUiOjIsIlNoYXBlVGhpY2tuZXNzIjowLCJEdXJhdGlvbkZvcm1hdCI6MCwiSW5jbHVkZU5vbldvcmtpbmdEYXlzSW5EdXJhdGlvbiI6ZmFsc2UsIlBlcmNlbnRhZ2VDb21wbGV0ZVN0eWxlIjp7IiRpZCI6IjE0NzYiLCJGb250U2V0dGluZ3MiOnsiJGlkIjoiMTQ3NyIsIkZvbnRTaXplIjoxMCwiRm9udE5hbWUiOiJDYWxpYnJpIiwiSXNCb2xkIjpmYWxzZSwiSXNJdGFsaWMiOmZhbHNlLCJJc1VuZGVybGluZWQiOmZhbHNlLCJQYXJlbnRTdHlsZSI6bnVsbH0sIkF1dG9TaXplIjowLCJGb3JlZ3JvdW5kIjp7IiRpZCI6IjE0NzgiLCJDb2xvciI6eyIkaWQiOiIxNDc5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NDgwIiwiVG9wIjowLjAsIkxlZnQiOjAuMCwiUmlnaHQiOjAuMCwiQm90dG9tIjowLjB9LCJQYWRkaW5nIjp7IiRpZCI6IjE0ODEiLCJUb3AiOjAuMCwiTGVmdCI6MC4wLCJSaWdodCI6MC4wLCJCb3R0b20iOjAuMH0sIkJhY2tncm91bmQiOnsiJGlkIjoiMTQ4MiIsIkNvbG9yIjp7IiRpZCI6IjE0ODMiLCJBIjo4OSwiUiI6MCwiRyI6MCwiQiI6MH19LCJJc1Zpc2libGUiOnRydWUsIldpZHRoIjowLjAsIkhlaWdodCI6MC4wLCJCb3JkZXJTdHlsZSI6eyIkaWQiOiIxNDg0IiwiTGluZUNvbG9yIjpudWxsLCJMaW5lV2VpZ2h0IjowLjAsIkxpbmVUeXBlIjowLCJQYXJlbnRTdHlsZSI6bnVsbH0sIlBhcmVudFN0eWxlIjpudWxsfSwiRHVyYXRpb25TdHlsZSI6eyIkaWQiOiIxNDg1IiwiRm9udFNldHRpbmdzIjp7IiRpZCI6IjE0ODYiLCJGb250U2l6ZSI6MTAsIkZvbnROYW1lIjoiQ2FsaWJyaSIsIklzQm9sZCI6ZmFsc2UsIklzSXRhbGljIjpmYWxzZSwiSXNVbmRlcmxpbmVkIjpmYWxzZSwiUGFyZW50U3R5bGUiOm51bGx9LCJBdXRvU2l6ZSI6MCwiRm9yZWdyb3VuZCI6eyIkaWQiOiIxNDg3IiwiQ29sb3IiOnsiJGlkIjoiMTQ4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ODkiLCJUb3AiOjAuMCwiTGVmdCI6MC4wLCJSaWdodCI6MC4wLCJCb3R0b20iOjAuMH0sIlBhZGRpbmciOnsiJGlkIjoiMTQ5MCIsIlRvcCI6MC4wLCJMZWZ0IjowLjAsIlJpZ2h0IjowLjAsIkJvdHRvbSI6MC4wfSwiQmFja2dyb3VuZCI6eyIkaWQiOiIxNDkxIiwiQ29sb3IiOnsiJHJlZiI6IjE0ODMifX0sIklzVmlzaWJsZSI6dHJ1ZSwiV2lkdGgiOjAuMCwiSGVpZ2h0IjowLjAsIkJvcmRlclN0eWxlIjp7IiRpZCI6IjE0OTIiLCJMaW5lQ29sb3IiOm51bGwsIkxpbmVXZWlnaHQiOjAuMCwiTGluZVR5cGUiOjAsIlBhcmVudFN0eWxlIjpudWxsfSwiUGFyZW50U3R5bGUiOm51bGx9LCJIb3Jpem9udGFsQ29ubmVjdG9yU3R5bGUiOnsiJGlkIjoiMTQ5MyIsIkxpbmVDb2xvciI6eyIkaWQiOiIxNDk0IiwiJHR5cGUiOiJOTFJFLkNvbW1vbi5Eb20uU29saWRDb2xvckJydXNoLCBOTFJFLkNvbW1vbiIsIkNvbG9yIjp7IiRpZCI6IjE0OTUiLCJBIjoyNTUsIlIiOjIwNCwiRyI6MjA0LCJCIjoyMDR9fSwiTGluZVdlaWdodCI6MS4wLCJMaW5lVHlwZSI6MCwiUGFyZW50U3R5bGUiOm51bGx9LCJWZXJ0aWNhbENvbm5lY3RvclN0eWxlIjp7IiRpZCI6IjE0OTYiLCJMaW5lQ29sb3IiOnsiJGlkIjoiMTQ5NyIsIiR0eXBlIjoiTkxSRS5Db21tb24uRG9tLlNvbGlkQ29sb3JCcnVzaCwgTkxSRS5Db21tb24iLCJDb2xvciI6eyIkaWQiOiIxNDk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Q5OSIsIk1hcmdpbiI6eyIkaWQiOiIxNTAwIiwiVG9wIjowLjAsIkxlZnQiOjQuMCwiUmlnaHQiOjQuMCwiQm90dG9tIjowLjB9LCJQYWRkaW5nIjp7IiRpZCI6IjE1MDEiLCJUb3AiOjAuMCwiTGVmdCI6MC4wLCJSaWdodCI6MC4wLCJCb3R0b20iOjAuMH0sIkJhY2tncm91bmQiOnsiJGlkIjoiMTUwMiIsIkNvbG9yIjp7IiRpZCI6IjE1MDMiLCJBIjoyNTUsIlIiOjE0MSwiRyI6OTksIkIiOjExNn19LCJJc1Zpc2libGUiOnRydWUsIldpZHRoIjowLjAsIkhlaWdodCI6MTYuMTEzMzMzMzMzMzMzMzQ0LCJCb3JkZXJTdHlsZSI6eyIkaWQiOiIxNTA0IiwiTGluZUNvbG9yIjp7IiRpZCI6IjE1MDUiLCIkdHlwZSI6Ik5MUkUuQ29tbW9uLkRvbS5Tb2xpZENvbG9yQnJ1c2gsIE5MUkUuQ29tbW9uIiwiQ29sb3IiOnsiJGlkIjoiMTUwNiIsIkEiOjI1NSwiUiI6MjM0LCJHIjoyMiwiQiI6MzB9fSwiTGluZVdlaWdodCI6MC4wLCJMaW5lVHlwZSI6MCwiUGFyZW50U3R5bGUiOm51bGx9LCJQYXJlbnRTdHlsZSI6bnVsbH0sIlRpdGxlU3R5bGUiOnsiJGlkIjoiMTUwNyIsIkZvbnRTZXR0aW5ncyI6eyIkaWQiOiIxNTA4IiwiRm9udFNpemUiOjEwLCJGb250TmFtZSI6Ik1WIEJvbGkiLCJJc0JvbGQiOmZhbHNlLCJJc0l0YWxpYyI6ZmFsc2UsIklzVW5kZXJsaW5lZCI6ZmFsc2UsIlBhcmVudFN0eWxlIjpudWxsfSwiQXV0b1NpemUiOjAsIkZvcmVncm91bmQiOnsiJGlkIjoiMTUwOSIsIkNvbG9yIjp7IiRpZCI6IjE1MT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UxMSIsIlRvcCI6MC4wLCJMZWZ0IjowLjAsIlJpZ2h0IjowLjAsIkJvdHRvbSI6MC4wfSwiUGFkZGluZyI6eyIkaWQiOiIxNTEyIiwiVG9wIjowLjAsIkxlZnQiOjAuMCwiUmlnaHQiOjAuMCwiQm90dG9tIjowLjB9LCJCYWNrZ3JvdW5kIjp7IiRpZCI6IjE1MTMiLCJDb2xvciI6eyIkcmVmIjoiMTQ4MyJ9fSwiSXNWaXNpYmxlIjp0cnVlLCJXaWR0aCI6MC4wLCJIZWlnaHQiOjAuMCwiQm9yZGVyU3R5bGUiOnsiJGlkIjoiMTUxNCIsIkxpbmVDb2xvciI6bnVsbCwiTGluZVdlaWdodCI6MC4wLCJMaW5lVHlwZSI6MCwiUGFyZW50U3R5bGUiOm51bGx9LCJQYXJlbnRTdHlsZSI6bnVsbH0sIkRhdGVTdHlsZSI6eyIkaWQiOiIxNTE1IiwiRm9udFNldHRpbmdzIjp7IiRpZCI6IjE1MTYiLCJGb250U2l6ZSI6MTAsIkZvbnROYW1lIjoiQ2FsaWJyaSIsIklzQm9sZCI6ZmFsc2UsIklzSXRhbGljIjpmYWxzZSwiSXNVbmRlcmxpbmVkIjpmYWxzZSwiUGFyZW50U3R5bGUiOm51bGx9LCJBdXRvU2l6ZSI6MCwiRm9yZWdyb3VuZCI6eyIkaWQiOiIxNTE3IiwiQ29sb3IiOnsiJGlkIjoiMTUx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UxOSIsIlRvcCI6MC4wLCJMZWZ0IjowLjAsIlJpZ2h0IjowLjAsIkJvdHRvbSI6MC4wfSwiUGFkZGluZyI6eyIkaWQiOiIxNTIwIiwiVG9wIjowLjAsIkxlZnQiOjAuMCwiUmlnaHQiOjAuMCwiQm90dG9tIjowLjB9LCJCYWNrZ3JvdW5kIjp7IiRpZCI6IjE1MjEiLCJDb2xvciI6eyIkcmVmIjoiMTQ4MyJ9fSwiSXNWaXNpYmxlIjp0cnVlLCJXaWR0aCI6MC4wLCJIZWlnaHQiOjAuMCwiQm9yZGVyU3R5bGUiOnsiJGlkIjoiMTUyMiIsIkxpbmVDb2xvciI6bnVsbCwiTGluZVdlaWdodCI6MC4wLCJMaW5lVHlwZSI6MCwiUGFyZW50U3R5bGUiOm51bGx9LCJQYXJlbnRTdHlsZSI6bnVsbH0sIkRhdGVGb3JtYXQiOnsiJGlkIjoiMTUy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I0IiwiRm9ybWF0IjowLCJJc1Zpc2libGUiOmZhbHNlLCJMYXN0S25vd25WaXNpYmlsaXR5U3RhdGUiOmZhbHNlfSwiSXNWaXNpYmxlIjp0cnVlLCJQYXJlbnRTdHlsZSI6bnVsbCwiX2V4cGxpY2l0bHlTZXQiOnsiJGlkIjoiMTUy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NTI2IiwiU2hhcGUiOjAsIkNvbm5lY3Rvck1hcmdpbiI6eyIkaWQiOiIxNTI3IiwiVG9wIjowLjAsIkxlZnQiOjIuMCwiUmlnaHQiOjIuMCwiQm90dG9tIjowLjB9LCJDb25uZWN0b3JTdHlsZSI6eyIkaWQiOiIxNTI4IiwiTGluZUNvbG9yIjp7IiRpZCI6IjE1MjkiLCIkdHlwZSI6Ik5MUkUuQ29tbW9uLkRvbS5Tb2xpZENvbG9yQnJ1c2gsIE5MUkUuQ29tbW9uIiwiQ29sb3IiOnsiJGlkIjoiMTUzMCIsIkEiOjEyNywiUiI6NzksIkciOjEyOSwiQiI6MTg5fX0sIkxpbmVXZWlnaHQiOjEuMCwiTGluZVR5cGUiOjAsIlBhcmVudFN0eWxlIjpudWxsfSwiSXNCZWxvd1RpbWViYW5kIjpmYWxzZSwiUG9zaXRpb25PblRhc2siOjEsIkhpZGVEYXRlIjpmYWxzZSwiU2hhcGVTaXplIjoxLCJTcGFjaW5nIjoyLjAsIlBhZGRpbmciOnsiJGlkIjoiMTUzMSIsIlRvcCI6Ny4wLCJMZWZ0IjozLjAsIlJpZ2h0IjowLjAsIkJvdHRvbSI6Mi4wfSwiU2hhcGVTdHlsZSI6eyIkaWQiOiIxNTMyIiwiTWFyZ2luIjp7IiRpZCI6IjE1MzMiLCJUb3AiOjAuMCwiTGVmdCI6MC4wLCJSaWdodCI6MC4wLCJCb3R0b20iOjAuMH0sIlBhZGRpbmciOnsiJGlkIjoiMTUzNCIsIlRvcCI6MC4wLCJMZWZ0IjowLjAsIlJpZ2h0IjowLjAsIkJvdHRvbSI6MC4wfSwiQmFja2dyb3VuZCI6eyIkaWQiOiIxNTM1IiwiQ29sb3IiOnsiJGlkIjoiMTUzNiIsIkEiOjEyNywiUiI6MTQxLCJHIjo5OSwiQiI6MTE2fX0sIklzVmlzaWJsZSI6dHJ1ZSwiV2lkdGgiOjE4LjAsIkhlaWdodCI6MjAuMCwiQm9yZGVyU3R5bGUiOnsiJGlkIjoiMTUzNyIsIkxpbmVDb2xvciI6eyIkaWQiOiIxNTM4IiwiJHR5cGUiOiJOTFJFLkNvbW1vbi5Eb20uU29saWRDb2xvckJydXNoLCBOTFJFLkNvbW1vbiIsIkNvbG9yIjp7IiRpZCI6IjE1MzkiLCJBIjoyNTUsIlIiOjIzNCwiRyI6MjIsIkIiOjMwfX0sIkxpbmVXZWlnaHQiOjAuMCwiTGluZVR5cGUiOjAsIlBhcmVudFN0eWxlIjpudWxsfSwiUGFyZW50U3R5bGUiOm51bGx9LCJUaXRsZVN0eWxlIjp7IiRpZCI6IjE1NDAiLCJGb250U2V0dGluZ3MiOnsiJGlkIjoiMTU0MSIsIkZvbnRTaXplIjoxMSwiRm9udE5hbWUiOiJDYWxpYnJpIiwiSXNCb2xkIjp0cnVlLCJJc0l0YWxpYyI6ZmFsc2UsIklzVW5kZXJsaW5lZCI6ZmFsc2UsIlBhcmVudFN0eWxlIjpudWxsfSwiQXV0b1NpemUiOjAsIkZvcmVncm91bmQiOnsiJGlkIjoiMTU0MiIsIkNvbG9yIjp7IiRpZCI6IjE1ND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U0NCIsIlRvcCI6MC4wLCJMZWZ0IjowLjAsIlJpZ2h0IjowLjAsIkJvdHRvbSI6MC4wfSwiUGFkZGluZyI6eyIkaWQiOiIxNTQ1IiwiVG9wIjowLjAsIkxlZnQiOjAuMCwiUmlnaHQiOjAuMCwiQm90dG9tIjowLjB9LCJCYWNrZ3JvdW5kIjp7IiRpZCI6IjE1NDYiLCJDb2xvciI6eyIkaWQiOiIxNTQ3IiwiQSI6ODksIlIiOjAsIkciOjAsIkIiOjB9fSwiSXNWaXNpYmxlIjp0cnVlLCJXaWR0aCI6MC4wLCJIZWlnaHQiOjAuMCwiQm9yZGVyU3R5bGUiOnsiJGlkIjoiMTU0OCIsIkxpbmVDb2xvciI6bnVsbCwiTGluZVdlaWdodCI6MC4wLCJMaW5lVHlwZSI6MCwiUGFyZW50U3R5bGUiOm51bGx9LCJQYXJlbnRTdHlsZSI6bnVsbH0sIkRhdGVTdHlsZSI6eyIkaWQiOiIxNTQ5IiwiRm9udFNldHRpbmdzIjp7IiRpZCI6IjE1NTAiLCJGb250U2l6ZSI6MTAsIkZvbnROYW1lIjoiQ2FsaWJyaSIsIklzQm9sZCI6ZmFsc2UsIklzSXRhbGljIjpmYWxzZSwiSXNVbmRlcmxpbmVkIjpmYWxzZSwiUGFyZW50U3R5bGUiOm51bGx9LCJBdXRvU2l6ZSI6MCwiRm9yZWdyb3VuZCI6eyIkaWQiOiIxNTUxIiwiQ29sb3IiOnsiJGlkIjoiMTU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1MyIsIlRvcCI6MC4wLCJMZWZ0IjowLjAsIlJpZ2h0IjowLjAsIkJvdHRvbSI6MC4wfSwiUGFkZGluZyI6eyIkaWQiOiIxNTU0IiwiVG9wIjowLjAsIkxlZnQiOjAuMCwiUmlnaHQiOjAuMCwiQm90dG9tIjowLjB9LCJCYWNrZ3JvdW5kIjp7IiRpZCI6IjE1NTUiLCJDb2xvciI6eyIkcmVmIjoiMTU0NyJ9fSwiSXNWaXNpYmxlIjp0cnVlLCJXaWR0aCI6MC4wLCJIZWlnaHQiOjAuMCwiQm9yZGVyU3R5bGUiOnsiJGlkIjoiMTU1NiIsIkxpbmVDb2xvciI6bnVsbCwiTGluZVdlaWdodCI6MC4wLCJMaW5lVHlwZSI6MCwiUGFyZW50U3R5bGUiOm51bGx9LCJQYXJlbnRTdHlsZSI6bnVsbH0sIkRhdGVGb3JtYXQiOnsiJGlkIjoiMTU1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U4IiwiRm9ybWF0IjowLCJJc1Zpc2libGUiOmZhbHNlLCJMYXN0S25vd25WaXNpYmlsaXR5U3RhdGUiOmZhbHNlfSwiSXNWaXNpYmxlIjp0cnVlLCJQYXJlbnRTdHlsZSI6bnVsbH0sIkRlZmF1bHRTd2ltbGFuZU1pbGVzdG9uZVN0eWxlIjp7IiRpZCI6IjE1NTkiLCJUaXRsZVBvc2l0aW9uIjoiUmlnaHQiLCJEYXRlUG9zaXRpb24iOiJMZWZ0IiwiU2hhcGVUeXBlIjo2LCJTaGFwZVNpemUiOjAsIlNwYWNpbmciOjUsIlNoYXBlU3R5bGUiOnsiJGlkIjoiMTU2MCIsIk1hcmdpbiI6eyIkaWQiOiIxNTYxIiwiVG9wIjowLjAsIkxlZnQiOjAuMCwiUmlnaHQiOjAuMCwiQm90dG9tIjowLjB9LCJQYWRkaW5nIjp7IiRpZCI6IjE1NjIiLCJUb3AiOjAuMCwiTGVmdCI6MC4wLCJSaWdodCI6MC4wLCJCb3R0b20iOjAuMH0sIkJhY2tncm91bmQiOnsiJGlkIjoiMTU2MyIsIkNvbG9yIjp7IiRpZCI6IjE1NjQiLCJBIjoyNTUsIlIiOjE0MSwiRyI6OTksIkIiOjExNn19LCJJc1Zpc2libGUiOnRydWUsIldpZHRoIjoxMi4wLCJIZWlnaHQiOjE0LjAsIkJvcmRlclN0eWxlIjp7IiRpZCI6IjE1NjUiLCJMaW5lQ29sb3IiOnsiJGlkIjoiMTU2NiIsIiR0eXBlIjoiTkxSRS5Db21tb24uRG9tLlNvbGlkQ29sb3JCcnVzaCwgTkxSRS5Db21tb24iLCJDb2xvciI6eyIkaWQiOiIxNTY3IiwiQSI6MjU1LCJSIjoyMzQsIkciOjIyLCJCIjozMH19LCJMaW5lV2VpZ2h0IjowLjAsIkxpbmVUeXBlIjowLCJQYXJlbnRTdHlsZSI6bnVsbH0sIlBhcmVudFN0eWxlIjpudWxsfSwiVGl0bGVTdHlsZSI6eyIkaWQiOiIxNTY4IiwiRm9udFNldHRpbmdzIjp7IiRpZCI6IjE1NjkiLCJGb250U2l6ZSI6MTEsIkZvbnROYW1lIjoiTVYgQm9saSIsIklzQm9sZCI6ZmFsc2UsIklzSXRhbGljIjpmYWxzZSwiSXNVbmRlcmxpbmVkIjpmYWxzZSwiUGFyZW50U3R5bGUiOm51bGx9LCJBdXRvU2l6ZSI6MCwiRm9yZWdyb3VuZCI6eyIkaWQiOiIxNTcwIiwiQ29sb3IiOnsiJGlkIjoiMTU3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TcyIiwiVG9wIjowLjAsIkxlZnQiOjAuMCwiUmlnaHQiOjAuMCwiQm90dG9tIjowLjB9LCJQYWRkaW5nIjp7IiRpZCI6IjE1NzMiLCJUb3AiOjAuMCwiTGVmdCI6MC4wLCJSaWdodCI6MC4wLCJCb3R0b20iOjAuMH0sIkJhY2tncm91bmQiOnsiJGlkIjoiMTU3NCIsIkNvbG9yIjp7IiRpZCI6IjE1NzUiLCJBIjo4OSwiUiI6MCwiRyI6MCwiQiI6MH19LCJJc1Zpc2libGUiOnRydWUsIldpZHRoIjowLjAsIkhlaWdodCI6MC4wLCJCb3JkZXJTdHlsZSI6eyIkaWQiOiIxNTc2IiwiTGluZUNvbG9yIjpudWxsLCJMaW5lV2VpZ2h0IjowLjAsIkxpbmVUeXBlIjowLCJQYXJlbnRTdHlsZSI6bnVsbH0sIlBhcmVudFN0eWxlIjpudWxsfSwiRGF0ZVN0eWxlIjp7IiRpZCI6IjE1NzciLCJGb250U2V0dGluZ3MiOnsiJGlkIjoiMTU3OCIsIkZvbnRTaXplIjoxMCwiRm9udE5hbWUiOiJDYWxpYnJpIiwiSXNCb2xkIjpmYWxzZSwiSXNJdGFsaWMiOmZhbHNlLCJJc1VuZGVybGluZWQiOmZhbHNlLCJQYXJlbnRTdHlsZSI6bnVsbH0sIkF1dG9TaXplIjowLCJGb3JlZ3JvdW5kIjp7IiRpZCI6IjE1NzkiLCJDb2xvciI6eyIkaWQiOiIxNTg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NTgxIiwiVG9wIjowLjAsIkxlZnQiOjAuMCwiUmlnaHQiOjAuMCwiQm90dG9tIjowLjB9LCJQYWRkaW5nIjp7IiRpZCI6IjE1ODIiLCJUb3AiOjAuMCwiTGVmdCI6MC4wLCJSaWdodCI6MC4wLCJCb3R0b20iOjAuMH0sIkJhY2tncm91bmQiOnsiJGlkIjoiMTU4MyIsIkNvbG9yIjp7IiRyZWYiOiIxNTc1In19LCJJc1Zpc2libGUiOmZhbHNlLCJXaWR0aCI6MC4wLCJIZWlnaHQiOjAuMCwiQm9yZGVyU3R5bGUiOnsiJGlkIjoiMTU4NCIsIkxpbmVDb2xvciI6bnVsbCwiTGluZVdlaWdodCI6MC4wLCJMaW5lVHlwZSI6MCwiUGFyZW50U3R5bGUiOm51bGx9LCJQYXJlbnRTdHlsZSI6bnVsbH0sIkRhdGVGb3JtYXQiOnsiJGlkIjoiMTU4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g2IiwiRm9ybWF0IjowLCJJc1Zpc2libGUiOmZhbHNlLCJMYXN0S25vd25WaXNpYmlsaXR5U3RhdGUiOmZhbHNlfSwiSXNWaXNpYmxlIjp0cnVlLCJQYXJlbnRTdHlsZSI6bnVsbH0sIkRlZmF1bHRTd2ltbGFuZUFjdGl2aXR5U3R5bGUiOnsiJGlkIjoiMTU4NyIsIkhlYWRlclN0eWxlIjp7IiRpZCI6IjE1ODgiLCJUZXh0U3R5bGUiOnsiJGlkIjoiMTU4OSIsIkZvbnRTZXR0aW5ncyI6eyIkaWQiOiIxNTkwIiwiRm9udFNpemUiOjExLCJGb250TmFtZSI6IkNhbGlicmkiLCJJc0JvbGQiOmZhbHNlLCJJc0l0YWxpYyI6ZmFsc2UsIklzVW5kZXJsaW5lZCI6ZmFsc2UsIlBhcmVudFN0eWxlIjpudWxsfSwiQXV0b1NpemUiOjIsIkZvcmVncm91bmQiOnsiJGlkIjoiMTU5MSIsIkNvbG9yIjp7IiRpZCI6IjE1OT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NTkzIiwiVG9wIjowLjAsIkxlZnQiOjAuMCwiUmlnaHQiOjAuMCwiQm90dG9tIjowLjB9LCJQYWRkaW5nIjp7IiRpZCI6IjE1OTQiLCJUb3AiOjAuMCwiTGVmdCI6MC4wLCJSaWdodCI6MC4wLCJCb3R0b20iOjAuMH0sIkJhY2tncm91bmQiOm51bGwsIklzVmlzaWJsZSI6dHJ1ZSwiV2lkdGgiOjAuMCwiSGVpZ2h0IjowLjAsIkJvcmRlclN0eWxlIjpudWxsLCJQYXJlbnRTdHlsZSI6bnVsbH0sIlJlY3RhbmdsZVN0eWxlIjp7IiRpZCI6IjE1OTUiLCJNYXJnaW4iOnsiJGlkIjoiMTU5NiIsIlRvcCI6MC4wLCJMZWZ0IjowLjAsIlJpZ2h0IjowLjAsIkJvdHRvbSI6MC4wfSwiUGFkZGluZyI6eyIkaWQiOiIxNTk3IiwiVG9wIjowLjAsIkxlZnQiOjAuMCwiUmlnaHQiOjAuMCwiQm90dG9tIjowLjB9LCJCYWNrZ3JvdW5kIjp7IiRpZCI6IjE1OTgiLCJDb2xvciI6eyIkaWQiOiIxNTk5IiwiQSI6NjMsIlIiOjE0MSwiRyI6OTksIkIiOjExNn19LCJJc1Zpc2libGUiOnRydWUsIldpZHRoIjowLjAsIkhlaWdodCI6MC4wLCJCb3JkZXJTdHlsZSI6eyIkaWQiOiIxNjAwIiwiTGluZUNvbG9yIjp7IiRpZCI6IjE2MDEiLCIkdHlwZSI6Ik5MUkUuQ29tbW9uLkRvbS5Tb2xpZENvbG9yQnJ1c2gsIE5MUkUuQ29tbW9uIiwiQ29sb3IiOnsiJGlkIjoiMTYwMiIsIkEiOjI1NSwiUiI6MjU1LCJHIjowLCJCIjowfX0sIkxpbmVXZWlnaHQiOjAuMCwiTGluZVR5cGUiOjAsIlBhcmVudFN0eWxlIjpudWxsfSwiUGFyZW50U3R5bGUiOm51bGx9LCJNYXJnaW4iOnsiJGlkIjoiMTYwMyIsIlRvcCI6MC4wLCJMZWZ0IjowLjAsIlJpZ2h0IjowLjAsIkJvdHRvbSI6MC4wfSwiUGFkZGluZyI6eyIkaWQiOiIxNjA0IiwiVG9wIjowLjAsIkxlZnQiOjAuMCwiUmlnaHQiOjAuMCwiQm90dG9tIjowLjB9LCJCYWNrZ3JvdW5kIjpudWxsLCJJc1Zpc2libGUiOnRydWUsIldpZHRoIjowLjAsIkhlaWdodCI6MC4wLCJCb3JkZXJTdHlsZSI6bnVsbCwiUGFyZW50U3R5bGUiOm51bGx9LCJCYWNrZ3JvdW5kU3R5bGUiOnsiJGlkIjoiMTYwNSIsIk1hcmdpbiI6eyIkaWQiOiIxNjA2IiwiVG9wIjowLjAsIkxlZnQiOjAuMCwiUmlnaHQiOjAuMCwiQm90dG9tIjowLjB9LCJQYWRkaW5nIjp7IiRpZCI6IjE2MDciLCJUb3AiOjAuMCwiTGVmdCI6MC4wLCJSaWdodCI6MC4wLCJCb3R0b20iOjAuMH0sIkJhY2tncm91bmQiOnsiJGlkIjoiMTYwOCIsIkNvbG9yIjp7IiRpZCI6IjE2MDkiLCJBIjozOCwiUiI6MTQxLCJHIjo5OSwiQiI6MTE2fX0sIklzVmlzaWJsZSI6dHJ1ZSwiV2lkdGgiOjAuMCwiSGVpZ2h0IjowLjAsIkJvcmRlclN0eWxlIjp7IiRpZCI6IjE2MTAiLCJMaW5lQ29sb3IiOnsiJGlkIjoiMTYxMSIsIiR0eXBlIjoiTkxSRS5Db21tb24uRG9tLlNvbGlkQ29sb3JCcnVzaCwgTkxSRS5Db21tb24iLCJDb2xvciI6eyIkaWQiOiIxNjEyIiwiQSI6MjU1LCJSIjoyMzQsIkciOjIyLCJCIjozMH19LCJMaW5lV2VpZ2h0IjowLjAsIkxpbmVUeXBlIjowLCJQYXJlbnRTdHlsZSI6bnVsbH0sIlBhcmVudFN0eWxlIjpudWxsfSwiTWFyZ2luIjp7IiRpZCI6IjE2MTMiLCJUb3AiOjAuMCwiTGVmdCI6MC4wLCJSaWdodCI6MC4wLCJCb3R0b20iOjAuMH0sIlBhZGRpbmciOnsiJGlkIjoiMTYxNCIsIlRvcCI6MC4wLCJMZWZ0IjowLjAsIlJpZ2h0IjowLjAsIkJvdHRvbSI6MC4wfSwiSXNWaXNpYmxlIjp0cnVlLCJXaWR0aCI6MC4wLCJIZWlnaHQiOjAuMCwiQm9yZGVyU3R5bGUiOnsiJGlkIjoiMTYxNSIsIkxpbmVDb2xvciI6bnVsbCwiTGluZVdlaWdodCI6MC4wLCJMaW5lVHlwZSI6MCwiUGFyZW50U3R5bGUiOm51bGx9LCJQYXJlbnRTdHlsZSI6bnVsbH0sIk1hcmdpbiI6eyIkaWQiOiIxNjE2IiwiVG9wIjowLjAsIkxlZnQiOjAuMCwiUmlnaHQiOjAuMCwiQm90dG9tIjowLjB9LCJQYWRkaW5nIjp7IiRpZCI6IjE2MTciLCJUb3AiOjAuMCwiTGVmdCI6MC4wLCJSaWdodCI6MC4wLCJCb3R0b20iOjAuMH0sIklzVmlzaWJsZSI6dHJ1ZSwiV2lkdGgiOjAuMCwiSGVpZ2h0IjowLjAsIkJvcmRlclN0eWxlIjp7IiRpZCI6IjE2MTgiLCJMaW5lQ29sb3IiOm51bGwsIkxpbmVXZWlnaHQiOjAuMCwiTGluZVR5cGUiOjAsIlBhcmVudFN0eWxlIjpudWxsfSwiUGFyZW50U3R5bGUiOm51bGx9fSx7IiRpZCI6IjE2MTkiLCJfYWN0aXZpdGllcyI6W3siJGlkIjoiMTYyMCIsIl9yb3dzIjpbeyIkaWQiOiIxNjIxIiwiX3Rhc2tzIjpbeyIkaWQiOiIxNjIyIiwiX2F0dGFjaGVkTWlsZXN0b25lcyI6W10sIlRhc2tEZWZpbml0aW9uIjp7IiRpZCI6IjE2MjMiLCJHcm91cE5hbWUiOm51bGwsIlN0YXJ0RGF0ZSI6IjIwMjUtMDctMjlUMDA6MDA6MDBaIiwiRW5kRGF0ZSI6IjIwMjUtMDgtMzBUMjI6MjM6MDBaIiwiUGVyY2VudGFnZUNvbXBsZXRlIjpudWxsLCJTdHlsZSI6eyIkaWQiOiIxNjI0IiwiU2hhcGUiOjIsIlNoYXBlVGhpY2tuZXNzIjowLCJEdXJhdGlvbkZvcm1hdCI6MCwiSW5jbHVkZU5vbldvcmtpbmdEYXlzSW5EdXJhdGlvbiI6ZmFsc2UsIlBlcmNlbnRhZ2VDb21wbGV0ZVN0eWxlIjp7IiRpZCI6IjE2MjUiLCJGb250U2V0dGluZ3MiOnsiJGlkIjoiMTYyNiIsIkZvbnRTaXplIjoxMCwiRm9udE5hbWUiOiJDYWxpYnJpIiwiSXNCb2xkIjpmYWxzZSwiSXNJdGFsaWMiOmZhbHNlLCJJc1VuZGVybGluZWQiOmZhbHNlLCJQYXJlbnRTdHlsZSI6bnVsbH0sIkF1dG9TaXplIjowLCJGb3JlZ3JvdW5kIjp7IiRpZCI6IjE2MjciLCJDb2xvciI6eyIkaWQiOiIxNjI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yOSIsIlRvcCI6MC4wLCJMZWZ0IjowLjAsIlJpZ2h0IjowLjAsIkJvdHRvbSI6MC4wfSwiUGFkZGluZyI6eyIkaWQiOiIxNjMwIiwiVG9wIjowLjAsIkxlZnQiOjAuMCwiUmlnaHQiOjAuMCwiQm90dG9tIjowLjB9LCJCYWNrZ3JvdW5kIjp7IiRpZCI6IjE2MzEiLCJDb2xvciI6eyIkaWQiOiIxNjMyIiwiQSI6ODksIlIiOjAsIkciOjAsIkIiOjB9fSwiSXNWaXNpYmxlIjp0cnVlLCJXaWR0aCI6MC4wLCJIZWlnaHQiOjAuMCwiQm9yZGVyU3R5bGUiOnsiJGlkIjoiMTYzMyIsIkxpbmVDb2xvciI6bnVsbCwiTGluZVdlaWdodCI6MC4wLCJMaW5lVHlwZSI6MCwiUGFyZW50U3R5bGUiOm51bGx9LCJQYXJlbnRTdHlsZSI6bnVsbH0sIkR1cmF0aW9uU3R5bGUiOnsiJGlkIjoiMTYzNCIsIkZvbnRTZXR0aW5ncyI6eyIkaWQiOiIxNjM1IiwiRm9udFNpemUiOjEwLCJGb250TmFtZSI6IkNhbGlicmkiLCJJc0JvbGQiOmZhbHNlLCJJc0l0YWxpYyI6ZmFsc2UsIklzVW5kZXJsaW5lZCI6ZmFsc2UsIlBhcmVudFN0eWxlIjpudWxsfSwiQXV0b1NpemUiOjAsIkZvcmVncm91bmQiOnsiJGlkIjoiMTYzNiIsIkNvbG9yIjp7IiRpZCI6IjE2Mz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jM4IiwiVG9wIjowLjAsIkxlZnQiOjAuMCwiUmlnaHQiOjAuMCwiQm90dG9tIjowLjB9LCJQYWRkaW5nIjp7IiRpZCI6IjE2MzkiLCJUb3AiOjAuMCwiTGVmdCI6MC4wLCJSaWdodCI6MC4wLCJCb3R0b20iOjAuMH0sIkJhY2tncm91bmQiOnsiJGlkIjoiMTY0MCIsIkNvbG9yIjp7IiRyZWYiOiIxNjMyIn19LCJJc1Zpc2libGUiOnRydWUsIldpZHRoIjowLjAsIkhlaWdodCI6MC4wLCJCb3JkZXJTdHlsZSI6eyIkaWQiOiIxNjQxIiwiTGluZUNvbG9yIjpudWxsLCJMaW5lV2VpZ2h0IjowLjAsIkxpbmVUeXBlIjowLCJQYXJlbnRTdHlsZSI6bnVsbH0sIlBhcmVudFN0eWxlIjpudWxsfSwiSG9yaXpvbnRhbENvbm5lY3RvclN0eWxlIjp7IiRpZCI6IjE2NDIiLCJMaW5lQ29sb3IiOnsiJGlkIjoiMTY0MyIsIiR0eXBlIjoiTkxSRS5Db21tb24uRG9tLlNvbGlkQ29sb3JCcnVzaCwgTkxSRS5Db21tb24iLCJDb2xvciI6eyIkaWQiOiIxNjQ0IiwiQSI6MjU1LCJSIjoyMDQsIkciOjIwNCwiQiI6MjA0fX0sIkxpbmVXZWlnaHQiOjEuMCwiTGluZVR5cGUiOjAsIlBhcmVudFN0eWxlIjpudWxsfSwiVmVydGljYWxDb25uZWN0b3JTdHlsZSI6eyIkaWQiOiIxNjQ1IiwiTGluZUNvbG9yIjp7IiRpZCI6IjE2NDYiLCIkdHlwZSI6Ik5MUkUuQ29tbW9uLkRvbS5Tb2xpZENvbG9yQnJ1c2gsIE5MUkUuQ29tbW9uIiwiQ29sb3IiOnsiJGlkIjoiMTY0N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2NDgiLCJNYXJnaW4iOnsiJGlkIjoiMTY0OSIsIlRvcCI6MC4wLCJMZWZ0Ijo0LjAsIlJpZ2h0Ijo0LjAsIkJvdHRvbSI6MC4wfSwiUGFkZGluZyI6eyIkaWQiOiIxNjUwIiwiVG9wIjowLjAsIkxlZnQiOjAuMCwiUmlnaHQiOjAuMCwiQm90dG9tIjowLjB9LCJCYWNrZ3JvdW5kIjp7IiRpZCI6IjE2NTEiLCJDb2xvciI6eyIkaWQiOiIxNjUyIiwiQSI6MjU1LCJSIjo5NywiRyI6MTI5LCJCIjoxNTF9fSwiSXNWaXNpYmxlIjp0cnVlLCJXaWR0aCI6MC4wLCJIZWlnaHQiOjE2LjExMzMzMzMzMzMzMzM0NCwiQm9yZGVyU3R5bGUiOnsiJGlkIjoiMTY1MyIsIkxpbmVDb2xvciI6eyIkaWQiOiIxNjU0IiwiJHR5cGUiOiJOTFJFLkNvbW1vbi5Eb20uU29saWRDb2xvckJydXNoLCBOTFJFLkNvbW1vbiIsIkNvbG9yIjp7IiRpZCI6IjE2NTUiLCJBIjoyNTUsIlIiOjI1NSwiRyI6MCwiQiI6MH19LCJMaW5lV2VpZ2h0IjowLjAsIkxpbmVUeXBlIjowLCJQYXJlbnRTdHlsZSI6bnVsbH0sIlBhcmVudFN0eWxlIjpudWxsfSwiVGl0bGVTdHlsZSI6eyIkaWQiOiIxNjU2IiwiRm9udFNldHRpbmdzIjp7IiRpZCI6IjE2NTciLCJGb250U2l6ZSI6MTAsIkZvbnROYW1lIjoiTVYgQm9saSIsIklzQm9sZCI6ZmFsc2UsIklzSXRhbGljIjpmYWxzZSwiSXNVbmRlcmxpbmVkIjpmYWxzZSwiUGFyZW50U3R5bGUiOm51bGx9LCJBdXRvU2l6ZSI6MiwiRm9yZWdyb3VuZCI6eyIkaWQiOiIxNjU4IiwiQ29sb3IiOnsiJGlkIjoiMTY1OSIsIkEiOjI1NSwiUiI6MjU1LCJHIjoyNTUsIkIiOjI1NX19LCJNYXhXaWR0aCI6NzMuODY2NjY2NjY2NjY2Njc0LCJNYXhIZWlnaHQiOiJJbmZpbml0eSIsIlNtYXJ0Rm9yZWdyb3VuZElzQWN0aXZlIjpmYWxzZSwiSG9yaXpvbnRhbEFsaWdubWVudCI6MSwiVmVydGljYWxBbGlnbm1lbnQiOjAsIlNtYXJ0Rm9yZWdyb3VuZCI6bnVsbCwiQmFja2dyb3VuZEZpbGxUeXBlIjowLCJNYXJnaW4iOnsiJGlkIjoiMTY2MCIsIlRvcCI6MC4wLCJMZWZ0IjowLjAsIlJpZ2h0IjowLjAsIkJvdHRvbSI6MC4wfSwiUGFkZGluZyI6eyIkaWQiOiIxNjYxIiwiVG9wIjowLjAsIkxlZnQiOjAuMCwiUmlnaHQiOjAuMCwiQm90dG9tIjowLjB9LCJCYWNrZ3JvdW5kIjp7IiRpZCI6IjE2NjIiLCJDb2xvciI6eyIkaWQiOiIxNjYzIiwiQSI6MCwiUiI6MjU1LCJHIjoyNTUsIkIiOjI1NX19LCJJc1Zpc2libGUiOnRydWUsIldpZHRoIjowLjAsIkhlaWdodCI6MC4wLCJCb3JkZXJTdHlsZSI6eyIkaWQiOiIxNjY0IiwiTGluZUNvbG9yIjpudWxsLCJMaW5lV2VpZ2h0IjowLjAsIkxpbmVUeXBlIjowLCJQYXJlbnRTdHlsZSI6bnVsbH0sIlBhcmVudFN0eWxlIjpudWxsfSwiRGF0ZVN0eWxlIjp7IiRpZCI6IjE2NjUiLCJGb250U2V0dGluZ3MiOnsiJGlkIjoiMTY2NiIsIkZvbnRTaXplIjoxMCwiRm9udE5hbWUiOiJDYWxpYnJpIiwiSXNCb2xkIjpmYWxzZSwiSXNJdGFsaWMiOmZhbHNlLCJJc1VuZGVybGluZWQiOmZhbHNlLCJQYXJlbnRTdHlsZSI6bnVsbH0sIkF1dG9TaXplIjowLCJGb3JlZ3JvdW5kIjp7IiRpZCI6IjE2NjciLCJDb2xvciI6eyIkaWQiOiIxNjY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NjY5IiwiVG9wIjowLjAsIkxlZnQiOjAuMCwiUmlnaHQiOjAuMCwiQm90dG9tIjowLjB9LCJQYWRkaW5nIjp7IiRpZCI6IjE2NzAiLCJUb3AiOjAuMCwiTGVmdCI6MC4wLCJSaWdodCI6MC4wLCJCb3R0b20iOjAuMH0sIkJhY2tncm91bmQiOnsiJGlkIjoiMTY3MSIsIkNvbG9yIjp7IiRyZWYiOiIxNjMyIn19LCJJc1Zpc2libGUiOnRydWUsIldpZHRoIjowLjAsIkhlaWdodCI6MC4wLCJCb3JkZXJTdHlsZSI6eyIkaWQiOiIxNjcyIiwiTGluZUNvbG9yIjpudWxsLCJMaW5lV2VpZ2h0IjowLjAsIkxpbmVUeXBlIjowLCJQYXJlbnRTdHlsZSI6bnVsbH0sIlBhcmVudFN0eWxlIjpudWxsfSwiRGF0ZUZvcm1hdCI6eyIkaWQiOiIxNjc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NzQiLCJGb3JtYXQiOjAsIklzVmlzaWJsZSI6ZmFsc2UsIkxhc3RLbm93blZpc2liaWxpdHlTdGF0ZSI6ZmFsc2V9LCJJc1Zpc2libGUiOnRydWUsIlBhcmVudFN0eWxlIjpudWxsfSwiSW5kZXgiOjMxLCJTbWFydER1cmF0aW9uQWN0aXZhdGVkIjpmYWxzZSwiRGF0ZUZvcm1hdCI6eyIkcmVmIjoiMTY3MyJ9LCJXZWVrTnVtYmVyaW5nIjp7IiRpZCI6IjE2NzUiLCJGb3JtYXQiOjAsIklzVmlzaWJsZSI6ZmFsc2UsIkxhc3RLbm93blZpc2liaWxpdHlTdGF0ZSI6ZmFsc2V9LCJJZCI6IjU2NDRhYzE3LWQxOTgtNGIyNS04YTkxLTcwY2ZkMDQ0YTM5MSIsIkltcG9ydElkIjpudWxsLCJUaXRsZSI6IkNvbW11bmljYXRpb25zIiwiTm90ZSI6bnVsbCwiSHlwZXJsaW5rIjp7IiRpZCI6IjE2NzYiLCJBZGRyZXNzIjoiIiwiU3ViQWRkcmVzcyI6IiJ9LCJJc0NoYW5nZWQiOmZhbHNlLCJJc05ldyI6ZmFsc2V9fV0sIl9taWxlc3RvbmVzIjpbeyIkaWQiOiIxNjc3IiwiSWQiOiI4YmI1MWQ2ZS00YmQ5LTRlMzktOWZmNC03MDQ5OWIzNjk0NDgiLCJJbmRleCI6MzIsIkdyb3VwSWQiOm51bGwsIlRpdGxlIjoiUmVtaW5kZXIiLCJEYXRlVGltZSI6IjIwMjUtMDktMDFUMjM6NTk6MDAiLCJQZXJjZW50YWdlQ29tcGxldGUiOm51bGwsIk5vdGUiOm51bGwsIlN0eWxlIjp7IiRpZCI6IjE2NzgiLCJUaXRsZVBvc2l0aW9uIjoiUmlnaHQiLCJEYXRlUG9zaXRpb24iOiJMZWZ0IiwiU2hhcGVUeXBlIjo2LCJTaGFwZVNpemUiOjAsIlNwYWNpbmciOjUsIlNoYXBlU3R5bGUiOnsiJGlkIjoiMTY3OSIsIk1hcmdpbiI6eyIkaWQiOiIxNjgwIiwiVG9wIjowLjAsIkxlZnQiOjAuMCwiUmlnaHQiOjAuMCwiQm90dG9tIjowLjB9LCJQYWRkaW5nIjp7IiRpZCI6IjE2ODEiLCJUb3AiOjAuMCwiTGVmdCI6MC4wLCJSaWdodCI6MC4wLCJCb3R0b20iOjAuMH0sIkJhY2tncm91bmQiOnsiJGlkIjoiMTY4MiIsIkNvbG9yIjp7IiRpZCI6IjE2ODMiLCJBIjoyNTUsIlIiOjk3LCJHIjoxMjksIkIiOjE1MX19LCJJc1Zpc2libGUiOnRydWUsIldpZHRoIjoxMi4wLCJIZWlnaHQiOjE0LjAsIkJvcmRlclN0eWxlIjp7IiRpZCI6IjE2ODQiLCJMaW5lQ29sb3IiOm51bGwsIkxpbmVXZWlnaHQiOjAuMCwiTGluZVR5cGUiOjAsIlBhcmVudFN0eWxlIjpudWxsfSwiUGFyZW50U3R5bGUiOm51bGx9LCJUaXRsZVN0eWxlIjp7IiRpZCI6IjE2ODUiLCJGb250U2V0dGluZ3MiOnsiJGlkIjoiMTY4NiIsIkZvbnRTaXplIjoxMSwiRm9udE5hbWUiOiJNViBCb2xpIiwiSXNCb2xkIjpmYWxzZSwiSXNJdGFsaWMiOmZhbHNlLCJJc1VuZGVybGluZWQiOmZhbHNlLCJQYXJlbnRTdHlsZSI6bnVsbH0sIkF1dG9TaXplIjowLCJGb3JlZ3JvdW5kIjp7IiRpZCI6IjE2ODciLCJDb2xvciI6eyIkaWQiOiIxNjg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2ODkiLCJUb3AiOjAuMCwiTGVmdCI6MC4wLCJSaWdodCI6MC4wLCJCb3R0b20iOjAuMH0sIlBhZGRpbmciOnsiJGlkIjoiMTY5MCIsIlRvcCI6MC4wLCJMZWZ0IjowLjAsIlJpZ2h0IjowLjAsIkJvdHRvbSI6MC4wfSwiQmFja2dyb3VuZCI6eyIkaWQiOiIxNjkxIiwiQ29sb3IiOnsiJGlkIjoiMTY5MiIsIkEiOjAsIlIiOjI1NSwiRyI6MjU1LCJCIjoyNTV9fSwiSXNWaXNpYmxlIjp0cnVlLCJXaWR0aCI6MC4wLCJIZWlnaHQiOjAuMCwiQm9yZGVyU3R5bGUiOnsiJGlkIjoiMTY5MyIsIkxpbmVDb2xvciI6bnVsbCwiTGluZVdlaWdodCI6MC4wLCJMaW5lVHlwZSI6MCwiUGFyZW50U3R5bGUiOm51bGx9LCJQYXJlbnRTdHlsZSI6bnVsbH0sIkRhdGVTdHlsZSI6eyIkaWQiOiIxNjk0IiwiRm9udFNldHRpbmdzIjp7IiRpZCI6IjE2OTUiLCJGb250U2l6ZSI6MTAsIkZvbnROYW1lIjoiQ2FsaWJyaSIsIklzQm9sZCI6ZmFsc2UsIklzSXRhbGljIjpmYWxzZSwiSXNVbmRlcmxpbmVkIjpmYWxzZSwiUGFyZW50U3R5bGUiOm51bGx9LCJBdXRvU2l6ZSI6MCwiRm9yZWdyb3VuZCI6eyIkaWQiOiIxNjk2IiwiQ29sb3IiOnsiJGlkIjoiMTY5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Y5OCIsIlRvcCI6MC4wLCJMZWZ0IjowLjAsIlJpZ2h0IjowLjAsIkJvdHRvbSI6MC4wfSwiUGFkZGluZyI6eyIkaWQiOiIxNjk5IiwiVG9wIjowLjAsIkxlZnQiOjAuMCwiUmlnaHQiOjAuMCwiQm90dG9tIjowLjB9LCJCYWNrZ3JvdW5kIjp7IiRpZCI6IjE3MDAiLCJDb2xvciI6eyIkaWQiOiIxNzAxIiwiQSI6MCwiUiI6MjU1LCJHIjoyNTUsIkIiOjI1NX19LCJJc1Zpc2libGUiOmZhbHNlLCJXaWR0aCI6MC4wLCJIZWlnaHQiOjAuMCwiQm9yZGVyU3R5bGUiOnsiJGlkIjoiMTcwMiIsIkxpbmVDb2xvciI6bnVsbCwiTGluZVdlaWdodCI6MC4wLCJMaW5lVHlwZSI6MCwiUGFyZW50U3R5bGUiOm51bGx9LCJQYXJlbnRTdHlsZSI6bnVsbH0sIkRhdGVGb3JtYXQiOnsiJGlkIjoiMTcw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A0IiwiRm9ybWF0IjowLCJJc1Zpc2libGUiOmZhbHNlLCJMYXN0S25vd25WaXNpYmlsaXR5U3RhdGUiOmZhbHNlfSwiSXNWaXNpYmxlIjp0cnVlLCJQYXJlbnRTdHlsZSI6bnVsbH0sIkh5cGVybGluayI6bnVsbCwiSW1wb3J0SWQiOm51bGx9XSwiSWQiOiIwY2Y1MTViZS01YTMwLTRjNDUtYjk1OS1mNGMxMzcyODU3YTgiLCJJc1NpbmdsZUl0ZW1Sb3ciOmZhbHNlfSx7IiRpZCI6IjE3MDUiLCJfdGFza3MiOlt7IiRpZCI6IjE3MDYiLCJfYXR0YWNoZWRNaWxlc3RvbmVzIjpbXSwiVGFza0RlZmluaXRpb24iOnsiJGlkIjoiMTcwNyIsIkdyb3VwTmFtZSI6bnVsbCwiU3RhcnREYXRlIjoiMjAyNS0wOS0yMVQwMzozMzowMFoiLCJFbmREYXRlIjoiMjAyNS0xMC0xMVQyMzo1OTowMFoiLCJQZXJjZW50YWdlQ29tcGxldGUiOm51bGwsIlN0eWxlIjp7IiRpZCI6IjE3MDgiLCJTaGFwZSI6MiwiU2hhcGVUaGlja25lc3MiOjAsIkR1cmF0aW9uRm9ybWF0IjowLCJJbmNsdWRlTm9uV29ya2luZ0RheXNJbkR1cmF0aW9uIjpmYWxzZSwiUGVyY2VudGFnZUNvbXBsZXRlU3R5bGUiOnsiJGlkIjoiMTcwOSIsIkZvbnRTZXR0aW5ncyI6eyIkaWQiOiIxNzEwIiwiRm9udFNpemUiOjEwLCJGb250TmFtZSI6IkNhbGlicmkiLCJJc0JvbGQiOmZhbHNlLCJJc0l0YWxpYyI6ZmFsc2UsIklzVW5kZXJsaW5lZCI6ZmFsc2UsIlBhcmVudFN0eWxlIjpudWxsfSwiQXV0b1NpemUiOjAsIkZvcmVncm91bmQiOnsiJGlkIjoiMTcxMSIsIkNvbG9yIjp7IiRpZCI6IjE3MT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3MTMiLCJUb3AiOjAuMCwiTGVmdCI6MC4wLCJSaWdodCI6MC4wLCJCb3R0b20iOjAuMH0sIlBhZGRpbmciOnsiJGlkIjoiMTcxNCIsIlRvcCI6MC4wLCJMZWZ0IjowLjAsIlJpZ2h0IjowLjAsIkJvdHRvbSI6MC4wfSwiQmFja2dyb3VuZCI6eyIkaWQiOiIxNzE1IiwiQ29sb3IiOnsiJGlkIjoiMTcxNiIsIkEiOjg5LCJSIjowLCJHIjowLCJCIjowfX0sIklzVmlzaWJsZSI6dHJ1ZSwiV2lkdGgiOjAuMCwiSGVpZ2h0IjowLjAsIkJvcmRlclN0eWxlIjp7IiRpZCI6IjE3MTciLCJMaW5lQ29sb3IiOm51bGwsIkxpbmVXZWlnaHQiOjAuMCwiTGluZVR5cGUiOjAsIlBhcmVudFN0eWxlIjpudWxsfSwiUGFyZW50U3R5bGUiOm51bGx9LCJEdXJhdGlvblN0eWxlIjp7IiRpZCI6IjE3MTgiLCJGb250U2V0dGluZ3MiOnsiJGlkIjoiMTcxOSIsIkZvbnRTaXplIjoxMCwiRm9udE5hbWUiOiJDYWxpYnJpIiwiSXNCb2xkIjpmYWxzZSwiSXNJdGFsaWMiOmZhbHNlLCJJc1VuZGVybGluZWQiOmZhbHNlLCJQYXJlbnRTdHlsZSI6bnVsbH0sIkF1dG9TaXplIjowLCJGb3JlZ3JvdW5kIjp7IiRpZCI6IjE3MjAiLCJDb2xvciI6eyIkaWQiOiIxNzI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cyMiIsIlRvcCI6MC4wLCJMZWZ0IjowLjAsIlJpZ2h0IjowLjAsIkJvdHRvbSI6MC4wfSwiUGFkZGluZyI6eyIkaWQiOiIxNzIzIiwiVG9wIjowLjAsIkxlZnQiOjAuMCwiUmlnaHQiOjAuMCwiQm90dG9tIjowLjB9LCJCYWNrZ3JvdW5kIjp7IiRpZCI6IjE3MjQiLCJDb2xvciI6eyIkcmVmIjoiMTcxNiJ9fSwiSXNWaXNpYmxlIjp0cnVlLCJXaWR0aCI6MC4wLCJIZWlnaHQiOjAuMCwiQm9yZGVyU3R5bGUiOnsiJGlkIjoiMTcyNSIsIkxpbmVDb2xvciI6bnVsbCwiTGluZVdlaWdodCI6MC4wLCJMaW5lVHlwZSI6MCwiUGFyZW50U3R5bGUiOm51bGx9LCJQYXJlbnRTdHlsZSI6bnVsbH0sIkhvcml6b250YWxDb25uZWN0b3JTdHlsZSI6eyIkaWQiOiIxNzI2IiwiTGluZUNvbG9yIjp7IiRpZCI6IjE3MjciLCIkdHlwZSI6Ik5MUkUuQ29tbW9uLkRvbS5Tb2xpZENvbG9yQnJ1c2gsIE5MUkUuQ29tbW9uIiwiQ29sb3IiOnsiJGlkIjoiMTcyOCIsIkEiOjI1NSwiUiI6MjA0LCJHIjoyMDQsIkIiOjIwNH19LCJMaW5lV2VpZ2h0IjoxLjAsIkxpbmVUeXBlIjowLCJQYXJlbnRTdHlsZSI6bnVsbH0sIlZlcnRpY2FsQ29ubmVjdG9yU3R5bGUiOnsiJGlkIjoiMTcyOSIsIkxpbmVDb2xvciI6eyIkaWQiOiIxNzMwIiwiJHR5cGUiOiJOTFJFLkNvbW1vbi5Eb20uU29saWRDb2xvckJydXNoLCBOTFJFLkNvbW1vbiIsIkNvbG9yIjp7IiRpZCI6IjE3Mz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NzMyIiwiTWFyZ2luIjp7IiRpZCI6IjE3MzMiLCJUb3AiOjAuMCwiTGVmdCI6NC4wLCJSaWdodCI6NC4wLCJCb3R0b20iOjAuMH0sIlBhZGRpbmciOnsiJGlkIjoiMTczNCIsIlRvcCI6MC4wLCJMZWZ0IjowLjAsIlJpZ2h0IjowLjAsIkJvdHRvbSI6MC4wfSwiQmFja2dyb3VuZCI6eyIkaWQiOiIxNzM1IiwiQ29sb3IiOnsiJGlkIjoiMTczNiIsIkEiOjI1NSwiUiI6OTcsIkciOjEyOSwiQiI6MTUxfX0sIklzVmlzaWJsZSI6dHJ1ZSwiV2lkdGgiOjAuMCwiSGVpZ2h0IjoxNi4xMTMzMzMzMzMzMzMzNDQsIkJvcmRlclN0eWxlIjp7IiRpZCI6IjE3MzciLCJMaW5lQ29sb3IiOnsiJGlkIjoiMTczOCIsIiR0eXBlIjoiTkxSRS5Db21tb24uRG9tLlNvbGlkQ29sb3JCcnVzaCwgTkxSRS5Db21tb24iLCJDb2xvciI6eyIkaWQiOiIxNzM5IiwiQSI6MjU1LCJSIjoyNTUsIkciOjAsIkIiOjB9fSwiTGluZVdlaWdodCI6MC4wLCJMaW5lVHlwZSI6MCwiUGFyZW50U3R5bGUiOm51bGx9LCJQYXJlbnRTdHlsZSI6bnVsbH0sIlRpdGxlU3R5bGUiOnsiJGlkIjoiMTc0MCIsIkZvbnRTZXR0aW5ncyI6eyIkaWQiOiIxNzQxIiwiRm9udFNpemUiOjEwLCJGb250TmFtZSI6Ik1WIEJvbGkiLCJJc0JvbGQiOmZhbHNlLCJJc0l0YWxpYyI6ZmFsc2UsIklzVW5kZXJsaW5lZCI6ZmFsc2UsIlBhcmVudFN0eWxlIjpudWxsfSwiQXV0b1NpemUiOjIsIkZvcmVncm91bmQiOnsiJGlkIjoiMTc0MiIsIkNvbG9yIjp7IiRpZCI6IjE3NDMiLCJBIjoyNTUsIlIiOjI1NSwiRyI6MjU1LCJCIjoyNTV9fSwiTWF4V2lkdGgiOjQ0LjI0LCJNYXhIZWlnaHQiOiJJbmZpbml0eSIsIlNtYXJ0Rm9yZWdyb3VuZElzQWN0aXZlIjpmYWxzZSwiSG9yaXpvbnRhbEFsaWdubWVudCI6MSwiVmVydGljYWxBbGlnbm1lbnQiOjAsIlNtYXJ0Rm9yZWdyb3VuZCI6bnVsbCwiQmFja2dyb3VuZEZpbGxUeXBlIjowLCJNYXJnaW4iOnsiJGlkIjoiMTc0NCIsIlRvcCI6MC4wLCJMZWZ0IjowLjAsIlJpZ2h0IjowLjAsIkJvdHRvbSI6MC4wfSwiUGFkZGluZyI6eyIkaWQiOiIxNzQ1IiwiVG9wIjowLjAsIkxlZnQiOjAuMCwiUmlnaHQiOjAuMCwiQm90dG9tIjowLjB9LCJCYWNrZ3JvdW5kIjp7IiRpZCI6IjE3NDYiLCJDb2xvciI6eyIkaWQiOiIxNzQ3IiwiQSI6MCwiUiI6MjU1LCJHIjoyNTUsIkIiOjI1NX19LCJJc1Zpc2libGUiOnRydWUsIldpZHRoIjowLjAsIkhlaWdodCI6MC4wLCJCb3JkZXJTdHlsZSI6eyIkaWQiOiIxNzQ4IiwiTGluZUNvbG9yIjpudWxsLCJMaW5lV2VpZ2h0IjowLjAsIkxpbmVUeXBlIjowLCJQYXJlbnRTdHlsZSI6bnVsbH0sIlBhcmVudFN0eWxlIjpudWxsfSwiRGF0ZVN0eWxlIjp7IiRpZCI6IjE3NDkiLCJGb250U2V0dGluZ3MiOnsiJGlkIjoiMTc1MCIsIkZvbnRTaXplIjoxMCwiRm9udE5hbWUiOiJDYWxpYnJpIiwiSXNCb2xkIjpmYWxzZSwiSXNJdGFsaWMiOmZhbHNlLCJJc1VuZGVybGluZWQiOmZhbHNlLCJQYXJlbnRTdHlsZSI6bnVsbH0sIkF1dG9TaXplIjowLCJGb3JlZ3JvdW5kIjp7IiRpZCI6IjE3NTEiLCJDb2xvciI6eyIkaWQiOiIxNzU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NzUzIiwiVG9wIjowLjAsIkxlZnQiOjAuMCwiUmlnaHQiOjAuMCwiQm90dG9tIjowLjB9LCJQYWRkaW5nIjp7IiRpZCI6IjE3NTQiLCJUb3AiOjAuMCwiTGVmdCI6MC4wLCJSaWdodCI6MC4wLCJCb3R0b20iOjAuMH0sIkJhY2tncm91bmQiOnsiJGlkIjoiMTc1NSIsIkNvbG9yIjp7IiRyZWYiOiIxNzE2In19LCJJc1Zpc2libGUiOnRydWUsIldpZHRoIjowLjAsIkhlaWdodCI6MC4wLCJCb3JkZXJTdHlsZSI6eyIkaWQiOiIxNzU2IiwiTGluZUNvbG9yIjpudWxsLCJMaW5lV2VpZ2h0IjowLjAsIkxpbmVUeXBlIjowLCJQYXJlbnRTdHlsZSI6bnVsbH0sIlBhcmVudFN0eWxlIjpudWxsfSwiRGF0ZUZvcm1hdCI6eyIkaWQiOiIxNzU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TgiLCJGb3JtYXQiOjAsIklzVmlzaWJsZSI6ZmFsc2UsIkxhc3RLbm93blZpc2liaWxpdHlTdGF0ZSI6ZmFsc2V9LCJJc1Zpc2libGUiOnRydWUsIlBhcmVudFN0eWxlIjpudWxsfSwiSW5kZXgiOjM0LCJTbWFydER1cmF0aW9uQWN0aXZhdGVkIjpmYWxzZSwiRGF0ZUZvcm1hdCI6eyIkcmVmIjoiMTc1NyJ9LCJXZWVrTnVtYmVyaW5nIjp7IiRpZCI6IjE3NTkiLCJGb3JtYXQiOjAsIklzVmlzaWJsZSI6ZmFsc2UsIkxhc3RLbm93blZpc2liaWxpdHlTdGF0ZSI6ZmFsc2V9LCJJZCI6ImU1M2U2YTIyLTYxOWYtNDdiMC1iMmI4LTc1N2M1ZDg4NmI4YyIsIkltcG9ydElkIjpudWxsLCJUaXRsZSI6Ik1pZ3JhdGlvbiIsIk5vdGUiOm51bGwsIkh5cGVybGluayI6eyIkaWQiOiIxNzYwIiwiQWRkcmVzcyI6IiIsIlN1YkFkZHJlc3MiOiIifSwiSXNDaGFuZ2VkIjpmYWxzZSwiSXNOZXciOmZhbHNlfX1dLCJfbWlsZXN0b25lcyI6W3siJGlkIjoiMTc2MSIsIklkIjoiOWVjOTViZmMtOWYxYi00ZDZmLWJjNGMtM2E0MTZlYWExM2U3IiwiSW5kZXgiOjMzLCJHcm91cElkIjpudWxsLCJUaXRsZSI6IkdvIExpdmUhIiwiRGF0ZVRpbWUiOiIyMDI1LTEwLTEzVDIzOjU5OjAwIiwiUGVyY2VudGFnZUNvbXBsZXRlIjpudWxsLCJOb3RlIjpudWxsLCJTdHlsZSI6eyIkaWQiOiIxNzYyIiwiVGl0bGVQb3NpdGlvbiI6IlJpZ2h0IiwiRGF0ZVBvc2l0aW9uIjoiTGVmdCIsIlNoYXBlVHlwZSI6MTMsIlNoYXBlU2l6ZSI6MSwiU3BhY2luZyI6NSwiU2hhcGVTdHlsZSI6eyIkaWQiOiIxNzYzIiwiTWFyZ2luIjp7IiRpZCI6IjE3NjQiLCJUb3AiOjAuMCwiTGVmdCI6MC4wLCJSaWdodCI6MC4wLCJCb3R0b20iOjAuMH0sIlBhZGRpbmciOnsiJGlkIjoiMTc2NSIsIlRvcCI6MC4wLCJMZWZ0IjowLjAsIlJpZ2h0IjowLjAsIkJvdHRvbSI6MC4wfSwiQmFja2dyb3VuZCI6eyIkaWQiOiIxNzY2IiwiQ29sb3IiOnsiJGlkIjoiMTc2NyIsIkEiOjI1NSwiUiI6OTcsIkciOjEyOSwiQiI6MTUxfX0sIklzVmlzaWJsZSI6dHJ1ZSwiV2lkdGgiOjE4LjAsIkhlaWdodCI6MjAuMCwiQm9yZGVyU3R5bGUiOnsiJGlkIjoiMTc2OCIsIkxpbmVDb2xvciI6eyIkaWQiOiIxNzY5IiwiJHR5cGUiOiJOTFJFLkNvbW1vbi5Eb20uU29saWRDb2xvckJydXNoLCBOTFJFLkNvbW1vbiIsIkNvbG9yIjp7IiRpZCI6IjE3NzAiLCJBIjoyNTUsIlIiOjEyOSwiRyI6MTQ5LCJCIjo5MX19LCJMaW5lV2VpZ2h0IjowLjAsIkxpbmVUeXBlIjowLCJQYXJlbnRTdHlsZSI6bnVsbH0sIlBhcmVudFN0eWxlIjpudWxsfSwiVGl0bGVTdHlsZSI6eyIkaWQiOiIxNzcxIiwiRm9udFNldHRpbmdzIjp7IiRpZCI6IjE3NzIiLCJGb250U2l6ZSI6MTEsIkZvbnROYW1lIjoiTVYgQm9saSIsIklzQm9sZCI6dHJ1ZSwiSXNJdGFsaWMiOmZhbHNlLCJJc1VuZGVybGluZWQiOmZhbHNlLCJQYXJlbnRTdHlsZSI6bnVsbH0sIkF1dG9TaXplIjoyLCJGb3JlZ3JvdW5kIjp7IiRpZCI6IjE3NzMiLCJDb2xvciI6eyIkaWQiOiIxNzc0IiwiQSI6MjU1LCJSIjowLCJHIjowLCJCIjowfX0sIk1heFdpZHRoIjoxMDUuMzcyNjgwNjY0MDYyNSwiTWF4SGVpZ2h0IjoiSW5maW5pdHkiLCJTbWFydEZvcmVncm91bmRJc0FjdGl2ZSI6ZmFsc2UsIkhvcml6b250YWxBbGlnbm1lbnQiOjAsIlZlcnRpY2FsQWxpZ25tZW50IjowLCJTbWFydEZvcmVncm91bmQiOm51bGwsIkJhY2tncm91bmRGaWxsVHlwZSI6MCwiTWFyZ2luIjp7IiRpZCI6IjE3NzUiLCJUb3AiOjAuMCwiTGVmdCI6MC4wLCJSaWdodCI6MC4wLCJCb3R0b20iOjAuMH0sIlBhZGRpbmciOnsiJGlkIjoiMTc3NiIsIlRvcCI6MC4wLCJMZWZ0IjowLjAsIlJpZ2h0IjowLjAsIkJvdHRvbSI6MC4wfSwiQmFja2dyb3VuZCI6eyIkaWQiOiIxNzc3IiwiQ29sb3IiOnsiJGlkIjoiMTc3OCIsIkEiOjAsIlIiOjI1NSwiRyI6MjU1LCJCIjoyNTV9fSwiSXNWaXNpYmxlIjp0cnVlLCJXaWR0aCI6MC4wLCJIZWlnaHQiOjAuMCwiQm9yZGVyU3R5bGUiOnsiJGlkIjoiMTc3OSIsIkxpbmVDb2xvciI6bnVsbCwiTGluZVdlaWdodCI6MC4wLCJMaW5lVHlwZSI6MCwiUGFyZW50U3R5bGUiOm51bGx9LCJQYXJlbnRTdHlsZSI6bnVsbH0sIkRhdGVTdHlsZSI6eyIkaWQiOiIxNzgwIiwiRm9udFNldHRpbmdzIjp7IiRpZCI6IjE3ODEiLCJGb250U2l6ZSI6MTAsIkZvbnROYW1lIjoiQ2FsaWJyaSIsIklzQm9sZCI6ZmFsc2UsIklzSXRhbGljIjpmYWxzZSwiSXNVbmRlcmxpbmVkIjpmYWxzZSwiUGFyZW50U3R5bGUiOm51bGx9LCJBdXRvU2l6ZSI6MCwiRm9yZWdyb3VuZCI6eyIkaWQiOiIxNzgyIiwiQ29sb3IiOnsiJGlkIjoiMTc4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c4NCIsIlRvcCI6MC4wLCJMZWZ0IjowLjAsIlJpZ2h0IjowLjAsIkJvdHRvbSI6MC4wfSwiUGFkZGluZyI6eyIkaWQiOiIxNzg1IiwiVG9wIjowLjAsIkxlZnQiOjAuMCwiUmlnaHQiOjAuMCwiQm90dG9tIjowLjB9LCJCYWNrZ3JvdW5kIjp7IiRpZCI6IjE3ODYiLCJDb2xvciI6eyIkaWQiOiIxNzg3IiwiQSI6MCwiUiI6MjU1LCJHIjoyNTUsIkIiOjI1NX19LCJJc1Zpc2libGUiOmZhbHNlLCJXaWR0aCI6MC4wLCJIZWlnaHQiOjAuMCwiQm9yZGVyU3R5bGUiOnsiJGlkIjoiMTc4OCIsIkxpbmVDb2xvciI6bnVsbCwiTGluZVdlaWdodCI6MC4wLCJMaW5lVHlwZSI6MCwiUGFyZW50U3R5bGUiOm51bGx9LCJQYXJlbnRTdHlsZSI6bnVsbH0sIkRhdGVGb3JtYXQiOnsiJGlkIjoiMTc4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kwIiwiRm9ybWF0IjowLCJJc1Zpc2libGUiOmZhbHNlLCJMYXN0S25vd25WaXNpYmlsaXR5U3RhdGUiOmZhbHNlfSwiSXNWaXNpYmxlIjp0cnVlLCJQYXJlbnRTdHlsZSI6bnVsbH0sIkh5cGVybGluayI6bnVsbCwiSW1wb3J0SWQiOm51bGx9XSwiSWQiOiI1Zjk2ZmQ4Zi1hNzkzLTQ2YzktODBkOS00Y2JjMDRkY2Y3NmYiLCJJc1NpbmdsZUl0ZW1Sb3ciOmZhbHNlfSx7IiRpZCI6IjE3OTEiLCJfdGFza3MiOltdLCJfbWlsZXN0b25lcyI6W3siJGlkIjoiMTc5MiIsIklkIjoiOGZhOGZiN2ItZTg5MC00MDdiLThiOTItNTRkZTRjNWNhZDlmIiwiSW5kZXgiOjM1LCJHcm91cElkIjpudWxsLCJUaXRsZSI6Ik5vdGlmaWNhdGlvbiIsIkRhdGVUaW1lIjoiMjAyNS0wOS0xOFQyMzo1OTowMCIsIlBlcmNlbnRhZ2VDb21wbGV0ZSI6bnVsbCwiTm90ZSI6bnVsbCwiU3R5bGUiOnsiJGlkIjoiMTc5MyIsIlRpdGxlUG9zaXRpb24iOiJMZWZ0IiwiRGF0ZVBvc2l0aW9uIjoiTGVmdCIsIlNoYXBlVHlwZSI6NiwiU2hhcGVTaXplIjowLCJTcGFjaW5nIjowLCJTaGFwZVN0eWxlIjp7IiRpZCI6IjE3OTQiLCJNYXJnaW4iOnsiJGlkIjoiMTc5NSIsIlRvcCI6MC4wLCJMZWZ0IjowLjAsIlJpZ2h0IjowLjAsIkJvdHRvbSI6MC4wfSwiUGFkZGluZyI6eyIkaWQiOiIxNzk2IiwiVG9wIjowLjAsIkxlZnQiOjAuMCwiUmlnaHQiOjAuMCwiQm90dG9tIjowLjB9LCJCYWNrZ3JvdW5kIjp7IiRpZCI6IjE3OTciLCJDb2xvciI6eyIkaWQiOiIxNzk4IiwiQSI6MjU1LCJSIjo5NywiRyI6MTI5LCJCIjoxNTF9fSwiSXNWaXNpYmxlIjp0cnVlLCJXaWR0aCI6MTIuMCwiSGVpZ2h0IjoxNC4wLCJCb3JkZXJTdHlsZSI6eyIkaWQiOiIxNzk5IiwiTGluZUNvbG9yIjpudWxsLCJMaW5lV2VpZ2h0IjowLjAsIkxpbmVUeXBlIjowLCJQYXJlbnRTdHlsZSI6bnVsbH0sIlBhcmVudFN0eWxlIjpudWxsfSwiVGl0bGVTdHlsZSI6eyIkaWQiOiIxODAwIiwiRm9udFNldHRpbmdzIjp7IiRpZCI6IjE4MDEiLCJGb250U2l6ZSI6MTEsIkZvbnROYW1lIjoiTVYgQm9saSIsIklzQm9sZCI6ZmFsc2UsIklzSXRhbGljIjpmYWxzZSwiSXNVbmRlcmxpbmVkIjpmYWxzZSwiUGFyZW50U3R5bGUiOm51bGx9LCJBdXRvU2l6ZSI6MCwiRm9yZWdyb3VuZCI6eyIkaWQiOiIxODAyIiwiQ29sb3IiOnsiJGlkIjoiMTgwMy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ODA0IiwiVG9wIjowLjAsIkxlZnQiOjAuMCwiUmlnaHQiOjAuMCwiQm90dG9tIjowLjB9LCJQYWRkaW5nIjp7IiRpZCI6IjE4MDUiLCJUb3AiOjAuMCwiTGVmdCI6MC4wLCJSaWdodCI6MC4wLCJCb3R0b20iOjAuMH0sIkJhY2tncm91bmQiOnsiJGlkIjoiMTgwNiIsIkNvbG9yIjp7IiRpZCI6IjE4MDciLCJBIjowLCJSIjoyNTUsIkciOjI1NSwiQiI6MjU1fX0sIklzVmlzaWJsZSI6dHJ1ZSwiV2lkdGgiOjAuMCwiSGVpZ2h0IjowLjAsIkJvcmRlclN0eWxlIjp7IiRpZCI6IjE4MDgiLCJMaW5lQ29sb3IiOm51bGwsIkxpbmVXZWlnaHQiOjAuMCwiTGluZVR5cGUiOjAsIlBhcmVudFN0eWxlIjpudWxsfSwiUGFyZW50U3R5bGUiOm51bGx9LCJEYXRlU3R5bGUiOnsiJGlkIjoiMTgwOSIsIkZvbnRTZXR0aW5ncyI6eyIkaWQiOiIxODEwIiwiRm9udFNpemUiOjEwLCJGb250TmFtZSI6IkNhbGlicmkiLCJJc0JvbGQiOmZhbHNlLCJJc0l0YWxpYyI6ZmFsc2UsIklzVW5kZXJsaW5lZCI6ZmFsc2UsIlBhcmVudFN0eWxlIjpudWxsfSwiQXV0b1NpemUiOjAsIkZvcmVncm91bmQiOnsiJGlkIjoiMTgxMSIsIkNvbG9yIjp7IiRpZCI6IjE4MT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4MTMiLCJUb3AiOjAuMCwiTGVmdCI6MC4wLCJSaWdodCI6MC4wLCJCb3R0b20iOjAuMH0sIlBhZGRpbmciOnsiJGlkIjoiMTgxNCIsIlRvcCI6MC4wLCJMZWZ0IjowLjAsIlJpZ2h0IjowLjAsIkJvdHRvbSI6MC4wfSwiQmFja2dyb3VuZCI6eyIkaWQiOiIxODE1IiwiQ29sb3IiOnsiJGlkIjoiMTgxNiIsIkEiOjAsIlIiOjI1NSwiRyI6MjU1LCJCIjoyNTV9fSwiSXNWaXNpYmxlIjpmYWxzZSwiV2lkdGgiOjAuMCwiSGVpZ2h0IjowLjAsIkJvcmRlclN0eWxlIjp7IiRpZCI6IjE4MTciLCJMaW5lQ29sb3IiOm51bGwsIkxpbmVXZWlnaHQiOjAuMCwiTGluZVR5cGUiOjAsIlBhcmVudFN0eWxlIjpudWxsfSwiUGFyZW50U3R5bGUiOm51bGx9LCJEYXRlRm9ybWF0Ijp7IiRpZCI6IjE4M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xOSIsIkZvcm1hdCI6MCwiSXNWaXNpYmxlIjpmYWxzZSwiTGFzdEtub3duVmlzaWJpbGl0eVN0YXRlIjpmYWxzZX0sIklzVmlzaWJsZSI6dHJ1ZSwiUGFyZW50U3R5bGUiOm51bGx9LCJIeXBlcmxpbmsiOm51bGwsIkltcG9ydElkIjoiIn1dLCJJZCI6IjAwMDAwMDAwLTAwMDAtMDAwMC0wMDAwLTAwMDAwMDAwMDAwMCIsIklzU2luZ2xlSXRlbVJvdyI6dHJ1ZX0seyIkaWQiOiIxODIwIiwiX3Rhc2tzIjpbXSwiX21pbGVzdG9uZXMiOlt7IiRpZCI6IjE4MjEiLCJJZCI6IjAxOWVkOGIwLTdiNmItNGMzOS04OTg0LTYyY2YyYjMyYTQwMiIsIkluZGV4IjozNiwiR3JvdXBJZCI6bnVsbCwiVGl0bGUiOiJFYXJseSBBY2Nlc3MiLCJEYXRlVGltZSI6IjIwMTktMDktMTRUMjM6NTk6MDBaIiwiUGVyY2VudGFnZUNvbXBsZXRlIjpudWxsLCJOb3RlIjpudWxsLCJTdHlsZSI6eyIkaWQiOiIxODIyIiwiVGl0bGVQb3NpdGlvbiI6IlJpZ2h0IiwiRGF0ZVBvc2l0aW9uIjoiTGVmdCIsIlNoYXBlVHlwZSI6MTMsIlNoYXBlU2l6ZSI6MSwiU3BhY2luZyI6MCwiU2hhcGVTdHlsZSI6eyIkaWQiOiIxODIzIiwiTWFyZ2luIjp7IiRpZCI6IjE4MjQiLCJUb3AiOjAuMCwiTGVmdCI6MC4wLCJSaWdodCI6MC4wLCJCb3R0b20iOjAuMH0sIlBhZGRpbmciOnsiJGlkIjoiMTgyNSIsIlRvcCI6MC4wLCJMZWZ0IjowLjAsIlJpZ2h0IjowLjAsIkJvdHRvbSI6MC4wfSwiQmFja2dyb3VuZCI6eyIkaWQiOiIxODI2IiwiQ29sb3IiOnsiJGlkIjoiMTgyNyIsIkEiOjI1NSwiUiI6MiwiRyI6MTc4LCJCIjoyMzh9fSwiSXNWaXNpYmxlIjp0cnVlLCJXaWR0aCI6MTguMCwiSGVpZ2h0IjoyMC4wLCJCb3JkZXJTdHlsZSI6eyIkaWQiOiIxODI4IiwiTGluZUNvbG9yIjpudWxsLCJMaW5lV2VpZ2h0IjowLjAsIkxpbmVUeXBlIjowLCJQYXJlbnRTdHlsZSI6bnVsbH0sIlBhcmVudFN0eWxlIjpudWxsfSwiVGl0bGVTdHlsZSI6eyIkaWQiOiIxODI5IiwiRm9udFNldHRpbmdzIjp7IiRpZCI6IjE4MzAiLCJGb250U2l6ZSI6MTAsIkZvbnROYW1lIjoiTVYgQm9saSIsIklzQm9sZCI6ZmFsc2UsIklzSXRhbGljIjpmYWxzZSwiSXNVbmRlcmxpbmVkIjpmYWxzZSwiUGFyZW50U3R5bGUiOm51bGx9LCJBdXRvU2l6ZSI6MCwiRm9yZWdyb3VuZCI6eyIkaWQiOiIxODMxIiwiQ29sb3IiOnsiJGlkIjoiMTgz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ODMzIiwiVG9wIjowLjAsIkxlZnQiOjAuMCwiUmlnaHQiOjAuMCwiQm90dG9tIjowLjB9LCJQYWRkaW5nIjp7IiRpZCI6IjE4MzQiLCJUb3AiOjAuMCwiTGVmdCI6MC4wLCJSaWdodCI6MC4wLCJCb3R0b20iOjAuMH0sIkJhY2tncm91bmQiOnsiJGlkIjoiMTgzNSIsIkNvbG9yIjp7IiRpZCI6IjE4MzYiLCJBIjo4OSwiUiI6MCwiRyI6MCwiQiI6MH19LCJJc1Zpc2libGUiOnRydWUsIldpZHRoIjowLjAsIkhlaWdodCI6MC4wLCJCb3JkZXJTdHlsZSI6eyIkaWQiOiIxODM3IiwiTGluZUNvbG9yIjpudWxsLCJMaW5lV2VpZ2h0IjowLjAsIkxpbmVUeXBlIjowLCJQYXJlbnRTdHlsZSI6bnVsbH0sIlBhcmVudFN0eWxlIjpudWxsfSwiRGF0ZVN0eWxlIjp7IiRpZCI6IjE4MzgiLCJGb250U2V0dGluZ3MiOnsiJGlkIjoiMTgzOSIsIkZvbnRTaXplIjoxMCwiRm9udE5hbWUiOiJDYWxpYnJpIiwiSXNCb2xkIjpmYWxzZSwiSXNJdGFsaWMiOmZhbHNlLCJJc1VuZGVybGluZWQiOmZhbHNlLCJQYXJlbnRTdHlsZSI6bnVsbH0sIkF1dG9TaXplIjowLCJGb3JlZ3JvdW5kIjp7IiRpZCI6IjE4NDAiLCJDb2xvciI6eyIkaWQiOiIxODQ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ODQyIiwiVG9wIjowLjAsIkxlZnQiOjAuMCwiUmlnaHQiOjAuMCwiQm90dG9tIjowLjB9LCJQYWRkaW5nIjp7IiRpZCI6IjE4NDMiLCJUb3AiOjAuMCwiTGVmdCI6MC4wLCJSaWdodCI6MC4wLCJCb3R0b20iOjAuMH0sIkJhY2tncm91bmQiOnsiJGlkIjoiMTg0NCIsIkNvbG9yIjp7IiRyZWYiOiIxODM2In19LCJJc1Zpc2libGUiOmZhbHNlLCJXaWR0aCI6MC4wLCJIZWlnaHQiOjAuMCwiQm9yZGVyU3R5bGUiOnsiJGlkIjoiMTg0NSIsIkxpbmVDb2xvciI6bnVsbCwiTGluZVdlaWdodCI6MC4wLCJMaW5lVHlwZSI6MCwiUGFyZW50U3R5bGUiOm51bGx9LCJQYXJlbnRTdHlsZSI6bnVsbH0sIkRhdGVGb3JtYXQiOnsiJGlkIjoiMTg0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Q3IiwiRm9ybWF0IjowLCJJc1Zpc2libGUiOmZhbHNlLCJMYXN0S25vd25WaXNpYmlsaXR5U3RhdGUiOmZhbHNlfSwiSXNWaXNpYmxlIjpmYWxzZSwiUGFyZW50U3R5bGUiOm51bGx9LCJIeXBlcmxpbmsiOm51bGwsIkltcG9ydElkIjpudWxsfV0sIklkIjoiMDAwMDAwMDAtMDAwMC0wMDAwLTAwMDAtMDAwMDAwMDAwMDAwIiwiSXNTaW5nbGVJdGVtUm93Ijp0cnVlfV0sIkluZGV4IjowLCJJZCI6ImYzZjk4ODZhLTcyZGQtNDg0Ni05NTJiLWE0OWNmMTJjMzQzNiIsIkhlYWRlclRleHQiOm51bGwsIklzRGVmYXVsdCI6dHJ1ZSwiU3R5bGUiOnsiJGlkIjoiMTg0OCIsIkhlYWRlclN0eWxlIjp7IiRpZCI6IjE4NDkiLCJUZXh0U3R5bGUiOnsiJGlkIjoiMTg1MCIsIkZvbnRTZXR0aW5ncyI6eyIkaWQiOiIxODUxIiwiRm9udFNpemUiOjExLCJGb250TmFtZSI6IkNhbGlicmkiLCJJc0JvbGQiOmZhbHNlLCJJc0l0YWxpYyI6ZmFsc2UsIklzVW5kZXJsaW5lZCI6ZmFsc2UsIlBhcmVudFN0eWxlIjpudWxsfSwiQXV0b1NpemUiOjIsIkZvcmVncm91bmQiOnsiJGlkIjoiMTg1MiIsIkNvbG9yIjp7IiRpZCI6IjE4NTM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4NTQiLCJUb3AiOjAuMCwiTGVmdCI6MC4wLCJSaWdodCI6MC4wLCJCb3R0b20iOjAuMH0sIlBhZGRpbmciOnsiJGlkIjoiMTg1NSIsIlRvcCI6MC4wLCJMZWZ0IjowLjAsIlJpZ2h0IjowLjAsIkJvdHRvbSI6MC4wfSwiQmFja2dyb3VuZCI6bnVsbCwiSXNWaXNpYmxlIjp0cnVlLCJXaWR0aCI6MC4wLCJIZWlnaHQiOjAuMCwiQm9yZGVyU3R5bGUiOm51bGwsIlBhcmVudFN0eWxlIjpudWxsfSwiUmVjdGFuZ2xlU3R5bGUiOnsiJGlkIjoiMTg1NiIsIk1hcmdpbiI6eyIkaWQiOiIxODU3IiwiVG9wIjowLjAsIkxlZnQiOjAuMCwiUmlnaHQiOjAuMCwiQm90dG9tIjowLjB9LCJQYWRkaW5nIjp7IiRpZCI6IjE4NTgiLCJUb3AiOjAuMCwiTGVmdCI6MC4wLCJSaWdodCI6MC4wLCJCb3R0b20iOjAuMH0sIkJhY2tncm91bmQiOnsiJGlkIjoiMTg1OSIsIkNvbG9yIjp7IiRpZCI6IjE4NjAiLCJBIjo2MywiUiI6OTcsIkciOjEyOSwiQiI6MTUxfX0sIklzVmlzaWJsZSI6dHJ1ZSwiV2lkdGgiOjAuMCwiSGVpZ2h0IjowLjAsIkJvcmRlclN0eWxlIjp7IiRpZCI6IjE4NjEiLCJMaW5lQ29sb3IiOnsiJGlkIjoiMTg2MiIsIiR0eXBlIjoiTkxSRS5Db21tb24uRG9tLlNvbGlkQ29sb3JCcnVzaCwgTkxSRS5Db21tb24iLCJDb2xvciI6eyIkaWQiOiIxODYzIiwiQSI6MjU1LCJSIjoyNTUsIkciOjAsIkIiOjB9fSwiTGluZVdlaWdodCI6MC4wLCJMaW5lVHlwZSI6MCwiUGFyZW50U3R5bGUiOm51bGx9LCJQYXJlbnRTdHlsZSI6bnVsbH0sIk1hcmdpbiI6eyIkaWQiOiIxODY0IiwiVG9wIjowLjAsIkxlZnQiOjAuMCwiUmlnaHQiOjAuMCwiQm90dG9tIjowLjB9LCJQYWRkaW5nIjp7IiRpZCI6IjE4NjUiLCJUb3AiOjAuMCwiTGVmdCI6MC4wLCJSaWdodCI6MC4wLCJCb3R0b20iOjAuMH0sIkJhY2tncm91bmQiOm51bGwsIklzVmlzaWJsZSI6dHJ1ZSwiV2lkdGgiOjAuMCwiSGVpZ2h0IjowLjAsIkJvcmRlclN0eWxlIjpudWxsLCJQYXJlbnRTdHlsZSI6bnVsbH0sIkJhY2tncm91bmRTdHlsZSI6eyIkaWQiOiIxODY2IiwiTWFyZ2luIjp7IiRpZCI6IjE4NjciLCJUb3AiOjAuMCwiTGVmdCI6MC4wLCJSaWdodCI6MC4wLCJCb3R0b20iOjAuMH0sIlBhZGRpbmciOnsiJGlkIjoiMTg2OCIsIlRvcCI6MC4wLCJMZWZ0IjowLjAsIlJpZ2h0IjowLjAsIkJvdHRvbSI6MC4wfSwiQmFja2dyb3VuZCI6eyIkaWQiOiIxODY5IiwiQ29sb3IiOnsiJGlkIjoiMTg3MCIsIkEiOjM4LCJSIjoxNDYsIkciOjE2OSwiQiI6MTg1fX0sIklzVmlzaWJsZSI6dHJ1ZSwiV2lkdGgiOjAuMCwiSGVpZ2h0IjowLjAsIkJvcmRlclN0eWxlIjp7IiRpZCI6IjE4NzEiLCJMaW5lQ29sb3IiOnsiJGlkIjoiMTg3MiIsIiR0eXBlIjoiTkxSRS5Db21tb24uRG9tLlNvbGlkQ29sb3JCcnVzaCwgTkxSRS5Db21tb24iLCJDb2xvciI6eyIkaWQiOiIxODczIiwiQSI6MjU1LCJSIjoyMzQsIkciOjIyLCJCIjozMH19LCJMaW5lV2VpZ2h0IjowLjAsIkxpbmVUeXBlIjowLCJQYXJlbnRTdHlsZSI6bnVsbH0sIlBhcmVudFN0eWxlIjpudWxsfSwiTWFyZ2luIjp7IiRpZCI6IjE4NzQiLCJUb3AiOjAuMCwiTGVmdCI6MC4wLCJSaWdodCI6MC4wLCJCb3R0b20iOjAuMH0sIlBhZGRpbmciOnsiJGlkIjoiMTg3NSIsIlRvcCI6MC4wLCJMZWZ0IjowLjAsIlJpZ2h0IjowLjAsIkJvdHRvbSI6MC4wfSwiSXNWaXNpYmxlIjp0cnVlLCJXaWR0aCI6MC4wLCJIZWlnaHQiOjAuMCwiQm9yZGVyU3R5bGUiOnsiJGlkIjoiMTg3NiIsIkxpbmVDb2xvciI6bnVsbCwiTGluZVdlaWdodCI6MC4wLCJMaW5lVHlwZSI6MCwiUGFyZW50U3R5bGUiOm51bGx9LCJQYXJlbnRTdHlsZSI6bnVsbH19XSwiSWQiOiI5ZDQxOThlNy0zMDI2LTQyYWUtOTc3YS1lOGM3NDIyZTc4MDUiLCJJbmRleCI6MywiSGVhZGVyVGV4dCI6IkRpZ2l0YWwgTWlncmF0aW9uIiwiU3R5bGUiOnsiJGlkIjoiMTg3NyIsIlN0eWxlSWQiOiIwMDAwMDAwMC0wMDAwLTAwMDAtMDAwMC0wMDAwMDAwMDAwMDAiLCJIZWFkZXJTdHlsZSI6eyIkaWQiOiIxODc4IiwiVGV4dElzVmVydGljYWwiOmZhbHNlLCJUZXh0U3R5bGUiOnsiJGlkIjoiMTg3OSIsIkZvbnRTZXR0aW5ncyI6eyIkaWQiOiIxODgwIiwiRm9udFNpemUiOjEyLCJGb250TmFtZSI6Ik1WIEJvbGkiLCJJc0JvbGQiOmZhbHNlLCJJc0l0YWxpYyI6ZmFsc2UsIklzVW5kZXJsaW5lZCI6ZmFsc2UsIlBhcmVudFN0eWxlIjpudWxsfSwiQXV0b1NpemUiOjIsIkZvcmVncm91bmQiOnsiJGlkIjoiMTg4MSIsIkNvbG9yIjp7IiRpZCI6IjE4ODIiLCJBIjoyNTUsIlIiOjcwLCJHIjo3MCwiQiI6NzR9fSwiTWF4V2lkdGgiOjkyLjg4MDAwMDAwMDAwMDAxLCJNYXhIZWlnaHQiOiJJbmZpbml0eSIsIlNtYXJ0Rm9yZWdyb3VuZElzQWN0aXZlIjpmYWxzZSwiSG9yaXpvbnRhbEFsaWdubWVudCI6MCwiVmVydGljYWxBbGlnbm1lbnQiOjAsIlNtYXJ0Rm9yZWdyb3VuZCI6bnVsbCwiQmFja2dyb3VuZEZpbGxUeXBlIjowLCJNYXJnaW4iOnsiJGlkIjoiMTg4MyIsIlRvcCI6MC4wLCJMZWZ0IjowLjAsIlJpZ2h0IjowLjAsIkJvdHRvbSI6MC4wfSwiUGFkZGluZyI6eyIkaWQiOiIxODg0IiwiVG9wIjowLjAsIkxlZnQiOjAuMCwiUmlnaHQiOjAuMCwiQm90dG9tIjowLjB9LCJCYWNrZ3JvdW5kIjpudWxsLCJJc1Zpc2libGUiOmZhbHNlLCJXaWR0aCI6MC4wLCJIZWlnaHQiOjAuMCwiQm9yZGVyU3R5bGUiOm51bGwsIlBhcmVudFN0eWxlIjpudWxsfSwiUmVjdGFuZ2xlU3R5bGUiOnsiJGlkIjoiMTg4NSIsIk1hcmdpbiI6eyIkaWQiOiIxODg2IiwiVG9wIjowLjAsIkxlZnQiOjAuMCwiUmlnaHQiOjAuMCwiQm90dG9tIjowLjB9LCJQYWRkaW5nIjp7IiRpZCI6IjE4ODciLCJUb3AiOjAuMCwiTGVmdCI6MC4wLCJSaWdodCI6MC4wLCJCb3R0b20iOjAuMH0sIkJhY2tncm91bmQiOnsiJGlkIjoiMTg4OCIsIkNvbG9yIjp7IiRpZCI6IjE4ODkiLCJBIjoxMjcsIlIiOjk3LCJHIjoxMjksIkIiOjE1MX19LCJJc1Zpc2libGUiOnRydWUsIldpZHRoIjowLjAsIkhlaWdodCI6MC4wLCJCb3JkZXJTdHlsZSI6eyIkaWQiOiIxODkwIiwiTGluZUNvbG9yIjp7IiRpZCI6IjE4OTEiLCIkdHlwZSI6Ik5MUkUuQ29tbW9uLkRvbS5Tb2xpZENvbG9yQnJ1c2gsIE5MUkUuQ29tbW9uIiwiQ29sb3IiOnsiJGlkIjoiMTg5MiIsIkEiOjI1NSwiUiI6NTUsIkciOjU1LCJCIjo1NX19LCJMaW5lV2VpZ2h0IjowLjAsIkxpbmVUeXBlIjowLCJQYXJlbnRTdHlsZSI6bnVsbH0sIlBhcmVudFN0eWxlIjpudWxsfSwiTWFyZ2luIjp7IiRpZCI6IjE4OTMiLCJUb3AiOjAuMCwiTGVmdCI6MC4wLCJSaWdodCI6MC4wLCJCb3R0b20iOjAuMH0sIlBhZGRpbmciOnsiJGlkIjoiMTg5NCIsIlRvcCI6MC4wLCJMZWZ0IjowLjAsIlJpZ2h0IjowLjAsIkJvdHRvbSI6MC4wfSwiQmFja2dyb3VuZCI6bnVsbCwiSXNWaXNpYmxlIjp0cnVlLCJXaWR0aCI6MC4wLCJIZWlnaHQiOjAuMCwiQm9yZGVyU3R5bGUiOm51bGwsIlBhcmVudFN0eWxlIjpudWxsfSwiQmFja2dyb3VuZFN0eWxlIjp7IiRpZCI6IjE4OTUiLCJNYXJnaW4iOnsiJGlkIjoiMTg5NiIsIlRvcCI6MC4wLCJMZWZ0IjowLjAsIlJpZ2h0IjowLjAsIkJvdHRvbSI6MC4wfSwiUGFkZGluZyI6eyIkaWQiOiIxODk3IiwiVG9wIjowLjAsIkxlZnQiOjAuMCwiUmlnaHQiOjAuMCwiQm90dG9tIjowLjB9LCJCYWNrZ3JvdW5kIjp7IiRpZCI6IjE4OTgiLCJDb2xvciI6eyIkaWQiOiIxODk5IiwiQSI6MzgsIlIiOjE0NiwiRyI6MTY5LCJCIjoxODV9fSwiSXNWaXNpYmxlIjp0cnVlLCJXaWR0aCI6MC4wLCJIZWlnaHQiOjAuMCwiQm9yZGVyU3R5bGUiOnsiJGlkIjoiMTkwMCIsIkxpbmVDb2xvciI6eyIkaWQiOiIxOTAxIiwiJHR5cGUiOiJOTFJFLkNvbW1vbi5Eb20uU29saWRDb2xvckJydXNoLCBOTFJFLkNvbW1vbiIsIkNvbG9yIjp7IiRpZCI6IjE5MDIiLCJBIjoyNTUsIlIiOjU1LCJHIjo1NSwiQiI6NTV9fSwiTGluZVdlaWdodCI6MC4wLCJMaW5lVHlwZSI6MCwiUGFyZW50U3R5bGUiOm51bGx9LCJQYXJlbnRTdHlsZSI6bnVsbH0sIklzQWJvdmVUaW1lYmFuZCI6ZmFsc2UsIlNwYWNpbmciOjUsIkRlZmF1bHRTd2ltbGFuZVRhc2tTdHlsZSI6eyIkaWQiOiIxOTAzIiwiJHR5cGUiOiJOTFJFLkNvbW1vbi5Eb20uU3R5bGVzLkV4cGxpY2l0U2V0YWJsZVRhc2tTdHlsZSwgTkxSRS5Db21tb24iLCJTaGFwZSI6MiwiU2hhcGVUaGlja25lc3MiOjAsIkR1cmF0aW9uRm9ybWF0IjowLCJJbmNsdWRlTm9uV29ya2luZ0RheXNJbkR1cmF0aW9uIjpmYWxzZSwiUGVyY2VudGFnZUNvbXBsZXRlU3R5bGUiOnsiJGlkIjoiMTkwNCIsIkZvbnRTZXR0aW5ncyI6eyIkaWQiOiIxOTA1IiwiRm9udFNpemUiOjEwLCJGb250TmFtZSI6IkNhbGlicmkiLCJJc0JvbGQiOmZhbHNlLCJJc0l0YWxpYyI6ZmFsc2UsIklzVW5kZXJsaW5lZCI6ZmFsc2UsIlBhcmVudFN0eWxlIjpudWxsfSwiQXV0b1NpemUiOjAsIkZvcmVncm91bmQiOnsiJGlkIjoiMTkwNiIsIkNvbG9yIjp7IiRpZCI6IjE5MD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A4IiwiVG9wIjowLjAsIkxlZnQiOjAuMCwiUmlnaHQiOjAuMCwiQm90dG9tIjowLjB9LCJQYWRkaW5nIjp7IiRpZCI6IjE5MDkiLCJUb3AiOjAuMCwiTGVmdCI6MC4wLCJSaWdodCI6MC4wLCJCb3R0b20iOjAuMH0sIkJhY2tncm91bmQiOnsiJGlkIjoiMTkxMCIsIkNvbG9yIjp7IiRpZCI6IjE5MTEiLCJBIjo4OSwiUiI6MCwiRyI6MCwiQiI6MH19LCJJc1Zpc2libGUiOnRydWUsIldpZHRoIjowLjAsIkhlaWdodCI6MC4wLCJCb3JkZXJTdHlsZSI6eyIkaWQiOiIxOTEyIiwiTGluZUNvbG9yIjpudWxsLCJMaW5lV2VpZ2h0IjowLjAsIkxpbmVUeXBlIjowLCJQYXJlbnRTdHlsZSI6bnVsbH0sIlBhcmVudFN0eWxlIjpudWxsfSwiRHVyYXRpb25TdHlsZSI6eyIkaWQiOiIxOTEzIiwiRm9udFNldHRpbmdzIjp7IiRpZCI6IjE5MTQiLCJGb250U2l6ZSI6MTAsIkZvbnROYW1lIjoiQ2FsaWJyaSIsIklzQm9sZCI6ZmFsc2UsIklzSXRhbGljIjpmYWxzZSwiSXNVbmRlcmxpbmVkIjpmYWxzZSwiUGFyZW50U3R5bGUiOm51bGx9LCJBdXRvU2l6ZSI6MCwiRm9yZWdyb3VuZCI6eyIkaWQiOiIxOTE1IiwiQ29sb3IiOnsiJGlkIjoiMTkx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5MTciLCJUb3AiOjAuMCwiTGVmdCI6MC4wLCJSaWdodCI6MC4wLCJCb3R0b20iOjAuMH0sIlBhZGRpbmciOnsiJGlkIjoiMTkxOCIsIlRvcCI6MC4wLCJMZWZ0IjowLjAsIlJpZ2h0IjowLjAsIkJvdHRvbSI6MC4wfSwiQmFja2dyb3VuZCI6eyIkaWQiOiIxOTE5IiwiQ29sb3IiOnsiJHJlZiI6IjE5MTEifX0sIklzVmlzaWJsZSI6dHJ1ZSwiV2lkdGgiOjAuMCwiSGVpZ2h0IjowLjAsIkJvcmRlclN0eWxlIjp7IiRpZCI6IjE5MjAiLCJMaW5lQ29sb3IiOm51bGwsIkxpbmVXZWlnaHQiOjAuMCwiTGluZVR5cGUiOjAsIlBhcmVudFN0eWxlIjpudWxsfSwiUGFyZW50U3R5bGUiOm51bGx9LCJIb3Jpem9udGFsQ29ubmVjdG9yU3R5bGUiOnsiJGlkIjoiMTkyMSIsIkxpbmVDb2xvciI6eyIkaWQiOiIxOTIyIiwiJHR5cGUiOiJOTFJFLkNvbW1vbi5Eb20uU29saWRDb2xvckJydXNoLCBOTFJFLkNvbW1vbiIsIkNvbG9yIjp7IiRpZCI6IjE5MjMiLCJBIjoyNTUsIlIiOjIwNCwiRyI6MjA0LCJCIjoyMDR9fSwiTGluZVdlaWdodCI6MS4wLCJMaW5lVHlwZSI6MCwiUGFyZW50U3R5bGUiOm51bGx9LCJWZXJ0aWNhbENvbm5lY3RvclN0eWxlIjp7IiRpZCI6IjE5MjQiLCJMaW5lQ29sb3IiOnsiJGlkIjoiMTkyNSIsIiR0eXBlIjoiTkxSRS5Db21tb24uRG9tLlNvbGlkQ29sb3JCcnVzaCwgTkxSRS5Db21tb24iLCJDb2xvciI6eyIkaWQiOiIxOTI2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kyNyIsIk1hcmdpbiI6eyIkaWQiOiIxOTI4IiwiVG9wIjowLjAsIkxlZnQiOjQuMCwiUmlnaHQiOjQuMCwiQm90dG9tIjowLjB9LCJQYWRkaW5nIjp7IiRpZCI6IjE5MjkiLCJUb3AiOjAuMCwiTGVmdCI6MC4wLCJSaWdodCI6MC4wLCJCb3R0b20iOjAuMH0sIkJhY2tncm91bmQiOnsiJGlkIjoiMTkzMCIsIkNvbG9yIjp7IiRpZCI6IjE5MzEiLCJBIjoyNTUsIlIiOjk3LCJHIjoxMjksIkIiOjE1MX19LCJJc1Zpc2libGUiOnRydWUsIldpZHRoIjowLjAsIkhlaWdodCI6MTYuMTEzMzMzMzMzMzMzMzQ0LCJCb3JkZXJTdHlsZSI6eyIkaWQiOiIxOTMyIiwiTGluZUNvbG9yIjp7IiRpZCI6IjE5MzMiLCIkdHlwZSI6Ik5MUkUuQ29tbW9uLkRvbS5Tb2xpZENvbG9yQnJ1c2gsIE5MUkUuQ29tbW9uIiwiQ29sb3IiOnsiJGlkIjoiMTkzNCIsIkEiOjI1NSwiUiI6MjM0LCJHIjoyMiwiQiI6MzB9fSwiTGluZVdlaWdodCI6MC4wLCJMaW5lVHlwZSI6MCwiUGFyZW50U3R5bGUiOm51bGx9LCJQYXJlbnRTdHlsZSI6bnVsbH0sIlRpdGxlU3R5bGUiOnsiJGlkIjoiMTkzNSIsIkZvbnRTZXR0aW5ncyI6eyIkaWQiOiIxOTM2IiwiRm9udFNpemUiOjEwLCJGb250TmFtZSI6Ik1WIEJvbGkiLCJJc0JvbGQiOmZhbHNlLCJJc0l0YWxpYyI6ZmFsc2UsIklzVW5kZXJsaW5lZCI6ZmFsc2UsIlBhcmVudFN0eWxlIjpudWxsfSwiQXV0b1NpemUiOjAsIkZvcmVncm91bmQiOnsiJGlkIjoiMTkzNyIsIkNvbG9yIjp7IiRpZCI6IjE5Mz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kzOSIsIlRvcCI6MC4wLCJMZWZ0IjowLjAsIlJpZ2h0IjowLjAsIkJvdHRvbSI6MC4wfSwiUGFkZGluZyI6eyIkaWQiOiIxOTQwIiwiVG9wIjowLjAsIkxlZnQiOjAuMCwiUmlnaHQiOjAuMCwiQm90dG9tIjowLjB9LCJCYWNrZ3JvdW5kIjp7IiRpZCI6IjE5NDEiLCJDb2xvciI6eyIkcmVmIjoiMTkxMSJ9fSwiSXNWaXNpYmxlIjp0cnVlLCJXaWR0aCI6MC4wLCJIZWlnaHQiOjAuMCwiQm9yZGVyU3R5bGUiOnsiJGlkIjoiMTk0MiIsIkxpbmVDb2xvciI6bnVsbCwiTGluZVdlaWdodCI6MC4wLCJMaW5lVHlwZSI6MCwiUGFyZW50U3R5bGUiOm51bGx9LCJQYXJlbnRTdHlsZSI6bnVsbH0sIkRhdGVTdHlsZSI6eyIkaWQiOiIxOTQzIiwiRm9udFNldHRpbmdzIjp7IiRpZCI6IjE5NDQiLCJGb250U2l6ZSI6MTAsIkZvbnROYW1lIjoiQ2FsaWJyaSIsIklzQm9sZCI6ZmFsc2UsIklzSXRhbGljIjpmYWxzZSwiSXNVbmRlcmxpbmVkIjpmYWxzZSwiUGFyZW50U3R5bGUiOm51bGx9LCJBdXRvU2l6ZSI6MCwiRm9yZWdyb3VuZCI6eyIkaWQiOiIxOTQ1IiwiQ29sb3IiOnsiJGlkIjoiMTk0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k0NyIsIlRvcCI6MC4wLCJMZWZ0IjowLjAsIlJpZ2h0IjowLjAsIkJvdHRvbSI6MC4wfSwiUGFkZGluZyI6eyIkaWQiOiIxOTQ4IiwiVG9wIjowLjAsIkxlZnQiOjAuMCwiUmlnaHQiOjAuMCwiQm90dG9tIjowLjB9LCJCYWNrZ3JvdW5kIjp7IiRpZCI6IjE5NDkiLCJDb2xvciI6eyIkcmVmIjoiMTkxMSJ9fSwiSXNWaXNpYmxlIjp0cnVlLCJXaWR0aCI6MC4wLCJIZWlnaHQiOjAuMCwiQm9yZGVyU3R5bGUiOnsiJGlkIjoiMTk1MCIsIkxpbmVDb2xvciI6bnVsbCwiTGluZVdlaWdodCI6MC4wLCJMaW5lVHlwZSI6MCwiUGFyZW50U3R5bGUiOm51bGx9LCJQYXJlbnRTdHlsZSI6bnVsbH0sIkRhdGVGb3JtYXQiOnsiJGlkIjoiMTk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UyIiwiRm9ybWF0IjowLCJJc1Zpc2libGUiOmZhbHNlLCJMYXN0S25vd25WaXNpYmlsaXR5U3RhdGUiOmZhbHNlfSwiSXNWaXNpYmxlIjp0cnVlLCJQYXJlbnRTdHlsZSI6bnVsbCwiX2V4cGxpY2l0bHlTZXQiOnsiJGlkIjoiMTk1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OTU0IiwiU2hhcGUiOjAsIkNvbm5lY3Rvck1hcmdpbiI6eyIkaWQiOiIxOTU1IiwiVG9wIjowLjAsIkxlZnQiOjIuMCwiUmlnaHQiOjIuMCwiQm90dG9tIjowLjB9LCJDb25uZWN0b3JTdHlsZSI6eyIkaWQiOiIxOTU2IiwiTGluZUNvbG9yIjp7IiRpZCI6IjE5NTciLCIkdHlwZSI6Ik5MUkUuQ29tbW9uLkRvbS5Tb2xpZENvbG9yQnJ1c2gsIE5MUkUuQ29tbW9uIiwiQ29sb3IiOnsiJGlkIjoiMTk1OCIsIkEiOjEyNywiUiI6NzksIkciOjEyOSwiQiI6MTg5fX0sIkxpbmVXZWlnaHQiOjEuMCwiTGluZVR5cGUiOjAsIlBhcmVudFN0eWxlIjpudWxsfSwiSXNCZWxvd1RpbWViYW5kIjpmYWxzZSwiUG9zaXRpb25PblRhc2siOjEsIkhpZGVEYXRlIjpmYWxzZSwiU2hhcGVTaXplIjoxLCJTcGFjaW5nIjoyLjAsIlBhZGRpbmciOnsiJGlkIjoiMTk1OSIsIlRvcCI6Ny4wLCJMZWZ0IjozLjAsIlJpZ2h0IjowLjAsIkJvdHRvbSI6Mi4wfSwiU2hhcGVTdHlsZSI6eyIkaWQiOiIxOTYwIiwiTWFyZ2luIjp7IiRpZCI6IjE5NjEiLCJUb3AiOjAuMCwiTGVmdCI6MC4wLCJSaWdodCI6MC4wLCJCb3R0b20iOjAuMH0sIlBhZGRpbmciOnsiJGlkIjoiMTk2MiIsIlRvcCI6MC4wLCJMZWZ0IjowLjAsIlJpZ2h0IjowLjAsIkJvdHRvbSI6MC4wfSwiQmFja2dyb3VuZCI6eyIkaWQiOiIxOTYzIiwiQ29sb3IiOnsiJGlkIjoiMTk2NCIsIkEiOjEyNywiUiI6OTcsIkciOjEyOSwiQiI6MTUxfX0sIklzVmlzaWJsZSI6dHJ1ZSwiV2lkdGgiOjE4LjAsIkhlaWdodCI6MjAuMCwiQm9yZGVyU3R5bGUiOnsiJGlkIjoiMTk2NSIsIkxpbmVDb2xvciI6eyIkaWQiOiIxOTY2IiwiJHR5cGUiOiJOTFJFLkNvbW1vbi5Eb20uU29saWRDb2xvckJydXNoLCBOTFJFLkNvbW1vbiIsIkNvbG9yIjp7IiRpZCI6IjE5NjciLCJBIjoyNTUsIlIiOjIzNCwiRyI6MjIsIkIiOjMwfX0sIkxpbmVXZWlnaHQiOjAuMCwiTGluZVR5cGUiOjAsIlBhcmVudFN0eWxlIjpudWxsfSwiUGFyZW50U3R5bGUiOm51bGx9LCJUaXRsZVN0eWxlIjp7IiRpZCI6IjE5NjgiLCJGb250U2V0dGluZ3MiOnsiJGlkIjoiMTk2OSIsIkZvbnRTaXplIjoxMSwiRm9udE5hbWUiOiJDYWxpYnJpIiwiSXNCb2xkIjp0cnVlLCJJc0l0YWxpYyI6ZmFsc2UsIklzVW5kZXJsaW5lZCI6ZmFsc2UsIlBhcmVudFN0eWxlIjpudWxsfSwiQXV0b1NpemUiOjAsIkZvcmVncm91bmQiOnsiJGlkIjoiMTk3MCIsIkNvbG9yIjp7IiRpZCI6IjE5Nz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k3MiIsIlRvcCI6MC4wLCJMZWZ0IjowLjAsIlJpZ2h0IjowLjAsIkJvdHRvbSI6MC4wfSwiUGFkZGluZyI6eyIkaWQiOiIxOTczIiwiVG9wIjowLjAsIkxlZnQiOjAuMCwiUmlnaHQiOjAuMCwiQm90dG9tIjowLjB9LCJCYWNrZ3JvdW5kIjp7IiRpZCI6IjE5NzQiLCJDb2xvciI6eyIkaWQiOiIxOTc1IiwiQSI6ODksIlIiOjAsIkciOjAsIkIiOjB9fSwiSXNWaXNpYmxlIjp0cnVlLCJXaWR0aCI6MC4wLCJIZWlnaHQiOjAuMCwiQm9yZGVyU3R5bGUiOnsiJGlkIjoiMTk3NiIsIkxpbmVDb2xvciI6bnVsbCwiTGluZVdlaWdodCI6MC4wLCJMaW5lVHlwZSI6MCwiUGFyZW50U3R5bGUiOm51bGx9LCJQYXJlbnRTdHlsZSI6bnVsbH0sIkRhdGVTdHlsZSI6eyIkaWQiOiIxOTc3IiwiRm9udFNldHRpbmdzIjp7IiRpZCI6IjE5NzgiLCJGb250U2l6ZSI6MTAsIkZvbnROYW1lIjoiQ2FsaWJyaSIsIklzQm9sZCI6ZmFsc2UsIklzSXRhbGljIjpmYWxzZSwiSXNVbmRlcmxpbmVkIjpmYWxzZSwiUGFyZW50U3R5bGUiOm51bGx9LCJBdXRvU2l6ZSI6MCwiRm9yZWdyb3VuZCI6eyIkaWQiOiIxOTc5IiwiQ29sb3IiOnsiJGlkIjoiMTk4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k4MSIsIlRvcCI6MC4wLCJMZWZ0IjowLjAsIlJpZ2h0IjowLjAsIkJvdHRvbSI6MC4wfSwiUGFkZGluZyI6eyIkaWQiOiIxOTgyIiwiVG9wIjowLjAsIkxlZnQiOjAuMCwiUmlnaHQiOjAuMCwiQm90dG9tIjowLjB9LCJCYWNrZ3JvdW5kIjp7IiRpZCI6IjE5ODMiLCJDb2xvciI6eyIkcmVmIjoiMTk3NSJ9fSwiSXNWaXNpYmxlIjp0cnVlLCJXaWR0aCI6MC4wLCJIZWlnaHQiOjAuMCwiQm9yZGVyU3R5bGUiOnsiJGlkIjoiMTk4NCIsIkxpbmVDb2xvciI6bnVsbCwiTGluZVdlaWdodCI6MC4wLCJMaW5lVHlwZSI6MCwiUGFyZW50U3R5bGUiOm51bGx9LCJQYXJlbnRTdHlsZSI6bnVsbH0sIkRhdGVGb3JtYXQiOnsiJGlkIjoiMTk4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g2IiwiRm9ybWF0IjowLCJJc1Zpc2libGUiOmZhbHNlLCJMYXN0S25vd25WaXNpYmlsaXR5U3RhdGUiOmZhbHNlfSwiSXNWaXNpYmxlIjp0cnVlLCJQYXJlbnRTdHlsZSI6bnVsbH0sIkRlZmF1bHRTd2ltbGFuZU1pbGVzdG9uZVN0eWxlIjp7IiRpZCI6IjE5ODciLCJUaXRsZVBvc2l0aW9uIjoiUmlnaHQiLCJEYXRlUG9zaXRpb24iOiJMZWZ0IiwiU2hhcGVUeXBlIjo2LCJTaGFwZVNpemUiOjAsIlNwYWNpbmciOjUsIlNoYXBlU3R5bGUiOnsiJGlkIjoiMTk4OCIsIk1hcmdpbiI6eyIkaWQiOiIxOTg5IiwiVG9wIjowLjAsIkxlZnQiOjAuMCwiUmlnaHQiOjAuMCwiQm90dG9tIjowLjB9LCJQYWRkaW5nIjp7IiRpZCI6IjE5OTAiLCJUb3AiOjAuMCwiTGVmdCI6MC4wLCJSaWdodCI6MC4wLCJCb3R0b20iOjAuMH0sIkJhY2tncm91bmQiOnsiJGlkIjoiMTk5MSIsIkNvbG9yIjp7IiRpZCI6IjE5OTIiLCJBIjoyNTUsIlIiOjk3LCJHIjoxMjksIkIiOjE1MX19LCJJc1Zpc2libGUiOnRydWUsIldpZHRoIjoxMi4wLCJIZWlnaHQiOjE0LjAsIkJvcmRlclN0eWxlIjp7IiRpZCI6IjE5OTMiLCJMaW5lQ29sb3IiOnsiJGlkIjoiMTk5NCIsIiR0eXBlIjoiTkxSRS5Db21tb24uRG9tLlNvbGlkQ29sb3JCcnVzaCwgTkxSRS5Db21tb24iLCJDb2xvciI6eyIkaWQiOiIxOTk1IiwiQSI6MjU1LCJSIjoyMzQsIkciOjIyLCJCIjozMH19LCJMaW5lV2VpZ2h0IjowLjAsIkxpbmVUeXBlIjowLCJQYXJlbnRTdHlsZSI6bnVsbH0sIlBhcmVudFN0eWxlIjpudWxsfSwiVGl0bGVTdHlsZSI6eyIkaWQiOiIxOTk2IiwiRm9udFNldHRpbmdzIjp7IiRpZCI6IjE5OTciLCJGb250U2l6ZSI6MTEsIkZvbnROYW1lIjoiTVYgQm9saSIsIklzQm9sZCI6ZmFsc2UsIklzSXRhbGljIjpmYWxzZSwiSXNVbmRlcmxpbmVkIjpmYWxzZSwiUGFyZW50U3R5bGUiOm51bGx9LCJBdXRvU2l6ZSI6MCwiRm9yZWdyb3VuZCI6eyIkaWQiOiIxOTk4IiwiQ29sb3IiOnsiJGlkIjoiMTk5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DAwIiwiVG9wIjowLjAsIkxlZnQiOjAuMCwiUmlnaHQiOjAuMCwiQm90dG9tIjowLjB9LCJQYWRkaW5nIjp7IiRpZCI6IjIwMDEiLCJUb3AiOjAuMCwiTGVmdCI6MC4wLCJSaWdodCI6MC4wLCJCb3R0b20iOjAuMH0sIkJhY2tncm91bmQiOnsiJGlkIjoiMjAwMiIsIkNvbG9yIjp7IiRpZCI6IjIwMDMiLCJBIjo4OSwiUiI6MCwiRyI6MCwiQiI6MH19LCJJc1Zpc2libGUiOnRydWUsIldpZHRoIjowLjAsIkhlaWdodCI6MC4wLCJCb3JkZXJTdHlsZSI6eyIkaWQiOiIyMDA0IiwiTGluZUNvbG9yIjpudWxsLCJMaW5lV2VpZ2h0IjowLjAsIkxpbmVUeXBlIjowLCJQYXJlbnRTdHlsZSI6bnVsbH0sIlBhcmVudFN0eWxlIjpudWxsfSwiRGF0ZVN0eWxlIjp7IiRpZCI6IjIwMDUiLCJGb250U2V0dGluZ3MiOnsiJGlkIjoiMjAwNiIsIkZvbnRTaXplIjoxMCwiRm9udE5hbWUiOiJDYWxpYnJpIiwiSXNCb2xkIjpmYWxzZSwiSXNJdGFsaWMiOmZhbHNlLCJJc1VuZGVybGluZWQiOmZhbHNlLCJQYXJlbnRTdHlsZSI6bnVsbH0sIkF1dG9TaXplIjowLCJGb3JlZ3JvdW5kIjp7IiRpZCI6IjIwMDciLCJDb2xvciI6eyIkaWQiOiIyMDA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MDA5IiwiVG9wIjowLjAsIkxlZnQiOjAuMCwiUmlnaHQiOjAuMCwiQm90dG9tIjowLjB9LCJQYWRkaW5nIjp7IiRpZCI6IjIwMTAiLCJUb3AiOjAuMCwiTGVmdCI6MC4wLCJSaWdodCI6MC4wLCJCb3R0b20iOjAuMH0sIkJhY2tncm91bmQiOnsiJGlkIjoiMjAxMSIsIkNvbG9yIjp7IiRyZWYiOiIyMDAzIn19LCJJc1Zpc2libGUiOmZhbHNlLCJXaWR0aCI6MC4wLCJIZWlnaHQiOjAuMCwiQm9yZGVyU3R5bGUiOnsiJGlkIjoiMjAxMiIsIkxpbmVDb2xvciI6bnVsbCwiTGluZVdlaWdodCI6MC4wLCJMaW5lVHlwZSI6MCwiUGFyZW50U3R5bGUiOm51bGx9LCJQYXJlbnRTdHlsZSI6bnVsbH0sIkRhdGVGb3JtYXQiOnsiJGlkIjoiMjAx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E0IiwiRm9ybWF0IjowLCJJc1Zpc2libGUiOmZhbHNlLCJMYXN0S25vd25WaXNpYmlsaXR5U3RhdGUiOmZhbHNlfSwiSXNWaXNpYmxlIjp0cnVlLCJQYXJlbnRTdHlsZSI6bnVsbH0sIkRlZmF1bHRTd2ltbGFuZUFjdGl2aXR5U3R5bGUiOnsiJGlkIjoiMjAxNSIsIkhlYWRlclN0eWxlIjp7IiRpZCI6IjIwMTYiLCJUZXh0U3R5bGUiOnsiJGlkIjoiMjAxNyIsIkZvbnRTZXR0aW5ncyI6eyIkaWQiOiIyMDE4IiwiRm9udFNpemUiOjExLCJGb250TmFtZSI6IkNhbGlicmkiLCJJc0JvbGQiOmZhbHNlLCJJc0l0YWxpYyI6ZmFsc2UsIklzVW5kZXJsaW5lZCI6ZmFsc2UsIlBhcmVudFN0eWxlIjpudWxsfSwiQXV0b1NpemUiOjIsIkZvcmVncm91bmQiOnsiJGlkIjoiMjAxOSIsIkNvbG9yIjp7IiRpZCI6IjIwMjA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MDIxIiwiVG9wIjowLjAsIkxlZnQiOjAuMCwiUmlnaHQiOjAuMCwiQm90dG9tIjowLjB9LCJQYWRkaW5nIjp7IiRpZCI6IjIwMjIiLCJUb3AiOjAuMCwiTGVmdCI6MC4wLCJSaWdodCI6MC4wLCJCb3R0b20iOjAuMH0sIkJhY2tncm91bmQiOm51bGwsIklzVmlzaWJsZSI6dHJ1ZSwiV2lkdGgiOjAuMCwiSGVpZ2h0IjowLjAsIkJvcmRlclN0eWxlIjpudWxsLCJQYXJlbnRTdHlsZSI6bnVsbH0sIlJlY3RhbmdsZVN0eWxlIjp7IiRpZCI6IjIwMjMiLCJNYXJnaW4iOnsiJGlkIjoiMjAyNCIsIlRvcCI6MC4wLCJMZWZ0IjowLjAsIlJpZ2h0IjowLjAsIkJvdHRvbSI6MC4wfSwiUGFkZGluZyI6eyIkaWQiOiIyMDI1IiwiVG9wIjowLjAsIkxlZnQiOjAuMCwiUmlnaHQiOjAuMCwiQm90dG9tIjowLjB9LCJCYWNrZ3JvdW5kIjp7IiRpZCI6IjIwMjYiLCJDb2xvciI6eyIkaWQiOiIyMDI3IiwiQSI6NjMsIlIiOjk3LCJHIjoxMjksIkIiOjE1MX19LCJJc1Zpc2libGUiOnRydWUsIldpZHRoIjowLjAsIkhlaWdodCI6MC4wLCJCb3JkZXJTdHlsZSI6eyIkaWQiOiIyMDI4IiwiTGluZUNvbG9yIjp7IiRpZCI6IjIwMjkiLCIkdHlwZSI6Ik5MUkUuQ29tbW9uLkRvbS5Tb2xpZENvbG9yQnJ1c2gsIE5MUkUuQ29tbW9uIiwiQ29sb3IiOnsiJGlkIjoiMjAzMCIsIkEiOjI1NSwiUiI6MjU1LCJHIjowLCJCIjowfX0sIkxpbmVXZWlnaHQiOjAuMCwiTGluZVR5cGUiOjAsIlBhcmVudFN0eWxlIjpudWxsfSwiUGFyZW50U3R5bGUiOm51bGx9LCJNYXJnaW4iOnsiJGlkIjoiMjAzMSIsIlRvcCI6MC4wLCJMZWZ0IjowLjAsIlJpZ2h0IjowLjAsIkJvdHRvbSI6MC4wfSwiUGFkZGluZyI6eyIkaWQiOiIyMDMyIiwiVG9wIjowLjAsIkxlZnQiOjAuMCwiUmlnaHQiOjAuMCwiQm90dG9tIjowLjB9LCJCYWNrZ3JvdW5kIjpudWxsLCJJc1Zpc2libGUiOnRydWUsIldpZHRoIjowLjAsIkhlaWdodCI6MC4wLCJCb3JkZXJTdHlsZSI6bnVsbCwiUGFyZW50U3R5bGUiOm51bGx9LCJCYWNrZ3JvdW5kU3R5bGUiOnsiJGlkIjoiMjAzMyIsIk1hcmdpbiI6eyIkaWQiOiIyMDM0IiwiVG9wIjowLjAsIkxlZnQiOjAuMCwiUmlnaHQiOjAuMCwiQm90dG9tIjowLjB9LCJQYWRkaW5nIjp7IiRpZCI6IjIwMzUiLCJUb3AiOjAuMCwiTGVmdCI6MC4wLCJSaWdodCI6MC4wLCJCb3R0b20iOjAuMH0sIkJhY2tncm91bmQiOnsiJGlkIjoiMjAzNiIsIkNvbG9yIjp7IiRpZCI6IjIwMzciLCJBIjozOCwiUiI6MTQ2LCJHIjoxNjksIkIiOjE4NX19LCJJc1Zpc2libGUiOnRydWUsIldpZHRoIjowLjAsIkhlaWdodCI6MC4wLCJCb3JkZXJTdHlsZSI6eyIkaWQiOiIyMDM4IiwiTGluZUNvbG9yIjp7IiRpZCI6IjIwMzkiLCIkdHlwZSI6Ik5MUkUuQ29tbW9uLkRvbS5Tb2xpZENvbG9yQnJ1c2gsIE5MUkUuQ29tbW9uIiwiQ29sb3IiOnsiJGlkIjoiMjA0MCIsIkEiOjI1NSwiUiI6MjM0LCJHIjoyMiwiQiI6MzB9fSwiTGluZVdlaWdodCI6MC4wLCJMaW5lVHlwZSI6MCwiUGFyZW50U3R5bGUiOm51bGx9LCJQYXJlbnRTdHlsZSI6bnVsbH0sIk1hcmdpbiI6eyIkaWQiOiIyMDQxIiwiVG9wIjowLjAsIkxlZnQiOjAuMCwiUmlnaHQiOjAuMCwiQm90dG9tIjowLjB9LCJQYWRkaW5nIjp7IiRpZCI6IjIwNDIiLCJUb3AiOjAuMCwiTGVmdCI6MC4wLCJSaWdodCI6MC4wLCJCb3R0b20iOjAuMH0sIklzVmlzaWJsZSI6dHJ1ZSwiV2lkdGgiOjAuMCwiSGVpZ2h0IjowLjAsIkJvcmRlclN0eWxlIjp7IiRpZCI6IjIwNDMiLCJMaW5lQ29sb3IiOm51bGwsIkxpbmVXZWlnaHQiOjAuMCwiTGluZVR5cGUiOjAsIlBhcmVudFN0eWxlIjpudWxsfSwiUGFyZW50U3R5bGUiOm51bGx9LCJNYXJnaW4iOnsiJGlkIjoiMjA0NCIsIlRvcCI6MC4wLCJMZWZ0IjowLjAsIlJpZ2h0IjowLjAsIkJvdHRvbSI6MC4wfSwiUGFkZGluZyI6eyIkaWQiOiIyMDQ1IiwiVG9wIjowLjAsIkxlZnQiOjAuMCwiUmlnaHQiOjAuMCwiQm90dG9tIjowLjB9LCJJc1Zpc2libGUiOnRydWUsIldpZHRoIjowLjAsIkhlaWdodCI6MC4wLCJCb3JkZXJTdHlsZSI6eyIkaWQiOiIyMDQ2IiwiTGluZUNvbG9yIjpudWxsLCJMaW5lV2VpZ2h0IjowLjAsIkxpbmVUeXBlIjowLCJQYXJlbnRTdHlsZSI6bnVsbH0sIlBhcmVudFN0eWxlIjpudWxsfX0seyIkaWQiOiIyMDQ3IiwiX2FjdGl2aXRpZXMiOlt7IiRpZCI6IjIwNDgiLCJfcm93cyI6W3siJGlkIjoiMjA0OSIsIl90YXNrcyI6W3siJGlkIjoiMjA1MCIsIl9hdHRhY2hlZE1pbGVzdG9uZXMiOltdLCJUYXNrRGVmaW5pdGlvbiI6eyIkaWQiOiIyMDUxIiwiR3JvdXBOYW1lIjpudWxsLCJTdGFydERhdGUiOiIyMDI1LTA4LTIxVDAwOjAwOjAwWiIsIkVuZERhdGUiOiIyMDI1LTA5LTE4VDIxOjU5OjAwWiIsIlBlcmNlbnRhZ2VDb21wbGV0ZSI6bnVsbCwiU3R5bGUiOnsiJGlkIjoiMjA1MiIsIlNoYXBlIjoyLCJTaGFwZVRoaWNrbmVzcyI6MCwiRHVyYXRpb25Gb3JtYXQiOjAsIkluY2x1ZGVOb25Xb3JraW5nRGF5c0luRHVyYXRpb24iOmZhbHNlLCJQZXJjZW50YWdlQ29tcGxldGVTdHlsZSI6eyIkaWQiOiIyMDUzIiwiRm9udFNldHRpbmdzIjp7IiRpZCI6IjIwNTQiLCJGb250U2l6ZSI6MTAsIkZvbnROYW1lIjoiQ2FsaWJyaSIsIklzQm9sZCI6ZmFsc2UsIklzSXRhbGljIjpmYWxzZSwiSXNVbmRlcmxpbmVkIjpmYWxzZSwiUGFyZW50U3R5bGUiOm51bGx9LCJBdXRvU2l6ZSI6MCwiRm9yZWdyb3VuZCI6eyIkaWQiOiIyMDU1IiwiQ29sb3IiOnsiJGlkIjoiMjA1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wNTciLCJUb3AiOjAuMCwiTGVmdCI6MC4wLCJSaWdodCI6MC4wLCJCb3R0b20iOjAuMH0sIlBhZGRpbmciOnsiJGlkIjoiMjA1OCIsIlRvcCI6MC4wLCJMZWZ0IjowLjAsIlJpZ2h0IjowLjAsIkJvdHRvbSI6MC4wfSwiQmFja2dyb3VuZCI6eyIkaWQiOiIyMDU5IiwiQ29sb3IiOnsiJGlkIjoiMjA2MCIsIkEiOjg5LCJSIjowLCJHIjowLCJCIjowfX0sIklzVmlzaWJsZSI6dHJ1ZSwiV2lkdGgiOjAuMCwiSGVpZ2h0IjowLjAsIkJvcmRlclN0eWxlIjp7IiRpZCI6IjIwNjEiLCJMaW5lQ29sb3IiOm51bGwsIkxpbmVXZWlnaHQiOjAuMCwiTGluZVR5cGUiOjAsIlBhcmVudFN0eWxlIjpudWxsfSwiUGFyZW50U3R5bGUiOm51bGx9LCJEdXJhdGlvblN0eWxlIjp7IiRpZCI6IjIwNjIiLCJGb250U2V0dGluZ3MiOnsiJGlkIjoiMjA2MyIsIkZvbnRTaXplIjoxMCwiRm9udE5hbWUiOiJDYWxpYnJpIiwiSXNCb2xkIjpmYWxzZSwiSXNJdGFsaWMiOmZhbHNlLCJJc1VuZGVybGluZWQiOmZhbHNlLCJQYXJlbnRTdHlsZSI6bnVsbH0sIkF1dG9TaXplIjowLCJGb3JlZ3JvdW5kIjp7IiRpZCI6IjIwNjQiLCJDb2xvciI6eyIkaWQiOiIyMDY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A2NiIsIlRvcCI6MC4wLCJMZWZ0IjowLjAsIlJpZ2h0IjowLjAsIkJvdHRvbSI6MC4wfSwiUGFkZGluZyI6eyIkaWQiOiIyMDY3IiwiVG9wIjowLjAsIkxlZnQiOjAuMCwiUmlnaHQiOjAuMCwiQm90dG9tIjowLjB9LCJCYWNrZ3JvdW5kIjp7IiRpZCI6IjIwNjgiLCJDb2xvciI6eyIkcmVmIjoiMjA2MCJ9fSwiSXNWaXNpYmxlIjp0cnVlLCJXaWR0aCI6MC4wLCJIZWlnaHQiOjAuMCwiQm9yZGVyU3R5bGUiOnsiJGlkIjoiMjA2OSIsIkxpbmVDb2xvciI6bnVsbCwiTGluZVdlaWdodCI6MC4wLCJMaW5lVHlwZSI6MCwiUGFyZW50U3R5bGUiOm51bGx9LCJQYXJlbnRTdHlsZSI6bnVsbH0sIkhvcml6b250YWxDb25uZWN0b3JTdHlsZSI6eyIkaWQiOiIyMDcwIiwiTGluZUNvbG9yIjp7IiRpZCI6IjIwNzEiLCIkdHlwZSI6Ik5MUkUuQ29tbW9uLkRvbS5Tb2xpZENvbG9yQnJ1c2gsIE5MUkUuQ29tbW9uIiwiQ29sb3IiOnsiJGlkIjoiMjA3MiIsIkEiOjI1NSwiUiI6MjA0LCJHIjoyMDQsIkIiOjIwNH19LCJMaW5lV2VpZ2h0IjoxLjAsIkxpbmVUeXBlIjowLCJQYXJlbnRTdHlsZSI6bnVsbH0sIlZlcnRpY2FsQ29ubmVjdG9yU3R5bGUiOnsiJGlkIjoiMjA3MyIsIkxpbmVDb2xvciI6eyIkaWQiOiIyMDc0IiwiJHR5cGUiOiJOTFJFLkNvbW1vbi5Eb20uU29saWRDb2xvckJydXNoLCBOTFJFLkNvbW1vbiIsIkNvbG9yIjp7IiRpZCI6IjIwNzU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yMDc2IiwiTWFyZ2luIjp7IiRpZCI6IjIwNzciLCJUb3AiOjAuMCwiTGVmdCI6NC4wLCJSaWdodCI6NC4wLCJCb3R0b20iOjAuMH0sIlBhZGRpbmciOnsiJGlkIjoiMjA3OCIsIlRvcCI6MC4wLCJMZWZ0IjowLjAsIlJpZ2h0IjowLjAsIkJvdHRvbSI6MC4wfSwiQmFja2dyb3VuZCI6eyIkaWQiOiIyMDc5IiwiQ29sb3IiOnsiJGlkIjoiMjA4MCIsIkEiOjI1NSwiUiI6MTExLCJHIjoxMTEsIkIiOjExNn19LCJJc1Zpc2libGUiOnRydWUsIldpZHRoIjowLjAsIkhlaWdodCI6MTYuMTEzMzMzMzMzMzMzMzQ0LCJCb3JkZXJTdHlsZSI6eyIkaWQiOiIyMDgxIiwiTGluZUNvbG9yIjp7IiRpZCI6IjIwODIiLCIkdHlwZSI6Ik5MUkUuQ29tbW9uLkRvbS5Tb2xpZENvbG9yQnJ1c2gsIE5MUkUuQ29tbW9uIiwiQ29sb3IiOnsiJGlkIjoiMjA4MyIsIkEiOjI1NSwiUiI6MjU1LCJHIjowLCJCIjowfX0sIkxpbmVXZWlnaHQiOjAuMCwiTGluZVR5cGUiOjAsIlBhcmVudFN0eWxlIjpudWxsfSwiUGFyZW50U3R5bGUiOm51bGx9LCJUaXRsZVN0eWxlIjp7IiRpZCI6IjIwODQiLCJGb250U2V0dGluZ3MiOnsiJGlkIjoiMjA4NSIsIkZvbnRTaXplIjoxMCwiRm9udE5hbWUiOiJNViBCb2xpIiwiSXNCb2xkIjpmYWxzZSwiSXNJdGFsaWMiOmZhbHNlLCJJc1VuZGVybGluZWQiOmZhbHNlLCJQYXJlbnRTdHlsZSI6bnVsbH0sIkF1dG9TaXplIjowLCJGb3JlZ3JvdW5kIjp7IiRpZCI6IjIwODYiLCJDb2xvciI6eyIkaWQiOiIyMDg3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IwODgiLCJUb3AiOjAuMCwiTGVmdCI6MC4wLCJSaWdodCI6MC4wLCJCb3R0b20iOjAuMH0sIlBhZGRpbmciOnsiJGlkIjoiMjA4OSIsIlRvcCI6MC4wLCJMZWZ0IjowLjAsIlJpZ2h0IjowLjAsIkJvdHRvbSI6MC4wfSwiQmFja2dyb3VuZCI6eyIkaWQiOiIyMDkwIiwiQ29sb3IiOnsiJGlkIjoiMjA5MSIsIkEiOjAsIlIiOjI1NSwiRyI6MjU1LCJCIjoyNTV9fSwiSXNWaXNpYmxlIjp0cnVlLCJXaWR0aCI6MC4wLCJIZWlnaHQiOjAuMCwiQm9yZGVyU3R5bGUiOnsiJGlkIjoiMjA5MiIsIkxpbmVDb2xvciI6bnVsbCwiTGluZVdlaWdodCI6MC4wLCJMaW5lVHlwZSI6MCwiUGFyZW50U3R5bGUiOm51bGx9LCJQYXJlbnRTdHlsZSI6bnVsbH0sIkRhdGVTdHlsZSI6eyIkaWQiOiIyMDkzIiwiRm9udFNldHRpbmdzIjp7IiRpZCI6IjIwOTQiLCJGb250U2l6ZSI6MTAsIkZvbnROYW1lIjoiQ2FsaWJyaSIsIklzQm9sZCI6ZmFsc2UsIklzSXRhbGljIjpmYWxzZSwiSXNVbmRlcmxpbmVkIjpmYWxzZSwiUGFyZW50U3R5bGUiOm51bGx9LCJBdXRvU2l6ZSI6MCwiRm9yZWdyb3VuZCI6eyIkaWQiOiIyMDk1IiwiQ29sb3IiOnsiJGlkIjoiMjA5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A5NyIsIlRvcCI6MC4wLCJMZWZ0IjowLjAsIlJpZ2h0IjowLjAsIkJvdHRvbSI6MC4wfSwiUGFkZGluZyI6eyIkaWQiOiIyMDk4IiwiVG9wIjowLjAsIkxlZnQiOjAuMCwiUmlnaHQiOjAuMCwiQm90dG9tIjowLjB9LCJCYWNrZ3JvdW5kIjp7IiRpZCI6IjIwOTkiLCJDb2xvciI6eyIkcmVmIjoiMjA2MCJ9fSwiSXNWaXNpYmxlIjp0cnVlLCJXaWR0aCI6MC4wLCJIZWlnaHQiOjAuMCwiQm9yZGVyU3R5bGUiOnsiJGlkIjoiMjEwMCIsIkxpbmVDb2xvciI6bnVsbCwiTGluZVdlaWdodCI6MC4wLCJMaW5lVHlwZSI6MCwiUGFyZW50U3R5bGUiOm51bGx9LCJQYXJlbnRTdHlsZSI6bnVsbH0sIkRhdGVGb3JtYXQiOnsiJGlkIjoiMjEw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AyIiwiRm9ybWF0IjowLCJJc1Zpc2libGUiOmZhbHNlLCJMYXN0S25vd25WaXNpYmlsaXR5U3RhdGUiOmZhbHNlfSwiSXNWaXNpYmxlIjp0cnVlLCJQYXJlbnRTdHlsZSI6bnVsbH0sIkluZGV4IjozNywiU21hcnREdXJhdGlvbkFjdGl2YXRlZCI6ZmFsc2UsIkRhdGVGb3JtYXQiOnsiJHJlZiI6IjIxMDEifSwiV2Vla051bWJlcmluZyI6eyIkaWQiOiIyMTAzIiwiRm9ybWF0IjowLCJJc1Zpc2libGUiOmZhbHNlLCJMYXN0S25vd25WaXNpYmlsaXR5U3RhdGUiOmZhbHNlfSwiSWQiOiJmZjZiY2YwMS0yOGM5LTRjZDUtOWQxMi0wMzcwNmYxZmI4MzAiLCJJbXBvcnRJZCI6bnVsbCwiVGl0bGUiOiJDb21tdW5pY2F0aW9ucyIsIk5vdGUiOm51bGwsIkh5cGVybGluayI6eyIkaWQiOiIyMTA0IiwiQWRkcmVzcyI6IiIsIlN1YkFkZHJlc3MiOiIifSwiSXNDaGFuZ2VkIjpmYWxzZSwiSXNOZXciOmZhbHNlfX1dLCJfbWlsZXN0b25lcyI6W3siJGlkIjoiMjEwNSIsIklkIjoiZTc3ZWUzNzEtYzZlOC00MzM2LTk5MDgtY2QyMDE3NGYzNTk5IiwiSW5kZXgiOjM4LCJHcm91cElkIjpudWxsLCJUaXRsZSI6IlJlbWluZGVyIiwiRGF0ZVRpbWUiOiIyMDI1LTA5LTIwVDIzOjU5OjAwIiwiUGVyY2VudGFnZUNvbXBsZXRlIjpudWxsLCJOb3RlIjpudWxsLCJTdHlsZSI6eyIkaWQiOiIyMTA2IiwiVGl0bGVQb3NpdGlvbiI6IlJpZ2h0IiwiRGF0ZVBvc2l0aW9uIjoiTGVmdCIsIlNoYXBlVHlwZSI6NiwiU2hhcGVTaXplIjowLCJTcGFjaW5nIjo1LCJTaGFwZVN0eWxlIjp7IiRpZCI6IjIxMDciLCJNYXJnaW4iOnsiJGlkIjoiMjEwOCIsIlRvcCI6MC4wLCJMZWZ0IjowLjAsIlJpZ2h0IjowLjAsIkJvdHRvbSI6MC4wfSwiUGFkZGluZyI6eyIkaWQiOiIyMTA5IiwiVG9wIjowLjAsIkxlZnQiOjAuMCwiUmlnaHQiOjAuMCwiQm90dG9tIjowLjB9LCJCYWNrZ3JvdW5kIjp7IiRpZCI6IjIxMTAiLCJDb2xvciI6eyIkaWQiOiIyMTExIiwiQSI6MjU1LCJSIjoxMTEsIkciOjExMSwiQiI6MTE2fX0sIklzVmlzaWJsZSI6dHJ1ZSwiV2lkdGgiOjEyLjAsIkhlaWdodCI6MTQuMCwiQm9yZGVyU3R5bGUiOnsiJGlkIjoiMjExMiIsIkxpbmVDb2xvciI6bnVsbCwiTGluZVdlaWdodCI6MC4wLCJMaW5lVHlwZSI6MCwiUGFyZW50U3R5bGUiOm51bGx9LCJQYXJlbnRTdHlsZSI6bnVsbH0sIlRpdGxlU3R5bGUiOnsiJGlkIjoiMjExMyIsIkZvbnRTZXR0aW5ncyI6eyIkaWQiOiIyMTE0IiwiRm9udFNpemUiOjExLCJGb250TmFtZSI6Ik1WIEJvbGkiLCJJc0JvbGQiOmZhbHNlLCJJc0l0YWxpYyI6ZmFsc2UsIklzVW5kZXJsaW5lZCI6ZmFsc2UsIlBhcmVudFN0eWxlIjpudWxsfSwiQXV0b1NpemUiOjAsIkZvcmVncm91bmQiOnsiJGlkIjoiMjExNSIsIkNvbG9yIjp7IiRpZCI6IjIxM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ExNyIsIlRvcCI6MC4wLCJMZWZ0IjowLjAsIlJpZ2h0IjowLjAsIkJvdHRvbSI6MC4wfSwiUGFkZGluZyI6eyIkaWQiOiIyMTE4IiwiVG9wIjowLjAsIkxlZnQiOjAuMCwiUmlnaHQiOjAuMCwiQm90dG9tIjowLjB9LCJCYWNrZ3JvdW5kIjp7IiRpZCI6IjIxMTkiLCJDb2xvciI6eyIkaWQiOiIyMTIwIiwiQSI6MCwiUiI6MjU1LCJHIjoyNTUsIkIiOjI1NX19LCJJc1Zpc2libGUiOnRydWUsIldpZHRoIjowLjAsIkhlaWdodCI6MC4wLCJCb3JkZXJTdHlsZSI6eyIkaWQiOiIyMTIxIiwiTGluZUNvbG9yIjpudWxsLCJMaW5lV2VpZ2h0IjowLjAsIkxpbmVUeXBlIjowLCJQYXJlbnRTdHlsZSI6bnVsbH0sIlBhcmVudFN0eWxlIjpudWxsfSwiRGF0ZVN0eWxlIjp7IiRpZCI6IjIxMjIiLCJGb250U2V0dGluZ3MiOnsiJGlkIjoiMjEyMyIsIkZvbnRTaXplIjoxMCwiRm9udE5hbWUiOiJDYWxpYnJpIiwiSXNCb2xkIjpmYWxzZSwiSXNJdGFsaWMiOmZhbHNlLCJJc1VuZGVybGluZWQiOmZhbHNlLCJQYXJlbnRTdHlsZSI6bnVsbH0sIkF1dG9TaXplIjowLCJGb3JlZ3JvdW5kIjp7IiRpZCI6IjIxMjQiLCJDb2xvciI6eyIkaWQiOiIyMTI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MTI2IiwiVG9wIjowLjAsIkxlZnQiOjAuMCwiUmlnaHQiOjAuMCwiQm90dG9tIjowLjB9LCJQYWRkaW5nIjp7IiRpZCI6IjIxMjciLCJUb3AiOjAuMCwiTGVmdCI6MC4wLCJSaWdodCI6MC4wLCJCb3R0b20iOjAuMH0sIkJhY2tncm91bmQiOnsiJGlkIjoiMjEyOCIsIkNvbG9yIjp7IiRpZCI6IjIxMjkiLCJBIjowLCJSIjoyNTUsIkciOjI1NSwiQiI6MjU1fX0sIklzVmlzaWJsZSI6ZmFsc2UsIldpZHRoIjowLjAsIkhlaWdodCI6MC4wLCJCb3JkZXJTdHlsZSI6eyIkaWQiOiIyMTMwIiwiTGluZUNvbG9yIjpudWxsLCJMaW5lV2VpZ2h0IjowLjAsIkxpbmVUeXBlIjowLCJQYXJlbnRTdHlsZSI6bnVsbH0sIlBhcmVudFN0eWxlIjpudWxsfSwiRGF0ZUZvcm1hdCI6eyIkaWQiOiIyMTM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MzIiLCJGb3JtYXQiOjAsIklzVmlzaWJsZSI6ZmFsc2UsIkxhc3RLbm93blZpc2liaWxpdHlTdGF0ZSI6ZmFsc2V9LCJJc1Zpc2libGUiOnRydWUsIlBhcmVudFN0eWxlIjpudWxsfSwiSHlwZXJsaW5rIjpudWxsLCJJbXBvcnRJZCI6bnVsbH1dLCJJZCI6ImQ5ZjMyNWU5LWI1ZmItNDM4Ny05ZWEzLWJjZTVlNTMzYWJjOSIsIklzU2luZ2xlSXRlbVJvdyI6ZmFsc2V9LHsiJGlkIjoiMjEzMyIsIl90YXNrcyI6W3siJGlkIjoiMjEzNCIsIl9hdHRhY2hlZE1pbGVzdG9uZXMiOltdLCJUYXNrRGVmaW5pdGlvbiI6eyIkaWQiOiIyMTM1IiwiR3JvdXBOYW1lIjpudWxsLCJTdGFydERhdGUiOiIyMDI1LTEwLTAxVDA5OjUzOjAwWiIsIkVuZERhdGUiOiIyMDI1LTEwLTE1VDIzOjU5OjAwWiIsIlBlcmNlbnRhZ2VDb21wbGV0ZSI6bnVsbCwiU3R5bGUiOnsiJGlkIjoiMjEzNiIsIlNoYXBlIjoyLCJTaGFwZVRoaWNrbmVzcyI6MCwiRHVyYXRpb25Gb3JtYXQiOjAsIkluY2x1ZGVOb25Xb3JraW5nRGF5c0luRHVyYXRpb24iOmZhbHNlLCJQZXJjZW50YWdlQ29tcGxldGVTdHlsZSI6eyIkaWQiOiIyMTM3IiwiRm9udFNldHRpbmdzIjp7IiRpZCI6IjIxMzgiLCJGb250U2l6ZSI6MTAsIkZvbnROYW1lIjoiQ2FsaWJyaSIsIklzQm9sZCI6ZmFsc2UsIklzSXRhbGljIjpmYWxzZSwiSXNVbmRlcmxpbmVkIjpmYWxzZSwiUGFyZW50U3R5bGUiOm51bGx9LCJBdXRvU2l6ZSI6MCwiRm9yZWdyb3VuZCI6eyIkaWQiOiIyMTM5IiwiQ29sb3IiOnsiJGlkIjoiMjE0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NDEiLCJUb3AiOjAuMCwiTGVmdCI6MC4wLCJSaWdodCI6MC4wLCJCb3R0b20iOjAuMH0sIlBhZGRpbmciOnsiJGlkIjoiMjE0MiIsIlRvcCI6MC4wLCJMZWZ0IjowLjAsIlJpZ2h0IjowLjAsIkJvdHRvbSI6MC4wfSwiQmFja2dyb3VuZCI6eyIkaWQiOiIyMTQzIiwiQ29sb3IiOnsiJGlkIjoiMjE0NCIsIkEiOjg5LCJSIjowLCJHIjowLCJCIjowfX0sIklzVmlzaWJsZSI6dHJ1ZSwiV2lkdGgiOjAuMCwiSGVpZ2h0IjowLjAsIkJvcmRlclN0eWxlIjp7IiRpZCI6IjIxNDUiLCJMaW5lQ29sb3IiOm51bGwsIkxpbmVXZWlnaHQiOjAuMCwiTGluZVR5cGUiOjAsIlBhcmVudFN0eWxlIjpudWxsfSwiUGFyZW50U3R5bGUiOm51bGx9LCJEdXJhdGlvblN0eWxlIjp7IiRpZCI6IjIxNDYiLCJGb250U2V0dGluZ3MiOnsiJGlkIjoiMjE0NyIsIkZvbnRTaXplIjoxMCwiRm9udE5hbWUiOiJDYWxpYnJpIiwiSXNCb2xkIjpmYWxzZSwiSXNJdGFsaWMiOmZhbHNlLCJJc1VuZGVybGluZWQiOmZhbHNlLCJQYXJlbnRTdHlsZSI6bnVsbH0sIkF1dG9TaXplIjowLCJGb3JlZ3JvdW5kIjp7IiRpZCI6IjIxNDgiLCJDb2xvciI6eyIkaWQiOiIyMTQ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1MCIsIlRvcCI6MC4wLCJMZWZ0IjowLjAsIlJpZ2h0IjowLjAsIkJvdHRvbSI6MC4wfSwiUGFkZGluZyI6eyIkaWQiOiIyMTUxIiwiVG9wIjowLjAsIkxlZnQiOjAuMCwiUmlnaHQiOjAuMCwiQm90dG9tIjowLjB9LCJCYWNrZ3JvdW5kIjp7IiRpZCI6IjIxNTIiLCJDb2xvciI6eyIkcmVmIjoiMjE0NCJ9fSwiSXNWaXNpYmxlIjp0cnVlLCJXaWR0aCI6MC4wLCJIZWlnaHQiOjAuMCwiQm9yZGVyU3R5bGUiOnsiJGlkIjoiMjE1MyIsIkxpbmVDb2xvciI6bnVsbCwiTGluZVdlaWdodCI6MC4wLCJMaW5lVHlwZSI6MCwiUGFyZW50U3R5bGUiOm51bGx9LCJQYXJlbnRTdHlsZSI6bnVsbH0sIkhvcml6b250YWxDb25uZWN0b3JTdHlsZSI6eyIkaWQiOiIyMTU0IiwiTGluZUNvbG9yIjp7IiRpZCI6IjIxNTUiLCIkdHlwZSI6Ik5MUkUuQ29tbW9uLkRvbS5Tb2xpZENvbG9yQnJ1c2gsIE5MUkUuQ29tbW9uIiwiQ29sb3IiOnsiJGlkIjoiMjE1NiIsIkEiOjI1NSwiUiI6MjA0LCJHIjoyMDQsIkIiOjIwNH19LCJMaW5lV2VpZ2h0IjoxLjAsIkxpbmVUeXBlIjowLCJQYXJlbnRTdHlsZSI6bnVsbH0sIlZlcnRpY2FsQ29ubmVjdG9yU3R5bGUiOnsiJGlkIjoiMjE1NyIsIkxpbmVDb2xvciI6eyIkaWQiOiIyMTU4IiwiJHR5cGUiOiJOTFJFLkNvbW1vbi5Eb20uU29saWRDb2xvckJydXNoLCBOTFJFLkNvbW1vbiIsIkNvbG9yIjp7IiRpZCI6IjIxNT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yMTYwIiwiTWFyZ2luIjp7IiRpZCI6IjIxNjEiLCJUb3AiOjAuMCwiTGVmdCI6NC4wLCJSaWdodCI6NC4wLCJCb3R0b20iOjAuMH0sIlBhZGRpbmciOnsiJGlkIjoiMjE2MiIsIlRvcCI6MC4wLCJMZWZ0IjowLjAsIlJpZ2h0IjowLjAsIkJvdHRvbSI6MC4wfSwiQmFja2dyb3VuZCI6eyIkaWQiOiIyMTYzIiwiQ29sb3IiOnsiJGlkIjoiMjE2NCIsIkEiOjI1NSwiUiI6MTExLCJHIjoxMTEsIkIiOjExNn19LCJJc1Zpc2libGUiOnRydWUsIldpZHRoIjowLjAsIkhlaWdodCI6MTYuMTEzMzMzMzMzMzMzMzQ0LCJCb3JkZXJTdHlsZSI6eyIkaWQiOiIyMTY1IiwiTGluZUNvbG9yIjp7IiRpZCI6IjIxNjYiLCIkdHlwZSI6Ik5MUkUuQ29tbW9uLkRvbS5Tb2xpZENvbG9yQnJ1c2gsIE5MUkUuQ29tbW9uIiwiQ29sb3IiOnsiJGlkIjoiMjE2NyIsIkEiOjI1NSwiUiI6MjU1LCJHIjowLCJCIjowfX0sIkxpbmVXZWlnaHQiOjAuMCwiTGluZVR5cGUiOjAsIlBhcmVudFN0eWxlIjpudWxsfSwiUGFyZW50U3R5bGUiOm51bGx9LCJUaXRsZVN0eWxlIjp7IiRpZCI6IjIxNjgiLCJGb250U2V0dGluZ3MiOnsiJGlkIjoiMjE2OSIsIkZvbnRTaXplIjoxMCwiRm9udE5hbWUiOiJNViBCb2xpIiwiSXNCb2xkIjpmYWxzZSwiSXNJdGFsaWMiOmZhbHNlLCJJc1VuZGVybGluZWQiOmZhbHNlLCJQYXJlbnRTdHlsZSI6bnVsbH0sIkF1dG9TaXplIjoyLCJGb3JlZ3JvdW5kIjp7IiRpZCI6IjIxNzAiLCJDb2xvciI6eyIkaWQiOiIyMTcxIiwiQSI6MjU1LCJSIjoyNTUsIkciOjI1NSwiQiI6MjU1fX0sIk1heFdpZHRoIjo0NC4yNCwiTWF4SGVpZ2h0IjoiSW5maW5pdHkiLCJTbWFydEZvcmVncm91bmRJc0FjdGl2ZSI6ZmFsc2UsIkhvcml6b250YWxBbGlnbm1lbnQiOjEsIlZlcnRpY2FsQWxpZ25tZW50IjowLCJTbWFydEZvcmVncm91bmQiOm51bGwsIkJhY2tncm91bmRGaWxsVHlwZSI6MCwiTWFyZ2luIjp7IiRpZCI6IjIxNzIiLCJUb3AiOjAuMCwiTGVmdCI6MC4wLCJSaWdodCI6MC4wLCJCb3R0b20iOjAuMH0sIlBhZGRpbmciOnsiJGlkIjoiMjE3MyIsIlRvcCI6MC4wLCJMZWZ0IjowLjAsIlJpZ2h0IjowLjAsIkJvdHRvbSI6MC4wfSwiQmFja2dyb3VuZCI6eyIkaWQiOiIyMTc0IiwiQ29sb3IiOnsiJGlkIjoiMjE3NSIsIkEiOjAsIlIiOjI1NSwiRyI6MjU1LCJCIjoyNTV9fSwiSXNWaXNpYmxlIjp0cnVlLCJXaWR0aCI6MC4wLCJIZWlnaHQiOjAuMCwiQm9yZGVyU3R5bGUiOnsiJGlkIjoiMjE3NiIsIkxpbmVDb2xvciI6bnVsbCwiTGluZVdlaWdodCI6MC4wLCJMaW5lVHlwZSI6MCwiUGFyZW50U3R5bGUiOm51bGx9LCJQYXJlbnRTdHlsZSI6bnVsbH0sIkRhdGVTdHlsZSI6eyIkaWQiOiIyMTc3IiwiRm9udFNldHRpbmdzIjp7IiRpZCI6IjIxNzgiLCJGb250U2l6ZSI6MTAsIkZvbnROYW1lIjoiQ2FsaWJyaSIsIklzQm9sZCI6ZmFsc2UsIklzSXRhbGljIjpmYWxzZSwiSXNVbmRlcmxpbmVkIjpmYWxzZSwiUGFyZW50U3R5bGUiOm51bGx9LCJBdXRvU2l6ZSI6MCwiRm9yZWdyb3VuZCI6eyIkaWQiOiIyMTc5IiwiQ29sb3IiOnsiJGlkIjoiMjE4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4MSIsIlRvcCI6MC4wLCJMZWZ0IjowLjAsIlJpZ2h0IjowLjAsIkJvdHRvbSI6MC4wfSwiUGFkZGluZyI6eyIkaWQiOiIyMTgyIiwiVG9wIjowLjAsIkxlZnQiOjAuMCwiUmlnaHQiOjAuMCwiQm90dG9tIjowLjB9LCJCYWNrZ3JvdW5kIjp7IiRpZCI6IjIxODMiLCJDb2xvciI6eyIkcmVmIjoiMjE0NCJ9fSwiSXNWaXNpYmxlIjp0cnVlLCJXaWR0aCI6MC4wLCJIZWlnaHQiOjAuMCwiQm9yZGVyU3R5bGUiOnsiJGlkIjoiMjE4NCIsIkxpbmVDb2xvciI6bnVsbCwiTGluZVdlaWdodCI6MC4wLCJMaW5lVHlwZSI6MCwiUGFyZW50U3R5bGUiOm51bGx9LCJQYXJlbnRTdHlsZSI6bnVsbH0sIkRhdGVGb3JtYXQiOnsiJGlkIjoiMjE4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g2IiwiRm9ybWF0IjowLCJJc1Zpc2libGUiOmZhbHNlLCJMYXN0S25vd25WaXNpYmlsaXR5U3RhdGUiOmZhbHNlfSwiSXNWaXNpYmxlIjp0cnVlLCJQYXJlbnRTdHlsZSI6bnVsbH0sIkluZGV4Ijo0MCwiU21hcnREdXJhdGlvbkFjdGl2YXRlZCI6ZmFsc2UsIkRhdGVGb3JtYXQiOnsiJHJlZiI6IjIxODUifSwiV2Vla051bWJlcmluZyI6eyIkaWQiOiIyMTg3IiwiRm9ybWF0IjowLCJJc1Zpc2libGUiOmZhbHNlLCJMYXN0S25vd25WaXNpYmlsaXR5U3RhdGUiOmZhbHNlfSwiSWQiOiJlYWJkM2NkNC0xMTY0LTRkZmMtYjhiMy02MTBiMjhhNDY2MGEiLCJJbXBvcnRJZCI6bnVsbCwiVGl0bGUiOiJNaWdyYXRpb24iLCJOb3RlIjpudWxsLCJIeXBlcmxpbmsiOnsiJGlkIjoiMjE4OCIsIkFkZHJlc3MiOiIiLCJTdWJBZGRyZXNzIjoiIn0sIklzQ2hhbmdlZCI6ZmFsc2UsIklzTmV3IjpmYWxzZX19XSwiX21pbGVzdG9uZXMiOlt7IiRpZCI6IjIxODkiLCJJZCI6ImIzNjMzZWZhLTcyZWItNDc1NC1hNWVhLTZmNzMzOGUyZDgyZSIsIkluZGV4IjozOSwiR3JvdXBJZCI6bnVsbCwiVGl0bGUiOiJHbyBMaXZlISIsIkRhdGVUaW1lIjoiMjAyNS0xMC0xN1QyMzo1OTowMCIsIlBlcmNlbnRhZ2VDb21wbGV0ZSI6bnVsbCwiTm90ZSI6bnVsbCwiU3R5bGUiOnsiJGlkIjoiMjE5MCIsIlRpdGxlUG9zaXRpb24iOiJSaWdodCIsIkRhdGVQb3NpdGlvbiI6IkxlZnQiLCJTaGFwZVR5cGUiOjEzLCJTaGFwZVNpemUiOjEsIlNwYWNpbmciOjUsIlNoYXBlU3R5bGUiOnsiJGlkIjoiMjE5MSIsIk1hcmdpbiI6eyIkaWQiOiIyMTkyIiwiVG9wIjowLjAsIkxlZnQiOjAuMCwiUmlnaHQiOjAuMCwiQm90dG9tIjowLjB9LCJQYWRkaW5nIjp7IiRpZCI6IjIxOTMiLCJUb3AiOjAuMCwiTGVmdCI6MC4wLCJSaWdodCI6MC4wLCJCb3R0b20iOjAuMH0sIkJhY2tncm91bmQiOnsiJGlkIjoiMjE5NCIsIkNvbG9yIjp7IiRpZCI6IjIxOTUiLCJBIjoyNTUsIlIiOjExMSwiRyI6MTExLCJCIjoxMTZ9fSwiSXNWaXNpYmxlIjp0cnVlLCJXaWR0aCI6MTguMCwiSGVpZ2h0IjoyMC4wLCJCb3JkZXJTdHlsZSI6eyIkaWQiOiIyMTk2IiwiTGluZUNvbG9yIjp7IiRpZCI6IjIxOTciLCIkdHlwZSI6Ik5MUkUuQ29tbW9uLkRvbS5Tb2xpZENvbG9yQnJ1c2gsIE5MUkUuQ29tbW9uIiwiQ29sb3IiOnsiJGlkIjoiMjE5OCIsIkEiOjI1NSwiUiI6MTI5LCJHIjoxNDksIkIiOjkxfX0sIkxpbmVXZWlnaHQiOjAuMCwiTGluZVR5cGUiOjAsIlBhcmVudFN0eWxlIjpudWxsfSwiUGFyZW50U3R5bGUiOm51bGx9LCJUaXRsZVN0eWxlIjp7IiRpZCI6IjIxOTkiLCJGb250U2V0dGluZ3MiOnsiJGlkIjoiMjIwMCIsIkZvbnRTaXplIjoxMSwiRm9udE5hbWUiOiJNViBCb2xpIiwiSXNCb2xkIjp0cnVlLCJJc0l0YWxpYyI6ZmFsc2UsIklzVW5kZXJsaW5lZCI6ZmFsc2UsIlBhcmVudFN0eWxlIjpudWxsfSwiQXV0b1NpemUiOjIsIkZvcmVncm91bmQiOnsiJGlkIjoiMjIwMSIsIkNvbG9yIjp7IiRpZCI6IjIyMDIiLCJBIjoyNTUsIlIiOjAsIkciOjAsIkIiOjB9fSwiTWF4V2lkdGgiOjYwLjg4MTk2OTQ1MTkwNDMsIk1heEhlaWdodCI6IkluZmluaXR5IiwiU21hcnRGb3JlZ3JvdW5kSXNBY3RpdmUiOmZhbHNlLCJIb3Jpem9udGFsQWxpZ25tZW50IjowLCJWZXJ0aWNhbEFsaWdubWVudCI6MCwiU21hcnRGb3JlZ3JvdW5kIjpudWxsLCJCYWNrZ3JvdW5kRmlsbFR5cGUiOjAsIk1hcmdpbiI6eyIkaWQiOiIyMjAzIiwiVG9wIjowLjAsIkxlZnQiOjAuMCwiUmlnaHQiOjAuMCwiQm90dG9tIjowLjB9LCJQYWRkaW5nIjp7IiRpZCI6IjIyMDQiLCJUb3AiOjAuMCwiTGVmdCI6MC4wLCJSaWdodCI6MC4wLCJCb3R0b20iOjAuMH0sIkJhY2tncm91bmQiOnsiJGlkIjoiMjIwNSIsIkNvbG9yIjp7IiRpZCI6IjIyMDYiLCJBIjowLCJSIjoyNTUsIkciOjI1NSwiQiI6MjU1fX0sIklzVmlzaWJsZSI6dHJ1ZSwiV2lkdGgiOjAuMCwiSGVpZ2h0IjowLjAsIkJvcmRlclN0eWxlIjp7IiRpZCI6IjIyMDciLCJMaW5lQ29sb3IiOm51bGwsIkxpbmVXZWlnaHQiOjAuMCwiTGluZVR5cGUiOjAsIlBhcmVudFN0eWxlIjpudWxsfSwiUGFyZW50U3R5bGUiOm51bGx9LCJEYXRlU3R5bGUiOnsiJGlkIjoiMjIwOCIsIkZvbnRTZXR0aW5ncyI6eyIkaWQiOiIyMjA5IiwiRm9udFNpemUiOjEwLCJGb250TmFtZSI6IkNhbGlicmkiLCJJc0JvbGQiOmZhbHNlLCJJc0l0YWxpYyI6ZmFsc2UsIklzVW5kZXJsaW5lZCI6ZmFsc2UsIlBhcmVudFN0eWxlIjpudWxsfSwiQXV0b1NpemUiOjAsIkZvcmVncm91bmQiOnsiJGlkIjoiMjIxMCIsIkNvbG9yIjp7IiRpZCI6IjIyMT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yMTIiLCJUb3AiOjAuMCwiTGVmdCI6MC4wLCJSaWdodCI6MC4wLCJCb3R0b20iOjAuMH0sIlBhZGRpbmciOnsiJGlkIjoiMjIxMyIsIlRvcCI6MC4wLCJMZWZ0IjowLjAsIlJpZ2h0IjowLjAsIkJvdHRvbSI6MC4wfSwiQmFja2dyb3VuZCI6eyIkaWQiOiIyMjE0IiwiQ29sb3IiOnsiJGlkIjoiMjIxNSIsIkEiOjAsIlIiOjI1NSwiRyI6MjU1LCJCIjoyNTV9fSwiSXNWaXNpYmxlIjpmYWxzZSwiV2lkdGgiOjAuMCwiSGVpZ2h0IjowLjAsIkJvcmRlclN0eWxlIjp7IiRpZCI6IjIyMTYiLCJMaW5lQ29sb3IiOm51bGwsIkxpbmVXZWlnaHQiOjAuMCwiTGluZVR5cGUiOjAsIlBhcmVudFN0eWxlIjpudWxsfSwiUGFyZW50U3R5bGUiOm51bGx9LCJEYXRlRm9ybWF0Ijp7IiRpZCI6IjIyM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xOCIsIkZvcm1hdCI6MCwiSXNWaXNpYmxlIjpmYWxzZSwiTGFzdEtub3duVmlzaWJpbGl0eVN0YXRlIjpmYWxzZX0sIklzVmlzaWJsZSI6dHJ1ZSwiUGFyZW50U3R5bGUiOm51bGx9LCJIeXBlcmxpbmsiOm51bGwsIkltcG9ydElkIjpudWxsfSx7IiRpZCI6IjIyMTkiLCJJZCI6IjEyYmJiODA4LTBmMmUtNDI0YS1iYjNlLTFjZTk0NDgwNmVjZSIsIkluZGV4Ijo0MSwiR3JvdXBJZCI6bnVsbCwiVGl0bGUiOiJOb3RpZmljYXRpb24iLCJEYXRlVGltZSI6IjIwMjUtMDktMjhUMjM6NTk6MDAiLCJQZXJjZW50YWdlQ29tcGxldGUiOm51bGwsIk5vdGUiOm51bGwsIlN0eWxlIjp7IiRpZCI6IjIyMjAiLCJUaXRsZVBvc2l0aW9uIjoiTGVmdCIsIkRhdGVQb3NpdGlvbiI6IkxlZnQiLCJTaGFwZVR5cGUiOjYsIlNoYXBlU2l6ZSI6MCwiU3BhY2luZyI6NSwiU2hhcGVTdHlsZSI6eyIkaWQiOiIyMjIxIiwiTWFyZ2luIjp7IiRpZCI6IjIyMjIiLCJUb3AiOjAuMCwiTGVmdCI6MC4wLCJSaWdodCI6MC4wLCJCb3R0b20iOjAuMH0sIlBhZGRpbmciOnsiJGlkIjoiMjIyMyIsIlRvcCI6MC4wLCJMZWZ0IjowLjAsIlJpZ2h0IjowLjAsIkJvdHRvbSI6MC4wfSwiQmFja2dyb3VuZCI6eyIkaWQiOiIyMjI0IiwiQ29sb3IiOnsiJGlkIjoiMjIyNSIsIkEiOjI1NSwiUiI6MTExLCJHIjoxMTEsIkIiOjExNn19LCJJc1Zpc2libGUiOnRydWUsIldpZHRoIjoxMi4wLCJIZWlnaHQiOjE0LjAsIkJvcmRlclN0eWxlIjp7IiRpZCI6IjIyMjYiLCJMaW5lQ29sb3IiOm51bGwsIkxpbmVXZWlnaHQiOjAuMCwiTGluZVR5cGUiOjAsIlBhcmVudFN0eWxlIjpudWxsfSwiUGFyZW50U3R5bGUiOm51bGx9LCJUaXRsZVN0eWxlIjp7IiRpZCI6IjIyMjciLCJGb250U2V0dGluZ3MiOnsiJGlkIjoiMjIyOCIsIkZvbnRTaXplIjoxMSwiRm9udE5hbWUiOiJNViBCb2xpIiwiSXNCb2xkIjpmYWxzZSwiSXNJdGFsaWMiOmZhbHNlLCJJc1VuZGVybGluZWQiOmZhbHNlLCJQYXJlbnRTdHlsZSI6bnVsbH0sIkF1dG9TaXplIjowLCJGb3JlZ3JvdW5kIjp7IiRpZCI6IjIyMjkiLCJDb2xvciI6eyIkaWQiOiIyMjMw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IyMzEiLCJUb3AiOjAuMCwiTGVmdCI6MC4wLCJSaWdodCI6MC4wLCJCb3R0b20iOjAuMH0sIlBhZGRpbmciOnsiJGlkIjoiMjIzMiIsIlRvcCI6MC4wLCJMZWZ0IjowLjAsIlJpZ2h0IjowLjAsIkJvdHRvbSI6MC4wfSwiQmFja2dyb3VuZCI6eyIkaWQiOiIyMjMzIiwiQ29sb3IiOnsiJGlkIjoiMjIzNCIsIkEiOjAsIlIiOjI1NSwiRyI6MjU1LCJCIjoyNTV9fSwiSXNWaXNpYmxlIjp0cnVlLCJXaWR0aCI6MC4wLCJIZWlnaHQiOjAuMCwiQm9yZGVyU3R5bGUiOnsiJGlkIjoiMjIzNSIsIkxpbmVDb2xvciI6bnVsbCwiTGluZVdlaWdodCI6MC4wLCJMaW5lVHlwZSI6MCwiUGFyZW50U3R5bGUiOm51bGx9LCJQYXJlbnRTdHlsZSI6bnVsbH0sIkRhdGVTdHlsZSI6eyIkaWQiOiIyMjM2IiwiRm9udFNldHRpbmdzIjp7IiRpZCI6IjIyMzciLCJGb250U2l6ZSI6MTAsIkZvbnROYW1lIjoiQ2FsaWJyaSIsIklzQm9sZCI6ZmFsc2UsIklzSXRhbGljIjpmYWxzZSwiSXNVbmRlcmxpbmVkIjpmYWxzZSwiUGFyZW50U3R5bGUiOm51bGx9LCJBdXRvU2l6ZSI6MCwiRm9yZWdyb3VuZCI6eyIkaWQiOiIyMjM4IiwiQ29sb3IiOnsiJGlkIjoiMjIz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I0MCIsIlRvcCI6MC4wLCJMZWZ0IjowLjAsIlJpZ2h0IjowLjAsIkJvdHRvbSI6MC4wfSwiUGFkZGluZyI6eyIkaWQiOiIyMjQxIiwiVG9wIjowLjAsIkxlZnQiOjAuMCwiUmlnaHQiOjAuMCwiQm90dG9tIjowLjB9LCJCYWNrZ3JvdW5kIjp7IiRpZCI6IjIyNDIiLCJDb2xvciI6eyIkaWQiOiIyMjQzIiwiQSI6MCwiUiI6MjU1LCJHIjoyNTUsIkIiOjI1NX19LCJJc1Zpc2libGUiOmZhbHNlLCJXaWR0aCI6MC4wLCJIZWlnaHQiOjAuMCwiQm9yZGVyU3R5bGUiOnsiJGlkIjoiMjI0NCIsIkxpbmVDb2xvciI6bnVsbCwiTGluZVdlaWdodCI6MC4wLCJMaW5lVHlwZSI6MCwiUGFyZW50U3R5bGUiOm51bGx9LCJQYXJlbnRTdHlsZSI6bnVsbH0sIkRhdGVGb3JtYXQiOnsiJGlkIjoiMjI0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Q2IiwiRm9ybWF0IjowLCJJc1Zpc2libGUiOmZhbHNlLCJMYXN0S25vd25WaXNpYmlsaXR5U3RhdGUiOmZhbHNlfSwiSXNWaXNpYmxlIjp0cnVlLCJQYXJlbnRTdHlsZSI6bnVsbH0sIkh5cGVybGluayI6bnVsbCwiSW1wb3J0SWQiOm51bGx9XSwiSWQiOiI3ZWJmNjNkZi04ZDkzLTQxOTYtYWFiMi1iMjY2Njk0NDQ3YzgiLCJJc1NpbmdsZUl0ZW1Sb3ciOmZhbHNlfSx7IiRpZCI6IjIyNDciLCJfdGFza3MiOltdLCJfbWlsZXN0b25lcyI6W3siJGlkIjoiMjI0OCIsIklkIjoiMjk1ZmVjZGYtMGQ5Yi00OGEyLTkwZDktNDE3YzFiN2Y5NWM2IiwiSW5kZXgiOjQyLCJHcm91cElkIjpudWxsLCJUaXRsZSI6IkF3YXJlbmVzcyIsIkRhdGVUaW1lIjoiMjAxOS0wOC0xOFQyMzo1OTowMFoiLCJQZXJjZW50YWdlQ29tcGxldGUiOm51bGwsIk5vdGUiOm51bGwsIlN0eWxlIjp7IiRpZCI6IjIyNDkiLCJUaXRsZVBvc2l0aW9uIjoiTGVmdCIsIkRhdGVQb3NpdGlvbiI6IkxlZnQiLCJTaGFwZVR5cGUiOjEzLCJTaGFwZVNpemUiOjEsIlNwYWNpbmciOjAsIlNoYXBlU3R5bGUiOnsiJGlkIjoiMjI1MCIsIk1hcmdpbiI6eyIkaWQiOiIyMjUxIiwiVG9wIjowLjAsIkxlZnQiOjAuMCwiUmlnaHQiOjAuMCwiQm90dG9tIjowLjB9LCJQYWRkaW5nIjp7IiRpZCI6IjIyNTIiLCJUb3AiOjAuMCwiTGVmdCI6MC4wLCJSaWdodCI6MC4wLCJCb3R0b20iOjAuMH0sIkJhY2tncm91bmQiOnsiJGlkIjoiMjI1MyIsIkNvbG9yIjp7IiRpZCI6IjIyNTQiLCJBIjoyNTUsIlIiOjExMSwiRyI6NDksIkIiOjE1Mn19LCJJc1Zpc2libGUiOnRydWUsIldpZHRoIjoxMy4wLCJIZWlnaHQiOjEzLjAsIkJvcmRlclN0eWxlIjp7IiRpZCI6IjIyNTUiLCJMaW5lQ29sb3IiOm51bGwsIkxpbmVXZWlnaHQiOjAuMCwiTGluZVR5cGUiOjAsIlBhcmVudFN0eWxlIjpudWxsfSwiUGFyZW50U3R5bGUiOm51bGx9LCJUaXRsZVN0eWxlIjp7IiRpZCI6IjIyNTYiLCJGb250U2V0dGluZ3MiOnsiJGlkIjoiMjI1NyIsIkZvbnRTaXplIjoxMSwiRm9udE5hbWUiOiJNViBCb2xpIiwiSXNCb2xkIjpmYWxzZSwiSXNJdGFsaWMiOmZhbHNlLCJJc1VuZGVybGluZWQiOmZhbHNlLCJQYXJlbnRTdHlsZSI6bnVsbH0sIkF1dG9TaXplIjowLCJGb3JlZ3JvdW5kIjp7IiRpZCI6IjIyNTgiLCJDb2xvciI6eyIkaWQiOiIyMjU5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IyNjAiLCJUb3AiOjAuMCwiTGVmdCI6MC4wLCJSaWdodCI6MC4wLCJCb3R0b20iOjAuMH0sIlBhZGRpbmciOnsiJGlkIjoiMjI2MSIsIlRvcCI6MC4wLCJMZWZ0IjowLjAsIlJpZ2h0IjowLjAsIkJvdHRvbSI6MC4wfSwiQmFja2dyb3VuZCI6eyIkaWQiOiIyMjYyIiwiQ29sb3IiOnsiJGlkIjoiMjI2MyIsIkEiOjg5LCJSIjowLCJHIjowLCJCIjowfX0sIklzVmlzaWJsZSI6dHJ1ZSwiV2lkdGgiOjAuMCwiSGVpZ2h0IjowLjAsIkJvcmRlclN0eWxlIjp7IiRpZCI6IjIyNjQiLCJMaW5lQ29sb3IiOm51bGwsIkxpbmVXZWlnaHQiOjAuMCwiTGluZVR5cGUiOjAsIlBhcmVudFN0eWxlIjpudWxsfSwiUGFyZW50U3R5bGUiOm51bGx9LCJEYXRlU3R5bGUiOnsiJGlkIjoiMjI2NSIsIkZvbnRTZXR0aW5ncyI6eyIkaWQiOiIyMjY2IiwiRm9udFNpemUiOjEwLCJGb250TmFtZSI6IkNhbGlicmkiLCJJc0JvbGQiOmZhbHNlLCJJc0l0YWxpYyI6ZmFsc2UsIklzVW5kZXJsaW5lZCI6ZmFsc2UsIlBhcmVudFN0eWxlIjpudWxsfSwiQXV0b1NpemUiOjAsIkZvcmVncm91bmQiOnsiJGlkIjoiMjI2NyIsIkNvbG9yIjp7IiRpZCI6IjIyNj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yNjkiLCJUb3AiOjAuMCwiTGVmdCI6MC4wLCJSaWdodCI6MC4wLCJCb3R0b20iOjAuMH0sIlBhZGRpbmciOnsiJGlkIjoiMjI3MCIsIlRvcCI6MC4wLCJMZWZ0IjowLjAsIlJpZ2h0IjowLjAsIkJvdHRvbSI6MC4wfSwiQmFja2dyb3VuZCI6eyIkaWQiOiIyMjcxIiwiQ29sb3IiOnsiJHJlZiI6IjIyNjMifX0sIklzVmlzaWJsZSI6ZmFsc2UsIldpZHRoIjowLjAsIkhlaWdodCI6MC4wLCJCb3JkZXJTdHlsZSI6eyIkaWQiOiIyMjcyIiwiTGluZUNvbG9yIjpudWxsLCJMaW5lV2VpZ2h0IjowLjAsIkxpbmVUeXBlIjowLCJQYXJlbnRTdHlsZSI6bnVsbH0sIlBhcmVudFN0eWxlIjpudWxsfSwiRGF0ZUZvcm1hdCI6eyIkaWQiOiIyMjc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zQiLCJGb3JtYXQiOjAsIklzVmlzaWJsZSI6ZmFsc2UsIkxhc3RLbm93blZpc2liaWxpdHlTdGF0ZSI6ZmFsc2V9LCJJc1Zpc2libGUiOmZhbHNlLCJQYXJlbnRTdHlsZSI6bnVsbH0sIkh5cGVybGluayI6bnVsbCwiSW1wb3J0SWQiOm51bGx9XSwiSWQiOiIwMDAwMDAwMC0wMDAwLTAwMDAtMDAwMC0wMDAwMDAwMDAwMDAiLCJJc1NpbmdsZUl0ZW1Sb3ciOnRydWV9LHsiJGlkIjoiMjI3NSIsIl90YXNrcyI6W10sIl9taWxlc3RvbmVzIjpbeyIkaWQiOiIyMjc2IiwiSWQiOiJlZTZmNzUwNS0yYzI5LTRiNDEtOTU1MC0zYjM4ZDRmYmYyNTUiLCJJbmRleCI6NDMsIkdyb3VwSWQiOm51bGwsIlRpdGxlIjoiTTIiLCJEYXRlVGltZSI6IjIwMTktMDktMzBUMjM6NTk6MDBaIiwiUGVyY2VudGFnZUNvbXBsZXRlIjpudWxsLCJOb3RlIjpudWxsLCJTdHlsZSI6eyIkaWQiOiIyMjc3IiwiVGl0bGVQb3NpdGlvbiI6IkxlZnQiLCJEYXRlUG9zaXRpb24iOiJMZWZ0IiwiU2hhcGVUeXBlIjoxMywiU2hhcGVTaXplIjoxLCJTcGFjaW5nIjowLCJTaGFwZVN0eWxlIjp7IiRpZCI6IjIyNzgiLCJNYXJnaW4iOnsiJGlkIjoiMjI3OSIsIlRvcCI6MC4wLCJMZWZ0IjowLjAsIlJpZ2h0IjowLjAsIkJvdHRvbSI6MC4wfSwiUGFkZGluZyI6eyIkaWQiOiIyMjgwIiwiVG9wIjowLjAsIkxlZnQiOjAuMCwiUmlnaHQiOjAuMCwiQm90dG9tIjowLjB9LCJCYWNrZ3JvdW5kIjp7IiRpZCI6IjIyODEiLCJDb2xvciI6eyIkaWQiOiIyMjgyIiwiQSI6MjU1LCJSIjoxMTEsIkciOjQ5LCJCIjoxNTJ9fSwiSXNWaXNpYmxlIjp0cnVlLCJXaWR0aCI6MTMuMCwiSGVpZ2h0IjoxMy4wLCJCb3JkZXJTdHlsZSI6eyIkaWQiOiIyMjgzIiwiTGluZUNvbG9yIjpudWxsLCJMaW5lV2VpZ2h0IjowLjAsIkxpbmVUeXBlIjowLCJQYXJlbnRTdHlsZSI6bnVsbH0sIlBhcmVudFN0eWxlIjpudWxsfSwiVGl0bGVTdHlsZSI6eyIkaWQiOiIyMjg0IiwiRm9udFNldHRpbmdzIjp7IiRpZCI6IjIyODUiLCJGb250U2l6ZSI6MTEsIkZvbnROYW1lIjoiQ2FsaWJyaSIsIklzQm9sZCI6dHJ1ZSwiSXNJdGFsaWMiOmZhbHNlLCJJc1VuZGVybGluZWQiOmZhbHNlLCJQYXJlbnRTdHlsZSI6bnVsbH0sIkF1dG9TaXplIjowLCJGb3JlZ3JvdW5kIjp7IiRpZCI6IjIyODYiLCJDb2xvciI6eyIkaWQiOiIyMjg3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IyODgiLCJUb3AiOjAuMCwiTGVmdCI6MC4wLCJSaWdodCI6MC4wLCJCb3R0b20iOjAuMH0sIlBhZGRpbmciOnsiJGlkIjoiMjI4OSIsIlRvcCI6MC4wLCJMZWZ0IjowLjAsIlJpZ2h0IjowLjAsIkJvdHRvbSI6MC4wfSwiQmFja2dyb3VuZCI6eyIkaWQiOiIyMjkwIiwiQ29sb3IiOnsiJGlkIjoiMjI5MSIsIkEiOjg5LCJSIjowLCJHIjowLCJCIjowfX0sIklzVmlzaWJsZSI6ZmFsc2UsIldpZHRoIjowLjAsIkhlaWdodCI6MC4wLCJCb3JkZXJTdHlsZSI6eyIkaWQiOiIyMjkyIiwiTGluZUNvbG9yIjpudWxsLCJMaW5lV2VpZ2h0IjowLjAsIkxpbmVUeXBlIjowLCJQYXJlbnRTdHlsZSI6bnVsbH0sIlBhcmVudFN0eWxlIjpudWxsfSwiRGF0ZVN0eWxlIjp7IiRpZCI6IjIyOTMiLCJGb250U2V0dGluZ3MiOnsiJGlkIjoiMjI5NCIsIkZvbnRTaXplIjoxMCwiRm9udE5hbWUiOiJDYWxpYnJpIiwiSXNCb2xkIjpmYWxzZSwiSXNJdGFsaWMiOmZhbHNlLCJJc1VuZGVybGluZWQiOmZhbHNlLCJQYXJlbnRTdHlsZSI6bnVsbH0sIkF1dG9TaXplIjowLCJGb3JlZ3JvdW5kIjp7IiRpZCI6IjIyOTUiLCJDb2xvciI6eyIkaWQiOiIyMjk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Mjk3IiwiVG9wIjowLjAsIkxlZnQiOjAuMCwiUmlnaHQiOjAuMCwiQm90dG9tIjowLjB9LCJQYWRkaW5nIjp7IiRpZCI6IjIyOTgiLCJUb3AiOjAuMCwiTGVmdCI6MC4wLCJSaWdodCI6MC4wLCJCb3R0b20iOjAuMH0sIkJhY2tncm91bmQiOnsiJGlkIjoiMjI5OSIsIkNvbG9yIjp7IiRyZWYiOiIyMjkxIn19LCJJc1Zpc2libGUiOmZhbHNlLCJXaWR0aCI6MC4wLCJIZWlnaHQiOjAuMCwiQm9yZGVyU3R5bGUiOnsiJGlkIjoiMjMwMCIsIkxpbmVDb2xvciI6bnVsbCwiTGluZVdlaWdodCI6MC4wLCJMaW5lVHlwZSI6MCwiUGFyZW50U3R5bGUiOm51bGx9LCJQYXJlbnRTdHlsZSI6bnVsbH0sIkRhdGVGb3JtYXQiOnsiJGlkIjoiMjMw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AyIiwiRm9ybWF0IjowLCJJc1Zpc2libGUiOmZhbHNlLCJMYXN0S25vd25WaXNpYmlsaXR5U3RhdGUiOmZhbHNlfSwiSXNWaXNpYmxlIjpmYWxzZSwiUGFyZW50U3R5bGUiOm51bGx9LCJIeXBlcmxpbmsiOm51bGwsIkltcG9ydElkIjpudWxsfV0sIklkIjoiMDAwMDAwMDAtMDAwMC0wMDAwLTAwMDAtMDAwMDAwMDAwMDAwIiwiSXNTaW5nbGVJdGVtUm93Ijp0cnVlfV0sIkluZGV4IjowLCJJZCI6ImU1MmY3NGQxLTcyM2QtNDhmOC05NTZmLTU2YWI5YTU5ODBkNCIsIkhlYWRlclRleHQiOm51bGwsIklzRGVmYXVsdCI6dHJ1ZSwiU3R5bGUiOnsiJGlkIjoiMjMwMyIsIkhlYWRlclN0eWxlIjp7IiRpZCI6IjIzMDQiLCJUZXh0U3R5bGUiOnsiJGlkIjoiMjMwNSIsIkZvbnRTZXR0aW5ncyI6eyIkaWQiOiIyMzA2IiwiRm9udFNpemUiOjExLCJGb250TmFtZSI6IkNhbGlicmkiLCJJc0JvbGQiOmZhbHNlLCJJc0l0YWxpYyI6ZmFsc2UsIklzVW5kZXJsaW5lZCI6ZmFsc2UsIlBhcmVudFN0eWxlIjpudWxsfSwiQXV0b1NpemUiOjIsIkZvcmVncm91bmQiOnsiJGlkIjoiMjMwNyIsIkNvbG9yIjp7IiRpZCI6IjIzMD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IzMDkiLCJUb3AiOjAuMCwiTGVmdCI6MC4wLCJSaWdodCI6MC4wLCJCb3R0b20iOjAuMH0sIlBhZGRpbmciOnsiJGlkIjoiMjMxMCIsIlRvcCI6MC4wLCJMZWZ0IjowLjAsIlJpZ2h0IjowLjAsIkJvdHRvbSI6MC4wfSwiQmFja2dyb3VuZCI6bnVsbCwiSXNWaXNpYmxlIjp0cnVlLCJXaWR0aCI6MC4wLCJIZWlnaHQiOjAuMCwiQm9yZGVyU3R5bGUiOm51bGwsIlBhcmVudFN0eWxlIjpudWxsfSwiUmVjdGFuZ2xlU3R5bGUiOnsiJGlkIjoiMjMxMSIsIk1hcmdpbiI6eyIkaWQiOiIyMzEyIiwiVG9wIjowLjAsIkxlZnQiOjAuMCwiUmlnaHQiOjAuMCwiQm90dG9tIjowLjB9LCJQYWRkaW5nIjp7IiRpZCI6IjIzMTMiLCJUb3AiOjAuMCwiTGVmdCI6MC4wLCJSaWdodCI6MC4wLCJCb3R0b20iOjAuMH0sIkJhY2tncm91bmQiOnsiJGlkIjoiMjMxNCIsIkNvbG9yIjp7IiRpZCI6IjIzMTUiLCJBIjo2MywiUiI6NzAsIkciOjcwLCJCIjo3NH19LCJJc1Zpc2libGUiOnRydWUsIldpZHRoIjowLjAsIkhlaWdodCI6MC4wLCJCb3JkZXJTdHlsZSI6eyIkaWQiOiIyMzE2IiwiTGluZUNvbG9yIjp7IiRpZCI6IjIzMTciLCIkdHlwZSI6Ik5MUkUuQ29tbW9uLkRvbS5Tb2xpZENvbG9yQnJ1c2gsIE5MUkUuQ29tbW9uIiwiQ29sb3IiOnsiJGlkIjoiMjMxOCIsIkEiOjI1NSwiUiI6MjU1LCJHIjowLCJCIjowfX0sIkxpbmVXZWlnaHQiOjAuMCwiTGluZVR5cGUiOjAsIlBhcmVudFN0eWxlIjpudWxsfSwiUGFyZW50U3R5bGUiOm51bGx9LCJNYXJnaW4iOnsiJGlkIjoiMjMxOSIsIlRvcCI6MC4wLCJMZWZ0IjowLjAsIlJpZ2h0IjowLjAsIkJvdHRvbSI6MC4wfSwiUGFkZGluZyI6eyIkaWQiOiIyMzIwIiwiVG9wIjowLjAsIkxlZnQiOjAuMCwiUmlnaHQiOjAuMCwiQm90dG9tIjowLjB9LCJCYWNrZ3JvdW5kIjpudWxsLCJJc1Zpc2libGUiOnRydWUsIldpZHRoIjowLjAsIkhlaWdodCI6MC4wLCJCb3JkZXJTdHlsZSI6bnVsbCwiUGFyZW50U3R5bGUiOm51bGx9LCJCYWNrZ3JvdW5kU3R5bGUiOnsiJGlkIjoiMjMyMSIsIk1hcmdpbiI6eyIkaWQiOiIyMzIyIiwiVG9wIjowLjAsIkxlZnQiOjAuMCwiUmlnaHQiOjAuMCwiQm90dG9tIjowLjB9LCJQYWRkaW5nIjp7IiRpZCI6IjIzMjMiLCJUb3AiOjAuMCwiTGVmdCI6MC4wLCJSaWdodCI6MC4wLCJCb3R0b20iOjAuMH0sIkJhY2tncm91bmQiOnsiJGlkIjoiMjMyNCIsIkNvbG9yIjp7IiRpZCI6IjIzMjUiLCJBIjozOCwiUiI6NzAsIkciOjcwLCJCIjo3NH19LCJJc1Zpc2libGUiOnRydWUsIldpZHRoIjowLjAsIkhlaWdodCI6MC4wLCJCb3JkZXJTdHlsZSI6eyIkaWQiOiIyMzI2IiwiTGluZUNvbG9yIjp7IiRpZCI6IjIzMjciLCIkdHlwZSI6Ik5MUkUuQ29tbW9uLkRvbS5Tb2xpZENvbG9yQnJ1c2gsIE5MUkUuQ29tbW9uIiwiQ29sb3IiOnsiJGlkIjoiMjMyOCIsIkEiOjI1NSwiUiI6MjM0LCJHIjoyMiwiQiI6MzB9fSwiTGluZVdlaWdodCI6MC4wLCJMaW5lVHlwZSI6MCwiUGFyZW50U3R5bGUiOm51bGx9LCJQYXJlbnRTdHlsZSI6bnVsbH0sIk1hcmdpbiI6eyIkaWQiOiIyMzI5IiwiVG9wIjowLjAsIkxlZnQiOjAuMCwiUmlnaHQiOjAuMCwiQm90dG9tIjowLjB9LCJQYWRkaW5nIjp7IiRpZCI6IjIzMzAiLCJUb3AiOjAuMCwiTGVmdCI6MC4wLCJSaWdodCI6MC4wLCJCb3R0b20iOjAuMH0sIklzVmlzaWJsZSI6dHJ1ZSwiV2lkdGgiOjAuMCwiSGVpZ2h0IjowLjAsIkJvcmRlclN0eWxlIjp7IiRpZCI6IjIzMzEiLCJMaW5lQ29sb3IiOm51bGwsIkxpbmVXZWlnaHQiOjAuMCwiTGluZVR5cGUiOjAsIlBhcmVudFN0eWxlIjpudWxsfSwiUGFyZW50U3R5bGUiOm51bGx9fV0sIklkIjoiMzNkMzc0NjUtMmRiOC00ZTg5LWI4MTUtNjQ0N2QxNzkzNjY0IiwiSW5kZXgiOjQsIkhlYWRlclRleHQiOiJBc3NldCBcdTAwMGJNaWdyYXRpb24iLCJTdHlsZSI6eyIkaWQiOiIyMzMyIiwiU3R5bGVJZCI6IjAwMDAwMDAwLTAwMDAtMDAwMC0wMDAwLTAwMDAwMDAwMDAwMCIsIkhlYWRlclN0eWxlIjp7IiRpZCI6IjIzMzMiLCJUZXh0SXNWZXJ0aWNhbCI6ZmFsc2UsIlRleHRTdHlsZSI6eyIkaWQiOiIyMzM0IiwiRm9udFNldHRpbmdzIjp7IiRpZCI6IjIzMzUiLCJGb250U2l6ZSI6MTIsIkZvbnROYW1lIjoiTVYgQm9saSIsIklzQm9sZCI6ZmFsc2UsIklzSXRhbGljIjpmYWxzZSwiSXNVbmRlcmxpbmVkIjpmYWxzZSwiUGFyZW50U3R5bGUiOm51bGx9LCJBdXRvU2l6ZSI6MiwiRm9yZWdyb3VuZCI6eyIkaWQiOiIyMzM2IiwiQ29sb3IiOnsiJGlkIjoiMjMzNyIsIkEiOjI1NSwiUiI6MzUsIkciOjM1LCJCIjozN319LCJNYXhXaWR0aCI6OTIuODgwMDAwMDAwMDAwMDEsIk1heEhlaWdodCI6IkluZmluaXR5IiwiU21hcnRGb3JlZ3JvdW5kSXNBY3RpdmUiOmZhbHNlLCJIb3Jpem9udGFsQWxpZ25tZW50IjowLCJWZXJ0aWNhbEFsaWdubWVudCI6MCwiU21hcnRGb3JlZ3JvdW5kIjpudWxsLCJCYWNrZ3JvdW5kRmlsbFR5cGUiOjAsIk1hcmdpbiI6eyIkaWQiOiIyMzM4IiwiVG9wIjowLjAsIkxlZnQiOjAuMCwiUmlnaHQiOjAuMCwiQm90dG9tIjowLjB9LCJQYWRkaW5nIjp7IiRpZCI6IjIzMzkiLCJUb3AiOjAuMCwiTGVmdCI6MC4wLCJSaWdodCI6MC4wLCJCb3R0b20iOjAuMH0sIkJhY2tncm91bmQiOm51bGwsIklzVmlzaWJsZSI6ZmFsc2UsIldpZHRoIjowLjAsIkhlaWdodCI6MC4wLCJCb3JkZXJTdHlsZSI6bnVsbCwiUGFyZW50U3R5bGUiOm51bGx9LCJSZWN0YW5nbGVTdHlsZSI6eyIkaWQiOiIyMzQwIiwiTWFyZ2luIjp7IiRpZCI6IjIzNDEiLCJUb3AiOjAuMCwiTGVmdCI6MC4wLCJSaWdodCI6MC4wLCJCb3R0b20iOjAuMH0sIlBhZGRpbmciOnsiJGlkIjoiMjM0MiIsIlRvcCI6MC4wLCJMZWZ0IjowLjAsIlJpZ2h0IjowLjAsIkJvdHRvbSI6MC4wfSwiQmFja2dyb3VuZCI6eyIkaWQiOiIyMzQzIiwiQ29sb3IiOnsiJGlkIjoiMjM0NCIsIkEiOjEyNywiUiI6NzAsIkciOjcwLCJCIjo3NH19LCJJc1Zpc2libGUiOnRydWUsIldpZHRoIjowLjAsIkhlaWdodCI6MC4wLCJCb3JkZXJTdHlsZSI6eyIkaWQiOiIyMzQ1IiwiTGluZUNvbG9yIjp7IiRpZCI6IjIzNDYiLCIkdHlwZSI6Ik5MUkUuQ29tbW9uLkRvbS5Tb2xpZENvbG9yQnJ1c2gsIE5MUkUuQ29tbW9uIiwiQ29sb3IiOnsiJGlkIjoiMjM0NyIsIkEiOjI1NSwiUiI6ODUsIkciOjY0LCJCIjowfX0sIkxpbmVXZWlnaHQiOjAuMCwiTGluZVR5cGUiOjAsIlBhcmVudFN0eWxlIjpudWxsfSwiUGFyZW50U3R5bGUiOm51bGx9LCJNYXJnaW4iOnsiJGlkIjoiMjM0OCIsIlRvcCI6MC4wLCJMZWZ0IjowLjAsIlJpZ2h0IjowLjAsIkJvdHRvbSI6MC4wfSwiUGFkZGluZyI6eyIkaWQiOiIyMzQ5IiwiVG9wIjowLjAsIkxlZnQiOjAuMCwiUmlnaHQiOjAuMCwiQm90dG9tIjowLjB9LCJCYWNrZ3JvdW5kIjpudWxsLCJJc1Zpc2libGUiOnRydWUsIldpZHRoIjowLjAsIkhlaWdodCI6MC4wLCJCb3JkZXJTdHlsZSI6bnVsbCwiUGFyZW50U3R5bGUiOm51bGx9LCJCYWNrZ3JvdW5kU3R5bGUiOnsiJGlkIjoiMjM1MCIsIk1hcmdpbiI6eyIkaWQiOiIyMzUxIiwiVG9wIjowLjAsIkxlZnQiOjAuMCwiUmlnaHQiOjAuMCwiQm90dG9tIjowLjB9LCJQYWRkaW5nIjp7IiRpZCI6IjIzNTIiLCJUb3AiOjAuMCwiTGVmdCI6MC4wLCJSaWdodCI6MC4wLCJCb3R0b20iOjAuMH0sIkJhY2tncm91bmQiOnsiJGlkIjoiMjM1MyIsIkNvbG9yIjp7IiRpZCI6IjIzNTQiLCJBIjozOCwiUiI6NzAsIkciOjcwLCJCIjo3NH19LCJJc1Zpc2libGUiOnRydWUsIldpZHRoIjowLjAsIkhlaWdodCI6MC4wLCJCb3JkZXJTdHlsZSI6eyIkaWQiOiIyMzU1IiwiTGluZUNvbG9yIjp7IiRpZCI6IjIzNTYiLCIkdHlwZSI6Ik5MUkUuQ29tbW9uLkRvbS5Tb2xpZENvbG9yQnJ1c2gsIE5MUkUuQ29tbW9uIiwiQ29sb3IiOnsiJGlkIjoiMjM1NyIsIkEiOjI1NSwiUiI6ODUsIkciOjY0LCJCIjowfX0sIkxpbmVXZWlnaHQiOjAuMCwiTGluZVR5cGUiOjAsIlBhcmVudFN0eWxlIjpudWxsfSwiUGFyZW50U3R5bGUiOm51bGx9LCJJc0Fib3ZlVGltZWJhbmQiOmZhbHNlLCJTcGFjaW5nIjo1LCJEZWZhdWx0U3dpbWxhbmVUYXNrU3R5bGUiOnsiJGlkIjoiMjM1OCIsIiR0eXBlIjoiTkxSRS5Db21tb24uRG9tLlN0eWxlcy5FeHBsaWNpdFNldGFibGVUYXNrU3R5bGUsIE5MUkUuQ29tbW9uIiwiU2hhcGUiOjIsIlNoYXBlVGhpY2tuZXNzIjowLCJEdXJhdGlvbkZvcm1hdCI6MCwiSW5jbHVkZU5vbldvcmtpbmdEYXlzSW5EdXJhdGlvbiI6ZmFsc2UsIlBlcmNlbnRhZ2VDb21wbGV0ZVN0eWxlIjp7IiRpZCI6IjIzNTkiLCJGb250U2V0dGluZ3MiOnsiJGlkIjoiMjM2MCIsIkZvbnRTaXplIjoxMCwiRm9udE5hbWUiOiJDYWxpYnJpIiwiSXNCb2xkIjpmYWxzZSwiSXNJdGFsaWMiOmZhbHNlLCJJc1VuZGVybGluZWQiOmZhbHNlLCJQYXJlbnRTdHlsZSI6bnVsbH0sIkF1dG9TaXplIjowLCJGb3JlZ3JvdW5kIjp7IiRpZCI6IjIzNjEiLCJDb2xvciI6eyIkaWQiOiIyMzY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M2MyIsIlRvcCI6MC4wLCJMZWZ0IjowLjAsIlJpZ2h0IjowLjAsIkJvdHRvbSI6MC4wfSwiUGFkZGluZyI6eyIkaWQiOiIyMzY0IiwiVG9wIjowLjAsIkxlZnQiOjAuMCwiUmlnaHQiOjAuMCwiQm90dG9tIjowLjB9LCJCYWNrZ3JvdW5kIjp7IiRpZCI6IjIzNjUiLCJDb2xvciI6eyIkaWQiOiIyMzY2IiwiQSI6ODksIlIiOjAsIkciOjAsIkIiOjB9fSwiSXNWaXNpYmxlIjp0cnVlLCJXaWR0aCI6MC4wLCJIZWlnaHQiOjAuMCwiQm9yZGVyU3R5bGUiOnsiJGlkIjoiMjM2NyIsIkxpbmVDb2xvciI6bnVsbCwiTGluZVdlaWdodCI6MC4wLCJMaW5lVHlwZSI6MCwiUGFyZW50U3R5bGUiOm51bGx9LCJQYXJlbnRTdHlsZSI6bnVsbH0sIkR1cmF0aW9uU3R5bGUiOnsiJGlkIjoiMjM2OCIsIkZvbnRTZXR0aW5ncyI6eyIkaWQiOiIyMzY5IiwiRm9udFNpemUiOjEwLCJGb250TmFtZSI6IkNhbGlicmkiLCJJc0JvbGQiOmZhbHNlLCJJc0l0YWxpYyI6ZmFsc2UsIklzVW5kZXJsaW5lZCI6ZmFsc2UsIlBhcmVudFN0eWxlIjpudWxsfSwiQXV0b1NpemUiOjAsIkZvcmVncm91bmQiOnsiJGlkIjoiMjM3MCIsIkNvbG9yIjp7IiRpZCI6IjIzNz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zcyIiwiVG9wIjowLjAsIkxlZnQiOjAuMCwiUmlnaHQiOjAuMCwiQm90dG9tIjowLjB9LCJQYWRkaW5nIjp7IiRpZCI6IjIzNzMiLCJUb3AiOjAuMCwiTGVmdCI6MC4wLCJSaWdodCI6MC4wLCJCb3R0b20iOjAuMH0sIkJhY2tncm91bmQiOnsiJGlkIjoiMjM3NCIsIkNvbG9yIjp7IiRyZWYiOiIyMzY2In19LCJJc1Zpc2libGUiOnRydWUsIldpZHRoIjowLjAsIkhlaWdodCI6MC4wLCJCb3JkZXJTdHlsZSI6eyIkaWQiOiIyMzc1IiwiTGluZUNvbG9yIjpudWxsLCJMaW5lV2VpZ2h0IjowLjAsIkxpbmVUeXBlIjowLCJQYXJlbnRTdHlsZSI6bnVsbH0sIlBhcmVudFN0eWxlIjpudWxsfSwiSG9yaXpvbnRhbENvbm5lY3RvclN0eWxlIjp7IiRpZCI6IjIzNzYiLCJMaW5lQ29sb3IiOnsiJGlkIjoiMjM3NyIsIiR0eXBlIjoiTkxSRS5Db21tb24uRG9tLlNvbGlkQ29sb3JCcnVzaCwgTkxSRS5Db21tb24iLCJDb2xvciI6eyIkaWQiOiIyMzc4IiwiQSI6MjU1LCJSIjoyMDQsIkciOjIwNCwiQiI6MjA0fX0sIkxpbmVXZWlnaHQiOjEuMCwiTGluZVR5cGUiOjAsIlBhcmVudFN0eWxlIjpudWxsfSwiVmVydGljYWxDb25uZWN0b3JTdHlsZSI6eyIkaWQiOiIyMzc5IiwiTGluZUNvbG9yIjp7IiRpZCI6IjIzODAiLCIkdHlwZSI6Ik5MUkUuQ29tbW9uLkRvbS5Tb2xpZENvbG9yQnJ1c2gsIE5MUkUuQ29tbW9uIiwiQ29sb3IiOnsiJGlkIjoiMjM4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IzODIiLCJNYXJnaW4iOnsiJGlkIjoiMjM4MyIsIlRvcCI6MC4wLCJMZWZ0Ijo0LjAsIlJpZ2h0Ijo0LjAsIkJvdHRvbSI6MC4wfSwiUGFkZGluZyI6eyIkaWQiOiIyMzg0IiwiVG9wIjowLjAsIkxlZnQiOjAuMCwiUmlnaHQiOjAuMCwiQm90dG9tIjowLjB9LCJCYWNrZ3JvdW5kIjp7IiRpZCI6IjIzODUiLCJDb2xvciI6eyIkaWQiOiIyMzg2IiwiQSI6MjU1LCJSIjoxMTEsIkciOjExMSwiQiI6MTE2fX0sIklzVmlzaWJsZSI6dHJ1ZSwiV2lkdGgiOjAuMCwiSGVpZ2h0IjoxNi4xMTMzMzMzMzMzMzMzNDQsIkJvcmRlclN0eWxlIjp7IiRpZCI6IjIzODciLCJMaW5lQ29sb3IiOnsiJGlkIjoiMjM4OCIsIiR0eXBlIjoiTkxSRS5Db21tb24uRG9tLlNvbGlkQ29sb3JCcnVzaCwgTkxSRS5Db21tb24iLCJDb2xvciI6eyIkaWQiOiIyMzg5IiwiQSI6MjU1LCJSIjoyMzQsIkciOjIyLCJCIjozMH19LCJMaW5lV2VpZ2h0IjowLjAsIkxpbmVUeXBlIjowLCJQYXJlbnRTdHlsZSI6bnVsbH0sIlBhcmVudFN0eWxlIjpudWxsfSwiVGl0bGVTdHlsZSI6eyIkaWQiOiIyMzkwIiwiRm9udFNldHRpbmdzIjp7IiRpZCI6IjIzOTEiLCJGb250U2l6ZSI6MTAsIkZvbnROYW1lIjoiTVYgQm9saSIsIklzQm9sZCI6ZmFsc2UsIklzSXRhbGljIjpmYWxzZSwiSXNVbmRlcmxpbmVkIjpmYWxzZSwiUGFyZW50U3R5bGUiOm51bGx9LCJBdXRvU2l6ZSI6MCwiRm9yZWdyb3VuZCI6eyIkaWQiOiIyMzkyIiwiQ29sb3IiOnsiJGlkIjoiMjM5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Mzk0IiwiVG9wIjowLjAsIkxlZnQiOjAuMCwiUmlnaHQiOjAuMCwiQm90dG9tIjowLjB9LCJQYWRkaW5nIjp7IiRpZCI6IjIzOTUiLCJUb3AiOjAuMCwiTGVmdCI6MC4wLCJSaWdodCI6MC4wLCJCb3R0b20iOjAuMH0sIkJhY2tncm91bmQiOnsiJGlkIjoiMjM5NiIsIkNvbG9yIjp7IiRyZWYiOiIyMzY2In19LCJJc1Zpc2libGUiOnRydWUsIldpZHRoIjowLjAsIkhlaWdodCI6MC4wLCJCb3JkZXJTdHlsZSI6eyIkaWQiOiIyMzk3IiwiTGluZUNvbG9yIjpudWxsLCJMaW5lV2VpZ2h0IjowLjAsIkxpbmVUeXBlIjowLCJQYXJlbnRTdHlsZSI6bnVsbH0sIlBhcmVudFN0eWxlIjpudWxsfSwiRGF0ZVN0eWxlIjp7IiRpZCI6IjIzOTgiLCJGb250U2V0dGluZ3MiOnsiJGlkIjoiMjM5OSIsIkZvbnRTaXplIjoxMCwiRm9udE5hbWUiOiJDYWxpYnJpIiwiSXNCb2xkIjpmYWxzZSwiSXNJdGFsaWMiOmZhbHNlLCJJc1VuZGVybGluZWQiOmZhbHNlLCJQYXJlbnRTdHlsZSI6bnVsbH0sIkF1dG9TaXplIjowLCJGb3JlZ3JvdW5kIjp7IiRpZCI6IjI0MDAiLCJDb2xvciI6eyIkaWQiOiIyNDA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DAyIiwiVG9wIjowLjAsIkxlZnQiOjAuMCwiUmlnaHQiOjAuMCwiQm90dG9tIjowLjB9LCJQYWRkaW5nIjp7IiRpZCI6IjI0MDMiLCJUb3AiOjAuMCwiTGVmdCI6MC4wLCJSaWdodCI6MC4wLCJCb3R0b20iOjAuMH0sIkJhY2tncm91bmQiOnsiJGlkIjoiMjQwNCIsIkNvbG9yIjp7IiRyZWYiOiIyMzY2In19LCJJc1Zpc2libGUiOnRydWUsIldpZHRoIjowLjAsIkhlaWdodCI6MC4wLCJCb3JkZXJTdHlsZSI6eyIkaWQiOiIyNDA1IiwiTGluZUNvbG9yIjpudWxsLCJMaW5lV2VpZ2h0IjowLjAsIkxpbmVUeXBlIjowLCJQYXJlbnRTdHlsZSI6bnVsbH0sIlBhcmVudFN0eWxlIjpudWxsfSwiRGF0ZUZvcm1hdCI6eyIkaWQiOiIyNDA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MDciLCJGb3JtYXQiOjAsIklzVmlzaWJsZSI6ZmFsc2UsIkxhc3RLbm93blZpc2liaWxpdHlTdGF0ZSI6ZmFsc2V9LCJJc1Zpc2libGUiOnRydWUsIlBhcmVudFN0eWxlIjpudWxsLCJfZXhwbGljaXRseVNldCI6eyIkaWQiOiIyNDA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0MDkiLCJTaGFwZSI6MCwiQ29ubmVjdG9yTWFyZ2luIjp7IiRpZCI6IjI0MTAiLCJUb3AiOjAuMCwiTGVmdCI6Mi4wLCJSaWdodCI6Mi4wLCJCb3R0b20iOjAuMH0sIkNvbm5lY3RvclN0eWxlIjp7IiRpZCI6IjI0MTEiLCJMaW5lQ29sb3IiOnsiJGlkIjoiMjQxMiIsIiR0eXBlIjoiTkxSRS5Db21tb24uRG9tLlNvbGlkQ29sb3JCcnVzaCwgTkxSRS5Db21tb24iLCJDb2xvciI6eyIkaWQiOiIyNDEzIiwiQSI6MTI3LCJSIjo3OSwiRyI6MTI5LCJCIjoxODl9fSwiTGluZVdlaWdodCI6MS4wLCJMaW5lVHlwZSI6MCwiUGFyZW50U3R5bGUiOm51bGx9LCJJc0JlbG93VGltZWJhbmQiOmZhbHNlLCJQb3NpdGlvbk9uVGFzayI6MSwiSGlkZURhdGUiOmZhbHNlLCJTaGFwZVNpemUiOjEsIlNwYWNpbmciOjIuMCwiUGFkZGluZyI6eyIkaWQiOiIyNDE0IiwiVG9wIjo3LjAsIkxlZnQiOjMuMCwiUmlnaHQiOjAuMCwiQm90dG9tIjoyLjB9LCJTaGFwZVN0eWxlIjp7IiRpZCI6IjI0MTUiLCJNYXJnaW4iOnsiJGlkIjoiMjQxNiIsIlRvcCI6MC4wLCJMZWZ0IjowLjAsIlJpZ2h0IjowLjAsIkJvdHRvbSI6MC4wfSwiUGFkZGluZyI6eyIkaWQiOiIyNDE3IiwiVG9wIjowLjAsIkxlZnQiOjAuMCwiUmlnaHQiOjAuMCwiQm90dG9tIjowLjB9LCJCYWNrZ3JvdW5kIjp7IiRpZCI6IjI0MTgiLCJDb2xvciI6eyIkaWQiOiIyNDE5IiwiQSI6MTI3LCJSIjo3MCwiRyI6NzAsIkIiOjc0fX0sIklzVmlzaWJsZSI6dHJ1ZSwiV2lkdGgiOjE4LjAsIkhlaWdodCI6MjAuMCwiQm9yZGVyU3R5bGUiOnsiJGlkIjoiMjQyMCIsIkxpbmVDb2xvciI6eyIkaWQiOiIyNDIxIiwiJHR5cGUiOiJOTFJFLkNvbW1vbi5Eb20uU29saWRDb2xvckJydXNoLCBOTFJFLkNvbW1vbiIsIkNvbG9yIjp7IiRpZCI6IjI0MjIiLCJBIjoyNTUsIlIiOjIzNCwiRyI6MjIsIkIiOjMwfX0sIkxpbmVXZWlnaHQiOjAuMCwiTGluZVR5cGUiOjAsIlBhcmVudFN0eWxlIjpudWxsfSwiUGFyZW50U3R5bGUiOm51bGx9LCJUaXRsZVN0eWxlIjp7IiRpZCI6IjI0MjMiLCJGb250U2V0dGluZ3MiOnsiJGlkIjoiMjQyNCIsIkZvbnRTaXplIjoxMSwiRm9udE5hbWUiOiJDYWxpYnJpIiwiSXNCb2xkIjp0cnVlLCJJc0l0YWxpYyI6ZmFsc2UsIklzVW5kZXJsaW5lZCI6ZmFsc2UsIlBhcmVudFN0eWxlIjpudWxsfSwiQXV0b1NpemUiOjAsIkZvcmVncm91bmQiOnsiJGlkIjoiMjQyNSIsIkNvbG9yIjp7IiRpZCI6IjI0Mj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QyNyIsIlRvcCI6MC4wLCJMZWZ0IjowLjAsIlJpZ2h0IjowLjAsIkJvdHRvbSI6MC4wfSwiUGFkZGluZyI6eyIkaWQiOiIyNDI4IiwiVG9wIjowLjAsIkxlZnQiOjAuMCwiUmlnaHQiOjAuMCwiQm90dG9tIjowLjB9LCJCYWNrZ3JvdW5kIjp7IiRpZCI6IjI0MjkiLCJDb2xvciI6eyIkaWQiOiIyNDMwIiwiQSI6ODksIlIiOjAsIkciOjAsIkIiOjB9fSwiSXNWaXNpYmxlIjp0cnVlLCJXaWR0aCI6MC4wLCJIZWlnaHQiOjAuMCwiQm9yZGVyU3R5bGUiOnsiJGlkIjoiMjQzMSIsIkxpbmVDb2xvciI6bnVsbCwiTGluZVdlaWdodCI6MC4wLCJMaW5lVHlwZSI6MCwiUGFyZW50U3R5bGUiOm51bGx9LCJQYXJlbnRTdHlsZSI6bnVsbH0sIkRhdGVTdHlsZSI6eyIkaWQiOiIyNDMyIiwiRm9udFNldHRpbmdzIjp7IiRpZCI6IjI0MzMiLCJGb250U2l6ZSI6MTAsIkZvbnROYW1lIjoiQ2FsaWJyaSIsIklzQm9sZCI6ZmFsc2UsIklzSXRhbGljIjpmYWxzZSwiSXNVbmRlcmxpbmVkIjpmYWxzZSwiUGFyZW50U3R5bGUiOm51bGx9LCJBdXRvU2l6ZSI6MCwiRm9yZWdyb3VuZCI6eyIkaWQiOiIyNDM0IiwiQ29sb3IiOnsiJGlkIjoiMjQz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QzNiIsIlRvcCI6MC4wLCJMZWZ0IjowLjAsIlJpZ2h0IjowLjAsIkJvdHRvbSI6MC4wfSwiUGFkZGluZyI6eyIkaWQiOiIyNDM3IiwiVG9wIjowLjAsIkxlZnQiOjAuMCwiUmlnaHQiOjAuMCwiQm90dG9tIjowLjB9LCJCYWNrZ3JvdW5kIjp7IiRpZCI6IjI0MzgiLCJDb2xvciI6eyIkcmVmIjoiMjQzMCJ9fSwiSXNWaXNpYmxlIjp0cnVlLCJXaWR0aCI6MC4wLCJIZWlnaHQiOjAuMCwiQm9yZGVyU3R5bGUiOnsiJGlkIjoiMjQzOSIsIkxpbmVDb2xvciI6bnVsbCwiTGluZVdlaWdodCI6MC4wLCJMaW5lVHlwZSI6MCwiUGFyZW50U3R5bGUiOm51bGx9LCJQYXJlbnRTdHlsZSI6bnVsbH0sIkRhdGVGb3JtYXQiOnsiJGlkIjoiMjQ0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DQxIiwiRm9ybWF0IjowLCJJc1Zpc2libGUiOmZhbHNlLCJMYXN0S25vd25WaXNpYmlsaXR5U3RhdGUiOmZhbHNlfSwiSXNWaXNpYmxlIjp0cnVlLCJQYXJlbnRTdHlsZSI6bnVsbH0sIkRlZmF1bHRTd2ltbGFuZU1pbGVzdG9uZVN0eWxlIjp7IiRpZCI6IjI0NDIiLCJUaXRsZVBvc2l0aW9uIjoiUmlnaHQiLCJEYXRlUG9zaXRpb24iOiJMZWZ0IiwiU2hhcGVUeXBlIjo2LCJTaGFwZVNpemUiOjAsIlNwYWNpbmciOjUsIlNoYXBlU3R5bGUiOnsiJGlkIjoiMjQ0MyIsIk1hcmdpbiI6eyIkaWQiOiIyNDQ0IiwiVG9wIjowLjAsIkxlZnQiOjAuMCwiUmlnaHQiOjAuMCwiQm90dG9tIjowLjB9LCJQYWRkaW5nIjp7IiRpZCI6IjI0NDUiLCJUb3AiOjAuMCwiTGVmdCI6MC4wLCJSaWdodCI6MC4wLCJCb3R0b20iOjAuMH0sIkJhY2tncm91bmQiOnsiJGlkIjoiMjQ0NiIsIkNvbG9yIjp7IiRpZCI6IjI0NDciLCJBIjoyNTUsIlIiOjExMSwiRyI6MTExLCJCIjoxMTZ9fSwiSXNWaXNpYmxlIjp0cnVlLCJXaWR0aCI6MTIuMCwiSGVpZ2h0IjoxNC4wLCJCb3JkZXJTdHlsZSI6eyIkaWQiOiIyNDQ4IiwiTGluZUNvbG9yIjp7IiRpZCI6IjI0NDkiLCIkdHlwZSI6Ik5MUkUuQ29tbW9uLkRvbS5Tb2xpZENvbG9yQnJ1c2gsIE5MUkUuQ29tbW9uIiwiQ29sb3IiOnsiJGlkIjoiMjQ1MCIsIkEiOjI1NSwiUiI6MjM0LCJHIjoyMiwiQiI6MzB9fSwiTGluZVdlaWdodCI6MC4wLCJMaW5lVHlwZSI6MCwiUGFyZW50U3R5bGUiOm51bGx9LCJQYXJlbnRTdHlsZSI6bnVsbH0sIlRpdGxlU3R5bGUiOnsiJGlkIjoiMjQ1MSIsIkZvbnRTZXR0aW5ncyI6eyIkaWQiOiIyNDUyIiwiRm9udFNpemUiOjExLCJGb250TmFtZSI6Ik1WIEJvbGkiLCJJc0JvbGQiOmZhbHNlLCJJc0l0YWxpYyI6ZmFsc2UsIklzVW5kZXJsaW5lZCI6ZmFsc2UsIlBhcmVudFN0eWxlIjpudWxsfSwiQXV0b1NpemUiOjAsIkZvcmVncm91bmQiOnsiJGlkIjoiMjQ1MyIsIkNvbG9yIjp7IiRpZCI6IjI0NT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Q1NSIsIlRvcCI6MC4wLCJMZWZ0IjowLjAsIlJpZ2h0IjowLjAsIkJvdHRvbSI6MC4wfSwiUGFkZGluZyI6eyIkaWQiOiIyNDU2IiwiVG9wIjowLjAsIkxlZnQiOjAuMCwiUmlnaHQiOjAuMCwiQm90dG9tIjowLjB9LCJCYWNrZ3JvdW5kIjp7IiRpZCI6IjI0NTciLCJDb2xvciI6eyIkaWQiOiIyNDU4IiwiQSI6ODksIlIiOjAsIkciOjAsIkIiOjB9fSwiSXNWaXNpYmxlIjp0cnVlLCJXaWR0aCI6MC4wLCJIZWlnaHQiOjAuMCwiQm9yZGVyU3R5bGUiOnsiJGlkIjoiMjQ1OSIsIkxpbmVDb2xvciI6bnVsbCwiTGluZVdlaWdodCI6MC4wLCJMaW5lVHlwZSI6MCwiUGFyZW50U3R5bGUiOm51bGx9LCJQYXJlbnRTdHlsZSI6bnVsbH0sIkRhdGVTdHlsZSI6eyIkaWQiOiIyNDYwIiwiRm9udFNldHRpbmdzIjp7IiRpZCI6IjI0NjEiLCJGb250U2l6ZSI6MTAsIkZvbnROYW1lIjoiQ2FsaWJyaSIsIklzQm9sZCI6ZmFsc2UsIklzSXRhbGljIjpmYWxzZSwiSXNVbmRlcmxpbmVkIjpmYWxzZSwiUGFyZW50U3R5bGUiOm51bGx9LCJBdXRvU2l6ZSI6MCwiRm9yZWdyb3VuZCI6eyIkaWQiOiIyNDYyIiwiQ29sb3IiOnsiJGlkIjoiMjQ2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Q2NCIsIlRvcCI6MC4wLCJMZWZ0IjowLjAsIlJpZ2h0IjowLjAsIkJvdHRvbSI6MC4wfSwiUGFkZGluZyI6eyIkaWQiOiIyNDY1IiwiVG9wIjowLjAsIkxlZnQiOjAuMCwiUmlnaHQiOjAuMCwiQm90dG9tIjowLjB9LCJCYWNrZ3JvdW5kIjp7IiRpZCI6IjI0NjYiLCJDb2xvciI6eyIkcmVmIjoiMjQ1OCJ9fSwiSXNWaXNpYmxlIjpmYWxzZSwiV2lkdGgiOjAuMCwiSGVpZ2h0IjowLjAsIkJvcmRlclN0eWxlIjp7IiRpZCI6IjI0NjciLCJMaW5lQ29sb3IiOm51bGwsIkxpbmVXZWlnaHQiOjAuMCwiTGluZVR5cGUiOjAsIlBhcmVudFN0eWxlIjpudWxsfSwiUGFyZW50U3R5bGUiOm51bGx9LCJEYXRlRm9ybWF0Ijp7IiRpZCI6IjI0N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2OSIsIkZvcm1hdCI6MCwiSXNWaXNpYmxlIjpmYWxzZSwiTGFzdEtub3duVmlzaWJpbGl0eVN0YXRlIjpmYWxzZX0sIklzVmlzaWJsZSI6dHJ1ZSwiUGFyZW50U3R5bGUiOm51bGx9LCJEZWZhdWx0U3dpbWxhbmVBY3Rpdml0eVN0eWxlIjp7IiRpZCI6IjI0NzAiLCJIZWFkZXJTdHlsZSI6eyIkaWQiOiIyNDcxIiwiVGV4dFN0eWxlIjp7IiRpZCI6IjI0NzIiLCJGb250U2V0dGluZ3MiOnsiJGlkIjoiMjQ3MyIsIkZvbnRTaXplIjoxMSwiRm9udE5hbWUiOiJDYWxpYnJpIiwiSXNCb2xkIjpmYWxzZSwiSXNJdGFsaWMiOmZhbHNlLCJJc1VuZGVybGluZWQiOmZhbHNlLCJQYXJlbnRTdHlsZSI6bnVsbH0sIkF1dG9TaXplIjoyLCJGb3JlZ3JvdW5kIjp7IiRpZCI6IjI0NzQiLCJDb2xvciI6eyIkaWQiOiIyNDc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Q3NiIsIlRvcCI6MC4wLCJMZWZ0IjowLjAsIlJpZ2h0IjowLjAsIkJvdHRvbSI6MC4wfSwiUGFkZGluZyI6eyIkaWQiOiIyNDc3IiwiVG9wIjowLjAsIkxlZnQiOjAuMCwiUmlnaHQiOjAuMCwiQm90dG9tIjowLjB9LCJCYWNrZ3JvdW5kIjpudWxsLCJJc1Zpc2libGUiOnRydWUsIldpZHRoIjowLjAsIkhlaWdodCI6MC4wLCJCb3JkZXJTdHlsZSI6bnVsbCwiUGFyZW50U3R5bGUiOm51bGx9LCJSZWN0YW5nbGVTdHlsZSI6eyIkaWQiOiIyNDc4IiwiTWFyZ2luIjp7IiRpZCI6IjI0NzkiLCJUb3AiOjAuMCwiTGVmdCI6MC4wLCJSaWdodCI6MC4wLCJCb3R0b20iOjAuMH0sIlBhZGRpbmciOnsiJGlkIjoiMjQ4MCIsIlRvcCI6MC4wLCJMZWZ0IjowLjAsIlJpZ2h0IjowLjAsIkJvdHRvbSI6MC4wfSwiQmFja2dyb3VuZCI6eyIkaWQiOiIyNDgxIiwiQ29sb3IiOnsiJGlkIjoiMjQ4MiIsIkEiOjYzLCJSIjo3MCwiRyI6NzAsIkIiOjc0fX0sIklzVmlzaWJsZSI6dHJ1ZSwiV2lkdGgiOjAuMCwiSGVpZ2h0IjowLjAsIkJvcmRlclN0eWxlIjp7IiRpZCI6IjI0ODMiLCJMaW5lQ29sb3IiOnsiJGlkIjoiMjQ4NCIsIiR0eXBlIjoiTkxSRS5Db21tb24uRG9tLlNvbGlkQ29sb3JCcnVzaCwgTkxSRS5Db21tb24iLCJDb2xvciI6eyIkaWQiOiIyNDg1IiwiQSI6MjU1LCJSIjoyNTUsIkciOjAsIkIiOjB9fSwiTGluZVdlaWdodCI6MC4wLCJMaW5lVHlwZSI6MCwiUGFyZW50U3R5bGUiOm51bGx9LCJQYXJlbnRTdHlsZSI6bnVsbH0sIk1hcmdpbiI6eyIkaWQiOiIyNDg2IiwiVG9wIjowLjAsIkxlZnQiOjAuMCwiUmlnaHQiOjAuMCwiQm90dG9tIjowLjB9LCJQYWRkaW5nIjp7IiRpZCI6IjI0ODciLCJUb3AiOjAuMCwiTGVmdCI6MC4wLCJSaWdodCI6MC4wLCJCb3R0b20iOjAuMH0sIkJhY2tncm91bmQiOm51bGwsIklzVmlzaWJsZSI6dHJ1ZSwiV2lkdGgiOjAuMCwiSGVpZ2h0IjowLjAsIkJvcmRlclN0eWxlIjpudWxsLCJQYXJlbnRTdHlsZSI6bnVsbH0sIkJhY2tncm91bmRTdHlsZSI6eyIkaWQiOiIyNDg4IiwiTWFyZ2luIjp7IiRpZCI6IjI0ODkiLCJUb3AiOjAuMCwiTGVmdCI6MC4wLCJSaWdodCI6MC4wLCJCb3R0b20iOjAuMH0sIlBhZGRpbmciOnsiJGlkIjoiMjQ5MCIsIlRvcCI6MC4wLCJMZWZ0IjowLjAsIlJpZ2h0IjowLjAsIkJvdHRvbSI6MC4wfSwiQmFja2dyb3VuZCI6eyIkaWQiOiIyNDkxIiwiQ29sb3IiOnsiJGlkIjoiMjQ5MiIsIkEiOjM4LCJSIjo3MCwiRyI6NzAsIkIiOjc0fX0sIklzVmlzaWJsZSI6dHJ1ZSwiV2lkdGgiOjAuMCwiSGVpZ2h0IjowLjAsIkJvcmRlclN0eWxlIjp7IiRpZCI6IjI0OTMiLCJMaW5lQ29sb3IiOnsiJGlkIjoiMjQ5NCIsIiR0eXBlIjoiTkxSRS5Db21tb24uRG9tLlNvbGlkQ29sb3JCcnVzaCwgTkxSRS5Db21tb24iLCJDb2xvciI6eyIkaWQiOiIyNDk1IiwiQSI6MjU1LCJSIjoyMzQsIkciOjIyLCJCIjozMH19LCJMaW5lV2VpZ2h0IjowLjAsIkxpbmVUeXBlIjowLCJQYXJlbnRTdHlsZSI6bnVsbH0sIlBhcmVudFN0eWxlIjpudWxsfSwiTWFyZ2luIjp7IiRpZCI6IjI0OTYiLCJUb3AiOjAuMCwiTGVmdCI6MC4wLCJSaWdodCI6MC4wLCJCb3R0b20iOjAuMH0sIlBhZGRpbmciOnsiJGlkIjoiMjQ5NyIsIlRvcCI6MC4wLCJMZWZ0IjowLjAsIlJpZ2h0IjowLjAsIkJvdHRvbSI6MC4wfSwiSXNWaXNpYmxlIjp0cnVlLCJXaWR0aCI6MC4wLCJIZWlnaHQiOjAuMCwiQm9yZGVyU3R5bGUiOnsiJGlkIjoiMjQ5OCIsIkxpbmVDb2xvciI6bnVsbCwiTGluZVdlaWdodCI6MC4wLCJMaW5lVHlwZSI6MCwiUGFyZW50U3R5bGUiOm51bGx9LCJQYXJlbnRTdHlsZSI6bnVsbH0sIk1hcmdpbiI6eyIkaWQiOiIyNDk5IiwiVG9wIjowLjAsIkxlZnQiOjAuMCwiUmlnaHQiOjAuMCwiQm90dG9tIjowLjB9LCJQYWRkaW5nIjp7IiRpZCI6IjI1MDAiLCJUb3AiOjAuMCwiTGVmdCI6MC4wLCJSaWdodCI6MC4wLCJCb3R0b20iOjAuMH0sIklzVmlzaWJsZSI6dHJ1ZSwiV2lkdGgiOjAuMCwiSGVpZ2h0IjowLjAsIkJvcmRlclN0eWxlIjp7IiRpZCI6IjI1MDEiLCJMaW5lQ29sb3IiOm51bGwsIkxpbmVXZWlnaHQiOjAuMCwiTGluZVR5cGUiOjAsIlBhcmVudFN0eWxlIjpudWxsfSwiUGFyZW50U3R5bGUiOm51bGx9fV0sIkN1bHR1cmVJbmZvTmFtZSI6ImVuLVVTIiwiU3R5bGVOYW1lIjpudWxsLCJWZXJzaW9uIjp7IiRpZCI6IjI1MDIiLCJWZXJzaW9uIjoiNC4xLjAiLCJPcmlnaW5hbEFzc2VtYmx5VmVyc2lvbiI6IjMuMjAuMDQuMDAiLCJFZGl0aW9uIjoiUHJvIiwiTGFzdFNhdmVkRWRpdGlvbiI6MywiSXNQbHVzRWRpdGlvbiI6dHJ1ZSwiSXNQcm9FZGl0aW9uIjp0cnVlfSwiRWZmZWN0IjowLCJTdHlsZSI6eyIkaWQiOiIyNTAzIiwiRGVmYXVsdERlcGVuZGVuY3lTdHlsZSI6eyIkaWQiOiIyNTA0IiwiTGluZVN0eWxlIjp7IiRpZCI6IjI1MDUiLCJMaW5lQ29sb3IiOnsiJGlkIjoiMjUwNiIsIiR0eXBlIjoiTkxSRS5Db21tb24uRG9tLlNvbGlkQ29sb3JCcnVzaCwgTkxSRS5Db21tb24iLCJDb2xvciI6eyIkaWQiOiIyNTA3IiwiQSI6MjU1LCJSIjowLCJHIjowLCJCIjowfX0sIkxpbmVXZWlnaHQiOjEuMCwiTGluZVR5cGUiOjAsIlBhcmVudFN0eWxlIjpudWxsfSwiRW5kQXJyb3doZWFkTGluZVN0eWxlIjp7IiRpZCI6IjI1MDgiLCJLaW5kIjoxLCJXaWR0aCI6MSwiTGVuZ3RoIjowLCJQYXJlbnRTdHlsZSI6bnVsbH0sIkJyaW5nVG9Gcm9udCI6dHJ1ZSwiRWxib3dSYWRpdXMiOjAuMCwiTWFyZ2luIjp7IiRpZCI6IjI1MDkiLCJUb3AiOjAuMCwiTGVmdCI6MC4wLCJSaWdodCI6MC4wLCJCb3R0b20iOjAuMH0sIlBhZGRpbmciOnsiJGlkIjoiMjUxMCIsIlRvcCI6MC4wLCJMZWZ0IjowLjAsIlJpZ2h0IjowLjAsIkJvdHRvbSI6MC4wfSwiQmFja2dyb3VuZCI6bnVsbCwiSXNWaXNpYmxlIjp0cnVlLCJXaWR0aCI6MC4wLCJIZWlnaHQiOjAuMCwiQm9yZGVyU3R5bGUiOm51bGwsIlBhcmVudFN0eWxlIjpudWxsfSwiQ3JpdGljYWxQYXRoU3R5bGUiOnsiJGlkIjoiMjUxMSIsIkNyaXRpY2FsUGF0aFN0eWxlT3B0aW9ucyI6MTQsIkxpbmVTdHlsZSI6eyIkaWQiOiIyNTEyIiwiTGluZUNvbG9yIjp7IiRpZCI6IjI1MTMiLCIkdHlwZSI6Ik5MUkUuQ29tbW9uLkRvbS5Tb2xpZENvbG9yQnJ1c2gsIE5MUkUuQ29tbW9uIiwiQ29sb3IiOnsiJGlkIjoiMjUxNCIsIkEiOjI1NSwiUiI6MjIyLCJHIjo1MCwiQiI6NTB9fSwiTGluZVdlaWdodCI6MS4wLCJMaW5lVHlwZSI6MCwiUGFyZW50U3R5bGUiOm51bGx9LCJUaXRsZUZvcmVncm91bmQiOnsiJGlkIjoiMjUxNSIsIkNvbG9yIjp7IiRpZCI6IjI1MTYiLCJBIjoyNTUsIlIiOjE3NiwiRyI6MTksIkIiOjI1fX0sIlNoYXBlc0JhY2tncm91bmQiOnsiJGlkIjoiMjUxNyIsIkNvbG9yIjp7IiRpZCI6IjI1MTgiLCJBIjoyNTUsIlIiOjI1MywiRyI6MjAzLCJCIjoyMDh9fSwiU2hhcGVzQm9yZGVyU3R5bGUiOnsiJGlkIjoiMjUxOSIsIkxpbmVDb2xvciI6eyIkaWQiOiIyNTIwIiwiJHR5cGUiOiJOTFJFLkNvbW1vbi5Eb20uU29saWRDb2xvckJydXNoLCBOTFJFLkNvbW1vbiIsIkNvbG9yIjp7IiRpZCI6IjI1MjEiLCJBIjoyNTUsIlIiOjIyMiwiRyI6NTAsIkIiOjUwfX0sIkxpbmVXZWlnaHQiOjEuNSwiTGluZVR5cGUiOjAsIlBhcmVudFN0eWxlIjpudWxsfSwiTWFyZ2luIjp7IiRpZCI6IjI1MjIiLCJUb3AiOjAuMCwiTGVmdCI6MC4wLCJSaWdodCI6MC4wLCJCb3R0b20iOjAuMH0sIlBhZGRpbmciOnsiJGlkIjoiMjUyMyIsIlRvcCI6MC4wLCJMZWZ0IjowLjAsIlJpZ2h0IjowLjAsIkJvdHRvbSI6MC4wfSwiQmFja2dyb3VuZCI6bnVsbCwiSXNWaXNpYmxlIjpmYWxzZSwiV2lkdGgiOjAuMCwiSGVpZ2h0IjowLjAsIkJvcmRlclN0eWxlIjpudWxsLCJQYXJlbnRTdHlsZSI6bnVsbH0sIlBhbmVsc1NwYWNpbmdEZWZpbml0aW9uIjp7IiRpZCI6IjI1MjQiLCJTcGFjaW5nQWJvdmVUaW1lYmFuZCI6MTYsIlNwYWNpbmdCZWxvd1RpbWViYW5kIjoxNiwiU3BhY2luZ0Fib3ZlQmV0d2VlblN3aW1sYW5lc0FuZFRhc2tzIjoxNiwiU3BhY2luZ0JlbG93QmV0d2VlblN3aW1sYW5lc0FuZFRhc2tzIjoxNn0sIlRpbWViYW5kU3R5bGUiOnsiJGlkIjoiMjUyNSIsIlNjYWxlTWFya2luZyI6MCwiU2hhcGUiOjEzLCJTaGFwZVN0eWxlIjp7IiRpZCI6IjI1MjYiLCJNYXJnaW4iOnsiJGlkIjoiMjUyNyIsIlRvcCI6MC4wLCJMZWZ0IjoxMC4wLCJSaWdodCI6MTAuMCwiQm90dG9tIjowLjB9LCJQYWRkaW5nIjp7IiRpZCI6IjI1MjgiLCJUb3AiOjUuMCwiTGVmdCI6MTMuMCwiUmlnaHQiOjEzLjAsIkJvdHRvbSI6NS4wfSwiQmFja2dyb3VuZCI6eyIkaWQiOiIyNTI5IiwiQ29sb3IiOnsiJGlkIjoiMjUzMCIsIkEiOjI1NSwiUiI6NzAsIkciOjcwLCJCIjo3NH19LCJJc1Zpc2libGUiOnRydWUsIldpZHRoIjo4NTguMCwiSGVpZ2h0IjozMC4wLCJCb3JkZXJTdHlsZSI6eyIkaWQiOiIyNTMxIiwiTGluZUNvbG9yIjp7IiRpZCI6IjI1MzIiLCIkdHlwZSI6Ik5MUkUuQ29tbW9uLkRvbS5Tb2xpZENvbG9yQnJ1c2gsIE5MUkUuQ29tbW9uIiwiQ29sb3IiOnsiJGlkIjoiMjUzMyIsIkEiOjI1NSwiUiI6MjU1LCJHIjowLCJCIjowfX0sIkxpbmVXZWlnaHQiOjAuMCwiTGluZVR5cGUiOjAsIlBhcmVudFN0eWxlIjpudWxsfSwiUGFyZW50U3R5bGUiOm51bGx9LCJNaWRkbGVUaWVyU2hhcGVTdHlsZSI6eyIkaWQiOiIyNTM0IiwiTWFyZ2luIjp7IiRyZWYiOiIyNTI3In0sIlBhZGRpbmciOnsiJHJlZiI6IjI1MjgifSwiQmFja2dyb3VuZCI6eyIkaWQiOiIyNTM1IiwiQ29sb3IiOnsiJGlkIjoiMjUzNiIsIkEiOjI1NSwiUiI6NzAsIkciOjcwLCJCIjo3NH19LCJJc1Zpc2libGUiOnRydWUsIldpZHRoIjo4NTguMCwiSGVpZ2h0IjozMC4wLCJCb3JkZXJTdHlsZSI6eyIkaWQiOiIyNTM3IiwiTGluZUNvbG9yIjpudWxsLCJMaW5lV2VpZ2h0IjowLjAsIkxpbmVUeXBlIjowLCJQYXJlbnRTdHlsZSI6bnVsbH0sIlBhcmVudFN0eWxlIjpudWxsfSwiQm90dG9tVGllclNoYXBlU3R5bGUiOnsiJGlkIjoiMjUzOCIsIk1hcmdpbiI6eyIkcmVmIjoiMjUyNyJ9LCJQYWRkaW5nIjp7IiRyZWYiOiIyNTI4In0sIkJhY2tncm91bmQiOnsiJHJlZiI6IjI1MzUifSwiSXNWaXNpYmxlIjp0cnVlLCJXaWR0aCI6ODU4LjAsIkhlaWdodCI6MzAuMCwiQm9yZGVyU3R5bGUiOnsiJGlkIjoiMjUzOSIsIkxpbmVDb2xvciI6bnVsbCwiTGluZVdlaWdodCI6MC4wLCJMaW5lVHlwZSI6MCwiUGFyZW50U3R5bGUiOm51bGx9LCJQYXJlbnRTdHlsZSI6bnVsbH0sIlJpZ2h0RW5kQ2Fwc1N0eWxlIjp7IiRpZCI6IjI1NDAiLCJGb250U2V0dGluZ3MiOnsiJGlkIjoiMjU0MSIsIkZvbnRTaXplIjoxLCJGb250TmFtZSI6IkNhbGlicmkiLCJJc0JvbGQiOnRydWUsIklzSXRhbGljIjpmYWxzZSwiSXNVbmRlcmxpbmVkIjpmYWxzZSwiUGFyZW50U3R5bGUiOm51bGx9LCJBdXRvU2l6ZSI6MCwiRm9yZWdyb3VuZCI6eyIkaWQiOiIyNTQyIiwiQ29sb3IiOnsiJGlkIjoiMjU0M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U0NCIsIlRvcCI6MC4wLCJMZWZ0IjowLjAsIlJpZ2h0IjoyMC4wLCJCb3R0b20iOjAuMH0sIlBhZGRpbmciOnsiJGlkIjoiMjU0NSIsIlRvcCI6MC4wLCJMZWZ0IjowLjAsIlJpZ2h0IjowLjAsIkJvdHRvbSI6MC4wfSwiQmFja2dyb3VuZCI6eyIkaWQiOiIyNTQ2IiwiQ29sb3IiOnsiJGlkIjoiMjU0NyIsIkEiOjg5LCJSIjowLCJHIjowLCJCIjowfX0sIklzVmlzaWJsZSI6ZmFsc2UsIldpZHRoIjowLjAsIkhlaWdodCI6MC4wLCJCb3JkZXJTdHlsZSI6bnVsbCwiUGFyZW50U3R5bGUiOm51bGx9LCJMZWZ0RW5kQ2Fwc1N0eWxlIjp7IiRpZCI6IjI1NDgiLCJGb250U2V0dGluZ3MiOnsiJGlkIjoiMjU0OSIsIkZvbnRTaXplIjozMiwiRm9udE5hbWUiOiJDYWxpYnJpIiwiSXNCb2xkIjp0cnVlLCJJc0l0YWxpYyI6ZmFsc2UsIklzVW5kZXJsaW5lZCI6ZmFsc2UsIlBhcmVudFN0eWxlIjpudWxsfSwiQXV0b1NpemUiOjAsIkZvcmVncm91bmQiOnsiJGlkIjoiMjU1MCIsIkNvbG9yIjp7IiRpZCI6IjI1NTE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1NTIiLCJUb3AiOjAuMCwiTGVmdCI6MjAuMCwiUmlnaHQiOjAuMCwiQm90dG9tIjowLjB9LCJQYWRkaW5nIjp7IiRpZCI6IjI1NTMiLCJUb3AiOjAuMCwiTGVmdCI6MC4wLCJSaWdodCI6MC4wLCJCb3R0b20iOjAuMH0sIkJhY2tncm91bmQiOnsiJGlkIjoiMjU1NCIsIkNvbG9yIjp7IiRyZWYiOiIyNTQ3In19LCJJc1Zpc2libGUiOmZhbHNlLCJXaWR0aCI6MC4wLCJIZWlnaHQiOjAuMCwiQm9yZGVyU3R5bGUiOm51bGwsIlBhcmVudFN0eWxlIjpudWxsfSwiVG9kYXlUZXh0U3R5bGUiOnsiJGlkIjoiMjU1NSIsIkZvbnRTZXR0aW5ncyI6eyIkaWQiOiIyNTU2IiwiRm9udFNpemUiOjEyLCJGb250TmFtZSI6IkNhbGlicmkiLCJJc0JvbGQiOmZhbHNlLCJJc0l0YWxpYyI6ZmFsc2UsIklzVW5kZXJsaW5lZCI6ZmFsc2UsIlBhcmVudFN0eWxlIjpudWxsfSwiQXV0b1NpemUiOjAsIkZvcmVncm91bmQiOnsiJGlkIjoiMjU1NyIsIkNvbG9yIjp7IiRpZCI6IjI1NT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U1OSIsIlRvcCI6MC4wLCJMZWZ0IjowLjAsIlJpZ2h0IjowLjAsIkJvdHRvbSI6MC4wfSwiUGFkZGluZyI6eyIkaWQiOiIyNTYwIiwiVG9wIjowLjAsIkxlZnQiOjAuMCwiUmlnaHQiOjAuMCwiQm90dG9tIjowLjB9LCJCYWNrZ3JvdW5kIjp7IiRpZCI6IjI1NjEiLCJDb2xvciI6eyIkcmVmIjoiMjU0NyJ9fSwiSXNWaXNpYmxlIjp0cnVlLCJXaWR0aCI6MC4wLCJIZWlnaHQiOjAuMCwiQm9yZGVyU3R5bGUiOm51bGwsIlBhcmVudFN0eWxlIjpudWxsfSwiVG9kYXlNYXJrZXJTdHlsZSI6eyIkaWQiOiIyNTYyIiwiTWFyZ2luIjp7IiRpZCI6IjI1NjMiLCJUb3AiOjAuMCwiTGVmdCI6MC4wLCJSaWdodCI6MC4wLCJCb3R0b20iOjAuMH0sIlBhZGRpbmciOnsiJGlkIjoiMjU2NCIsIlRvcCI6MC4wLCJMZWZ0IjowLjAsIlJpZ2h0IjowLjAsIkJvdHRvbSI6MC4wfSwiQmFja2dyb3VuZCI6eyIkaWQiOiIyNTY1IiwiQ29sb3IiOnsiJGlkIjoiMjU2NiIsIkEiOjI1NSwiUiI6MjU1LCJHIjowLCJCIjowfX0sIklzVmlzaWJsZSI6dHJ1ZSwiV2lkdGgiOjAuMCwiSGVpZ2h0IjowLjAsIkJvcmRlclN0eWxlIjpudWxsLCJQYXJlbnRTdHlsZSI6bnVsbH0sIlNjYWxlU3R5bGUiOnsiJGlkIjoiMjU2NyIsIlNoYXBlIjo0LCJTaG93U2VnbWVudFNlcGFyYXRvcnMiOnRydWUsIlNlZ21lbnRTZXBhcmF0b3JPcGFjaXR5IjozMCwiSGFzQmVlblZpc2libGVCZWZvcmUiOnRydWUsIkZvbnRTZXR0aW5ncyI6eyIkaWQiOiIyNTY4IiwiRm9udFNpemUiOjE0LCJGb250TmFtZSI6Ik1WIEJvbGkiLCJJc0JvbGQiOmZhbHNlLCJJc0l0YWxpYyI6ZmFsc2UsIklzVW5kZXJsaW5lZCI6ZmFsc2UsIlBhcmVudFN0eWxlIjpudWxsfSwiQXV0b1NpemUiOjAsIkZvcmVncm91bmQiOnsiJGlkIjoiMjU2OSIsIkNvbG9yIjp7IiRpZCI6IjI1NzA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jU3MSIsIlRvcCI6MC4wLCJMZWZ0Ijo1LjAsIlJpZ2h0IjowLjAsIkJvdHRvbSI6MC4wfSwiUGFkZGluZyI6eyIkaWQiOiIyNTcyIiwiVG9wIjowLjAsIkxlZnQiOjAuMCwiUmlnaHQiOjAuMCwiQm90dG9tIjowLjB9LCJCYWNrZ3JvdW5kIjp7IiRpZCI6IjI1NzMiLCJDb2xvciI6eyIkcmVmIjoiMjU0NyJ9fSwiSXNWaXNpYmxlIjp0cnVlLCJXaWR0aCI6MC4wLCJIZWlnaHQiOjAuMCwiQm9yZGVyU3R5bGUiOm51bGwsIlBhcmVudFN0eWxlIjpudWxsfSwiU2luZ2xlU2NhbGVTaGFwZVN0eWxlIjp7IiRpZCI6IjI1NzQiLCJTaGFwZSI6NCwiSGVpZ2h0IjozMC4wfSwiTWlkZGxlVGllclNjYWxlU3R5bGUiOnsiJGlkIjoiMjU3NSIsIlNoYXBlIjo0LCJTaG93U2VnbWVudFNlcGFyYXRvcnMiOnRydWUsIlNlZ21lbnRTZXBhcmF0b3JPcGFjaXR5IjozMCwiSGFzQmVlblZpc2libGVCZWZvcmUiOmZhbHNlLCJGb250U2V0dGluZ3MiOnsiJGlkIjoiMjU3NiIsIkZvbnRTaXplIjoxNCwiRm9udE5hbWUiOiJNViBCb2xpIiwiSXNCb2xkIjpmYWxzZSwiSXNJdGFsaWMiOmZhbHNlLCJJc1VuZGVybGluZWQiOmZhbHNlLCJQYXJlbnRTdHlsZSI6bnVsbH0sIkF1dG9TaXplIjowLCJGb3JlZ3JvdW5kIjp7IiRyZWYiOiIyNTY5In0sIk1heFdpZHRoIjoyMDAuMCwiTWF4SGVpZ2h0IjoiSW5maW5pdHkiLCJTbWFydEZvcmVncm91bmRJc0FjdGl2ZSI6ZmFsc2UsIkhvcml6b250YWxBbGlnbm1lbnQiOjAsIlZlcnRpY2FsQWxpZ25tZW50IjoxLCJTbWFydEZvcmVncm91bmQiOm51bGwsIkJhY2tncm91bmRGaWxsVHlwZSI6MCwiTWFyZ2luIjp7IiRyZWYiOiIyNTcxIn0sIlBhZGRpbmciOnsiJHJlZiI6IjI1NzIifSwiQmFja2dyb3VuZCI6eyIkcmVmIjoiMjU3MyJ9LCJJc1Zpc2libGUiOmZhbHNlLCJXaWR0aCI6MC4wLCJIZWlnaHQiOjAuMCwiQm9yZGVyU3R5bGUiOm51bGwsIlBhcmVudFN0eWxlIjpudWxsfSwiQm90dG9tVGllclNjYWxlU3R5bGUiOnsiJGlkIjoiMjU3NyIsIlNoYXBlIjo0LCJTaG93U2VnbWVudFNlcGFyYXRvcnMiOnRydWUsIlNlZ21lbnRTZXBhcmF0b3JPcGFjaXR5IjozMCwiSGFzQmVlblZpc2libGVCZWZvcmUiOmZhbHNlLCJGb250U2V0dGluZ3MiOnsiJGlkIjoiMjU3OCIsIkZvbnRTaXplIjoxNCwiRm9udE5hbWUiOiJNViBCb2xpIiwiSXNCb2xkIjpmYWxzZSwiSXNJdGFsaWMiOmZhbHNlLCJJc1VuZGVybGluZWQiOmZhbHNlLCJQYXJlbnRTdHlsZSI6bnVsbH0sIkF1dG9TaXplIjowLCJGb3JlZ3JvdW5kIjp7IiRyZWYiOiIyNTY5In0sIk1heFdpZHRoIjoyMDAuMCwiTWF4SGVpZ2h0IjoiSW5maW5pdHkiLCJTbWFydEZvcmVncm91bmRJc0FjdGl2ZSI6ZmFsc2UsIkhvcml6b250YWxBbGlnbm1lbnQiOjAsIlZlcnRpY2FsQWxpZ25tZW50IjoxLCJTbWFydEZvcmVncm91bmQiOm51bGwsIkJhY2tncm91bmRGaWxsVHlwZSI6MCwiTWFyZ2luIjp7IiRyZWYiOiIyNTcxIn0sIlBhZGRpbmciOnsiJHJlZiI6IjI1NzIifSwiQmFja2dyb3VuZCI6eyIkcmVmIjoiMjU3MyJ9LCJJc1Zpc2libGUiOmZhbHNlLCJXaWR0aCI6MC4wLCJIZWlnaHQiOjAuMCwiQm9yZGVyU3R5bGUiOm51bGwsIlBhcmVudFN0eWxlIjpudWxsfSwiRWxhcHNlZFRpbWVCYWNrZ3JvdW5kIjp7IiRpZCI6IjI1NzkiLCJDb2xvciI6eyIkaWQiOiIyNTgwIiwiQSI6NzcsIlIiOjI1NSwiRyI6MCwiQiI6MH19LCJBcHBlbmRZZWFyT25ZZWFyQ2hhbmdlIjp0cnVlLCJFbGFwc2VkVGltZUZvcm1hdCI6MSwiVG9kYXlNYXJrZXJQb3NpdGlvbiI6MSwiUXVpY2tQb3NpdGlvbiI6MywiQWJzb2x1dGVQb3NpdGlvbiI6MTIwLjg5MDYyNSwiTWFyZ2luIjp7IiRpZCI6IjI1ODEiLCJUb3AiOjAuMCwiTGVmdCI6MTAuMCwiUmlnaHQiOjEwLjAsIkJvdHRvbSI6MC4wfSwiUGFkZGluZyI6eyIkaWQiOiIyNTgyIiwiVG9wIjowLjAsIkxlZnQiOjAuMCwiUmlnaHQiOjAuMCwiQm90dG9tIjowLjB9LCJCYWNrZ3JvdW5kIjp7IiRpZCI6IjI1ODMiLCJDb2xvciI6eyIkaWQiOiIyNTg0IiwiQSI6MjU1LCJSIjo0NywiRyI6NTQsIkIiOjE1M319LCJJc1Zpc2libGUiOnRydWUsIldpZHRoIjowLjAsIkhlaWdodCI6MC4wLCJCb3JkZXJTdHlsZSI6bnVsbCwiUGFyZW50U3R5bGUiOm51bGx9LCJEZWZhdWx0TWlsZXN0b25lU3R5bGUiOnsiJGlkIjoiMjU4NSIsIlNoYXBlIjowLCJDb25uZWN0b3JNYXJnaW4iOnsiJGlkIjoiMjU4NiIsIlRvcCI6MC4wLCJMZWZ0IjoyLjAsIlJpZ2h0IjoyLjAsIkJvdHRvbSI6MC4wfSwiQ29ubmVjdG9yU3R5bGUiOnsiJGlkIjoiMjU4NyIsIkxpbmVDb2xvciI6eyIkaWQiOiIyNTg4IiwiJHR5cGUiOiJOTFJFLkNvbW1vbi5Eb20uU29saWRDb2xvckJydXNoLCBOTFJFLkNvbW1vbiIsIkNvbG9yIjp7IiRpZCI6IjI1ODkiLCJBIjoxMjcsIlIiOjc5LCJHIjoxMjksIkIiOjE4OX19LCJMaW5lV2VpZ2h0IjoxLjAsIkxpbmVUeXBlIjowLCJQYXJlbnRTdHlsZSI6bnVsbH0sIklzQmVsb3dUaW1lYmFuZCI6ZmFsc2UsIlBvc2l0aW9uT25UYXNrIjowLCJIaWRlRGF0ZSI6ZmFsc2UsIlNoYXBlU2l6ZSI6MSwiU3BhY2luZyI6Mi4wLCJQYWRkaW5nIjp7IiRpZCI6IjI1OTAiLCJUb3AiOjcuMCwiTGVmdCI6My4wLCJSaWdodCI6MC4wLCJCb3R0b20iOjIuMH0sIlNoYXBlU3R5bGUiOnsiJGlkIjoiMjU5MSIsIk1hcmdpbiI6eyIkaWQiOiIyNTkyIiwiVG9wIjowLjAsIkxlZnQiOjAuMCwiUmlnaHQiOjAuMCwiQm90dG9tIjowLjB9LCJQYWRkaW5nIjp7IiRpZCI6IjI1OTMiLCJUb3AiOjAuMCwiTGVmdCI6MC4wLCJSaWdodCI6MC4wLCJCb3R0b20iOjAuMH0sIkJhY2tncm91bmQiOnsiJGlkIjoiMjU5NCIsIkNvbG9yIjp7IiRpZCI6IjI1OTUiLCJBIjoxMjcsIlIiOjE2NywiRyI6MTgzLCJCIjoxMzd9fSwiSXNWaXNpYmxlIjp0cnVlLCJXaWR0aCI6MTguMCwiSGVpZ2h0IjoyMC4wLCJCb3JkZXJTdHlsZSI6eyIkaWQiOiIyNTk2IiwiTGluZUNvbG9yIjp7IiRpZCI6IjI1OTciLCIkdHlwZSI6Ik5MUkUuQ29tbW9uLkRvbS5Tb2xpZENvbG9yQnJ1c2gsIE5MUkUuQ29tbW9uIiwiQ29sb3IiOnsiJGlkIjoiMjU5OCIsIkEiOjI1NSwiUiI6MjM0LCJHIjoyMiwiQiI6MzB9fSwiTGluZVdlaWdodCI6MC4wLCJMaW5lVHlwZSI6MCwiUGFyZW50U3R5bGUiOm51bGx9LCJQYXJlbnRTdHlsZSI6bnVsbH0sIlRpdGxlU3R5bGUiOnsiJGlkIjoiMjU5OSIsIkZvbnRTZXR0aW5ncyI6eyIkaWQiOiIyNjAwIiwiRm9udFNpemUiOjExLCJGb250TmFtZSI6IkNhbGlicmkiLCJJc0JvbGQiOnRydWUsIklzSXRhbGljIjpmYWxzZSwiSXNVbmRlcmxpbmVkIjpmYWxzZSwiUGFyZW50U3R5bGUiOm51bGx9LCJBdXRvU2l6ZSI6MCwiRm9yZWdyb3VuZCI6eyIkaWQiOiIyNjAxIiwiQ29sb3IiOnsiJGlkIjoiMjYw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jAzIiwiVG9wIjowLjAsIkxlZnQiOjAuMCwiUmlnaHQiOjAuMCwiQm90dG9tIjowLjB9LCJQYWRkaW5nIjp7IiRpZCI6IjI2MDQiLCJUb3AiOjAuMCwiTGVmdCI6MC4wLCJSaWdodCI6MC4wLCJCb3R0b20iOjAuMH0sIkJhY2tncm91bmQiOnsiJGlkIjoiMjYwNSIsIkNvbG9yIjp7IiRyZWYiOiIyNTQ3In19LCJJc1Zpc2libGUiOnRydWUsIldpZHRoIjowLjAsIkhlaWdodCI6MC4wLCJCb3JkZXJTdHlsZSI6bnVsbCwiUGFyZW50U3R5bGUiOm51bGx9LCJEYXRlU3R5bGUiOnsiJGlkIjoiMjYwNiIsIkZvbnRTZXR0aW5ncyI6eyIkaWQiOiIyNjA3IiwiRm9udFNpemUiOjEwLCJGb250TmFtZSI6IkNhbGlicmkiLCJJc0JvbGQiOmZhbHNlLCJJc0l0YWxpYyI6ZmFsc2UsIklzVW5kZXJsaW5lZCI6ZmFsc2UsIlBhcmVudFN0eWxlIjpudWxsfSwiQXV0b1NpemUiOjAsIkZvcmVncm91bmQiOnsiJGlkIjoiMjYwOCIsIkNvbG9yIjp7IiRpZCI6IjI2M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2MTAiLCJUb3AiOjAuMCwiTGVmdCI6MC4wLCJSaWdodCI6MC4wLCJCb3R0b20iOjAuMH0sIlBhZGRpbmciOnsiJGlkIjoiMjYxMSIsIlRvcCI6MC4wLCJMZWZ0IjowLjAsIlJpZ2h0IjowLjAsIkJvdHRvbSI6MC4wfSwiQmFja2dyb3VuZCI6eyIkaWQiOiIyNjEyIiwiQ29sb3IiOnsiJHJlZiI6IjI1NDcifX0sIklzVmlzaWJsZSI6dHJ1ZSwiV2lkdGgiOjAuMCwiSGVpZ2h0IjowLjAsIkJvcmRlclN0eWxlIjpudWxsLCJQYXJlbnRTdHlsZSI6bnVsbH0sIkRhdGVGb3JtYXQiOnsiJGlkIjoiMjYx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E0IiwiRm9ybWF0IjowLCJJc1Zpc2libGUiOmZhbHNlLCJMYXN0S25vd25WaXNpYmlsaXR5U3RhdGUiOmZhbHNlfSwiSXNWaXNpYmxlIjp0cnVlLCJQYXJlbnRTdHlsZSI6bnVsbH0sIkRlZmF1bHRNb3RTdHlsZSI6eyIkaWQiOiIyNjE1IiwiU2hhcGUiOjAsIkNvbm5lY3Rvck1hcmdpbiI6eyIkaWQiOiIyNjE2IiwiVG9wIjowLjAsIkxlZnQiOjIuMCwiUmlnaHQiOjIuMCwiQm90dG9tIjowLjB9LCJDb25uZWN0b3JTdHlsZSI6eyIkaWQiOiIyNjE3IiwiTGluZUNvbG9yIjp7IiRpZCI6IjI2MTgiLCIkdHlwZSI6Ik5MUkUuQ29tbW9uLkRvbS5Tb2xpZENvbG9yQnJ1c2gsIE5MUkUuQ29tbW9uIiwiQ29sb3IiOnsiJGlkIjoiMjYxOSIsIkEiOjEyNywiUiI6NzksIkciOjEyOSwiQiI6MTg5fX0sIkxpbmVXZWlnaHQiOjEuMCwiTGluZVR5cGUiOjAsIlBhcmVudFN0eWxlIjpudWxsfSwiSXNCZWxvd1RpbWViYW5kIjpmYWxzZSwiUG9zaXRpb25PblRhc2siOjEsIkhpZGVEYXRlIjpmYWxzZSwiU2hhcGVTaXplIjoxLCJTcGFjaW5nIjoyLjAsIlBhZGRpbmciOnsiJGlkIjoiMjYyMCIsIlRvcCI6Ny4wLCJMZWZ0IjozLjAsIlJpZ2h0IjowLjAsIkJvdHRvbSI6Mi4wfSwiU2hhcGVTdHlsZSI6eyIkaWQiOiIyNjIxIiwiTWFyZ2luIjp7IiRpZCI6IjI2MjIiLCJUb3AiOjAuMCwiTGVmdCI6MC4wLCJSaWdodCI6MC4wLCJCb3R0b20iOjAuMH0sIlBhZGRpbmciOnsiJGlkIjoiMjYyMyIsIlRvcCI6MC4wLCJMZWZ0IjowLjAsIlJpZ2h0IjowLjAsIkJvdHRvbSI6MC4wfSwiQmFja2dyb3VuZCI6eyIkaWQiOiIyNjI0IiwiQ29sb3IiOnsiJGlkIjoiMjYyNSIsIkEiOjEyNywiUiI6MTY3LCJHIjoxODMsIkIiOjEzN319LCJJc1Zpc2libGUiOnRydWUsIldpZHRoIjoxOC4wLCJIZWlnaHQiOjIwLjAsIkJvcmRlclN0eWxlIjp7IiRpZCI6IjI2MjYiLCJMaW5lQ29sb3IiOnsiJGlkIjoiMjYyNyIsIiR0eXBlIjoiTkxSRS5Db21tb24uRG9tLlNvbGlkQ29sb3JCcnVzaCwgTkxSRS5Db21tb24iLCJDb2xvciI6eyIkaWQiOiIyNjI4IiwiQSI6MjU1LCJSIjoyMzQsIkciOjIyLCJCIjozMH19LCJMaW5lV2VpZ2h0IjowLjAsIkxpbmVUeXBlIjowLCJQYXJlbnRTdHlsZSI6bnVsbH0sIlBhcmVudFN0eWxlIjpudWxsfSwiVGl0bGVTdHlsZSI6eyIkaWQiOiIyNjI5IiwiRm9udFNldHRpbmdzIjp7IiRpZCI6IjI2MzAiLCJGb250U2l6ZSI6MTEsIkZvbnROYW1lIjoiQ2FsaWJyaSIsIklzQm9sZCI6dHJ1ZSwiSXNJdGFsaWMiOmZhbHNlLCJJc1VuZGVybGluZWQiOmZhbHNlLCJQYXJlbnRTdHlsZSI6bnVsbH0sIkF1dG9TaXplIjowLCJGb3JlZ3JvdW5kIjp7IiRpZCI6IjI2MzEiLCJDb2xvciI6eyIkaWQiOiIyNjM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2MzMiLCJUb3AiOjAuMCwiTGVmdCI6MC4wLCJSaWdodCI6MC4wLCJCb3R0b20iOjAuMH0sIlBhZGRpbmciOnsiJGlkIjoiMjYzNCIsIlRvcCI6MC4wLCJMZWZ0IjowLjAsIlJpZ2h0IjowLjAsIkJvdHRvbSI6MC4wfSwiQmFja2dyb3VuZCI6eyIkaWQiOiIyNjM1IiwiQ29sb3IiOnsiJGlkIjoiMjYzNiIsIkEiOjg5LCJSIjowLCJHIjowLCJCIjowfX0sIklzVmlzaWJsZSI6dHJ1ZSwiV2lkdGgiOjAuMCwiSGVpZ2h0IjowLjAsIkJvcmRlclN0eWxlIjpudWxsLCJQYXJlbnRTdHlsZSI6bnVsbH0sIkRhdGVTdHlsZSI6eyIkaWQiOiIyNjM3IiwiRm9udFNldHRpbmdzIjp7IiRpZCI6IjI2MzgiLCJGb250U2l6ZSI6MTAsIkZvbnROYW1lIjoiQ2FsaWJyaSIsIklzQm9sZCI6ZmFsc2UsIklzSXRhbGljIjpmYWxzZSwiSXNVbmRlcmxpbmVkIjpmYWxzZSwiUGFyZW50U3R5bGUiOm51bGx9LCJBdXRvU2l6ZSI6MCwiRm9yZWdyb3VuZCI6eyIkaWQiOiIyNjM5IiwiQ29sb3IiOnsiJGlkIjoiMjY0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Y0MSIsIlRvcCI6MC4wLCJMZWZ0IjowLjAsIlJpZ2h0IjowLjAsIkJvdHRvbSI6MC4wfSwiUGFkZGluZyI6eyIkaWQiOiIyNjQyIiwiVG9wIjowLjAsIkxlZnQiOjAuMCwiUmlnaHQiOjAuMCwiQm90dG9tIjowLjB9LCJCYWNrZ3JvdW5kIjp7IiRpZCI6IjI2NDMiLCJDb2xvciI6eyIkcmVmIjoiMjYzNiJ9fSwiSXNWaXNpYmxlIjp0cnVlLCJXaWR0aCI6MC4wLCJIZWlnaHQiOjAuMCwiQm9yZGVyU3R5bGUiOm51bGwsIlBhcmVudFN0eWxlIjpudWxsfSwiRGF0ZUZvcm1hdCI6eyIkaWQiOiIyNj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2NDUiLCJGb3JtYXQiOjAsIklzVmlzaWJsZSI6ZmFsc2UsIkxhc3RLbm93blZpc2liaWxpdHlTdGF0ZSI6ZmFsc2V9LCJJc1Zpc2libGUiOnRydWUsIlBhcmVudFN0eWxlIjpudWxsfSwiRGVmYXVsdFRhc2tTdHlsZSI6eyIkaWQiOiIyNjQ2IiwiU2hhcGUiOjIsIlNoYXBlVGhpY2tuZXNzIjoxLCJEdXJhdGlvbkZvcm1hdCI6MCwiSW5jbHVkZU5vbldvcmtpbmdEYXlzSW5EdXJhdGlvbiI6ZmFsc2UsIlBlcmNlbnRhZ2VDb21wbGV0ZVN0eWxlIjp7IiRpZCI6IjI2NDciLCJGb250U2V0dGluZ3MiOnsiJGlkIjoiMjY0OCIsIkZvbnRTaXplIjoxMCwiRm9udE5hbWUiOiJDYWxpYnJpIiwiSXNCb2xkIjpmYWxzZSwiSXNJdGFsaWMiOmZhbHNlLCJJc1VuZGVybGluZWQiOmZhbHNlLCJQYXJlbnRTdHlsZSI6bnVsbH0sIkF1dG9TaXplIjowLCJGb3JlZ3JvdW5kIjp7IiRpZCI6IjI2NDkiLCJDb2xvciI6eyIkaWQiOiIyNjU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Y1MSIsIlRvcCI6MC4wLCJMZWZ0IjowLjAsIlJpZ2h0IjowLjAsIkJvdHRvbSI6MC4wfSwiUGFkZGluZyI6eyIkaWQiOiIyNjUyIiwiVG9wIjowLjAsIkxlZnQiOjAuMCwiUmlnaHQiOjAuMCwiQm90dG9tIjowLjB9LCJCYWNrZ3JvdW5kIjp7IiRpZCI6IjI2NTMiLCJDb2xvciI6eyIkcmVmIjoiMjU0NyJ9fSwiSXNWaXNpYmxlIjp0cnVlLCJXaWR0aCI6MC4wLCJIZWlnaHQiOjAuMCwiQm9yZGVyU3R5bGUiOm51bGwsIlBhcmVudFN0eWxlIjpudWxsfSwiRHVyYXRpb25TdHlsZSI6eyIkaWQiOiIyNjU0IiwiRm9udFNldHRpbmdzIjp7IiRpZCI6IjI2NTUiLCJGb250U2l6ZSI6MTAsIkZvbnROYW1lIjoiQ2FsaWJyaSIsIklzQm9sZCI6ZmFsc2UsIklzSXRhbGljIjpmYWxzZSwiSXNVbmRlcmxpbmVkIjpmYWxzZSwiUGFyZW50U3R5bGUiOm51bGx9LCJBdXRvU2l6ZSI6MCwiRm9yZWdyb3VuZCI6eyIkaWQiOiIyNjU2IiwiQ29sb3IiOnsiJGlkIjoiMjY1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2NTgiLCJUb3AiOjAuMCwiTGVmdCI6MC4wLCJSaWdodCI6MC4wLCJCb3R0b20iOjAuMH0sIlBhZGRpbmciOnsiJGlkIjoiMjY1OSIsIlRvcCI6MC4wLCJMZWZ0IjowLjAsIlJpZ2h0IjowLjAsIkJvdHRvbSI6MC4wfSwiQmFja2dyb3VuZCI6eyIkaWQiOiIyNjYwIiwiQ29sb3IiOnsiJHJlZiI6IjI1NDcifX0sIklzVmlzaWJsZSI6dHJ1ZSwiV2lkdGgiOjAuMCwiSGVpZ2h0IjowLjAsIkJvcmRlclN0eWxlIjpudWxsLCJQYXJlbnRTdHlsZSI6bnVsbH0sIkhvcml6b250YWxDb25uZWN0b3JTdHlsZSI6eyIkaWQiOiIyNjYxIiwiTGluZUNvbG9yIjp7IiRpZCI6IjI2NjIiLCIkdHlwZSI6Ik5MUkUuQ29tbW9uLkRvbS5Tb2xpZENvbG9yQnJ1c2gsIE5MUkUuQ29tbW9uIiwiQ29sb3IiOnsiJGlkIjoiMjY2MyIsIkEiOjI1NSwiUiI6MjA0LCJHIjoyMDQsIkIiOjIwNH19LCJMaW5lV2VpZ2h0IjoxLjAsIkxpbmVUeXBlIjowLCJQYXJlbnRTdHlsZSI6bnVsbH0sIlZlcnRpY2FsQ29ubmVjdG9yU3R5bGUiOnsiJGlkIjoiMjY2NCIsIkxpbmVDb2xvciI6eyIkaWQiOiIyNjY1IiwiJHR5cGUiOiJOTFJFLkNvbW1vbi5Eb20uU29saWRDb2xvckJydXNoLCBOTFJFLkNvbW1vbiIsIkNvbG9yIjp7IiRpZCI6IjI2NjYiLCJBIjoyNTUsIlIiOjIwNCwiRyI6MjA0LCJCIjoyMDR9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I2NjciLCJNYXJnaW4iOnsiJGlkIjoiMjY2OCIsIlRvcCI6MC4wLCJMZWZ0Ijo0LjAsIlJpZ2h0Ijo0LjAsIkJvdHRvbSI6MC4wfSwiUGFkZGluZyI6eyIkaWQiOiIyNjY5IiwiVG9wIjowLjAsIkxlZnQiOjAuMCwiUmlnaHQiOjAuMCwiQm90dG9tIjowLjB9LCJCYWNrZ3JvdW5kIjp7IiRpZCI6IjI2NzAiLCJDb2xvciI6eyIkaWQiOiIyNjcxIiwiQSI6MTI3LCJSIjoxNjcsIkciOjE4MywiQiI6MTM3fX0sIklzVmlzaWJsZSI6dHJ1ZSwiV2lkdGgiOjAuMCwiSGVpZ2h0IjoxNi4wLCJCb3JkZXJTdHlsZSI6eyIkaWQiOiIyNjcyIiwiTGluZUNvbG9yIjp7IiRpZCI6IjI2NzMiLCIkdHlwZSI6Ik5MUkUuQ29tbW9uLkRvbS5Tb2xpZENvbG9yQnJ1c2gsIE5MUkUuQ29tbW9uIiwiQ29sb3IiOnsiJGlkIjoiMjY3NCIsIkEiOjI1NSwiUiI6MjM0LCJHIjoyMiwiQiI6MzB9fSwiTGluZVdlaWdodCI6MC4wLCJMaW5lVHlwZSI6MCwiUGFyZW50U3R5bGUiOm51bGx9LCJQYXJlbnRTdHlsZSI6bnVsbH0sIlRpdGxlU3R5bGUiOnsiJGlkIjoiMjY3NSIsIkZvbnRTZXR0aW5ncyI6eyIkaWQiOiIyNjc2IiwiRm9udFNpemUiOjExLCJGb250TmFtZSI6IkNhbGlicmkiLCJJc0JvbGQiOnRydWUsIklzSXRhbGljIjpmYWxzZSwiSXNVbmRlcmxpbmVkIjpmYWxzZSwiUGFyZW50U3R5bGUiOm51bGx9LCJBdXRvU2l6ZSI6MCwiRm9yZWdyb3VuZCI6eyIkaWQiOiIyNjc3IiwiQ29sb3IiOnsiJGlkIjoiMjY3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jc5IiwiVG9wIjowLjAsIkxlZnQiOjAuMCwiUmlnaHQiOjAuMCwiQm90dG9tIjowLjB9LCJQYWRkaW5nIjp7IiRpZCI6IjI2ODAiLCJUb3AiOjAuMCwiTGVmdCI6MC4wLCJSaWdodCI6MC4wLCJCb3R0b20iOjAuMH0sIkJhY2tncm91bmQiOnsiJGlkIjoiMjY4MSIsIkNvbG9yIjp7IiRyZWYiOiIyNTQ3In19LCJJc1Zpc2libGUiOnRydWUsIldpZHRoIjowLjAsIkhlaWdodCI6MC4wLCJCb3JkZXJTdHlsZSI6bnVsbCwiUGFyZW50U3R5bGUiOm51bGx9LCJEYXRlU3R5bGUiOnsiJGlkIjoiMjY4MiIsIkZvbnRTZXR0aW5ncyI6eyIkaWQiOiIyNjgzIiwiRm9udFNpemUiOjEwLCJGb250TmFtZSI6IkNhbGlicmkiLCJJc0JvbGQiOmZhbHNlLCJJc0l0YWxpYyI6ZmFsc2UsIklzVW5kZXJsaW5lZCI6ZmFsc2UsIlBhcmVudFN0eWxlIjpudWxsfSwiQXV0b1NpemUiOjAsIkZvcmVncm91bmQiOnsiJGlkIjoiMjY4NCIsIkNvbG9yIjp7IiRpZCI6IjI2OD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2ODYiLCJUb3AiOjAuMCwiTGVmdCI6MC4wLCJSaWdodCI6MC4wLCJCb3R0b20iOjAuMH0sIlBhZGRpbmciOnsiJGlkIjoiMjY4NyIsIlRvcCI6MC4wLCJMZWZ0IjowLjAsIlJpZ2h0IjowLjAsIkJvdHRvbSI6MC4wfSwiQmFja2dyb3VuZCI6eyIkaWQiOiIyNjg4IiwiQ29sb3IiOnsiJHJlZiI6IjI1NDcifX0sIklzVmlzaWJsZSI6dHJ1ZSwiV2lkdGgiOjAuMCwiSGVpZ2h0IjowLjAsIkJvcmRlclN0eWxlIjpudWxsLCJQYXJlbnRTdHlsZSI6bnVsbH0sIkRhdGVGb3JtYXQiOnsiJGlkIjoiMjY4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kwIiwiRm9ybWF0IjowLCJJc1Zpc2libGUiOmZhbHNlLCJMYXN0S25vd25WaXNpYmlsaXR5U3RhdGUiOmZhbHNlfSwiSXNWaXNpYmxlIjp0cnVlLCJQYXJlbnRTdHlsZSI6bnVsbCwiX2V4cGxpY2l0bHlTZXQiOnsiJGlkIjoiMjY5M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yNjkyIiwiVGl0bGVQb3NpdGlvbiI6IlJpZ2h0IiwiRGF0ZVBvc2l0aW9uIjoiTGVmdCIsIlNoYXBlVHlwZSI6MCwiU2hhcGVTaXplIjoxLCJTcGFjaW5nIjo1LCJTaGFwZVN0eWxlIjp7IiRpZCI6IjI2OTMiLCJNYXJnaW4iOnsiJGlkIjoiMjY5NCIsIlRvcCI6MC4wLCJMZWZ0IjowLjAsIlJpZ2h0IjowLjAsIkJvdHRvbSI6MC4wfSwiUGFkZGluZyI6eyIkaWQiOiIyNjk1IiwiVG9wIjowLjAsIkxlZnQiOjAuMCwiUmlnaHQiOjAuMCwiQm90dG9tIjowLjB9LCJCYWNrZ3JvdW5kIjp7IiRpZCI6IjI2OTYiLCJDb2xvciI6eyIkaWQiOiIyNjk3IiwiQSI6MjU1LCJSIjowLCJHIjoxMTQsIkIiOjE4OH19LCJJc1Zpc2libGUiOnRydWUsIldpZHRoIjoxOC4wLCJIZWlnaHQiOjIwLjAsIkJvcmRlclN0eWxlIjp7IiRpZCI6IjI2OTgiLCJMaW5lQ29sb3IiOnsiJGlkIjoiMjY5OSIsIiR0eXBlIjoiTkxSRS5Db21tb24uRG9tLlNvbGlkQ29sb3JCcnVzaCwgTkxSRS5Db21tb24iLCJDb2xvciI6eyIkaWQiOiIyNzAwIiwiQSI6MjU1LCJSIjoyNTUsIkciOjAsIkIiOjB9fSwiTGluZVdlaWdodCI6MC4wLCJMaW5lVHlwZSI6MCwiUGFyZW50U3R5bGUiOm51bGx9LCJQYXJlbnRTdHlsZSI6bnVsbH0sIlRpdGxlU3R5bGUiOnsiJGlkIjoiMjcwMSIsIkZvbnRTZXR0aW5ncyI6eyIkaWQiOiIyNzAyIiwiRm9udFNpemUiOjExLCJGb250TmFtZSI6IkNhbGlicmkiLCJJc0JvbGQiOnRydWUsIklzSXRhbGljIjpmYWxzZSwiSXNVbmRlcmxpbmVkIjpmYWxzZSwiUGFyZW50U3R5bGUiOm51bGx9LCJBdXRvU2l6ZSI6MCwiRm9yZWdyb3VuZCI6eyIkaWQiOiIyNzAzIiwiQ29sb3IiOnsiJGlkIjoiMjcw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zA1IiwiVG9wIjowLjAsIkxlZnQiOjAuMCwiUmlnaHQiOjAuMCwiQm90dG9tIjowLjB9LCJQYWRkaW5nIjp7IiRpZCI6IjI3MDYiLCJUb3AiOjAuMCwiTGVmdCI6MC4wLCJSaWdodCI6MC4wLCJCb3R0b20iOjAuMH0sIkJhY2tncm91bmQiOnsiJGlkIjoiMjcwNyIsIkNvbG9yIjp7IiRpZCI6IjI3MDgiLCJBIjo4OSwiUiI6MCwiRyI6MCwiQiI6MH19LCJJc1Zpc2libGUiOnRydWUsIldpZHRoIjowLjAsIkhlaWdodCI6MC4wLCJCb3JkZXJTdHlsZSI6bnVsbCwiUGFyZW50U3R5bGUiOm51bGx9LCJEYXRlU3R5bGUiOnsiJGlkIjoiMjcwOSIsIkZvbnRTZXR0aW5ncyI6eyIkaWQiOiIyNzEwIiwiRm9udFNpemUiOjEwLCJGb250TmFtZSI6IkNhbGlicmkiLCJJc0JvbGQiOmZhbHNlLCJJc0l0YWxpYyI6ZmFsc2UsIklzVW5kZXJsaW5lZCI6ZmFsc2UsIlBhcmVudFN0eWxlIjpudWxsfSwiQXV0b1NpemUiOjAsIkZvcmVncm91bmQiOnsiJGlkIjoiMjcxMSIsIkNvbG9yIjp7IiRpZCI6IjI3M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3MTMiLCJUb3AiOjAuMCwiTGVmdCI6MC4wLCJSaWdodCI6MC4wLCJCb3R0b20iOjAuMH0sIlBhZGRpbmciOnsiJGlkIjoiMjcxNCIsIlRvcCI6MC4wLCJMZWZ0IjowLjAsIlJpZ2h0IjowLjAsIkJvdHRvbSI6MC4wfSwiQmFja2dyb3VuZCI6eyIkaWQiOiIyNzE1IiwiQ29sb3IiOnsiJGlkIjoiMjcxNiIsIkEiOjg5LCJSIjowLCJHIjowLCJCIjowfX0sIklzVmlzaWJsZSI6dHJ1ZSwiV2lkdGgiOjAuMCwiSGVpZ2h0IjowLjAsIkJvcmRlclN0eWxlIjpudWxsLCJQYXJlbnRTdHlsZSI6bnVsbH0sIkRhdGVGb3JtYXQiOnsiJGlkIjoiMjcx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E4IiwiRm9ybWF0IjowLCJJc1Zpc2libGUiOmZhbHNlLCJMYXN0S25vd25WaXNpYmlsaXR5U3RhdGUiOmZhbHNlfSwiSXNWaXNpYmxlIjp0cnVlLCJQYXJlbnRTdHlsZSI6bnVsbH0sIkdyaWRsaW5lUGFuZWxTdHlsZSI6eyIkaWQiOiIyNzE5IiwiR3JpZGxpbmVTdHlsZSI6eyIkaWQiOiIyNzIwIiwiTGluZUNvbG9yIjp7IiRpZCI6IjI3MjEiLCIkdHlwZSI6Ik5MUkUuQ29tbW9uLkRvbS5Tb2xpZENvbG9yQnJ1c2gsIE5MUkUuQ29tbW9uIiwiQ29sb3IiOnsiJGlkIjoiMjcyMiIsIkEiOjM4LCJSIjoxNDEsIkciOjk5LCJCIjoxMTZ9fSwiTGluZVdlaWdodCI6MS4wLCJMaW5lVHlwZSI6MCwiUGFyZW50U3R5bGUiOm51bGx9LCJNYXJnaW4iOnsiJGlkIjoiMjcyMyIsIlRvcCI6MC4wLCJMZWZ0IjowLjAsIlJpZ2h0IjowLjAsIkJvdHRvbSI6MC4wfSwiUGFkZGluZyI6eyIkaWQiOiIyNzI0IiwiVG9wIjowLjAsIkxlZnQiOjAuMCwiUmlnaHQiOjAuMCwiQm90dG9tIjowLjB9LCJCYWNrZ3JvdW5kIjpudWxsLCJJc1Zpc2libGUiOnRydWUsIldpZHRoIjowLjAsIkhlaWdodCI6MC4wLCJCb3JkZXJTdHlsZSI6eyIkaWQiOiIyNzI1IiwiTGluZUNvbG9yIjpudWxsLCJMaW5lV2VpZ2h0IjowLjAsIkxpbmVUeXBlIjowLCJQYXJlbnRTdHlsZSI6bnVsbH0sIlBhcmVudFN0eWxlIjpudWxsfSwiQWN0aXZpdHlMaW5lUGFuZWxTdHlsZSI6eyIkaWQiOiIyNzI2IiwiQWN0aXZpdHlMaW5lU3R5bGUiOnsiJGlkIjoiMjcyNyIsIkxpbmVDb2xvciI6eyIkaWQiOiIyNzI4IiwiJHR5cGUiOiJOTFJFLkNvbW1vbi5Eb20uU29saWRDb2xvckJydXNoLCBOTFJFLkNvbW1vbiIsIkNvbG9yIjp7IiRpZCI6IjI3MjkiLCJBIjozOCwiUiI6NjgsIkciOjExNCwiQiI6MTk2fX0sIkxpbmVXZWlnaHQiOjEuMCwiTGluZVR5cGUiOjAsIlBhcmVudFN0eWxlIjpudWxsfSwiTWFyZ2luIjp7IiRpZCI6IjI3MzAiLCJUb3AiOjAuMCwiTGVmdCI6MC4wLCJSaWdodCI6MC4wLCJCb3R0b20iOjAuMH0sIlBhZGRpbmciOnsiJGlkIjoiMjczMSIsIlRvcCI6MC4wLCJMZWZ0IjowLjAsIlJpZ2h0IjowLjAsIkJvdHRvbSI6MC4wfSwiQmFja2dyb3VuZCI6bnVsbCwiSXNWaXNpYmxlIjp0cnVlLCJXaWR0aCI6MC4wLCJIZWlnaHQiOjAuMCwiQm9yZGVyU3R5bGUiOm51bGwsIlBhcmVudFN0eWxlIjpudWxsfSwiX3NlbGVjdGVkVGhlbWVQcmVzZXRDb2xvcnMiOnsiJGlkIjoiMjczMiIsIlRleHRMaWdodCI6eyIkaWQiOiIyNzMzIiwiQSI6MjU1LCJSIjoyNTUsIkciOjI1NSwiQiI6MjU1fSwiVGV4dERhcmsiOnsiJGlkIjoiMjczNCIsIkEiOjI1NSwiUiI6MCwiRyI6MCwiQiI6MH0sIkFjY2VudDEiOnsiJHJlZiI6IjI1NzAifSwiQWNjZW50MiI6eyIkcmVmIjoiMjUzMCJ9LCJBY2NlbnQzIjp7IiRpZCI6IjI3MzUiLCJBIjoxMjcsIlIiOjE2NywiRyI6MTgzLCJCIjoxMzd9LCJBY2NlbnQ0Ijp7IiRpZCI6IjI3MzYiLCJBIjoxMjcsIlIiOjE4NSwiRyI6MTY0LCJCIjoxMzd9LCJBY2NlbnQ1Ijp7IiRpZCI6IjI3MzciLCJBIjoxMjcsIlIiOjE0MSwiRyI6OTksIkIiOjExNn0sIkFjY2VudDYiOnsiJGlkIjoiMjczOCIsIkEiOjEyNywiUiI6OTcsIkciOjEyOSwiQiI6MTUxfSwiQWNjZW50NyI6eyIkaWQiOiIyNzM5IiwiQSI6MTI3LCJSIjo3MCwiRyI6NzAsIkIiOjc0fSwiQWNjZW50OCI6eyIkaWQiOiIyNzQwIiwiQSI6MjU1LCJSIjo3OCwiRyI6MTY3LCJCIjo0Nn19LCJTaG93RWxhcHNlZFRpbWVHcmFkaWVudFN0eWxlIjpmYWxzZSwiVGltZWJhbmRSZXNlcnZlZExlZnRBcmVhU3R5bGUiOnsiJGlkIjoiMjc0MSIsIkFjdGl2aXR5SGVhZGVyV2lkdGgiOjAuMCwiSXNTZXQiOmZhbHNlfSwiRGVmYXVsdFN3aW1sYW5lU3R5bGUiOnsiJGlkIjoiMjc0MiIsIkhlYWRlclN0eWxlIjp7IiRpZCI6IjI3NDMiLCJUZXh0U3R5bGUiOnsiJGlkIjoiMjc0NCIsIkZvbnRTZXR0aW5ncyI6eyIkaWQiOiIyNzQ1IiwiRm9udFNpemUiOjEyLCJGb250TmFtZSI6IkNhbGlicmkiLCJJc0JvbGQiOmZhbHNlLCJJc0l0YWxpYyI6ZmFsc2UsIklzVW5kZXJsaW5lZCI6ZmFsc2UsIlBhcmVudFN0eWxlIjpudWxsfSwiQXV0b1NpemUiOjAsIkZvcmVncm91bmQiOnsiJGlkIjoiMjc0NiIsIkNvbG9yIjp7IiRpZCI6IjI3NDciLCJBIjoyNTUsIlIiOjMyLCJHIjo1NiwiQiI6MTAwfX0sIk1heFdpZHRoIjowLjAsIk1heEhlaWdodCI6MC4wLCJTbWFydEZvcmVncm91bmRJc0FjdGl2ZSI6ZmFsc2UsIkhvcml6b250YWxBbGlnbm1lbnQiOjAsIlZlcnRpY2FsQWxpZ25tZW50IjowLCJTbWFydEZvcmVncm91bmQiOm51bGwsIkJhY2tncm91bmRGaWxsVHlwZSI6MCwiTWFyZ2luIjp7IiRpZCI6IjI3NDgiLCJUb3AiOjAuMCwiTGVmdCI6MC4wLCJSaWdodCI6MC4wLCJCb3R0b20iOjAuMH0sIlBhZGRpbmciOnsiJGlkIjoiMjc0OSIsIlRvcCI6MC4wLCJMZWZ0IjowLjAsIlJpZ2h0IjowLjAsIkJvdHRvbSI6MC4wfSwiQmFja2dyb3VuZCI6bnVsbCwiSXNWaXNpYmxlIjpmYWxzZSwiV2lkdGgiOjAuMCwiSGVpZ2h0IjowLjAsIkJvcmRlclN0eWxlIjpudWxsLCJQYXJlbnRTdHlsZSI6bnVsbH0sIlJlY3RhbmdsZVN0eWxlIjp7IiRpZCI6IjI3NTAiLCJNYXJnaW4iOnsiJGlkIjoiMjc1MSIsIlRvcCI6MC4wLCJMZWZ0IjowLjAsIlJpZ2h0IjowLjAsIkJvdHRvbSI6MC4wfSwiUGFkZGluZyI6eyIkaWQiOiIyNzUyIiwiVG9wIjowLjAsIkxlZnQiOjAuMCwiUmlnaHQiOjAuMCwiQm90dG9tIjowLjB9LCJCYWNrZ3JvdW5kIjp7IiRpZCI6IjI3NTMiLCJDb2xvciI6eyIkaWQiOiIyNzU0IiwiQSI6MTI3LCJSIjo5MSwiRyI6MTU1LCJCIjoyMTN9fSwiSXNWaXNpYmxlIjpmYWxzZSwiV2lkdGgiOjAuMCwiSGVpZ2h0IjowLjAsIkJvcmRlclN0eWxlIjp7IiRpZCI6IjI3NTUiLCJMaW5lQ29sb3IiOnsiJGlkIjoiMjc1NiIsIiR0eXBlIjoiTkxSRS5Db21tb24uRG9tLlNvbGlkQ29sb3JCcnVzaCwgTkxSRS5Db21tb24iLCJDb2xvciI6eyIkaWQiOiIyNzU3IiwiQSI6MjU1LCJSIjoyNTUsIkciOjAsIkIiOjB9fSwiTGluZVdlaWdodCI6MC4wLCJMaW5lVHlwZSI6MCwiUGFyZW50U3R5bGUiOm51bGx9LCJQYXJlbnRTdHlsZSI6bnVsbH0sIk1hcmdpbiI6eyIkaWQiOiIyNzU4IiwiVG9wIjowLjAsIkxlZnQiOjAuMCwiUmlnaHQiOjAuMCwiQm90dG9tIjowLjB9LCJQYWRkaW5nIjp7IiRpZCI6IjI3NTkiLCJUb3AiOjAuMCwiTGVmdCI6MC4wLCJSaWdodCI6MC4wLCJCb3R0b20iOjAuMH0sIkJhY2tncm91bmQiOm51bGwsIklzVmlzaWJsZSI6dHJ1ZSwiV2lkdGgiOjAuMCwiSGVpZ2h0IjowLjAsIkJvcmRlclN0eWxlIjpudWxsLCJQYXJlbnRTdHlsZSI6bnVsbH0sIkJhY2tncm91bmRTdHlsZSI6eyIkaWQiOiIyNzYwIiwiTWFyZ2luIjp7IiRpZCI6IjI3NjEiLCJUb3AiOjAuMCwiTGVmdCI6MC4wLCJSaWdodCI6MC4wLCJCb3R0b20iOjAuMH0sIlBhZGRpbmciOnsiJGlkIjoiMjc2MiIsIlRvcCI6MC4wLCJMZWZ0IjowLjAsIlJpZ2h0IjowLjAsIkJvdHRvbSI6MC4wfSwiQmFja2dyb3VuZCI6eyIkaWQiOiIyNzYzIiwiQ29sb3IiOnsiJGlkIjoiMjc2NCIsIkEiOjM4LCJSIjo5MSwiRyI6MTU1LCJCIjoyMTN9fSwiSXNWaXNpYmxlIjp0cnVlLCJXaWR0aCI6MC4wLCJIZWlnaHQiOjAuMCwiQm9yZGVyU3R5bGUiOnsiJGlkIjoiMjc2NSIsIkxpbmVDb2xvciI6eyIkaWQiOiIyNzY2IiwiJHR5cGUiOiJOTFJFLkNvbW1vbi5Eb20uU29saWRDb2xvckJydXNoLCBOTFJFLkNvbW1vbiIsIkNvbG9yIjp7IiRpZCI6IjI3NjciLCJBIjoyNTUsIlIiOjI1NSwiRyI6MCwiQiI6MH19LCJMaW5lV2VpZ2h0IjowLjAsIkxpbmVUeXBlIjowLCJQYXJlbnRTdHlsZSI6bnVsbH0sIlBhcmVudFN0eWxlIjpudWxsfSwiSXNBYm92ZVRpbWViYW5kIjpmYWxzZSwiTWFyZ2luIjp7IiRpZCI6IjI3NjgiLCJUb3AiOjAuMCwiTGVmdCI6MC4wLCJSaWdodCI6MC4wLCJCb3R0b20iOjAuMH0sIlBhZGRpbmciOnsiJGlkIjoiMjc2OSIsIlRvcCI6MC4wLCJMZWZ0IjowLjAsIlJpZ2h0IjowLjAsIkJvdHRvbSI6MC4wfSwiSXNWaXNpYmxlIjp0cnVlLCJXaWR0aCI6MC4wLCJIZWlnaHQiOjAuMCwiQm9yZGVyU3R5bGUiOm51bGwsIlBhcmVudFN0eWxlIjpudWxsfSwiRGVmYXVsdFN3aW1sYW5lVjJTdHlsZSI6eyIkaWQiOiIyNzcwIiwiU3R5bGVJZCI6IjAwMDAwMDAwLTAwMDAtMDAwMC0wMDAwLTAwMDAwMDAwMDAwMCIsIkhlYWRlclN0eWxlIjp7IiRpZCI6IjI3NzEiLCJUZXh0SXNWZXJ0aWNhbCI6ZmFsc2UsIlRleHRTdHlsZSI6eyIkaWQiOiIyNzcyIiwiRm9udFNldHRpbmdzIjp7IiRpZCI6IjI3NzMiLCJGb250U2l6ZSI6MTIsIkZvbnROYW1lIjoiTVYgQm9saSIsIklzQm9sZCI6ZmFsc2UsIklzSXRhbGljIjpmYWxzZSwiSXNVbmRlcmxpbmVkIjpmYWxzZSwiUGFyZW50U3R5bGUiOm51bGx9LCJBdXRvU2l6ZSI6MiwiRm9yZWdyb3VuZCI6eyIkaWQiOiIyNzc0IiwiQ29sb3IiOnsiJGlkIjoiMjc3NSIsIkEiOjI1NSwiUiI6MzUsIkciOjM1LCJCIjozN319LCJNYXhXaWR0aCI6IkluZmluaXR5IiwiTWF4SGVpZ2h0IjoiSW5maW5pdHkiLCJTbWFydEZvcmVncm91bmRJc0FjdGl2ZSI6ZmFsc2UsIkhvcml6b250YWxBbGlnbm1lbnQiOjAsIlZlcnRpY2FsQWxpZ25tZW50IjowLCJTbWFydEZvcmVncm91bmQiOm51bGwsIkJhY2tncm91bmRGaWxsVHlwZSI6MCwiTWFyZ2luIjp7IiRpZCI6IjI3NzYiLCJUb3AiOjAuMCwiTGVmdCI6MC4wLCJSaWdodCI6MC4wLCJCb3R0b20iOjAuMH0sIlBhZGRpbmciOnsiJGlkIjoiMjc3NyIsIlRvcCI6MC4wLCJMZWZ0IjowLjAsIlJpZ2h0IjowLjAsIkJvdHRvbSI6MC4wfSwiQmFja2dyb3VuZCI6eyIkaWQiOiIyNzc4IiwiQ29sb3IiOnsiJGlkIjoiMjc3OSIsIkEiOjI1NSwiUiI6MTEyLCJHIjoxNzMsIkIiOjcxfX0sIklzVmlzaWJsZSI6ZmFsc2UsIldpZHRoIjowLjAsIkhlaWdodCI6MC4wLCJCb3JkZXJTdHlsZSI6bnVsbCwiUGFyZW50U3R5bGUiOm51bGx9LCJSZWN0YW5nbGVTdHlsZSI6eyIkaWQiOiIyNzgwIiwiTWFyZ2luIjp7IiRpZCI6IjI3ODEiLCJUb3AiOjAuMCwiTGVmdCI6MC4wLCJSaWdodCI6MC4wLCJCb3R0b20iOjAuMH0sIlBhZGRpbmciOnsiJGlkIjoiMjc4MiIsIlRvcCI6MC4wLCJMZWZ0IjowLjAsIlJpZ2h0IjowLjAsIkJvdHRvbSI6MC4wfSwiQmFja2dyb3VuZCI6eyIkaWQiOiIyNzgzIiwiQ29sb3IiOnsiJGlkIjoiMjc4NCIsIkEiOjEyNywiUiI6MTY3LCJHIjoxODMsIkIiOjEzN319LCJJc1Zpc2libGUiOnRydWUsIldpZHRoIjowLjAsIkhlaWdodCI6MC4wLCJCb3JkZXJTdHlsZSI6eyIkaWQiOiIyNzg1IiwiTGluZUNvbG9yIjp7IiRpZCI6IjI3ODYiLCIkdHlwZSI6Ik5MUkUuQ29tbW9uLkRvbS5Tb2xpZENvbG9yQnJ1c2gsIE5MUkUuQ29tbW9uIiwiQ29sb3IiOnsiJGlkIjoiMjc4NyIsIkEiOjI1NSwiUiI6MjIsIkciOjI4LCJCIjozNX19LCJMaW5lV2VpZ2h0IjowLjAsIkxpbmVUeXBlIjowLCJQYXJlbnRTdHlsZSI6bnVsbH0sIlBhcmVudFN0eWxlIjpudWxsfSwiTWFyZ2luIjp7IiRpZCI6IjI3ODgiLCJUb3AiOjAuMCwiTGVmdCI6MC4wLCJSaWdodCI6MC4wLCJCb3R0b20iOjAuMH0sIlBhZGRpbmciOnsiJGlkIjoiMjc4OSIsIlRvcCI6MC4wLCJMZWZ0IjowLjAsIlJpZ2h0IjowLjAsIkJvdHRvbSI6MC4wfSwiQmFja2dyb3VuZCI6bnVsbCwiSXNWaXNpYmxlIjp0cnVlLCJXaWR0aCI6MC4wLCJIZWlnaHQiOjAuMCwiQm9yZGVyU3R5bGUiOm51bGwsIlBhcmVudFN0eWxlIjpudWxsfSwiQmFja2dyb3VuZFN0eWxlIjp7IiRpZCI6IjI3OTAiLCJNYXJnaW4iOnsiJGlkIjoiMjc5MSIsIlRvcCI6MC4wLCJMZWZ0IjowLjAsIlJpZ2h0IjowLjAsIkJvdHRvbSI6MC4wfSwiUGFkZGluZyI6eyIkaWQiOiIyNzkyIiwiVG9wIjowLjAsIkxlZnQiOjAuMCwiUmlnaHQiOjAuMCwiQm90dG9tIjowLjB9LCJCYWNrZ3JvdW5kIjp7IiRpZCI6IjI3OTMiLCJDb2xvciI6eyIkaWQiOiIyNzk0IiwiQSI6MzgsIlIiOjE1NSwiRyI6MTE1LCJCIjo5OH19LCJJc1Zpc2libGUiOnRydWUsIldpZHRoIjowLjAsIkhlaWdodCI6MC4wLCJCb3JkZXJTdHlsZSI6eyIkaWQiOiIyNzk1IiwiTGluZUNvbG9yIjp7IiRpZCI6IjI3OTYiLCIkdHlwZSI6Ik5MUkUuQ29tbW9uLkRvbS5Tb2xpZENvbG9yQnJ1c2gsIE5MUkUuQ29tbW9uIiwiQ29sb3IiOnsiJGlkIjoiMjc5NyIsIkEiOjI1NSwiUiI6MjM0LCJHIjoyMiwiQiI6MzB9fSwiTGluZVdlaWdodCI6MC4wLCJMaW5lVHlwZSI6MCwiUGFyZW50U3R5bGUiOm51bGx9LCJQYXJlbnRTdHlsZSI6bnVsbH0sIklzQWJvdmVUaW1lYmFuZCI6ZmFsc2UsIlNwYWNpbmciOjUsIkRlZmF1bHRTd2ltbGFuZVRhc2tTdHlsZSI6eyIkaWQiOiIyNzk4IiwiJHR5cGUiOiJOTFJFLkNvbW1vbi5Eb20uU3R5bGVzLkV4cGxpY2l0U2V0YWJsZVRhc2tTdHlsZSwgTkxSRS5Db21tb24iLCJTaGFwZSI6MiwiU2hhcGVUaGlja25lc3MiOjEsIkR1cmF0aW9uRm9ybWF0IjowLCJJbmNsdWRlTm9uV29ya2luZ0RheXNJbkR1cmF0aW9uIjpmYWxzZSwiUGVyY2VudGFnZUNvbXBsZXRlU3R5bGUiOnsiJGlkIjoiMjc5OSIsIkZvbnRTZXR0aW5ncyI6eyIkaWQiOiIyODAwIiwiRm9udFNpemUiOjEwLCJGb250TmFtZSI6IkNhbGlicmkiLCJJc0JvbGQiOmZhbHNlLCJJc0l0YWxpYyI6ZmFsc2UsIklzVW5kZXJsaW5lZCI6ZmFsc2UsIlBhcmVudFN0eWxlIjpudWxsfSwiQXV0b1NpemUiOjAsIkZvcmVncm91bmQiOnsiJGlkIjoiMjgwMSIsIkNvbG9yIjp7IiRpZCI6IjI4M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ODAzIiwiVG9wIjowLjAsIkxlZnQiOjAuMCwiUmlnaHQiOjAuMCwiQm90dG9tIjowLjB9LCJQYWRkaW5nIjp7IiRpZCI6IjI4MDQiLCJUb3AiOjAuMCwiTGVmdCI6MC4wLCJSaWdodCI6MC4wLCJCb3R0b20iOjAuMH0sIkJhY2tncm91bmQiOnsiJGlkIjoiMjgwNSIsIkNvbG9yIjp7IiRpZCI6IjI4MDYiLCJBIjo4OSwiUiI6MCwiRyI6MCwiQiI6MH19LCJJc1Zpc2libGUiOnRydWUsIldpZHRoIjowLjAsIkhlaWdodCI6MC4wLCJCb3JkZXJTdHlsZSI6bnVsbCwiUGFyZW50U3R5bGUiOm51bGx9LCJEdXJhdGlvblN0eWxlIjp7IiRpZCI6IjI4MDciLCJGb250U2V0dGluZ3MiOnsiJGlkIjoiMjgwOCIsIkZvbnRTaXplIjoxMCwiRm9udE5hbWUiOiJDYWxpYnJpIiwiSXNCb2xkIjpmYWxzZSwiSXNJdGFsaWMiOmZhbHNlLCJJc1VuZGVybGluZWQiOmZhbHNlLCJQYXJlbnRTdHlsZSI6bnVsbH0sIkF1dG9TaXplIjowLCJGb3JlZ3JvdW5kIjp7IiRpZCI6IjI4MDkiLCJDb2xvciI6eyIkaWQiOiIyODE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gxMSIsIlRvcCI6MC4wLCJMZWZ0IjowLjAsIlJpZ2h0IjowLjAsIkJvdHRvbSI6MC4wfSwiUGFkZGluZyI6eyIkaWQiOiIyODEyIiwiVG9wIjowLjAsIkxlZnQiOjAuMCwiUmlnaHQiOjAuMCwiQm90dG9tIjowLjB9LCJCYWNrZ3JvdW5kIjp7IiRpZCI6IjI4MTMiLCJDb2xvciI6eyIkcmVmIjoiMjgwNiJ9fSwiSXNWaXNpYmxlIjp0cnVlLCJXaWR0aCI6MC4wLCJIZWlnaHQiOjAuMCwiQm9yZGVyU3R5bGUiOm51bGwsIlBhcmVudFN0eWxlIjpudWxsfSwiSG9yaXpvbnRhbENvbm5lY3RvclN0eWxlIjp7IiRpZCI6IjI4MTQiLCJMaW5lQ29sb3IiOnsiJGlkIjoiMjgxNSIsIiR0eXBlIjoiTkxSRS5Db21tb24uRG9tLlNvbGlkQ29sb3JCcnVzaCwgTkxSRS5Db21tb24iLCJDb2xvciI6eyIkaWQiOiIyODE2IiwiQSI6MjU1LCJSIjoyMDQsIkciOjIwNCwiQiI6MjA0fX0sIkxpbmVXZWlnaHQiOjEuMCwiTGluZVR5cGUiOjAsIlBhcmVudFN0eWxlIjpudWxsfSwiVmVydGljYWxDb25uZWN0b3JTdHlsZSI6eyIkaWQiOiIyODE3IiwiTGluZUNvbG9yIjp7IiRpZCI6IjI4MTgiLCIkdHlwZSI6Ik5MUkUuQ29tbW9uLkRvbS5Tb2xpZENvbG9yQnJ1c2gsIE5MUkUuQ29tbW9uIiwiQ29sb3IiOnsiJGlkIjoiMjgx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I4MjAiLCJNYXJnaW4iOnsiJGlkIjoiMjgyMSIsIlRvcCI6MC4wLCJMZWZ0Ijo0LjAsIlJpZ2h0Ijo0LjAsIkJvdHRvbSI6MC4wfSwiUGFkZGluZyI6eyIkaWQiOiIyODIyIiwiVG9wIjowLjAsIkxlZnQiOjAuMCwiUmlnaHQiOjAuMCwiQm90dG9tIjowLjB9LCJCYWNrZ3JvdW5kIjp7IiRpZCI6IjI4MjMiLCJDb2xvciI6eyIkaWQiOiIyODI0IiwiQSI6MjU1LCJSIjoxMjksIkciOjE0OSwiQiI6OTF9fSwiSXNWaXNpYmxlIjp0cnVlLCJXaWR0aCI6MC4wLCJIZWlnaHQiOjE2LjExMzMzMzMzMzMzMzM0NCwiQm9yZGVyU3R5bGUiOnsiJGlkIjoiMjgyNSIsIkxpbmVDb2xvciI6eyIkaWQiOiIyODI2IiwiJHR5cGUiOiJOTFJFLkNvbW1vbi5Eb20uU29saWRDb2xvckJydXNoLCBOTFJFLkNvbW1vbiIsIkNvbG9yIjp7IiRpZCI6IjI4MjciLCJBIjoyNTUsIlIiOjIzNCwiRyI6MjIsIkIiOjMwfX0sIkxpbmVXZWlnaHQiOjAuMCwiTGluZVR5cGUiOjAsIlBhcmVudFN0eWxlIjpudWxsfSwiUGFyZW50U3R5bGUiOm51bGx9LCJUaXRsZVN0eWxlIjp7IiRpZCI6IjI4MjgiLCJGb250U2V0dGluZ3MiOnsiJGlkIjoiMjgyOSIsIkZvbnRTaXplIjoxMCwiRm9udE5hbWUiOiJNViBCb2xpIiwiSXNCb2xkIjpmYWxzZSwiSXNJdGFsaWMiOmZhbHNlLCJJc1VuZGVybGluZWQiOmZhbHNlLCJQYXJlbnRTdHlsZSI6bnVsbH0sIkF1dG9TaXplIjowLCJGb3JlZ3JvdW5kIjp7IiRpZCI6IjI4MzAiLCJDb2xvciI6eyIkaWQiOiIyODM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4MzIiLCJUb3AiOjAuMCwiTGVmdCI6MC4wLCJSaWdodCI6MC4wLCJCb3R0b20iOjAuMH0sIlBhZGRpbmciOnsiJGlkIjoiMjgzMyIsIlRvcCI6MC4wLCJMZWZ0IjowLjAsIlJpZ2h0IjowLjAsIkJvdHRvbSI6MC4wfSwiQmFja2dyb3VuZCI6eyIkaWQiOiIyODM0IiwiQ29sb3IiOnsiJHJlZiI6IjI4MDYifX0sIklzVmlzaWJsZSI6dHJ1ZSwiV2lkdGgiOjAuMCwiSGVpZ2h0IjowLjAsIkJvcmRlclN0eWxlIjpudWxsLCJQYXJlbnRTdHlsZSI6bnVsbH0sIkRhdGVTdHlsZSI6eyIkaWQiOiIyODM1IiwiRm9udFNldHRpbmdzIjp7IiRpZCI6IjI4MzYiLCJGb250U2l6ZSI6MTAsIkZvbnROYW1lIjoiQ2FsaWJyaSIsIklzQm9sZCI6ZmFsc2UsIklzSXRhbGljIjpmYWxzZSwiSXNVbmRlcmxpbmVkIjpmYWxzZSwiUGFyZW50U3R5bGUiOm51bGx9LCJBdXRvU2l6ZSI6MCwiRm9yZWdyb3VuZCI6eyIkaWQiOiIyODM3IiwiQ29sb3IiOnsiJGlkIjoiMjgz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gzOSIsIlRvcCI6MC4wLCJMZWZ0IjowLjAsIlJpZ2h0IjowLjAsIkJvdHRvbSI6MC4wfSwiUGFkZGluZyI6eyIkaWQiOiIyODQwIiwiVG9wIjowLjAsIkxlZnQiOjAuMCwiUmlnaHQiOjAuMCwiQm90dG9tIjowLjB9LCJCYWNrZ3JvdW5kIjp7IiRpZCI6IjI4NDEiLCJDb2xvciI6eyIkcmVmIjoiMjgwNiJ9fSwiSXNWaXNpYmxlIjp0cnVlLCJXaWR0aCI6MC4wLCJIZWlnaHQiOjAuMCwiQm9yZGVyU3R5bGUiOm51bGwsIlBhcmVudFN0eWxlIjpudWxsfSwiRGF0ZUZvcm1hdCI6eyIkaWQiOiIyODQ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NDMiLCJGb3JtYXQiOjAsIklzVmlzaWJsZSI6ZmFsc2UsIkxhc3RLbm93blZpc2liaWxpdHlTdGF0ZSI6ZmFsc2V9LCJJc1Zpc2libGUiOnRydWUsIlBhcmVudFN0eWxlIjpudWxsLCJfZXhwbGljaXRseVNldCI6eyIkaWQiOiIyODQ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4NDUiLCJTaGFwZSI6MCwiQ29ubmVjdG9yTWFyZ2luIjp7IiRpZCI6IjI4NDYiLCJUb3AiOjAuMCwiTGVmdCI6Mi4wLCJSaWdodCI6Mi4wLCJCb3R0b20iOjAuMH0sIkNvbm5lY3RvclN0eWxlIjp7IiRpZCI6IjI4NDciLCJMaW5lQ29sb3IiOnsiJGlkIjoiMjg0OCIsIiR0eXBlIjoiTkxSRS5Db21tb24uRG9tLlNvbGlkQ29sb3JCcnVzaCwgTkxSRS5Db21tb24iLCJDb2xvciI6eyIkaWQiOiIyODQ5IiwiQSI6MTI3LCJSIjo3OSwiRyI6MTI5LCJCIjoxODl9fSwiTGluZVdlaWdodCI6MS4wLCJMaW5lVHlwZSI6MCwiUGFyZW50U3R5bGUiOm51bGx9LCJJc0JlbG93VGltZWJhbmQiOmZhbHNlLCJQb3NpdGlvbk9uVGFzayI6MSwiSGlkZURhdGUiOmZhbHNlLCJTaGFwZVNpemUiOjEsIlNwYWNpbmciOjIuMCwiUGFkZGluZyI6eyIkaWQiOiIyODUwIiwiVG9wIjo3LjAsIkxlZnQiOjMuMCwiUmlnaHQiOjAuMCwiQm90dG9tIjoyLjB9LCJTaGFwZVN0eWxlIjp7IiRpZCI6IjI4NTEiLCJNYXJnaW4iOnsiJGlkIjoiMjg1MiIsIlRvcCI6MC4wLCJMZWZ0IjowLjAsIlJpZ2h0IjowLjAsIkJvdHRvbSI6MC4wfSwiUGFkZGluZyI6eyIkaWQiOiIyODUzIiwiVG9wIjowLjAsIkxlZnQiOjAuMCwiUmlnaHQiOjAuMCwiQm90dG9tIjowLjB9LCJCYWNrZ3JvdW5kIjp7IiRpZCI6IjI4NTQiLCJDb2xvciI6eyIkaWQiOiIyODU1IiwiQSI6MTI3LCJSIjoxNjcsIkciOjE4MywiQiI6MTM3fX0sIklzVmlzaWJsZSI6dHJ1ZSwiV2lkdGgiOjE4LjAsIkhlaWdodCI6MjAuMCwiQm9yZGVyU3R5bGUiOnsiJGlkIjoiMjg1NiIsIkxpbmVDb2xvciI6eyIkaWQiOiIyODU3IiwiJHR5cGUiOiJOTFJFLkNvbW1vbi5Eb20uU29saWRDb2xvckJydXNoLCBOTFJFLkNvbW1vbiIsIkNvbG9yIjp7IiRpZCI6IjI4NTgiLCJBIjoyNTUsIlIiOjIzNCwiRyI6MjIsIkIiOjMwfX0sIkxpbmVXZWlnaHQiOjAuMCwiTGluZVR5cGUiOjAsIlBhcmVudFN0eWxlIjpudWxsfSwiUGFyZW50U3R5bGUiOm51bGx9LCJUaXRsZVN0eWxlIjp7IiRpZCI6IjI4NTkiLCJGb250U2V0dGluZ3MiOnsiJGlkIjoiMjg2MCIsIkZvbnRTaXplIjoxMSwiRm9udE5hbWUiOiJDYWxpYnJpIiwiSXNCb2xkIjp0cnVlLCJJc0l0YWxpYyI6ZmFsc2UsIklzVW5kZXJsaW5lZCI6ZmFsc2UsIlBhcmVudFN0eWxlIjpudWxsfSwiQXV0b1NpemUiOjAsIkZvcmVncm91bmQiOnsiJGlkIjoiMjg2MSIsIkNvbG9yIjp7IiRpZCI6IjI4Nj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g2MyIsIlRvcCI6MC4wLCJMZWZ0IjowLjAsIlJpZ2h0IjowLjAsIkJvdHRvbSI6MC4wfSwiUGFkZGluZyI6eyIkaWQiOiIyODY0IiwiVG9wIjowLjAsIkxlZnQiOjAuMCwiUmlnaHQiOjAuMCwiQm90dG9tIjowLjB9LCJCYWNrZ3JvdW5kIjp7IiRpZCI6IjI4NjUiLCJDb2xvciI6eyIkaWQiOiIyODY2IiwiQSI6ODksIlIiOjAsIkciOjAsIkIiOjB9fSwiSXNWaXNpYmxlIjp0cnVlLCJXaWR0aCI6MC4wLCJIZWlnaHQiOjAuMCwiQm9yZGVyU3R5bGUiOm51bGwsIlBhcmVudFN0eWxlIjpudWxsfSwiRGF0ZVN0eWxlIjp7IiRpZCI6IjI4NjciLCJGb250U2V0dGluZ3MiOnsiJGlkIjoiMjg2OCIsIkZvbnRTaXplIjoxMCwiRm9udE5hbWUiOiJDYWxpYnJpIiwiSXNCb2xkIjpmYWxzZSwiSXNJdGFsaWMiOmZhbHNlLCJJc1VuZGVybGluZWQiOmZhbHNlLCJQYXJlbnRTdHlsZSI6bnVsbH0sIkF1dG9TaXplIjowLCJGb3JlZ3JvdW5kIjp7IiRpZCI6IjI4NjkiLCJDb2xvciI6eyIkaWQiOiIyODc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DcxIiwiVG9wIjowLjAsIkxlZnQiOjAuMCwiUmlnaHQiOjAuMCwiQm90dG9tIjowLjB9LCJQYWRkaW5nIjp7IiRpZCI6IjI4NzIiLCJUb3AiOjAuMCwiTGVmdCI6MC4wLCJSaWdodCI6MC4wLCJCb3R0b20iOjAuMH0sIkJhY2tncm91bmQiOnsiJGlkIjoiMjg3MyIsIkNvbG9yIjp7IiRyZWYiOiIyODY2In19LCJJc1Zpc2libGUiOnRydWUsIldpZHRoIjowLjAsIkhlaWdodCI6MC4wLCJCb3JkZXJTdHlsZSI6bnVsbCwiUGFyZW50U3R5bGUiOm51bGx9LCJEYXRlRm9ybWF0Ijp7IiRpZCI6IjI4N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3NSIsIkZvcm1hdCI6MCwiSXNWaXNpYmxlIjpmYWxzZSwiTGFzdEtub3duVmlzaWJpbGl0eVN0YXRlIjpmYWxzZX0sIklzVmlzaWJsZSI6dHJ1ZSwiUGFyZW50U3R5bGUiOm51bGx9LCJEZWZhdWx0U3dpbWxhbmVNaWxlc3RvbmVTdHlsZSI6eyIkaWQiOiIyODc2IiwiVGl0bGVQb3NpdGlvbiI6IlJpZ2h0IiwiRGF0ZVBvc2l0aW9uIjoiTGVmdCIsIlNoYXBlVHlwZSI6MTQsIlNoYXBlU2l6ZSI6MSwiU3BhY2luZyI6NSwiU2hhcGVTdHlsZSI6eyIkaWQiOiIyODc3IiwiTWFyZ2luIjp7IiRpZCI6IjI4NzgiLCJUb3AiOjAuMCwiTGVmdCI6MC4wLCJSaWdodCI6MC4wLCJCb3R0b20iOjAuMH0sIlBhZGRpbmciOnsiJGlkIjoiMjg3OSIsIlRvcCI6MC4wLCJMZWZ0IjowLjAsIlJpZ2h0IjowLjAsIkJvdHRvbSI6MC4wfSwiQmFja2dyb3VuZCI6eyIkaWQiOiIyODgwIiwiQ29sb3IiOnsiJGlkIjoiMjg4MSIsIkEiOjI1NSwiUiI6MTI5LCJHIjoxNDksIkIiOjkxfX0sIklzVmlzaWJsZSI6dHJ1ZSwiV2lkdGgiOjEzLjAsIkhlaWdodCI6MTMuMCwiQm9yZGVyU3R5bGUiOnsiJGlkIjoiMjg4MiIsIkxpbmVDb2xvciI6eyIkaWQiOiIyODgzIiwiJHR5cGUiOiJOTFJFLkNvbW1vbi5Eb20uU29saWRDb2xvckJydXNoLCBOTFJFLkNvbW1vbiIsIkNvbG9yIjp7IiRpZCI6IjI4ODQiLCJBIjoyNTUsIlIiOjIzNCwiRyI6MjIsIkIiOjMwfX0sIkxpbmVXZWlnaHQiOjAuMCwiTGluZVR5cGUiOjAsIlBhcmVudFN0eWxlIjpudWxsfSwiUGFyZW50U3R5bGUiOm51bGx9LCJUaXRsZVN0eWxlIjp7IiRpZCI6IjI4ODUiLCJGb250U2V0dGluZ3MiOnsiJGlkIjoiMjg4NiIsIkZvbnRTaXplIjoxMSwiRm9udE5hbWUiOiJNViBCb2xpIiwiSXNCb2xkIjpmYWxzZSwiSXNJdGFsaWMiOmZhbHNlLCJJc1VuZGVybGluZWQiOmZhbHNlLCJQYXJlbnRTdHlsZSI6bnVsbH0sIkF1dG9TaXplIjowLCJGb3JlZ3JvdW5kIjp7IiRpZCI6IjI4ODciLCJDb2xvciI6eyIkaWQiOiIyODg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4ODkiLCJUb3AiOjAuMCwiTGVmdCI6MC4wLCJSaWdodCI6MC4wLCJCb3R0b20iOjAuMH0sIlBhZGRpbmciOnsiJGlkIjoiMjg5MCIsIlRvcCI6MC4wLCJMZWZ0IjowLjAsIlJpZ2h0IjowLjAsIkJvdHRvbSI6MC4wfSwiQmFja2dyb3VuZCI6eyIkaWQiOiIyODkxIiwiQ29sb3IiOnsiJGlkIjoiMjg5MiIsIkEiOjg5LCJSIjowLCJHIjowLCJCIjowfX0sIklzVmlzaWJsZSI6dHJ1ZSwiV2lkdGgiOjAuMCwiSGVpZ2h0IjowLjAsIkJvcmRlclN0eWxlIjpudWxsLCJQYXJlbnRTdHlsZSI6bnVsbH0sIkRhdGVTdHlsZSI6eyIkaWQiOiIyODkzIiwiRm9udFNldHRpbmdzIjp7IiRpZCI6IjI4OTQiLCJGb250U2l6ZSI6MTAsIkZvbnROYW1lIjoiQ2FsaWJyaSIsIklzQm9sZCI6ZmFsc2UsIklzSXRhbGljIjpmYWxzZSwiSXNVbmRlcmxpbmVkIjpmYWxzZSwiUGFyZW50U3R5bGUiOm51bGx9LCJBdXRvU2l6ZSI6MCwiRm9yZWdyb3VuZCI6eyIkaWQiOiIyODk1IiwiQ29sb3IiOnsiJGlkIjoiMjg5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g5NyIsIlRvcCI6MC4wLCJMZWZ0IjowLjAsIlJpZ2h0IjowLjAsIkJvdHRvbSI6MC4wfSwiUGFkZGluZyI6eyIkaWQiOiIyODk4IiwiVG9wIjowLjAsIkxlZnQiOjAuMCwiUmlnaHQiOjAuMCwiQm90dG9tIjowLjB9LCJCYWNrZ3JvdW5kIjp7IiRpZCI6IjI4OTkiLCJDb2xvciI6eyIkcmVmIjoiMjg5MiJ9fSwiSXNWaXNpYmxlIjpmYWxzZSwiV2lkdGgiOjAuMCwiSGVpZ2h0IjowLjAsIkJvcmRlclN0eWxlIjpudWxsLCJQYXJlbnRTdHlsZSI6bnVsbH0sIkRhdGVGb3JtYXQiOnsiJGlkIjoiMjkw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AxIiwiRm9ybWF0IjowLCJJc1Zpc2libGUiOmZhbHNlLCJMYXN0S25vd25WaXNpYmlsaXR5U3RhdGUiOmZhbHNlfSwiSXNWaXNpYmxlIjp0cnVlLCJQYXJlbnRTdHlsZSI6bnVsbH0sIkRlZmF1bHRTd2ltbGFuZUFjdGl2aXR5U3R5bGUiOnsiJGlkIjoiMjkwMiIsIkhlYWRlclN0eWxlIjp7IiRpZCI6IjI5MDMiLCJUZXh0U3R5bGUiOnsiJGlkIjoiMjkwNCIsIkZvbnRTZXR0aW5ncyI6eyIkaWQiOiIyOTA1IiwiRm9udFNpemUiOjExLCJGb250TmFtZSI6IkNhbGlicmkiLCJJc0JvbGQiOmZhbHNlLCJJc0l0YWxpYyI6ZmFsc2UsIklzVW5kZXJsaW5lZCI6ZmFsc2UsIlBhcmVudFN0eWxlIjpudWxsfSwiQXV0b1NpemUiOjIsIkZvcmVncm91bmQiOnsiJGlkIjoiMjkwNiIsIkNvbG9yIjp7IiRpZCI6IjI5MDc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OTA4IiwiVG9wIjowLjAsIkxlZnQiOjAuMCwiUmlnaHQiOjAuMCwiQm90dG9tIjowLjB9LCJQYWRkaW5nIjp7IiRpZCI6IjI5MDkiLCJUb3AiOjAuMCwiTGVmdCI6MC4wLCJSaWdodCI6MC4wLCJCb3R0b20iOjAuMH0sIkJhY2tncm91bmQiOm51bGwsIklzVmlzaWJsZSI6dHJ1ZSwiV2lkdGgiOjAuMCwiSGVpZ2h0IjowLjAsIkJvcmRlclN0eWxlIjpudWxsLCJQYXJlbnRTdHlsZSI6bnVsbH0sIlJlY3RhbmdsZVN0eWxlIjp7IiRpZCI6IjI5MTAiLCJNYXJnaW4iOnsiJGlkIjoiMjkxMSIsIlRvcCI6MC4wLCJMZWZ0IjowLjAsIlJpZ2h0IjowLjAsIkJvdHRvbSI6MC4wfSwiUGFkZGluZyI6eyIkaWQiOiIyOTEyIiwiVG9wIjowLjAsIkxlZnQiOjAuMCwiUmlnaHQiOjAuMCwiQm90dG9tIjowLjB9LCJCYWNrZ3JvdW5kIjp7IiRpZCI6IjI5MTMiLCJDb2xvciI6eyIkaWQiOiIyOTE0IiwiQSI6NjMsIlIiOjE2NywiRyI6MTgzLCJCIjoxMzd9fSwiSXNWaXNpYmxlIjp0cnVlLCJXaWR0aCI6MC4wLCJIZWlnaHQiOjAuMCwiQm9yZGVyU3R5bGUiOnsiJGlkIjoiMjkxNSIsIkxpbmVDb2xvciI6eyIkaWQiOiIyOTE2IiwiJHR5cGUiOiJOTFJFLkNvbW1vbi5Eb20uU29saWRDb2xvckJydXNoLCBOTFJFLkNvbW1vbiIsIkNvbG9yIjp7IiRpZCI6IjI5MTciLCJBIjoyNTUsIlIiOjI1NSwiRyI6MCwiQiI6MH19LCJMaW5lV2VpZ2h0IjowLjAsIkxpbmVUeXBlIjowLCJQYXJlbnRTdHlsZSI6bnVsbH0sIlBhcmVudFN0eWxlIjpudWxsfSwiTWFyZ2luIjp7IiRpZCI6IjI5MTgiLCJUb3AiOjAuMCwiTGVmdCI6MC4wLCJSaWdodCI6MC4wLCJCb3R0b20iOjAuMH0sIlBhZGRpbmciOnsiJGlkIjoiMjkxOSIsIlRvcCI6MC4wLCJMZWZ0IjowLjAsIlJpZ2h0IjowLjAsIkJvdHRvbSI6MC4wfSwiQmFja2dyb3VuZCI6bnVsbCwiSXNWaXNpYmxlIjp0cnVlLCJXaWR0aCI6MC4wLCJIZWlnaHQiOjAuMCwiQm9yZGVyU3R5bGUiOm51bGwsIlBhcmVudFN0eWxlIjpudWxsfSwiQmFja2dyb3VuZFN0eWxlIjp7IiRpZCI6IjI5MjAiLCJNYXJnaW4iOnsiJGlkIjoiMjkyMSIsIlRvcCI6MC4wLCJMZWZ0IjowLjAsIlJpZ2h0IjowLjAsIkJvdHRvbSI6MC4wfSwiUGFkZGluZyI6eyIkaWQiOiIyOTIyIiwiVG9wIjowLjAsIkxlZnQiOjAuMCwiUmlnaHQiOjAuMCwiQm90dG9tIjowLjB9LCJCYWNrZ3JvdW5kIjp7IiRpZCI6IjI5MjMiLCJDb2xvciI6eyIkaWQiOiIyOTI0IiwiQSI6MzgsIlIiOjE1NSwiRyI6MTE1LCJCIjo5OH19LCJJc1Zpc2libGUiOnRydWUsIldpZHRoIjowLjAsIkhlaWdodCI6MC4wLCJCb3JkZXJTdHlsZSI6eyIkaWQiOiIyOTI1IiwiTGluZUNvbG9yIjp7IiRpZCI6IjI5MjYiLCIkdHlwZSI6Ik5MUkUuQ29tbW9uLkRvbS5Tb2xpZENvbG9yQnJ1c2gsIE5MUkUuQ29tbW9uIiwiQ29sb3IiOnsiJGlkIjoiMjkyNyIsIkEiOjI1NSwiUiI6MjM0LCJHIjoyMiwiQiI6MzB9fSwiTGluZVdlaWdodCI6MC4wLCJMaW5lVHlwZSI6MCwiUGFyZW50U3R5bGUiOm51bGx9LCJQYXJlbnRTdHlsZSI6bnVsbH0sIk1hcmdpbiI6eyIkaWQiOiIyOTI4IiwiVG9wIjowLjAsIkxlZnQiOjAuMCwiUmlnaHQiOjAuMCwiQm90dG9tIjowLjB9LCJQYWRkaW5nIjp7IiRpZCI6IjI5MjkiLCJUb3AiOjAuMCwiTGVmdCI6MC4wLCJSaWdodCI6MC4wLCJCb3R0b20iOjAuMH0sIklzVmlzaWJsZSI6dHJ1ZSwiV2lkdGgiOjAuMCwiSGVpZ2h0IjowLjAsIkJvcmRlclN0eWxlIjpudWxsLCJQYXJlbnRTdHlsZSI6bnVsbH0sIk1hcmdpbiI6eyIkaWQiOiIyOTMwIiwiVG9wIjowLjAsIkxlZnQiOjAuMCwiUmlnaHQiOjAuMCwiQm90dG9tIjowLjB9LCJQYWRkaW5nIjp7IiRpZCI6IjI5MzEiLCJUb3AiOjAuMCwiTGVmdCI6MC4wLCJSaWdodCI6MC4wLCJCb3R0b20iOjAuMH0sIklzVmlzaWJsZSI6dHJ1ZSwiV2lkdGgiOjAuMCwiSGVpZ2h0IjowLjAsIkJvcmRlclN0eWxlIjp7IiRpZCI6IjI5MzIiLCJMaW5lQ29sb3IiOm51bGwsIkxpbmVXZWlnaHQiOjAuMCwiTGluZVR5cGUiOjAsIlBhcmVudFN0eWxlIjpudWxsfSwiUGFyZW50U3R5bGUiOm51bGx9LCJfYWRkaXRpb25hbFN3aW1sYW5lVjJTdHlsZXMiOlt7IiRpZCI6IjI5MzMiLCJTdHlsZUlkIjoiMDAwMDAwMDAtMDAwMC0wMDAwLTAwMDAtMDAwMDAwMDAwMDAwIiwiSGVhZGVyU3R5bGUiOnsiJGlkIjoiMjkzNCIsIlRleHRJc1ZlcnRpY2FsIjpmYWxzZSwiVGV4dFN0eWxlIjp7IiRpZCI6IjI5MzUiLCJGb250U2V0dGluZ3MiOnsiJGlkIjoiMjkzNiIsIkZvbnRTaXplIjoxMiwiRm9udE5hbWUiOiJNViBCb2xpIiwiSXNCb2xkIjpmYWxzZSwiSXNJdGFsaWMiOmZhbHNlLCJJc1VuZGVybGluZWQiOmZhbHNlLCJQYXJlbnRTdHlsZSI6bnVsbH0sIkF1dG9TaXplIjowLCJGb3JlZ3JvdW5kIjp7IiRpZCI6IjI5MzciLCJDb2xvciI6eyIkaWQiOiIyOTM4IiwiQSI6MjU1LCJSIjozNSwiRyI6MzUsIkIiOjM3fX0sIk1heFdpZHRoIjowLjAsIk1heEhlaWdodCI6MC4wLCJTbWFydEZvcmVncm91bmRJc0FjdGl2ZSI6ZmFsc2UsIkhvcml6b250YWxBbGlnbm1lbnQiOjAsIlZlcnRpY2FsQWxpZ25tZW50IjowLCJTbWFydEZvcmVncm91bmQiOm51bGwsIkJhY2tncm91bmRGaWxsVHlwZSI6MCwiTWFyZ2luIjp7IiRpZCI6IjI5MzkiLCJUb3AiOjAuMCwiTGVmdCI6MC4wLCJSaWdodCI6MC4wLCJCb3R0b20iOjAuMH0sIlBhZGRpbmciOnsiJGlkIjoiMjk0MCIsIlRvcCI6MC4wLCJMZWZ0IjowLjAsIlJpZ2h0IjowLjAsIkJvdHRvbSI6MC4wfSwiQmFja2dyb3VuZCI6bnVsbCwiSXNWaXNpYmxlIjpmYWxzZSwiV2lkdGgiOjAuMCwiSGVpZ2h0IjowLjAsIkJvcmRlclN0eWxlIjpudWxsLCJQYXJlbnRTdHlsZSI6bnVsbH0sIlJlY3RhbmdsZVN0eWxlIjp7IiRpZCI6IjI5NDEiLCJNYXJnaW4iOnsiJGlkIjoiMjk0MiIsIlRvcCI6MC4wLCJMZWZ0IjowLjAsIlJpZ2h0IjowLjAsIkJvdHRvbSI6MC4wfSwiUGFkZGluZyI6eyIkaWQiOiIyOTQzIiwiVG9wIjowLjAsIkxlZnQiOjAuMCwiUmlnaHQiOjAuMCwiQm90dG9tIjowLjB9LCJCYWNrZ3JvdW5kIjp7IiRpZCI6IjI5NDQiLCJDb2xvciI6eyIkaWQiOiIyOTQ1IiwiQSI6MTI3LCJSIjoxODUsIkciOjE2NCwiQiI6MTM3fX0sIklzVmlzaWJsZSI6ZmFsc2UsIldpZHRoIjowLjAsIkhlaWdodCI6MC4wLCJCb3JkZXJTdHlsZSI6eyIkaWQiOiIyOTQ2IiwiTGluZUNvbG9yIjp7IiRpZCI6IjI5NDciLCIkdHlwZSI6Ik5MUkUuQ29tbW9uLkRvbS5Tb2xpZENvbG9yQnJ1c2gsIE5MUkUuQ29tbW9uIiwiQ29sb3IiOnsiJGlkIjoiMjk0OCIsIkEiOjI1NSwiUiI6ODgsIkciOjM5LCJCIjo3fX0sIkxpbmVXZWlnaHQiOjAuMCwiTGluZVR5cGUiOjAsIlBhcmVudFN0eWxlIjpudWxsfSwiUGFyZW50U3R5bGUiOm51bGx9LCJNYXJnaW4iOnsiJGlkIjoiMjk0OSIsIlRvcCI6MC4wLCJMZWZ0IjowLjAsIlJpZ2h0IjowLjAsIkJvdHRvbSI6MC4wfSwiUGFkZGluZyI6eyIkaWQiOiIyOTUwIiwiVG9wIjowLjAsIkxlZnQiOjAuMCwiUmlnaHQiOjAuMCwiQm90dG9tIjowLjB9LCJCYWNrZ3JvdW5kIjpudWxsLCJJc1Zpc2libGUiOnRydWUsIldpZHRoIjowLjAsIkhlaWdodCI6MC4wLCJCb3JkZXJTdHlsZSI6bnVsbCwiUGFyZW50U3R5bGUiOm51bGx9LCJCYWNrZ3JvdW5kU3R5bGUiOnsiJGlkIjoiMjk1MSIsIk1hcmdpbiI6eyIkaWQiOiIyOTUyIiwiVG9wIjowLjAsIkxlZnQiOjAuMCwiUmlnaHQiOjAuMCwiQm90dG9tIjowLjB9LCJQYWRkaW5nIjp7IiRpZCI6IjI5NTMiLCJUb3AiOjAuMCwiTGVmdCI6MC4wLCJSaWdodCI6MC4wLCJCb3R0b20iOjAuMH0sIkJhY2tncm91bmQiOnsiJGlkIjoiMjk1NCIsIkNvbG9yIjp7IiRpZCI6IjI5NTUiLCJBIjozOCwiUiI6MTg1LCJHIjoxNjQsIkIiOjEzN319LCJJc1Zpc2libGUiOnRydWUsIldpZHRoIjowLjAsIkhlaWdodCI6MC4wLCJCb3JkZXJTdHlsZSI6eyIkaWQiOiIyOTU2IiwiTGluZUNvbG9yIjp7IiRpZCI6IjI5NTciLCIkdHlwZSI6Ik5MUkUuQ29tbW9uLkRvbS5Tb2xpZENvbG9yQnJ1c2gsIE5MUkUuQ29tbW9uIiwiQ29sb3IiOnsiJGlkIjoiMjk1OCIsIkEiOjI1NSwiUiI6MjM0LCJHIjoyMiwiQiI6MzB9fSwiTGluZVdlaWdodCI6MC4wLCJMaW5lVHlwZSI6MCwiUGFyZW50U3R5bGUiOm51bGx9LCJQYXJlbnRTdHlsZSI6bnVsbH0sIklzQWJvdmVUaW1lYmFuZCI6ZmFsc2UsIlNwYWNpbmciOjUsIkRlZmF1bHRTd2ltbGFuZVRhc2tTdHlsZSI6eyIkaWQiOiIyOTU5IiwiJHR5cGUiOiJOTFJFLkNvbW1vbi5Eb20uU3R5bGVzLkV4cGxpY2l0U2V0YWJsZVRhc2tTdHlsZSwgTkxSRS5Db21tb24iLCJTaGFwZSI6MiwiU2hhcGVUaGlja25lc3MiOjAsIkR1cmF0aW9uRm9ybWF0IjowLCJJbmNsdWRlTm9uV29ya2luZ0RheXNJbkR1cmF0aW9uIjpmYWxzZSwiUGVyY2VudGFnZUNvbXBsZXRlU3R5bGUiOnsiJGlkIjoiMjk2MCIsIkZvbnRTZXR0aW5ncyI6eyIkaWQiOiIyOTYxIiwiRm9udFNpemUiOjEwLCJGb250TmFtZSI6IkNhbGlicmkiLCJJc0JvbGQiOmZhbHNlLCJJc0l0YWxpYyI6ZmFsc2UsIklzVW5kZXJsaW5lZCI6ZmFsc2UsIlBhcmVudFN0eWxlIjpudWxsfSwiQXV0b1NpemUiOjAsIkZvcmVncm91bmQiOnsiJGlkIjoiMjk2MiIsIkNvbG9yIjp7IiRpZCI6IjI5Nj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OTY0IiwiVG9wIjowLjAsIkxlZnQiOjAuMCwiUmlnaHQiOjAuMCwiQm90dG9tIjowLjB9LCJQYWRkaW5nIjp7IiRpZCI6IjI5NjUiLCJUb3AiOjAuMCwiTGVmdCI6MC4wLCJSaWdodCI6MC4wLCJCb3R0b20iOjAuMH0sIkJhY2tncm91bmQiOnsiJGlkIjoiMjk2NiIsIkNvbG9yIjp7IiRpZCI6IjI5NjciLCJBIjo4OSwiUiI6MCwiRyI6MCwiQiI6MH19LCJJc1Zpc2libGUiOnRydWUsIldpZHRoIjowLjAsIkhlaWdodCI6MC4wLCJCb3JkZXJTdHlsZSI6bnVsbCwiUGFyZW50U3R5bGUiOm51bGx9LCJEdXJhdGlvblN0eWxlIjp7IiRpZCI6IjI5NjgiLCJGb250U2V0dGluZ3MiOnsiJGlkIjoiMjk2OSIsIkZvbnRTaXplIjoxMCwiRm9udE5hbWUiOiJDYWxpYnJpIiwiSXNCb2xkIjpmYWxzZSwiSXNJdGFsaWMiOmZhbHNlLCJJc1VuZGVybGluZWQiOmZhbHNlLCJQYXJlbnRTdHlsZSI6bnVsbH0sIkF1dG9TaXplIjowLCJGb3JlZ3JvdW5kIjp7IiRpZCI6IjI5NzAiLCJDb2xvciI6eyIkaWQiOiIyOTc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k3MiIsIlRvcCI6MC4wLCJMZWZ0IjowLjAsIlJpZ2h0IjowLjAsIkJvdHRvbSI6MC4wfSwiUGFkZGluZyI6eyIkaWQiOiIyOTczIiwiVG9wIjowLjAsIkxlZnQiOjAuMCwiUmlnaHQiOjAuMCwiQm90dG9tIjowLjB9LCJCYWNrZ3JvdW5kIjp7IiRpZCI6IjI5NzQiLCJDb2xvciI6eyIkcmVmIjoiMjk2NyJ9fSwiSXNWaXNpYmxlIjp0cnVlLCJXaWR0aCI6MC4wLCJIZWlnaHQiOjAuMCwiQm9yZGVyU3R5bGUiOm51bGwsIlBhcmVudFN0eWxlIjpudWxsfSwiSG9yaXpvbnRhbENvbm5lY3RvclN0eWxlIjp7IiRpZCI6IjI5NzUiLCJMaW5lQ29sb3IiOnsiJGlkIjoiMjk3NiIsIiR0eXBlIjoiTkxSRS5Db21tb24uRG9tLlNvbGlkQ29sb3JCcnVzaCwgTkxSRS5Db21tb24iLCJDb2xvciI6eyIkaWQiOiIyOTc3IiwiQSI6MjU1LCJSIjoyMDQsIkciOjIwNCwiQiI6MjA0fX0sIkxpbmVXZWlnaHQiOjEuMCwiTGluZVR5cGUiOjAsIlBhcmVudFN0eWxlIjpudWxsfSwiVmVydGljYWxDb25uZWN0b3JTdHlsZSI6eyIkaWQiOiIyOTc4IiwiTGluZUNvbG9yIjp7IiRpZCI6IjI5NzkiLCIkdHlwZSI6Ik5MUkUuQ29tbW9uLkRvbS5Tb2xpZENvbG9yQnJ1c2gsIE5MUkUuQ29tbW9uIiwiQ29sb3IiOnsiJGlkIjoiMjk4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I5ODEiLCJNYXJnaW4iOnsiJGlkIjoiMjk4MiIsIlRvcCI6MC4wLCJMZWZ0Ijo0LjAsIlJpZ2h0Ijo0LjAsIkJvdHRvbSI6MC4wfSwiUGFkZGluZyI6eyIkaWQiOiIyOTgzIiwiVG9wIjowLjAsIkxlZnQiOjAuMCwiUmlnaHQiOjAuMCwiQm90dG9tIjowLjB9LCJCYWNrZ3JvdW5kIjp7IiRpZCI6IjI5ODQiLCJDb2xvciI6eyIkaWQiOiIyOTg1IiwiQSI6MjU1LCJSIjoxMTIsIkciOjE3MywiQiI6NzF9fSwiSXNWaXNpYmxlIjp0cnVlLCJXaWR0aCI6MC4wLCJIZWlnaHQiOjE2LjExMzMzMzMzMzMzMzM0NCwiQm9yZGVyU3R5bGUiOnsiJGlkIjoiMjk4NiIsIkxpbmVDb2xvciI6eyIkaWQiOiIyOTg3IiwiJHR5cGUiOiJOTFJFLkNvbW1vbi5Eb20uU29saWRDb2xvckJydXNoLCBOTFJFLkNvbW1vbiIsIkNvbG9yIjp7IiRpZCI6IjI5ODgiLCJBIjoyNTUsIlIiOjIzNCwiRyI6MjIsIkIiOjMwfX0sIkxpbmVXZWlnaHQiOjAuMCwiTGluZVR5cGUiOjAsIlBhcmVudFN0eWxlIjpudWxsfSwiUGFyZW50U3R5bGUiOm51bGx9LCJUaXRsZVN0eWxlIjp7IiRpZCI6IjI5ODkiLCJGb250U2V0dGluZ3MiOnsiJGlkIjoiMjk5MCIsIkZvbnRTaXplIjoxMCwiRm9udE5hbWUiOiJNViBCb2xpIiwiSXNCb2xkIjpmYWxzZSwiSXNJdGFsaWMiOmZhbHNlLCJJc1VuZGVybGluZWQiOmZhbHNlLCJQYXJlbnRTdHlsZSI6bnVsbH0sIkF1dG9TaXplIjowLCJGb3JlZ3JvdW5kIjp7IiRpZCI6IjI5OTEiLCJDb2xvciI6eyIkaWQiOiIyOTk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5OTMiLCJUb3AiOjAuMCwiTGVmdCI6MC4wLCJSaWdodCI6MC4wLCJCb3R0b20iOjAuMH0sIlBhZGRpbmciOnsiJGlkIjoiMjk5NCIsIlRvcCI6MC4wLCJMZWZ0IjowLjAsIlJpZ2h0IjowLjAsIkJvdHRvbSI6MC4wfSwiQmFja2dyb3VuZCI6eyIkaWQiOiIyOTk1IiwiQ29sb3IiOnsiJHJlZiI6IjI5NjcifX0sIklzVmlzaWJsZSI6dHJ1ZSwiV2lkdGgiOjAuMCwiSGVpZ2h0IjowLjAsIkJvcmRlclN0eWxlIjpudWxsLCJQYXJlbnRTdHlsZSI6bnVsbH0sIkRhdGVTdHlsZSI6eyIkaWQiOiIyOTk2IiwiRm9udFNldHRpbmdzIjp7IiRpZCI6IjI5OTciLCJGb250U2l6ZSI6MTAsIkZvbnROYW1lIjoiQ2FsaWJyaSIsIklzQm9sZCI6ZmFsc2UsIklzSXRhbGljIjpmYWxzZSwiSXNVbmRlcmxpbmVkIjpmYWxzZSwiUGFyZW50U3R5bGUiOm51bGx9LCJBdXRvU2l6ZSI6MCwiRm9yZWdyb3VuZCI6eyIkaWQiOiIyOTk4IiwiQ29sb3IiOnsiJGlkIjoiMjk5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AwMCIsIlRvcCI6MC4wLCJMZWZ0IjowLjAsIlJpZ2h0IjowLjAsIkJvdHRvbSI6MC4wfSwiUGFkZGluZyI6eyIkaWQiOiIzMDAxIiwiVG9wIjowLjAsIkxlZnQiOjAuMCwiUmlnaHQiOjAuMCwiQm90dG9tIjowLjB9LCJCYWNrZ3JvdW5kIjp7IiRpZCI6IjMwMDIiLCJDb2xvciI6eyIkcmVmIjoiMjk2NyJ9fSwiSXNWaXNpYmxlIjp0cnVlLCJXaWR0aCI6MC4wLCJIZWlnaHQiOjAuMCwiQm9yZGVyU3R5bGUiOm51bGwsIlBhcmVudFN0eWxlIjpudWxsfSwiRGF0ZUZvcm1hdCI6eyIkaWQiOiIzMDA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MDQiLCJGb3JtYXQiOjAsIklzVmlzaWJsZSI6ZmFsc2UsIkxhc3RLbm93blZpc2liaWxpdHlTdGF0ZSI6ZmFsc2V9LCJJc1Zpc2libGUiOmZhbHNlLCJQYXJlbnRTdHlsZSI6bnVsbCwiX2V4cGxpY2l0bHlTZXQiOnsiJGlkIjoiMzAw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MDA2IiwiU2hhcGUiOjAsIkNvbm5lY3Rvck1hcmdpbiI6eyIkaWQiOiIzMDA3IiwiVG9wIjowLjAsIkxlZnQiOjIuMCwiUmlnaHQiOjIuMCwiQm90dG9tIjowLjB9LCJDb25uZWN0b3JTdHlsZSI6eyIkaWQiOiIzMDA4IiwiTGluZUNvbG9yIjp7IiRpZCI6IjMwMDkiLCIkdHlwZSI6Ik5MUkUuQ29tbW9uLkRvbS5Tb2xpZENvbG9yQnJ1c2gsIE5MUkUuQ29tbW9uIiwiQ29sb3IiOnsiJGlkIjoiMzAxMCIsIkEiOjEyNywiUiI6NzksIkciOjEyOSwiQiI6MTg5fX0sIkxpbmVXZWlnaHQiOjEuMCwiTGluZVR5cGUiOjAsIlBhcmVudFN0eWxlIjpudWxsfSwiSXNCZWxvd1RpbWViYW5kIjpmYWxzZSwiUG9zaXRpb25PblRhc2siOjEsIkhpZGVEYXRlIjpmYWxzZSwiU2hhcGVTaXplIjoxLCJTcGFjaW5nIjoyLjAsIlBhZGRpbmciOnsiJGlkIjoiMzAxMSIsIlRvcCI6Ny4wLCJMZWZ0IjozLjAsIlJpZ2h0IjowLjAsIkJvdHRvbSI6Mi4wfSwiU2hhcGVTdHlsZSI6eyIkaWQiOiIzMDEyIiwiTWFyZ2luIjp7IiRpZCI6IjMwMTMiLCJUb3AiOjAuMCwiTGVmdCI6MC4wLCJSaWdodCI6MC4wLCJCb3R0b20iOjAuMH0sIlBhZGRpbmciOnsiJGlkIjoiMzAxNCIsIlRvcCI6MC4wLCJMZWZ0IjowLjAsIlJpZ2h0IjowLjAsIkJvdHRvbSI6MC4wfSwiQmFja2dyb3VuZCI6eyIkaWQiOiIzMDE1IiwiQ29sb3IiOnsiJGlkIjoiMzAxNiIsIkEiOjEyNywiUiI6MTg1LCJHIjoxNjQsIkIiOjEzN319LCJJc1Zpc2libGUiOnRydWUsIldpZHRoIjoxOC4wLCJIZWlnaHQiOjIwLjAsIkJvcmRlclN0eWxlIjp7IiRpZCI6IjMwMTciLCJMaW5lQ29sb3IiOnsiJGlkIjoiMzAxOCIsIiR0eXBlIjoiTkxSRS5Db21tb24uRG9tLlNvbGlkQ29sb3JCcnVzaCwgTkxSRS5Db21tb24iLCJDb2xvciI6eyIkaWQiOiIzMDE5IiwiQSI6MjU1LCJSIjoyMzQsIkciOjIyLCJCIjozMH19LCJMaW5lV2VpZ2h0IjowLjAsIkxpbmVUeXBlIjowLCJQYXJlbnRTdHlsZSI6bnVsbH0sIlBhcmVudFN0eWxlIjpudWxsfSwiVGl0bGVTdHlsZSI6eyIkaWQiOiIzMDIwIiwiRm9udFNldHRpbmdzIjp7IiRpZCI6IjMwMjEiLCJGb250U2l6ZSI6MTEsIkZvbnROYW1lIjoiQ2FsaWJyaSIsIklzQm9sZCI6dHJ1ZSwiSXNJdGFsaWMiOmZhbHNlLCJJc1VuZGVybGluZWQiOmZhbHNlLCJQYXJlbnRTdHlsZSI6bnVsbH0sIkF1dG9TaXplIjowLCJGb3JlZ3JvdW5kIjp7IiRpZCI6IjMwMjIiLCJDb2xvciI6eyIkaWQiOiIzMDI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wMjQiLCJUb3AiOjAuMCwiTGVmdCI6MC4wLCJSaWdodCI6MC4wLCJCb3R0b20iOjAuMH0sIlBhZGRpbmciOnsiJGlkIjoiMzAyNSIsIlRvcCI6MC4wLCJMZWZ0IjowLjAsIlJpZ2h0IjowLjAsIkJvdHRvbSI6MC4wfSwiQmFja2dyb3VuZCI6eyIkaWQiOiIzMDI2IiwiQ29sb3IiOnsiJGlkIjoiMzAyNyIsIkEiOjg5LCJSIjowLCJHIjowLCJCIjowfX0sIklzVmlzaWJsZSI6dHJ1ZSwiV2lkdGgiOjAuMCwiSGVpZ2h0IjowLjAsIkJvcmRlclN0eWxlIjpudWxsLCJQYXJlbnRTdHlsZSI6bnVsbH0sIkRhdGVTdHlsZSI6eyIkaWQiOiIzMDI4IiwiRm9udFNldHRpbmdzIjp7IiRpZCI6IjMwMjkiLCJGb250U2l6ZSI6MTAsIkZvbnROYW1lIjoiQ2FsaWJyaSIsIklzQm9sZCI6ZmFsc2UsIklzSXRhbGljIjpmYWxzZSwiSXNVbmRlcmxpbmVkIjpmYWxzZSwiUGFyZW50U3R5bGUiOm51bGx9LCJBdXRvU2l6ZSI6MCwiRm9yZWdyb3VuZCI6eyIkaWQiOiIzMDMwIiwiQ29sb3IiOnsiJGlkIjoiMzAz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AzMiIsIlRvcCI6MC4wLCJMZWZ0IjowLjAsIlJpZ2h0IjowLjAsIkJvdHRvbSI6MC4wfSwiUGFkZGluZyI6eyIkaWQiOiIzMDMzIiwiVG9wIjowLjAsIkxlZnQiOjAuMCwiUmlnaHQiOjAuMCwiQm90dG9tIjowLjB9LCJCYWNrZ3JvdW5kIjp7IiRpZCI6IjMwMzQiLCJDb2xvciI6eyIkcmVmIjoiMzAyNyJ9fSwiSXNWaXNpYmxlIjp0cnVlLCJXaWR0aCI6MC4wLCJIZWlnaHQiOjAuMCwiQm9yZGVyU3R5bGUiOm51bGwsIlBhcmVudFN0eWxlIjpudWxsfSwiRGF0ZUZvcm1hdCI6eyIkaWQiOiIzMDM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MzYiLCJGb3JtYXQiOjAsIklzVmlzaWJsZSI6ZmFsc2UsIkxhc3RLbm93blZpc2liaWxpdHlTdGF0ZSI6ZmFsc2V9LCJJc1Zpc2libGUiOnRydWUsIlBhcmVudFN0eWxlIjpudWxsfSwiRGVmYXVsdFN3aW1sYW5lTWlsZXN0b25lU3R5bGUiOnsiJGlkIjoiMzAzNyIsIlRpdGxlUG9zaXRpb24iOiJBYm92ZSIsIkRhdGVQb3NpdGlvbiI6IkxlZnQiLCJTaGFwZVR5cGUiOjE0LCJTaGFwZVNpemUiOjEsIlNwYWNpbmciOjUsIlNoYXBlU3R5bGUiOnsiJGlkIjoiMzAzOCIsIk1hcmdpbiI6eyIkaWQiOiIzMDM5IiwiVG9wIjowLjAsIkxlZnQiOjAuMCwiUmlnaHQiOjAuMCwiQm90dG9tIjowLjB9LCJQYWRkaW5nIjp7IiRpZCI6IjMwNDAiLCJUb3AiOjAuMCwiTGVmdCI6MC4wLCJSaWdodCI6MC4wLCJCb3R0b20iOjAuMH0sIkJhY2tncm91bmQiOnsiJGlkIjoiMzA0MSIsIkNvbG9yIjp7IiRpZCI6IjMwNDIiLCJBIjoyNTUsIlIiOjE1MiwiRyI6MTI1LCJCIjo5MH19LCJJc1Zpc2libGUiOnRydWUsIldpZHRoIjoxOC4wLCJIZWlnaHQiOjIwLjAsIkJvcmRlclN0eWxlIjp7IiRpZCI6IjMwNDMiLCJMaW5lQ29sb3IiOnsiJGlkIjoiMzA0NCIsIiR0eXBlIjoiTkxSRS5Db21tb24uRG9tLlNvbGlkQ29sb3JCcnVzaCwgTkxSRS5Db21tb24iLCJDb2xvciI6eyIkaWQiOiIzMDQ1IiwiQSI6MjU1LCJSIjoyMzQsIkciOjIyLCJCIjozMH19LCJMaW5lV2VpZ2h0IjowLjAsIkxpbmVUeXBlIjowLCJQYXJlbnRTdHlsZSI6bnVsbH0sIlBhcmVudFN0eWxlIjpudWxsfSwiVGl0bGVTdHlsZSI6eyIkaWQiOiIzMDQ2IiwiRm9udFNldHRpbmdzIjp7IiRpZCI6IjMwNDciLCJGb250U2l6ZSI6MTEsIkZvbnROYW1lIjoiTVYgQm9saSIsIklzQm9sZCI6ZmFsc2UsIklzSXRhbGljIjpmYWxzZSwiSXNVbmRlcmxpbmVkIjpmYWxzZSwiUGFyZW50U3R5bGUiOm51bGx9LCJBdXRvU2l6ZSI6MCwiRm9yZWdyb3VuZCI6eyIkaWQiOiIzMDQ4IiwiQ29sb3IiOnsiJGlkIjoiMzA0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MDUwIiwiVG9wIjowLjAsIkxlZnQiOjAuMCwiUmlnaHQiOjAuMCwiQm90dG9tIjowLjB9LCJQYWRkaW5nIjp7IiRpZCI6IjMwNTEiLCJUb3AiOjAuMCwiTGVmdCI6MC4wLCJSaWdodCI6MC4wLCJCb3R0b20iOjAuMH0sIkJhY2tncm91bmQiOnsiJGlkIjoiMzA1MiIsIkNvbG9yIjp7IiRpZCI6IjMwNTMiLCJBIjo4OSwiUiI6MCwiRyI6MCwiQiI6MH19LCJJc1Zpc2libGUiOnRydWUsIldpZHRoIjowLjAsIkhlaWdodCI6MC4wLCJCb3JkZXJTdHlsZSI6bnVsbCwiUGFyZW50U3R5bGUiOm51bGx9LCJEYXRlU3R5bGUiOnsiJGlkIjoiMzA1NCIsIkZvbnRTZXR0aW5ncyI6eyIkaWQiOiIzMDU1IiwiRm9udFNpemUiOjEwLCJGb250TmFtZSI6IkNhbGlicmkiLCJJc0JvbGQiOmZhbHNlLCJJc0l0YWxpYyI6ZmFsc2UsIklzVW5kZXJsaW5lZCI6ZmFsc2UsIlBhcmVudFN0eWxlIjpudWxsfSwiQXV0b1NpemUiOjAsIkZvcmVncm91bmQiOnsiJGlkIjoiMzA1NiIsIkNvbG9yIjp7IiRpZCI6IjMwNT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MwNTgiLCJUb3AiOjAuMCwiTGVmdCI6MC4wLCJSaWdodCI6MC4wLCJCb3R0b20iOjAuMH0sIlBhZGRpbmciOnsiJGlkIjoiMzA1OSIsIlRvcCI6MC4wLCJMZWZ0IjowLjAsIlJpZ2h0IjowLjAsIkJvdHRvbSI6MC4wfSwiQmFja2dyb3VuZCI6eyIkaWQiOiIzMDYwIiwiQ29sb3IiOnsiJHJlZiI6IjMwNTMifX0sIklzVmlzaWJsZSI6ZmFsc2UsIldpZHRoIjowLjAsIkhlaWdodCI6MC4wLCJCb3JkZXJTdHlsZSI6bnVsbCwiUGFyZW50U3R5bGUiOm51bGx9LCJEYXRlRm9ybWF0Ijp7IiRpZCI6IjMwN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A2MiIsIkZvcm1hdCI6MCwiSXNWaXNpYmxlIjpmYWxzZSwiTGFzdEtub3duVmlzaWJpbGl0eVN0YXRlIjpmYWxzZX0sIklzVmlzaWJsZSI6dHJ1ZSwiUGFyZW50U3R5bGUiOm51bGx9LCJEZWZhdWx0U3dpbWxhbmVBY3Rpdml0eVN0eWxlIjp7IiRpZCI6IjMwNjMiLCJIZWFkZXJTdHlsZSI6eyIkaWQiOiIzMDY0IiwiVGV4dFN0eWxlIjp7IiRpZCI6IjMwNjUiLCJGb250U2V0dGluZ3MiOnsiJGlkIjoiMzA2NiIsIkZvbnRTaXplIjoxMSwiRm9udE5hbWUiOiJDYWxpYnJpIiwiSXNCb2xkIjpmYWxzZSwiSXNJdGFsaWMiOmZhbHNlLCJJc1VuZGVybGluZWQiOmZhbHNlLCJQYXJlbnRTdHlsZSI6bnVsbH0sIkF1dG9TaXplIjoyLCJGb3JlZ3JvdW5kIjp7IiRpZCI6IjMwNjciLCJDb2xvciI6eyIkaWQiOiIzMDY4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A2OSIsIlRvcCI6MC4wLCJMZWZ0IjowLjAsIlJpZ2h0IjowLjAsIkJvdHRvbSI6MC4wfSwiUGFkZGluZyI6eyIkaWQiOiIzMDcwIiwiVG9wIjowLjAsIkxlZnQiOjAuMCwiUmlnaHQiOjAuMCwiQm90dG9tIjowLjB9LCJCYWNrZ3JvdW5kIjpudWxsLCJJc1Zpc2libGUiOnRydWUsIldpZHRoIjowLjAsIkhlaWdodCI6MC4wLCJCb3JkZXJTdHlsZSI6bnVsbCwiUGFyZW50U3R5bGUiOm51bGx9LCJSZWN0YW5nbGVTdHlsZSI6eyIkaWQiOiIzMDcxIiwiTWFyZ2luIjp7IiRpZCI6IjMwNzIiLCJUb3AiOjAuMCwiTGVmdCI6MC4wLCJSaWdodCI6MC4wLCJCb3R0b20iOjAuMH0sIlBhZGRpbmciOnsiJGlkIjoiMzA3MyIsIlRvcCI6MC4wLCJMZWZ0IjowLjAsIlJpZ2h0IjowLjAsIkJvdHRvbSI6MC4wfSwiQmFja2dyb3VuZCI6eyIkaWQiOiIzMDc0IiwiQ29sb3IiOnsiJGlkIjoiMzA3NSIsIkEiOjYzLCJSIjoxODUsIkciOjE2NCwiQiI6MTM3fX0sIklzVmlzaWJsZSI6dHJ1ZSwiV2lkdGgiOjAuMCwiSGVpZ2h0IjowLjAsIkJvcmRlclN0eWxlIjp7IiRpZCI6IjMwNzYiLCJMaW5lQ29sb3IiOnsiJGlkIjoiMzA3NyIsIiR0eXBlIjoiTkxSRS5Db21tb24uRG9tLlNvbGlkQ29sb3JCcnVzaCwgTkxSRS5Db21tb24iLCJDb2xvciI6eyIkaWQiOiIzMDc4IiwiQSI6MjU1LCJSIjoyNTUsIkciOjAsIkIiOjB9fSwiTGluZVdlaWdodCI6MC4wLCJMaW5lVHlwZSI6MCwiUGFyZW50U3R5bGUiOm51bGx9LCJQYXJlbnRTdHlsZSI6bnVsbH0sIk1hcmdpbiI6eyIkaWQiOiIzMDc5IiwiVG9wIjowLjAsIkxlZnQiOjAuMCwiUmlnaHQiOjAuMCwiQm90dG9tIjowLjB9LCJQYWRkaW5nIjp7IiRpZCI6IjMwODAiLCJUb3AiOjAuMCwiTGVmdCI6MC4wLCJSaWdodCI6MC4wLCJCb3R0b20iOjAuMH0sIkJhY2tncm91bmQiOm51bGwsIklzVmlzaWJsZSI6dHJ1ZSwiV2lkdGgiOjAuMCwiSGVpZ2h0IjowLjAsIkJvcmRlclN0eWxlIjpudWxsLCJQYXJlbnRTdHlsZSI6bnVsbH0sIkJhY2tncm91bmRTdHlsZSI6eyIkaWQiOiIzMDgxIiwiTWFyZ2luIjp7IiRpZCI6IjMwODIiLCJUb3AiOjAuMCwiTGVmdCI6MC4wLCJSaWdodCI6MC4wLCJCb3R0b20iOjAuMH0sIlBhZGRpbmciOnsiJGlkIjoiMzA4MyIsIlRvcCI6MC4wLCJMZWZ0IjowLjAsIlJpZ2h0IjowLjAsIkJvdHRvbSI6MC4wfSwiQmFja2dyb3VuZCI6eyIkaWQiOiIzMDg0IiwiQ29sb3IiOnsiJGlkIjoiMzA4NSIsIkEiOjM4LCJSIjoxODUsIkciOjE2NCwiQiI6MTM3fX0sIklzVmlzaWJsZSI6dHJ1ZSwiV2lkdGgiOjAuMCwiSGVpZ2h0IjowLjAsIkJvcmRlclN0eWxlIjp7IiRpZCI6IjMwODYiLCJMaW5lQ29sb3IiOnsiJGlkIjoiMzA4NyIsIiR0eXBlIjoiTkxSRS5Db21tb24uRG9tLlNvbGlkQ29sb3JCcnVzaCwgTkxSRS5Db21tb24iLCJDb2xvciI6eyIkaWQiOiIzMDg4IiwiQSI6MjU1LCJSIjoyMzQsIkciOjIyLCJCIjozMH19LCJMaW5lV2VpZ2h0IjowLjAsIkxpbmVUeXBlIjowLCJQYXJlbnRTdHlsZSI6bnVsbH0sIlBhcmVudFN0eWxlIjpudWxsfSwiTWFyZ2luIjp7IiRpZCI6IjMwODkiLCJUb3AiOjAuMCwiTGVmdCI6MC4wLCJSaWdodCI6MC4wLCJCb3R0b20iOjAuMH0sIlBhZGRpbmciOnsiJGlkIjoiMzA5MCIsIlRvcCI6MC4wLCJMZWZ0IjowLjAsIlJpZ2h0IjowLjAsIkJvdHRvbSI6MC4wfSwiSXNWaXNpYmxlIjp0cnVlLCJXaWR0aCI6MC4wLCJIZWlnaHQiOjAuMCwiQm9yZGVyU3R5bGUiOm51bGwsIlBhcmVudFN0eWxlIjpudWxsfSwiTWFyZ2luIjp7IiRpZCI6IjMwOTEiLCJUb3AiOjAuMCwiTGVmdCI6MC4wLCJSaWdodCI6MC4wLCJCb3R0b20iOjAuMH0sIlBhZGRpbmciOnsiJGlkIjoiMzA5MiIsIlRvcCI6MC4wLCJMZWZ0IjowLjAsIlJpZ2h0IjowLjAsIkJvdHRvbSI6MC4wfSwiSXNWaXNpYmxlIjp0cnVlLCJXaWR0aCI6MC4wLCJIZWlnaHQiOjAuMCwiQm9yZGVyU3R5bGUiOnsiJGlkIjoiMzA5MyIsIkxpbmVDb2xvciI6bnVsbCwiTGluZVdlaWdodCI6MC4wLCJMaW5lVHlwZSI6MCwiUGFyZW50U3R5bGUiOm51bGx9LCJQYXJlbnRTdHlsZSI6bnVsbH0seyIkaWQiOiIzMDk0IiwiU3R5bGVJZCI6IjAwMDAwMDAwLTAwMDAtMDAwMC0wMDAwLTAwMDAwMDAwMDAwMCIsIkhlYWRlclN0eWxlIjp7IiRpZCI6IjMwOTUiLCJUZXh0SXNWZXJ0aWNhbCI6ZmFsc2UsIlRleHRTdHlsZSI6eyIkaWQiOiIzMDk2IiwiRm9udFNldHRpbmdzIjp7IiRpZCI6IjMwOTciLCJGb250U2l6ZSI6MTIsIkZvbnROYW1lIjoiTVYgQm9saSIsIklzQm9sZCI6ZmFsc2UsIklzSXRhbGljIjpmYWxzZSwiSXNVbmRlcmxpbmVkIjpmYWxzZSwiUGFyZW50U3R5bGUiOm51bGx9LCJBdXRvU2l6ZSI6MCwiRm9yZWdyb3VuZCI6eyIkaWQiOiIzMDk4IiwiQ29sb3IiOnsiJGlkIjoiMzA5OSIsIkEiOjI1NSwiUiI6NzEsIkciOjQ5LCJCIjo1OH19LCJNYXhXaWR0aCI6MC4wLCJNYXhIZWlnaHQiOjAuMCwiU21hcnRGb3JlZ3JvdW5kSXNBY3RpdmUiOmZhbHNlLCJIb3Jpem9udGFsQWxpZ25tZW50IjowLCJWZXJ0aWNhbEFsaWdubWVudCI6MCwiU21hcnRGb3JlZ3JvdW5kIjpudWxsLCJCYWNrZ3JvdW5kRmlsbFR5cGUiOjAsIk1hcmdpbiI6eyIkaWQiOiIzMTAwIiwiVG9wIjowLjAsIkxlZnQiOjAuMCwiUmlnaHQiOjAuMCwiQm90dG9tIjowLjB9LCJQYWRkaW5nIjp7IiRpZCI6IjMxMDEiLCJUb3AiOjAuMCwiTGVmdCI6MC4wLCJSaWdodCI6MC4wLCJCb3R0b20iOjAuMH0sIkJhY2tncm91bmQiOm51bGwsIklzVmlzaWJsZSI6ZmFsc2UsIldpZHRoIjowLjAsIkhlaWdodCI6MC4wLCJCb3JkZXJTdHlsZSI6bnVsbCwiUGFyZW50U3R5bGUiOm51bGx9LCJSZWN0YW5nbGVTdHlsZSI6eyIkaWQiOiIzMTAyIiwiTWFyZ2luIjp7IiRpZCI6IjMxMDMiLCJUb3AiOjAuMCwiTGVmdCI6MC4wLCJSaWdodCI6MC4wLCJCb3R0b20iOjAuMH0sIlBhZGRpbmciOnsiJGlkIjoiMzEwNCIsIlRvcCI6MC4wLCJMZWZ0IjowLjAsIlJpZ2h0IjowLjAsIkJvdHRvbSI6MC4wfSwiQmFja2dyb3VuZCI6eyIkaWQiOiIzMTA1IiwiQ29sb3IiOnsiJGlkIjoiMzEwNiIsIkEiOjEyNywiUiI6MTQxLCJHIjo5OSwiQiI6MTE2fX0sIklzVmlzaWJsZSI6ZmFsc2UsIldpZHRoIjowLjAsIkhlaWdodCI6MC4wLCJCb3JkZXJTdHlsZSI6eyIkaWQiOiIzMTA3IiwiTGluZUNvbG9yIjp7IiRpZCI6IjMxMDgiLCIkdHlwZSI6Ik5MUkUuQ29tbW9uLkRvbS5Tb2xpZENvbG9yQnJ1c2gsIE5MUkUuQ29tbW9uIiwiQ29sb3IiOnsiJGlkIjoiMzEwOSIsIkEiOjI1NSwiUiI6MjEsIkciOjM3LCJCIjo2Nn19LCJMaW5lV2VpZ2h0IjowLjAsIkxpbmVUeXBlIjowLCJQYXJlbnRTdHlsZSI6bnVsbH0sIlBhcmVudFN0eWxlIjpudWxsfSwiTWFyZ2luIjp7IiRpZCI6IjMxMTAiLCJUb3AiOjAuMCwiTGVmdCI6MC4wLCJSaWdodCI6MC4wLCJCb3R0b20iOjAuMH0sIlBhZGRpbmciOnsiJGlkIjoiMzExMSIsIlRvcCI6MC4wLCJMZWZ0IjowLjAsIlJpZ2h0IjowLjAsIkJvdHRvbSI6MC4wfSwiQmFja2dyb3VuZCI6bnVsbCwiSXNWaXNpYmxlIjp0cnVlLCJXaWR0aCI6MC4wLCJIZWlnaHQiOjAuMCwiQm9yZGVyU3R5bGUiOm51bGwsIlBhcmVudFN0eWxlIjpudWxsfSwiQmFja2dyb3VuZFN0eWxlIjp7IiRpZCI6IjMxMTIiLCJNYXJnaW4iOnsiJGlkIjoiMzExMyIsIlRvcCI6MC4wLCJMZWZ0IjowLjAsIlJpZ2h0IjowLjAsIkJvdHRvbSI6MC4wfSwiUGFkZGluZyI6eyIkaWQiOiIzMTE0IiwiVG9wIjowLjAsIkxlZnQiOjAuMCwiUmlnaHQiOjAuMCwiQm90dG9tIjowLjB9LCJCYWNrZ3JvdW5kIjp7IiRpZCI6IjMxMTUiLCJDb2xvciI6eyIkaWQiOiIzMTE2IiwiQSI6MzgsIlIiOjE0MSwiRyI6OTksIkIiOjExNn19LCJJc1Zpc2libGUiOnRydWUsIldpZHRoIjowLjAsIkhlaWdodCI6MC4wLCJCb3JkZXJTdHlsZSI6eyIkaWQiOiIzMTE3IiwiTGluZUNvbG9yIjp7IiRpZCI6IjMxMTgiLCIkdHlwZSI6Ik5MUkUuQ29tbW9uLkRvbS5Tb2xpZENvbG9yQnJ1c2gsIE5MUkUuQ29tbW9uIiwiQ29sb3IiOnsiJGlkIjoiMzExOSIsIkEiOjI1NSwiUiI6MjM0LCJHIjoyMiwiQiI6MzB9fSwiTGluZVdlaWdodCI6MC4wLCJMaW5lVHlwZSI6MCwiUGFyZW50U3R5bGUiOm51bGx9LCJQYXJlbnRTdHlsZSI6bnVsbH0sIklzQWJvdmVUaW1lYmFuZCI6ZmFsc2UsIlNwYWNpbmciOjUsIkRlZmF1bHRTd2ltbGFuZVRhc2tTdHlsZSI6eyIkaWQiOiIzMTIwIiwiJHR5cGUiOiJOTFJFLkNvbW1vbi5Eb20uU3R5bGVzLkV4cGxpY2l0U2V0YWJsZVRhc2tTdHlsZSwgTkxSRS5Db21tb24iLCJTaGFwZSI6MiwiU2hhcGVUaGlja25lc3MiOjAsIkR1cmF0aW9uRm9ybWF0IjowLCJJbmNsdWRlTm9uV29ya2luZ0RheXNJbkR1cmF0aW9uIjpmYWxzZSwiUGVyY2VudGFnZUNvbXBsZXRlU3R5bGUiOnsiJGlkIjoiMzEyMSIsIkZvbnRTZXR0aW5ncyI6eyIkaWQiOiIzMTIyIiwiRm9udFNpemUiOjEwLCJGb250TmFtZSI6IkNhbGlicmkiLCJJc0JvbGQiOmZhbHNlLCJJc0l0YWxpYyI6ZmFsc2UsIklzVW5kZXJsaW5lZCI6ZmFsc2UsIlBhcmVudFN0eWxlIjpudWxsfSwiQXV0b1NpemUiOjAsIkZvcmVncm91bmQiOnsiJGlkIjoiMzEyMyIsIkNvbG9yIjp7IiRpZCI6IjMxMj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MxMjUiLCJUb3AiOjAuMCwiTGVmdCI6MC4wLCJSaWdodCI6MC4wLCJCb3R0b20iOjAuMH0sIlBhZGRpbmciOnsiJGlkIjoiMzEyNiIsIlRvcCI6MC4wLCJMZWZ0IjowLjAsIlJpZ2h0IjowLjAsIkJvdHRvbSI6MC4wfSwiQmFja2dyb3VuZCI6eyIkaWQiOiIzMTI3IiwiQ29sb3IiOnsiJGlkIjoiMzEyOCIsIkEiOjg5LCJSIjowLCJHIjowLCJCIjowfX0sIklzVmlzaWJsZSI6dHJ1ZSwiV2lkdGgiOjAuMCwiSGVpZ2h0IjowLjAsIkJvcmRlclN0eWxlIjpudWxsLCJQYXJlbnRTdHlsZSI6bnVsbH0sIkR1cmF0aW9uU3R5bGUiOnsiJGlkIjoiMzEyOSIsIkZvbnRTZXR0aW5ncyI6eyIkaWQiOiIzMTMwIiwiRm9udFNpemUiOjEwLCJGb250TmFtZSI6IkNhbGlicmkiLCJJc0JvbGQiOmZhbHNlLCJJc0l0YWxpYyI6ZmFsc2UsIklzVW5kZXJsaW5lZCI6ZmFsc2UsIlBhcmVudFN0eWxlIjpudWxsfSwiQXV0b1NpemUiOjAsIkZvcmVncm91bmQiOnsiJGlkIjoiMzEzMSIsIkNvbG9yIjp7IiRpZCI6IjMxMz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MTMzIiwiVG9wIjowLjAsIkxlZnQiOjAuMCwiUmlnaHQiOjAuMCwiQm90dG9tIjowLjB9LCJQYWRkaW5nIjp7IiRpZCI6IjMxMzQiLCJUb3AiOjAuMCwiTGVmdCI6MC4wLCJSaWdodCI6MC4wLCJCb3R0b20iOjAuMH0sIkJhY2tncm91bmQiOnsiJGlkIjoiMzEzNSIsIkNvbG9yIjp7IiRyZWYiOiIzMTI4In19LCJJc1Zpc2libGUiOnRydWUsIldpZHRoIjowLjAsIkhlaWdodCI6MC4wLCJCb3JkZXJTdHlsZSI6bnVsbCwiUGFyZW50U3R5bGUiOm51bGx9LCJIb3Jpem9udGFsQ29ubmVjdG9yU3R5bGUiOnsiJGlkIjoiMzEzNiIsIkxpbmVDb2xvciI6eyIkaWQiOiIzMTM3IiwiJHR5cGUiOiJOTFJFLkNvbW1vbi5Eb20uU29saWRDb2xvckJydXNoLCBOTFJFLkNvbW1vbiIsIkNvbG9yIjp7IiRpZCI6IjMxMzgiLCJBIjoyNTUsIlIiOjIwNCwiRyI6MjA0LCJCIjoyMDR9fSwiTGluZVdlaWdodCI6MS4wLCJMaW5lVHlwZSI6MCwiUGFyZW50U3R5bGUiOm51bGx9LCJWZXJ0aWNhbENvbm5lY3RvclN0eWxlIjp7IiRpZCI6IjMxMzkiLCJMaW5lQ29sb3IiOnsiJGlkIjoiMzE0MCIsIiR0eXBlIjoiTkxSRS5Db21tb24uRG9tLlNvbGlkQ29sb3JCcnVzaCwgTkxSRS5Db21tb24iLCJDb2xvciI6eyIkaWQiOiIzMTQ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zE0MiIsIk1hcmdpbiI6eyIkaWQiOiIzMTQzIiwiVG9wIjowLjAsIkxlZnQiOjQuMCwiUmlnaHQiOjQuMCwiQm90dG9tIjowLjB9LCJQYWRkaW5nIjp7IiRpZCI6IjMxNDQiLCJUb3AiOjAuMCwiTGVmdCI6MC4wLCJSaWdodCI6MC4wLCJCb3R0b20iOjAuMH0sIkJhY2tncm91bmQiOnsiJGlkIjoiMzE0NSIsIkNvbG9yIjp7IiRpZCI6IjMxNDYiLCJBIjoyNTUsIlIiOjE0MSwiRyI6OTksIkIiOjExNn19LCJJc1Zpc2libGUiOnRydWUsIldpZHRoIjowLjAsIkhlaWdodCI6MTYuMTEzMzMzMzMzMzMzMzQ0LCJCb3JkZXJTdHlsZSI6eyIkaWQiOiIzMTQ3IiwiTGluZUNvbG9yIjp7IiRpZCI6IjMxNDgiLCIkdHlwZSI6Ik5MUkUuQ29tbW9uLkRvbS5Tb2xpZENvbG9yQnJ1c2gsIE5MUkUuQ29tbW9uIiwiQ29sb3IiOnsiJGlkIjoiMzE0OSIsIkEiOjI1NSwiUiI6MjM0LCJHIjoyMiwiQiI6MzB9fSwiTGluZVdlaWdodCI6MC4wLCJMaW5lVHlwZSI6MCwiUGFyZW50U3R5bGUiOm51bGx9LCJQYXJlbnRTdHlsZSI6bnVsbH0sIlRpdGxlU3R5bGUiOnsiJGlkIjoiMzE1MCIsIkZvbnRTZXR0aW5ncyI6eyIkaWQiOiIzMTUxIiwiRm9udFNpemUiOjEwLCJGb250TmFtZSI6Ik1WIEJvbGkiLCJJc0JvbGQiOmZhbHNlLCJJc0l0YWxpYyI6ZmFsc2UsIklzVW5kZXJsaW5lZCI6ZmFsc2UsIlBhcmVudFN0eWxlIjpudWxsfSwiQXV0b1NpemUiOjAsIkZvcmVncm91bmQiOnsiJGlkIjoiMzE1MiIsIkNvbG9yIjp7IiRpZCI6IjMxNT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E1NCIsIlRvcCI6MC4wLCJMZWZ0IjowLjAsIlJpZ2h0IjowLjAsIkJvdHRvbSI6MC4wfSwiUGFkZGluZyI6eyIkaWQiOiIzMTU1IiwiVG9wIjowLjAsIkxlZnQiOjAuMCwiUmlnaHQiOjAuMCwiQm90dG9tIjowLjB9LCJCYWNrZ3JvdW5kIjp7IiRpZCI6IjMxNTYiLCJDb2xvciI6eyIkcmVmIjoiMzEyOCJ9fSwiSXNWaXNpYmxlIjp0cnVlLCJXaWR0aCI6MC4wLCJIZWlnaHQiOjAuMCwiQm9yZGVyU3R5bGUiOm51bGwsIlBhcmVudFN0eWxlIjpudWxsfSwiRGF0ZVN0eWxlIjp7IiRpZCI6IjMxNTciLCJGb250U2V0dGluZ3MiOnsiJGlkIjoiMzE1OCIsIkZvbnRTaXplIjoxMCwiRm9udE5hbWUiOiJDYWxpYnJpIiwiSXNCb2xkIjpmYWxzZSwiSXNJdGFsaWMiOmZhbHNlLCJJc1VuZGVybGluZWQiOmZhbHNlLCJQYXJlbnRTdHlsZSI6bnVsbH0sIkF1dG9TaXplIjowLCJGb3JlZ3JvdW5kIjp7IiRpZCI6IjMxNTkiLCJDb2xvciI6eyIkaWQiOiIzMTY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zMTYxIiwiVG9wIjowLjAsIkxlZnQiOjAuMCwiUmlnaHQiOjAuMCwiQm90dG9tIjowLjB9LCJQYWRkaW5nIjp7IiRpZCI6IjMxNjIiLCJUb3AiOjAuMCwiTGVmdCI6MC4wLCJSaWdodCI6MC4wLCJCb3R0b20iOjAuMH0sIkJhY2tncm91bmQiOnsiJGlkIjoiMzE2MyIsIkNvbG9yIjp7IiRyZWYiOiIzMTI4In19LCJJc1Zpc2libGUiOnRydWUsIldpZHRoIjowLjAsIkhlaWdodCI6MC4wLCJCb3JkZXJTdHlsZSI6bnVsbCwiUGFyZW50U3R5bGUiOm51bGx9LCJEYXRlRm9ybWF0Ijp7IiRpZCI6IjMxN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E2NSIsIkZvcm1hdCI6MCwiSXNWaXNpYmxlIjpmYWxzZSwiTGFzdEtub3duVmlzaWJpbGl0eVN0YXRlIjpmYWxzZX0sIklzVmlzaWJsZSI6dHJ1ZSwiUGFyZW50U3R5bGUiOm51bGwsIl9leHBsaWNpdGx5U2V0Ijp7IiRpZCI6IjMxNj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zE2NyIsIlNoYXBlIjowLCJDb25uZWN0b3JNYXJnaW4iOnsiJGlkIjoiMzE2OCIsIlRvcCI6MC4wLCJMZWZ0IjoyLjAsIlJpZ2h0IjoyLjAsIkJvdHRvbSI6MC4wfSwiQ29ubmVjdG9yU3R5bGUiOnsiJGlkIjoiMzE2OSIsIkxpbmVDb2xvciI6eyIkaWQiOiIzMTcwIiwiJHR5cGUiOiJOTFJFLkNvbW1vbi5Eb20uU29saWRDb2xvckJydXNoLCBOTFJFLkNvbW1vbiIsIkNvbG9yIjp7IiRpZCI6IjMxNzEiLCJBIjoxMjcsIlIiOjc5LCJHIjoxMjksIkIiOjE4OX19LCJMaW5lV2VpZ2h0IjoxLjAsIkxpbmVUeXBlIjowLCJQYXJlbnRTdHlsZSI6bnVsbH0sIklzQmVsb3dUaW1lYmFuZCI6ZmFsc2UsIlBvc2l0aW9uT25UYXNrIjoxLCJIaWRlRGF0ZSI6ZmFsc2UsIlNoYXBlU2l6ZSI6MSwiU3BhY2luZyI6Mi4wLCJQYWRkaW5nIjp7IiRpZCI6IjMxNzIiLCJUb3AiOjcuMCwiTGVmdCI6My4wLCJSaWdodCI6MC4wLCJCb3R0b20iOjIuMH0sIlNoYXBlU3R5bGUiOnsiJGlkIjoiMzE3MyIsIk1hcmdpbiI6eyIkaWQiOiIzMTc0IiwiVG9wIjowLjAsIkxlZnQiOjAuMCwiUmlnaHQiOjAuMCwiQm90dG9tIjowLjB9LCJQYWRkaW5nIjp7IiRpZCI6IjMxNzUiLCJUb3AiOjAuMCwiTGVmdCI6MC4wLCJSaWdodCI6MC4wLCJCb3R0b20iOjAuMH0sIkJhY2tncm91bmQiOnsiJGlkIjoiMzE3NiIsIkNvbG9yIjp7IiRpZCI6IjMxNzciLCJBIjoxMjcsIlIiOjE0MSwiRyI6OTksIkIiOjExNn19LCJJc1Zpc2libGUiOnRydWUsIldpZHRoIjoxOC4wLCJIZWlnaHQiOjIwLjAsIkJvcmRlclN0eWxlIjp7IiRpZCI6IjMxNzgiLCJMaW5lQ29sb3IiOnsiJGlkIjoiMzE3OSIsIiR0eXBlIjoiTkxSRS5Db21tb24uRG9tLlNvbGlkQ29sb3JCcnVzaCwgTkxSRS5Db21tb24iLCJDb2xvciI6eyIkaWQiOiIzMTgwIiwiQSI6MjU1LCJSIjoyMzQsIkciOjIyLCJCIjozMH19LCJMaW5lV2VpZ2h0IjowLjAsIkxpbmVUeXBlIjowLCJQYXJlbnRTdHlsZSI6bnVsbH0sIlBhcmVudFN0eWxlIjpudWxsfSwiVGl0bGVTdHlsZSI6eyIkaWQiOiIzMTgxIiwiRm9udFNldHRpbmdzIjp7IiRpZCI6IjMxODIiLCJGb250U2l6ZSI6MTEsIkZvbnROYW1lIjoiQ2FsaWJyaSIsIklzQm9sZCI6dHJ1ZSwiSXNJdGFsaWMiOmZhbHNlLCJJc1VuZGVybGluZWQiOmZhbHNlLCJQYXJlbnRTdHlsZSI6bnVsbH0sIkF1dG9TaXplIjowLCJGb3JlZ3JvdW5kIjp7IiRpZCI6IjMxODMiLCJDb2xvciI6eyIkaWQiOiIzMTg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xODUiLCJUb3AiOjAuMCwiTGVmdCI6MC4wLCJSaWdodCI6MC4wLCJCb3R0b20iOjAuMH0sIlBhZGRpbmciOnsiJGlkIjoiMzE4NiIsIlRvcCI6MC4wLCJMZWZ0IjowLjAsIlJpZ2h0IjowLjAsIkJvdHRvbSI6MC4wfSwiQmFja2dyb3VuZCI6eyIkaWQiOiIzMTg3IiwiQ29sb3IiOnsiJGlkIjoiMzE4OCIsIkEiOjg5LCJSIjowLCJHIjowLCJCIjowfX0sIklzVmlzaWJsZSI6dHJ1ZSwiV2lkdGgiOjAuMCwiSGVpZ2h0IjowLjAsIkJvcmRlclN0eWxlIjpudWxsLCJQYXJlbnRTdHlsZSI6bnVsbH0sIkRhdGVTdHlsZSI6eyIkaWQiOiIzMTg5IiwiRm9udFNldHRpbmdzIjp7IiRpZCI6IjMxOTAiLCJGb250U2l6ZSI6MTAsIkZvbnROYW1lIjoiQ2FsaWJyaSIsIklzQm9sZCI6ZmFsc2UsIklzSXRhbGljIjpmYWxzZSwiSXNVbmRlcmxpbmVkIjpmYWxzZSwiUGFyZW50U3R5bGUiOm51bGx9LCJBdXRvU2l6ZSI6MCwiRm9yZWdyb3VuZCI6eyIkaWQiOiIzMTkxIiwiQ29sb3IiOnsiJGlkIjoiMzE5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E5MyIsIlRvcCI6MC4wLCJMZWZ0IjowLjAsIlJpZ2h0IjowLjAsIkJvdHRvbSI6MC4wfSwiUGFkZGluZyI6eyIkaWQiOiIzMTk0IiwiVG9wIjowLjAsIkxlZnQiOjAuMCwiUmlnaHQiOjAuMCwiQm90dG9tIjowLjB9LCJCYWNrZ3JvdW5kIjp7IiRpZCI6IjMxOTUiLCJDb2xvciI6eyIkcmVmIjoiMzE4OCJ9fSwiSXNWaXNpYmxlIjp0cnVlLCJXaWR0aCI6MC4wLCJIZWlnaHQiOjAuMCwiQm9yZGVyU3R5bGUiOm51bGwsIlBhcmVudFN0eWxlIjpudWxsfSwiRGF0ZUZvcm1hdCI6eyIkaWQiOiIzMTk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xOTciLCJGb3JtYXQiOjAsIklzVmlzaWJsZSI6ZmFsc2UsIkxhc3RLbm93blZpc2liaWxpdHlTdGF0ZSI6ZmFsc2V9LCJJc1Zpc2libGUiOnRydWUsIlBhcmVudFN0eWxlIjpudWxsfSwiRGVmYXVsdFN3aW1sYW5lTWlsZXN0b25lU3R5bGUiOnsiJGlkIjoiMzE5OCIsIlRpdGxlUG9zaXRpb24iOiJSaWdodCIsIkRhdGVQb3NpdGlvbiI6IkxlZnQiLCJTaGFwZVR5cGUiOjYsIlNoYXBlU2l6ZSI6MCwiU3BhY2luZyI6NSwiU2hhcGVTdHlsZSI6eyIkaWQiOiIzMTk5IiwiTWFyZ2luIjp7IiRpZCI6IjMyMDAiLCJUb3AiOjAuMCwiTGVmdCI6MC4wLCJSaWdodCI6MC4wLCJCb3R0b20iOjAuMH0sIlBhZGRpbmciOnsiJGlkIjoiMzIwMSIsIlRvcCI6MC4wLCJMZWZ0IjowLjAsIlJpZ2h0IjowLjAsIkJvdHRvbSI6MC4wfSwiQmFja2dyb3VuZCI6eyIkaWQiOiIzMjAyIiwiQ29sb3IiOnsiJGlkIjoiMzIwMyIsIkEiOjI1NSwiUiI6MTQxLCJHIjo5OSwiQiI6MTE2fX0sIklzVmlzaWJsZSI6dHJ1ZSwiV2lkdGgiOjEyLjAsIkhlaWdodCI6MTQuMCwiQm9yZGVyU3R5bGUiOnsiJGlkIjoiMzIwNCIsIkxpbmVDb2xvciI6eyIkaWQiOiIzMjA1IiwiJHR5cGUiOiJOTFJFLkNvbW1vbi5Eb20uU29saWRDb2xvckJydXNoLCBOTFJFLkNvbW1vbiIsIkNvbG9yIjp7IiRpZCI6IjMyMDYiLCJBIjoyNTUsIlIiOjIzNCwiRyI6MjIsIkIiOjMwfX0sIkxpbmVXZWlnaHQiOjAuMCwiTGluZVR5cGUiOjAsIlBhcmVudFN0eWxlIjpudWxsfSwiUGFyZW50U3R5bGUiOm51bGx9LCJUaXRsZVN0eWxlIjp7IiRpZCI6IjMyMDciLCJGb250U2V0dGluZ3MiOnsiJGlkIjoiMzIwOCIsIkZvbnRTaXplIjoxMSwiRm9udE5hbWUiOiJNViBCb2xpIiwiSXNCb2xkIjpmYWxzZSwiSXNJdGFsaWMiOmZhbHNlLCJJc1VuZGVybGluZWQiOmZhbHNlLCJQYXJlbnRTdHlsZSI6bnVsbH0sIkF1dG9TaXplIjowLCJGb3JlZ3JvdW5kIjp7IiRpZCI6IjMyMDkiLCJDb2xvciI6eyIkaWQiOiIzMjE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yMTEiLCJUb3AiOjAuMCwiTGVmdCI6MC4wLCJSaWdodCI6MC4wLCJCb3R0b20iOjAuMH0sIlBhZGRpbmciOnsiJGlkIjoiMzIxMiIsIlRvcCI6MC4wLCJMZWZ0IjowLjAsIlJpZ2h0IjowLjAsIkJvdHRvbSI6MC4wfSwiQmFja2dyb3VuZCI6eyIkaWQiOiIzMjEzIiwiQ29sb3IiOnsiJGlkIjoiMzIxNCIsIkEiOjg5LCJSIjowLCJHIjowLCJCIjowfX0sIklzVmlzaWJsZSI6dHJ1ZSwiV2lkdGgiOjAuMCwiSGVpZ2h0IjowLjAsIkJvcmRlclN0eWxlIjpudWxsLCJQYXJlbnRTdHlsZSI6bnVsbH0sIkRhdGVTdHlsZSI6eyIkaWQiOiIzMjE1IiwiRm9udFNldHRpbmdzIjp7IiRpZCI6IjMyMTYiLCJGb250U2l6ZSI6MTAsIkZvbnROYW1lIjoiQ2FsaWJyaSIsIklzQm9sZCI6ZmFsc2UsIklzSXRhbGljIjpmYWxzZSwiSXNVbmRlcmxpbmVkIjpmYWxzZSwiUGFyZW50U3R5bGUiOm51bGx9LCJBdXRvU2l6ZSI6MCwiRm9yZWdyb3VuZCI6eyIkaWQiOiIzMjE3IiwiQ29sb3IiOnsiJGlkIjoiMzIx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IxOSIsIlRvcCI6MC4wLCJMZWZ0IjowLjAsIlJpZ2h0IjowLjAsIkJvdHRvbSI6MC4wfSwiUGFkZGluZyI6eyIkaWQiOiIzMjIwIiwiVG9wIjowLjAsIkxlZnQiOjAuMCwiUmlnaHQiOjAuMCwiQm90dG9tIjowLjB9LCJCYWNrZ3JvdW5kIjp7IiRpZCI6IjMyMjEiLCJDb2xvciI6eyIkcmVmIjoiMzIxNCJ9fSwiSXNWaXNpYmxlIjpmYWxzZSwiV2lkdGgiOjAuMCwiSGVpZ2h0IjowLjAsIkJvcmRlclN0eWxlIjpudWxsLCJQYXJlbnRTdHlsZSI6bnVsbH0sIkRhdGVGb3JtYXQiOnsiJGlkIjoiMzIy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IzIiwiRm9ybWF0IjowLCJJc1Zpc2libGUiOmZhbHNlLCJMYXN0S25vd25WaXNpYmlsaXR5U3RhdGUiOmZhbHNlfSwiSXNWaXNpYmxlIjp0cnVlLCJQYXJlbnRTdHlsZSI6bnVsbH0sIkRlZmF1bHRTd2ltbGFuZUFjdGl2aXR5U3R5bGUiOnsiJGlkIjoiMzIyNCIsIkhlYWRlclN0eWxlIjp7IiRpZCI6IjMyMjUiLCJUZXh0U3R5bGUiOnsiJGlkIjoiMzIyNiIsIkZvbnRTZXR0aW5ncyI6eyIkaWQiOiIzMjI3IiwiRm9udFNpemUiOjExLCJGb250TmFtZSI6IkNhbGlicmkiLCJJc0JvbGQiOmZhbHNlLCJJc0l0YWxpYyI6ZmFsc2UsIklzVW5kZXJsaW5lZCI6ZmFsc2UsIlBhcmVudFN0eWxlIjpudWxsfSwiQXV0b1NpemUiOjIsIkZvcmVncm91bmQiOnsiJGlkIjoiMzIyOCIsIkNvbG9yIjp7IiRpZCI6IjMyMj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MjMwIiwiVG9wIjowLjAsIkxlZnQiOjAuMCwiUmlnaHQiOjAuMCwiQm90dG9tIjowLjB9LCJQYWRkaW5nIjp7IiRpZCI6IjMyMzEiLCJUb3AiOjAuMCwiTGVmdCI6MC4wLCJSaWdodCI6MC4wLCJCb3R0b20iOjAuMH0sIkJhY2tncm91bmQiOm51bGwsIklzVmlzaWJsZSI6dHJ1ZSwiV2lkdGgiOjAuMCwiSGVpZ2h0IjowLjAsIkJvcmRlclN0eWxlIjpudWxsLCJQYXJlbnRTdHlsZSI6bnVsbH0sIlJlY3RhbmdsZVN0eWxlIjp7IiRpZCI6IjMyMzIiLCJNYXJnaW4iOnsiJGlkIjoiMzIzMyIsIlRvcCI6MC4wLCJMZWZ0IjowLjAsIlJpZ2h0IjowLjAsIkJvdHRvbSI6MC4wfSwiUGFkZGluZyI6eyIkaWQiOiIzMjM0IiwiVG9wIjowLjAsIkxlZnQiOjAuMCwiUmlnaHQiOjAuMCwiQm90dG9tIjowLjB9LCJCYWNrZ3JvdW5kIjp7IiRpZCI6IjMyMzUiLCJDb2xvciI6eyIkaWQiOiIzMjM2IiwiQSI6NjMsIlIiOjE0MSwiRyI6OTksIkIiOjExNn19LCJJc1Zpc2libGUiOnRydWUsIldpZHRoIjowLjAsIkhlaWdodCI6MC4wLCJCb3JkZXJTdHlsZSI6eyIkaWQiOiIzMjM3IiwiTGluZUNvbG9yIjp7IiRpZCI6IjMyMzgiLCIkdHlwZSI6Ik5MUkUuQ29tbW9uLkRvbS5Tb2xpZENvbG9yQnJ1c2gsIE5MUkUuQ29tbW9uIiwiQ29sb3IiOnsiJGlkIjoiMzIzOSIsIkEiOjI1NSwiUiI6MjU1LCJHIjowLCJCIjowfX0sIkxpbmVXZWlnaHQiOjAuMCwiTGluZVR5cGUiOjAsIlBhcmVudFN0eWxlIjpudWxsfSwiUGFyZW50U3R5bGUiOm51bGx9LCJNYXJnaW4iOnsiJGlkIjoiMzI0MCIsIlRvcCI6MC4wLCJMZWZ0IjowLjAsIlJpZ2h0IjowLjAsIkJvdHRvbSI6MC4wfSwiUGFkZGluZyI6eyIkaWQiOiIzMjQxIiwiVG9wIjowLjAsIkxlZnQiOjAuMCwiUmlnaHQiOjAuMCwiQm90dG9tIjowLjB9LCJCYWNrZ3JvdW5kIjpudWxsLCJJc1Zpc2libGUiOnRydWUsIldpZHRoIjowLjAsIkhlaWdodCI6MC4wLCJCb3JkZXJTdHlsZSI6bnVsbCwiUGFyZW50U3R5bGUiOm51bGx9LCJCYWNrZ3JvdW5kU3R5bGUiOnsiJGlkIjoiMzI0MiIsIk1hcmdpbiI6eyIkaWQiOiIzMjQzIiwiVG9wIjowLjAsIkxlZnQiOjAuMCwiUmlnaHQiOjAuMCwiQm90dG9tIjowLjB9LCJQYWRkaW5nIjp7IiRpZCI6IjMyNDQiLCJUb3AiOjAuMCwiTGVmdCI6MC4wLCJSaWdodCI6MC4wLCJCb3R0b20iOjAuMH0sIkJhY2tncm91bmQiOnsiJGlkIjoiMzI0NSIsIkNvbG9yIjp7IiRpZCI6IjMyNDYiLCJBIjozOCwiUiI6MTQxLCJHIjo5OSwiQiI6MTE2fX0sIklzVmlzaWJsZSI6dHJ1ZSwiV2lkdGgiOjAuMCwiSGVpZ2h0IjowLjAsIkJvcmRlclN0eWxlIjp7IiRpZCI6IjMyNDciLCJMaW5lQ29sb3IiOnsiJGlkIjoiMzI0OCIsIiR0eXBlIjoiTkxSRS5Db21tb24uRG9tLlNvbGlkQ29sb3JCcnVzaCwgTkxSRS5Db21tb24iLCJDb2xvciI6eyIkaWQiOiIzMjQ5IiwiQSI6MjU1LCJSIjoyMzQsIkciOjIyLCJCIjozMH19LCJMaW5lV2VpZ2h0IjowLjAsIkxpbmVUeXBlIjowLCJQYXJlbnRTdHlsZSI6bnVsbH0sIlBhcmVudFN0eWxlIjpudWxsfSwiTWFyZ2luIjp7IiRpZCI6IjMyNTAiLCJUb3AiOjAuMCwiTGVmdCI6MC4wLCJSaWdodCI6MC4wLCJCb3R0b20iOjAuMH0sIlBhZGRpbmciOnsiJGlkIjoiMzI1MSIsIlRvcCI6MC4wLCJMZWZ0IjowLjAsIlJpZ2h0IjowLjAsIkJvdHRvbSI6MC4wfSwiSXNWaXNpYmxlIjp0cnVlLCJXaWR0aCI6MC4wLCJIZWlnaHQiOjAuMCwiQm9yZGVyU3R5bGUiOm51bGwsIlBhcmVudFN0eWxlIjpudWxsfSwiTWFyZ2luIjp7IiRpZCI6IjMyNTIiLCJUb3AiOjAuMCwiTGVmdCI6MC4wLCJSaWdodCI6MC4wLCJCb3R0b20iOjAuMH0sIlBhZGRpbmciOnsiJGlkIjoiMzI1MyIsIlRvcCI6MC4wLCJMZWZ0IjowLjAsIlJpZ2h0IjowLjAsIkJvdHRvbSI6MC4wfSwiSXNWaXNpYmxlIjp0cnVlLCJXaWR0aCI6MC4wLCJIZWlnaHQiOjAuMCwiQm9yZGVyU3R5bGUiOnsiJGlkIjoiMzI1NCIsIkxpbmVDb2xvciI6bnVsbCwiTGluZVdlaWdodCI6MC4wLCJMaW5lVHlwZSI6MCwiUGFyZW50U3R5bGUiOm51bGx9LCJQYXJlbnRTdHlsZSI6bnVsbH0seyIkaWQiOiIzMjU1IiwiU3R5bGVJZCI6IjAwMDAwMDAwLTAwMDAtMDAwMC0wMDAwLTAwMDAwMDAwMDAwMCIsIkhlYWRlclN0eWxlIjp7IiRpZCI6IjMyNTYiLCJUZXh0SXNWZXJ0aWNhbCI6ZmFsc2UsIlRleHRTdHlsZSI6eyIkaWQiOiIzMjU3IiwiRm9udFNldHRpbmdzIjp7IiRpZCI6IjMyNTgiLCJGb250U2l6ZSI6MTIsIkZvbnROYW1lIjoiTVYgQm9saSIsIklzQm9sZCI6ZmFsc2UsIklzSXRhbGljIjpmYWxzZSwiSXNVbmRlcmxpbmVkIjpmYWxzZSwiUGFyZW50U3R5bGUiOm51bGx9LCJBdXRvU2l6ZSI6MCwiRm9yZWdyb3VuZCI6eyIkaWQiOiIzMjU5IiwiQ29sb3IiOnsiJGlkIjoiMzI2MCIsIkEiOjI1NSwiUiI6NzAsIkciOjcwLCJCIjo3NH19LCJNYXhXaWR0aCI6MC4wLCJNYXhIZWlnaHQiOjAuMCwiU21hcnRGb3JlZ3JvdW5kSXNBY3RpdmUiOmZhbHNlLCJIb3Jpem9udGFsQWxpZ25tZW50IjowLCJWZXJ0aWNhbEFsaWdubWVudCI6MCwiU21hcnRGb3JlZ3JvdW5kIjpudWxsLCJCYWNrZ3JvdW5kRmlsbFR5cGUiOjAsIk1hcmdpbiI6eyIkaWQiOiIzMjYxIiwiVG9wIjowLjAsIkxlZnQiOjAuMCwiUmlnaHQiOjAuMCwiQm90dG9tIjowLjB9LCJQYWRkaW5nIjp7IiRpZCI6IjMyNjIiLCJUb3AiOjAuMCwiTGVmdCI6MC4wLCJSaWdodCI6MC4wLCJCb3R0b20iOjAuMH0sIkJhY2tncm91bmQiOm51bGwsIklzVmlzaWJsZSI6ZmFsc2UsIldpZHRoIjowLjAsIkhlaWdodCI6MC4wLCJCb3JkZXJTdHlsZSI6bnVsbCwiUGFyZW50U3R5bGUiOm51bGx9LCJSZWN0YW5nbGVTdHlsZSI6eyIkaWQiOiIzMjYzIiwiTWFyZ2luIjp7IiRpZCI6IjMyNjQiLCJUb3AiOjAuMCwiTGVmdCI6MC4wLCJSaWdodCI6MC4wLCJCb3R0b20iOjAuMH0sIlBhZGRpbmciOnsiJGlkIjoiMzI2NSIsIlRvcCI6MC4wLCJMZWZ0IjowLjAsIlJpZ2h0IjowLjAsIkJvdHRvbSI6MC4wfSwiQmFja2dyb3VuZCI6eyIkaWQiOiIzMjY2IiwiQ29sb3IiOnsiJGlkIjoiMzI2NyIsIkEiOjEyNywiUiI6OTcsIkciOjEyOSwiQiI6MTUxfX0sIklzVmlzaWJsZSI6ZmFsc2UsIldpZHRoIjowLjAsIkhlaWdodCI6MC4wLCJCb3JkZXJTdHlsZSI6eyIkaWQiOiIzMjY4IiwiTGluZUNvbG9yIjp7IiRpZCI6IjMyNjkiLCIkdHlwZSI6Ik5MUkUuQ29tbW9uLkRvbS5Tb2xpZENvbG9yQnJ1c2gsIE5MUkUuQ29tbW9uIiwiQ29sb3IiOnsiJGlkIjoiMzI3MCIsIkEiOjI1NSwiUiI6NTUsIkciOjU1LCJCIjo1NX19LCJMaW5lV2VpZ2h0IjowLjAsIkxpbmVUeXBlIjowLCJQYXJlbnRTdHlsZSI6bnVsbH0sIlBhcmVudFN0eWxlIjpudWxsfSwiTWFyZ2luIjp7IiRpZCI6IjMyNzEiLCJUb3AiOjAuMCwiTGVmdCI6MC4wLCJSaWdodCI6MC4wLCJCb3R0b20iOjAuMH0sIlBhZGRpbmciOnsiJGlkIjoiMzI3MiIsIlRvcCI6MC4wLCJMZWZ0IjowLjAsIlJpZ2h0IjowLjAsIkJvdHRvbSI6MC4wfSwiQmFja2dyb3VuZCI6bnVsbCwiSXNWaXNpYmxlIjp0cnVlLCJXaWR0aCI6MC4wLCJIZWlnaHQiOjAuMCwiQm9yZGVyU3R5bGUiOm51bGwsIlBhcmVudFN0eWxlIjpudWxsfSwiQmFja2dyb3VuZFN0eWxlIjp7IiRpZCI6IjMyNzMiLCJNYXJnaW4iOnsiJGlkIjoiMzI3NCIsIlRvcCI6MC4wLCJMZWZ0IjowLjAsIlJpZ2h0IjowLjAsIkJvdHRvbSI6MC4wfSwiUGFkZGluZyI6eyIkaWQiOiIzMjc1IiwiVG9wIjowLjAsIkxlZnQiOjAuMCwiUmlnaHQiOjAuMCwiQm90dG9tIjowLjB9LCJCYWNrZ3JvdW5kIjp7IiRpZCI6IjMyNzYiLCJDb2xvciI6eyIkaWQiOiIzMjc3IiwiQSI6MzgsIlIiOjE0NiwiRyI6MTY5LCJCIjoxODV9fSwiSXNWaXNpYmxlIjp0cnVlLCJXaWR0aCI6MC4wLCJIZWlnaHQiOjAuMCwiQm9yZGVyU3R5bGUiOnsiJGlkIjoiMzI3OCIsIkxpbmVDb2xvciI6eyIkaWQiOiIzMjc5IiwiJHR5cGUiOiJOTFJFLkNvbW1vbi5Eb20uU29saWRDb2xvckJydXNoLCBOTFJFLkNvbW1vbiIsIkNvbG9yIjp7IiRpZCI6IjMyODAiLCJBIjoyNTUsIlIiOjIzNCwiRyI6MjIsIkIiOjMwfX0sIkxpbmVXZWlnaHQiOjAuMCwiTGluZVR5cGUiOjAsIlBhcmVudFN0eWxlIjpudWxsfSwiUGFyZW50U3R5bGUiOm51bGx9LCJJc0Fib3ZlVGltZWJhbmQiOmZhbHNlLCJTcGFjaW5nIjo1LCJEZWZhdWx0U3dpbWxhbmVUYXNrU3R5bGUiOnsiJGlkIjoiMzI4MSIsIiR0eXBlIjoiTkxSRS5Db21tb24uRG9tLlN0eWxlcy5FeHBsaWNpdFNldGFibGVUYXNrU3R5bGUsIE5MUkUuQ29tbW9uIiwiU2hhcGUiOjIsIlNoYXBlVGhpY2tuZXNzIjowLCJEdXJhdGlvbkZvcm1hdCI6MCwiSW5jbHVkZU5vbldvcmtpbmdEYXlzSW5EdXJhdGlvbiI6ZmFsc2UsIlBlcmNlbnRhZ2VDb21wbGV0ZVN0eWxlIjp7IiRpZCI6IjMyODIiLCJGb250U2V0dGluZ3MiOnsiJGlkIjoiMzI4MyIsIkZvbnRTaXplIjoxMCwiRm9udE5hbWUiOiJDYWxpYnJpIiwiSXNCb2xkIjpmYWxzZSwiSXNJdGFsaWMiOmZhbHNlLCJJc1VuZGVybGluZWQiOmZhbHNlLCJQYXJlbnRTdHlsZSI6bnVsbH0sIkF1dG9TaXplIjowLCJGb3JlZ3JvdW5kIjp7IiRpZCI6IjMyODQiLCJDb2xvciI6eyIkaWQiOiIzMjg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I4NiIsIlRvcCI6MC4wLCJMZWZ0IjowLjAsIlJpZ2h0IjowLjAsIkJvdHRvbSI6MC4wfSwiUGFkZGluZyI6eyIkaWQiOiIzMjg3IiwiVG9wIjowLjAsIkxlZnQiOjAuMCwiUmlnaHQiOjAuMCwiQm90dG9tIjowLjB9LCJCYWNrZ3JvdW5kIjp7IiRpZCI6IjMyODgiLCJDb2xvciI6eyIkaWQiOiIzMjg5IiwiQSI6ODksIlIiOjAsIkciOjAsIkIiOjB9fSwiSXNWaXNpYmxlIjp0cnVlLCJXaWR0aCI6MC4wLCJIZWlnaHQiOjAuMCwiQm9yZGVyU3R5bGUiOm51bGwsIlBhcmVudFN0eWxlIjpudWxsfSwiRHVyYXRpb25TdHlsZSI6eyIkaWQiOiIzMjkwIiwiRm9udFNldHRpbmdzIjp7IiRpZCI6IjMyOTEiLCJGb250U2l6ZSI6MTAsIkZvbnROYW1lIjoiQ2FsaWJyaSIsIklzQm9sZCI6ZmFsc2UsIklzSXRhbGljIjpmYWxzZSwiSXNVbmRlcmxpbmVkIjpmYWxzZSwiUGFyZW50U3R5bGUiOm51bGx9LCJBdXRvU2l6ZSI6MCwiRm9yZWdyb3VuZCI6eyIkaWQiOiIzMjkyIiwiQ29sb3IiOnsiJGlkIjoiMzI5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yOTQiLCJUb3AiOjAuMCwiTGVmdCI6MC4wLCJSaWdodCI6MC4wLCJCb3R0b20iOjAuMH0sIlBhZGRpbmciOnsiJGlkIjoiMzI5NSIsIlRvcCI6MC4wLCJMZWZ0IjowLjAsIlJpZ2h0IjowLjAsIkJvdHRvbSI6MC4wfSwiQmFja2dyb3VuZCI6eyIkaWQiOiIzMjk2IiwiQ29sb3IiOnsiJHJlZiI6IjMyODkifX0sIklzVmlzaWJsZSI6dHJ1ZSwiV2lkdGgiOjAuMCwiSGVpZ2h0IjowLjAsIkJvcmRlclN0eWxlIjpudWxsLCJQYXJlbnRTdHlsZSI6bnVsbH0sIkhvcml6b250YWxDb25uZWN0b3JTdHlsZSI6eyIkaWQiOiIzMjk3IiwiTGluZUNvbG9yIjp7IiRpZCI6IjMyOTgiLCIkdHlwZSI6Ik5MUkUuQ29tbW9uLkRvbS5Tb2xpZENvbG9yQnJ1c2gsIE5MUkUuQ29tbW9uIiwiQ29sb3IiOnsiJGlkIjoiMzI5OSIsIkEiOjI1NSwiUiI6MjA0LCJHIjoyMDQsIkIiOjIwNH19LCJMaW5lV2VpZ2h0IjoxLjAsIkxpbmVUeXBlIjowLCJQYXJlbnRTdHlsZSI6bnVsbH0sIlZlcnRpY2FsQ29ubmVjdG9yU3R5bGUiOnsiJGlkIjoiMzMwMCIsIkxpbmVDb2xvciI6eyIkaWQiOiIzMzAxIiwiJHR5cGUiOiJOTFJFLkNvbW1vbi5Eb20uU29saWRDb2xvckJydXNoLCBOTFJFLkNvbW1vbiIsIkNvbG9yIjp7IiRpZCI6IjMzMDI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zMzAzIiwiTWFyZ2luIjp7IiRpZCI6IjMzMDQiLCJUb3AiOjAuMCwiTGVmdCI6NC4wLCJSaWdodCI6NC4wLCJCb3R0b20iOjAuMH0sIlBhZGRpbmciOnsiJGlkIjoiMzMwNSIsIlRvcCI6MC4wLCJMZWZ0IjowLjAsIlJpZ2h0IjowLjAsIkJvdHRvbSI6MC4wfSwiQmFja2dyb3VuZCI6eyIkaWQiOiIzMzA2IiwiQ29sb3IiOnsiJGlkIjoiMzMwNyIsIkEiOjI1NSwiUiI6OTcsIkciOjEyOSwiQiI6MTUxfX0sIklzVmlzaWJsZSI6dHJ1ZSwiV2lkdGgiOjAuMCwiSGVpZ2h0IjoxNi4xMTMzMzMzMzMzMzMzNDQsIkJvcmRlclN0eWxlIjp7IiRpZCI6IjMzMDgiLCJMaW5lQ29sb3IiOnsiJGlkIjoiMzMwOSIsIiR0eXBlIjoiTkxSRS5Db21tb24uRG9tLlNvbGlkQ29sb3JCcnVzaCwgTkxSRS5Db21tb24iLCJDb2xvciI6eyIkaWQiOiIzMzEwIiwiQSI6MjU1LCJSIjoyMzQsIkciOjIyLCJCIjozMH19LCJMaW5lV2VpZ2h0IjowLjAsIkxpbmVUeXBlIjowLCJQYXJlbnRTdHlsZSI6bnVsbH0sIlBhcmVudFN0eWxlIjpudWxsfSwiVGl0bGVTdHlsZSI6eyIkaWQiOiIzMzExIiwiRm9udFNldHRpbmdzIjp7IiRpZCI6IjMzMTIiLCJGb250U2l6ZSI6MTAsIkZvbnROYW1lIjoiTVYgQm9saSIsIklzQm9sZCI6ZmFsc2UsIklzSXRhbGljIjpmYWxzZSwiSXNVbmRlcmxpbmVkIjpmYWxzZSwiUGFyZW50U3R5bGUiOm51bGx9LCJBdXRvU2l6ZSI6MCwiRm9yZWdyb3VuZCI6eyIkaWQiOiIzMzEzIiwiQ29sb3IiOnsiJGlkIjoiMzMx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zMzE1IiwiVG9wIjowLjAsIkxlZnQiOjAuMCwiUmlnaHQiOjAuMCwiQm90dG9tIjowLjB9LCJQYWRkaW5nIjp7IiRpZCI6IjMzMTYiLCJUb3AiOjAuMCwiTGVmdCI6MC4wLCJSaWdodCI6MC4wLCJCb3R0b20iOjAuMH0sIkJhY2tncm91bmQiOnsiJGlkIjoiMzMxNyIsIkNvbG9yIjp7IiRyZWYiOiIzMjg5In19LCJJc1Zpc2libGUiOnRydWUsIldpZHRoIjowLjAsIkhlaWdodCI6MC4wLCJCb3JkZXJTdHlsZSI6bnVsbCwiUGFyZW50U3R5bGUiOm51bGx9LCJEYXRlU3R5bGUiOnsiJGlkIjoiMzMxOCIsIkZvbnRTZXR0aW5ncyI6eyIkaWQiOiIzMzE5IiwiRm9udFNpemUiOjEwLCJGb250TmFtZSI6IkNhbGlicmkiLCJJc0JvbGQiOmZhbHNlLCJJc0l0YWxpYyI6ZmFsc2UsIklzVW5kZXJsaW5lZCI6ZmFsc2UsIlBhcmVudFN0eWxlIjpudWxsfSwiQXV0b1NpemUiOjAsIkZvcmVncm91bmQiOnsiJGlkIjoiMzMyMCIsIkNvbG9yIjp7IiRpZCI6IjMzMj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MzMjIiLCJUb3AiOjAuMCwiTGVmdCI6MC4wLCJSaWdodCI6MC4wLCJCb3R0b20iOjAuMH0sIlBhZGRpbmciOnsiJGlkIjoiMzMyMyIsIlRvcCI6MC4wLCJMZWZ0IjowLjAsIlJpZ2h0IjowLjAsIkJvdHRvbSI6MC4wfSwiQmFja2dyb3VuZCI6eyIkaWQiOiIzMzI0IiwiQ29sb3IiOnsiJHJlZiI6IjMyODkifX0sIklzVmlzaWJsZSI6dHJ1ZSwiV2lkdGgiOjAuMCwiSGVpZ2h0IjowLjAsIkJvcmRlclN0eWxlIjpudWxsLCJQYXJlbnRTdHlsZSI6bnVsbH0sIkRhdGVGb3JtYXQiOnsiJGlkIjoiMzMy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zI2IiwiRm9ybWF0IjowLCJJc1Zpc2libGUiOmZhbHNlLCJMYXN0S25vd25WaXNpYmlsaXR5U3RhdGUiOmZhbHNlfSwiSXNWaXNpYmxlIjp0cnVlLCJQYXJlbnRTdHlsZSI6bnVsbCwiX2V4cGxpY2l0bHlTZXQiOnsiJGlkIjoiMzMy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MzI4IiwiU2hhcGUiOjAsIkNvbm5lY3Rvck1hcmdpbiI6eyIkaWQiOiIzMzI5IiwiVG9wIjowLjAsIkxlZnQiOjIuMCwiUmlnaHQiOjIuMCwiQm90dG9tIjowLjB9LCJDb25uZWN0b3JTdHlsZSI6eyIkaWQiOiIzMzMwIiwiTGluZUNvbG9yIjp7IiRpZCI6IjMzMzEiLCIkdHlwZSI6Ik5MUkUuQ29tbW9uLkRvbS5Tb2xpZENvbG9yQnJ1c2gsIE5MUkUuQ29tbW9uIiwiQ29sb3IiOnsiJGlkIjoiMzMzMiIsIkEiOjEyNywiUiI6NzksIkciOjEyOSwiQiI6MTg5fX0sIkxpbmVXZWlnaHQiOjEuMCwiTGluZVR5cGUiOjAsIlBhcmVudFN0eWxlIjpudWxsfSwiSXNCZWxvd1RpbWViYW5kIjpmYWxzZSwiUG9zaXRpb25PblRhc2siOjEsIkhpZGVEYXRlIjpmYWxzZSwiU2hhcGVTaXplIjoxLCJTcGFjaW5nIjoyLjAsIlBhZGRpbmciOnsiJGlkIjoiMzMzMyIsIlRvcCI6Ny4wLCJMZWZ0IjozLjAsIlJpZ2h0IjowLjAsIkJvdHRvbSI6Mi4wfSwiU2hhcGVTdHlsZSI6eyIkaWQiOiIzMzM0IiwiTWFyZ2luIjp7IiRpZCI6IjMzMzUiLCJUb3AiOjAuMCwiTGVmdCI6MC4wLCJSaWdodCI6MC4wLCJCb3R0b20iOjAuMH0sIlBhZGRpbmciOnsiJGlkIjoiMzMzNiIsIlRvcCI6MC4wLCJMZWZ0IjowLjAsIlJpZ2h0IjowLjAsIkJvdHRvbSI6MC4wfSwiQmFja2dyb3VuZCI6eyIkaWQiOiIzMzM3IiwiQ29sb3IiOnsiJGlkIjoiMzMzOCIsIkEiOjEyNywiUiI6OTcsIkciOjEyOSwiQiI6MTUxfX0sIklzVmlzaWJsZSI6dHJ1ZSwiV2lkdGgiOjE4LjAsIkhlaWdodCI6MjAuMCwiQm9yZGVyU3R5bGUiOnsiJGlkIjoiMzMzOSIsIkxpbmVDb2xvciI6eyIkaWQiOiIzMzQwIiwiJHR5cGUiOiJOTFJFLkNvbW1vbi5Eb20uU29saWRDb2xvckJydXNoLCBOTFJFLkNvbW1vbiIsIkNvbG9yIjp7IiRpZCI6IjMzNDEiLCJBIjoyNTUsIlIiOjIzNCwiRyI6MjIsIkIiOjMwfX0sIkxpbmVXZWlnaHQiOjAuMCwiTGluZVR5cGUiOjAsIlBhcmVudFN0eWxlIjpudWxsfSwiUGFyZW50U3R5bGUiOm51bGx9LCJUaXRsZVN0eWxlIjp7IiRpZCI6IjMzNDIiLCJGb250U2V0dGluZ3MiOnsiJGlkIjoiMzM0MyIsIkZvbnRTaXplIjoxMSwiRm9udE5hbWUiOiJDYWxpYnJpIiwiSXNCb2xkIjp0cnVlLCJJc0l0YWxpYyI6ZmFsc2UsIklzVW5kZXJsaW5lZCI6ZmFsc2UsIlBhcmVudFN0eWxlIjpudWxsfSwiQXV0b1NpemUiOjAsIkZvcmVncm91bmQiOnsiJGlkIjoiMzM0NCIsIkNvbG9yIjp7IiRpZCI6IjMzND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M0NiIsIlRvcCI6MC4wLCJMZWZ0IjowLjAsIlJpZ2h0IjowLjAsIkJvdHRvbSI6MC4wfSwiUGFkZGluZyI6eyIkaWQiOiIzMzQ3IiwiVG9wIjowLjAsIkxlZnQiOjAuMCwiUmlnaHQiOjAuMCwiQm90dG9tIjowLjB9LCJCYWNrZ3JvdW5kIjp7IiRpZCI6IjMzNDgiLCJDb2xvciI6eyIkaWQiOiIzMzQ5IiwiQSI6ODksIlIiOjAsIkciOjAsIkIiOjB9fSwiSXNWaXNpYmxlIjp0cnVlLCJXaWR0aCI6MC4wLCJIZWlnaHQiOjAuMCwiQm9yZGVyU3R5bGUiOm51bGwsIlBhcmVudFN0eWxlIjpudWxsfSwiRGF0ZVN0eWxlIjp7IiRpZCI6IjMzNTAiLCJGb250U2V0dGluZ3MiOnsiJGlkIjoiMzM1MSIsIkZvbnRTaXplIjoxMCwiRm9udE5hbWUiOiJDYWxpYnJpIiwiSXNCb2xkIjpmYWxzZSwiSXNJdGFsaWMiOmZhbHNlLCJJc1VuZGVybGluZWQiOmZhbHNlLCJQYXJlbnRTdHlsZSI6bnVsbH0sIkF1dG9TaXplIjowLCJGb3JlZ3JvdW5kIjp7IiRpZCI6IjMzNTIiLCJDb2xvciI6eyIkaWQiOiIzMzU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zU0IiwiVG9wIjowLjAsIkxlZnQiOjAuMCwiUmlnaHQiOjAuMCwiQm90dG9tIjowLjB9LCJQYWRkaW5nIjp7IiRpZCI6IjMzNTUiLCJUb3AiOjAuMCwiTGVmdCI6MC4wLCJSaWdodCI6MC4wLCJCb3R0b20iOjAuMH0sIkJhY2tncm91bmQiOnsiJGlkIjoiMzM1NiIsIkNvbG9yIjp7IiRyZWYiOiIzMzQ5In19LCJJc1Zpc2libGUiOnRydWUsIldpZHRoIjowLjAsIkhlaWdodCI6MC4wLCJCb3JkZXJTdHlsZSI6bnVsbCwiUGFyZW50U3R5bGUiOm51bGx9LCJEYXRlRm9ybWF0Ijp7IiRpZCI6IjMzN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M1OCIsIkZvcm1hdCI6MCwiSXNWaXNpYmxlIjpmYWxzZSwiTGFzdEtub3duVmlzaWJpbGl0eVN0YXRlIjpmYWxzZX0sIklzVmlzaWJsZSI6dHJ1ZSwiUGFyZW50U3R5bGUiOm51bGx9LCJEZWZhdWx0U3dpbWxhbmVNaWxlc3RvbmVTdHlsZSI6eyIkaWQiOiIzMzU5IiwiVGl0bGVQb3NpdGlvbiI6IlJpZ2h0IiwiRGF0ZVBvc2l0aW9uIjoiTGVmdCIsIlNoYXBlVHlwZSI6NiwiU2hhcGVTaXplIjowLCJTcGFjaW5nIjo1LCJTaGFwZVN0eWxlIjp7IiRpZCI6IjMzNjAiLCJNYXJnaW4iOnsiJGlkIjoiMzM2MSIsIlRvcCI6MC4wLCJMZWZ0IjowLjAsIlJpZ2h0IjowLjAsIkJvdHRvbSI6MC4wfSwiUGFkZGluZyI6eyIkaWQiOiIzMzYyIiwiVG9wIjowLjAsIkxlZnQiOjAuMCwiUmlnaHQiOjAuMCwiQm90dG9tIjowLjB9LCJCYWNrZ3JvdW5kIjp7IiRpZCI6IjMzNjMiLCJDb2xvciI6eyIkaWQiOiIzMzY0IiwiQSI6MjU1LCJSIjo5NywiRyI6MTI5LCJCIjoxNTF9fSwiSXNWaXNpYmxlIjp0cnVlLCJXaWR0aCI6MTIuMCwiSGVpZ2h0IjoxNC4wLCJCb3JkZXJTdHlsZSI6eyIkaWQiOiIzMzY1IiwiTGluZUNvbG9yIjp7IiRpZCI6IjMzNjYiLCIkdHlwZSI6Ik5MUkUuQ29tbW9uLkRvbS5Tb2xpZENvbG9yQnJ1c2gsIE5MUkUuQ29tbW9uIiwiQ29sb3IiOnsiJGlkIjoiMzM2NyIsIkEiOjI1NSwiUiI6MjM0LCJHIjoyMiwiQiI6MzB9fSwiTGluZVdlaWdodCI6MC4wLCJMaW5lVHlwZSI6MCwiUGFyZW50U3R5bGUiOm51bGx9LCJQYXJlbnRTdHlsZSI6bnVsbH0sIlRpdGxlU3R5bGUiOnsiJGlkIjoiMzM2OCIsIkZvbnRTZXR0aW5ncyI6eyIkaWQiOiIzMzY5IiwiRm9udFNpemUiOjExLCJGb250TmFtZSI6Ik1WIEJvbGkiLCJJc0JvbGQiOmZhbHNlLCJJc0l0YWxpYyI6ZmFsc2UsIklzVW5kZXJsaW5lZCI6ZmFsc2UsIlBhcmVudFN0eWxlIjpudWxsfSwiQXV0b1NpemUiOjAsIkZvcmVncm91bmQiOnsiJGlkIjoiMzM3MCIsIkNvbG9yIjp7IiRpZCI6IjMzN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M3MiIsIlRvcCI6MC4wLCJMZWZ0IjowLjAsIlJpZ2h0IjowLjAsIkJvdHRvbSI6MC4wfSwiUGFkZGluZyI6eyIkaWQiOiIzMzczIiwiVG9wIjowLjAsIkxlZnQiOjAuMCwiUmlnaHQiOjAuMCwiQm90dG9tIjowLjB9LCJCYWNrZ3JvdW5kIjp7IiRpZCI6IjMzNzQiLCJDb2xvciI6eyIkaWQiOiIzMzc1IiwiQSI6ODksIlIiOjAsIkciOjAsIkIiOjB9fSwiSXNWaXNpYmxlIjp0cnVlLCJXaWR0aCI6MC4wLCJIZWlnaHQiOjAuMCwiQm9yZGVyU3R5bGUiOm51bGwsIlBhcmVudFN0eWxlIjpudWxsfSwiRGF0ZVN0eWxlIjp7IiRpZCI6IjMzNzYiLCJGb250U2V0dGluZ3MiOnsiJGlkIjoiMzM3NyIsIkZvbnRTaXplIjoxMCwiRm9udE5hbWUiOiJDYWxpYnJpIiwiSXNCb2xkIjpmYWxzZSwiSXNJdGFsaWMiOmZhbHNlLCJJc1VuZGVybGluZWQiOmZhbHNlLCJQYXJlbnRTdHlsZSI6bnVsbH0sIkF1dG9TaXplIjowLCJGb3JlZ3JvdW5kIjp7IiRpZCI6IjMzNzgiLCJDb2xvciI6eyIkaWQiOiIzMzc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zMzgwIiwiVG9wIjowLjAsIkxlZnQiOjAuMCwiUmlnaHQiOjAuMCwiQm90dG9tIjowLjB9LCJQYWRkaW5nIjp7IiRpZCI6IjMzODEiLCJUb3AiOjAuMCwiTGVmdCI6MC4wLCJSaWdodCI6MC4wLCJCb3R0b20iOjAuMH0sIkJhY2tncm91bmQiOnsiJGlkIjoiMzM4MiIsIkNvbG9yIjp7IiRyZWYiOiIzMzc1In19LCJJc1Zpc2libGUiOmZhbHNlLCJXaWR0aCI6MC4wLCJIZWlnaHQiOjAuMCwiQm9yZGVyU3R5bGUiOm51bGwsIlBhcmVudFN0eWxlIjpudWxsfSwiRGF0ZUZvcm1hdCI6eyIkaWQiOiIzMzg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zODQiLCJGb3JtYXQiOjAsIklzVmlzaWJsZSI6ZmFsc2UsIkxhc3RLbm93blZpc2liaWxpdHlTdGF0ZSI6ZmFsc2V9LCJJc1Zpc2libGUiOnRydWUsIlBhcmVudFN0eWxlIjpudWxsfSwiRGVmYXVsdFN3aW1sYW5lQWN0aXZpdHlTdHlsZSI6eyIkaWQiOiIzMzg1IiwiSGVhZGVyU3R5bGUiOnsiJGlkIjoiMzM4NiIsIlRleHRTdHlsZSI6eyIkaWQiOiIzMzg3IiwiRm9udFNldHRpbmdzIjp7IiRpZCI6IjMzODgiLCJGb250U2l6ZSI6MTEsIkZvbnROYW1lIjoiQ2FsaWJyaSIsIklzQm9sZCI6ZmFsc2UsIklzSXRhbGljIjpmYWxzZSwiSXNVbmRlcmxpbmVkIjpmYWxzZSwiUGFyZW50U3R5bGUiOm51bGx9LCJBdXRvU2l6ZSI6MiwiRm9yZWdyb3VuZCI6eyIkaWQiOiIzMzg5IiwiQ29sb3IiOnsiJGlkIjoiMzM5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zOTEiLCJUb3AiOjAuMCwiTGVmdCI6MC4wLCJSaWdodCI6MC4wLCJCb3R0b20iOjAuMH0sIlBhZGRpbmciOnsiJGlkIjoiMzM5MiIsIlRvcCI6MC4wLCJMZWZ0IjowLjAsIlJpZ2h0IjowLjAsIkJvdHRvbSI6MC4wfSwiQmFja2dyb3VuZCI6bnVsbCwiSXNWaXNpYmxlIjp0cnVlLCJXaWR0aCI6MC4wLCJIZWlnaHQiOjAuMCwiQm9yZGVyU3R5bGUiOm51bGwsIlBhcmVudFN0eWxlIjpudWxsfSwiUmVjdGFuZ2xlU3R5bGUiOnsiJGlkIjoiMzM5MyIsIk1hcmdpbiI6eyIkaWQiOiIzMzk0IiwiVG9wIjowLjAsIkxlZnQiOjAuMCwiUmlnaHQiOjAuMCwiQm90dG9tIjowLjB9LCJQYWRkaW5nIjp7IiRpZCI6IjMzOTUiLCJUb3AiOjAuMCwiTGVmdCI6MC4wLCJSaWdodCI6MC4wLCJCb3R0b20iOjAuMH0sIkJhY2tncm91bmQiOnsiJGlkIjoiMzM5NiIsIkNvbG9yIjp7IiRpZCI6IjMzOTciLCJBIjo2MywiUiI6OTcsIkciOjEyOSwiQiI6MTUxfX0sIklzVmlzaWJsZSI6dHJ1ZSwiV2lkdGgiOjAuMCwiSGVpZ2h0IjowLjAsIkJvcmRlclN0eWxlIjp7IiRpZCI6IjMzOTgiLCJMaW5lQ29sb3IiOnsiJGlkIjoiMzM5OSIsIiR0eXBlIjoiTkxSRS5Db21tb24uRG9tLlNvbGlkQ29sb3JCcnVzaCwgTkxSRS5Db21tb24iLCJDb2xvciI6eyIkaWQiOiIzNDAwIiwiQSI6MjU1LCJSIjoyNTUsIkciOjAsIkIiOjB9fSwiTGluZVdlaWdodCI6MC4wLCJMaW5lVHlwZSI6MCwiUGFyZW50U3R5bGUiOm51bGx9LCJQYXJlbnRTdHlsZSI6bnVsbH0sIk1hcmdpbiI6eyIkaWQiOiIzNDAxIiwiVG9wIjowLjAsIkxlZnQiOjAuMCwiUmlnaHQiOjAuMCwiQm90dG9tIjowLjB9LCJQYWRkaW5nIjp7IiRpZCI6IjM0MDIiLCJUb3AiOjAuMCwiTGVmdCI6MC4wLCJSaWdodCI6MC4wLCJCb3R0b20iOjAuMH0sIkJhY2tncm91bmQiOm51bGwsIklzVmlzaWJsZSI6dHJ1ZSwiV2lkdGgiOjAuMCwiSGVpZ2h0IjowLjAsIkJvcmRlclN0eWxlIjpudWxsLCJQYXJlbnRTdHlsZSI6bnVsbH0sIkJhY2tncm91bmRTdHlsZSI6eyIkaWQiOiIzNDAzIiwiTWFyZ2luIjp7IiRpZCI6IjM0MDQiLCJUb3AiOjAuMCwiTGVmdCI6MC4wLCJSaWdodCI6MC4wLCJCb3R0b20iOjAuMH0sIlBhZGRpbmciOnsiJGlkIjoiMzQwNSIsIlRvcCI6MC4wLCJMZWZ0IjowLjAsIlJpZ2h0IjowLjAsIkJvdHRvbSI6MC4wfSwiQmFja2dyb3VuZCI6eyIkaWQiOiIzNDA2IiwiQ29sb3IiOnsiJGlkIjoiMzQwNyIsIkEiOjM4LCJSIjoxNDYsIkciOjE2OSwiQiI6MTg1fX0sIklzVmlzaWJsZSI6dHJ1ZSwiV2lkdGgiOjAuMCwiSGVpZ2h0IjowLjAsIkJvcmRlclN0eWxlIjp7IiRpZCI6IjM0MDgiLCJMaW5lQ29sb3IiOnsiJGlkIjoiMzQwOSIsIiR0eXBlIjoiTkxSRS5Db21tb24uRG9tLlNvbGlkQ29sb3JCcnVzaCwgTkxSRS5Db21tb24iLCJDb2xvciI6eyIkaWQiOiIzNDEwIiwiQSI6MjU1LCJSIjoyMzQsIkciOjIyLCJCIjozMH19LCJMaW5lV2VpZ2h0IjowLjAsIkxpbmVUeXBlIjowLCJQYXJlbnRTdHlsZSI6bnVsbH0sIlBhcmVudFN0eWxlIjpudWxsfSwiTWFyZ2luIjp7IiRpZCI6IjM0MTEiLCJUb3AiOjAuMCwiTGVmdCI6MC4wLCJSaWdodCI6MC4wLCJCb3R0b20iOjAuMH0sIlBhZGRpbmciOnsiJGlkIjoiMzQxMiIsIlRvcCI6MC4wLCJMZWZ0IjowLjAsIlJpZ2h0IjowLjAsIkJvdHRvbSI6MC4wfSwiSXNWaXNpYmxlIjp0cnVlLCJXaWR0aCI6MC4wLCJIZWlnaHQiOjAuMCwiQm9yZGVyU3R5bGUiOm51bGwsIlBhcmVudFN0eWxlIjpudWxsfSwiTWFyZ2luIjp7IiRpZCI6IjM0MTMiLCJUb3AiOjAuMCwiTGVmdCI6MC4wLCJSaWdodCI6MC4wLCJCb3R0b20iOjAuMH0sIlBhZGRpbmciOnsiJGlkIjoiMzQxNCIsIlRvcCI6MC4wLCJMZWZ0IjowLjAsIlJpZ2h0IjowLjAsIkJvdHRvbSI6MC4wfSwiSXNWaXNpYmxlIjp0cnVlLCJXaWR0aCI6MC4wLCJIZWlnaHQiOjAuMCwiQm9yZGVyU3R5bGUiOnsiJGlkIjoiMzQxNSIsIkxpbmVDb2xvciI6bnVsbCwiTGluZVdlaWdodCI6MC4wLCJMaW5lVHlwZSI6MCwiUGFyZW50U3R5bGUiOm51bGx9LCJQYXJlbnRTdHlsZSI6bnVsbH0seyIkaWQiOiIzNDE2IiwiU3R5bGVJZCI6IjAwMDAwMDAwLTAwMDAtMDAwMC0wMDAwLTAwMDAwMDAwMDAwMCIsIkhlYWRlclN0eWxlIjp7IiRpZCI6IjM0MTciLCJUZXh0SXNWZXJ0aWNhbCI6ZmFsc2UsIlRleHRTdHlsZSI6eyIkaWQiOiIzNDE4IiwiRm9udFNldHRpbmdzIjp7IiRpZCI6IjM0MTkiLCJGb250U2l6ZSI6MTIsIkZvbnROYW1lIjoiTVYgQm9saSIsIklzQm9sZCI6ZmFsc2UsIklzSXRhbGljIjpmYWxzZSwiSXNVbmRlcmxpbmVkIjpmYWxzZSwiUGFyZW50U3R5bGUiOm51bGx9LCJBdXRvU2l6ZSI6MCwiRm9yZWdyb3VuZCI6eyIkaWQiOiIzNDIwIiwiQ29sb3IiOnsiJGlkIjoiMzQyMSIsIkEiOjI1NSwiUiI6MzUsIkciOjM1LCJCIjozN319LCJNYXhXaWR0aCI6MC4wLCJNYXhIZWlnaHQiOjAuMCwiU21hcnRGb3JlZ3JvdW5kSXNBY3RpdmUiOmZhbHNlLCJIb3Jpem9udGFsQWxpZ25tZW50IjowLCJWZXJ0aWNhbEFsaWdubWVudCI6MCwiU21hcnRGb3JlZ3JvdW5kIjpudWxsLCJCYWNrZ3JvdW5kRmlsbFR5cGUiOjAsIk1hcmdpbiI6eyIkaWQiOiIzNDIyIiwiVG9wIjowLjAsIkxlZnQiOjAuMCwiUmlnaHQiOjAuMCwiQm90dG9tIjowLjB9LCJQYWRkaW5nIjp7IiRpZCI6IjM0MjMiLCJUb3AiOjAuMCwiTGVmdCI6MC4wLCJSaWdodCI6MC4wLCJCb3R0b20iOjAuMH0sIkJhY2tncm91bmQiOm51bGwsIklzVmlzaWJsZSI6ZmFsc2UsIldpZHRoIjowLjAsIkhlaWdodCI6MC4wLCJCb3JkZXJTdHlsZSI6bnVsbCwiUGFyZW50U3R5bGUiOm51bGx9LCJSZWN0YW5nbGVTdHlsZSI6eyIkaWQiOiIzNDI0IiwiTWFyZ2luIjp7IiRpZCI6IjM0MjUiLCJUb3AiOjAuMCwiTGVmdCI6MC4wLCJSaWdodCI6MC4wLCJCb3R0b20iOjAuMH0sIlBhZGRpbmciOnsiJGlkIjoiMzQyNiIsIlRvcCI6MC4wLCJMZWZ0IjowLjAsIlJpZ2h0IjowLjAsIkJvdHRvbSI6MC4wfSwiQmFja2dyb3VuZCI6eyIkaWQiOiIzNDI3IiwiQ29sb3IiOnsiJGlkIjoiMzQyOCIsIkEiOjEyNywiUiI6NzAsIkciOjcwLCJCIjo3NH19LCJJc1Zpc2libGUiOmZhbHNlLCJXaWR0aCI6MC4wLCJIZWlnaHQiOjAuMCwiQm9yZGVyU3R5bGUiOnsiJGlkIjoiMzQyOSIsIkxpbmVDb2xvciI6eyIkaWQiOiIzNDMwIiwiJHR5cGUiOiJOTFJFLkNvbW1vbi5Eb20uU29saWRDb2xvckJydXNoLCBOTFJFLkNvbW1vbiIsIkNvbG9yIjp7IiRpZCI6IjM0MzEiLCJBIjoyNTUsIlIiOjg1LCJHIjo2NCwiQiI6MH19LCJMaW5lV2VpZ2h0IjowLjAsIkxpbmVUeXBlIjowLCJQYXJlbnRTdHlsZSI6bnVsbH0sIlBhcmVudFN0eWxlIjpudWxsfSwiTWFyZ2luIjp7IiRpZCI6IjM0MzIiLCJUb3AiOjAuMCwiTGVmdCI6MC4wLCJSaWdodCI6MC4wLCJCb3R0b20iOjAuMH0sIlBhZGRpbmciOnsiJGlkIjoiMzQzMyIsIlRvcCI6MC4wLCJMZWZ0IjowLjAsIlJpZ2h0IjowLjAsIkJvdHRvbSI6MC4wfSwiQmFja2dyb3VuZCI6bnVsbCwiSXNWaXNpYmxlIjp0cnVlLCJXaWR0aCI6MC4wLCJIZWlnaHQiOjAuMCwiQm9yZGVyU3R5bGUiOm51bGwsIlBhcmVudFN0eWxlIjpudWxsfSwiQmFja2dyb3VuZFN0eWxlIjp7IiRpZCI6IjM0MzQiLCJNYXJnaW4iOnsiJGlkIjoiMzQzNSIsIlRvcCI6MC4wLCJMZWZ0IjowLjAsIlJpZ2h0IjowLjAsIkJvdHRvbSI6MC4wfSwiUGFkZGluZyI6eyIkaWQiOiIzNDM2IiwiVG9wIjowLjAsIkxlZnQiOjAuMCwiUmlnaHQiOjAuMCwiQm90dG9tIjowLjB9LCJCYWNrZ3JvdW5kIjp7IiRpZCI6IjM0MzciLCJDb2xvciI6eyIkaWQiOiIzNDM4IiwiQSI6MzgsIlIiOjcwLCJHIjo3MCwiQiI6NzR9fSwiSXNWaXNpYmxlIjp0cnVlLCJXaWR0aCI6MC4wLCJIZWlnaHQiOjAuMCwiQm9yZGVyU3R5bGUiOnsiJGlkIjoiMzQzOSIsIkxpbmVDb2xvciI6eyIkaWQiOiIzNDQwIiwiJHR5cGUiOiJOTFJFLkNvbW1vbi5Eb20uU29saWRDb2xvckJydXNoLCBOTFJFLkNvbW1vbiIsIkNvbG9yIjp7IiRpZCI6IjM0NDEiLCJBIjoyNTUsIlIiOjIzNCwiRyI6MjIsIkIiOjMwfX0sIkxpbmVXZWlnaHQiOjAuMCwiTGluZVR5cGUiOjAsIlBhcmVudFN0eWxlIjpudWxsfSwiUGFyZW50U3R5bGUiOm51bGx9LCJJc0Fib3ZlVGltZWJhbmQiOmZhbHNlLCJTcGFjaW5nIjo1LCJEZWZhdWx0U3dpbWxhbmVUYXNrU3R5bGUiOnsiJGlkIjoiMzQ0MiIsIiR0eXBlIjoiTkxSRS5Db21tb24uRG9tLlN0eWxlcy5FeHBsaWNpdFNldGFibGVUYXNrU3R5bGUsIE5MUkUuQ29tbW9uIiwiU2hhcGUiOjIsIlNoYXBlVGhpY2tuZXNzIjowLCJEdXJhdGlvbkZvcm1hdCI6MCwiSW5jbHVkZU5vbldvcmtpbmdEYXlzSW5EdXJhdGlvbiI6ZmFsc2UsIlBlcmNlbnRhZ2VDb21wbGV0ZVN0eWxlIjp7IiRpZCI6IjM0NDMiLCJGb250U2V0dGluZ3MiOnsiJGlkIjoiMzQ0NCIsIkZvbnRTaXplIjoxMCwiRm9udE5hbWUiOiJDYWxpYnJpIiwiSXNCb2xkIjpmYWxzZSwiSXNJdGFsaWMiOmZhbHNlLCJJc1VuZGVybGluZWQiOmZhbHNlLCJQYXJlbnRTdHlsZSI6bnVsbH0sIkF1dG9TaXplIjowLCJGb3JlZ3JvdW5kIjp7IiRpZCI6IjM0NDUiLCJDb2xvciI6eyIkaWQiOiIzNDQ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Q0NyIsIlRvcCI6MC4wLCJMZWZ0IjowLjAsIlJpZ2h0IjowLjAsIkJvdHRvbSI6MC4wfSwiUGFkZGluZyI6eyIkaWQiOiIzNDQ4IiwiVG9wIjowLjAsIkxlZnQiOjAuMCwiUmlnaHQiOjAuMCwiQm90dG9tIjowLjB9LCJCYWNrZ3JvdW5kIjp7IiRpZCI6IjM0NDkiLCJDb2xvciI6eyIkaWQiOiIzNDUwIiwiQSI6ODksIlIiOjAsIkciOjAsIkIiOjB9fSwiSXNWaXNpYmxlIjp0cnVlLCJXaWR0aCI6MC4wLCJIZWlnaHQiOjAuMCwiQm9yZGVyU3R5bGUiOm51bGwsIlBhcmVudFN0eWxlIjpudWxsfSwiRHVyYXRpb25TdHlsZSI6eyIkaWQiOiIzNDUxIiwiRm9udFNldHRpbmdzIjp7IiRpZCI6IjM0NTIiLCJGb250U2l6ZSI6MTAsIkZvbnROYW1lIjoiQ2FsaWJyaSIsIklzQm9sZCI6ZmFsc2UsIklzSXRhbGljIjpmYWxzZSwiSXNVbmRlcmxpbmVkIjpmYWxzZSwiUGFyZW50U3R5bGUiOm51bGx9LCJBdXRvU2l6ZSI6MCwiRm9yZWdyb3VuZCI6eyIkaWQiOiIzNDUzIiwiQ29sb3IiOnsiJGlkIjoiMzQ1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0NTUiLCJUb3AiOjAuMCwiTGVmdCI6MC4wLCJSaWdodCI6MC4wLCJCb3R0b20iOjAuMH0sIlBhZGRpbmciOnsiJGlkIjoiMzQ1NiIsIlRvcCI6MC4wLCJMZWZ0IjowLjAsIlJpZ2h0IjowLjAsIkJvdHRvbSI6MC4wfSwiQmFja2dyb3VuZCI6eyIkaWQiOiIzNDU3IiwiQ29sb3IiOnsiJHJlZiI6IjM0NTAifX0sIklzVmlzaWJsZSI6dHJ1ZSwiV2lkdGgiOjAuMCwiSGVpZ2h0IjowLjAsIkJvcmRlclN0eWxlIjpudWxsLCJQYXJlbnRTdHlsZSI6bnVsbH0sIkhvcml6b250YWxDb25uZWN0b3JTdHlsZSI6eyIkaWQiOiIzNDU4IiwiTGluZUNvbG9yIjp7IiRpZCI6IjM0NTkiLCIkdHlwZSI6Ik5MUkUuQ29tbW9uLkRvbS5Tb2xpZENvbG9yQnJ1c2gsIE5MUkUuQ29tbW9uIiwiQ29sb3IiOnsiJGlkIjoiMzQ2MCIsIkEiOjI1NSwiUiI6MjA0LCJHIjoyMDQsIkIiOjIwNH19LCJMaW5lV2VpZ2h0IjoxLjAsIkxpbmVUeXBlIjowLCJQYXJlbnRTdHlsZSI6bnVsbH0sIlZlcnRpY2FsQ29ubmVjdG9yU3R5bGUiOnsiJGlkIjoiMzQ2MSIsIkxpbmVDb2xvciI6eyIkaWQiOiIzNDYyIiwiJHR5cGUiOiJOTFJFLkNvbW1vbi5Eb20uU29saWRDb2xvckJydXNoLCBOTFJFLkNvbW1vbiIsIkNvbG9yIjp7IiRpZCI6IjM0NjM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zNDY0IiwiTWFyZ2luIjp7IiRpZCI6IjM0NjUiLCJUb3AiOjAuMCwiTGVmdCI6NC4wLCJSaWdodCI6NC4wLCJCb3R0b20iOjAuMH0sIlBhZGRpbmciOnsiJGlkIjoiMzQ2NiIsIlRvcCI6MC4wLCJMZWZ0IjowLjAsIlJpZ2h0IjowLjAsIkJvdHRvbSI6MC4wfSwiQmFja2dyb3VuZCI6eyIkaWQiOiIzNDY3IiwiQ29sb3IiOnsiJGlkIjoiMzQ2OCIsIkEiOjI1NSwiUiI6MTExLCJHIjoxMTEsIkIiOjExNn19LCJJc1Zpc2libGUiOnRydWUsIldpZHRoIjowLjAsIkhlaWdodCI6MTYuMTEzMzMzMzMzMzMzMzQ0LCJCb3JkZXJTdHlsZSI6eyIkaWQiOiIzNDY5IiwiTGluZUNvbG9yIjp7IiRpZCI6IjM0NzAiLCIkdHlwZSI6Ik5MUkUuQ29tbW9uLkRvbS5Tb2xpZENvbG9yQnJ1c2gsIE5MUkUuQ29tbW9uIiwiQ29sb3IiOnsiJGlkIjoiMzQ3MSIsIkEiOjI1NSwiUiI6MjM0LCJHIjoyMiwiQiI6MzB9fSwiTGluZVdlaWdodCI6MC4wLCJMaW5lVHlwZSI6MCwiUGFyZW50U3R5bGUiOm51bGx9LCJQYXJlbnRTdHlsZSI6bnVsbH0sIlRpdGxlU3R5bGUiOnsiJGlkIjoiMzQ3MiIsIkZvbnRTZXR0aW5ncyI6eyIkaWQiOiIzNDczIiwiRm9udFNpemUiOjEwLCJGb250TmFtZSI6Ik1WIEJvbGkiLCJJc0JvbGQiOmZhbHNlLCJJc0l0YWxpYyI6ZmFsc2UsIklzVW5kZXJsaW5lZCI6ZmFsc2UsIlBhcmVudFN0eWxlIjpudWxsfSwiQXV0b1NpemUiOjAsIkZvcmVncm91bmQiOnsiJGlkIjoiMzQ3NCIsIkNvbG9yIjp7IiRpZCI6IjM0Nz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Q3NiIsIlRvcCI6MC4wLCJMZWZ0IjowLjAsIlJpZ2h0IjowLjAsIkJvdHRvbSI6MC4wfSwiUGFkZGluZyI6eyIkaWQiOiIzNDc3IiwiVG9wIjowLjAsIkxlZnQiOjAuMCwiUmlnaHQiOjAuMCwiQm90dG9tIjowLjB9LCJCYWNrZ3JvdW5kIjp7IiRpZCI6IjM0NzgiLCJDb2xvciI6eyIkcmVmIjoiMzQ1MCJ9fSwiSXNWaXNpYmxlIjp0cnVlLCJXaWR0aCI6MC4wLCJIZWlnaHQiOjAuMCwiQm9yZGVyU3R5bGUiOm51bGwsIlBhcmVudFN0eWxlIjpudWxsfSwiRGF0ZVN0eWxlIjp7IiRpZCI6IjM0NzkiLCJGb250U2V0dGluZ3MiOnsiJGlkIjoiMzQ4MCIsIkZvbnRTaXplIjoxMCwiRm9udE5hbWUiOiJDYWxpYnJpIiwiSXNCb2xkIjpmYWxzZSwiSXNJdGFsaWMiOmZhbHNlLCJJc1VuZGVybGluZWQiOmZhbHNlLCJQYXJlbnRTdHlsZSI6bnVsbH0sIkF1dG9TaXplIjowLCJGb3JlZ3JvdW5kIjp7IiRpZCI6IjM0ODEiLCJDb2xvciI6eyIkaWQiOiIzNDg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DgzIiwiVG9wIjowLjAsIkxlZnQiOjAuMCwiUmlnaHQiOjAuMCwiQm90dG9tIjowLjB9LCJQYWRkaW5nIjp7IiRpZCI6IjM0ODQiLCJUb3AiOjAuMCwiTGVmdCI6MC4wLCJSaWdodCI6MC4wLCJCb3R0b20iOjAuMH0sIkJhY2tncm91bmQiOnsiJGlkIjoiMzQ4NSIsIkNvbG9yIjp7IiRyZWYiOiIzNDUwIn19LCJJc1Zpc2libGUiOnRydWUsIldpZHRoIjowLjAsIkhlaWdodCI6MC4wLCJCb3JkZXJTdHlsZSI6bnVsbCwiUGFyZW50U3R5bGUiOm51bGx9LCJEYXRlRm9ybWF0Ijp7IiRpZCI6IjM0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Q4NyIsIkZvcm1hdCI6MCwiSXNWaXNpYmxlIjpmYWxzZSwiTGFzdEtub3duVmlzaWJpbGl0eVN0YXRlIjpmYWxzZX0sIklzVmlzaWJsZSI6dHJ1ZSwiUGFyZW50U3R5bGUiOm51bGwsIl9leHBsaWNpdGx5U2V0Ijp7IiRpZCI6IjM0OD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zQ4OSIsIlNoYXBlIjowLCJDb25uZWN0b3JNYXJnaW4iOnsiJGlkIjoiMzQ5MCIsIlRvcCI6MC4wLCJMZWZ0IjoyLjAsIlJpZ2h0IjoyLjAsIkJvdHRvbSI6MC4wfSwiQ29ubmVjdG9yU3R5bGUiOnsiJGlkIjoiMzQ5MSIsIkxpbmVDb2xvciI6eyIkaWQiOiIzNDkyIiwiJHR5cGUiOiJOTFJFLkNvbW1vbi5Eb20uU29saWRDb2xvckJydXNoLCBOTFJFLkNvbW1vbiIsIkNvbG9yIjp7IiRpZCI6IjM0OTMiLCJBIjoxMjcsIlIiOjc5LCJHIjoxMjksIkIiOjE4OX19LCJMaW5lV2VpZ2h0IjoxLjAsIkxpbmVUeXBlIjowLCJQYXJlbnRTdHlsZSI6bnVsbH0sIklzQmVsb3dUaW1lYmFuZCI6ZmFsc2UsIlBvc2l0aW9uT25UYXNrIjoxLCJIaWRlRGF0ZSI6ZmFsc2UsIlNoYXBlU2l6ZSI6MSwiU3BhY2luZyI6Mi4wLCJQYWRkaW5nIjp7IiRpZCI6IjM0OTQiLCJUb3AiOjcuMCwiTGVmdCI6My4wLCJSaWdodCI6MC4wLCJCb3R0b20iOjIuMH0sIlNoYXBlU3R5bGUiOnsiJGlkIjoiMzQ5NSIsIk1hcmdpbiI6eyIkaWQiOiIzNDk2IiwiVG9wIjowLjAsIkxlZnQiOjAuMCwiUmlnaHQiOjAuMCwiQm90dG9tIjowLjB9LCJQYWRkaW5nIjp7IiRpZCI6IjM0OTciLCJUb3AiOjAuMCwiTGVmdCI6MC4wLCJSaWdodCI6MC4wLCJCb3R0b20iOjAuMH0sIkJhY2tncm91bmQiOnsiJGlkIjoiMzQ5OCIsIkNvbG9yIjp7IiRpZCI6IjM0OTkiLCJBIjoxMjcsIlIiOjcwLCJHIjo3MCwiQiI6NzR9fSwiSXNWaXNpYmxlIjp0cnVlLCJXaWR0aCI6MTguMCwiSGVpZ2h0IjoyMC4wLCJCb3JkZXJTdHlsZSI6eyIkaWQiOiIzNTAwIiwiTGluZUNvbG9yIjp7IiRpZCI6IjM1MDEiLCIkdHlwZSI6Ik5MUkUuQ29tbW9uLkRvbS5Tb2xpZENvbG9yQnJ1c2gsIE5MUkUuQ29tbW9uIiwiQ29sb3IiOnsiJGlkIjoiMzUwMiIsIkEiOjI1NSwiUiI6MjM0LCJHIjoyMiwiQiI6MzB9fSwiTGluZVdlaWdodCI6MC4wLCJMaW5lVHlwZSI6MCwiUGFyZW50U3R5bGUiOm51bGx9LCJQYXJlbnRTdHlsZSI6bnVsbH0sIlRpdGxlU3R5bGUiOnsiJGlkIjoiMzUwMyIsIkZvbnRTZXR0aW5ncyI6eyIkaWQiOiIzNTA0IiwiRm9udFNpemUiOjExLCJGb250TmFtZSI6IkNhbGlicmkiLCJJc0JvbGQiOnRydWUsIklzSXRhbGljIjpmYWxzZSwiSXNVbmRlcmxpbmVkIjpmYWxzZSwiUGFyZW50U3R5bGUiOm51bGx9LCJBdXRvU2l6ZSI6MCwiRm9yZWdyb3VuZCI6eyIkaWQiOiIzNTA1IiwiQ29sb3IiOnsiJGlkIjoiMzUw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NTA3IiwiVG9wIjowLjAsIkxlZnQiOjAuMCwiUmlnaHQiOjAuMCwiQm90dG9tIjowLjB9LCJQYWRkaW5nIjp7IiRpZCI6IjM1MDgiLCJUb3AiOjAuMCwiTGVmdCI6MC4wLCJSaWdodCI6MC4wLCJCb3R0b20iOjAuMH0sIkJhY2tncm91bmQiOnsiJGlkIjoiMzUwOSIsIkNvbG9yIjp7IiRpZCI6IjM1MTAiLCJBIjo4OSwiUiI6MCwiRyI6MCwiQiI6MH19LCJJc1Zpc2libGUiOnRydWUsIldpZHRoIjowLjAsIkhlaWdodCI6MC4wLCJCb3JkZXJTdHlsZSI6bnVsbCwiUGFyZW50U3R5bGUiOm51bGx9LCJEYXRlU3R5bGUiOnsiJGlkIjoiMzUxMSIsIkZvbnRTZXR0aW5ncyI6eyIkaWQiOiIzNTEyIiwiRm9udFNpemUiOjEwLCJGb250TmFtZSI6IkNhbGlicmkiLCJJc0JvbGQiOmZhbHNlLCJJc0l0YWxpYyI6ZmFsc2UsIklzVW5kZXJsaW5lZCI6ZmFsc2UsIlBhcmVudFN0eWxlIjpudWxsfSwiQXV0b1NpemUiOjAsIkZvcmVncm91bmQiOnsiJGlkIjoiMzUxMyIsIkNvbG9yIjp7IiRpZCI6IjM1MT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1MTUiLCJUb3AiOjAuMCwiTGVmdCI6MC4wLCJSaWdodCI6MC4wLCJCb3R0b20iOjAuMH0sIlBhZGRpbmciOnsiJGlkIjoiMzUxNiIsIlRvcCI6MC4wLCJMZWZ0IjowLjAsIlJpZ2h0IjowLjAsIkJvdHRvbSI6MC4wfSwiQmFja2dyb3VuZCI6eyIkaWQiOiIzNTE3IiwiQ29sb3IiOnsiJHJlZiI6IjM1MTAifX0sIklzVmlzaWJsZSI6dHJ1ZSwiV2lkdGgiOjAuMCwiSGVpZ2h0IjowLjAsIkJvcmRlclN0eWxlIjpudWxsLCJQYXJlbnRTdHlsZSI6bnVsbH0sIkRhdGVGb3JtYXQiOnsiJGlkIjoiMzUx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TE5IiwiRm9ybWF0IjowLCJJc1Zpc2libGUiOmZhbHNlLCJMYXN0S25vd25WaXNpYmlsaXR5U3RhdGUiOmZhbHNlfSwiSXNWaXNpYmxlIjp0cnVlLCJQYXJlbnRTdHlsZSI6bnVsbH0sIkRlZmF1bHRTd2ltbGFuZU1pbGVzdG9uZVN0eWxlIjp7IiRpZCI6IjM1MjAiLCJUaXRsZVBvc2l0aW9uIjoiUmlnaHQiLCJEYXRlUG9zaXRpb24iOiJMZWZ0IiwiU2hhcGVUeXBlIjo2LCJTaGFwZVNpemUiOjAsIlNwYWNpbmciOjUsIlNoYXBlU3R5bGUiOnsiJGlkIjoiMzUyMSIsIk1hcmdpbiI6eyIkaWQiOiIzNTIyIiwiVG9wIjowLjAsIkxlZnQiOjAuMCwiUmlnaHQiOjAuMCwiQm90dG9tIjowLjB9LCJQYWRkaW5nIjp7IiRpZCI6IjM1MjMiLCJUb3AiOjAuMCwiTGVmdCI6MC4wLCJSaWdodCI6MC4wLCJCb3R0b20iOjAuMH0sIkJhY2tncm91bmQiOnsiJGlkIjoiMzUyNCIsIkNvbG9yIjp7IiRpZCI6IjM1MjUiLCJBIjoyNTUsIlIiOjExMSwiRyI6MTExLCJCIjoxMTZ9fSwiSXNWaXNpYmxlIjp0cnVlLCJXaWR0aCI6MTIuMCwiSGVpZ2h0IjoxNC4wLCJCb3JkZXJTdHlsZSI6eyIkaWQiOiIzNTI2IiwiTGluZUNvbG9yIjp7IiRpZCI6IjM1MjciLCIkdHlwZSI6Ik5MUkUuQ29tbW9uLkRvbS5Tb2xpZENvbG9yQnJ1c2gsIE5MUkUuQ29tbW9uIiwiQ29sb3IiOnsiJGlkIjoiMzUyOCIsIkEiOjI1NSwiUiI6MjM0LCJHIjoyMiwiQiI6MzB9fSwiTGluZVdlaWdodCI6MC4wLCJMaW5lVHlwZSI6MCwiUGFyZW50U3R5bGUiOm51bGx9LCJQYXJlbnRTdHlsZSI6bnVsbH0sIlRpdGxlU3R5bGUiOnsiJGlkIjoiMzUyOSIsIkZvbnRTZXR0aW5ncyI6eyIkaWQiOiIzNTMwIiwiRm9udFNpemUiOjExLCJGb250TmFtZSI6Ik1WIEJvbGkiLCJJc0JvbGQiOmZhbHNlLCJJc0l0YWxpYyI6ZmFsc2UsIklzVW5kZXJsaW5lZCI6ZmFsc2UsIlBhcmVudFN0eWxlIjpudWxsfSwiQXV0b1NpemUiOjAsIkZvcmVncm91bmQiOnsiJGlkIjoiMzUzMSIsIkNvbG9yIjp7IiRpZCI6IjM1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UzMyIsIlRvcCI6MC4wLCJMZWZ0IjowLjAsIlJpZ2h0IjowLjAsIkJvdHRvbSI6MC4wfSwiUGFkZGluZyI6eyIkaWQiOiIzNTM0IiwiVG9wIjowLjAsIkxlZnQiOjAuMCwiUmlnaHQiOjAuMCwiQm90dG9tIjowLjB9LCJCYWNrZ3JvdW5kIjp7IiRpZCI6IjM1MzUiLCJDb2xvciI6eyIkaWQiOiIzNTM2IiwiQSI6ODksIlIiOjAsIkciOjAsIkIiOjB9fSwiSXNWaXNpYmxlIjp0cnVlLCJXaWR0aCI6MC4wLCJIZWlnaHQiOjAuMCwiQm9yZGVyU3R5bGUiOm51bGwsIlBhcmVudFN0eWxlIjpudWxsfSwiRGF0ZVN0eWxlIjp7IiRpZCI6IjM1MzciLCJGb250U2V0dGluZ3MiOnsiJGlkIjoiMzUzOCIsIkZvbnRTaXplIjoxMCwiRm9udE5hbWUiOiJDYWxpYnJpIiwiSXNCb2xkIjpmYWxzZSwiSXNJdGFsaWMiOmZhbHNlLCJJc1VuZGVybGluZWQiOmZhbHNlLCJQYXJlbnRTdHlsZSI6bnVsbH0sIkF1dG9TaXplIjowLCJGb3JlZ3JvdW5kIjp7IiRpZCI6IjM1MzkiLCJDb2xvciI6eyIkaWQiOiIzNTQ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zNTQxIiwiVG9wIjowLjAsIkxlZnQiOjAuMCwiUmlnaHQiOjAuMCwiQm90dG9tIjowLjB9LCJQYWRkaW5nIjp7IiRpZCI6IjM1NDIiLCJUb3AiOjAuMCwiTGVmdCI6MC4wLCJSaWdodCI6MC4wLCJCb3R0b20iOjAuMH0sIkJhY2tncm91bmQiOnsiJGlkIjoiMzU0MyIsIkNvbG9yIjp7IiRyZWYiOiIzNTM2In19LCJJc1Zpc2libGUiOmZhbHNlLCJXaWR0aCI6MC4wLCJIZWlnaHQiOjAuMCwiQm9yZGVyU3R5bGUiOm51bGwsIlBhcmVudFN0eWxlIjpudWxsfSwiRGF0ZUZvcm1hdCI6eyIkaWQiOiIzNT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NDUiLCJGb3JtYXQiOjAsIklzVmlzaWJsZSI6ZmFsc2UsIkxhc3RLbm93blZpc2liaWxpdHlTdGF0ZSI6ZmFsc2V9LCJJc1Zpc2libGUiOnRydWUsIlBhcmVudFN0eWxlIjpudWxsfSwiRGVmYXVsdFN3aW1sYW5lQWN0aXZpdHlTdHlsZSI6eyIkaWQiOiIzNTQ2IiwiSGVhZGVyU3R5bGUiOnsiJGlkIjoiMzU0NyIsIlRleHRTdHlsZSI6eyIkaWQiOiIzNTQ4IiwiRm9udFNldHRpbmdzIjp7IiRpZCI6IjM1NDkiLCJGb250U2l6ZSI6MTEsIkZvbnROYW1lIjoiQ2FsaWJyaSIsIklzQm9sZCI6ZmFsc2UsIklzSXRhbGljIjpmYWxzZSwiSXNVbmRlcmxpbmVkIjpmYWxzZSwiUGFyZW50U3R5bGUiOm51bGx9LCJBdXRvU2l6ZSI6MiwiRm9yZWdyb3VuZCI6eyIkaWQiOiIzNTUwIiwiQ29sb3IiOnsiJGlkIjoiMzU1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1NTIiLCJUb3AiOjAuMCwiTGVmdCI6MC4wLCJSaWdodCI6MC4wLCJCb3R0b20iOjAuMH0sIlBhZGRpbmciOnsiJGlkIjoiMzU1MyIsIlRvcCI6MC4wLCJMZWZ0IjowLjAsIlJpZ2h0IjowLjAsIkJvdHRvbSI6MC4wfSwiQmFja2dyb3VuZCI6bnVsbCwiSXNWaXNpYmxlIjp0cnVlLCJXaWR0aCI6MC4wLCJIZWlnaHQiOjAuMCwiQm9yZGVyU3R5bGUiOm51bGwsIlBhcmVudFN0eWxlIjpudWxsfSwiUmVjdGFuZ2xlU3R5bGUiOnsiJGlkIjoiMzU1NCIsIk1hcmdpbiI6eyIkaWQiOiIzNTU1IiwiVG9wIjowLjAsIkxlZnQiOjAuMCwiUmlnaHQiOjAuMCwiQm90dG9tIjowLjB9LCJQYWRkaW5nIjp7IiRpZCI6IjM1NTYiLCJUb3AiOjAuMCwiTGVmdCI6MC4wLCJSaWdodCI6MC4wLCJCb3R0b20iOjAuMH0sIkJhY2tncm91bmQiOnsiJGlkIjoiMzU1NyIsIkNvbG9yIjp7IiRpZCI6IjM1NTgiLCJBIjo2MywiUiI6NzAsIkciOjcwLCJCIjo3NH19LCJJc1Zpc2libGUiOnRydWUsIldpZHRoIjowLjAsIkhlaWdodCI6MC4wLCJCb3JkZXJTdHlsZSI6eyIkaWQiOiIzNTU5IiwiTGluZUNvbG9yIjp7IiRpZCI6IjM1NjAiLCIkdHlwZSI6Ik5MUkUuQ29tbW9uLkRvbS5Tb2xpZENvbG9yQnJ1c2gsIE5MUkUuQ29tbW9uIiwiQ29sb3IiOnsiJGlkIjoiMzU2MSIsIkEiOjI1NSwiUiI6MjU1LCJHIjowLCJCIjowfX0sIkxpbmVXZWlnaHQiOjAuMCwiTGluZVR5cGUiOjAsIlBhcmVudFN0eWxlIjpudWxsfSwiUGFyZW50U3R5bGUiOm51bGx9LCJNYXJnaW4iOnsiJGlkIjoiMzU2MiIsIlRvcCI6MC4wLCJMZWZ0IjowLjAsIlJpZ2h0IjowLjAsIkJvdHRvbSI6MC4wfSwiUGFkZGluZyI6eyIkaWQiOiIzNTYzIiwiVG9wIjowLjAsIkxlZnQiOjAuMCwiUmlnaHQiOjAuMCwiQm90dG9tIjowLjB9LCJCYWNrZ3JvdW5kIjpudWxsLCJJc1Zpc2libGUiOnRydWUsIldpZHRoIjowLjAsIkhlaWdodCI6MC4wLCJCb3JkZXJTdHlsZSI6bnVsbCwiUGFyZW50U3R5bGUiOm51bGx9LCJCYWNrZ3JvdW5kU3R5bGUiOnsiJGlkIjoiMzU2NCIsIk1hcmdpbiI6eyIkaWQiOiIzNTY1IiwiVG9wIjowLjAsIkxlZnQiOjAuMCwiUmlnaHQiOjAuMCwiQm90dG9tIjowLjB9LCJQYWRkaW5nIjp7IiRpZCI6IjM1NjYiLCJUb3AiOjAuMCwiTGVmdCI6MC4wLCJSaWdodCI6MC4wLCJCb3R0b20iOjAuMH0sIkJhY2tncm91bmQiOnsiJGlkIjoiMzU2NyIsIkNvbG9yIjp7IiRpZCI6IjM1NjgiLCJBIjozOCwiUiI6NzAsIkciOjcwLCJCIjo3NH19LCJJc1Zpc2libGUiOnRydWUsIldpZHRoIjowLjAsIkhlaWdodCI6MC4wLCJCb3JkZXJTdHlsZSI6eyIkaWQiOiIzNTY5IiwiTGluZUNvbG9yIjp7IiRpZCI6IjM1NzAiLCIkdHlwZSI6Ik5MUkUuQ29tbW9uLkRvbS5Tb2xpZENvbG9yQnJ1c2gsIE5MUkUuQ29tbW9uIiwiQ29sb3IiOnsiJGlkIjoiMzU3MSIsIkEiOjI1NSwiUiI6MjM0LCJHIjoyMiwiQiI6MzB9fSwiTGluZVdlaWdodCI6MC4wLCJMaW5lVHlwZSI6MCwiUGFyZW50U3R5bGUiOm51bGx9LCJQYXJlbnRTdHlsZSI6bnVsbH0sIk1hcmdpbiI6eyIkaWQiOiIzNTcyIiwiVG9wIjowLjAsIkxlZnQiOjAuMCwiUmlnaHQiOjAuMCwiQm90dG9tIjowLjB9LCJQYWRkaW5nIjp7IiRpZCI6IjM1NzMiLCJUb3AiOjAuMCwiTGVmdCI6MC4wLCJSaWdodCI6MC4wLCJCb3R0b20iOjAuMH0sIklzVmlzaWJsZSI6dHJ1ZSwiV2lkdGgiOjAuMCwiSGVpZ2h0IjowLjAsIkJvcmRlclN0eWxlIjpudWxsLCJQYXJlbnRTdHlsZSI6bnVsbH0sIk1hcmdpbiI6eyIkaWQiOiIzNTc0IiwiVG9wIjowLjAsIkxlZnQiOjAuMCwiUmlnaHQiOjAuMCwiQm90dG9tIjowLjB9LCJQYWRkaW5nIjp7IiRpZCI6IjM1NzUiLCJUb3AiOjAuMCwiTGVmdCI6MC4wLCJSaWdodCI6MC4wLCJCb3R0b20iOjAuMH0sIklzVmlzaWJsZSI6dHJ1ZSwiV2lkdGgiOjAuMCwiSGVpZ2h0IjowLjAsIkJvcmRlclN0eWxlIjp7IiRpZCI6IjM1NzYiLCJMaW5lQ29sb3IiOm51bGwsIkxpbmVXZWlnaHQiOjAuMCwiTGluZVR5cGUiOjAsIlBhcmVudFN0eWxlIjpudWxsfSwiUGFyZW50U3R5bGUiOm51bGx9XX0sIlNjYWxlIjp7IiRpZCI6IjM1NzciLCJTdGFydERhdGUiOiIwMDAxLTAxLTAxVDAwOjAwOjAwIiwiRW5kRGF0ZSI6IjIwMTktMTAtMTlUMjM6NTk6MDBaIiwiRm9ybWF0IjoiTU1NTSIsIlR5cGUiOjIsIkF1dG9EYXRlUmFuZ2UiOnRydWUsIldvcmtpbmdEYXlzIjozMSwiRmlzY2FsWWVhciI6eyIkaWQiOiIzNTc4IiwiU3RhcnRNb250aCI6MSwiVXNlU3RhcnRpbmdZZWFyRm9yTnVtYmVyaW5nIjp0cnVlLCJTaG93RmlzY2FsWWVhckxhYmVsIjp0cnVlfSwiVG9kYXlNYXJrZXJUZXh0IjoiVG9kYXkiLCJBdXRvU2NhbGVUeXBlIjp0cnVlfSwiU2NhbGVWMiI6eyIkaWQiOiIzNTc5IiwiU3RhcnREYXRlIjoiMDAwMS0wMS0wMVQwMDowMDowMCIsIkVuZERhdGUiOiIyMDI1LTEwLTE3VDIzOjU5OjAwIiwiQXV0b0RhdGVSYW5nZSI6dHJ1ZSwiV29ya2luZ0RheXMiOjMxLCJGaXNjYWxZZWFyIjp7IiRyZWYiOiIzNTc4In0sIlRvZGF5TWFya2VyVGV4dCI6IlRvZGF5IiwiQXV0b1NjYWxlVHlwZSI6dHJ1ZSwiVGltZWJhbmRTY2FsZXMiOnsiJGlkIjoiMzU4MCIsIlRvcFNjYWxlTGF5ZXIiOnsiJGlkIjoiMzU4MSIsIkZvcm1hdCI6Ik1NTU0iLCJUeXBlIjoyfSwiTWlkZGxlU2NhbGVMYXllciI6eyIkaWQiOiIzNTgyIiwiRm9ybWF0IjpudWxsLCJUeXBlIjowfSwiQm90dG9tU2NhbGVMYXllciI6eyIkaWQiOiIzNTgzIiwiRm9ybWF0IjpudWxsLCJUeXBlIjowfX19LCJNaWxlc3RvbmVzIjpbXSwiVGFza3MiOltdLCJTd2ltbGFuZXMiOltdLCJNc1Byb2plY3RJdGVtc1RyZWUiOm51bGwsIk1ldGFkYXRhIjp7IiRpZCI6IjM1ODQi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LCJTb3VyY2VUaGVtZSI6IntcIiRpZFwiOlwiMVwiLFwiSWRcIjpcIjk3NmYzMDkxLTM0OTAtNDgxNC05ZGFlLWY4ZjAxMmVmNTdkNVwiLFwiQ2F0ZWdvcnlcIjoy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sXCJGb250TmFtZVwiOlwiQ2FsaWJyaVwiLFwiSXNCb2xkXCI6dHJ1ZSxcIklzSXRhbGljXCI6ZmFsc2UsXCJJc1VuZGVybGluZWRcIjpmYWxzZX0sXCJGb3JlZ3JvdW5kXCI6e1wiJGlkXCI6XCI3XCIsXCJDb2xvclwiOntcIiRpZFwiOlwiOFwiLFwiQVwiOjI1NSxcIlJcIjoyMzcsXCJHXCI6MTI1LFwiQlwiOjQ5fX0sXCJIb3Jpem9udGFsQWxpZ25tZW50XCI6MCxcIklzVmlzaWJsZVwiOmZhbHNlfSxcIkxlZnRFbmRDYXBzU3R5bGVcIjp7XCIkaWRcIjpcIjlcIixcIkZvbnRTZXR0aW5nc1wiOntcIiRpZFwiOlwiMTBcIixcIkZvbnRTaXplXCI6MzIsXCJGb250TmFtZVwiOlwiQ2FsaWJyaVwiLFwiSXNCb2xkXCI6dHJ1ZSxcIklzSXRhbGljXCI6ZmFsc2UsXCJJc1VuZGVybGluZWRcIjpmYWxzZX0sXCJGb3JlZ3JvdW5kXCI6e1wiJGlkXCI6XCIxMVwiLFwiQ29sb3JcIjp7XCIkaWRcIjpcIjEyXCIsXCJBXCI6MjU1LFwiUlwiOjIzNyxcIkdcIjoxMjUsXCJCXCI6NDl9fSxcIkhvcml6b250YWxBbGlnbm1lbnRcIjowLFwiSXNWaXNpYmxlXCI6ZmFsc2V9LFwiVG9kYXlNYXJrZXJTdHlsZVwiOntcIiRpZFwiOlwiMTNcIixcIlRvZGF5VGV4dFN0eWxlXCI6e1wiJGlkXCI6XCIxNFwiLFwiRm9udFNldHRpbmdzXCI6e1wiJGlkXCI6XCIxNVwiLFwiRm9udFNpemVcIjoxMi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EsXCJJc1Zpc2libGVcIjp0cnVlfSxcIlNjYWxlU3R5bGVcIjp7XCIkaWRcIjpcIjIzXCIsXCJTaG93U2VnbWVudFNlcGFyYXRvcnNcIjp0cnVlLFwiU2VnbWVudFNlcGFyYXRvck9wYWNpdHlcIjozMCxcIlNoYXBlXCI6NCxcIlNlZ21lbnRUZXh0U3R5bGVcIjp7XCIkaWRcIjpcIjI0XCIsXCJGb250U2V0dGluZ3NcIjp7XCIkaWRcIjpcIjI1XCIsXCJGb250U2l6ZVwiOjE0LFwiRm9udE5hbWVcIjpcIk1WIEJvbGlcIixcIklzQm9sZFwiOmZhbHNlLFwiSXNJdGFsaWNcIjpmYWxzZSxcIklzVW5kZXJsaW5lZFwiOmZhbHNlfSxcIkZvcmVncm91bmRcIjp7XCIkaWRcIjpcIjI2XCIsXCJDb2xvclwiOntcIiRpZFwiOlwiMjdcIixcIkFcIjoyNTUsXCJSXCI6MjU1LFwiR1wiOjI1NSxcIkJcIjoyNTV9fSxcIkhvcml6b250YWxBbGlnbm1lbnRcIjowLFwiSXNWaXNpYmxlXCI6dHJ1ZX0sXCJTaGFwZVN0eWxlXCI6e1wiJGlkXCI6XCIyOFwiLFwiTWFyZ2luXCI6e1wiJGlkXCI6XCIyOVwiLFwiVG9wXCI6MC4wLFwiTGVmdFwiOjEwLjAsXCJSaWdodFwiOjEwLjAsXCJCb3R0b21cIjowLjB9LFwiUGFkZGluZ1wiOntcIiRpZFwiOlwiMzBcIixcIlRvcFwiOjUuMCxcIkxlZnRcIjoxMy4wLFwiUmlnaHRcIjoxMy4wLFwiQm90dG9tXCI6NS4wfSxcIkJhY2tncm91bmRcIjp7XCIkaWRcIjpcIjMxXCIsXCJDb2xvclwiOntcIiRpZFwiOlwiMzJcIixcIkFcIjoyNTUsXCJSXCI6NzAsXCJHXCI6NzAsXCJCXCI6NzR9fSxcIklzVmlzaWJsZVwiOnRydWUsXCJXaWR0aFwiOjg1O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NzYsXCJSXCI6MjU1LFwiR1wiOjAsXCJCXCI6MH19LFwiRWxhcHNlZFRpbWVGb3JtYXRcIjoy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NDcsXCJHXCI6NTQsXCJCXCI6MTUzfX0sXCJJc1Zpc2libGVcIjpmYWxzZSxcIldpZHRoXCI6MC4wLFwiSGVpZ2h0XCI6MC4wLFwiQm9yZGVyU3R5bGVcIjpudWxsfSxcIlRhc2tTdHlsZVwiOntcIiRpZFwiOlwiNDRcIixcIlNoYXBlXCI6MixcIlNoYXBlVGhpY2tuZXNzXCI6MSxcIkR1cmF0aW9uRm9ybWF0XCI6MC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yMzcsXCJHXCI6MTI1LFwiQlwiOjQ5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wLjAsXCJMaW5lVHlwZVwiOjB9LFwiSXNWaXNpYmxlXCI6ZmFsc2V9LFwiTWFyZ2luXCI6e1wiJGlkXCI6XCI2NFwiLFwiVG9wXCI6MC4wLFwiTGVmdFwiOjAuMCxcIlJpZ2h0XCI6MC4wLFwiQm90dG9tXCI6MC4wfSxcIlN0YXJ0RGF0ZVBvc2l0aW9uXCI6MyxcIkVuZERhdGVQb3NpdGlvblwiOjQsXCJUaXRsZVBvc2l0aW9uXCI6MixcIkR1cmF0aW9uUG9zaXRpb25cIjowLFwiUGVyY2VudGFnZUNvbXBsZXRlZFBvc2l0aW9uXCI6MCxcIlNwYWNpbmdcIjo1LFwiSXNCZWxvd1RpbWViYW5kXCI6dHJ1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TI3LFwiUlwiOjE2NyxcIkdcIjoxODMsXCJCXCI6MTM3fX0sXCJJc1Zpc2libGVcIjp0cnVlLFwiV2lkdGhcIjowLjAsXCJIZWlnaHRcIjoxNi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SxcIkZvbnROYW1lXCI6XCJDYWxpYnJpXCIsXCJJc0JvbGRcIjp0cnVlLFwiSXNJdGFsaWNcIjpmYWxzZSxcIklzVW5kZXJsaW5lZFwiOmZhbHNlfSxcIkZvcmVncm91bmRcIjp7XCIkaWRcIjpcIjc2XCIsXCJDb2xvclwiOntcIiRpZFwiOlwiNzdcIixcIkFcIjoyNTUsXCJSXCI6MCxcIkdcIjowLFwiQlwiOjB9fSxcIkhvcml6b250YWxBbGlnbm1lbnRcIjoxLFwiSXNWaXNpYmxlXCI6dHJ1ZX0sXCJEYXRlU3R5bGVcIjp7XCIkaWRcIjpcIjc4XCIsXCJGb250U2V0dGluZ3NcIjp7XCIkaWRcIjpcIjc5XCIsXCJGb250U2l6ZVwiOjEwLFwiRm9udE5hbWVcIjpcIkNhbGlicmlcIixcIklzQm9sZFwiOmZhbHNlLFwiSXNJdGFsaWNcIjpmYWxzZSxcIklzVW5kZXJsaW5lZFwiOmZhbHNlfSxcIkZvcmVncm91bmRcIjp7XCIkaWRcIjpcIjgwXCIsXCJDb2xvclwiOntcIiRpZFwiOlwiODFcIixcIkFcIjoyNTUsXCJSXCI6NjgsXCJHXCI6ODQsXCJCXCI6MTA2fX0sXCJIb3Jpem9udGFsQWxpZ25tZW50XCI6MSxcIklzVmlzaWJsZVwiOnRydWV9LFwiRGF0ZUZvcm1hdFwiOntcIiRpZFwiOlwi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MCxcIklzQmVsb3dUaW1lYmFuZFwiOmZhbHNlLFwiU2hhcGVTaXplXCI6MSxcIlBhZGRpbmdcIjp7XCIkaWRcIjpcIjg1XCIsXCJUb3BcIjo3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xMjcsXCJSXCI6MTY3LFwiR1wiOjE4MyxcIkJcIjoxMzd9fSxcIklzVmlzaWJsZVwiOnRydWUsXCJXaWR0aFwiOjE4LjAsXCJIZWlnaHRcIjoyMC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SxcIkZvbnROYW1lXCI6XCJDYWxpYnJpXCIsXCJJc0JvbGRcIjp0cnVlLFwiSXNJdGFsaWNcIjpmYWxzZSxcIklzVW5kZXJsaW5lZFwiOmZhbHNlfSxcIkZvcmVncm91bmRcIjp7XCIkaWRcIjpcIjk3XCIsXCJDb2xvclwiOntcIiRpZFwiOlwiOThcIixcIkFcIjoyNTUsXCJSXCI6MCxcIkdcIjowLFwiQlwiOjB9fSxcIkhvcml6b250YWxBbGlnbm1lbnRcIjoxLFwiSXNWaXNpYmxlXCI6dHJ1ZX0sXCJEYXRlU3R5bGVcIjp7XCIkaWRcIjpcIjk5XCIsXCJGb250U2V0dGluZ3NcIjp7XCIkaWRcIjpcIjEwMFwiLFwiRm9udFNpemVcIjoxMCxcIkZvbnROYW1lXCI6XCJDYWxpYnJpXCIsXCJJc0JvbGRcIjpmYWxzZSxcIklzSXRhbGljXCI6ZmFsc2UsXCJJc1VuZGVybGluZWRcIjpmYWxzZX0sXCJGb3JlZ3JvdW5kXCI6e1wiJGlkXCI6XCIxMDFcIixcIkNvbG9yXCI6e1wiJGlkXCI6XCIxMDJcIixcIkFcIjoyNTUsXCJSXCI6NjgsXCJHXCI6ODQsXCJCXCI6MTA2fX0sXCJIb3Jpem9udGFsQWxpZ25tZW50XCI6MCxcIklzVmlzaWJsZVwiOnRydWV9LFwiRGF0ZUZvcm1hdFwiOntcIiRpZFwiOlwiMTA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CxcIlNoYXBlU2l6ZVwiOjEsXCJEZXRhaWxzU3BhY2luZ1wiOjIuMCxcIlBhZGRpbmdcIjp7XCIkaWRcIjpcIjEwNlwiLFwiVG9wXCI6Ny4wLFwiTGVmdFwiOjMuMCxcIlJpZ2h0XCI6MC4wLFwiQm90dG9tXCI6Mi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xMjcsXCJSXCI6MTY3LFwiR1wiOjE4MyxcIkJcIjoxMzd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SxcIkZvbnROYW1lXCI6XCJDYWxpYnJpXCIsXCJJc0JvbGRcIjp0cnVlLFwiSXNJdGFsaWNcIjpmYWxzZSxcIklzVW5kZXJsaW5lZFwiOmZhbHNlfSxcIkZvcmVncm91bmRcIjp7XCIkaWRcIjpcIjExOFwiLFwiQ29sb3JcIjp7XCIkaWRcIjpcIjExOVwiLFwiQVwiOjI1NSxcIlJcIjowLFwiR1wiOjAsXCJCXCI6MH19LFwiSG9yaXpvbnRhbEFsaWdubWVudFwiOjE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NjgsXCJHXCI6ODQsXCJCXCI6MTA2fX0sXCJIb3Jpem9udGFsQWxpZ25tZW50XCI6MCxcIklzVmlzaWJsZVwiOnRydWV9LFwiRGF0ZUZvcm1hdFwiOntcIiRpZFwiOlwiMT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JkNDIyOWM5Yy1jYTMyLTRjNTEtOTQ2ZC00ZjVhNjZkZDQ0ZDBcIixcIk5hbWVcIjpcIlN3aW1sYW5lIFN0eWxlIDFcIixcIkhlYWRlclN0eWxlXCI6e1wiJGlkXCI6XCIxMjdcIixcIlRleHRTdHlsZVwiOntcIiRpZFwiOlwiMTI4XCIsXCJGb250U2V0dGluZ3NcIjp7XCIkaWRcIjpcIjEyOVwiLFwiRm9udFNpemVcIjoxMixcIkZvbnROYW1lXCI6XCJNViBCb2xpXCIsXCJJc0JvbGRcIjpmYWxzZSxcIklzSXRhbGljXCI6ZmFsc2UsXCJJc1VuZGVybGluZWRcIjpmYWxzZX0sXCJGb3JlZ3JvdW5kXCI6e1wiJGlkXCI6XCIxMzBcIixcIkNvbG9yXCI6e1wiJGlkXCI6XCIxMzFcIixcIkFcIjoyNTUsXCJSXCI6MzUsXCJHXCI6MzUsXCJCXCI6Mzd9fSxcIkhvcml6b250YWxBbGlnbm1lbnRcIjowLFwiSXNWaXNpYmxlXCI6ZmFsc2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xMjcsXCJSXCI6MTY3LFwiR1wiOjE4MyxcIkJcIjoxMzd9fSxcIklzVmlzaWJsZVwiOnRydWUsXCJXaWR0aFwiOjAuMCxcIkhlaWdodFwiOjAuMCxcIkJvcmRlclN0eWxlXCI6e1wiJGlkXCI6XCIxMzdcIixcIkxpbmVTdHlsZVwiOntcIiRpZFwiOlwiMTM4XCIsXCJMaW5lQ29sb3JcIjp7XCIkaWRcIjpcIjEzOVwiLFwiQ29sb3JcIjp7XCIkaWRcIjpcIjE0MFwiLFwiQVwiOjI1NSxcIlJcIjoyMixcIkdcIjoyOCxcIkJcIjozNX19LFwiTGluZVdlaWdodFwiOjAuMCxcIkxpbmVUeXBlXCI6MH0sXCJJc1Zpc2libGVcIjpmYWxzZX19fSxcIkJhY2tncm91bmRTdHlsZVwiOntcIiRpZFwiOlwiMTQxXCIsXCJNYXJnaW5cIjp7XCIkaWRcIjpcIjE0MlwiLFwiVG9wXCI6MC4wLFwiTGVmdFwiOjAuMCxcIlJpZ2h0XCI6MC4wLFwiQm90dG9tXCI6MC4wfSxcIlBhZGRpbmdcIjp7XCIkaWRcIjpcIjE0M1wiLFwiVG9wXCI6MC4wLFwiTGVmdFwiOjAuMCxcIlJpZ2h0XCI6MC4wLFwiQm90dG9tXCI6MC4wfSxcIkJhY2tncm91bmRcIjp7XCIkaWRcIjpcIjE0NFwiLFwiQ29sb3JcIjp7XCIkaWRcIjpcIjE0NVwiLFwiQVwiOjM4LFwiUlwiOjE1NSxcIkdcIjoxMTUsXCJCXCI6OTh9fSxcIklzVmlzaWJsZVwiOnRydWUsXCJXaWR0aFwiOjAuMCxcIkhlaWdodFwiOjAuMCxcIkJvcmRlclN0eWxlXCI6e1wiJGlkXCI6XCIxNDZcIixcIkxpbmVTdHlsZVwiOntcIiRpZFwiOlwiMTQ3XCIsXCJMaW5lQ29sb3JcIjp7XCIkaWRcIjpcIjE0OFwiLFwiQ29sb3JcIjp7XCIkaWRcIjpcIjE0OVwiLFwiQVwiOjI1NSxcIlJcIjoyMzQsXCJHXCI6MjIsXCJCXCI6MzB9fSxcIkxpbmVXZWlnaHRcIjowLjAsXCJMaW5lVHlwZVwiOjB9LFwiSXNWaXNpYmxlXCI6ZmFsc2V9fSxcIklzQWJvdmVUaW1lYmFuZFwiOmZhbHNlLFwiU3BhY2luZ1wiOjUsXCJEZWZhdWx0U3dpbWxhbmVBY3Rpdml0eVN0eWxlXCI6e1wiJGlkXCI6XCIxNTBcIixcIkhlYWRlclN0eWxlXCI6e1wiJGlkXCI6XCIxNTFcIixcIlRleHRTdHlsZVwiOntcIiRpZFwiOlwiMTUyXCIsXCJGb250U2V0dGluZ3NcIjp7XCIkaWRcIjpcIjE1M1wiLFwiRm9udFNpemVcIjoxMSxcIkZvbnROYW1lXCI6XCJDYWxpYnJpXCIsXCJJc0JvbGRcIjpmYWxzZSxcIklzSXRhbGljXCI6ZmFsc2UsXCJJc1VuZGVybGluZWRcIjpmYWxzZX0sXCJGb3JlZ3JvdW5kXCI6e1wiJGlkXCI6XCIxNTRcIixcIkNvbG9yXCI6e1wiJGlkXCI6XCIxNTVcIixcIkFcIjoyNTUsXCJSXCI6MCxcIkdcIjowLFwiQlwiOjB9fSxcIkhvcml6b250YWxBbGlnbm1lbnRcIjowLFwiSXNWaXNpYmxlXCI6dHJ1ZX0sXCJSZWN0YW5nbGVTdHlsZVwiOntcIiRpZFwiOlwiMTU2XCI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YzLFwiUlwiOjE2NyxcIkdcIjoxODMsXCJCXCI6MTM3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M4LFwiUlwiOjE1NSxcIkdcIjoxMTUsXCJCXCI6OTh9fSxcIklzVmlzaWJsZVwiOnRydWUsXCJXaWR0aFwiOjAuMCxcIkhlaWdodFwiOjAuMCxcIkJvcmRlclN0eWxlXCI6e1wiJGlkXCI6XCIxNzBcIixcIkxpbmVTdHlsZVwiOntcIiRpZFwiOlwiMTcxXCIsXCJMaW5lQ29sb3JcIjp7XCIkaWRcIjpcIjE3MlwiLFwiQ29sb3JcIjp7XCIkaWRcIjpcIjE3M1wiLFwiQVwiOjI1NSxcIlJcIjoyMzQsXCJHXCI6MjIsXCJCXCI6MzB9fSxcIkxpbmVXZWlnaHRcIjowLjAsXCJMaW5lVHlwZVwiOjB9LFwiSXNWaXNpYmxlXCI6ZmFsc2V9fX0sXCJEZWZhdWx0U3dpbWxhbmVNaWxlc3RvbmVTdHlsZVwiOntcIiRpZFwiOlwiMTc0XCIsXCJUaXRsZVBvc2l0aW9uXCI6MixcIkRhdGVQb3NpdGlvblwiOjAsXCJTaGFwZVR5cGVcIjoxNC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TI5LFwiR1wiOjE0OSxcIkJcIjo5MX19LFwiSXNWaXNpYmxlXCI6dHJ1ZSxcIldpZHRoXCI6MTMuMCxcIkhlaWdodFwiOjEzLjAsXCJCb3JkZXJTdHlsZVwiOntcIiRpZFwiOlwiMTgwXCIsXCJMaW5lU3R5bGVcIjp7XCIkaWRcIjpcIjE4MVwiLFwiTGluZUNvbG9yXCI6e1wiJGlkXCI6XCIxODJcIixcIkNvbG9yXCI6e1wiJGlkXCI6XCIxODNcIixcIkFcIjoyNTUsXCJSXCI6MjM0LFwiR1wiOjIyLFwiQlwiOjMwfX0sXCJMaW5lV2VpZ2h0XCI6Mi4wLFwiTGluZVR5cGVcIjowfSxcIklzVmlzaWJsZVwiOmZhbHNlfX0sXCJUaXRsZVN0eWxlXCI6e1wiJGlkXCI6XCIxODRcIixcIkZvbnRTZXR0aW5nc1wiOntcIiRpZFwiOlwiMTg1XCIsXCJGb250U2l6ZVwiOjExLFwiRm9udE5hbWVcIjpcIk1WIEJvbGlcIixcIklzQm9sZFwiOmZhbHNlLFwiSXNJdGFsaWNcIjpmYWxzZSxcIklzVW5kZXJsaW5lZFwiOmZhbHNlfSxcIkZvcmVncm91bmRcIjp7XCIkaWRcIjpcIjE4NlwiLFwiQ29sb3JcIjp7XCIkaWRcIjpcIjE4N1wiLFwiQVwiOjI1NSxcIlJcIjowLFwiR1wiOjAsXCJCXCI6MH19LFwiSG9yaXpvbnRhbEFsaWdubWVudFwiOjAsXCJJc1Zpc2libGVcIjp0cnVlfSxcIkRhdGVTdHlsZVwiOntcIiRpZFwiOlwiMTg4XCIsXCJGb250U2V0dGluZ3NcIjp7XCIkaWRcIjpcIjE4OVwiLFwiRm9udFNpemVcIjoxMCxcIkZvbnROYW1lXCI6XCJDYWxpYnJpXCIsXCJJc0JvbGRcIjpmYWxzZSxcIklzSXRhbGljXCI6ZmFsc2UsXCJJc1VuZGVybGluZWRcIjpmYWxzZX0sXCJGb3JlZ3JvdW5kXCI6e1wiJGlkXCI6XCIxOTBcIixcIkNvbG9yXCI6e1wiJGlkXCI6XCIxOTFcIixcIkFcIjoyNTUsXCJSXCI6NjgsXCJHXCI6ODQsXCJCXCI6MTA2fX0sXCJIb3Jpem9udGFsQWxpZ25tZW50XCI6MixcIklzVmlzaWJsZVwiOmZhbHNlfSxcIkRhdGVGb3JtYXRcIjp7XCIkaWRcIjpcIjE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yLFwiU2hhcGVUaGlja25lc3NcIjoxLFwiRHVyYXRpb25Gb3JtYXRcIjowLFwiUGVyY2VudGFnZUNvbXBsZXRlVGV4dFN0eWxlXCI6e1wiJGlkXCI6XCIxOTVcIixcIkZvbnRTZXR0aW5nc1wiOntcIiRpZFwiOlwiMTk2XCIsXCJGb250U2l6ZVwiOjEwLFwiRm9udE5hbWVcIjpcIkNhbGlicmlcIixcIklzQm9sZFwiOmZhbHNlLFwiSXNJdGFsaWNcIjpmYWxzZSxcIklzVW5kZXJsaW5lZFwiOmZhbHNlfSxcIkZvcmVncm91bmRcIjp7XCIkaWRcIjpcIjE5N1wiLFwiQ29sb3JcIjp7XCIkaWRcIjpcIjE5OFwiLFwiQVwiOjI1NSxcIlJcIjoyMzcsXCJHXCI6MTI1LFwiQlwiOjQ5fX0sXCJIb3Jpem9udGFsQWxpZ25tZW50XCI6MCxcIklzVmlzaWJsZVwiOmZhbHN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xMCxcIkZvbnROYW1lXCI6XCJDYWxpYnJpXCIsXCJJc0JvbGRcIjpmYWxzZSxcIklzSXRhbGljXCI6ZmFsc2UsXCJJc1VuZGVybGluZWRcIjpmYWxzZX0sXCJGb3JlZ3JvdW5kXCI6e1wiJGlkXCI6XCIyMDRcIixcIkNvbG9yXCI6e1wiJGlkXCI6XCIyMDVcIixcIkFcIjoyNTUsXCJSXCI6MjM3LFwiR1wiOjEyNSxcIkJcIjo0OX19LFwiSG9yaXpvbnRhbEFsaWdubWVudFwiOjAsXCJJc1Zpc2libGVcIjpmYWxzZX0sXCJNYXJnaW5cIjp7XCIkaWRcIjpcIjIwNlwiLFwiVG9wXCI6MC4wLFwiTGVmdFwiOjAuMCxcIlJpZ2h0XCI6MC4wLFwiQm90dG9tXCI6MC4wfSxcIlN0YXJ0RGF0ZVBvc2l0aW9uXCI6MCxcIkVuZERhdGVQb3NpdGlvblwiOjAsXCJUaXRsZVBvc2l0aW9uXCI6MixcIkR1cmF0aW9uUG9zaXRpb25cIjowLFwiUGVyY2VudGFnZUNvbXBsZXRlZFBvc2l0aW9uXCI6MCxcIlNwYWNpbmdcIjoz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xMjksXCJHXCI6MTQ5LFwiQlwiOjkxfX0sXCJJc1Zpc2libGVcIjp0cnVlLFwiV2lkdGhcIjowLjAsXCJIZWlnaHRcIjoxNi4xMTMzMzMzMzMzMzMzNDQsXCJCb3JkZXJTdHlsZVwiOntcIiRpZFwiOlwiMjEyXCIsXCJMaW5lU3R5bGVcIjp7XCIkaWRcIjpcIjIxM1wiLFwiTGluZUNvbG9yXCI6e1wiJGlkXCI6XCIyMTRcIixcIkNvbG9yXCI6e1wiJGlkXCI6XCIyMTVcIixcIkFcIjoyNTUsXCJSXCI6MjM0LFwiR1wiOjIyLFwiQlwiOjMwfX0sXCJMaW5lV2VpZ2h0XCI6Mi4wLFwiTGluZVR5cGVcIjowfSxcIklzVmlzaWJsZVwiOmZhbHNlfX0sXCJUaXRsZVN0eWxlXCI6e1wiJGlkXCI6XCIyMTZcIixcIkZvbnRTZXR0aW5nc1wiOntcIiRpZFwiOlwiMjE3XCIsXCJGb250U2l6ZVwiOjEwLFwiRm9udE5hbWVcIjpcIk1WIEJvbGlcIixcIklzQm9sZFwiOmZhbHNlLFwiSXNJdGFsaWNcIjpmYWxzZSxcIklzVW5kZXJsaW5lZFwiOmZhbHNlfSxcIkZvcmVncm91bmRcIjp7XCIkaWRcIjpcIjIxOFwiLFwiQ29sb3JcIjp7XCIkaWRcIjpcIjIxOVwiLFwiQVwiOjI1NSxcIlJcIjoyNTUsXCJHXCI6MjU1LFwiQlwiOjI1NX19LFwiSG9yaXpvbnRhbEFsaWdubWVudFwiOjEsXCJJc1Zpc2libGVcIjp0cnVlfSxcIkRhdGV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NjgsXCJHXCI6ODQsXCJCXCI6MTA2fX0sXCJIb3Jpem9udGFsQWxpZ25tZW50XCI6MixcIklzVmlzaWJsZVwiOmZhbHN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AsXCJTaGFwZVNpemVcIjoxLFwiRGV0YWlsc1NwYWNpbmdcIjoyLjAsXCJQYWRkaW5nXCI6e1wiJGlkXCI6XCIyMjdcIixcIlRvcFwiOjc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TI3LFwiUlwiOjE2NyxcIkdcIjoxODMsXCJCXCI6MTM3fX0sXCJJc1Zpc2libGVcIjp0cnVlLFwiV2lkdGhcIjoxOC4wLFwiSGVpZ2h0XCI6MjAuMCxcIkJvcmRlclN0eWxlXCI6e1wiJGlkXCI6XCIyMzNcIixcIkxpbmVTdHlsZVwiOntcIiRpZFwiOlwiMjM0XCIsXCJMaW5lQ29sb3JcIjp7XCIkaWRcIjpcIjIzNVwiLFwiQ29sb3JcIjp7XCIkaWRcIjpcIjIzNlwiLFwiQVwiOjI1NSxcIlJcIjoyMzQsXCJHXCI6MjIsXCJCXCI6MzB9fSxcIkxpbmVXZWlnaHRcIjowLjAsXCJMaW5lVHlwZVwiOjB9LFwiSXNWaXNpYmxlXCI6ZmFsc2V9fSxcIlRpdGxlU3R5bGVcIjp7XCIkaWRcIjpcIjIzN1wiLFwiRm9udFNldHRpbmdzXCI6e1wiJGlkXCI6XCIyMzhcIixcIkZvbnRTaXplXCI6MTEsXCJGb250TmFtZVwiOlwiQ2FsaWJyaVwiLFwiSXNCb2xkXCI6dHJ1ZSxcIklzSXRhbGljXCI6ZmFsc2UsXCJJc1VuZGVybGluZWRcIjpmYWxzZX0sXCJGb3JlZ3JvdW5kXCI6e1wiJGlkXCI6XCIyMzlcIixcIkNvbG9yXCI6e1wiJGlkXCI6XCIyNDBcIixcIkFcIjoyNTUsXCJSXCI6MCxcIkdcIjowLFwiQlwiOjB9fSxcIkhvcml6b250YWxBbGlnbm1lbnRcIjoxLFwiSXNWaXNpYmxlXCI6dHJ1ZX0sXCJEYXRlU3R5bGVcIjp7XCIkaWRcIjpcIjI0MVwiLFwiRm9udFNldHRpbmdzXCI6e1wiJGlkXCI6XCIyNDJcIixcIkZvbnRTaXplXCI6MTAsXCJGb250TmFtZVwiOlwiQ2FsaWJyaVwiLFwiSXNCb2xkXCI6ZmFsc2UsXCJJc0l0YWxpY1wiOmZhbHNlLFwiSXNVbmRlcmxpbmVkXCI6ZmFsc2V9LFwiRm9yZWdyb3VuZFwiOntcIiRpZFwiOlwiMjQzXCIsXCJDb2xvclwiOntcIiRpZFwiOlwiMjQ0XCIsXCJBXCI6MjU1LFwiUlwiOjY4LFwiR1wiOjg0LFwiQlwiOjEwNn19LFwiSG9yaXpvbnRhbEFsaWdubWVudFwiOjAsXCJJc1Zpc2libGVcIjp0cnVlfSxcIkRhdGVGb3JtYXRcIjp7XCIkaWRcIjpcIjI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3tcIiRpZFwiOlwiMjQ3XCIsXCJTdHlsZUlkXCI6XCJlNGU3NDlkZi00ZGJiLTQ5OGItOTQ0ZS1mMDE1NDRhNmQ1MWRcIixcIk5hbWVcIjpcIlN3aW1sYW5lIFN0eWxlIDJcIixcIkhlYWRlclN0eWxlXCI6e1wiJGlkXCI6XCIyNDhcIixcIlRleHRTdHlsZVwiOntcIiRpZFwiOlwiMjQ5XCIsXCJGb250U2V0dGluZ3NcIjp7XCIkaWRcIjpcIjI1MFwiLFwiRm9udFNpemVcIjoxMixcIkZvbnROYW1lXCI6XCJNViBCb2xpXCIsXCJJc0JvbGRcIjpmYWxzZSxcIklzSXRhbGljXCI6ZmFsc2UsXCJJc1VuZGVybGluZWRcIjpmYWxzZX0sXCJGb3JlZ3JvdW5kXCI6e1wiJGlkXCI6XCIyNTFcIixcIkNvbG9yXCI6e1wiJGlkXCI6XCIyNTJcIixcIkFcIjoyNTUsXCJSXCI6MzUsXCJHXCI6MzUsXCJCXCI6Mzd9fSxcIkhvcml6b250YWxBbGlnbm1lbnRcIjowLFwiSXNWaXNpYmxlXCI6ZmFsc2V9LFwiUmVjdGFuZ2xlU3R5bGVcIjp7XCIkaWRcIjpcIjI1M1wiLFwiTWFyZ2luXCI6e1wiJGlkXCI6XCIyNTRcIixcIlRvcFwiOjAuMCxcIkxlZnRcIjowLjAsXCJSaWdodFwiOjAuMCxcIkJvdHRvbVwiOjAuMH0sXCJQYWRkaW5nXCI6e1wiJGlkXCI6XCIyNTVcIixcIlRvcFwiOjAuMCxcIkxlZnRcIjowLjAsXCJSaWdodFwiOjAuMCxcIkJvdHRvbVwiOjAuMH0sXCJCYWNrZ3JvdW5kXCI6e1wiJGlkXCI6XCIyNTZcIixcIkNvbG9yXCI6e1wiJGlkXCI6XCIyNTdcIixcIkFcIjoxMjcsXCJSXCI6MTg1LFwiR1wiOjE2NCxcIkJcIjoxMzd9fSxcIklzVmlzaWJsZVwiOmZhbHNlLFwiV2lkdGhcIjowLjAsXCJIZWlnaHRcIjowLjAsXCJCb3JkZXJTdHlsZVwiOntcIiRpZFwiOlwiMjU4XCIsXCJMaW5lU3R5bGVcIjp7XCIkaWRcIjpcIjI1OVwiLFwiTGluZUNvbG9yXCI6e1wiJGlkXCI6XCIyNjBcIixcIkNvbG9yXCI6e1wiJGlkXCI6XCIyNjFcIixcIkFcIjoyNTUsXCJSXCI6ODgsXCJHXCI6MzksXCJCXCI6N319LFwiTGluZVdlaWdodFwiOjAuMCxcIkxpbmVUeXBlXCI6MH0sXCJJc1Zpc2libGVcIjpmYWxzZX19fSxcIkJhY2tncm91bmRTdHlsZVwiOntcIiRpZFwiOlwiMjYyXCIsXCJNYXJnaW5cIjp7XCIkaWRcIjpcIjI2M1wiLFwiVG9wXCI6MC4wLFwiTGVmdFwiOjAuMCxcIlJpZ2h0XCI6MC4wLFwiQm90dG9tXCI6MC4wfSxcIlBhZGRpbmdcIjp7XCIkaWRcIjpcIjI2NFwiLFwiVG9wXCI6MC4wLFwiTGVmdFwiOjAuMCxcIlJpZ2h0XCI6MC4wLFwiQm90dG9tXCI6MC4wfSxcIkJhY2tncm91bmRcIjp7XCIkaWRcIjpcIjI2NVwiLFwiQ29sb3JcIjp7XCIkaWRcIjpcIjI2NlwiLFwiQVwiOjM4LFwiUlwiOjE4NSxcIkdcIjoxNjQsXCJCXCI6MTM3fX0sXCJJc1Zpc2libGVcIjp0cnVlLFwiV2lkdGhcIjowLjAsXCJIZWlnaHRcIjowLjAsXCJCb3JkZXJTdHlsZVwiOntcIiRpZFwiOlwiMjY3XCIsXCJMaW5lU3R5bGVcIjp7XCIkaWRcIjpcIjI2OFwiLFwiTGluZUNvbG9yXCI6e1wiJGlkXCI6XCIyNjlcIixcIkNvbG9yXCI6e1wiJGlkXCI6XCIyNzBcIixcIkFcIjoyNTUsXCJSXCI6MjM0LFwiR1wiOjIyLFwiQlwiOjMwfX0sXCJMaW5lV2VpZ2h0XCI6MC4wLFwiTGluZVR5cGVcIjowfSxcIklzVmlzaWJsZVwiOmZhbHNlfX0sXCJJc0Fib3ZlVGltZWJhbmRcIjpmYWxzZSxcIlNwYWNpbmdcIjo1LFwiRGVmYXVsdFN3aW1sYW5lQWN0aXZpdHlTdHlsZVwiOntcIiRpZFwiOlwiMjcxXCIsXCJIZWFkZXJTdHlsZVwiOntcIiRpZFwiOlwiMjcyXCIsXCJUZXh0U3R5bGVcIjp7XCIkaWRcIjpcIjI3M1wiLFwiRm9udFNldHRpbmdzXCI6e1wiJGlkXCI6XCIyNzRcIixcIkZvbnRTaXplXCI6MTEsXCJGb250TmFtZVwiOlwiQ2FsaWJyaVwiLFwiSXNCb2xkXCI6ZmFsc2UsXCJJc0l0YWxpY1wiOmZhbHNlLFwiSXNVbmRlcmxpbmVkXCI6ZmFsc2V9LFwiRm9yZWdyb3VuZFwiOntcIiRpZFwiOlwiMjc1XCIsXCJDb2xvclwiOntcIiRpZFwiOlwiMjc2XCIsXCJBXCI6MjU1LFwiUlwiOjAsXCJHXCI6MCxcIkJcIjowfX0sXCJIb3Jpem9udGFsQWxpZ25tZW50XCI6MCxcIklzVmlzaWJsZVwiOnRydWV9LFwiUmVjdGFuZ2xlU3R5bGVcIjp7XCIkaWRcIjpcIjI3N1wiLFwiTWFyZ2luXCI6e1wiJGlkXCI6XCIyNzhcIixcIlRvcFwiOjAuMCxcIkxlZnRcIjowLjAsXCJSaWdodFwiOjAuMCxcIkJvdHRvbVwiOjAuMH0sXCJQYWRkaW5nXCI6e1wiJGlkXCI6XCIyNzlcIixcIlRvcFwiOjAuMCxcIkxlZnRcIjowLjAsXCJSaWdodFwiOjAuMCxcIkJvdHRvbVwiOjAuMH0sXCJCYWNrZ3JvdW5kXCI6e1wiJGlkXCI6XCIyODBcIixcIkNvbG9yXCI6e1wiJGlkXCI6XCIyODFcIixcIkFcIjo2MyxcIlJcIjoxODUsXCJHXCI6MTY0LFwiQlwiOjEzN319LFwiSXNWaXNpYmxlXCI6dHJ1ZSxcIldpZHRoXCI6MC4wLFwiSGVpZ2h0XCI6MC4wLFwiQm9yZGVyU3R5bGVcIjp7XCIkaWRcIjpcIjI4MlwiLFwiTGluZVN0eWxlXCI6e1wiJGlkXCI6XCIyODNcIixcIkxpbmVDb2xvclwiOntcIiRpZFwiOlwiMjg0XCIsXCJDb2xvclwiOntcIiRpZFwiOlwiMjg1XCIsXCJBXCI6MjU1LFwiUlwiOjI1NSxcIkdcIjowLFwiQlwiOjB9fSxcIkxpbmVXZWlnaHRcIjowLjAsXCJMaW5lVHlwZVwiOjB9LFwiSXNWaXNpYmxlXCI6ZmFsc2V9fX0sXCJCYWNrZ3JvdW5kU3R5bGVcIjp7XCIkaWRcIjpcIjI4NlwiLFwiTWFyZ2luXCI6e1wiJGlkXCI6XCIyODdcIixcIlRvcFwiOjAuMCxcIkxlZnRcIjowLjAsXCJSaWdodFwiOjAuMCxcIkJvdHRvbVwiOjAuMH0sXCJQYWRkaW5nXCI6e1wiJGlkXCI6XCIyODhcIixcIlRvcFwiOjAuMCxcIkxlZnRcIjowLjAsXCJSaWdodFwiOjAuMCxcIkJvdHRvbVwiOjAuMH0sXCJCYWNrZ3JvdW5kXCI6e1wiJGlkXCI6XCIyODlcIixcIkNvbG9yXCI6e1wiJGlkXCI6XCIyOTBcIixcIkFcIjozOCxcIlJcIjoxODUsXCJHXCI6MTY0LFwiQlwiOjEzN319LFwiSXNWaXNpYmxlXCI6dHJ1ZSxcIldpZHRoXCI6MC4wLFwiSGVpZ2h0XCI6MC4wLFwiQm9yZGVyU3R5bGVcIjp7XCIkaWRcIjpcIjI5MVwiLFwiTGluZVN0eWxlXCI6e1wiJGlkXCI6XCIyOTJcIixcIkxpbmVDb2xvclwiOntcIiRpZFwiOlwiMjkzXCIsXCJDb2xvclwiOntcIiRpZFwiOlwiMjk0XCIsXCJBXCI6MjU1LFwiUlwiOjIzNCxcIkdcIjoyMixcIkJcIjozMH19LFwiTGluZVdlaWdodFwiOjAuMCxcIkxpbmVUeXBlXCI6MH0sXCJJc1Zpc2libGVcIjpmYWxzZX19fSxcIkRlZmF1bHRTd2ltbGFuZU1pbGVzdG9uZVN0eWxlXCI6e1wiJGlkXCI6XCIyOTVcIixcIlRpdGxlUG9zaXRpb25cIjoxLFwiRGF0ZVBvc2l0aW9uXCI6MCxcIlNoYXBlVHlwZVwiOjE0LFwiU2hhcGVTaXplXCI6MSxcIlNwYWNpbmdcIjo1LFwiU2hhcGVTdHlsZVwiOntcIiRpZFwiOlwiMjk2XCIsXCJNYXJnaW5cIjp7XCIkaWRcIjpcIjI5N1wiLFwiVG9wXCI6MC4wLFwiTGVmdFwiOjAuMCxcIlJpZ2h0XCI6MC4wLFwiQm90dG9tXCI6MC4wfSxcIlBhZGRpbmdcIjp7XCIkaWRcIjpcIjI5OFwiLFwiVG9wXCI6MC4wLFwiTGVmdFwiOjAuMCxcIlJpZ2h0XCI6MC4wLFwiQm90dG9tXCI6MC4wfSxcIkJhY2tncm91bmRcIjp7XCIkaWRcIjpcIjI5OVwiLFwiQ29sb3JcIjp7XCIkaWRcIjpcIjMwMFwiLFwiQVwiOjI1NSxcIlJcIjoxNTIsXCJHXCI6MTI1LFwiQlwiOjkwfX0sXCJJc1Zpc2libGVcIjp0cnVlLFwiV2lkdGhcIjoxOC4wLFwiSGVpZ2h0XCI6MjAuMCxcIkJvcmRlclN0eWxlXCI6e1wiJGlkXCI6XCIzMDFcIixcIkxpbmVTdHlsZVwiOntcIiRpZFwiOlwiMzAyXCIsXCJMaW5lQ29sb3JcIjp7XCIkaWRcIjpcIjMwM1wiLFwiQ29sb3JcIjp7XCIkaWRcIjpcIjMwNFwiLFwiQVwiOjI1NSxcIlJcIjoyMzQsXCJHXCI6MjIsXCJCXCI6MzB9fSxcIkxpbmVXZWlnaHRcIjoyLjAsXCJMaW5lVHlwZVwiOjB9LFwiSXNWaXNpYmxlXCI6ZmFsc2V9fSxcIlRpdGxlU3R5bGVcIjp7XCIkaWRcIjpcIjMwNVwiLFwiRm9udFNldHRpbmdzXCI6e1wiJGlkXCI6XCIzMDZcIixcIkZvbnRTaXplXCI6MTEsXCJGb250TmFtZVwiOlwiTVYgQm9saVwiLFwiSXNCb2xkXCI6ZmFsc2UsXCJJc0l0YWxpY1wiOmZhbHNlLFwiSXNVbmRlcmxpbmVkXCI6ZmFsc2V9LFwiRm9yZWdyb3VuZFwiOntcIiRpZFwiOlwiMzA3XCIsXCJDb2xvclwiOntcIiRpZFwiOlwiMzA4XCIsXCJBXCI6MjU1LFwiUlwiOjAsXCJHXCI6MCxcIkJcIjowfX0sXCJIb3Jpem9udGFsQWxpZ25tZW50XCI6MSxcIklzVmlzaWJsZVwiOnRydWV9LFwiRGF0ZVN0eWxlXCI6e1wiJGlkXCI6XCIzMDlcIixcIkZvbnRTZXR0aW5nc1wiOntcIiRpZFwiOlwiMzEwXCIsXCJGb250U2l6ZVwiOjEwLFwiRm9udE5hbWVcIjpcIkNhbGlicmlcIixcIklzQm9sZFwiOmZhbHNlLFwiSXNJdGFsaWNcIjpmYWxzZSxcIklzVW5kZXJsaW5lZFwiOmZhbHNlfSxcIkZvcmVncm91bmRcIjp7XCIkaWRcIjpcIjMxMVwiLFwiQ29sb3JcIjp7XCIkaWRcIjpcIjMxMlwiLFwiQVwiOjI1NSxcIlJcIjo2OCxcIkdcIjo4NCxcIkJcIjoxMDZ9fSxcIkhvcml6b250YWxBbGlnbm1lbnRcIjoyLFwiSXNWaXNpYmxlXCI6ZmFsc2V9LFwiRGF0ZUZvcm1hdFwiOntcIiRpZFwiOlwiMzE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xNFwiLFwiRm9ybWF0XCI6MCxcIklzVmlzaWJsZVwiOmZhbHNlLFwiTGFzdEtub3duVmlzaWJpbGl0eVN0YXRlXCI6ZmFsc2V9fSxcIkRlZmF1bHRTd2ltbGFuZVRhc2tTdHlsZVwiOntcIiRpZFwiOlwiMzE1XCIsXCJTaGFwZVwiOjIsXCJTaGFwZVRoaWNrbmVzc1wiOjAsXCJEdXJhdGlvbkZvcm1hdFwiOjAsXCJQZXJjZW50YWdlQ29tcGxldGVUZXh0U3R5bGVcIjp7XCIkaWRcIjpcIjMxNlwiLFwiRm9udFNldHRpbmdzXCI6e1wiJGlkXCI6XCIzMTdcIixcIkZvbnRTaXplXCI6MTAsXCJGb250TmFtZVwiOlwiQ2FsaWJyaVwiLFwiSXNCb2xkXCI6ZmFsc2UsXCJJc0l0YWxpY1wiOmZhbHNlLFwiSXNVbmRlcmxpbmVkXCI6ZmFsc2V9LFwiRm9yZWdyb3VuZFwiOntcIiRpZFwiOlwiMzE4XCIsXCJDb2xvclwiOntcIiRpZFwiOlwiMzE5XCIsXCJBXCI6MjU1LFwiUlwiOjIzNyxcIkdcIjoxMjUsXCJCXCI6NDl9fSxcIkhvcml6b250YWxBbGlnbm1lbnRcIjowLFwiSXNWaXNpYmxlXCI6ZmFsc2V9LFwiUGVyY2VudGFnZUNvbXBsZXRlSGlnaGxpZ2h0U3R5bGVcIjp7XCIkaWRcIjpcIjMyMFwiLFwiQmFja2dyb3VuZFwiOntcIiRpZFwiOlwiMzIxXCIsXCJDb2xvclwiOntcIiRpZFwiOlwiMzIyXCIsXCJBXCI6ODksXCJSXCI6MCxcIkdcIjowLFwiQlwiOjB9fX0sXCJEdXJhdGlvblN0eWxlXCI6e1wiJGlkXCI6XCIzMjNcIixcIkZvbnRTZXR0aW5nc1wiOntcIiRpZFwiOlwiMzI0XCIsXCJGb250U2l6ZVwiOjEwLFwiRm9udE5hbWVcIjpcIkNhbGlicmlcIixcIklzQm9sZFwiOmZhbHNlLFwiSXNJdGFsaWNcIjpmYWxzZSxcIklzVW5kZXJsaW5lZFwiOmZhbHNlfSxcIkZvcmVncm91bmRcIjp7XCIkaWRcIjpcIjMyNVwiLFwiQ29sb3JcIjp7XCIkaWRcIjpcIjMyNlwiLFwiQVwiOjI1NSxcIlJcIjoyMzcsXCJHXCI6MTI1LFwiQlwiOjQ5fX0sXCJIb3Jpem9udGFsQWxpZ25tZW50XCI6MCxcIklzVmlzaWJsZVwiOmZhbHNlfSxcIk1hcmdpblwiOntcIiRpZFwiOlwiMzI3XCIsXCJUb3BcIjowLjAsXCJMZWZ0XCI6MC4wLFwiUmlnaHRcIjowLjAsXCJCb3R0b21cIjowLjB9LFwiU3RhcnREYXRlUG9zaXRpb25cIjowLFwiRW5kRGF0ZVBvc2l0aW9uXCI6MCxcIlRpdGxlUG9zaXRpb25cIjoyLFwiRHVyYXRpb25Qb3NpdGlvblwiOjAsXCJQZXJjZW50YWdlQ29tcGxldGVkUG9zaXRpb25cIjowLFwiU3BhY2luZ1wiOjMsXCJTaGFwZVN0eWxlXCI6e1wiJGlkXCI6XCIzMjhcIixcIk1hcmdpblwiOntcIiRpZFwiOlwiMzI5XCIsXCJUb3BcIjowLjAsXCJMZWZ0XCI6NC4wLFwiUmlnaHRcIjo0LjAsXCJCb3R0b21cIjowLjB9LFwiUGFkZGluZ1wiOntcIiRpZFwiOlwiMzMwXCIsXCJUb3BcIjowLjAsXCJMZWZ0XCI6MC4wLFwiUmlnaHRcIjowLjAsXCJCb3R0b21cIjowLjB9LFwiQmFja2dyb3VuZFwiOntcIiRpZFwiOlwiMzMxXCIsXCJDb2xvclwiOntcIiRpZFwiOlwiMzMyXCIsXCJBXCI6MjU1LFwiUlwiOjExMixcIkdcIjoxNzMsXCJCXCI6NzF9fSxcIklzVmlzaWJsZVwiOnRydWUsXCJXaWR0aFwiOjAuMCxcIkhlaWdodFwiOjE2LjExMzMzMzMzMzMzMzM0NCxcIkJvcmRlclN0eWxlXCI6e1wiJGlkXCI6XCIzMzNcIixcIkxpbmVTdHlsZVwiOntcIiRpZFwiOlwiMzM0XCIsXCJMaW5lQ29sb3JcIjp7XCIkaWRcIjpcIjMzNVwiLFwiQ29sb3JcIjp7XCIkaWRcIjpcIjMzNlwiLFwiQVwiOjI1NSxcIlJcIjoyMzQsXCJHXCI6MjIsXCJCXCI6MzB9fSxcIkxpbmVXZWlnaHRcIjoyLjAsXCJMaW5lVHlwZVwiOjB9LFwiSXNWaXNpYmxlXCI6ZmFsc2V9fSxcIlRpdGxlU3R5bGVcIjp7XCIkaWRcIjpcIjMzN1wiLFwiRm9udFNldHRpbmdzXCI6e1wiJGlkXCI6XCIzMzhcIixcIkZvbnRTaXplXCI6MTAsXCJGb250TmFtZVwiOlwiTVYgQm9saVwiLFwiSXNCb2xkXCI6ZmFsc2UsXCJJc0l0YWxpY1wiOmZhbHNlLFwiSXNVbmRlcmxpbmVkXCI6ZmFsc2V9LFwiRm9yZWdyb3VuZFwiOntcIiRpZFwiOlwiMzM5XCIsXCJDb2xvclwiOntcIiRpZFwiOlwiMzQwXCIsXCJBXCI6MjU1LFwiUlwiOjAsXCJHXCI6MCxcIkJcIjowfX0sXCJIb3Jpem9udGFsQWxpZ25tZW50XCI6MSxcIklzVmlzaWJsZVwiOnRydWV9LFwiRGF0ZVN0eWxlXCI6e1wiJGlkXCI6XCIzNDFcIixcIkZvbnRTZXR0aW5nc1wiOntcIiRpZFwiOlwiMzQyXCIsXCJGb250U2l6ZVwiOjEwLFwiRm9udE5hbWVcIjpcIkNhbGlicmlcIixcIklzQm9sZFwiOmZhbHNlLFwiSXNJdGFsaWNcIjpmYWxzZSxcIklzVW5kZXJsaW5lZFwiOmZhbHNlfSxcIkZvcmVncm91bmRcIjp7XCIkaWRcIjpcIjM0M1wiLFwiQ29sb3JcIjp7XCIkaWRcIjpcIjM0NFwiLFwiQVwiOjI1NSxcIlJcIjo2OCxcIkdcIjo4NCxcIkJcIjoxMDZ9fSxcIkhvcml6b250YWxBbGlnbm1lbnRcIjoyLFwiSXNWaXNpYmxlXCI6ZmFsc2V9LFwiRGF0ZUZvcm1hdFwiOntcIiRpZFwiOlwiMz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0NlwiLFwiRm9ybWF0XCI6MCxcIklzVmlzaWJsZVwiOmZhbHNlLFwiTGFzdEtub3duVmlzaWJpbGl0eVN0YXRlXCI6ZmFsc2V9fSxcIkRlZmF1bHRTd2ltbGFuZU1vdFN0eWxlXCI6e1wiJGlkXCI6XCIzNDdcIixcIlNoYXBlXCI6MCxcIlNoYXBlU2l6ZVwiOjEsXCJEZXRhaWxzU3BhY2luZ1wiOjIuMCxcIlBhZGRpbmdcIjp7XCIkaWRcIjpcIjM0OFwiLFwiVG9wXCI6Ny4wLFwiTGVmdFwiOjMuMCxcIlJpZ2h0XCI6MC4wLFwiQm90dG9tXCI6Mi4wfSxcIlBvc2l0aW9uT25UYXNrXCI6MSxcIlNoYXBlU3R5bGVcIjp7XCIkaWRcIjpcIjM0OVwiLFwiTWFyZ2luXCI6e1wiJGlkXCI6XCIzNTBcIixcIlRvcFwiOjAuMCxcIkxlZnRcIjowLjAsXCJSaWdodFwiOjAuMCxcIkJvdHRvbVwiOjAuMH0sXCJQYWRkaW5nXCI6e1wiJGlkXCI6XCIzNTFcIixcIlRvcFwiOjAuMCxcIkxlZnRcIjowLjAsXCJSaWdodFwiOjAuMCxcIkJvdHRvbVwiOjAuMH0sXCJCYWNrZ3JvdW5kXCI6e1wiJGlkXCI6XCIzNTJcIixcIkNvbG9yXCI6e1wiJGlkXCI6XCIzNTNcIixcIkFcIjoxMjcsXCJSXCI6MTg1LFwiR1wiOjE2NCxcIkJcIjoxMzd9fSxcIklzVmlzaWJsZVwiOnRydWUsXCJXaWR0aFwiOjE4LjAsXCJIZWlnaHRcIjoyMC4wLFwiQm9yZGVyU3R5bGVcIjp7XCIkaWRcIjpcIjM1NFwiLFwiTGluZVN0eWxlXCI6e1wiJGlkXCI6XCIzNTVcIixcIkxpbmVDb2xvclwiOntcIiRpZFwiOlwiMzU2XCIsXCJDb2xvclwiOntcIiRpZFwiOlwiMzU3XCIsXCJBXCI6MjU1LFwiUlwiOjIzNCxcIkdcIjoyMixcIkJcIjozMH19LFwiTGluZVdlaWdodFwiOjAuMCxcIkxpbmVUeXBlXCI6MH0sXCJJc1Zpc2libGVcIjpmYWxzZX19LFwiVGl0bGVTdHlsZVwiOntcIiRpZFwiOlwiMzU4XCIsXCJGb250U2V0dGluZ3NcIjp7XCIkaWRcIjpcIjM1OVwiLFwiRm9udFNpemVcIjoxMSxcIkZvbnROYW1lXCI6XCJDYWxpYnJpXCIsXCJJc0JvbGRcIjp0cnVlLFwiSXNJdGFsaWNcIjpmYWxzZSxcIklzVW5kZXJsaW5lZFwiOmZhbHNlfSxcIkZvcmVncm91bmRcIjp7XCIkaWRcIjpcIjM2MFwiLFwiQ29sb3JcIjp7XCIkaWRcIjpcIjM2MVwiLFwiQVwiOjI1NSxcIlJcIjowLFwiR1wiOjAsXCJCXCI6MH19LFwiSG9yaXpvbnRhbEFsaWdubWVudFwiOjEsXCJJc1Zpc2libGVcIjp0cnVlfSxcIkRhdGVTdHlsZVwiOntcIiRpZFwiOlwiMzYyXCIsXCJGb250U2V0dGluZ3NcIjp7XCIkaWRcIjpcIjM2M1wiLFwiRm9udFNpemVcIjoxMCxcIkZvbnROYW1lXCI6XCJDYWxpYnJpXCIsXCJJc0JvbGRcIjpmYWxzZSxcIklzSXRhbGljXCI6ZmFsc2UsXCJJc1VuZGVybGluZWRcIjpmYWxzZX0sXCJGb3JlZ3JvdW5kXCI6e1wiJGlkXCI6XCIzNjRcIixcIkNvbG9yXCI6e1wiJGlkXCI6XCIzNjVcIixcIkFcIjoyNTUsXCJSXCI6NjgsXCJHXCI6ODQsXCJCXCI6MTA2fX0sXCJIb3Jpem9udGFsQWxpZ25tZW50XCI6MCxcIklzVmlzaWJsZVwiOnRydWV9LFwiRGF0ZUZvcm1hdFwiOntcIiRpZFwiOlwiMzY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2N1wiLFwiRm9ybWF0XCI6MCxcIklzVmlzaWJsZVwiOmZhbHNlLFwiTGFzdEtub3duVmlzaWJpbGl0eVN0YXRlXCI6ZmFsc2V9fX0se1wiJGlkXCI6XCIzNjhcIixcIlN0eWxlSWRcIjpcImNkZTFhZjQ3LTliNjktNGYxOC1iYmRmLTBkNDcwMmY5M2U4M1wiLFwiTmFtZVwiOlwiU3dpbWxhbmUgU3R5bGUgM1wiLFwiSGVhZGVyU3R5bGVcIjp7XCIkaWRcIjpcIjM2OVwiLFwiVGV4dFN0eWxlXCI6e1wiJGlkXCI6XCIzNzBcIixcIkZvbnRTZXR0aW5nc1wiOntcIiRpZFwiOlwiMzcxXCIsXCJGb250U2l6ZVwiOjEyLFwiRm9udE5hbWVcIjpcIk1WIEJvbGlcIixcIklzQm9sZFwiOmZhbHNlLFwiSXNJdGFsaWNcIjpmYWxzZSxcIklzVW5kZXJsaW5lZFwiOmZhbHNlfSxcIkZvcmVncm91bmRcIjp7XCIkaWRcIjpcIjM3MlwiLFwiQ29sb3JcIjp7XCIkaWRcIjpcIjM3M1wiLFwiQVwiOjI1NSxcIlJcIjo3MSxcIkdcIjo0OSxcIkJcIjo1OH19LFwiSG9yaXpvbnRhbEFsaWdubWVudFwiOjAsXCJJc1Zpc2libGVcIjpmYWxzZX0sXCJSZWN0YW5nbGVTdHlsZVwiOntcIiRpZFwiOlwiMzc0XCIsXCJNYXJnaW5cIjp7XCIkaWRcIjpcIjM3NVwiLFwiVG9wXCI6MC4wLFwiTGVmdFwiOjAuMCxcIlJpZ2h0XCI6MC4wLFwiQm90dG9tXCI6MC4wfSxcIlBhZGRpbmdcIjp7XCIkaWRcIjpcIjM3NlwiLFwiVG9wXCI6MC4wLFwiTGVmdFwiOjAuMCxcIlJpZ2h0XCI6MC4wLFwiQm90dG9tXCI6MC4wfSxcIkJhY2tncm91bmRcIjp7XCIkaWRcIjpcIjM3N1wiLFwiQ29sb3JcIjp7XCIkaWRcIjpcIjM3OFwiLFwiQVwiOjEyNyxcIlJcIjoxNDEsXCJHXCI6OTksXCJCXCI6MTE2fX0sXCJJc1Zpc2libGVcIjpmYWxzZSxcIldpZHRoXCI6MC4wLFwiSGVpZ2h0XCI6MC4wLFwiQm9yZGVyU3R5bGVcIjp7XCIkaWRcIjpcIjM3OVwiLFwiTGluZVN0eWxlXCI6e1wiJGlkXCI6XCIzODBcIixcIkxpbmVDb2xvclwiOntcIiRpZFwiOlwiMzgxXCIsXCJDb2xvclwiOntcIiRpZFwiOlwiMzgyXCIsXCJBXCI6MjU1LFwiUlwiOjIxLFwiR1wiOjM3LFwiQlwiOjY2fX0sXCJMaW5lV2VpZ2h0XCI6MC4wLFwiTGluZVR5cGVcIjowfSxcIklzVmlzaWJsZVwiOmZhbHNlfX19LFwiQmFja2dyb3VuZFN0eWxlXCI6e1wiJGlkXCI6XCIzODNcIixcIk1hcmdpblwiOntcIiRpZFwiOlwiMzg0XCIsXCJUb3BcIjowLjAsXCJMZWZ0XCI6MC4wLFwiUmlnaHRcIjowLjAsXCJCb3R0b21cIjowLjB9LFwiUGFkZGluZ1wiOntcIiRpZFwiOlwiMzg1XCIsXCJUb3BcIjowLjAsXCJMZWZ0XCI6MC4wLFwiUmlnaHRcIjowLjAsXCJCb3R0b21cIjowLjB9LFwiQmFja2dyb3VuZFwiOntcIiRpZFwiOlwiMzg2XCIsXCJDb2xvclwiOntcIiRpZFwiOlwiMzg3XCIsXCJBXCI6MzgsXCJSXCI6MTQxLFwiR1wiOjk5LFwiQlwiOjExNn19LFwiSXNWaXNpYmxlXCI6dHJ1ZSxcIldpZHRoXCI6MC4wLFwiSGVpZ2h0XCI6MC4wLFwiQm9yZGVyU3R5bGVcIjp7XCIkaWRcIjpcIjM4OFwiLFwiTGluZVN0eWxlXCI6e1wiJGlkXCI6XCIzODlcIixcIkxpbmVDb2xvclwiOntcIiRpZFwiOlwiMzkwXCIsXCJDb2xvclwiOntcIiRpZFwiOlwiMzkxXCIsXCJBXCI6MjU1LFwiUlwiOjIzNCxcIkdcIjoyMixcIkJcIjozMH19LFwiTGluZVdlaWdodFwiOjAuMCxcIkxpbmVUeXBlXCI6MH0sXCJJc1Zpc2libGVcIjpmYWxzZX19LFwiSXNBYm92ZVRpbWViYW5kXCI6ZmFsc2UsXCJTcGFjaW5nXCI6NSxcIkRlZmF1bHRTd2ltbGFuZUFjdGl2aXR5U3R5bGVcIjp7XCIkaWRcIjpcIjM5MlwiLFwiSGVhZGVyU3R5bGVcIjp7XCIkaWRcIjpcIjM5M1wiLFwiVGV4dFN0eWxlXCI6e1wiJGlkXCI6XCIzOTRcIixcIkZvbnRTZXR0aW5nc1wiOntcIiRpZFwiOlwiMzk1XCIsXCJGb250U2l6ZVwiOjExLFwiRm9udE5hbWVcIjpcIkNhbGlicmlcIixcIklzQm9sZFwiOmZhbHNlLFwiSXNJdGFsaWNcIjpmYWxzZSxcIklzVW5kZXJsaW5lZFwiOmZhbHNlfSxcIkZvcmVncm91bmRcIjp7XCIkaWRcIjpcIjM5NlwiLFwiQ29sb3JcIjp7XCIkaWRcIjpcIjM5N1wiLFwiQVwiOjI1NSxcIlJcIjowLFwiR1wiOjAsXCJCXCI6MH19LFwiSG9yaXpvbnRhbEFsaWdubWVudFwiOjAsXCJJc1Zpc2libGVcIjp0cnVlfSxcIlJlY3RhbmdsZVN0eWxlXCI6e1wiJGlkXCI6XCIzOThcIixcIk1hcmdpblwiOntcIiRpZFwiOlwiMzk5XCIsXCJUb3BcIjowLjAsXCJMZWZ0XCI6MC4wLFwiUmlnaHRcIjowLjAsXCJCb3R0b21cIjowLjB9LFwiUGFkZGluZ1wiOntcIiRpZFwiOlwiNDAwXCIsXCJUb3BcIjowLjAsXCJMZWZ0XCI6MC4wLFwiUmlnaHRcIjowLjAsXCJCb3R0b21cIjowLjB9LFwiQmFja2dyb3VuZFwiOntcIiRpZFwiOlwiNDAxXCIsXCJDb2xvclwiOntcIiRpZFwiOlwiNDAyXCIsXCJBXCI6NjMsXCJSXCI6MTQxLFwiR1wiOjk5LFwiQlwiOjExNn19LFwiSXNWaXNpYmxlXCI6dHJ1ZSxcIldpZHRoXCI6MC4wLFwiSGVpZ2h0XCI6MC4wLFwiQm9yZGVyU3R5bGVcIjp7XCIkaWRcIjpcIjQwM1wiLFwiTGluZVN0eWxlXCI6e1wiJGlkXCI6XCI0MDRcIixcIkxpbmVDb2xvclwiOntcIiRpZFwiOlwiNDA1XCIsXCJDb2xvclwiOntcIiRpZFwiOlwiNDA2XCIsXCJBXCI6MjU1LFwiUlwiOjI1NSxcIkdcIjowLFwiQlwiOjB9fSxcIkxpbmVXZWlnaHRcIjowLjAsXCJMaW5lVHlwZVwiOjB9LFwiSXNWaXNpYmxlXCI6ZmFsc2V9fX0sXCJCYWNrZ3JvdW5kU3R5bGVcIjp7XCIkaWRcIjpcIjQwN1wiLFwiTWFyZ2luXCI6e1wiJGlkXCI6XCI0MDhcIixcIlRvcFwiOjAuMCxcIkxlZnRcIjowLjAsXCJSaWdodFwiOjAuMCxcIkJvdHRvbVwiOjAuMH0sXCJQYWRkaW5nXCI6e1wiJGlkXCI6XCI0MDlcIixcIlRvcFwiOjAuMCxcIkxlZnRcIjowLjAsXCJSaWdodFwiOjAuMCxcIkJvdHRvbVwiOjAuMH0sXCJCYWNrZ3JvdW5kXCI6e1wiJGlkXCI6XCI0MTBcIixcIkNvbG9yXCI6e1wiJGlkXCI6XCI0MTFcIixcIkFcIjozOCxcIlJcIjoxNDEsXCJHXCI6OTksXCJCXCI6MTE2fX0sXCJJc1Zpc2libGVcIjp0cnVlLFwiV2lkdGhcIjowLjAsXCJIZWlnaHRcIjowLjAsXCJCb3JkZXJTdHlsZVwiOntcIiRpZFwiOlwiNDEyXCIsXCJMaW5lU3R5bGVcIjp7XCIkaWRcIjpcIjQxM1wiLFwiTGluZUNvbG9yXCI6e1wiJGlkXCI6XCI0MTRcIixcIkNvbG9yXCI6e1wiJGlkXCI6XCI0MTVcIixcIkFcIjoyNTUsXCJSXCI6MjM0LFwiR1wiOjIyLFwiQlwiOjMwfX0sXCJMaW5lV2VpZ2h0XCI6MC4wLFwiTGluZVR5cGVcIjowfSxcIklzVmlzaWJsZVwiOmZhbHNlfX19LFwiRGVmYXVsdFN3aW1sYW5lTWlsZXN0b25lU3R5bGVcIjp7XCIkaWRcIjpcIjQxNlwiLFwiVGl0bGVQb3NpdGlvblwiOjIsXCJEYXRlUG9zaXRpb25cIjowLFwiU2hhcGVUeXBlXCI6NixcIlNoYXBlU2l6ZVwiOjAsXCJTcGFjaW5nXCI6NSxcIlNoYXBlU3R5bGVcIjp7XCIkaWRcIjpcIjQxN1wi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yNTUsXCJSXCI6MTQxLFwiR1wiOjk5LFwiQlwiOjExNn19LFwiSXNWaXNpYmxlXCI6dHJ1ZSxcIldpZHRoXCI6MTIuMCxcIkhlaWdodFwiOjE0LjAsXCJCb3JkZXJTdHlsZVwiOntcIiRpZFwiOlwiNDIyXCIsXCJMaW5lU3R5bGVcIjp7XCIkaWRcIjpcIjQyM1wiLFwiTGluZUNvbG9yXCI6e1wiJGlkXCI6XCI0MjRcIixcIkNvbG9yXCI6e1wiJGlkXCI6XCI0MjVcIixcIkFcIjoyNTUsXCJSXCI6MjM0LFwiR1wiOjIyLFwiQlwiOjMwfX0sXCJMaW5lV2VpZ2h0XCI6Mi4wLFwiTGluZVR5cGVcIjowfSxcIklzVmlzaWJsZVwiOmZhbHNlfX0sXCJUaXRsZVN0eWxlXCI6e1wiJGlkXCI6XCI0MjZcIixcIkZvbnRTZXR0aW5nc1wiOntcIiRpZFwiOlwiNDI3XCIsXCJGb250U2l6ZVwiOjExLFwiRm9udE5hbWVcIjpcIk1WIEJvbGlcIixcIklzQm9sZFwiOmZhbHNlLFwiSXNJdGFsaWNcIjpmYWxzZSxcIklzVW5kZXJsaW5lZFwiOmZhbHNlfSxcIkZvcmVncm91bmRcIjp7XCIkaWRcIjpcIjQyOFwiLFwiQ29sb3JcIjp7XCIkaWRcIjpcIjQyOVwiLFwiQVwiOjI1NSxcIlJcIjowLFwiR1wiOjAsXCJCXCI6MH19LFwiSG9yaXpvbnRhbEFsaWdubWVudFwiOjAsXCJJc1Zpc2libGVcIjp0cnVlfSxcIkRhdGVTdHlsZVwiOntcIiRpZFwiOlwiNDMwXCIsXCJGb250U2V0dGluZ3NcIjp7XCIkaWRcIjpcIjQzMVwiLFwiRm9udFNpemVcIjoxMCxcIkZvbnROYW1lXCI6XCJDYWxpYnJpXCIsXCJJc0JvbGRcIjpmYWxzZSxcIklzSXRhbGljXCI6ZmFsc2UsXCJJc1VuZGVybGluZWRcIjpmYWxzZX0sXCJGb3JlZ3JvdW5kXCI6e1wiJGlkXCI6XCI0MzJcIixcIkNvbG9yXCI6e1wiJGlkXCI6XCI0MzNcIixcIkFcIjoyNTUsXCJSXCI6NjgsXCJHXCI6ODQsXCJCXCI6MTA2fX0sXCJIb3Jpem9udGFsQWxpZ25tZW50XCI6MixcIklzVmlzaWJsZVwiOmZhbHNlfSxcIkRhdGVGb3JtYXRcIjp7XCIkaWRcIjpcIjQz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MzVcIixcIkZvcm1hdFwiOjAsXCJJc1Zpc2libGVcIjpmYWxzZSxcIkxhc3RLbm93blZpc2liaWxpdHlTdGF0ZVwiOmZhbHNlfX0sXCJEZWZhdWx0U3dpbWxhbmVUYXNrU3R5bGVcIjp7XCIkaWRcIjpcIjQzNlwiLFwiU2hhcGVcIjoyLFwiU2hhcGVUaGlja25lc3NcIjowLFwiRHVyYXRpb25Gb3JtYXRcIjowLFwiUGVyY2VudGFnZUNvbXBsZXRlVGV4dFN0eWxlXCI6e1wiJGlkXCI6XCI0MzdcIixcIkZvbnRTZXR0aW5nc1wiOntcIiRpZFwiOlwiNDM4XCIsXCJGb250U2l6ZVwiOjEwLFwiRm9udE5hbWVcIjpcIkNhbGlicmlcIixcIklzQm9sZFwiOmZhbHNlLFwiSXNJdGFsaWNcIjpmYWxzZSxcIklzVW5kZXJsaW5lZFwiOmZhbHNlfSxcIkZvcmVncm91bmRcIjp7XCIkaWRcIjpcIjQzOVwiLFwiQ29sb3JcIjp7XCIkaWRcIjpcIjQ0MFwiLFwiQVwiOjI1NSxcIlJcIjoxOTIsXCJHXCI6ODAsXCJCXCI6Nzd9fSxcIkhvcml6b250YWxBbGlnbm1lbnRcIjowLFwiSXNWaXNpYmxlXCI6ZmFsc2V9LFwiUGVyY2VudGFnZUNvbXBsZXRlSGlnaGxpZ2h0U3R5bGVcIjp7XCIkaWRcIjpcIjQ0MVwiLFwiQmFja2dyb3VuZFwiOntcIiRpZFwiOlwiNDQyXCIsXCJDb2xvclwiOntcIiRpZFwiOlwiNDQzXCIsXCJBXCI6ODksXCJSXCI6MCxcIkdcIjowLFwiQlwiOjB9fX0sXCJEdXJhdGlvblN0eWxlXCI6e1wiJGlkXCI6XCI0NDRcIixcIkZvbnRTZXR0aW5nc1wiOntcIiRpZFwiOlwiNDQ1XCIsXCJGb250U2l6ZVwiOjEwLFwiRm9udE5hbWVcIjpcIkNhbGlicmlcIixcIklzQm9sZFwiOmZhbHNlLFwiSXNJdGFsaWNcIjpmYWxzZSxcIklzVW5kZXJsaW5lZFwiOmZhbHNlfSxcIkZvcmVncm91bmRcIjp7XCIkaWRcIjpcIjQ0NlwiLFwiQ29sb3JcIjp7XCIkaWRcIjpcIjQ0N1wiLFwiQVwiOjI1NSxcIlJcIjoyMzcsXCJHXCI6MTI1LFwiQlwiOjQ5fX0sXCJIb3Jpem9udGFsQWxpZ25tZW50XCI6MCxcIklzVmlzaWJsZVwiOmZhbHNlfSxcIk1hcmdpblwiOntcIiRpZFwiOlwiNDQ4XCIsXCJUb3BcIjowLjAsXCJMZWZ0XCI6MC4wLFwiUmlnaHRcIjowLjAsXCJCb3R0b21cIjowLjB9LFwiU3RhcnREYXRlUG9zaXRpb25cIjowLFwiRW5kRGF0ZVBvc2l0aW9uXCI6MCxcIlRpdGxlUG9zaXRpb25cIjoyLFwiRHVyYXRpb25Qb3NpdGlvblwiOjAsXCJQZXJjZW50YWdlQ29tcGxldGVkUG9zaXRpb25cIjowLFwiU3BhY2luZ1wiOjMsXCJTaGFwZVN0eWxlXCI6e1wiJGlkXCI6XCI0NDlcIixcIk1hcmdpblwiOntcIiRpZFwiOlwiNDUwXCIsXCJUb3BcIjowLjAsXCJMZWZ0XCI6NC4wLFwiUmlnaHRcIjo0LjAsXCJCb3R0b21cIjowLjB9LFwiUGFkZGluZ1wiOntcIiRpZFwiOlwiNDUxXCIsXCJUb3BcIjowLjAsXCJMZWZ0XCI6MC4wLFwiUmlnaHRcIjowLjAsXCJCb3R0b21cIjowLjB9LFwiQmFja2dyb3VuZFwiOntcIiRpZFwiOlwiNDUyXCIsXCJDb2xvclwiOntcIiRpZFwiOlwiNDUzXCIsXCJBXCI6MjU1LFwiUlwiOjE0MSxcIkdcIjo5OSxcIkJcIjoxMTZ9fSxcIklzVmlzaWJsZVwiOnRydWUsXCJXaWR0aFwiOjAuMCxcIkhlaWdodFwiOjE2LjExMzMzMzMzMzMzMzM0NCxcIkJvcmRlclN0eWxlXCI6e1wiJGlkXCI6XCI0NTRcIixcIkxpbmVTdHlsZVwiOntcIiRpZFwiOlwiNDU1XCIsXCJMaW5lQ29sb3JcIjp7XCIkaWRcIjpcIjQ1NlwiLFwiQ29sb3JcIjp7XCIkaWRcIjpcIjQ1N1wiLFwiQVwiOjI1NSxcIlJcIjoyMzQsXCJHXCI6MjIsXCJCXCI6MzB9fSxcIkxpbmVXZWlnaHRcIjoyLjAsXCJMaW5lVHlwZVwiOjB9LFwiSXNWaXNpYmxlXCI6ZmFsc2V9fSxcIlRpdGxlU3R5bGVcIjp7XCIkaWRcIjpcIjQ1OFwiLFwiRm9udFNldHRpbmdzXCI6e1wiJGlkXCI6XCI0NTlcIixcIkZvbnRTaXplXCI6MTAsXCJGb250TmFtZVwiOlwiTVYgQm9saVwiLFwiSXNCb2xkXCI6ZmFsc2UsXCJJc0l0YWxpY1wiOmZhbHNlLFwiSXNVbmRlcmxpbmVkXCI6ZmFsc2V9LFwiRm9yZWdyb3VuZFwiOntcIiRpZFwiOlwiNDYwXCIsXCJDb2xvclwiOntcIiRpZFwiOlwiNDYxXCIsXCJBXCI6MjU1LFwiUlwiOjI1NSxcIkdcIjoyNTUsXCJCXCI6MjU1fX0sXCJIb3Jpem9udGFsQWxpZ25tZW50XCI6MSxcIklzVmlzaWJsZVwiOnRydWV9LFwiRGF0ZVN0eWxlXCI6e1wiJGlkXCI6XCI0NjJcIixcIkZvbnRTZXR0aW5nc1wiOntcIiRpZFwiOlwiNDYzXCIsXCJGb250U2l6ZVwiOjEwLFwiRm9udE5hbWVcIjpcIkNhbGlicmlcIixcIklzQm9sZFwiOmZhbHNlLFwiSXNJdGFsaWNcIjpmYWxzZSxcIklzVW5kZXJsaW5lZFwiOmZhbHNlfSxcIkZvcmVncm91bmRcIjp7XCIkaWRcIjpcIjQ2NFwiLFwiQ29sb3JcIjp7XCIkaWRcIjpcIjQ2NVwiLFwiQVwiOjI1NSxcIlJcIjo2OCxcIkdcIjo4NCxcIkJcIjoxMDZ9fSxcIkhvcml6b250YWxBbGlnbm1lbnRcIjoyLFwiSXNWaXNpYmxlXCI6ZmFsc2V9LFwiRGF0ZUZvcm1hdFwiOntcIiRpZFwiOlwiNDY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2N1wiLFwiRm9ybWF0XCI6MCxcIklzVmlzaWJsZVwiOmZhbHNlLFwiTGFzdEtub3duVmlzaWJpbGl0eVN0YXRlXCI6ZmFsc2V9fSxcIkRlZmF1bHRTd2ltbGFuZU1vdFN0eWxlXCI6e1wiJGlkXCI6XCI0NjhcIixcIlNoYXBlXCI6MCxcIlNoYXBlU2l6ZVwiOjEsXCJEZXRhaWxzU3BhY2luZ1wiOjIuMCxcIlBhZGRpbmdcIjp7XCIkaWRcIjpcIjQ2OVwiLFwiVG9wXCI6Ny4wLFwiTGVmdFwiOjMuMCxcIlJpZ2h0XCI6MC4wLFwiQm90dG9tXCI6Mi4wfSxcIlBvc2l0aW9uT25UYXNrXCI6MSxcIlNoYXBlU3R5bGVcIjp7XCIkaWRcIjpcIjQ3MFwiLFwiTWFyZ2luXCI6e1wiJGlkXCI6XCI0NzFcIixcIlRvcFwiOjAuMCxcIkxlZnRcIjowLjAsXCJSaWdodFwiOjAuMCxcIkJvdHRvbVwiOjAuMH0sXCJQYWRkaW5nXCI6e1wiJGlkXCI6XCI0NzJcIixcIlRvcFwiOjAuMCxcIkxlZnRcIjowLjAsXCJSaWdodFwiOjAuMCxcIkJvdHRvbVwiOjAuMH0sXCJCYWNrZ3JvdW5kXCI6e1wiJGlkXCI6XCI0NzNcIixcIkNvbG9yXCI6e1wiJGlkXCI6XCI0NzRcIixcIkFcIjoxMjcsXCJSXCI6MTQxLFwiR1wiOjk5LFwiQlwiOjExNn19LFwiSXNWaXNpYmxlXCI6dHJ1ZSxcIldpZHRoXCI6MTguMCxcIkhlaWdodFwiOjIwLjAsXCJCb3JkZXJTdHlsZVwiOntcIiRpZFwiOlwiNDc1XCIsXCJMaW5lU3R5bGVcIjp7XCIkaWRcIjpcIjQ3NlwiLFwiTGluZUNvbG9yXCI6e1wiJGlkXCI6XCI0NzdcIixcIkNvbG9yXCI6e1wiJGlkXCI6XCI0NzhcIixcIkFcIjoyNTUsXCJSXCI6MjM0LFwiR1wiOjIyLFwiQlwiOjMwfX0sXCJMaW5lV2VpZ2h0XCI6MC4wLFwiTGluZVR5cGVcIjowfSxcIklzVmlzaWJsZVwiOmZhbHNlfX0sXCJUaXRsZVN0eWxlXCI6e1wiJGlkXCI6XCI0NzlcIixcIkZvbnRTZXR0aW5nc1wiOntcIiRpZFwiOlwiNDgwXCIsXCJGb250U2l6ZVwiOjExLFwiRm9udE5hbWVcIjpcIkNhbGlicmlcIixcIklzQm9sZFwiOnRydWUsXCJJc0l0YWxpY1wiOmZhbHNlLFwiSXNVbmRlcmxpbmVkXCI6ZmFsc2V9LFwiRm9yZWdyb3VuZFwiOntcIiRpZFwiOlwiNDgxXCIsXCJDb2xvclwiOntcIiRpZFwiOlwiNDgyXCIsXCJBXCI6MjU1LFwiUlwiOjAsXCJHXCI6MCxcIkJcIjowfX0sXCJIb3Jpem9udGFsQWxpZ25tZW50XCI6MSxcIklzVmlzaWJsZVwiOnRydWV9LFwiRGF0ZVN0eWxlXCI6e1wiJGlkXCI6XCI0ODNcIixcIkZvbnRTZXR0aW5nc1wiOntcIiRpZFwiOlwiNDg0XCIsXCJGb250U2l6ZVwiOjEwLFwiRm9udE5hbWVcIjpcIkNhbGlicmlcIixcIklzQm9sZFwiOmZhbHNlLFwiSXNJdGFsaWNcIjpmYWxzZSxcIklzVW5kZXJsaW5lZFwiOmZhbHNlfSxcIkZvcmVncm91bmRcIjp7XCIkaWRcIjpcIjQ4NVwiLFwiQ29sb3JcIjp7XCIkaWRcIjpcIjQ4NlwiLFwiQVwiOjI1NSxcIlJcIjo2OCxcIkdcIjo4NCxcIkJcIjoxMDZ9fSxcIkhvcml6b250YWxBbGlnbm1lbnRcIjowLFwiSXNWaXNpYmxlXCI6dHJ1ZX0sXCJEYXRlRm9ybWF0XCI6e1wiJGlkXCI6XCI0OD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g4XCIsXCJGb3JtYXRcIjowLFwiSXNWaXNpYmxlXCI6ZmFsc2UsXCJMYXN0S25vd25WaXNpYmlsaXR5U3RhdGVcIjpmYWxzZX19fSx7XCIkaWRcIjpcIjQ4OVwiLFwiU3R5bGVJZFwiOlwiYmFhMjg1NDAtZWQzNS00N2JmLTgxMjctZWNjNDc0NWI3NjBhXCIsXCJOYW1lXCI6XCJTd2ltbGFuZSBTdHlsZSA0XCIsXCJIZWFkZXJTdHlsZVwiOntcIiRpZFwiOlwiNDkwXCIsXCJUZXh0U3R5bGVcIjp7XCIkaWRcIjpcIjQ5MVwiLFwiRm9udFNldHRpbmdzXCI6e1wiJGlkXCI6XCI0OTJcIixcIkZvbnRTaXplXCI6MTIsXCJGb250TmFtZVwiOlwiTVYgQm9saVwiLFwiSXNCb2xkXCI6ZmFsc2UsXCJJc0l0YWxpY1wiOmZhbHNlLFwiSXNVbmRlcmxpbmVkXCI6ZmFsc2V9LFwiRm9yZWdyb3VuZFwiOntcIiRpZFwiOlwiNDkzXCIsXCJDb2xvclwiOntcIiRpZFwiOlwiNDk0XCIsXCJBXCI6MjU1LFwiUlwiOjcwLFwiR1wiOjcwLFwiQlwiOjc0fX0sXCJIb3Jpem9udGFsQWxpZ25tZW50XCI6MCxcIklzVmlzaWJsZVwiOmZhbHNlfSxcIlJlY3RhbmdsZVN0eWxlXCI6e1wiJGlkXCI6XCI0OTVcIixcIk1hcmdpblwiOntcIiRpZFwiOlwiNDk2XCIsXCJUb3BcIjowLjAsXCJMZWZ0XCI6MC4wLFwiUmlnaHRcIjowLjAsXCJCb3R0b21cIjowLjB9LFwiUGFkZGluZ1wiOntcIiRpZFwiOlwiNDk3XCIsXCJUb3BcIjowLjAsXCJMZWZ0XCI6MC4wLFwiUmlnaHRcIjowLjAsXCJCb3R0b21cIjowLjB9LFwiQmFja2dyb3VuZFwiOntcIiRpZFwiOlwiNDk4XCIsXCJDb2xvclwiOntcIiRpZFwiOlwiNDk5XCIsXCJBXCI6MTI3LFwiUlwiOjk3LFwiR1wiOjEyOSxcIkJcIjoxNTF9fSxcIklzVmlzaWJsZVwiOmZhbHNlLFwiV2lkdGhcIjowLjAsXCJIZWlnaHRcIjowLjAsXCJCb3JkZXJTdHlsZVwiOntcIiRpZFwiOlwiNTAwXCIsXCJMaW5lU3R5bGVcIjp7XCIkaWRcIjpcIjUwMVwiLFwiTGluZUNvbG9yXCI6e1wiJGlkXCI6XCI1MDJcIixcIkNvbG9yXCI6e1wiJGlkXCI6XCI1MDNcIixcIkFcIjoyNTUsXCJSXCI6NTUsXCJHXCI6NTUsXCJCXCI6NTV9fSxcIkxpbmVXZWlnaHRcIjowLjAsXCJMaW5lVHlwZVwiOjB9LFwiSXNWaXNpYmxlXCI6ZmFsc2V9fX0sXCJCYWNrZ3JvdW5kU3R5bGVcIjp7XCIkaWRcIjpcIjUwNFwiLFwiTWFyZ2luXCI6e1wiJGlkXCI6XCI1MDVcIixcIlRvcFwiOjAuMCxcIkxlZnRcIjowLjAsXCJSaWdodFwiOjAuMCxcIkJvdHRvbVwiOjAuMH0sXCJQYWRkaW5nXCI6e1wiJGlkXCI6XCI1MDZcIixcIlRvcFwiOjAuMCxcIkxlZnRcIjowLjAsXCJSaWdodFwiOjAuMCxcIkJvdHRvbVwiOjAuMH0sXCJCYWNrZ3JvdW5kXCI6e1wiJGlkXCI6XCI1MDdcIixcIkNvbG9yXCI6e1wiJGlkXCI6XCI1MDhcIixcIkFcIjozOCxcIlJcIjoxNDYsXCJHXCI6MTY5LFwiQlwiOjE4NX19LFwiSXNWaXNpYmxlXCI6dHJ1ZSxcIldpZHRoXCI6MC4wLFwiSGVpZ2h0XCI6MC4wLFwiQm9yZGVyU3R5bGVcIjp7XCIkaWRcIjpcIjUwOVwiLFwiTGluZVN0eWxlXCI6e1wiJGlkXCI6XCI1MTBcIixcIkxpbmVDb2xvclwiOntcIiRpZFwiOlwiNTExXCIsXCJDb2xvclwiOntcIiRpZFwiOlwiNTEyXCIsXCJBXCI6MjU1LFwiUlwiOjIzNCxcIkdcIjoyMixcIkJcIjozMH19LFwiTGluZVdlaWdodFwiOjAuMCxcIkxpbmVUeXBlXCI6MH0sXCJJc1Zpc2libGVcIjpmYWxzZX19LFwiSXNBYm92ZVRpbWViYW5kXCI6ZmFsc2UsXCJTcGFjaW5nXCI6NSxcIkRlZmF1bHRTd2ltbGFuZUFjdGl2aXR5U3R5bGVcIjp7XCIkaWRcIjpcIjUxM1wiLFwiSGVhZGVyU3R5bGVcIjp7XCIkaWRcIjpcIjUxNFwiLFwiVGV4dFN0eWxlXCI6e1wiJGlkXCI6XCI1MTVcIixcIkZvbnRTZXR0aW5nc1wiOntcIiRpZFwiOlwiNTE2XCIsXCJGb250U2l6ZVwiOjExLFwiRm9udE5hbWVcIjpcIkNhbGlicmlcIixcIklzQm9sZFwiOmZhbHNlLFwiSXNJdGFsaWNcIjpmYWxzZSxcIklzVW5kZXJsaW5lZFwiOmZhbHNlfSxcIkZvcmVncm91bmRcIjp7XCIkaWRcIjpcIjUxN1wiLFwiQ29sb3JcIjp7XCIkaWRcIjpcIjUxOFwiLFwiQVwiOjI1NSxcIlJcIjowLFwiR1wiOjAsXCJCXCI6MH19LFwiSG9yaXpvbnRhbEFsaWdubWVudFwiOjAsXCJJc1Zpc2libGVcIjp0cnVlfSxcIlJlY3RhbmdsZVN0eWxlXCI6e1wiJGlkXCI6XCI1MTlcIixcIk1hcmdpblwiOntcIiRpZFwiOlwiNTIwXCIsXCJUb3BcIjowLjAsXCJMZWZ0XCI6MC4wLFwiUmlnaHRcIjowLjAsXCJCb3R0b21cIjowLjB9LFwiUGFkZGluZ1wiOntcIiRpZFwiOlwiNTIxXCIsXCJUb3BcIjowLjAsXCJMZWZ0XCI6MC4wLFwiUmlnaHRcIjowLjAsXCJCb3R0b21cIjowLjB9LFwiQmFja2dyb3VuZFwiOntcIiRpZFwiOlwiNTIyXCIsXCJDb2xvclwiOntcIiRpZFwiOlwiNTIzXCIsXCJBXCI6NjMsXCJSXCI6OTcsXCJHXCI6MTI5LFwiQlwiOjE1MX19LFwiSXNWaXNpYmxlXCI6dHJ1ZSxcIldpZHRoXCI6MC4wLFwiSGVpZ2h0XCI6MC4wLFwiQm9yZGVyU3R5bGVcIjp7XCIkaWRcIjpcIjUyNFwiLFwiTGluZVN0eWxlXCI6e1wiJGlkXCI6XCI1MjVcIixcIkxpbmVDb2xvclwiOntcIiRpZFwiOlwiNTI2XCIsXCJDb2xvclwiOntcIiRpZFwiOlwiNTI3XCIsXCJBXCI6MjU1LFwiUlwiOjI1NSxcIkdcIjowLFwiQlwiOjB9fSxcIkxpbmVXZWlnaHRcIjowLjAsXCJMaW5lVHlwZVwiOjB9LFwiSXNWaXNpYmxlXCI6ZmFsc2V9fX0sXCJCYWNrZ3JvdW5kU3R5bGVcIjp7XCIkaWRcIjpcIjUyOFwiLFwiTWFyZ2luXCI6e1wiJGlkXCI6XCI1MjlcIixcIlRvcFwiOjAuMCxcIkxlZnRcIjowLjAsXCJSaWdodFwiOjAuMCxcIkJvdHRvbVwiOjAuMH0sXCJQYWRkaW5nXCI6e1wiJGlkXCI6XCI1MzBcIixcIlRvcFwiOjAuMCxcIkxlZnRcIjowLjAsXCJSaWdodFwiOjAuMCxcIkJvdHRvbVwiOjAuMH0sXCJCYWNrZ3JvdW5kXCI6e1wiJGlkXCI6XCI1MzFcIixcIkNvbG9yXCI6e1wiJGlkXCI6XCI1MzJcIixcIkFcIjozOCxcIlJcIjoxNDYsXCJHXCI6MTY5LFwiQlwiOjE4NX19LFwiSXNWaXNpYmxlXCI6dHJ1ZSxcIldpZHRoXCI6MC4wLFwiSGVpZ2h0XCI6MC4wLFwiQm9yZGVyU3R5bGVcIjp7XCIkaWRcIjpcIjUzM1wiLFwiTGluZVN0eWxlXCI6e1wiJGlkXCI6XCI1MzRcIixcIkxpbmVDb2xvclwiOntcIiRpZFwiOlwiNTM1XCIsXCJDb2xvclwiOntcIiRpZFwiOlwiNTM2XCIsXCJBXCI6MjU1LFwiUlwiOjIzNCxcIkdcIjoyMixcIkJcIjozMH19LFwiTGluZVdlaWdodFwiOjAuMCxcIkxpbmVUeXBlXCI6MH0sXCJJc1Zpc2libGVcIjpmYWxzZX19fSxcIkRlZmF1bHRTd2ltbGFuZU1pbGVzdG9uZVN0eWxlXCI6e1wiJGlkXCI6XCI1MzdcIixcIlRpdGxlUG9zaXRpb25cIjoyLFwiRGF0ZVBvc2l0aW9uXCI6MCxcIlNoYXBlVHlwZVwiOjYsXCJTaGFwZVNpemVcIjowLFwiU3BhY2luZ1wiOjUsXCJTaGFwZVN0eWxlXCI6e1wiJGlkXCI6XCI1MzhcIixcIk1hcmdpblwiOntcIiRpZFwiOlwiNTM5XCIsXCJUb3BcIjowLjAsXCJMZWZ0XCI6MC4wLFwiUmlnaHRcIjowLjAsXCJCb3R0b21cIjowLjB9LFwiUGFkZGluZ1wiOntcIiRpZFwiOlwiNTQwXCIsXCJUb3BcIjowLjAsXCJMZWZ0XCI6MC4wLFwiUmlnaHRcIjowLjAsXCJCb3R0b21cIjowLjB9LFwiQmFja2dyb3VuZFwiOntcIiRpZFwiOlwiNTQxXCIsXCJDb2xvclwiOntcIiRpZFwiOlwiNTQyXCIsXCJBXCI6MjU1LFwiUlwiOjk3LFwiR1wiOjEyOSxcIkJcIjoxNTF9fSxcIklzVmlzaWJsZVwiOnRydWUsXCJXaWR0aFwiOjEyLjAsXCJIZWlnaHRcIjoxNC4wLFwiQm9yZGVyU3R5bGVcIjp7XCIkaWRcIjpcIjU0M1wiLFwiTGluZVN0eWxlXCI6e1wiJGlkXCI6XCI1NDRcIixcIkxpbmVDb2xvclwiOntcIiRpZFwiOlwiNTQ1XCIsXCJDb2xvclwiOntcIiRpZFwiOlwiNTQ2XCIsXCJBXCI6MjU1LFwiUlwiOjIzNCxcIkdcIjoyMixcIkJcIjozMH19LFwiTGluZVdlaWdodFwiOjIuMCxcIkxpbmVUeXBlXCI6MH0sXCJJc1Zpc2libGVcIjpmYWxzZX19LFwiVGl0bGVTdHlsZVwiOntcIiRpZFwiOlwiNTQ3XCIsXCJGb250U2V0dGluZ3NcIjp7XCIkaWRcIjpcIjU0OFwiLFwiRm9udFNpemVcIjoxMSxcIkZvbnROYW1lXCI6XCJNViBCb2xpXCIsXCJJc0JvbGRcIjpmYWxzZSxcIklzSXRhbGljXCI6ZmFsc2UsXCJJc1VuZGVybGluZWRcIjpmYWxzZX0sXCJGb3JlZ3JvdW5kXCI6e1wiJGlkXCI6XCI1NDlcIixcIkNvbG9yXCI6e1wiJGlkXCI6XCI1NTBcIixcIkFcIjoyNTUsXCJSXCI6MCxcIkdcIjowLFwiQlwiOjB9fSxcIkhvcml6b250YWxBbGlnbm1lbnRcIjowLFwiSXNWaXNpYmxlXCI6dHJ1ZX0sXCJEYXRlU3R5bGVcIjp7XCIkaWRcIjpcIjU1MVwiLFwiRm9udFNldHRpbmdzXCI6e1wiJGlkXCI6XCI1NTJcIixcIkZvbnRTaXplXCI6MTAsXCJGb250TmFtZVwiOlwiQ2FsaWJyaVwiLFwiSXNCb2xkXCI6ZmFsc2UsXCJJc0l0YWxpY1wiOmZhbHNlLFwiSXNVbmRlcmxpbmVkXCI6ZmFsc2V9LFwiRm9yZWdyb3VuZFwiOntcIiRpZFwiOlwiNTUzXCIsXCJDb2xvclwiOntcIiRpZFwiOlwiNTU0XCIsXCJBXCI6MjU1LFwiUlwiOjY4LFwiR1wiOjg0LFwiQlwiOjEwNn19LFwiSG9yaXpvbnRhbEFsaWdubWVudFwiOjIsXCJJc1Zpc2libGVcIjpmYWxzZX0sXCJEYXRlRm9ybWF0XCI6e1wiJGlkXCI6XCI1NT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U2XCIsXCJGb3JtYXRcIjowLFwiSXNWaXNpYmxlXCI6ZmFsc2UsXCJMYXN0S25vd25WaXNpYmlsaXR5U3RhdGVcIjpmYWxzZX19LFwiRGVmYXVsdFN3aW1sYW5lVGFza1N0eWxlXCI6e1wiJGlkXCI6XCI1NTdcIixcIlNoYXBlXCI6MixcIlNoYXBlVGhpY2tuZXNzXCI6MCxcIkR1cmF0aW9uRm9ybWF0XCI6MCxcIlBlcmNlbnRhZ2VDb21wbGV0ZVRleHRTdHlsZVwiOntcIiRpZFwiOlwiNTU4XCIsXCJGb250U2V0dGluZ3NcIjp7XCIkaWRcIjpcIjU1OVwiLFwiRm9udFNpemVcIjoxMCxcIkZvbnROYW1lXCI6XCJDYWxpYnJpXCIsXCJJc0JvbGRcIjpmYWxzZSxcIklzSXRhbGljXCI6ZmFsc2UsXCJJc1VuZGVybGluZWRcIjpmYWxzZX0sXCJGb3JlZ3JvdW5kXCI6e1wiJGlkXCI6XCI1NjBcIixcIkNvbG9yXCI6e1wiJGlkXCI6XCI1NjFcIixcIkFcIjoyNTUsXCJSXCI6MjM3LFwiR1wiOjEyNSxcIkJcIjo0OX19LFwiSG9yaXpvbnRhbEFsaWdubWVudFwiOjAsXCJJc1Zpc2libGVcIjpmYWxzZX0sXCJQZXJjZW50YWdlQ29tcGxldGVIaWdobGlnaHRTdHlsZVwiOntcIiRpZFwiOlwiNTYyXCIsXCJCYWNrZ3JvdW5kXCI6e1wiJGlkXCI6XCI1NjNcIixcIkNvbG9yXCI6e1wiJGlkXCI6XCI1NjRcIixcIkFcIjo4OSxcIlJcIjowLFwiR1wiOjAsXCJCXCI6MH19fSxcIkR1cmF0aW9uU3R5bGVcIjp7XCIkaWRcIjpcIjU2NVwiLFwiRm9udFNldHRpbmdzXCI6e1wiJGlkXCI6XCI1NjZcIixcIkZvbnRTaXplXCI6MTAsXCJGb250TmFtZVwiOlwiQ2FsaWJyaVwiLFwiSXNCb2xkXCI6ZmFsc2UsXCJJc0l0YWxpY1wiOmZhbHNlLFwiSXNVbmRlcmxpbmVkXCI6ZmFsc2V9LFwiRm9yZWdyb3VuZFwiOntcIiRpZFwiOlwiNTY3XCIsXCJDb2xvclwiOntcIiRpZFwiOlwiNTY4XCIsXCJBXCI6MjU1LFwiUlwiOjIzNyxcIkdcIjoxMjUsXCJCXCI6NDl9fSxcIkhvcml6b250YWxBbGlnbm1lbnRcIjowLFwiSXNWaXNpYmxlXCI6ZmFsc2V9LFwiTWFyZ2luXCI6e1wiJGlkXCI6XCI1NjlcIixcIlRvcFwiOjAuMCxcIkxlZnRcIjowLjAsXCJSaWdodFwiOjAuMCxcIkJvdHRvbVwiOjAuMH0sXCJTdGFydERhdGVQb3NpdGlvblwiOjAsXCJFbmREYXRlUG9zaXRpb25cIjowLFwiVGl0bGVQb3NpdGlvblwiOjIsXCJEdXJhdGlvblBvc2l0aW9uXCI6MCxcIlBlcmNlbnRhZ2VDb21wbGV0ZWRQb3NpdGlvblwiOjAsXCJTcGFjaW5nXCI6MyxcIlNoYXBlU3R5bGVcIjp7XCIkaWRcIjpcIjU3MFwiLFwiTWFyZ2luXCI6e1wiJGlkXCI6XCI1NzFcIixcIlRvcFwiOjAuMCxcIkxlZnRcIjo0LjAsXCJSaWdodFwiOjQuMCxcIkJvdHRvbVwiOjAuMH0sXCJQYWRkaW5nXCI6e1wiJGlkXCI6XCI1NzJcIixcIlRvcFwiOjAuMCxcIkxlZnRcIjowLjAsXCJSaWdodFwiOjAuMCxcIkJvdHRvbVwiOjAuMH0sXCJCYWNrZ3JvdW5kXCI6e1wiJGlkXCI6XCI1NzNcIixcIkNvbG9yXCI6e1wiJGlkXCI6XCI1NzRcIixcIkFcIjoyNTUsXCJSXCI6OTcsXCJHXCI6MTI5LFwiQlwiOjE1MX19LFwiSXNWaXNpYmxlXCI6dHJ1ZSxcIldpZHRoXCI6MC4wLFwiSGVpZ2h0XCI6MTYuMTEzMzMzMzMzMzMzMzQ0LFwiQm9yZGVyU3R5bGVcIjp7XCIkaWRcIjpcIjU3NVwiLFwiTGluZVN0eWxlXCI6e1wiJGlkXCI6XCI1NzZcIixcIkxpbmVDb2xvclwiOntcIiRpZFwiOlwiNTc3XCIsXCJDb2xvclwiOntcIiRpZFwiOlwiNTc4XCIsXCJBXCI6MjU1LFwiUlwiOjIzNCxcIkdcIjoyMixcIkJcIjozMH19LFwiTGluZVdlaWdodFwiOjIuMCxcIkxpbmVUeXBlXCI6MH0sXCJJc1Zpc2libGVcIjpmYWxzZX19LFwiVGl0bGVTdHlsZVwiOntcIiRpZFwiOlwiNTc5XCIsXCJGb250U2V0dGluZ3NcIjp7XCIkaWRcIjpcIjU4MFwiLFwiRm9udFNpemVcIjoxMCxcIkZvbnROYW1lXCI6XCJNViBCb2xpXCIsXCJJc0JvbGRcIjpmYWxzZSxcIklzSXRhbGljXCI6ZmFsc2UsXCJJc1VuZGVybGluZWRcIjpmYWxzZX0sXCJGb3JlZ3JvdW5kXCI6e1wiJGlkXCI6XCI1ODFcIixcIkNvbG9yXCI6e1wiJGlkXCI6XCI1ODJcIixcIkFcIjoyNTUsXCJSXCI6MjU1LFwiR1wiOjI1NSxcIkJcIjoyNTV9fSxcIkhvcml6b250YWxBbGlnbm1lbnRcIjoxLFwiSXNWaXNpYmxlXCI6dHJ1ZX0sXCJEYXRlU3R5bGVcIjp7XCIkaWRcIjpcIjU4M1wiLFwiRm9udFNldHRpbmdzXCI6e1wiJGlkXCI6XCI1ODRcIixcIkZvbnRTaXplXCI6MTAsXCJGb250TmFtZVwiOlwiQ2FsaWJyaVwiLFwiSXNCb2xkXCI6ZmFsc2UsXCJJc0l0YWxpY1wiOmZhbHNlLFwiSXNVbmRlcmxpbmVkXCI6ZmFsc2V9LFwiRm9yZWdyb3VuZFwiOntcIiRpZFwiOlwiNTg1XCIsXCJDb2xvclwiOntcIiRpZFwiOlwiNTg2XCIsXCJBXCI6MjU1LFwiUlwiOjY4LFwiR1wiOjg0LFwiQlwiOjEwNn19LFwiSG9yaXpvbnRhbEFsaWdubWVudFwiOjIsXCJJc1Zpc2libGVcIjpmYWxzZX0sXCJEYXRlRm9ybWF0XCI6e1wiJGlkXCI6XCI1OD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g4XCIsXCJGb3JtYXRcIjowLFwiSXNWaXNpYmxlXCI6ZmFsc2UsXCJMYXN0S25vd25WaXNpYmlsaXR5U3RhdGVcIjpmYWxzZX19LFwiRGVmYXVsdFN3aW1sYW5lTW90U3R5bGVcIjp7XCIkaWRcIjpcIjU4OVwiLFwiU2hhcGVcIjowLFwiU2hhcGVTaXplXCI6MSxcIkRldGFpbHNTcGFjaW5nXCI6Mi4wLFwiUGFkZGluZ1wiOntcIiRpZFwiOlwiNTkwXCIsXCJUb3BcIjo3LjAsXCJMZWZ0XCI6My4wLFwiUmlnaHRcIjowLjAsXCJCb3R0b21cIjoyLjB9LFwiUG9zaXRpb25PblRhc2tcIjoxLFwiU2hhcGVTdHlsZVwiOntcIiRpZFwiOlwiNTkxXCIsXCJNYXJnaW5cIjp7XCIkaWRcIjpcIjU5MlwiLFwiVG9wXCI6MC4wLFwiTGVmdFwiOjAuMCxcIlJpZ2h0XCI6MC4wLFwiQm90dG9tXCI6MC4wfSxcIlBhZGRpbmdcIjp7XCIkaWRcIjpcIjU5M1wiLFwiVG9wXCI6MC4wLFwiTGVmdFwiOjAuMCxcIlJpZ2h0XCI6MC4wLFwiQm90dG9tXCI6MC4wfSxcIkJhY2tncm91bmRcIjp7XCIkaWRcIjpcIjU5NFwiLFwiQ29sb3JcIjp7XCIkaWRcIjpcIjU5NVwiLFwiQVwiOjEyNyxcIlJcIjo5NyxcIkdcIjoxMjksXCJCXCI6MTUxfX0sXCJJc1Zpc2libGVcIjp0cnVlLFwiV2lkdGhcIjoxOC4wLFwiSGVpZ2h0XCI6MjAuMCxcIkJvcmRlclN0eWxlXCI6e1wiJGlkXCI6XCI1OTZcIixcIkxpbmVTdHlsZVwiOntcIiRpZFwiOlwiNTk3XCIsXCJMaW5lQ29sb3JcIjp7XCIkaWRcIjpcIjU5OFwiLFwiQ29sb3JcIjp7XCIkaWRcIjpcIjU5OVwiLFwiQVwiOjI1NSxcIlJcIjoyMzQsXCJHXCI6MjIsXCJCXCI6MzB9fSxcIkxpbmVXZWlnaHRcIjowLjAsXCJMaW5lVHlwZVwiOjB9LFwiSXNWaXNpYmxlXCI6ZmFsc2V9fSxcIlRpdGxlU3R5bGVcIjp7XCIkaWRcIjpcIjYwMFwiLFwiRm9udFNldHRpbmdzXCI6e1wiJGlkXCI6XCI2MDFcIixcIkZvbnRTaXplXCI6MTEsXCJGb250TmFtZVwiOlwiQ2FsaWJyaVwiLFwiSXNCb2xkXCI6dHJ1ZSxcIklzSXRhbGljXCI6ZmFsc2UsXCJJc1VuZGVybGluZWRcIjpmYWxzZX0sXCJGb3JlZ3JvdW5kXCI6e1wiJGlkXCI6XCI2MDJcIixcIkNvbG9yXCI6e1wiJGlkXCI6XCI2MDNcIixcIkFcIjoyNTUsXCJSXCI6MCxcIkdcIjowLFwiQlwiOjB9fSxcIkhvcml6b250YWxBbGlnbm1lbnRcIjoxLFwiSXNWaXNpYmxlXCI6dHJ1ZX0sXCJEYXRlU3R5bGVcIjp7XCIkaWRcIjpcIjYwNFwiLFwiRm9udFNldHRpbmdzXCI6e1wiJGlkXCI6XCI2MDVcIixcIkZvbnRTaXplXCI6MTAsXCJGb250TmFtZVwiOlwiQ2FsaWJyaVwiLFwiSXNCb2xkXCI6ZmFsc2UsXCJJc0l0YWxpY1wiOmZhbHNlLFwiSXNVbmRlcmxpbmVkXCI6ZmFsc2V9LFwiRm9yZWdyb3VuZFwiOntcIiRpZFwiOlwiNjA2XCIsXCJDb2xvclwiOntcIiRpZFwiOlwiNjA3XCIsXCJBXCI6MjU1LFwiUlwiOjY4LFwiR1wiOjg0LFwiQlwiOjEwNn19LFwiSG9yaXpvbnRhbEFsaWdubWVudFwiOjAsXCJJc1Zpc2libGVcIjp0cnVlfSxcIkRhdGVGb3JtYXRcIjp7XCIkaWRcIjpcIjYwO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2MDlcIixcIkZvcm1hdFwiOjAsXCJJc1Zpc2libGVcIjpmYWxzZSxcIkxhc3RLbm93blZpc2liaWxpdHlTdGF0ZVwiOmZhbHNlfX19LHtcIiRpZFwiOlwiNjEwXCIsXCJTdHlsZUlkXCI6XCJlNjljYWQ3ZC02ZjVmLTQ4MjktYjlhNS03ODEyOGNhMzU1ZjdcIixcIk5hbWVcIjpcIlN3aW1sYW5lIFN0eWxlIDVcIixcIkhlYWRlclN0eWxlXCI6e1wiJGlkXCI6XCI2MTFcIixcIlRleHRTdHlsZVwiOntcIiRpZFwiOlwiNjEyXCIsXCJGb250U2V0dGluZ3NcIjp7XCIkaWRcIjpcIjYxM1wiLFwiRm9udFNpemVcIjoxMixcIkZvbnROYW1lXCI6XCJNViBCb2xpXCIsXCJJc0JvbGRcIjpmYWxzZSxcIklzSXRhbGljXCI6ZmFsc2UsXCJJc1VuZGVybGluZWRcIjpmYWxzZX0sXCJGb3JlZ3JvdW5kXCI6e1wiJGlkXCI6XCI2MTRcIixcIkNvbG9yXCI6e1wiJGlkXCI6XCI2MTVcIixcIkFcIjoyNTUsXCJSXCI6MzUsXCJHXCI6MzUsXCJCXCI6Mzd9fSxcIkhvcml6b250YWxBbGlnbm1lbnRcIjowLFwiSXNWaXNpYmxlXCI6ZmFsc2V9LFwiUmVjdGFuZ2xlU3R5bGVcIjp7XCIkaWRcIjpcIjYxNlwiLFwiTWFyZ2luXCI6e1wiJGlkXCI6XCI2MTdcIixcIlRvcFwiOjAuMCxcIkxlZnRcIjowLjAsXCJSaWdodFwiOjAuMCxcIkJvdHRvbVwiOjAuMH0sXCJQYWRkaW5nXCI6e1wiJGlkXCI6XCI2MThcIixcIlRvcFwiOjAuMCxcIkxlZnRcIjowLjAsXCJSaWdodFwiOjAuMCxcIkJvdHRvbVwiOjAuMH0sXCJCYWNrZ3JvdW5kXCI6e1wiJGlkXCI6XCI2MTlcIixcIkNvbG9yXCI6e1wiJGlkXCI6XCI2MjBcIixcIkFcIjoxMjcsXCJSXCI6NzAsXCJHXCI6NzAsXCJCXCI6NzR9fSxcIklzVmlzaWJsZVwiOmZhbHNlLFwiV2lkdGhcIjowLjAsXCJIZWlnaHRcIjowLjAsXCJCb3JkZXJTdHlsZVwiOntcIiRpZFwiOlwiNjIxXCIsXCJMaW5lU3R5bGVcIjp7XCIkaWRcIjpcIjYyMlwiLFwiTGluZUNvbG9yXCI6e1wiJGlkXCI6XCI2MjNcIixcIkNvbG9yXCI6e1wiJGlkXCI6XCI2MjRcIixcIkFcIjoyNTUsXCJSXCI6ODUsXCJHXCI6NjQsXCJCXCI6MH19LFwiTGluZVdlaWdodFwiOjAuMCxcIkxpbmVUeXBlXCI6MH0sXCJJc1Zpc2libGVcIjpmYWxzZX19fSxcIkJhY2tncm91bmRTdHlsZVwiOntcIiRpZFwiOlwiNjI1XCIsXCJNYXJnaW5cIjp7XCIkaWRcIjpcIjYyNlwiLFwiVG9wXCI6MC4wLFwiTGVmdFwiOjAuMCxcIlJpZ2h0XCI6MC4wLFwiQm90dG9tXCI6MC4wfSxcIlBhZGRpbmdcIjp7XCIkaWRcIjpcIjYyN1wiLFwiVG9wXCI6MC4wLFwiTGVmdFwiOjAuMCxcIlJpZ2h0XCI6MC4wLFwiQm90dG9tXCI6MC4wfSxcIkJhY2tncm91bmRcIjp7XCIkaWRcIjpcIjYyOFwiLFwiQ29sb3JcIjp7XCIkaWRcIjpcIjYyOVwiLFwiQVwiOjM4LFwiUlwiOjcwLFwiR1wiOjcwLFwiQlwiOjc0fX0sXCJJc1Zpc2libGVcIjp0cnVlLFwiV2lkdGhcIjowLjAsXCJIZWlnaHRcIjowLjAsXCJCb3JkZXJTdHlsZVwiOntcIiRpZFwiOlwiNjMwXCIsXCJMaW5lU3R5bGVcIjp7XCIkaWRcIjpcIjYzMVwiLFwiTGluZUNvbG9yXCI6e1wiJGlkXCI6XCI2MzJcIixcIkNvbG9yXCI6e1wiJGlkXCI6XCI2MzNcIixcIkFcIjoyNTUsXCJSXCI6MjM0LFwiR1wiOjIyLFwiQlwiOjMwfX0sXCJMaW5lV2VpZ2h0XCI6MC4wLFwiTGluZVR5cGVcIjowfSxcIklzVmlzaWJsZVwiOmZhbHNlfX0sXCJJc0Fib3ZlVGltZWJhbmRcIjpmYWxzZSxcIlNwYWNpbmdcIjo1LFwiRGVmYXVsdFN3aW1sYW5lQWN0aXZpdHlTdHlsZVwiOntcIiRpZFwiOlwiNjM0XCIsXCJIZWFkZXJTdHlsZVwiOntcIiRpZFwiOlwiNjM1XCIsXCJUZXh0U3R5bGVcIjp7XCIkaWRcIjpcIjYzNlwiLFwiRm9udFNldHRpbmdzXCI6e1wiJGlkXCI6XCI2MzdcIixcIkZvbnRTaXplXCI6MTEsXCJGb250TmFtZVwiOlwiQ2FsaWJyaVwiLFwiSXNCb2xkXCI6ZmFsc2UsXCJJc0l0YWxpY1wiOmZhbHNlLFwiSXNVbmRlcmxpbmVkXCI6ZmFsc2V9LFwiRm9yZWdyb3VuZFwiOntcIiRpZFwiOlwiNjM4XCIsXCJDb2xvclwiOntcIiRpZFwiOlwiNjM5XCIsXCJBXCI6MjU1LFwiUlwiOjAsXCJHXCI6MCxcIkJcIjowfX0sXCJIb3Jpem9udGFsQWxpZ25tZW50XCI6MCxcIklzVmlzaWJsZVwiOnRydWV9LFwiUmVjdGFuZ2xlU3R5bGVcIjp7XCIkaWRcIjpcIjY0MFwiLFwiTWFyZ2luXCI6e1wiJGlkXCI6XCI2NDFcIixcIlRvcFwiOjAuMCxcIkxlZnRcIjowLjAsXCJSaWdodFwiOjAuMCxcIkJvdHRvbVwiOjAuMH0sXCJQYWRkaW5nXCI6e1wiJGlkXCI6XCI2NDJcIixcIlRvcFwiOjAuMCxcIkxlZnRcIjowLjAsXCJSaWdodFwiOjAuMCxcIkJvdHRvbVwiOjAuMH0sXCJCYWNrZ3JvdW5kXCI6e1wiJGlkXCI6XCI2NDNcIixcIkNvbG9yXCI6e1wiJGlkXCI6XCI2NDRcIixcIkFcIjo2MyxcIlJcIjo3MCxcIkdcIjo3MCxcIkJcIjo3NH19LFwiSXNWaXNpYmxlXCI6dHJ1ZSxcIldpZHRoXCI6MC4wLFwiSGVpZ2h0XCI6MC4wLFwiQm9yZGVyU3R5bGVcIjp7XCIkaWRcIjpcIjY0NVwiLFwiTGluZVN0eWxlXCI6e1wiJGlkXCI6XCI2NDZcIixcIkxpbmVDb2xvclwiOntcIiRpZFwiOlwiNjQ3XCIsXCJDb2xvclwiOntcIiRpZFwiOlwiNjQ4XCIsXCJBXCI6MjU1LFwiUlwiOjI1NSxcIkdcIjowLFwiQlwiOjB9fSxcIkxpbmVXZWlnaHRcIjowLjAsXCJMaW5lVHlwZVwiOjB9LFwiSXNWaXNpYmxlXCI6ZmFsc2V9fX0sXCJCYWNrZ3JvdW5kU3R5bGVcIjp7XCIkaWRcIjpcIjY0OVwiLFwiTWFyZ2luXCI6e1wiJGlkXCI6XCI2NTBcIixcIlRvcFwiOjAuMCxcIkxlZnRcIjowLjAsXCJSaWdodFwiOjAuMCxcIkJvdHRvbVwiOjAuMH0sXCJQYWRkaW5nXCI6e1wiJGlkXCI6XCI2NTFcIixcIlRvcFwiOjAuMCxcIkxlZnRcIjowLjAsXCJSaWdodFwiOjAuMCxcIkJvdHRvbVwiOjAuMH0sXCJCYWNrZ3JvdW5kXCI6e1wiJGlkXCI6XCI2NTJcIixcIkNvbG9yXCI6e1wiJGlkXCI6XCI2NTNcIixcIkFcIjozOCxcIlJcIjo3MCxcIkdcIjo3MCxcIkJcIjo3NH19LFwiSXNWaXNpYmxlXCI6dHJ1ZSxcIldpZHRoXCI6MC4wLFwiSGVpZ2h0XCI6MC4wLFwiQm9yZGVyU3R5bGVcIjp7XCIkaWRcIjpcIjY1NFwiLFwiTGluZVN0eWxlXCI6e1wiJGlkXCI6XCI2NTVcIixcIkxpbmVDb2xvclwiOntcIiRpZFwiOlwiNjU2XCIsXCJDb2xvclwiOntcIiRpZFwiOlwiNjU3XCIsXCJBXCI6MjU1LFwiUlwiOjIzNCxcIkdcIjoyMixcIkJcIjozMH19LFwiTGluZVdlaWdodFwiOjAuMCxcIkxpbmVUeXBlXCI6MH0sXCJJc1Zpc2libGVcIjpmYWxzZX19fSxcIkRlZmF1bHRTd2ltbGFuZU1pbGVzdG9uZVN0eWxlXCI6e1wiJGlkXCI6XCI2NThcIixcIlRpdGxlUG9zaXRpb25cIjoyLFwiRGF0ZVBvc2l0aW9uXCI6MCxcIlNoYXBlVHlwZVwiOjYsXCJTaGFwZVNpemVcIjowLFwiU3BhY2luZ1wiOjUsXCJTaGFwZVN0eWxlXCI6e1wiJGlkXCI6XCI2NTlcIixcIk1hcmdpblwiOntcIiRpZFwiOlwiNjYwXCIsXCJUb3BcIjowLjAsXCJMZWZ0XCI6MC4wLFwiUmlnaHRcIjowLjAsXCJCb3R0b21cIjowLjB9LFwiUGFkZGluZ1wiOntcIiRpZFwiOlwiNjYxXCIsXCJUb3BcIjowLjAsXCJMZWZ0XCI6MC4wLFwiUmlnaHRcIjowLjAsXCJCb3R0b21cIjowLjB9LFwiQmFja2dyb3VuZFwiOntcIiRpZFwiOlwiNjYyXCIsXCJDb2xvclwiOntcIiRpZFwiOlwiNjYzXCIsXCJBXCI6MjU1LFwiUlwiOjExMSxcIkdcIjoxMTEsXCJCXCI6MTE2fX0sXCJJc1Zpc2libGVcIjp0cnVlLFwiV2lkdGhcIjoxMi4wLFwiSGVpZ2h0XCI6MTQuMCxcIkJvcmRlclN0eWxlXCI6e1wiJGlkXCI6XCI2NjRcIixcIkxpbmVTdHlsZVwiOntcIiRpZFwiOlwiNjY1XCIsXCJMaW5lQ29sb3JcIjp7XCIkaWRcIjpcIjY2NlwiLFwiQ29sb3JcIjp7XCIkaWRcIjpcIjY2N1wiLFwiQVwiOjI1NSxcIlJcIjoyMzQsXCJHXCI6MjIsXCJCXCI6MzB9fSxcIkxpbmVXZWlnaHRcIjoyLjAsXCJMaW5lVHlwZVwiOjB9LFwiSXNWaXNpYmxlXCI6ZmFsc2V9fSxcIlRpdGxlU3R5bGVcIjp7XCIkaWRcIjpcIjY2OFwiLFwiRm9udFNldHRpbmdzXCI6e1wiJGlkXCI6XCI2NjlcIixcIkZvbnRTaXplXCI6MTEsXCJGb250TmFtZVwiOlwiTVYgQm9saVwiLFwiSXNCb2xkXCI6ZmFsc2UsXCJJc0l0YWxpY1wiOmZhbHNlLFwiSXNVbmRlcmxpbmVkXCI6ZmFsc2V9LFwiRm9yZWdyb3VuZFwiOntcIiRpZFwiOlwiNjcwXCIsXCJDb2xvclwiOntcIiRpZFwiOlwiNjcxXCIsXCJBXCI6MjU1LFwiUlwiOjAsXCJHXCI6MCxcIkJcIjowfX0sXCJIb3Jpem9udGFsQWxpZ25tZW50XCI6MCxcIklzVmlzaWJsZVwiOnRydWV9LFwiRGF0ZVN0eWxlXCI6e1wiJGlkXCI6XCI2NzJcIixcIkZvbnRTZXR0aW5nc1wiOntcIiRpZFwiOlwiNjczXCIsXCJGb250U2l6ZVwiOjEwLFwiRm9udE5hbWVcIjpcIkNhbGlicmlcIixcIklzQm9sZFwiOmZhbHNlLFwiSXNJdGFsaWNcIjpmYWxzZSxcIklzVW5kZXJsaW5lZFwiOmZhbHNlfSxcIkZvcmVncm91bmRcIjp7XCIkaWRcIjpcIjY3NFwiLFwiQ29sb3JcIjp7XCIkaWRcIjpcIjY3NVwiLFwiQVwiOjI1NSxcIlJcIjo2OCxcIkdcIjo4NCxcIkJcIjoxMDZ9fSxcIkhvcml6b250YWxBbGlnbm1lbnRcIjoyLFwiSXNWaXNpYmxlXCI6ZmFsc2V9LFwiRGF0ZUZvcm1hdFwiOntcIiRpZFwiOlwiNjc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Y3N1wiLFwiRm9ybWF0XCI6MCxcIklzVmlzaWJsZVwiOmZhbHNlLFwiTGFzdEtub3duVmlzaWJpbGl0eVN0YXRlXCI6ZmFsc2V9fSxcIkRlZmF1bHRTd2ltbGFuZVRhc2tTdHlsZVwiOntcIiRpZFwiOlwiNjc4XCIsXCJTaGFwZVwiOjIsXCJTaGFwZVRoaWNrbmVzc1wiOjAsXCJEdXJhdGlvbkZvcm1hdFwiOjAsXCJQZXJjZW50YWdlQ29tcGxldGVUZXh0U3R5bGVcIjp7XCIkaWRcIjpcIjY3OVwiLFwiRm9udFNldHRpbmdzXCI6e1wiJGlkXCI6XCI2ODBcIixcIkZvbnRTaXplXCI6MTAsXCJGb250TmFtZVwiOlwiQ2FsaWJyaVwiLFwiSXNCb2xkXCI6ZmFsc2UsXCJJc0l0YWxpY1wiOmZhbHNlLFwiSXNVbmRlcmxpbmVkXCI6ZmFsc2V9LFwiRm9yZWdyb3VuZFwiOntcIiRpZFwiOlwiNjgxXCIsXCJDb2xvclwiOntcIiRpZFwiOlwiNjgyXCIsXCJBXCI6MjU1LFwiUlwiOjIzNyxcIkdcIjoxMjUsXCJCXCI6NDl9fSxcIkhvcml6b250YWxBbGlnbm1lbnRcIjowLFwiSXNWaXNpYmxlXCI6ZmFsc2V9LFwiUGVyY2VudGFnZUNvbXBsZXRlSGlnaGxpZ2h0U3R5bGVcIjp7XCIkaWRcIjpcIjY4M1wiLFwiQmFja2dyb3VuZFwiOntcIiRpZFwiOlwiNjg0XCIsXCJDb2xvclwiOntcIiRpZFwiOlwiNjg1XCIsXCJBXCI6ODksXCJSXCI6MCxcIkdcIjowLFwiQlwiOjB9fX0sXCJEdXJhdGlvblN0eWxlXCI6e1wiJGlkXCI6XCI2ODZcIixcIkZvbnRTZXR0aW5nc1wiOntcIiRpZFwiOlwiNjg3XCIsXCJGb250U2l6ZVwiOjEwLFwiRm9udE5hbWVcIjpcIkNhbGlicmlcIixcIklzQm9sZFwiOmZhbHNlLFwiSXNJdGFsaWNcIjpmYWxzZSxcIklzVW5kZXJsaW5lZFwiOmZhbHNlfSxcIkZvcmVncm91bmRcIjp7XCIkaWRcIjpcIjY4OFwiLFwiQ29sb3JcIjp7XCIkaWRcIjpcIjY4OVwiLFwiQVwiOjI1NSxcIlJcIjoyMzcsXCJHXCI6MTI1LFwiQlwiOjQ5fX0sXCJIb3Jpem9udGFsQWxpZ25tZW50XCI6MCxcIklzVmlzaWJsZVwiOmZhbHNlfSxcIk1hcmdpblwiOntcIiRpZFwiOlwiNjkwXCIsXCJUb3BcIjowLjAsXCJMZWZ0XCI6MC4wLFwiUmlnaHRcIjowLjAsXCJCb3R0b21cIjowLjB9LFwiU3RhcnREYXRlUG9zaXRpb25cIjowLFwiRW5kRGF0ZVBvc2l0aW9uXCI6MCxcIlRpdGxlUG9zaXRpb25cIjoyLFwiRHVyYXRpb25Qb3NpdGlvblwiOjAsXCJQZXJjZW50YWdlQ29tcGxldGVkUG9zaXRpb25cIjowLFwiU3BhY2luZ1wiOjMsXCJTaGFwZVN0eWxlXCI6e1wiJGlkXCI6XCI2OTFcIixcIk1hcmdpblwiOntcIiRpZFwiOlwiNjkyXCIsXCJUb3BcIjowLjAsXCJMZWZ0XCI6NC4wLFwiUmlnaHRcIjo0LjAsXCJCb3R0b21cIjowLjB9LFwiUGFkZGluZ1wiOntcIiRpZFwiOlwiNjkzXCIsXCJUb3BcIjowLjAsXCJMZWZ0XCI6MC4wLFwiUmlnaHRcIjowLjAsXCJCb3R0b21cIjowLjB9LFwiQmFja2dyb3VuZFwiOntcIiRpZFwiOlwiNjk0XCIsXCJDb2xvclwiOntcIiRpZFwiOlwiNjk1XCIsXCJBXCI6MjU1LFwiUlwiOjExMSxcIkdcIjoxMTEsXCJCXCI6MTE2fX0sXCJJc1Zpc2libGVcIjp0cnVlLFwiV2lkdGhcIjowLjAsXCJIZWlnaHRcIjoxNi4xMTMzMzMzMzMzMzMzNDQsXCJCb3JkZXJTdHlsZVwiOntcIiRpZFwiOlwiNjk2XCIsXCJMaW5lU3R5bGVcIjp7XCIkaWRcIjpcIjY5N1wiLFwiTGluZUNvbG9yXCI6e1wiJGlkXCI6XCI2OThcIixcIkNvbG9yXCI6e1wiJGlkXCI6XCI2OTlcIixcIkFcIjoyNTUsXCJSXCI6MjM0LFwiR1wiOjIyLFwiQlwiOjMwfX0sXCJMaW5lV2VpZ2h0XCI6Mi4wLFwiTGluZVR5cGVcIjowfSxcIklzVmlzaWJsZVwiOmZhbHNlfX0sXCJUaXRsZVN0eWxlXCI6e1wiJGlkXCI6XCI3MDBcIixcIkZvbnRTZXR0aW5nc1wiOntcIiRpZFwiOlwiNzAxXCIsXCJGb250U2l6ZVwiOjEwLFwiRm9udE5hbWVcIjpcIk1WIEJvbGlcIixcIklzQm9sZFwiOmZhbHNlLFwiSXNJdGFsaWNcIjpmYWxzZSxcIklzVW5kZXJsaW5lZFwiOmZhbHNlfSxcIkZvcmVncm91bmRcIjp7XCIkaWRcIjpcIjcwMlwiLFwiQ29sb3JcIjp7XCIkaWRcIjpcIjcwM1wiLFwiQVwiOjI1NSxcIlJcIjoyNTUsXCJHXCI6MjU1LFwiQlwiOjI1NX19LFwiSG9yaXpvbnRhbEFsaWdubWVudFwiOjEsXCJJc1Zpc2libGVcIjp0cnVlfSxcIkRhdGVTdHlsZVwiOntcIiRpZFwiOlwiNzA0XCIsXCJGb250U2V0dGluZ3NcIjp7XCIkaWRcIjpcIjcwNVwiLFwiRm9udFNpemVcIjoxMCxcIkZvbnROYW1lXCI6XCJDYWxpYnJpXCIsXCJJc0JvbGRcIjpmYWxzZSxcIklzSXRhbGljXCI6ZmFsc2UsXCJJc1VuZGVybGluZWRcIjpmYWxzZX0sXCJGb3JlZ3JvdW5kXCI6e1wiJGlkXCI6XCI3MDZcIixcIkNvbG9yXCI6e1wiJGlkXCI6XCI3MDdcIixcIkFcIjoyNTUsXCJSXCI6NjgsXCJHXCI6ODQsXCJCXCI6MTA2fX0sXCJIb3Jpem9udGFsQWxpZ25tZW50XCI6MCxcIklzVmlzaWJsZVwiOmZhbHNlfSxcIkRhdGVGb3JtYXRcIjp7XCIkaWRcIjpcIjcwO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3MDlcIixcIkZvcm1hdFwiOjAsXCJJc1Zpc2libGVcIjpmYWxzZSxcIkxhc3RLbm93blZpc2liaWxpdHlTdGF0ZVwiOmZhbHNlfX0sXCJEZWZhdWx0U3dpbWxhbmVNb3RTdHlsZVwiOntcIiRpZFwiOlwiNzEwXCIsXCJTaGFwZVwiOjAsXCJTaGFwZVNpemVcIjoxLFwiRGV0YWlsc1NwYWNpbmdcIjoyLjAsXCJQYWRkaW5nXCI6e1wiJGlkXCI6XCI3MTFcIixcIlRvcFwiOjcuMCxcIkxlZnRcIjozLjAsXCJSaWdodFwiOjAuMCxcIkJvdHRvbVwiOjIuMH0sXCJQb3NpdGlvbk9uVGFza1wiOjEsXCJTaGFwZVN0eWxlXCI6e1wiJGlkXCI6XCI3MTJcIixcIk1hcmdpblwiOntcIiRpZFwiOlwiNzEzXCIsXCJUb3BcIjowLjAsXCJMZWZ0XCI6MC4wLFwiUmlnaHRcIjowLjAsXCJCb3R0b21cIjowLjB9LFwiUGFkZGluZ1wiOntcIiRpZFwiOlwiNzE0XCIsXCJUb3BcIjowLjAsXCJMZWZ0XCI6MC4wLFwiUmlnaHRcIjowLjAsXCJCb3R0b21cIjowLjB9LFwiQmFja2dyb3VuZFwiOntcIiRpZFwiOlwiNzE1XCIsXCJDb2xvclwiOntcIiRpZFwiOlwiNzE2XCIsXCJBXCI6MTI3LFwiUlwiOjcwLFwiR1wiOjcwLFwiQlwiOjc0fX0sXCJJc1Zpc2libGVcIjp0cnVlLFwiV2lkdGhcIjoxOC4wLFwiSGVpZ2h0XCI6MjAuMCxcIkJvcmRlclN0eWxlXCI6e1wiJGlkXCI6XCI3MTdcIixcIkxpbmVTdHlsZVwiOntcIiRpZFwiOlwiNzE4XCIsXCJMaW5lQ29sb3JcIjp7XCIkaWRcIjpcIjcxOVwiLFwiQ29sb3JcIjp7XCIkaWRcIjpcIjcyMFwiLFwiQVwiOjI1NSxcIlJcIjoyMzQsXCJHXCI6MjIsXCJCXCI6MzB9fSxcIkxpbmVXZWlnaHRcIjowLjAsXCJMaW5lVHlwZVwiOjB9LFwiSXNWaXNpYmxlXCI6ZmFsc2V9fSxcIlRpdGxlU3R5bGVcIjp7XCIkaWRcIjpcIjcyMVwiLFwiRm9udFNldHRpbmdzXCI6e1wiJGlkXCI6XCI3MjJcIixcIkZvbnRTaXplXCI6MTEsXCJGb250TmFtZVwiOlwiQ2FsaWJyaVwiLFwiSXNCb2xkXCI6dHJ1ZSxcIklzSXRhbGljXCI6ZmFsc2UsXCJJc1VuZGVybGluZWRcIjpmYWxzZX0sXCJGb3JlZ3JvdW5kXCI6e1wiJGlkXCI6XCI3MjNcIixcIkNvbG9yXCI6e1wiJGlkXCI6XCI3MjRcIixcIkFcIjoyNTUsXCJSXCI6MCxcIkdcIjowLFwiQlwiOjB9fSxcIkhvcml6b250YWxBbGlnbm1lbnRcIjoxLFwiSXNWaXNpYmxlXCI6dHJ1ZX0sXCJEYXRlU3R5bGVcIjp7XCIkaWRcIjpcIjcyNVwiLFwiRm9udFNldHRpbmdzXCI6e1wiJGlkXCI6XCI3MjZcIixcIkZvbnRTaXplXCI6MTAsXCJGb250TmFtZVwiOlwiQ2FsaWJyaVwiLFwiSXNCb2xkXCI6ZmFsc2UsXCJJc0l0YWxpY1wiOmZhbHNlLFwiSXNVbmRlcmxpbmVkXCI6ZmFsc2V9LFwiRm9yZWdyb3VuZFwiOntcIiRpZFwiOlwiNzI3XCIsXCJDb2xvclwiOntcIiRpZFwiOlwiNzI4XCIsXCJBXCI6MjU1LFwiUlwiOjY4LFwiR1wiOjg0LFwiQlwiOjEwNn19LFwiSG9yaXpvbnRhbEFsaWdubWVudFwiOjAsXCJJc1Zpc2libGVcIjp0cnVlfSxcIkRhdGVGb3JtYXRcIjp7XCIkaWRcIjpcIjcyO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3MzBcIixcIkZvcm1hdFwiOjAsXCJJc1Zpc2libGVcIjpmYWxzZSxcIkxhc3RLbm93blZpc2liaWxpdHlTdGF0ZVwiOmZhbHNlfX19XSxcIkdyaWRsaW5lUGFuZWxTdHlsZVwiOntcIiRpZFwiOlwiNzMxXCIsXCJHcmlkbGluZVN0eWxlXCI6e1wiJGlkXCI6XCI3MzJcIixcIkxpbmVDb2xvclwiOntcIiRpZFwiOlwiNzMzXCIsXCJDb2xvclwiOntcIiRpZFwiOlwiNzM0XCIsXCJBXCI6MzgsXCJSXCI6MTQxLFwiR1wiOjk5LFwiQlwiOjExNn19LFwiTGluZVdlaWdodFwiOjEuMCxcIkxpbmVUeXBlXCI6MH0sXCJJc1Zpc2libGVcIjp0cnVlfSxcIkFjdGl2aXR5TGluZVBhbmVsU3R5bGVcIjp7XCIkaWRcIjpcIjczNVwiLFwiQWN0aXZpdHlMaW5lU3R5bGVcIjp7XCIkaWRcIjpcIjczNlwiLFwiTGluZUNvbG9yXCI6e1wiJGlkXCI6XCI3MzdcIixcIkNvbG9yXCI6e1wiJGlkXCI6XCI3MzhcIixcIkFcIjozOCxcIlJcIjo2OCxcIkdcIjoxMTQsXCJCXCI6MTk2fX0sXCJMaW5lV2VpZ2h0XCI6MS4wLFwiTGluZVR5cGVcIjowfSxcIklzVmlzaWJsZVwiOnRydWV9LFwiRGVmYXVsdERlcGVuZGVuY3lTdHlsZVwiOntcIiRpZFwiOlwiNzM5XCIsXCJMaW5lU3R5bGVcIjp7XCIkaWRcIjpcIjc0MFwiLFwiTGluZUNvbG9yXCI6e1wiJGlkXCI6XCI3NDFcIixcIkNvbG9yXCI6e1wiJGlkXCI6XCI3NDJcIixcIkFcIjoyNTUsXCJSXCI6MCxcIkdcIjowLFwiQlwiOjB9fSxcIkxpbmVXZWlnaHRcIjoxLjAsXCJMaW5lVHlwZVwiOjB9LFwiRW5kQXJyb3doZWFkTGluZVN0eWxlXCI6e1wiJGlkXCI6XCI3NDNcIixcIktpbmRcIjoxLFwiV2lkdGhcIjoxLFwiTGVuZ3RoXCI6MH0sXCJCcmluZ1RvRnJvbnRcIjp0cnVlLFwiUmFkaXVzXCI6MC4wfSxcIkNyaXRpY2FsUGF0aFN0eWxlXCI6e1wiJGlkXCI6XCI3NDRcIixcIkNyaXRpY2FsUGF0aFN0eWxlT3B0aW9uc1wiOjE0LFwiTGluZVN0eWxlXCI6e1wiJGlkXCI6XCI3NDVcIixcIkxpbmVDb2xvclwiOntcIiRpZFwiOlwiNzQ2XCIsXCJDb2xvclwiOntcIiRpZFwiOlwiNzQ3XCIsXCJBXCI6MjU1LFwiUlwiOjIyMixcIkdcIjo1MCxcIkJcIjo1MH19LFwiTGluZVdlaWdodFwiOjEuMCxcIkxpbmVUeXBlXCI6MH0sXCJUaXRsZUZvcmVncm91bmRcIjp7XCIkaWRcIjpcIjc0OFwiLFwiQ29sb3JcIjp7XCIkaWRcIjpcIjc0OVwiLFwiQVwiOjI1NSxcIlJcIjoxNzYsXCJHXCI6MTksXCJCXCI6MjV9fSxcIlNoYXBlc0JhY2tncm91bmRcIjp7XCIkaWRcIjpcIjc1MFwiLFwiQ29sb3JcIjp7XCIkaWRcIjpcIjc1MVwiLFwiQVwiOjI1NSxcIlJcIjoyNTMsXCJHXCI6MjAzLFwiQlwiOjIwOH19LFwiU2hhcGVzQm9yZGVyU3R5bGVcIjp7XCIkaWRcIjpcIjc1MlwiLFwiTGluZUNvbG9yXCI6e1wiJGlkXCI6XCI3NTNcIixcIkNvbG9yXCI6e1wiJGlkXCI6XCI3NTRcIixcIkFcIjoyNTUsXCJSXCI6MjIyLFwiR1wiOjUwLFwiQlwiOjUwfX0sXCJMaW5lV2VpZ2h0XCI6Mi4wLFwiTGluZVR5cGVcIjowfX0sXCJQYW5lbHNTcGFjaW5nRGVmaW5pdGlvblwiOntcIiRpZFwiOlwiNzU1XCIsXCJTcGFjaW5nQWJvdmVUaW1lYmFuZFwiOjE2LFwiU3BhY2luZ0JlbG93VGltZWJhbmRcIjoxNixcIlNwYWNpbmdBYm92ZUJldHdlZW5Td2ltbGFuZXNBbmRUYXNrc1wiOjE2LFwiU3BhY2luZ0JlbG93QmV0d2VlblN3aW1sYW5lc0FuZFRhc2tzXCI6MTZ9LFwiX3NlbGVjdGVkVGhlbWVQcmVzZXRDb2xvcnNcIjp7XCIkaWRcIjpcIjc1NlwiLFwiVGV4dExpZ2h0XCI6e1wiJGlkXCI6XCI3NTdcIixcIkFcIjoyNTUsXCJSXCI6MjU1LFwiR1wiOjI1NSxcIkJcIjoyNTV9LFwiVGV4dERhcmtcIjp7XCIkaWRcIjpcIjc1OFwiLFwiQVwiOjI1NSxcIlJcIjowLFwiR1wiOjAsXCJCXCI6MH0sXCJBY2NlbnQxXCI6e1wiJGlkXCI6XCI3NTlcIixcIkFcIjoyNTUsXCJSXCI6MjU1LFwiR1wiOjI1NSxcIkJcIjoyNTV9LFwiQWNjZW50MlwiOntcIiRpZFwiOlwiNzYwXCIsXCJBXCI6MjU1LFwiUlwiOjcwLFwiR1wiOjcwLFwiQlwiOjc0fSxcIkFjY2VudDNcIjp7XCIkaWRcIjpcIjc2MVwiLFwiQVwiOjEyNyxcIlJcIjoxNjcsXCJHXCI6MTgzLFwiQlwiOjEzN30sXCJBY2NlbnQ0XCI6e1wiJGlkXCI6XCI3NjJcIixcIkFcIjoxMjcsXCJSXCI6MTg1LFwiR1wiOjE2NCxcIkJcIjoxMzd9LFwiQWNjZW50NVwiOntcIiRpZFwiOlwiNzYzXCIsXCJBXCI6MTI3LFwiUlwiOjE0MSxcIkdcIjo5OSxcIkJcIjoxMTZ9LFwiQWNjZW50NlwiOntcIiRpZFwiOlwiNzY0XCIsXCJBXCI6MTI3LFwiUlwiOjk3LFwiR1wiOjEyOSxcIkJcIjoxNTF9LFwiQWNjZW50N1wiOntcIiRpZFwiOlwiNzY1XCIsXCJBXCI6MTI3LFwiUlwiOjcwLFwiR1wiOjcwLFwiQlwiOjc0fSxcIkFjY2VudDhcIjp7XCIkaWRcIjpcIjc2NlwiLFwiQVwiOjI1NSxcIlJcIjo3OCxcIkdcIjoxNjcsXCJCXCI6NDZ9fSxcIl9jdXN0b21QcmVzZXRDb2xvcnNcIjp7XCIkaWRcIjpcIjc2N1wifX19In0sIlNldHRpbmdzIjp7IiRpZCI6IjM1ODUiLCJJbXBhT3B0aW9ucyI6eyIkaWQiOiIzNTg2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zU4NyIsIlVzZVRpbWUiOmZhbHNlLCJXb3JrRGF5U3RhcnQiOiIwMDowMDowMCIsIldvcmtEYXlFbmQiOiIyMzo1OTowMCJ9LCJMYXN0VXNlZFRlbXBsYXRlSWQiOiJjYzI2Zjg2My0yN2NlLTQ4MGUtYTU4OS1iM2YxMmYyZDZlYjAiLCJMYXN0VXNlZFRoZW1lRGV0YWlscyI6eyIkaWQiOiIzNTg4IiwiSWQiOiI5NzZmMzA5MS0zNDkwLTQ4MTQtOWRhZS1mOGYwMTJlZjU3ZDUiLCJUaXRsZSI6IlVudGl0bGVkIHRoZW1lIiwiQ2F0ZWdvcnkiOjJ9LCJGaXJzdFdlZWtPZlllYXIiOjAsIlBsYWNlTWlsZXN0b25lQXRUaGVCZWdpbm5pbmdPZlRoZURheSI6ZmFsc2UsIkRlcGVuZGVuY3lTY2hlZHVsaW5nU2V0dGluZ3MiOnsiJGlkIjoiMzU4OS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dHJ1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HAPEPADDINGTOP" val="5"/>
  <p:tag name="OTLTIMEBANDELAPSEDTIMEEXTENSION" val="False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M"/>
  <p:tag name="OTLTIMEBANDSCALETYPE" val="Months"/>
  <p:tag name="OTLTIMEBANDSHAPETYPE" val="EllipseTimeband"/>
  <p:tag name="OTLTIMEBANDSHAPEHEIGHT" val="30"/>
  <p:tag name="OTLTIMEBANDSHAPEPADDINGLEFT" val="13"/>
  <p:tag name="OTLTIMEBANDENDDATE" val="2025-10-17T23:59:00.0000000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6-03T00:00:00.0000000Z"/>
  <p:tag name="OTLENDDATE" val="2025-07-15T23:59:00.0000000Z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6-03T00:00:00.0000000Z"/>
  <p:tag name="OTLENDDATE" val="2025-06-24T19:06:00.0000000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7-29T00:00:00.0000000Z"/>
  <p:tag name="OTLENDDATE" val="2025-08-30T22:23:00.0000000Z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10-01T09:53:00.0000000Z"/>
  <p:tag name="OTLENDDATE" val="2025-10-15T23:59:00.0000000Z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8-20T21:11:00.0000000Z"/>
  <p:tag name="OTLENDDATE" val="2025-09-23T18:57:00.0000000Z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6-30T21:24:00.0000000Z"/>
  <p:tag name="OTLENDDATE" val="2025-08-01T01:12:00.0000000Z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ENDDATE" val="2025-10-11T23:59:00.0000000Z"/>
  <p:tag name="OTLSTARTDATE" val="2025-09-21T03:33:00.0000000Z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8-21T00:00:00.0000000Z"/>
  <p:tag name="OTLENDDATE" val="2025-09-18T21:59:00.0000000Z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5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31T23:59:00.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otific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04T23:59:00.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an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08T23:59:00.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otific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04T23:59:00.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warenes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31T23:59:00.00000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gration Pla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13T23:59:00.000000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Workshop Invite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6-30T23:59:00.000000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otific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18T23:59:00.000000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minder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02T23:59:00.000000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minder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01T23:59:00.000000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 Live!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25T23:59:00.000000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 Live!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13T23:59:00.0000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 Live!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17T23:59:00.000000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minder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20T23:59:00.000000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lanning Deep Dive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08T23:59:00.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an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07T23:59:00.000000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an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13T23:59:00.000000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an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19T23:59:00.000000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igital Migration Workshop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15T23:59:00.000000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an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11T23:59:00.000000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an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05T23:59:00.000000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sset Migration Workshop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09T23:59:00.000000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an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21T23:59:00.000000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mall Migrations Workshop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17T23:59:00.000000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Workshop Invite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26T23:59:00.000000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otific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28T23:59:00.000000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gration Pla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17T23:59:00.000000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gration Pla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6-26T23:59:00.000000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Workshop Invite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26T23:59:00.000000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MTITLE" val="Notification"/>
  <p:tag name="OTLDATE" val="2025-09-18T23:59:00.0000000"/>
  <p:tag name="OTLPOSITIONONTASK" val="None"/>
  <p:tag name="OTLRELATEDTASKID" val="00000000-0000-0000-0000-000000000000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bo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297</Words>
  <Application>Microsoft Office PowerPoint</Application>
  <PresentationFormat>Widescreen</PresentationFormat>
  <Paragraphs>108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Century Schoolbook</vt:lpstr>
      <vt:lpstr>MV Boli</vt:lpstr>
      <vt:lpstr>Segoe UI</vt:lpstr>
      <vt:lpstr>Segoe UI Light</vt:lpstr>
      <vt:lpstr>Segoe UI Semibold</vt:lpstr>
      <vt:lpstr>Wingdings 2</vt:lpstr>
      <vt:lpstr>View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Gabriel Bogdan Mihai Rusu</dc:creator>
  <cp:lastModifiedBy>Gabriel Bogdan Mihai Rusu</cp:lastModifiedBy>
  <cp:revision>3</cp:revision>
  <dcterms:created xsi:type="dcterms:W3CDTF">2024-06-26T13:17:24Z</dcterms:created>
  <dcterms:modified xsi:type="dcterms:W3CDTF">2024-06-26T13:26:28Z</dcterms:modified>
</cp:coreProperties>
</file>