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190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AD95"/>
    <a:srgbClr val="AAC277"/>
    <a:srgbClr val="F5AE3C"/>
    <a:srgbClr val="CC4F3D"/>
    <a:srgbClr val="4D4D4D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13791-304E-4831-968C-5C8293CAE5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A5CC43-E779-4593-8A8C-80F74B4FEE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72ACA-58AA-456F-88A6-DBC4761AE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B667-F1D2-4EC5-BDF3-E51E6152D27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B0217-F555-41AF-9C0E-0FC9B24A9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55883-8AB5-4C33-9918-DAE98EEE3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39F5-2AC4-450A-B494-FC036998B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41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F9CE3-1F8D-4890-92E0-01C16DA67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65954-1276-40A3-A896-1E582F1536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D4D73A-7BE5-4050-8421-A20D4A1FA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B667-F1D2-4EC5-BDF3-E51E6152D27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ECDA81-D101-48AD-A6AF-DC5B4AFB3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6E0A27-0D60-482A-A7F1-A1CB44D42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39F5-2AC4-450A-B494-FC036998B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713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F6E6D-91BB-4136-A195-976BE0FEAC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C0C255-5ABF-490B-8C03-02891A1CDD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B745EA-75B8-47D3-BDF9-8BEA2E72F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B667-F1D2-4EC5-BDF3-E51E6152D27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E7CE8-89C5-4041-A303-CD0FDB16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A87FAB-2D0A-49B5-8FC7-A99994FF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39F5-2AC4-450A-B494-FC036998B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559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4E091-453C-4CA3-9781-74BF8CEDE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430F0-9C95-4460-A33C-C1BFDFA7D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B6E17-C39F-4FB0-9AB4-1ECE30749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B667-F1D2-4EC5-BDF3-E51E6152D27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C6B6C-6F5F-4FEF-917C-F646D6FA2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292D9-0EA8-4F89-B273-889623324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39F5-2AC4-450A-B494-FC036998B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8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853EF-E7A3-4701-BE4A-33B116137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E303F7-696A-4530-8FDB-E26ED31C3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14F89-1E14-4D62-9688-6BF023CAD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B667-F1D2-4EC5-BDF3-E51E6152D27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C46C3-6107-42F8-8FD1-898390632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20BC0-4C17-45CD-A684-03F71BFC8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39F5-2AC4-450A-B494-FC036998B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5D722-424D-48DA-85BE-D2B6E564F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89698-DBF8-4997-9893-95E8DB0E7D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AE1FC-AF0E-4E6A-A7D8-5D3F9E1EF4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2FD320-BA1F-4013-AD4C-BABEFAABC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B667-F1D2-4EC5-BDF3-E51E6152D27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2E18B2-F40D-4D89-A7B5-A6BD22FB2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A967DB-394E-4319-A823-ADF81A477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39F5-2AC4-450A-B494-FC036998B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361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223DD-9002-4604-A887-90FA98872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ACDFBD-5E37-4396-BF5C-1904BC40B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AEC85F-6204-4C66-9575-A6206C21FF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E36052-F3EA-4A65-85A4-9498D4E89C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318FC8-B0E3-4973-8EA9-D53BF28D62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C921CF-9675-4404-9779-0B26D20DF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B667-F1D2-4EC5-BDF3-E51E6152D27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A2D50D-EDD9-40AB-A6BB-BEA81FAF9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AD2338-56CB-4F56-9CE2-6704C5A19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39F5-2AC4-450A-B494-FC036998B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809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43693-4650-4F25-BC2A-AEE5DBBD7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9C13C4-17B1-4C0D-ADD1-1EB0AF765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B667-F1D2-4EC5-BDF3-E51E6152D27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8737D8-8463-4177-9B47-D839F48AD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679814-B390-4B34-B6B0-918FED90E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39F5-2AC4-450A-B494-FC036998B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84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5FDD9C-F6F7-4D5E-8467-21EB02AF7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B667-F1D2-4EC5-BDF3-E51E6152D27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677C57-F9F8-4138-9714-0F1FAA6CA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E044A6-A01D-4784-B26D-409FDF846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39F5-2AC4-450A-B494-FC036998B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665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69308-AA38-4242-9860-82FF07206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32E69-CCB4-4BD0-AD08-F85DE4681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572113-F279-48A2-9129-F7D9200430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44297E-198C-469F-8ED9-DC5594BF2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B667-F1D2-4EC5-BDF3-E51E6152D27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11BAB7-0431-47B2-A35F-64ADC0788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22A325-A506-48FD-8D9C-E0276A347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39F5-2AC4-450A-B494-FC036998B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049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AFADD-28D1-4084-B481-07BDA87EA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09AE64-1693-40E5-BA46-23898A9A51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409C88-6F23-4DF7-89A3-2C264EF24F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646FC7-AD1E-4C86-8639-2014AF6DD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B667-F1D2-4EC5-BDF3-E51E6152D27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E28149-3A8C-4281-9387-D511B7D28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D9AD3F-7D59-4997-83D2-862C009A5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39F5-2AC4-450A-B494-FC036998B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850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B58EE7-2AC2-4E75-858D-B6D76DBE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61A560-41F9-421F-8494-F790EE37F8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D2FB4C-5F87-49B9-A248-8485D2BE7F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CB667-F1D2-4EC5-BDF3-E51E6152D27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9B223-14C5-4EDB-B050-93B6B84134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6D427-C1F1-4BA4-A9C0-36A17C92CB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C39F5-2AC4-450A-B494-FC036998B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7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image" Target="../media/image3.png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image" Target="../media/image4.svg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image" Target="../media/image5.png"/><Relationship Id="rId166" Type="http://schemas.openxmlformats.org/officeDocument/2006/relationships/image" Target="../media/image10.sv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image" Target="../media/image6.svg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image" Target="../media/image7.png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slideLayout" Target="../slideLayouts/slideLayout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image" Target="../media/image8.sv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image" Target="../media/image9.png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TLSHAPE_SL_9cf0b9a3b4064869b9ae748fb5efbb51_BackgroundRectangle">
            <a:extLst>
              <a:ext uri="{FF2B5EF4-FFF2-40B4-BE49-F238E27FC236}">
                <a16:creationId xmlns:a16="http://schemas.microsoft.com/office/drawing/2014/main" id="{C3FB71B5-21F4-422F-BBA3-BF4C785FA9E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4684930"/>
            <a:ext cx="11633200" cy="840550"/>
          </a:xfrm>
          <a:prstGeom prst="rect">
            <a:avLst/>
          </a:prstGeom>
          <a:solidFill>
            <a:srgbClr val="9A9A9A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TLSHAPE_SL_089d7eb988274527948a1ef4646e8746_BackgroundRectangle">
            <a:extLst>
              <a:ext uri="{FF2B5EF4-FFF2-40B4-BE49-F238E27FC236}">
                <a16:creationId xmlns:a16="http://schemas.microsoft.com/office/drawing/2014/main" id="{06078E2E-820C-4932-A671-413E55CE15B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5588980"/>
            <a:ext cx="11633200" cy="646240"/>
          </a:xfrm>
          <a:prstGeom prst="rect">
            <a:avLst/>
          </a:prstGeom>
          <a:solidFill>
            <a:srgbClr val="9A9A9A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TLSHAPE_SL_a88f145e4d284420a2baa685af085546_BackgroundRectangle">
            <a:extLst>
              <a:ext uri="{FF2B5EF4-FFF2-40B4-BE49-F238E27FC236}">
                <a16:creationId xmlns:a16="http://schemas.microsoft.com/office/drawing/2014/main" id="{49513F35-FC10-4A4F-B49D-51D1D7F3D5F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6298720"/>
            <a:ext cx="11633200" cy="330200"/>
          </a:xfrm>
          <a:prstGeom prst="rect">
            <a:avLst/>
          </a:prstGeom>
          <a:solidFill>
            <a:srgbClr val="9A9A9A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14F2337A-DD60-484B-86E5-71F7261506C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-404080" y="-95023"/>
            <a:ext cx="825500" cy="5080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2021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4AFA0BAC-DFAF-482B-BB97-560F3690D9E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-123" y="143504"/>
            <a:ext cx="38100" cy="25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1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2021</a:t>
            </a:r>
            <a:endParaRPr kumimoji="0" lang="en-US" sz="1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BC4EAFBA-C708-4BFB-A2E7-A782C6874589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293876" y="4100730"/>
            <a:ext cx="10414000" cy="381000"/>
          </a:xfrm>
          <a:prstGeom prst="rect">
            <a:avLst/>
          </a:prstGeom>
          <a:solidFill>
            <a:srgbClr val="4D4D4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TLSHAPE_SL_9cf0b9a3b4064869b9ae748fb5efbb51_HeaderRectangle">
            <a:extLst>
              <a:ext uri="{FF2B5EF4-FFF2-40B4-BE49-F238E27FC236}">
                <a16:creationId xmlns:a16="http://schemas.microsoft.com/office/drawing/2014/main" id="{C69A4ED5-0D91-4C38-A76A-60353F02F8A0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4684930"/>
            <a:ext cx="1104900" cy="840550"/>
          </a:xfrm>
          <a:prstGeom prst="rect">
            <a:avLst/>
          </a:prstGeom>
          <a:solidFill>
            <a:srgbClr val="70AD47">
              <a:alpha val="5019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1" name="OTLSHAPE_SL_089d7eb988274527948a1ef4646e8746_HeaderRectangle">
            <a:extLst>
              <a:ext uri="{FF2B5EF4-FFF2-40B4-BE49-F238E27FC236}">
                <a16:creationId xmlns:a16="http://schemas.microsoft.com/office/drawing/2014/main" id="{921769DB-BE03-4679-BA14-77E7546812B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5588980"/>
            <a:ext cx="1104900" cy="646240"/>
          </a:xfrm>
          <a:prstGeom prst="rect">
            <a:avLst/>
          </a:prstGeom>
          <a:solidFill>
            <a:srgbClr val="DC5E40">
              <a:alpha val="5019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7" name="OTLSHAPE_SL_a88f145e4d284420a2baa685af085546_HeaderRectangle">
            <a:extLst>
              <a:ext uri="{FF2B5EF4-FFF2-40B4-BE49-F238E27FC236}">
                <a16:creationId xmlns:a16="http://schemas.microsoft.com/office/drawing/2014/main" id="{36764707-A87F-4812-BC5B-C55508AE29D0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6298720"/>
            <a:ext cx="1104900" cy="330200"/>
          </a:xfrm>
          <a:prstGeom prst="rect">
            <a:avLst/>
          </a:prstGeom>
          <a:solidFill>
            <a:schemeClr val="tx1">
              <a:lumMod val="50000"/>
              <a:lumOff val="50000"/>
              <a:alpha val="5019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9" name="OTLSHAPE_G_00000000000000000000000000000000_ShapeBelow0">
            <a:extLst>
              <a:ext uri="{FF2B5EF4-FFF2-40B4-BE49-F238E27FC236}">
                <a16:creationId xmlns:a16="http://schemas.microsoft.com/office/drawing/2014/main" id="{DCFA8305-2780-4F95-A4D8-843993CD7DFE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3858872" y="4481730"/>
            <a:ext cx="0" cy="214719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G_00000000000000000000000000000000_ShapeBelow1">
            <a:extLst>
              <a:ext uri="{FF2B5EF4-FFF2-40B4-BE49-F238E27FC236}">
                <a16:creationId xmlns:a16="http://schemas.microsoft.com/office/drawing/2014/main" id="{8180D156-A2EC-4EB8-9FF4-7A96E2E9E766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6452369" y="4481730"/>
            <a:ext cx="0" cy="214719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G_00000000000000000000000000000000_ShapeBelow2">
            <a:extLst>
              <a:ext uri="{FF2B5EF4-FFF2-40B4-BE49-F238E27FC236}">
                <a16:creationId xmlns:a16="http://schemas.microsoft.com/office/drawing/2014/main" id="{36F18B7C-6489-4B1A-B7E6-EBE15F91FC46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9074365" y="4481730"/>
            <a:ext cx="0" cy="214719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TLSHAPE_SLT_1f3ecdb523214d1c858ab8fb12392a13_Shape">
            <a:extLst>
              <a:ext uri="{FF2B5EF4-FFF2-40B4-BE49-F238E27FC236}">
                <a16:creationId xmlns:a16="http://schemas.microsoft.com/office/drawing/2014/main" id="{9C7C02B1-364A-4379-BA40-6E8EE3044424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322376" y="5015400"/>
            <a:ext cx="25273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OTLSHAPE_SLT_840d1906cb104b01bde15bb78e8e323b_Shape">
            <a:extLst>
              <a:ext uri="{FF2B5EF4-FFF2-40B4-BE49-F238E27FC236}">
                <a16:creationId xmlns:a16="http://schemas.microsoft.com/office/drawing/2014/main" id="{98814229-7738-4F58-90A0-6F2E597B82E6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2804374" y="5275020"/>
            <a:ext cx="12446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9" name="OTLSHAPE_SLT_118aa262c9b048e19e0b2ecc51e36c38_Shape">
            <a:extLst>
              <a:ext uri="{FF2B5EF4-FFF2-40B4-BE49-F238E27FC236}">
                <a16:creationId xmlns:a16="http://schemas.microsoft.com/office/drawing/2014/main" id="{54496DE7-8045-4F27-8E8D-62B7E94789E8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3887372" y="5275020"/>
            <a:ext cx="17653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OTLSHAPE_SLT_eeb83e503ffe4a72a203fede87f23081_Shape">
            <a:extLst>
              <a:ext uri="{FF2B5EF4-FFF2-40B4-BE49-F238E27FC236}">
                <a16:creationId xmlns:a16="http://schemas.microsoft.com/office/drawing/2014/main" id="{0F6B26BD-4C3A-4E41-A02F-91C1BF1E4B3A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5682870" y="5275020"/>
            <a:ext cx="10795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5" name="OTLSHAPE_SLT_79eebf0cc03e4ea08540b80882717e0a_Shape">
            <a:extLst>
              <a:ext uri="{FF2B5EF4-FFF2-40B4-BE49-F238E27FC236}">
                <a16:creationId xmlns:a16="http://schemas.microsoft.com/office/drawing/2014/main" id="{6A33F79E-7B64-4B45-A257-623D7417A0D8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794368" y="5275020"/>
            <a:ext cx="22733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OTLSHAPE_SLT_44de9765e7204557b88297f4709b8c30_Shape">
            <a:extLst>
              <a:ext uri="{FF2B5EF4-FFF2-40B4-BE49-F238E27FC236}">
                <a16:creationId xmlns:a16="http://schemas.microsoft.com/office/drawing/2014/main" id="{6C5216A5-0931-4197-A2E4-0E7F329A4BDE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2205875" y="5636240"/>
            <a:ext cx="18415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DF6E5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4" name="OTLSHAPE_SLT_8d38abf6434f49b59dc24ae1ee36935e_Shape">
            <a:extLst>
              <a:ext uri="{FF2B5EF4-FFF2-40B4-BE49-F238E27FC236}">
                <a16:creationId xmlns:a16="http://schemas.microsoft.com/office/drawing/2014/main" id="{B2FEA3B9-A27E-45FD-80D0-F66BE56A2C2B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3887372" y="5636240"/>
            <a:ext cx="7620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DF6E5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5" name="OTLSHAPE_SLT_c7770eb3e434445083ebf0cda53241c7_Shape">
            <a:extLst>
              <a:ext uri="{FF2B5EF4-FFF2-40B4-BE49-F238E27FC236}">
                <a16:creationId xmlns:a16="http://schemas.microsoft.com/office/drawing/2014/main" id="{19320758-5E86-4C83-AC78-C9170D060AD9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3887372" y="5984760"/>
            <a:ext cx="19812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DF6E5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3" name="OTLSHAPE_SLT_40c7696c8b3a4b1db83d76730e5d92c2_Shape">
            <a:extLst>
              <a:ext uri="{FF2B5EF4-FFF2-40B4-BE49-F238E27FC236}">
                <a16:creationId xmlns:a16="http://schemas.microsoft.com/office/drawing/2014/main" id="{DE3C9ABD-A088-459C-87B3-E161D08FE5C6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5711370" y="5984760"/>
            <a:ext cx="17653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DF6E5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5" name="OTLSHAPE_SLT_c60910096d5a4b6f9de76b63feadcf94_Shape">
            <a:extLst>
              <a:ext uri="{FF2B5EF4-FFF2-40B4-BE49-F238E27FC236}">
                <a16:creationId xmlns:a16="http://schemas.microsoft.com/office/drawing/2014/main" id="{401586CF-D1C8-4FB2-BB67-0C102F710229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7449868" y="5984760"/>
            <a:ext cx="24765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DF6E5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TLSHAPE_SLT_f1b03b9fadb246d6b74eef66d2c662d1_Shape">
            <a:extLst>
              <a:ext uri="{FF2B5EF4-FFF2-40B4-BE49-F238E27FC236}">
                <a16:creationId xmlns:a16="http://schemas.microsoft.com/office/drawing/2014/main" id="{6589F19A-9746-4EFB-9105-3DDC4D1499E4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4884871" y="5636240"/>
            <a:ext cx="19812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DF6E5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TLSHAPE_TB_00000000000000000000000000000000_ElapsedTime" hidden="1">
            <a:extLst>
              <a:ext uri="{FF2B5EF4-FFF2-40B4-BE49-F238E27FC236}">
                <a16:creationId xmlns:a16="http://schemas.microsoft.com/office/drawing/2014/main" id="{CA26E9C6-5E78-45F2-AA04-3E455EA80EBF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OTLSHAPE_SLT_1f3ecdb523214d1c858ab8fb12392a13_ShapePercentage">
            <a:extLst>
              <a:ext uri="{FF2B5EF4-FFF2-40B4-BE49-F238E27FC236}">
                <a16:creationId xmlns:a16="http://schemas.microsoft.com/office/drawing/2014/main" id="{02A3C151-F0D2-44D7-8AB5-35D08BA6D5B0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322376" y="5015400"/>
            <a:ext cx="17780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737373">
              <a:alpha val="3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OTLSHAPE_SLT_840d1906cb104b01bde15bb78e8e323b_ShapePercentage" hidden="1">
            <a:extLst>
              <a:ext uri="{FF2B5EF4-FFF2-40B4-BE49-F238E27FC236}">
                <a16:creationId xmlns:a16="http://schemas.microsoft.com/office/drawing/2014/main" id="{71A41F65-A426-46DE-87B9-5FBAECFD69CF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2804374" y="5275020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OTLSHAPE_SLT_118aa262c9b048e19e0b2ecc51e36c38_ShapePercentage" hidden="1">
            <a:extLst>
              <a:ext uri="{FF2B5EF4-FFF2-40B4-BE49-F238E27FC236}">
                <a16:creationId xmlns:a16="http://schemas.microsoft.com/office/drawing/2014/main" id="{678E7176-3EEF-4726-A4E5-4B8F2EB1C7E8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3887372" y="5275020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OTLSHAPE_SLT_eeb83e503ffe4a72a203fede87f23081_ShapePercentage" hidden="1">
            <a:extLst>
              <a:ext uri="{FF2B5EF4-FFF2-40B4-BE49-F238E27FC236}">
                <a16:creationId xmlns:a16="http://schemas.microsoft.com/office/drawing/2014/main" id="{E419D450-E6D9-42BF-845B-777F85EB3526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5682870" y="5275020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OTLSHAPE_SLT_79eebf0cc03e4ea08540b80882717e0a_ShapePercentage" hidden="1">
            <a:extLst>
              <a:ext uri="{FF2B5EF4-FFF2-40B4-BE49-F238E27FC236}">
                <a16:creationId xmlns:a16="http://schemas.microsoft.com/office/drawing/2014/main" id="{B9ED9313-5BCE-4A22-B8A8-4EF3710EC241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6794368" y="5275020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7" name="OTLSHAPE_SLT_44de9765e7204557b88297f4709b8c30_ShapePercentage" hidden="1">
            <a:extLst>
              <a:ext uri="{FF2B5EF4-FFF2-40B4-BE49-F238E27FC236}">
                <a16:creationId xmlns:a16="http://schemas.microsoft.com/office/drawing/2014/main" id="{C85303FF-EA4D-4A5D-B600-65EB4A006B96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2205875" y="5636240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" name="OTLSHAPE_SLT_8d38abf6434f49b59dc24ae1ee36935e_ShapePercentage" hidden="1">
            <a:extLst>
              <a:ext uri="{FF2B5EF4-FFF2-40B4-BE49-F238E27FC236}">
                <a16:creationId xmlns:a16="http://schemas.microsoft.com/office/drawing/2014/main" id="{E34E9BD3-5ACA-417F-A635-A55CE60A9D66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3887372" y="5636240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6" name="OTLSHAPE_SLT_c7770eb3e434445083ebf0cda53241c7_ShapePercentage" hidden="1">
            <a:extLst>
              <a:ext uri="{FF2B5EF4-FFF2-40B4-BE49-F238E27FC236}">
                <a16:creationId xmlns:a16="http://schemas.microsoft.com/office/drawing/2014/main" id="{CC733808-A2CD-4142-AF3A-6C64134EE1C0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3887372" y="5984760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4" name="OTLSHAPE_SLT_40c7696c8b3a4b1db83d76730e5d92c2_ShapePercentage" hidden="1">
            <a:extLst>
              <a:ext uri="{FF2B5EF4-FFF2-40B4-BE49-F238E27FC236}">
                <a16:creationId xmlns:a16="http://schemas.microsoft.com/office/drawing/2014/main" id="{DBF92C68-C2CF-40C5-805C-689361ABD2CC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5711370" y="5984760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6" name="OTLSHAPE_SLT_c60910096d5a4b6f9de76b63feadcf94_ShapePercentage" hidden="1">
            <a:extLst>
              <a:ext uri="{FF2B5EF4-FFF2-40B4-BE49-F238E27FC236}">
                <a16:creationId xmlns:a16="http://schemas.microsoft.com/office/drawing/2014/main" id="{631575D7-9479-4092-9805-E75656196810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7449868" y="5984760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8" name="OTLSHAPE_SLM_05f5e22b071042a1a1dc59615bb4c469_Shape">
            <a:extLst>
              <a:ext uri="{FF2B5EF4-FFF2-40B4-BE49-F238E27FC236}">
                <a16:creationId xmlns:a16="http://schemas.microsoft.com/office/drawing/2014/main" id="{4FBD821E-FB2F-4442-8B92-ABFD399A9245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3758803" y="6336820"/>
            <a:ext cx="228600" cy="254000"/>
          </a:xfrm>
          <a:prstGeom prst="star8">
            <a:avLst/>
          </a:prstGeom>
          <a:solidFill>
            <a:srgbClr val="75757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0" name="OTLSHAPE_SLM_38f7caf9b7404674b5040d0ab204f9f9_Shape">
            <a:extLst>
              <a:ext uri="{FF2B5EF4-FFF2-40B4-BE49-F238E27FC236}">
                <a16:creationId xmlns:a16="http://schemas.microsoft.com/office/drawing/2014/main" id="{1F28993D-3D52-44EE-A1DC-BF111CF55535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7492298" y="6336820"/>
            <a:ext cx="228600" cy="254000"/>
          </a:xfrm>
          <a:prstGeom prst="star8">
            <a:avLst/>
          </a:prstGeom>
          <a:solidFill>
            <a:srgbClr val="75757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2" name="OTLSHAPE_SLM_42c1a0ca0ec74680a58bbd3c49f9125b_Shape">
            <a:extLst>
              <a:ext uri="{FF2B5EF4-FFF2-40B4-BE49-F238E27FC236}">
                <a16:creationId xmlns:a16="http://schemas.microsoft.com/office/drawing/2014/main" id="{7EAA0DF3-BE46-4490-B03D-2F2F087710C1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5126801" y="6336820"/>
            <a:ext cx="228600" cy="254000"/>
          </a:xfrm>
          <a:prstGeom prst="star8">
            <a:avLst/>
          </a:prstGeom>
          <a:solidFill>
            <a:srgbClr val="75757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6" name="OTLSHAPE_SLM_0fe6e6c4d349427c81caccf576ba460c_Shape">
            <a:extLst>
              <a:ext uri="{FF2B5EF4-FFF2-40B4-BE49-F238E27FC236}">
                <a16:creationId xmlns:a16="http://schemas.microsoft.com/office/drawing/2014/main" id="{922CE7A2-10AA-4E91-9F08-89E4574E0EDB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9487295" y="6336820"/>
            <a:ext cx="228600" cy="254000"/>
          </a:xfrm>
          <a:prstGeom prst="star8">
            <a:avLst/>
          </a:prstGeom>
          <a:solidFill>
            <a:srgbClr val="75757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7" name="OTLSHAPE_SLM_7695617a14a84c95a269c6cd4b4f335a_Shape">
            <a:extLst>
              <a:ext uri="{FF2B5EF4-FFF2-40B4-BE49-F238E27FC236}">
                <a16:creationId xmlns:a16="http://schemas.microsoft.com/office/drawing/2014/main" id="{7F5B0B70-8855-4BD6-A78E-3351D09BA219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1254292" y="6336820"/>
            <a:ext cx="228600" cy="254000"/>
          </a:xfrm>
          <a:prstGeom prst="star8">
            <a:avLst/>
          </a:prstGeom>
          <a:solidFill>
            <a:srgbClr val="75757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OTLSHAPE_SLT_f1b03b9fadb246d6b74eef66d2c662d1_ShapePercentage" hidden="1">
            <a:extLst>
              <a:ext uri="{FF2B5EF4-FFF2-40B4-BE49-F238E27FC236}">
                <a16:creationId xmlns:a16="http://schemas.microsoft.com/office/drawing/2014/main" id="{858EFF08-C62A-421F-827D-70DA5A2DB09B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4884871" y="5636240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TLSHAPE_SL_9cf0b9a3b4064869b9ae748fb5efbb51_Header">
            <a:extLst>
              <a:ext uri="{FF2B5EF4-FFF2-40B4-BE49-F238E27FC236}">
                <a16:creationId xmlns:a16="http://schemas.microsoft.com/office/drawing/2014/main" id="{D816BB82-B63B-46F8-BB9B-54BB799188C4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63500" y="5020750"/>
            <a:ext cx="11049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Goal 1</a:t>
            </a:r>
            <a:endParaRPr kumimoji="0" lang="en-US" sz="1000" b="1" i="0" u="none" strike="noStrike" kern="1200" cap="none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32" name="OTLSHAPE_SL_089d7eb988274527948a1ef4646e8746_Header">
            <a:extLst>
              <a:ext uri="{FF2B5EF4-FFF2-40B4-BE49-F238E27FC236}">
                <a16:creationId xmlns:a16="http://schemas.microsoft.com/office/drawing/2014/main" id="{97A2E9FA-C197-41AD-8EFC-45606AC5BE61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63500" y="5827645"/>
            <a:ext cx="11049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Goal 2</a:t>
            </a:r>
            <a:endParaRPr kumimoji="0" lang="en-US" sz="1000" b="1" i="0" u="none" strike="noStrike" kern="1200" cap="none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38" name="OTLSHAPE_SL_a88f145e4d284420a2baa685af085546_Header">
            <a:extLst>
              <a:ext uri="{FF2B5EF4-FFF2-40B4-BE49-F238E27FC236}">
                <a16:creationId xmlns:a16="http://schemas.microsoft.com/office/drawing/2014/main" id="{350BEE8D-4E26-4D2B-8261-29A310AF0694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63500" y="6379365"/>
            <a:ext cx="11049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Goal 3</a:t>
            </a:r>
            <a:endParaRPr kumimoji="0" lang="en-US" sz="1000" b="1" i="0" u="none" strike="noStrike" kern="1200" cap="none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6" name="OTLSHAPE_TB_00000000000000000000000000000000_TodayMarkerShape" hidden="1">
            <a:extLst>
              <a:ext uri="{FF2B5EF4-FFF2-40B4-BE49-F238E27FC236}">
                <a16:creationId xmlns:a16="http://schemas.microsoft.com/office/drawing/2014/main" id="{A0688EC0-9FC7-4966-9345-0CCBD5113CE4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239447" y="448173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TLSHAPE_TB_00000000000000000000000000000000_TodayMarkerText" hidden="1">
            <a:extLst>
              <a:ext uri="{FF2B5EF4-FFF2-40B4-BE49-F238E27FC236}">
                <a16:creationId xmlns:a16="http://schemas.microsoft.com/office/drawing/2014/main" id="{103D6FD3-137E-42B6-8BF5-F7640C6639C7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-168984" y="58866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Today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A9FF8879-F8CA-4B12-9137-86155D109ECF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357376" y="4189630"/>
            <a:ext cx="211596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B1945231-0F07-4000-86B8-9C036217F7CF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3922373" y="4189630"/>
            <a:ext cx="211596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7C471966-85B4-4BEC-A2E3-6CDCFA6EEEA4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6515869" y="4189630"/>
            <a:ext cx="211596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76F63ED6-278E-41B1-B4E8-D8D4AB1C6ED8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9137865" y="4189630"/>
            <a:ext cx="211596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44" name="OTLSHAPE_SLT_1f3ecdb523214d1c858ab8fb12392a13_Duration" hidden="1">
            <a:extLst>
              <a:ext uri="{FF2B5EF4-FFF2-40B4-BE49-F238E27FC236}">
                <a16:creationId xmlns:a16="http://schemas.microsoft.com/office/drawing/2014/main" id="{62D34156-B7F7-4696-9F35-E394385C85B1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3895403" y="3340666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rgbClr val="38572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12.5 weeks</a:t>
            </a:r>
          </a:p>
        </p:txBody>
      </p:sp>
      <p:sp>
        <p:nvSpPr>
          <p:cNvPr id="45" name="OTLSHAPE_SLT_1f3ecdb523214d1c858ab8fb12392a13_JoinedDate" hidden="1">
            <a:extLst>
              <a:ext uri="{FF2B5EF4-FFF2-40B4-BE49-F238E27FC236}">
                <a16:creationId xmlns:a16="http://schemas.microsoft.com/office/drawing/2014/main" id="{F0E39EF0-9369-461C-B366-CD5551B11E95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1322376" y="3519779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 dirty="0">
                <a:ln>
                  <a:noFill/>
                </a:ln>
                <a:solidFill>
                  <a:srgbClr val="46464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2 - Mar 31</a:t>
            </a:r>
          </a:p>
        </p:txBody>
      </p:sp>
      <p:sp>
        <p:nvSpPr>
          <p:cNvPr id="46" name="OTLSHAPE_SLT_1f3ecdb523214d1c858ab8fb12392a13_StartDate" hidden="1">
            <a:extLst>
              <a:ext uri="{FF2B5EF4-FFF2-40B4-BE49-F238E27FC236}">
                <a16:creationId xmlns:a16="http://schemas.microsoft.com/office/drawing/2014/main" id="{1D460A87-74B2-433B-9F6C-B5426A6DBDC7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OTLSHAPE_SLT_1f3ecdb523214d1c858ab8fb12392a13_EndDate" hidden="1">
            <a:extLst>
              <a:ext uri="{FF2B5EF4-FFF2-40B4-BE49-F238E27FC236}">
                <a16:creationId xmlns:a16="http://schemas.microsoft.com/office/drawing/2014/main" id="{90EEED6E-4373-48D2-9CEB-97C84AF4D431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TLSHAPE_SLT_1f3ecdb523214d1c858ab8fb12392a13_TextPercentage" hidden="1">
            <a:extLst>
              <a:ext uri="{FF2B5EF4-FFF2-40B4-BE49-F238E27FC236}">
                <a16:creationId xmlns:a16="http://schemas.microsoft.com/office/drawing/2014/main" id="{574708D7-945A-4D6C-A486-D1AB3C8A687B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3895403" y="278398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70%</a:t>
            </a:r>
            <a:endParaRPr kumimoji="0" lang="en-US" sz="1000" b="1" i="0" u="none" strike="noStrike" kern="1200" cap="none" spc="-8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9" name="OTLSHAPE_SLT_1f3ecdb523214d1c858ab8fb12392a13_Title">
            <a:extLst>
              <a:ext uri="{FF2B5EF4-FFF2-40B4-BE49-F238E27FC236}">
                <a16:creationId xmlns:a16="http://schemas.microsoft.com/office/drawing/2014/main" id="{7D100CA6-06A1-43D1-BA9D-6F8C0CEA5EA4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2338676" y="5024100"/>
            <a:ext cx="4953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Initative</a:t>
            </a:r>
            <a:endParaRPr kumimoji="0" lang="en-US" sz="1100" i="0" u="none" strike="noStrike" kern="1200" cap="none" spc="-1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63" name="OTLSHAPE_SLT_840d1906cb104b01bde15bb78e8e323b_Duration" hidden="1">
            <a:extLst>
              <a:ext uri="{FF2B5EF4-FFF2-40B4-BE49-F238E27FC236}">
                <a16:creationId xmlns:a16="http://schemas.microsoft.com/office/drawing/2014/main" id="{BC9EA35B-B2C1-4015-9904-34F62ACFF48F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31.5 days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OTLSHAPE_SLT_840d1906cb104b01bde15bb78e8e323b_JoinedDate" hidden="1">
            <a:extLst>
              <a:ext uri="{FF2B5EF4-FFF2-40B4-BE49-F238E27FC236}">
                <a16:creationId xmlns:a16="http://schemas.microsoft.com/office/drawing/2014/main" id="{FDDCB4DA-9210-422C-9390-AF6C4CB566E6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2804374" y="3925264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23 - Apr 7</a:t>
            </a:r>
          </a:p>
        </p:txBody>
      </p:sp>
      <p:sp>
        <p:nvSpPr>
          <p:cNvPr id="65" name="OTLSHAPE_SLT_840d1906cb104b01bde15bb78e8e323b_StartDate" hidden="1">
            <a:extLst>
              <a:ext uri="{FF2B5EF4-FFF2-40B4-BE49-F238E27FC236}">
                <a16:creationId xmlns:a16="http://schemas.microsoft.com/office/drawing/2014/main" id="{2164E8B9-5705-4099-AF1C-E8A39A7F4156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7373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6" name="OTLSHAPE_SLT_840d1906cb104b01bde15bb78e8e323b_EndDate" hidden="1">
            <a:extLst>
              <a:ext uri="{FF2B5EF4-FFF2-40B4-BE49-F238E27FC236}">
                <a16:creationId xmlns:a16="http://schemas.microsoft.com/office/drawing/2014/main" id="{20A5E25F-8E5D-4AA8-8DB8-4EB604BFF3EC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7373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OTLSHAPE_SLT_840d1906cb104b01bde15bb78e8e323b_TextPercentage" hidden="1">
            <a:extLst>
              <a:ext uri="{FF2B5EF4-FFF2-40B4-BE49-F238E27FC236}">
                <a16:creationId xmlns:a16="http://schemas.microsoft.com/office/drawing/2014/main" id="{EF7DE70B-67D8-48AF-AA02-E55EB46DEC9F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2467824" y="360220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-8" normalizeH="0" baseline="0" noProof="0" dirty="0">
              <a:ln>
                <a:noFill/>
              </a:ln>
              <a:solidFill>
                <a:srgbClr val="1C181C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8" name="OTLSHAPE_SLT_840d1906cb104b01bde15bb78e8e323b_Title">
            <a:extLst>
              <a:ext uri="{FF2B5EF4-FFF2-40B4-BE49-F238E27FC236}">
                <a16:creationId xmlns:a16="http://schemas.microsoft.com/office/drawing/2014/main" id="{67D525B5-A486-416C-A293-71124897E9B0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3198496" y="5283719"/>
            <a:ext cx="457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Activity</a:t>
            </a:r>
            <a:endParaRPr kumimoji="0" lang="en-US" sz="1100" i="0" u="none" strike="noStrike" kern="1200" cap="none" spc="-12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71" name="OTLSHAPE_SLT_118aa262c9b048e19e0b2ecc51e36c38_Duration" hidden="1">
            <a:extLst>
              <a:ext uri="{FF2B5EF4-FFF2-40B4-BE49-F238E27FC236}">
                <a16:creationId xmlns:a16="http://schemas.microsoft.com/office/drawing/2014/main" id="{CB288632-0D6E-4432-9A95-AD2C3C46D810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43.5 days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OTLSHAPE_SLT_118aa262c9b048e19e0b2ecc51e36c38_JoinedDate" hidden="1">
            <a:extLst>
              <a:ext uri="{FF2B5EF4-FFF2-40B4-BE49-F238E27FC236}">
                <a16:creationId xmlns:a16="http://schemas.microsoft.com/office/drawing/2014/main" id="{8CC63B5B-9CE9-4FFB-9CEA-22CC5AA29D5A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2700" y="-541298"/>
            <a:ext cx="647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Apr 2 - Jun 2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OTLSHAPE_SLT_118aa262c9b048e19e0b2ecc51e36c38_StartDate" hidden="1">
            <a:extLst>
              <a:ext uri="{FF2B5EF4-FFF2-40B4-BE49-F238E27FC236}">
                <a16:creationId xmlns:a16="http://schemas.microsoft.com/office/drawing/2014/main" id="{C9E4086C-5B44-42B7-915D-B8D52BE69B0E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OTLSHAPE_SLT_118aa262c9b048e19e0b2ecc51e36c38_EndDate" hidden="1">
            <a:extLst>
              <a:ext uri="{FF2B5EF4-FFF2-40B4-BE49-F238E27FC236}">
                <a16:creationId xmlns:a16="http://schemas.microsoft.com/office/drawing/2014/main" id="{0D7D7661-22A1-4766-AD8E-C8CCAF719278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OTLSHAPE_SLT_118aa262c9b048e19e0b2ecc51e36c38_Title">
            <a:extLst>
              <a:ext uri="{FF2B5EF4-FFF2-40B4-BE49-F238E27FC236}">
                <a16:creationId xmlns:a16="http://schemas.microsoft.com/office/drawing/2014/main" id="{1075B950-E535-4337-AA4E-CC43AD93A148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4502010" y="5283719"/>
            <a:ext cx="533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1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76" name="OTLSHAPE_SLT_118aa262c9b048e19e0b2ecc51e36c38_TextPercentage" hidden="1">
            <a:extLst>
              <a:ext uri="{FF2B5EF4-FFF2-40B4-BE49-F238E27FC236}">
                <a16:creationId xmlns:a16="http://schemas.microsoft.com/office/drawing/2014/main" id="{9539959E-C3D6-4527-A5D3-AEEE03C7C59F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OTLSHAPE_SLT_eeb83e503ffe4a72a203fede87f23081_Duration" hidden="1">
            <a:extLst>
              <a:ext uri="{FF2B5EF4-FFF2-40B4-BE49-F238E27FC236}">
                <a16:creationId xmlns:a16="http://schemas.microsoft.com/office/drawing/2014/main" id="{77975EC8-7BC0-4EAE-9EA2-4B733357998B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26 days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0" name="OTLSHAPE_SLT_eeb83e503ffe4a72a203fede87f23081_JoinedDate" hidden="1">
            <a:extLst>
              <a:ext uri="{FF2B5EF4-FFF2-40B4-BE49-F238E27FC236}">
                <a16:creationId xmlns:a16="http://schemas.microsoft.com/office/drawing/2014/main" id="{98D19C48-9635-4E5B-9544-4A4D33729289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5682870" y="3925264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rgbClr val="46464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4 - Jul 11</a:t>
            </a:r>
          </a:p>
        </p:txBody>
      </p:sp>
      <p:sp>
        <p:nvSpPr>
          <p:cNvPr id="81" name="OTLSHAPE_SLT_eeb83e503ffe4a72a203fede87f23081_StartDate" hidden="1">
            <a:extLst>
              <a:ext uri="{FF2B5EF4-FFF2-40B4-BE49-F238E27FC236}">
                <a16:creationId xmlns:a16="http://schemas.microsoft.com/office/drawing/2014/main" id="{5FC83808-60BB-4F92-B224-AAB6FD6AF14C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OTLSHAPE_SLT_eeb83e503ffe4a72a203fede87f23081_EndDate" hidden="1">
            <a:extLst>
              <a:ext uri="{FF2B5EF4-FFF2-40B4-BE49-F238E27FC236}">
                <a16:creationId xmlns:a16="http://schemas.microsoft.com/office/drawing/2014/main" id="{391CE94B-4AE3-4000-A930-127556500A62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3" name="OTLSHAPE_SLT_eeb83e503ffe4a72a203fede87f23081_Title">
            <a:extLst>
              <a:ext uri="{FF2B5EF4-FFF2-40B4-BE49-F238E27FC236}">
                <a16:creationId xmlns:a16="http://schemas.microsoft.com/office/drawing/2014/main" id="{09A2F873-508A-482D-920A-5863010C22F1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5972421" y="5283719"/>
            <a:ext cx="4953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Initative</a:t>
            </a:r>
            <a:endParaRPr kumimoji="0" lang="en-US" sz="1100" i="0" u="none" strike="noStrike" kern="1200" cap="none" spc="-1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84" name="OTLSHAPE_SLT_eeb83e503ffe4a72a203fede87f23081_TextPercentage" hidden="1">
            <a:extLst>
              <a:ext uri="{FF2B5EF4-FFF2-40B4-BE49-F238E27FC236}">
                <a16:creationId xmlns:a16="http://schemas.microsoft.com/office/drawing/2014/main" id="{7F7AA3A8-8074-41C3-9CE7-E67B28058935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7" name="OTLSHAPE_SLT_79eebf0cc03e4ea08540b80882717e0a_Duration" hidden="1">
            <a:extLst>
              <a:ext uri="{FF2B5EF4-FFF2-40B4-BE49-F238E27FC236}">
                <a16:creationId xmlns:a16="http://schemas.microsoft.com/office/drawing/2014/main" id="{1D3E36DE-E228-4D25-BB33-C539F1F03073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9110896" y="3746151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rgbClr val="38572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11.5 weeks</a:t>
            </a:r>
          </a:p>
        </p:txBody>
      </p:sp>
      <p:sp>
        <p:nvSpPr>
          <p:cNvPr id="89" name="OTLSHAPE_SLT_79eebf0cc03e4ea08540b80882717e0a_StartDate" hidden="1">
            <a:extLst>
              <a:ext uri="{FF2B5EF4-FFF2-40B4-BE49-F238E27FC236}">
                <a16:creationId xmlns:a16="http://schemas.microsoft.com/office/drawing/2014/main" id="{9A8A0D92-8958-40CB-A6F7-4AF3FAC707AD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0" name="OTLSHAPE_SLT_79eebf0cc03e4ea08540b80882717e0a_EndDate" hidden="1">
            <a:extLst>
              <a:ext uri="{FF2B5EF4-FFF2-40B4-BE49-F238E27FC236}">
                <a16:creationId xmlns:a16="http://schemas.microsoft.com/office/drawing/2014/main" id="{DB338711-4BB2-4300-B5F9-7CD5E02C9017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OTLSHAPE_SLT_79eebf0cc03e4ea08540b80882717e0a_TextPercentage" hidden="1">
            <a:extLst>
              <a:ext uri="{FF2B5EF4-FFF2-40B4-BE49-F238E27FC236}">
                <a16:creationId xmlns:a16="http://schemas.microsoft.com/office/drawing/2014/main" id="{73BB17C0-2BD7-4628-8F3E-C168B608F0A8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" name="OTLSHAPE_SLT_79eebf0cc03e4ea08540b80882717e0a_Title">
            <a:extLst>
              <a:ext uri="{FF2B5EF4-FFF2-40B4-BE49-F238E27FC236}">
                <a16:creationId xmlns:a16="http://schemas.microsoft.com/office/drawing/2014/main" id="{E8C4D51A-A29A-49BA-A6BE-E5CF627152C7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7665506" y="5283719"/>
            <a:ext cx="533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1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98" name="OTLSHAPE_SLT_44de9765e7204557b88297f4709b8c30_Duration" hidden="1">
            <a:extLst>
              <a:ext uri="{FF2B5EF4-FFF2-40B4-BE49-F238E27FC236}">
                <a16:creationId xmlns:a16="http://schemas.microsoft.com/office/drawing/2014/main" id="{3728419C-94D0-40FC-8A45-3AEEB67469EC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46.5 days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9" name="OTLSHAPE_SLT_44de9765e7204557b88297f4709b8c30_JoinedDate" hidden="1">
            <a:extLst>
              <a:ext uri="{FF2B5EF4-FFF2-40B4-BE49-F238E27FC236}">
                <a16:creationId xmlns:a16="http://schemas.microsoft.com/office/drawing/2014/main" id="{2D3E555A-CAA4-42FF-90A7-ABABDB42BA92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501744" y="4253236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rgbClr val="46464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2 - Apr 7</a:t>
            </a:r>
          </a:p>
        </p:txBody>
      </p:sp>
      <p:sp>
        <p:nvSpPr>
          <p:cNvPr id="100" name="OTLSHAPE_SLT_44de9765e7204557b88297f4709b8c30_StartDate" hidden="1">
            <a:extLst>
              <a:ext uri="{FF2B5EF4-FFF2-40B4-BE49-F238E27FC236}">
                <a16:creationId xmlns:a16="http://schemas.microsoft.com/office/drawing/2014/main" id="{29998FDF-CED3-43D4-9B69-C9E3CA369B36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1" name="OTLSHAPE_SLT_44de9765e7204557b88297f4709b8c30_EndDate" hidden="1">
            <a:extLst>
              <a:ext uri="{FF2B5EF4-FFF2-40B4-BE49-F238E27FC236}">
                <a16:creationId xmlns:a16="http://schemas.microsoft.com/office/drawing/2014/main" id="{0DB54D7E-A6CC-417F-8BDF-B396611EBF19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" name="OTLSHAPE_SLT_44de9765e7204557b88297f4709b8c30_Title">
            <a:extLst>
              <a:ext uri="{FF2B5EF4-FFF2-40B4-BE49-F238E27FC236}">
                <a16:creationId xmlns:a16="http://schemas.microsoft.com/office/drawing/2014/main" id="{4B51D7D5-41BB-4093-818D-F6692A2D49A4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2899246" y="5644940"/>
            <a:ext cx="457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Activity</a:t>
            </a:r>
            <a:endParaRPr kumimoji="0" lang="en-US" sz="1100" i="0" u="none" strike="noStrike" kern="1200" cap="none" spc="-12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03" name="OTLSHAPE_SLT_44de9765e7204557b88297f4709b8c30_TextPercentage" hidden="1">
            <a:extLst>
              <a:ext uri="{FF2B5EF4-FFF2-40B4-BE49-F238E27FC236}">
                <a16:creationId xmlns:a16="http://schemas.microsoft.com/office/drawing/2014/main" id="{E3896625-9A69-447D-B900-C61DFA600363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6" name="OTLSHAPE_SLT_8d38abf6434f49b59dc24ae1ee36935e_Duration" hidden="1">
            <a:extLst>
              <a:ext uri="{FF2B5EF4-FFF2-40B4-BE49-F238E27FC236}">
                <a16:creationId xmlns:a16="http://schemas.microsoft.com/office/drawing/2014/main" id="{03D2779B-D379-446A-B554-9DEC048B7C99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18.5 days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8" name="OTLSHAPE_SLT_8d38abf6434f49b59dc24ae1ee36935e_StartDate" hidden="1">
            <a:extLst>
              <a:ext uri="{FF2B5EF4-FFF2-40B4-BE49-F238E27FC236}">
                <a16:creationId xmlns:a16="http://schemas.microsoft.com/office/drawing/2014/main" id="{0B19675D-DAC4-4775-AC95-9F72423CF701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7373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OTLSHAPE_SLT_8d38abf6434f49b59dc24ae1ee36935e_EndDate" hidden="1">
            <a:extLst>
              <a:ext uri="{FF2B5EF4-FFF2-40B4-BE49-F238E27FC236}">
                <a16:creationId xmlns:a16="http://schemas.microsoft.com/office/drawing/2014/main" id="{1BE8E20D-2073-43F2-9D73-8530703F1889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7373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0" name="OTLSHAPE_SLT_8d38abf6434f49b59dc24ae1ee36935e_Title">
            <a:extLst>
              <a:ext uri="{FF2B5EF4-FFF2-40B4-BE49-F238E27FC236}">
                <a16:creationId xmlns:a16="http://schemas.microsoft.com/office/drawing/2014/main" id="{9BF1E90F-D70D-4D23-B83B-9EA4A94E2A3D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4039245" y="5644940"/>
            <a:ext cx="457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Activity</a:t>
            </a:r>
            <a:endParaRPr kumimoji="0" lang="en-US" sz="1100" i="0" u="none" strike="noStrike" kern="1200" cap="none" spc="-12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11" name="OTLSHAPE_SLT_8d38abf6434f49b59dc24ae1ee36935e_TextPercentage" hidden="1">
            <a:extLst>
              <a:ext uri="{FF2B5EF4-FFF2-40B4-BE49-F238E27FC236}">
                <a16:creationId xmlns:a16="http://schemas.microsoft.com/office/drawing/2014/main" id="{704F8607-394F-4027-8BD2-EDDCF1C820DB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7" name="OTLSHAPE_SLT_c7770eb3e434445083ebf0cda53241c7_Duration" hidden="1">
            <a:extLst>
              <a:ext uri="{FF2B5EF4-FFF2-40B4-BE49-F238E27FC236}">
                <a16:creationId xmlns:a16="http://schemas.microsoft.com/office/drawing/2014/main" id="{65DD6E2D-110B-4831-8BCF-EDCCBCB31146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49.5 days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8" name="OTLSHAPE_SLT_c7770eb3e434445083ebf0cda53241c7_JoinedDate" hidden="1">
            <a:extLst>
              <a:ext uri="{FF2B5EF4-FFF2-40B4-BE49-F238E27FC236}">
                <a16:creationId xmlns:a16="http://schemas.microsoft.com/office/drawing/2014/main" id="{AC23E7ED-0ACC-44A8-991E-249A22772DD5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3131299" y="4931956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rgbClr val="46464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2 - Jun 10</a:t>
            </a:r>
          </a:p>
        </p:txBody>
      </p:sp>
      <p:sp>
        <p:nvSpPr>
          <p:cNvPr id="119" name="OTLSHAPE_SLT_c7770eb3e434445083ebf0cda53241c7_StartDate" hidden="1">
            <a:extLst>
              <a:ext uri="{FF2B5EF4-FFF2-40B4-BE49-F238E27FC236}">
                <a16:creationId xmlns:a16="http://schemas.microsoft.com/office/drawing/2014/main" id="{20686180-4AE7-43B1-AB47-6DFFE45DC23B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0" name="OTLSHAPE_SLT_c7770eb3e434445083ebf0cda53241c7_EndDate" hidden="1">
            <a:extLst>
              <a:ext uri="{FF2B5EF4-FFF2-40B4-BE49-F238E27FC236}">
                <a16:creationId xmlns:a16="http://schemas.microsoft.com/office/drawing/2014/main" id="{FF47237F-34F7-48C1-B77B-43912C1C03C4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1" name="OTLSHAPE_SLT_c7770eb3e434445083ebf0cda53241c7_Title">
            <a:extLst>
              <a:ext uri="{FF2B5EF4-FFF2-40B4-BE49-F238E27FC236}">
                <a16:creationId xmlns:a16="http://schemas.microsoft.com/office/drawing/2014/main" id="{C6E4A7E8-961A-440D-9551-42D491D44265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4616010" y="5993459"/>
            <a:ext cx="533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1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22" name="OTLSHAPE_SLT_c7770eb3e434445083ebf0cda53241c7_TextPercentage" hidden="1">
            <a:extLst>
              <a:ext uri="{FF2B5EF4-FFF2-40B4-BE49-F238E27FC236}">
                <a16:creationId xmlns:a16="http://schemas.microsoft.com/office/drawing/2014/main" id="{F16E6CD3-2BB5-4109-9637-5F9CF69F2A29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5" name="OTLSHAPE_SLT_40c7696c8b3a4b1db83d76730e5d92c2_Duration" hidden="1">
            <a:extLst>
              <a:ext uri="{FF2B5EF4-FFF2-40B4-BE49-F238E27FC236}">
                <a16:creationId xmlns:a16="http://schemas.microsoft.com/office/drawing/2014/main" id="{9226424F-CB5B-4D69-A287-A99DBAEF9E2E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43.5 days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7" name="OTLSHAPE_SLT_40c7696c8b3a4b1db83d76730e5d92c2_StartDate" hidden="1">
            <a:extLst>
              <a:ext uri="{FF2B5EF4-FFF2-40B4-BE49-F238E27FC236}">
                <a16:creationId xmlns:a16="http://schemas.microsoft.com/office/drawing/2014/main" id="{104B817A-7B68-42C3-AA3C-56BD8DA44F3F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7373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OTLSHAPE_SLT_40c7696c8b3a4b1db83d76730e5d92c2_EndDate" hidden="1">
            <a:extLst>
              <a:ext uri="{FF2B5EF4-FFF2-40B4-BE49-F238E27FC236}">
                <a16:creationId xmlns:a16="http://schemas.microsoft.com/office/drawing/2014/main" id="{B356606C-093C-434B-9DF4-5D05CB53A9B5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7373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9" name="OTLSHAPE_SLT_40c7696c8b3a4b1db83d76730e5d92c2_Title">
            <a:extLst>
              <a:ext uri="{FF2B5EF4-FFF2-40B4-BE49-F238E27FC236}">
                <a16:creationId xmlns:a16="http://schemas.microsoft.com/office/drawing/2014/main" id="{E0276C50-1A4A-44E5-9279-BB08A9C32459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6326008" y="5993459"/>
            <a:ext cx="533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1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30" name="OTLSHAPE_SLT_40c7696c8b3a4b1db83d76730e5d92c2_TextPercentage" hidden="1">
            <a:extLst>
              <a:ext uri="{FF2B5EF4-FFF2-40B4-BE49-F238E27FC236}">
                <a16:creationId xmlns:a16="http://schemas.microsoft.com/office/drawing/2014/main" id="{B1FA4A26-6450-40A9-BA44-F40AAF7EBFA8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7" name="OTLSHAPE_SLT_c60910096d5a4b6f9de76b63feadcf94_Duration" hidden="1">
            <a:extLst>
              <a:ext uri="{FF2B5EF4-FFF2-40B4-BE49-F238E27FC236}">
                <a16:creationId xmlns:a16="http://schemas.microsoft.com/office/drawing/2014/main" id="{DFAF29E6-0A80-4462-A1D8-E216A475806B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62 days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8" name="OTLSHAPE_SLT_c60910096d5a4b6f9de76b63feadcf94_JoinedDate" hidden="1">
            <a:extLst>
              <a:ext uri="{FF2B5EF4-FFF2-40B4-BE49-F238E27FC236}">
                <a16:creationId xmlns:a16="http://schemas.microsoft.com/office/drawing/2014/main" id="{0F2F0D8D-FEC4-416F-A6EF-A95548D7BA1B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9965894" y="4931956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rgbClr val="46464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5 - Oct 30</a:t>
            </a:r>
          </a:p>
        </p:txBody>
      </p:sp>
      <p:sp>
        <p:nvSpPr>
          <p:cNvPr id="149" name="OTLSHAPE_SLT_c60910096d5a4b6f9de76b63feadcf94_StartDate" hidden="1">
            <a:extLst>
              <a:ext uri="{FF2B5EF4-FFF2-40B4-BE49-F238E27FC236}">
                <a16:creationId xmlns:a16="http://schemas.microsoft.com/office/drawing/2014/main" id="{B0ED29E2-246B-4E54-B1A3-4E8CD0415002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0" name="OTLSHAPE_SLT_c60910096d5a4b6f9de76b63feadcf94_EndDate" hidden="1">
            <a:extLst>
              <a:ext uri="{FF2B5EF4-FFF2-40B4-BE49-F238E27FC236}">
                <a16:creationId xmlns:a16="http://schemas.microsoft.com/office/drawing/2014/main" id="{C8E49ED6-C900-4293-8BF4-BFA635810622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1" name="OTLSHAPE_SLT_c60910096d5a4b6f9de76b63feadcf94_Title">
            <a:extLst>
              <a:ext uri="{FF2B5EF4-FFF2-40B4-BE49-F238E27FC236}">
                <a16:creationId xmlns:a16="http://schemas.microsoft.com/office/drawing/2014/main" id="{8EE4C186-05A2-4D56-A05C-788902E5CA67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8420755" y="5993459"/>
            <a:ext cx="533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1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52" name="OTLSHAPE_SLT_c60910096d5a4b6f9de76b63feadcf94_TextPercentage" hidden="1">
            <a:extLst>
              <a:ext uri="{FF2B5EF4-FFF2-40B4-BE49-F238E27FC236}">
                <a16:creationId xmlns:a16="http://schemas.microsoft.com/office/drawing/2014/main" id="{B27E89CB-4AB5-47BE-8487-8442EEADBC9E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4" name="OTLSHAPE_SLM_05f5e22b071042a1a1dc59615bb4c469_Title">
            <a:extLst>
              <a:ext uri="{FF2B5EF4-FFF2-40B4-BE49-F238E27FC236}">
                <a16:creationId xmlns:a16="http://schemas.microsoft.com/office/drawing/2014/main" id="{B135B8BB-5637-43C1-9206-2337A5DBAE5D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3297454" y="6379365"/>
            <a:ext cx="4191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Activity</a:t>
            </a:r>
          </a:p>
        </p:txBody>
      </p:sp>
      <p:sp>
        <p:nvSpPr>
          <p:cNvPr id="205" name="OTLSHAPE_SLM_05f5e22b071042a1a1dc59615bb4c469_Date" hidden="1">
            <a:extLst>
              <a:ext uri="{FF2B5EF4-FFF2-40B4-BE49-F238E27FC236}">
                <a16:creationId xmlns:a16="http://schemas.microsoft.com/office/drawing/2014/main" id="{000D6E40-B1CB-4DFE-BACB-F3AEB03AECCB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Apr 1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7" name="OTLSHAPE_SLM_38f7caf9b7404674b5040d0ab204f9f9_Title">
            <a:extLst>
              <a:ext uri="{FF2B5EF4-FFF2-40B4-BE49-F238E27FC236}">
                <a16:creationId xmlns:a16="http://schemas.microsoft.com/office/drawing/2014/main" id="{339FA3AA-03CD-4781-AE45-712CF7421702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7030949" y="6379365"/>
            <a:ext cx="4191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8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208" name="OTLSHAPE_SLM_38f7caf9b7404674b5040d0ab204f9f9_Date" hidden="1">
            <a:extLst>
              <a:ext uri="{FF2B5EF4-FFF2-40B4-BE49-F238E27FC236}">
                <a16:creationId xmlns:a16="http://schemas.microsoft.com/office/drawing/2014/main" id="{3267318B-F306-44C8-AD64-EF5F58BC0EC5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Aug 10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3" name="OTLSHAPE_SLM_42c1a0ca0ec74680a58bbd3c49f9125b_Title">
            <a:extLst>
              <a:ext uri="{FF2B5EF4-FFF2-40B4-BE49-F238E27FC236}">
                <a16:creationId xmlns:a16="http://schemas.microsoft.com/office/drawing/2014/main" id="{40DB0558-438C-4344-A730-C01DA8827D39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4665452" y="6379365"/>
            <a:ext cx="4191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8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214" name="OTLSHAPE_SLM_42c1a0ca0ec74680a58bbd3c49f9125b_Date" hidden="1">
            <a:extLst>
              <a:ext uri="{FF2B5EF4-FFF2-40B4-BE49-F238E27FC236}">
                <a16:creationId xmlns:a16="http://schemas.microsoft.com/office/drawing/2014/main" id="{62082BFC-E0EB-4F4B-BCC9-57356691D547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May 19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6" name="OTLSHAPE_SLM_0fe6e6c4d349427c81caccf576ba460c_Title">
            <a:extLst>
              <a:ext uri="{FF2B5EF4-FFF2-40B4-BE49-F238E27FC236}">
                <a16:creationId xmlns:a16="http://schemas.microsoft.com/office/drawing/2014/main" id="{ADCB6001-EC56-4457-A920-2E964278E875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9025946" y="6379365"/>
            <a:ext cx="4191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8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217" name="OTLSHAPE_SLM_0fe6e6c4d349427c81caccf576ba460c_Date" hidden="1">
            <a:extLst>
              <a:ext uri="{FF2B5EF4-FFF2-40B4-BE49-F238E27FC236}">
                <a16:creationId xmlns:a16="http://schemas.microsoft.com/office/drawing/2014/main" id="{6559CA46-2A1B-4CA0-9DE3-4D4A90410807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Oct 19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9" name="OTLSHAPE_SLM_7695617a14a84c95a269c6cd4b4f335a_Title">
            <a:extLst>
              <a:ext uri="{FF2B5EF4-FFF2-40B4-BE49-F238E27FC236}">
                <a16:creationId xmlns:a16="http://schemas.microsoft.com/office/drawing/2014/main" id="{AEB06136-E17F-4A32-A302-8B6AC47CDCB4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0792944" y="6379365"/>
            <a:ext cx="4191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8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220" name="OTLSHAPE_SLM_7695617a14a84c95a269c6cd4b4f335a_Date" hidden="1">
            <a:extLst>
              <a:ext uri="{FF2B5EF4-FFF2-40B4-BE49-F238E27FC236}">
                <a16:creationId xmlns:a16="http://schemas.microsoft.com/office/drawing/2014/main" id="{36138BA3-5564-405E-A21E-7C8351BCAFC7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Dec 20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3" name="OTLSHAPE_SLT_79eebf0cc03e4ea08540b80882717e0a_JoinedDate" hidden="1">
            <a:extLst>
              <a:ext uri="{FF2B5EF4-FFF2-40B4-BE49-F238E27FC236}">
                <a16:creationId xmlns:a16="http://schemas.microsoft.com/office/drawing/2014/main" id="{D4A243B2-F536-4934-9D03-1E4DCBD31DA3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6794368" y="3925264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rgbClr val="46464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13 - Sep 30</a:t>
            </a:r>
          </a:p>
        </p:txBody>
      </p:sp>
      <p:sp>
        <p:nvSpPr>
          <p:cNvPr id="51" name="OTLSHAPE_SLT_f1b03b9fadb246d6b74eef66d2c662d1_Duration" hidden="1">
            <a:extLst>
              <a:ext uri="{FF2B5EF4-FFF2-40B4-BE49-F238E27FC236}">
                <a16:creationId xmlns:a16="http://schemas.microsoft.com/office/drawing/2014/main" id="{75479D3C-78F3-4597-83EE-431850566AEE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49.5 days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OTLSHAPE_SLT_f1b03b9fadb246d6b74eef66d2c662d1_TextPercentage" hidden="1">
            <a:extLst>
              <a:ext uri="{FF2B5EF4-FFF2-40B4-BE49-F238E27FC236}">
                <a16:creationId xmlns:a16="http://schemas.microsoft.com/office/drawing/2014/main" id="{31F74200-700B-4CC9-8C61-D12917A0A86E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3" name="OTLSHAPE_SLT_f1b03b9fadb246d6b74eef66d2c662d1_StartDate" hidden="1">
            <a:extLst>
              <a:ext uri="{FF2B5EF4-FFF2-40B4-BE49-F238E27FC236}">
                <a16:creationId xmlns:a16="http://schemas.microsoft.com/office/drawing/2014/main" id="{FB818C79-8B2C-4CF0-B0C4-D17E93B5AA1D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4" name="OTLSHAPE_SLT_f1b03b9fadb246d6b74eef66d2c662d1_EndDate" hidden="1">
            <a:extLst>
              <a:ext uri="{FF2B5EF4-FFF2-40B4-BE49-F238E27FC236}">
                <a16:creationId xmlns:a16="http://schemas.microsoft.com/office/drawing/2014/main" id="{A101C477-B0CD-4D70-AA99-7875031786A4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5" name="OTLSHAPE_SLT_f1b03b9fadb246d6b74eef66d2c662d1_JoinedDate" hidden="1">
            <a:extLst>
              <a:ext uri="{FF2B5EF4-FFF2-40B4-BE49-F238E27FC236}">
                <a16:creationId xmlns:a16="http://schemas.microsoft.com/office/drawing/2014/main" id="{D850A62C-BA2B-44A1-8F13-24D2DB3BD245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3131299" y="4592596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46464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7 - Jul 15</a:t>
            </a:r>
            <a:endParaRPr kumimoji="0" lang="en-US" sz="1000" b="0" i="0" u="none" strike="noStrike" kern="1200" cap="none" spc="-4" normalizeH="0" baseline="0" noProof="0" dirty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2" name="OTLSHAPE_SLT_f1b03b9fadb246d6b74eef66d2c662d1_Title">
            <a:extLst>
              <a:ext uri="{FF2B5EF4-FFF2-40B4-BE49-F238E27FC236}">
                <a16:creationId xmlns:a16="http://schemas.microsoft.com/office/drawing/2014/main" id="{E23D7026-A130-4BA7-9C97-C49F2A0A9EB1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5613509" y="5644940"/>
            <a:ext cx="533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1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33" name="OTLSHAPE_SLT_8d38abf6434f49b59dc24ae1ee36935e_JoinedDate" hidden="1">
            <a:extLst>
              <a:ext uri="{FF2B5EF4-FFF2-40B4-BE49-F238E27FC236}">
                <a16:creationId xmlns:a16="http://schemas.microsoft.com/office/drawing/2014/main" id="{9501005F-F43E-4A24-9868-7C73759CE617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Apr 2 - Apr 28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7373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4" name="OTLSHAPE_SLT_40c7696c8b3a4b1db83d76730e5d92c2_JoinedDate" hidden="1">
            <a:extLst>
              <a:ext uri="{FF2B5EF4-FFF2-40B4-BE49-F238E27FC236}">
                <a16:creationId xmlns:a16="http://schemas.microsoft.com/office/drawing/2014/main" id="{16A88787-612E-4D58-A74D-E7CB6D263AEC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-541298"/>
            <a:ext cx="6604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Jun 5 - Aug 5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7373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A9EC1A38-D49B-4705-BF2A-22645D19F851}"/>
              </a:ext>
            </a:extLst>
          </p:cNvPr>
          <p:cNvCxnSpPr/>
          <p:nvPr>
            <p:custDataLst>
              <p:tags r:id="rId127"/>
            </p:custDataLst>
          </p:nvPr>
        </p:nvCxnSpPr>
        <p:spPr>
          <a:xfrm>
            <a:off x="3858872" y="418963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920F354C-5B24-42AC-8975-843DD3283FF3}"/>
              </a:ext>
            </a:extLst>
          </p:cNvPr>
          <p:cNvCxnSpPr/>
          <p:nvPr>
            <p:custDataLst>
              <p:tags r:id="rId128"/>
            </p:custDataLst>
          </p:nvPr>
        </p:nvCxnSpPr>
        <p:spPr>
          <a:xfrm>
            <a:off x="6452369" y="418963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AFB266D7-0F7D-4085-A086-34E2627F2A7C}"/>
              </a:ext>
            </a:extLst>
          </p:cNvPr>
          <p:cNvCxnSpPr/>
          <p:nvPr>
            <p:custDataLst>
              <p:tags r:id="rId129"/>
            </p:custDataLst>
          </p:nvPr>
        </p:nvCxnSpPr>
        <p:spPr>
          <a:xfrm>
            <a:off x="9074365" y="418963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TLSHAPE_M_ad52e739797946d7bd463b006c06394d_Shape">
            <a:extLst>
              <a:ext uri="{FF2B5EF4-FFF2-40B4-BE49-F238E27FC236}">
                <a16:creationId xmlns:a16="http://schemas.microsoft.com/office/drawing/2014/main" id="{BAF1E5BD-0E3E-4912-A395-BEC4706FD68C}"/>
              </a:ext>
            </a:extLst>
          </p:cNvPr>
          <p:cNvSpPr/>
          <p:nvPr>
            <p:custDataLst>
              <p:tags r:id="rId130"/>
            </p:custDataLst>
          </p:nvPr>
        </p:nvSpPr>
        <p:spPr>
          <a:xfrm>
            <a:off x="3768403" y="3986430"/>
            <a:ext cx="152400" cy="177800"/>
          </a:xfrm>
          <a:prstGeom prst="flowChartManualOperation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TLSHAPE_M_4a076ebd25c146989ebf5900a5b4447e_Shape">
            <a:extLst>
              <a:ext uri="{FF2B5EF4-FFF2-40B4-BE49-F238E27FC236}">
                <a16:creationId xmlns:a16="http://schemas.microsoft.com/office/drawing/2014/main" id="{D0F155E5-98B5-4D5D-BF38-60EEA3DE8BE9}"/>
              </a:ext>
            </a:extLst>
          </p:cNvPr>
          <p:cNvSpPr/>
          <p:nvPr>
            <p:custDataLst>
              <p:tags r:id="rId131"/>
            </p:custDataLst>
          </p:nvPr>
        </p:nvSpPr>
        <p:spPr>
          <a:xfrm>
            <a:off x="6504399" y="3986430"/>
            <a:ext cx="152400" cy="177800"/>
          </a:xfrm>
          <a:prstGeom prst="flowChartManualOperation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TLSHAPE_M_db4393fafb20429da7667ad39271af50_Shape">
            <a:extLst>
              <a:ext uri="{FF2B5EF4-FFF2-40B4-BE49-F238E27FC236}">
                <a16:creationId xmlns:a16="http://schemas.microsoft.com/office/drawing/2014/main" id="{9DD6E6CD-3C90-49FF-A98E-7C2653BF3FF0}"/>
              </a:ext>
            </a:extLst>
          </p:cNvPr>
          <p:cNvSpPr/>
          <p:nvPr>
            <p:custDataLst>
              <p:tags r:id="rId132"/>
            </p:custDataLst>
          </p:nvPr>
        </p:nvSpPr>
        <p:spPr>
          <a:xfrm>
            <a:off x="8898396" y="3986430"/>
            <a:ext cx="152400" cy="177800"/>
          </a:xfrm>
          <a:prstGeom prst="flowChartManualOperation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TLSHAPE_M_d13f186547184bbb84e3129eee9c4279_Shape">
            <a:extLst>
              <a:ext uri="{FF2B5EF4-FFF2-40B4-BE49-F238E27FC236}">
                <a16:creationId xmlns:a16="http://schemas.microsoft.com/office/drawing/2014/main" id="{D84CB446-3109-4296-B762-9CB721FD5028}"/>
              </a:ext>
            </a:extLst>
          </p:cNvPr>
          <p:cNvSpPr/>
          <p:nvPr>
            <p:custDataLst>
              <p:tags r:id="rId133"/>
            </p:custDataLst>
          </p:nvPr>
        </p:nvSpPr>
        <p:spPr>
          <a:xfrm>
            <a:off x="11292392" y="3986430"/>
            <a:ext cx="152400" cy="177800"/>
          </a:xfrm>
          <a:prstGeom prst="flowChartManualOperation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TLSHAPE_M_ad52e739797946d7bd463b006c06394d_Title">
            <a:extLst>
              <a:ext uri="{FF2B5EF4-FFF2-40B4-BE49-F238E27FC236}">
                <a16:creationId xmlns:a16="http://schemas.microsoft.com/office/drawing/2014/main" id="{E50E4BAF-93F9-4EBA-B66F-30F0E968D222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3524351" y="3792120"/>
            <a:ext cx="6350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Q1 Review</a:t>
            </a:r>
          </a:p>
        </p:txBody>
      </p:sp>
      <p:sp>
        <p:nvSpPr>
          <p:cNvPr id="16" name="OTLSHAPE_M_ad52e739797946d7bd463b006c06394d_Date" hidden="1">
            <a:extLst>
              <a:ext uri="{FF2B5EF4-FFF2-40B4-BE49-F238E27FC236}">
                <a16:creationId xmlns:a16="http://schemas.microsoft.com/office/drawing/2014/main" id="{875C727D-0870-4F0F-BB06-4538F62348A3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3578093" y="380600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dirty="0">
                <a:ln>
                  <a:noFill/>
                </a:ln>
                <a:solidFill>
                  <a:srgbClr val="1C181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2021/Mar</a:t>
            </a:r>
          </a:p>
        </p:txBody>
      </p:sp>
      <p:sp>
        <p:nvSpPr>
          <p:cNvPr id="18" name="OTLSHAPE_M_4a076ebd25c146989ebf5900a5b4447e_Title">
            <a:extLst>
              <a:ext uri="{FF2B5EF4-FFF2-40B4-BE49-F238E27FC236}">
                <a16:creationId xmlns:a16="http://schemas.microsoft.com/office/drawing/2014/main" id="{7E4A9559-6EAB-4BBD-A708-A8A54899514A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6260347" y="3792120"/>
            <a:ext cx="6223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Q2 Review</a:t>
            </a:r>
          </a:p>
        </p:txBody>
      </p:sp>
      <p:sp>
        <p:nvSpPr>
          <p:cNvPr id="19" name="OTLSHAPE_M_4a076ebd25c146989ebf5900a5b4447e_Date" hidden="1">
            <a:extLst>
              <a:ext uri="{FF2B5EF4-FFF2-40B4-BE49-F238E27FC236}">
                <a16:creationId xmlns:a16="http://schemas.microsoft.com/office/drawing/2014/main" id="{411F4202-82DD-46AA-A1D3-BAB59F67A531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6353925" y="380600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 dirty="0">
                <a:ln>
                  <a:noFill/>
                </a:ln>
                <a:solidFill>
                  <a:srgbClr val="1C181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2021/Jul</a:t>
            </a:r>
          </a:p>
        </p:txBody>
      </p:sp>
      <p:sp>
        <p:nvSpPr>
          <p:cNvPr id="21" name="OTLSHAPE_M_db4393fafb20429da7667ad39271af50_Title">
            <a:extLst>
              <a:ext uri="{FF2B5EF4-FFF2-40B4-BE49-F238E27FC236}">
                <a16:creationId xmlns:a16="http://schemas.microsoft.com/office/drawing/2014/main" id="{185C2067-1428-48D5-BDE0-6B0DDC26D43C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8654344" y="3792120"/>
            <a:ext cx="6223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Q3 Review</a:t>
            </a:r>
          </a:p>
        </p:txBody>
      </p:sp>
      <p:sp>
        <p:nvSpPr>
          <p:cNvPr id="22" name="OTLSHAPE_M_db4393fafb20429da7667ad39271af50_Date" hidden="1">
            <a:extLst>
              <a:ext uri="{FF2B5EF4-FFF2-40B4-BE49-F238E27FC236}">
                <a16:creationId xmlns:a16="http://schemas.microsoft.com/office/drawing/2014/main" id="{C63A60F7-5EE6-46E5-BC56-4A949D6CFF63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8720807" y="380600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dirty="0">
                <a:ln>
                  <a:noFill/>
                </a:ln>
                <a:solidFill>
                  <a:srgbClr val="1C181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2021/Sep</a:t>
            </a:r>
          </a:p>
        </p:txBody>
      </p:sp>
      <p:sp>
        <p:nvSpPr>
          <p:cNvPr id="24" name="OTLSHAPE_M_d13f186547184bbb84e3129eee9c4279_Title">
            <a:extLst>
              <a:ext uri="{FF2B5EF4-FFF2-40B4-BE49-F238E27FC236}">
                <a16:creationId xmlns:a16="http://schemas.microsoft.com/office/drawing/2014/main" id="{EAD83484-06CD-400C-8D6E-4ECC26C42089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1048340" y="3792120"/>
            <a:ext cx="6223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Q4 Review</a:t>
            </a:r>
          </a:p>
        </p:txBody>
      </p:sp>
      <p:sp>
        <p:nvSpPr>
          <p:cNvPr id="25" name="OTLSHAPE_M_d13f186547184bbb84e3129eee9c4279_Date" hidden="1">
            <a:extLst>
              <a:ext uri="{FF2B5EF4-FFF2-40B4-BE49-F238E27FC236}">
                <a16:creationId xmlns:a16="http://schemas.microsoft.com/office/drawing/2014/main" id="{9BF78C3C-A04B-4252-88E8-54087E66F347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1111396" y="380600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dirty="0">
                <a:ln>
                  <a:noFill/>
                </a:ln>
                <a:solidFill>
                  <a:srgbClr val="1C181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2021/Dec</a:t>
            </a:r>
          </a:p>
        </p:txBody>
      </p:sp>
      <p:sp>
        <p:nvSpPr>
          <p:cNvPr id="221" name="OTLSHAPE_SLA_966ac8e38d974bfeae23890a126b2a79_Title">
            <a:extLst>
              <a:ext uri="{FF2B5EF4-FFF2-40B4-BE49-F238E27FC236}">
                <a16:creationId xmlns:a16="http://schemas.microsoft.com/office/drawing/2014/main" id="{4157B49E-1E3F-4A19-8CFD-614EE77C5DF6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1453412" y="4811930"/>
            <a:ext cx="5588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Milestone</a:t>
            </a:r>
          </a:p>
        </p:txBody>
      </p:sp>
      <p:sp>
        <p:nvSpPr>
          <p:cNvPr id="222" name="OTLSHAPE_SLA_966ac8e38d974bfeae23890a126b2a79_Date" hidden="1">
            <a:extLst>
              <a:ext uri="{FF2B5EF4-FFF2-40B4-BE49-F238E27FC236}">
                <a16:creationId xmlns:a16="http://schemas.microsoft.com/office/drawing/2014/main" id="{E654B790-1ACE-4BAA-AB1C-B45DEE4E9075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1566484" y="403638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 16</a:t>
            </a:r>
            <a:endParaRPr kumimoji="0" lang="en-US" sz="1000" b="0" i="0" u="none" strike="noStrike" kern="1200" cap="none" spc="-6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5" name="OTLSHAPE_SLA_3999f18e2c61454cadfd7ea463d2536b_Date" hidden="1">
            <a:extLst>
              <a:ext uri="{FF2B5EF4-FFF2-40B4-BE49-F238E27FC236}">
                <a16:creationId xmlns:a16="http://schemas.microsoft.com/office/drawing/2014/main" id="{03F382A0-ABA8-46CA-9407-3D4C88F91B61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3652663" y="441030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 31</a:t>
            </a:r>
          </a:p>
        </p:txBody>
      </p:sp>
      <p:sp>
        <p:nvSpPr>
          <p:cNvPr id="228" name="OTLSHAPE_SLA_0723a534b8b04d848ad49d960b833b9c_Date" hidden="1">
            <a:extLst>
              <a:ext uri="{FF2B5EF4-FFF2-40B4-BE49-F238E27FC236}">
                <a16:creationId xmlns:a16="http://schemas.microsoft.com/office/drawing/2014/main" id="{80243136-C026-4752-84DA-F6EDB427A75C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3652663" y="477152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 31</a:t>
            </a:r>
          </a:p>
        </p:txBody>
      </p:sp>
      <p:sp>
        <p:nvSpPr>
          <p:cNvPr id="231" name="OTLSHAPE_SLA_5f22e295269f42e9b1ce98b4118ab3d0_Date" hidden="1">
            <a:extLst>
              <a:ext uri="{FF2B5EF4-FFF2-40B4-BE49-F238E27FC236}">
                <a16:creationId xmlns:a16="http://schemas.microsoft.com/office/drawing/2014/main" id="{C40B95FB-3781-4DC8-B6EE-8EB78D752D5A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5642731" y="512004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dirty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Jun 7</a:t>
            </a:r>
          </a:p>
        </p:txBody>
      </p:sp>
      <p:sp>
        <p:nvSpPr>
          <p:cNvPr id="234" name="OTLSHAPE_SLA_8ed28b9183de4588a46ed4323066c28f_Date" hidden="1">
            <a:extLst>
              <a:ext uri="{FF2B5EF4-FFF2-40B4-BE49-F238E27FC236}">
                <a16:creationId xmlns:a16="http://schemas.microsoft.com/office/drawing/2014/main" id="{D6B63A3B-A5E6-4D75-8159-159105011DEE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7082830" y="512004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dirty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Jul 28</a:t>
            </a:r>
          </a:p>
        </p:txBody>
      </p:sp>
      <p:sp>
        <p:nvSpPr>
          <p:cNvPr id="113" name="OTLSHAPE_SLA_0723a534b8b04d848ad49d960b833b9c_Title" hidden="1">
            <a:extLst>
              <a:ext uri="{FF2B5EF4-FFF2-40B4-BE49-F238E27FC236}">
                <a16:creationId xmlns:a16="http://schemas.microsoft.com/office/drawing/2014/main" id="{A335CAB6-B7A3-4FC7-85E1-F7678178ECC0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2700" y="-312662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Milestone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14" name="OTLSHAPE_SLA_5f22e295269f42e9b1ce98b4118ab3d0_Title" hidden="1">
            <a:extLst>
              <a:ext uri="{FF2B5EF4-FFF2-40B4-BE49-F238E27FC236}">
                <a16:creationId xmlns:a16="http://schemas.microsoft.com/office/drawing/2014/main" id="{DA4009FA-B374-466A-B361-8C4D8448FFB6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2700" y="-393453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Milestone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31" name="OTLSHAPE_SLA_8ed28b9183de4588a46ed4323066c28f_Title" hidden="1">
            <a:extLst>
              <a:ext uri="{FF2B5EF4-FFF2-40B4-BE49-F238E27FC236}">
                <a16:creationId xmlns:a16="http://schemas.microsoft.com/office/drawing/2014/main" id="{3C2AD096-40F1-4536-B292-CD49E0C25E69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12700" y="-28034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Milestone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32" name="OTLSHAPE_SLA_3999f18e2c61454cadfd7ea463d2536b_Title" hidden="1">
            <a:extLst>
              <a:ext uri="{FF2B5EF4-FFF2-40B4-BE49-F238E27FC236}">
                <a16:creationId xmlns:a16="http://schemas.microsoft.com/office/drawing/2014/main" id="{2BF67E60-EAD8-42C9-ABB1-98487145FEB1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2700" y="-316509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Initiative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26" name="OTLSHAPE_SLA_966ac8e38d974bfeae23890a126b2a79_Shape">
            <a:extLst>
              <a:ext uri="{FF2B5EF4-FFF2-40B4-BE49-F238E27FC236}">
                <a16:creationId xmlns:a16="http://schemas.microsoft.com/office/drawing/2014/main" id="{2B4BB30B-3309-42F6-8D20-A8138C0CB04A}"/>
              </a:ext>
            </a:extLst>
          </p:cNvPr>
          <p:cNvSpPr/>
          <p:nvPr>
            <p:custDataLst>
              <p:tags r:id="rId152"/>
            </p:custDataLst>
          </p:nvPr>
        </p:nvSpPr>
        <p:spPr>
          <a:xfrm>
            <a:off x="1634006" y="5006240"/>
            <a:ext cx="203200" cy="221520"/>
          </a:xfrm>
          <a:prstGeom prst="star8">
            <a:avLst/>
          </a:prstGeom>
          <a:solidFill>
            <a:srgbClr val="385723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5" name="OTLSHAPE_SLA_3999f18e2c61454cadfd7ea463d2536b_Shape">
            <a:extLst>
              <a:ext uri="{FF2B5EF4-FFF2-40B4-BE49-F238E27FC236}">
                <a16:creationId xmlns:a16="http://schemas.microsoft.com/office/drawing/2014/main" id="{4E99D9B8-7409-49BB-8D7F-FC717AF65F79}"/>
              </a:ext>
            </a:extLst>
          </p:cNvPr>
          <p:cNvSpPr/>
          <p:nvPr>
            <p:custDataLst>
              <p:tags r:id="rId153"/>
            </p:custDataLst>
          </p:nvPr>
        </p:nvSpPr>
        <p:spPr>
          <a:xfrm>
            <a:off x="3743003" y="5265860"/>
            <a:ext cx="203200" cy="221520"/>
          </a:xfrm>
          <a:prstGeom prst="star8">
            <a:avLst/>
          </a:prstGeom>
          <a:solidFill>
            <a:srgbClr val="385723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6" name="OTLSHAPE_SLA_0723a534b8b04d848ad49d960b833b9c_Shape">
            <a:extLst>
              <a:ext uri="{FF2B5EF4-FFF2-40B4-BE49-F238E27FC236}">
                <a16:creationId xmlns:a16="http://schemas.microsoft.com/office/drawing/2014/main" id="{12B91CC0-71EA-466E-9348-C5038C7B1342}"/>
              </a:ext>
            </a:extLst>
          </p:cNvPr>
          <p:cNvSpPr/>
          <p:nvPr>
            <p:custDataLst>
              <p:tags r:id="rId154"/>
            </p:custDataLst>
          </p:nvPr>
        </p:nvSpPr>
        <p:spPr>
          <a:xfrm>
            <a:off x="3743003" y="5627080"/>
            <a:ext cx="203200" cy="221520"/>
          </a:xfrm>
          <a:prstGeom prst="star8">
            <a:avLst/>
          </a:prstGeom>
          <a:solidFill>
            <a:srgbClr val="843C0C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7" name="OTLSHAPE_SLA_5f22e295269f42e9b1ce98b4118ab3d0_Shape">
            <a:extLst>
              <a:ext uri="{FF2B5EF4-FFF2-40B4-BE49-F238E27FC236}">
                <a16:creationId xmlns:a16="http://schemas.microsoft.com/office/drawing/2014/main" id="{171B26C9-AA31-49D9-9FD8-2DB1D812328D}"/>
              </a:ext>
            </a:extLst>
          </p:cNvPr>
          <p:cNvSpPr/>
          <p:nvPr>
            <p:custDataLst>
              <p:tags r:id="rId155"/>
            </p:custDataLst>
          </p:nvPr>
        </p:nvSpPr>
        <p:spPr>
          <a:xfrm>
            <a:off x="5681000" y="5975600"/>
            <a:ext cx="203200" cy="221520"/>
          </a:xfrm>
          <a:prstGeom prst="star8">
            <a:avLst/>
          </a:prstGeom>
          <a:solidFill>
            <a:srgbClr val="843C0C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8" name="OTLSHAPE_SLA_8ed28b9183de4588a46ed4323066c28f_Shape">
            <a:extLst>
              <a:ext uri="{FF2B5EF4-FFF2-40B4-BE49-F238E27FC236}">
                <a16:creationId xmlns:a16="http://schemas.microsoft.com/office/drawing/2014/main" id="{0FFAE75B-C48D-4CCB-B994-4302891C6D31}"/>
              </a:ext>
            </a:extLst>
          </p:cNvPr>
          <p:cNvSpPr/>
          <p:nvPr>
            <p:custDataLst>
              <p:tags r:id="rId156"/>
            </p:custDataLst>
          </p:nvPr>
        </p:nvSpPr>
        <p:spPr>
          <a:xfrm>
            <a:off x="7134498" y="5975600"/>
            <a:ext cx="203200" cy="221520"/>
          </a:xfrm>
          <a:prstGeom prst="star8">
            <a:avLst/>
          </a:prstGeom>
          <a:solidFill>
            <a:srgbClr val="843C0C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0" name="Title 249">
            <a:extLst>
              <a:ext uri="{FF2B5EF4-FFF2-40B4-BE49-F238E27FC236}">
                <a16:creationId xmlns:a16="http://schemas.microsoft.com/office/drawing/2014/main" id="{D771C0E0-9369-4B5E-8046-C308E0BF62CD}"/>
              </a:ext>
            </a:extLst>
          </p:cNvPr>
          <p:cNvSpPr>
            <a:spLocks noGrp="1"/>
          </p:cNvSpPr>
          <p:nvPr>
            <p:ph type="title"/>
            <p:custDataLst>
              <p:tags r:id="rId157"/>
            </p:custDataLst>
          </p:nvPr>
        </p:nvSpPr>
        <p:spPr>
          <a:xfrm>
            <a:off x="1216958" y="374711"/>
            <a:ext cx="10058400" cy="559330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KPI Scorecard Template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BC21CE70-268B-4F01-AABA-CAE10245B850}"/>
              </a:ext>
            </a:extLst>
          </p:cNvPr>
          <p:cNvSpPr/>
          <p:nvPr/>
        </p:nvSpPr>
        <p:spPr>
          <a:xfrm>
            <a:off x="2993109" y="1018560"/>
            <a:ext cx="4320000" cy="1256730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C1E4E80E-A634-4D6D-BBA4-6963CC96A508}"/>
              </a:ext>
            </a:extLst>
          </p:cNvPr>
          <p:cNvSpPr/>
          <p:nvPr/>
        </p:nvSpPr>
        <p:spPr>
          <a:xfrm>
            <a:off x="2993109" y="2372285"/>
            <a:ext cx="4320000" cy="1256730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099DAC41-E258-41BA-BFB5-3EF5EF100E89}"/>
              </a:ext>
            </a:extLst>
          </p:cNvPr>
          <p:cNvSpPr/>
          <p:nvPr/>
        </p:nvSpPr>
        <p:spPr>
          <a:xfrm>
            <a:off x="7398362" y="1014686"/>
            <a:ext cx="4320000" cy="1256730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73E229E7-D915-482C-BDDA-E59EBB15EF7E}"/>
              </a:ext>
            </a:extLst>
          </p:cNvPr>
          <p:cNvSpPr/>
          <p:nvPr/>
        </p:nvSpPr>
        <p:spPr>
          <a:xfrm>
            <a:off x="7398362" y="2368411"/>
            <a:ext cx="4320000" cy="1256730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26" name="Table 226">
            <a:extLst>
              <a:ext uri="{FF2B5EF4-FFF2-40B4-BE49-F238E27FC236}">
                <a16:creationId xmlns:a16="http://schemas.microsoft.com/office/drawing/2014/main" id="{8341B414-709B-4634-92C5-0EA3B64F09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935267"/>
              </p:ext>
            </p:extLst>
          </p:nvPr>
        </p:nvGraphicFramePr>
        <p:xfrm>
          <a:off x="3966095" y="1139656"/>
          <a:ext cx="3253069" cy="1066800"/>
        </p:xfrm>
        <a:graphic>
          <a:graphicData uri="http://schemas.openxmlformats.org/drawingml/2006/table">
            <a:tbl>
              <a:tblPr firstRow="1" bandRow="1"/>
              <a:tblGrid>
                <a:gridCol w="1409463">
                  <a:extLst>
                    <a:ext uri="{9D8B030D-6E8A-4147-A177-3AD203B41FA5}">
                      <a16:colId xmlns:a16="http://schemas.microsoft.com/office/drawing/2014/main" val="1406539948"/>
                    </a:ext>
                  </a:extLst>
                </a:gridCol>
                <a:gridCol w="654050">
                  <a:extLst>
                    <a:ext uri="{9D8B030D-6E8A-4147-A177-3AD203B41FA5}">
                      <a16:colId xmlns:a16="http://schemas.microsoft.com/office/drawing/2014/main" val="126845051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667664847"/>
                    </a:ext>
                  </a:extLst>
                </a:gridCol>
                <a:gridCol w="503756">
                  <a:extLst>
                    <a:ext uri="{9D8B030D-6E8A-4147-A177-3AD203B41FA5}">
                      <a16:colId xmlns:a16="http://schemas.microsoft.com/office/drawing/2014/main" val="3143548859"/>
                    </a:ext>
                  </a:extLst>
                </a:gridCol>
              </a:tblGrid>
              <a:tr h="189254"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Objectives</a:t>
                      </a:r>
                      <a:endParaRPr lang="en-US" sz="8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Current</a:t>
                      </a:r>
                      <a:endParaRPr lang="en-US" sz="8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Status</a:t>
                      </a:r>
                      <a:endParaRPr lang="en-US" sz="8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892497"/>
                  </a:ext>
                </a:extLst>
              </a:tr>
              <a:tr h="189254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Increase Profitability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+0.6%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-0.5%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  <a:sym typeface="Wingdings 3" panose="05040102010807070707" pitchFamily="18" charset="2"/>
                        </a:rPr>
                        <a:t></a:t>
                      </a:r>
                      <a:endParaRPr lang="en-US" sz="800" dirty="0">
                        <a:solidFill>
                          <a:srgbClr val="FF000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392545"/>
                  </a:ext>
                </a:extLst>
              </a:tr>
              <a:tr h="189254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Reduce Operating Costs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+60k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-35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  <a:sym typeface="Wingdings 3" panose="05040102010807070707" pitchFamily="18" charset="2"/>
                        </a:rPr>
                        <a:t></a:t>
                      </a:r>
                      <a:endParaRPr lang="en-US" sz="800" dirty="0">
                        <a:solidFill>
                          <a:srgbClr val="FF000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613830"/>
                  </a:ext>
                </a:extLst>
              </a:tr>
              <a:tr h="189254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Minimize Debt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500k red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400k red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00B05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  <a:sym typeface="Wingdings 3" panose="05040102010807070707" pitchFamily="18" charset="2"/>
                        </a:rPr>
                        <a:t></a:t>
                      </a:r>
                      <a:endParaRPr lang="en-US" sz="800" dirty="0">
                        <a:solidFill>
                          <a:srgbClr val="00B05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275484"/>
                  </a:ext>
                </a:extLst>
              </a:tr>
              <a:tr h="189254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Efficient Billings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5 days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4 days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C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  <a:sym typeface="Wingdings 3" panose="05040102010807070707" pitchFamily="18" charset="2"/>
                        </a:rPr>
                        <a:t></a:t>
                      </a:r>
                      <a:endParaRPr lang="en-US" sz="800" dirty="0">
                        <a:solidFill>
                          <a:srgbClr val="FFC00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03055"/>
                  </a:ext>
                </a:extLst>
              </a:tr>
            </a:tbl>
          </a:graphicData>
        </a:graphic>
      </p:graphicFrame>
      <p:sp>
        <p:nvSpPr>
          <p:cNvPr id="229" name="TextBox 228">
            <a:extLst>
              <a:ext uri="{FF2B5EF4-FFF2-40B4-BE49-F238E27FC236}">
                <a16:creationId xmlns:a16="http://schemas.microsoft.com/office/drawing/2014/main" id="{83905AF5-C8D3-4028-A624-686C6A6F2103}"/>
              </a:ext>
            </a:extLst>
          </p:cNvPr>
          <p:cNvSpPr txBox="1"/>
          <p:nvPr/>
        </p:nvSpPr>
        <p:spPr>
          <a:xfrm>
            <a:off x="3067669" y="1872339"/>
            <a:ext cx="81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CC4F3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Financial</a:t>
            </a:r>
            <a:endParaRPr lang="en-US" sz="1200" b="1" dirty="0">
              <a:solidFill>
                <a:srgbClr val="CC4F3D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33" name="Graphic 232" descr="Coins">
            <a:extLst>
              <a:ext uri="{FF2B5EF4-FFF2-40B4-BE49-F238E27FC236}">
                <a16:creationId xmlns:a16="http://schemas.microsoft.com/office/drawing/2014/main" id="{8776C0A2-BEF7-4C67-A59D-8410A099CE81}"/>
              </a:ext>
            </a:extLst>
          </p:cNvPr>
          <p:cNvPicPr>
            <a:picLocks noChangeAspect="1"/>
          </p:cNvPicPr>
          <p:nvPr/>
        </p:nvPicPr>
        <p:blipFill>
          <a:blip r:embed="rId15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0"/>
              </a:ext>
            </a:extLst>
          </a:blip>
          <a:stretch>
            <a:fillRect/>
          </a:stretch>
        </p:blipFill>
        <p:spPr>
          <a:xfrm>
            <a:off x="3169279" y="1299418"/>
            <a:ext cx="612000" cy="612000"/>
          </a:xfrm>
          <a:prstGeom prst="rect">
            <a:avLst/>
          </a:prstGeom>
        </p:spPr>
      </p:pic>
      <p:graphicFrame>
        <p:nvGraphicFramePr>
          <p:cNvPr id="175" name="Table 226">
            <a:extLst>
              <a:ext uri="{FF2B5EF4-FFF2-40B4-BE49-F238E27FC236}">
                <a16:creationId xmlns:a16="http://schemas.microsoft.com/office/drawing/2014/main" id="{CD167993-602A-4BFC-9F02-7AFC8E9866A3}"/>
              </a:ext>
            </a:extLst>
          </p:cNvPr>
          <p:cNvGraphicFramePr>
            <a:graphicFrameLocks noGrp="1"/>
          </p:cNvGraphicFramePr>
          <p:nvPr/>
        </p:nvGraphicFramePr>
        <p:xfrm>
          <a:off x="3966095" y="2467699"/>
          <a:ext cx="3253069" cy="1066800"/>
        </p:xfrm>
        <a:graphic>
          <a:graphicData uri="http://schemas.openxmlformats.org/drawingml/2006/table">
            <a:tbl>
              <a:tblPr firstRow="1" bandRow="1"/>
              <a:tblGrid>
                <a:gridCol w="1409463">
                  <a:extLst>
                    <a:ext uri="{9D8B030D-6E8A-4147-A177-3AD203B41FA5}">
                      <a16:colId xmlns:a16="http://schemas.microsoft.com/office/drawing/2014/main" val="1406539948"/>
                    </a:ext>
                  </a:extLst>
                </a:gridCol>
                <a:gridCol w="654050">
                  <a:extLst>
                    <a:ext uri="{9D8B030D-6E8A-4147-A177-3AD203B41FA5}">
                      <a16:colId xmlns:a16="http://schemas.microsoft.com/office/drawing/2014/main" val="126845051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667664847"/>
                    </a:ext>
                  </a:extLst>
                </a:gridCol>
                <a:gridCol w="503756">
                  <a:extLst>
                    <a:ext uri="{9D8B030D-6E8A-4147-A177-3AD203B41FA5}">
                      <a16:colId xmlns:a16="http://schemas.microsoft.com/office/drawing/2014/main" val="3143548859"/>
                    </a:ext>
                  </a:extLst>
                </a:gridCol>
              </a:tblGrid>
              <a:tr h="189254"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Objectives</a:t>
                      </a:r>
                      <a:endParaRPr lang="en-US" sz="8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Current</a:t>
                      </a:r>
                      <a:endParaRPr lang="en-US" sz="8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Status</a:t>
                      </a:r>
                      <a:endParaRPr lang="en-US" sz="8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892497"/>
                  </a:ext>
                </a:extLst>
              </a:tr>
              <a:tr h="189254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High Cast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5.4/3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5.5/3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  <a:sym typeface="Wingdings 3" panose="05040102010807070707" pitchFamily="18" charset="2"/>
                        </a:rPr>
                        <a:t></a:t>
                      </a:r>
                      <a:endParaRPr lang="en-US" sz="800" dirty="0">
                        <a:solidFill>
                          <a:srgbClr val="FF000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392545"/>
                  </a:ext>
                </a:extLst>
              </a:tr>
              <a:tr h="189254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Retain Customers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450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448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C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  <a:sym typeface="Wingdings 3" panose="05040102010807070707" pitchFamily="18" charset="2"/>
                        </a:rPr>
                        <a:t></a:t>
                      </a:r>
                      <a:endParaRPr lang="en-US" sz="800" dirty="0">
                        <a:solidFill>
                          <a:srgbClr val="FFC00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613830"/>
                  </a:ext>
                </a:extLst>
              </a:tr>
              <a:tr h="189254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Fulfil Customer Needs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5/10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4.5/10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C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  <a:sym typeface="Wingdings 3" panose="05040102010807070707" pitchFamily="18" charset="2"/>
                        </a:rPr>
                        <a:t></a:t>
                      </a:r>
                      <a:endParaRPr lang="en-US" sz="800" dirty="0">
                        <a:solidFill>
                          <a:srgbClr val="FFC00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275484"/>
                  </a:ext>
                </a:extLst>
              </a:tr>
              <a:tr h="189254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Loyalty Program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28%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35%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00B05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  <a:sym typeface="Wingdings 3" panose="05040102010807070707" pitchFamily="18" charset="2"/>
                        </a:rPr>
                        <a:t></a:t>
                      </a:r>
                      <a:endParaRPr lang="en-US" sz="800" dirty="0">
                        <a:solidFill>
                          <a:srgbClr val="00B05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03055"/>
                  </a:ext>
                </a:extLst>
              </a:tr>
            </a:tbl>
          </a:graphicData>
        </a:graphic>
      </p:graphicFrame>
      <p:sp>
        <p:nvSpPr>
          <p:cNvPr id="176" name="TextBox 175">
            <a:extLst>
              <a:ext uri="{FF2B5EF4-FFF2-40B4-BE49-F238E27FC236}">
                <a16:creationId xmlns:a16="http://schemas.microsoft.com/office/drawing/2014/main" id="{C804AC58-6479-4C77-84FB-F69EB5F4CF25}"/>
              </a:ext>
            </a:extLst>
          </p:cNvPr>
          <p:cNvSpPr txBox="1"/>
          <p:nvPr/>
        </p:nvSpPr>
        <p:spPr>
          <a:xfrm>
            <a:off x="3068741" y="3092629"/>
            <a:ext cx="8882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F5AE3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Customer</a:t>
            </a:r>
            <a:endParaRPr lang="en-US" sz="1200" b="1" dirty="0">
              <a:solidFill>
                <a:srgbClr val="F5AE3C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36" name="Graphic 235" descr="Users">
            <a:extLst>
              <a:ext uri="{FF2B5EF4-FFF2-40B4-BE49-F238E27FC236}">
                <a16:creationId xmlns:a16="http://schemas.microsoft.com/office/drawing/2014/main" id="{E3868573-E6D4-4901-91E0-91B39C282052}"/>
              </a:ext>
            </a:extLst>
          </p:cNvPr>
          <p:cNvPicPr>
            <a:picLocks noChangeAspect="1"/>
          </p:cNvPicPr>
          <p:nvPr/>
        </p:nvPicPr>
        <p:blipFill>
          <a:blip r:embed="rId16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2"/>
              </a:ext>
            </a:extLst>
          </a:blip>
          <a:stretch>
            <a:fillRect/>
          </a:stretch>
        </p:blipFill>
        <p:spPr>
          <a:xfrm>
            <a:off x="3159336" y="2563195"/>
            <a:ext cx="612000" cy="612000"/>
          </a:xfrm>
          <a:prstGeom prst="rect">
            <a:avLst/>
          </a:prstGeom>
        </p:spPr>
      </p:pic>
      <p:graphicFrame>
        <p:nvGraphicFramePr>
          <p:cNvPr id="191" name="Table 226">
            <a:extLst>
              <a:ext uri="{FF2B5EF4-FFF2-40B4-BE49-F238E27FC236}">
                <a16:creationId xmlns:a16="http://schemas.microsoft.com/office/drawing/2014/main" id="{5B85A3D6-457A-4D68-9DEB-9BFA038F8863}"/>
              </a:ext>
            </a:extLst>
          </p:cNvPr>
          <p:cNvGraphicFramePr>
            <a:graphicFrameLocks noGrp="1"/>
          </p:cNvGraphicFramePr>
          <p:nvPr/>
        </p:nvGraphicFramePr>
        <p:xfrm>
          <a:off x="8366532" y="1135782"/>
          <a:ext cx="3253069" cy="1066800"/>
        </p:xfrm>
        <a:graphic>
          <a:graphicData uri="http://schemas.openxmlformats.org/drawingml/2006/table">
            <a:tbl>
              <a:tblPr firstRow="1" bandRow="1"/>
              <a:tblGrid>
                <a:gridCol w="1409463">
                  <a:extLst>
                    <a:ext uri="{9D8B030D-6E8A-4147-A177-3AD203B41FA5}">
                      <a16:colId xmlns:a16="http://schemas.microsoft.com/office/drawing/2014/main" val="1406539948"/>
                    </a:ext>
                  </a:extLst>
                </a:gridCol>
                <a:gridCol w="654050">
                  <a:extLst>
                    <a:ext uri="{9D8B030D-6E8A-4147-A177-3AD203B41FA5}">
                      <a16:colId xmlns:a16="http://schemas.microsoft.com/office/drawing/2014/main" val="126845051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667664847"/>
                    </a:ext>
                  </a:extLst>
                </a:gridCol>
                <a:gridCol w="503756">
                  <a:extLst>
                    <a:ext uri="{9D8B030D-6E8A-4147-A177-3AD203B41FA5}">
                      <a16:colId xmlns:a16="http://schemas.microsoft.com/office/drawing/2014/main" val="3143548859"/>
                    </a:ext>
                  </a:extLst>
                </a:gridCol>
              </a:tblGrid>
              <a:tr h="189254"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Objectives</a:t>
                      </a:r>
                      <a:endParaRPr lang="en-US" sz="8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Current</a:t>
                      </a:r>
                      <a:endParaRPr lang="en-US" sz="8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Status</a:t>
                      </a:r>
                      <a:endParaRPr lang="en-US" sz="8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892497"/>
                  </a:ext>
                </a:extLst>
              </a:tr>
              <a:tr h="189254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Paperless Office Efforts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80%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90%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00B05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  <a:sym typeface="Wingdings 3" panose="05040102010807070707" pitchFamily="18" charset="2"/>
                        </a:rPr>
                        <a:t></a:t>
                      </a:r>
                      <a:endParaRPr lang="en-US" sz="800" dirty="0">
                        <a:solidFill>
                          <a:srgbClr val="00B05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392545"/>
                  </a:ext>
                </a:extLst>
              </a:tr>
              <a:tr h="189254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Centralize IT 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88%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80%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  <a:sym typeface="Wingdings 3" panose="05040102010807070707" pitchFamily="18" charset="2"/>
                        </a:rPr>
                        <a:t></a:t>
                      </a:r>
                      <a:endParaRPr lang="en-US" sz="800" dirty="0">
                        <a:solidFill>
                          <a:srgbClr val="FF000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613830"/>
                  </a:ext>
                </a:extLst>
              </a:tr>
              <a:tr h="189254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Fill Empty FTEs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0 empty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19 empty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  <a:sym typeface="Wingdings 3" panose="05040102010807070707" pitchFamily="18" charset="2"/>
                        </a:rPr>
                        <a:t></a:t>
                      </a:r>
                      <a:endParaRPr lang="en-US" sz="800" dirty="0">
                        <a:solidFill>
                          <a:srgbClr val="FF000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275484"/>
                  </a:ext>
                </a:extLst>
              </a:tr>
              <a:tr h="120272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Employee Retention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90%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92%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00B05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  <a:sym typeface="Wingdings 3" panose="05040102010807070707" pitchFamily="18" charset="2"/>
                        </a:rPr>
                        <a:t></a:t>
                      </a:r>
                      <a:endParaRPr lang="en-US" sz="800" dirty="0">
                        <a:solidFill>
                          <a:srgbClr val="00B05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03055"/>
                  </a:ext>
                </a:extLst>
              </a:tr>
            </a:tbl>
          </a:graphicData>
        </a:graphic>
      </p:graphicFrame>
      <p:sp>
        <p:nvSpPr>
          <p:cNvPr id="192" name="TextBox 191">
            <a:extLst>
              <a:ext uri="{FF2B5EF4-FFF2-40B4-BE49-F238E27FC236}">
                <a16:creationId xmlns:a16="http://schemas.microsoft.com/office/drawing/2014/main" id="{148F8526-0B96-4925-B168-C19CBFA59599}"/>
              </a:ext>
            </a:extLst>
          </p:cNvPr>
          <p:cNvSpPr txBox="1"/>
          <p:nvPr/>
        </p:nvSpPr>
        <p:spPr>
          <a:xfrm>
            <a:off x="7478274" y="1772728"/>
            <a:ext cx="8882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accent5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Internal</a:t>
            </a:r>
            <a:r>
              <a:rPr lang="en-GB" sz="1200" b="1" dirty="0">
                <a:solidFill>
                  <a:srgbClr val="AAC277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br>
              <a:rPr lang="en-GB" sz="1200" b="1" dirty="0">
                <a:solidFill>
                  <a:srgbClr val="AAC277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GB" sz="1200" b="1" dirty="0">
                <a:solidFill>
                  <a:schemeClr val="accent5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Processes</a:t>
            </a:r>
            <a:endParaRPr lang="en-US" sz="1200" b="1" dirty="0">
              <a:solidFill>
                <a:schemeClr val="accent5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93" name="Graphic 192" descr="Decision chart">
            <a:extLst>
              <a:ext uri="{FF2B5EF4-FFF2-40B4-BE49-F238E27FC236}">
                <a16:creationId xmlns:a16="http://schemas.microsoft.com/office/drawing/2014/main" id="{B33A1369-A08E-43D8-B997-BAC9CB0483E1}"/>
              </a:ext>
            </a:extLst>
          </p:cNvPr>
          <p:cNvPicPr>
            <a:picLocks noChangeAspect="1"/>
          </p:cNvPicPr>
          <p:nvPr/>
        </p:nvPicPr>
        <p:blipFill>
          <a:blip r:embed="rId16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4"/>
              </a:ext>
            </a:extLst>
          </a:blip>
          <a:srcRect/>
          <a:stretch/>
        </p:blipFill>
        <p:spPr>
          <a:xfrm>
            <a:off x="7568869" y="1183207"/>
            <a:ext cx="612000" cy="612000"/>
          </a:xfrm>
          <a:prstGeom prst="rect">
            <a:avLst/>
          </a:prstGeom>
        </p:spPr>
      </p:pic>
      <p:graphicFrame>
        <p:nvGraphicFramePr>
          <p:cNvPr id="194" name="Table 226">
            <a:extLst>
              <a:ext uri="{FF2B5EF4-FFF2-40B4-BE49-F238E27FC236}">
                <a16:creationId xmlns:a16="http://schemas.microsoft.com/office/drawing/2014/main" id="{9275B930-A373-464F-8F80-52097B8CC69D}"/>
              </a:ext>
            </a:extLst>
          </p:cNvPr>
          <p:cNvGraphicFramePr>
            <a:graphicFrameLocks noGrp="1"/>
          </p:cNvGraphicFramePr>
          <p:nvPr/>
        </p:nvGraphicFramePr>
        <p:xfrm>
          <a:off x="8369487" y="2467372"/>
          <a:ext cx="3253069" cy="1066800"/>
        </p:xfrm>
        <a:graphic>
          <a:graphicData uri="http://schemas.openxmlformats.org/drawingml/2006/table">
            <a:tbl>
              <a:tblPr firstRow="1" bandRow="1"/>
              <a:tblGrid>
                <a:gridCol w="1409463">
                  <a:extLst>
                    <a:ext uri="{9D8B030D-6E8A-4147-A177-3AD203B41FA5}">
                      <a16:colId xmlns:a16="http://schemas.microsoft.com/office/drawing/2014/main" val="1406539948"/>
                    </a:ext>
                  </a:extLst>
                </a:gridCol>
                <a:gridCol w="654050">
                  <a:extLst>
                    <a:ext uri="{9D8B030D-6E8A-4147-A177-3AD203B41FA5}">
                      <a16:colId xmlns:a16="http://schemas.microsoft.com/office/drawing/2014/main" val="126845051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667664847"/>
                    </a:ext>
                  </a:extLst>
                </a:gridCol>
                <a:gridCol w="503756">
                  <a:extLst>
                    <a:ext uri="{9D8B030D-6E8A-4147-A177-3AD203B41FA5}">
                      <a16:colId xmlns:a16="http://schemas.microsoft.com/office/drawing/2014/main" val="3143548859"/>
                    </a:ext>
                  </a:extLst>
                </a:gridCol>
              </a:tblGrid>
              <a:tr h="189254"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Objectives</a:t>
                      </a:r>
                      <a:endParaRPr lang="en-US" sz="8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Current</a:t>
                      </a:r>
                      <a:endParaRPr lang="en-US" sz="8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Status</a:t>
                      </a:r>
                      <a:endParaRPr lang="en-US" sz="8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892497"/>
                  </a:ext>
                </a:extLst>
              </a:tr>
              <a:tr h="189254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Open New Regions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5 new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 new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  <a:sym typeface="Wingdings 3" panose="05040102010807070707" pitchFamily="18" charset="2"/>
                        </a:rPr>
                        <a:t></a:t>
                      </a:r>
                      <a:endParaRPr lang="en-US" sz="800" dirty="0">
                        <a:solidFill>
                          <a:srgbClr val="FF000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392545"/>
                  </a:ext>
                </a:extLst>
              </a:tr>
              <a:tr h="189254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Reduce Legacy Costs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-20k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-30k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  <a:sym typeface="Wingdings 3" panose="05040102010807070707" pitchFamily="18" charset="2"/>
                        </a:rPr>
                        <a:t></a:t>
                      </a:r>
                      <a:endParaRPr lang="en-US" sz="800" dirty="0">
                        <a:solidFill>
                          <a:srgbClr val="FF000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613830"/>
                  </a:ext>
                </a:extLst>
              </a:tr>
              <a:tr h="189254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Recruit Partners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15 new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19 new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00B05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  <a:sym typeface="Wingdings 3" panose="05040102010807070707" pitchFamily="18" charset="2"/>
                        </a:rPr>
                        <a:t></a:t>
                      </a:r>
                      <a:endParaRPr lang="en-US" sz="800" dirty="0">
                        <a:solidFill>
                          <a:srgbClr val="00B05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275484"/>
                  </a:ext>
                </a:extLst>
              </a:tr>
              <a:tr h="189254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Innovative Products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5 new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 new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  <a:sym typeface="Wingdings 3" panose="05040102010807070707" pitchFamily="18" charset="2"/>
                        </a:rPr>
                        <a:t></a:t>
                      </a:r>
                      <a:endParaRPr lang="en-US" sz="800" dirty="0">
                        <a:solidFill>
                          <a:srgbClr val="FF000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03055"/>
                  </a:ext>
                </a:extLst>
              </a:tr>
            </a:tbl>
          </a:graphicData>
        </a:graphic>
      </p:graphicFrame>
      <p:sp>
        <p:nvSpPr>
          <p:cNvPr id="195" name="TextBox 194">
            <a:extLst>
              <a:ext uri="{FF2B5EF4-FFF2-40B4-BE49-F238E27FC236}">
                <a16:creationId xmlns:a16="http://schemas.microsoft.com/office/drawing/2014/main" id="{DD2FFF8E-0743-40A1-AA96-3202BB05EB76}"/>
              </a:ext>
            </a:extLst>
          </p:cNvPr>
          <p:cNvSpPr txBox="1"/>
          <p:nvPr/>
        </p:nvSpPr>
        <p:spPr>
          <a:xfrm>
            <a:off x="7478274" y="3134204"/>
            <a:ext cx="1004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19AD9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Learning</a:t>
            </a:r>
            <a:br>
              <a:rPr lang="en-GB" sz="1200" b="1" dirty="0">
                <a:solidFill>
                  <a:srgbClr val="19AD9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GB" sz="1200" b="1" dirty="0">
                <a:solidFill>
                  <a:srgbClr val="19AD9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&amp; Growth</a:t>
            </a:r>
            <a:endParaRPr lang="en-US" sz="1200" b="1" dirty="0">
              <a:solidFill>
                <a:srgbClr val="19AD95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96" name="Graphic 195" descr="Business Growth">
            <a:extLst>
              <a:ext uri="{FF2B5EF4-FFF2-40B4-BE49-F238E27FC236}">
                <a16:creationId xmlns:a16="http://schemas.microsoft.com/office/drawing/2014/main" id="{CAB70FB3-5D1A-4BAC-B23A-E9405836A3B9}"/>
              </a:ext>
            </a:extLst>
          </p:cNvPr>
          <p:cNvPicPr>
            <a:picLocks noChangeAspect="1"/>
          </p:cNvPicPr>
          <p:nvPr/>
        </p:nvPicPr>
        <p:blipFill>
          <a:blip r:embed="rId16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6"/>
              </a:ext>
            </a:extLst>
          </a:blip>
          <a:srcRect/>
          <a:stretch/>
        </p:blipFill>
        <p:spPr>
          <a:xfrm>
            <a:off x="7568869" y="2544683"/>
            <a:ext cx="612000" cy="612000"/>
          </a:xfrm>
          <a:prstGeom prst="rect">
            <a:avLst/>
          </a:prstGeom>
        </p:spPr>
      </p:pic>
      <p:graphicFrame>
        <p:nvGraphicFramePr>
          <p:cNvPr id="177" name="Table 6">
            <a:extLst>
              <a:ext uri="{FF2B5EF4-FFF2-40B4-BE49-F238E27FC236}">
                <a16:creationId xmlns:a16="http://schemas.microsoft.com/office/drawing/2014/main" id="{7ADBCBFF-82E1-4EFF-8A83-ABAFA76D6A03}"/>
              </a:ext>
            </a:extLst>
          </p:cNvPr>
          <p:cNvGraphicFramePr>
            <a:graphicFrameLocks noGrp="1"/>
          </p:cNvGraphicFramePr>
          <p:nvPr/>
        </p:nvGraphicFramePr>
        <p:xfrm>
          <a:off x="63500" y="1014686"/>
          <a:ext cx="2812218" cy="2597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>
                  <a:extLst>
                    <a:ext uri="{9D8B030D-6E8A-4147-A177-3AD203B41FA5}">
                      <a16:colId xmlns:a16="http://schemas.microsoft.com/office/drawing/2014/main" val="2644754512"/>
                    </a:ext>
                  </a:extLst>
                </a:gridCol>
                <a:gridCol w="2113718">
                  <a:extLst>
                    <a:ext uri="{9D8B030D-6E8A-4147-A177-3AD203B41FA5}">
                      <a16:colId xmlns:a16="http://schemas.microsoft.com/office/drawing/2014/main" val="1076299089"/>
                    </a:ext>
                  </a:extLst>
                </a:gridCol>
              </a:tblGrid>
              <a:tr h="59116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COMPANY NAME</a:t>
                      </a:r>
                      <a:endParaRPr lang="en-US" sz="1050" dirty="0">
                        <a:solidFill>
                          <a:schemeClr val="bg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6555381"/>
                  </a:ext>
                </a:extLst>
              </a:tr>
              <a:tr h="501598">
                <a:tc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ADDRESS</a:t>
                      </a:r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022562"/>
                  </a:ext>
                </a:extLst>
              </a:tr>
              <a:tr h="501598">
                <a:tc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CITY</a:t>
                      </a:r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525355"/>
                  </a:ext>
                </a:extLst>
              </a:tr>
              <a:tr h="501598">
                <a:tc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STATE</a:t>
                      </a:r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648344"/>
                  </a:ext>
                </a:extLst>
              </a:tr>
              <a:tr h="501598">
                <a:tc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ZIP</a:t>
                      </a:r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8685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9267747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yMS0wMS0xNlQxMTo1OTowMCIsIlN0eWxlIjp7IiRpZCI6IjciLCJTaGFwZSI6MTQsIkNvbm5lY3Rvck1hcmdpbiI6eyIkaWQiOiI4IiwiVG9wIjowLjAsIkxlZnQiOjIuMCwiUmlnaHQiOjIuMCwiQm90dG9tIjowLjB9LCJDb25uZWN0b3JTdHlsZSI6eyIkaWQiOiI5IiwiTGluZUNvbG9yIjp7IiRpZCI6IjEwIiwiJHR5cGUiOiJOTFJFLkNvbW1vbi5Eb20uU29saWRDb2xvckJydXNoLCBOTFJFLkNvbW1vbiIsIkNvbG9yIjp7IiRpZCI6IjExIiwiQSI6MjU1LCJSIjo1NiwiRyI6ODcsIkIiOjM1fX0sIkxpbmVXZWlnaHQiOjEuMCwiTGluZVR5cGUiOjAsIlBhcmVudFN0eWxlIjpudWxsfSwiSXNCZWxvd1RpbWViYW5kIjp0cnVlLCJQb3NpdGlvbk9uVGFzayI6MywiSGlkZURhdGUiOmZhbHNlLCJTaGFwZVNpemUiOjMsIlNwYWNpbmciOjEuMCwiUGFkZGluZyI6eyIkaWQiOiIxMiIsIlRvcCI6Ny4wLCJMZWZ0IjozLjAsIlJpZ2h0IjowLjAsIkJvdHRvbSI6Mi4wfSwiU2hhcGVTdHlsZSI6eyIkaWQiOiIxMyIsIk1hcmdpbiI6eyIkaWQiOiIxNCIsIlRvcCI6MC4wLCJMZWZ0IjowLjAsIlJpZ2h0IjowLjAsIkJvdHRvbSI6MC4wfSwiUGFkZGluZyI6eyIkaWQiOiIxNSIsIlRvcCI6MC4wLCJMZWZ0IjowLjAsIlJpZ2h0IjowLjAsIkJvdHRvbSI6MC4wfSwiQmFja2dyb3VuZCI6eyIkaWQiOiIxNiIsIkNvbG9yIjp7IiRpZCI6IjE3IiwiQSI6MjA0LCJSIjo1NiwiRyI6ODcsIkIiOjM1fX0sIklzVmlzaWJsZSI6dHJ1ZSwiV2lkdGgiOjE2LjAsIkhlaWdodCI6MTcuNDQyNTIwMTQxNjAxNTYzLCJCb3JkZXJTdHlsZSI6eyIkaWQiOiIxOCIsIkxpbmVDb2xvciI6eyIkaWQiOiIxOSIsIiR0eXBlIjoiTkxSRS5Db21tb24uRG9tLlNvbGlkQ29sb3JCcnVzaCwgTkxSRS5Db21tb24iLCJDb2xvciI6eyIkaWQiOiIyMCIsIkEiOjI1NSwiUiI6ODQsIkciOjEzMCwiQiI6NTN9fSwiTGluZVdlaWdodCI6MC4wLCJMaW5lVHlwZSI6MCwiUGFyZW50U3R5bGUiOm51bGx9LCJQYXJlbnRTdHlsZSI6bnVsbH0sIlRpdGxlU3R5bGUiOnsiJGlkIjoiMjEiLCJGb250U2V0dGluZ3MiOnsiJGlkIjoiMjIiLCJGb250U2l6ZSI6MTAsIkZvbnROYW1lIjoiU2Vnb2UgVUkiLCJJc0JvbGQiOmZhbHNlLCJJc0l0YWxpYyI6ZmFsc2UsIklzVW5kZXJsaW5lZCI6ZmFsc2UsIlBhcmVudFN0eWxlIjpudWxsfSwiQXV0b1NpemUiOjAsIkZvcmVncm91bmQiOnsiJGlkIjoiMjMiLCJDb2xvciI6eyIkaWQiOiIy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SIsIlRvcCI6MC4wLCJMZWZ0IjowLjAsIlJpZ2h0IjowLjAsIkJvdHRvbSI6MC4wfSwiUGFkZGluZyI6eyIkaWQiOiIyNiIsIlRvcCI6MC4wLCJMZWZ0IjowLjAsIlJpZ2h0IjowLjAsIkJvdHRvbSI6MC4wfSwiQmFja2dyb3VuZCI6eyIkaWQiOiIyNyIsIkNvbG9yIjp7IiRpZCI6IjI4IiwiQSI6MCwiUiI6MjU1LCJHIjoyNTUsIkIiOjI1NX19LCJJc1Zpc2libGUiOnRydWUsIldpZHRoIjowLjAsIkhlaWdodCI6MC4wLCJCb3JkZXJTdHlsZSI6eyIkaWQiOiIyOSIsIkxpbmVDb2xvciI6bnVsbCwiTGluZVdlaWdodCI6MC4wLCJMaW5lVHlwZSI6MCwiUGFyZW50U3R5bGUiOm51bGx9LCJQYXJlbnRTdHlsZSI6bnVsbH0sIkRhdGVTdHlsZSI6eyIkaWQiOiIzMCIsIkZvbnRTZXR0aW5ncyI6eyIkaWQiOiIzMSIsIkZvbnRTaXplIjoxMCwiRm9udE5hbWUiOiJDYWxpYnJpIiwiSXNCb2xkIjpmYWxzZSwiSXNJdGFsaWMiOmZhbHNlLCJJc1VuZGVybGluZWQiOmZhbHNlLCJQYXJlbnRTdHlsZSI6bnVsbH0sIkF1dG9TaXplIjowLCJGb3JlZ3JvdW5kIjp7IiRpZCI6IjMyIiwiQ29sb3IiOnsiJGlkIjoiMz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M0IiwiVG9wIjowLjAsIkxlZnQiOjAuMCwiUmlnaHQiOjAuMCwiQm90dG9tIjowLjB9LCJQYWRkaW5nIjp7IiRpZCI6IjM1IiwiVG9wIjowLjAsIkxlZnQiOjAuMCwiUmlnaHQiOjAuMCwiQm90dG9tIjowLjB9LCJCYWNrZ3JvdW5kIjp7IiRpZCI6IjM2IiwiQ29sb3IiOnsiJGlkIjoiMzciLCJBIjowLCJSIjoyNTUsIkciOjI1NSwiQiI6MjU1fX0sIklzVmlzaWJsZSI6ZmFsc2UsIldpZHRoIjowLjAsIkhlaWdodCI6MC4wLCJCb3JkZXJTdHlsZSI6eyIkaWQiOiIzOCIsIkxpbmVDb2xvciI6bnVsbCwiTGluZVdlaWdodCI6MC4wLCJMaW5lVHlwZSI6MCwiUGFyZW50U3R5bGUiOm51bGx9LCJQYXJlbnRTdHlsZSI6bnVsbH0sIkRhdGVGb3JtYXQiOnsiJGlkIjoiMz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AiLCJGb3JtYXQiOjAsIklzVmlzaWJsZSI6ZmFsc2UsIkxhc3RLbm93blZpc2liaWxpdHlTdGF0ZSI6ZmFsc2V9LCJJc1Zpc2libGUiOnRydWUsIlBhcmVudFN0eWxlIjpudWxsfSwiSW5kZXgiOjYsIlBlcmNlbnRhZ2VDb21wbGV0ZSI6bnVsbCwiUG9zaXRpb24iOnsiUmF0aW8iOjAuMCwiSXNDdXN0b20iOmZhbHNlfSwiRGF0ZUZvcm1hdCI6eyIkcmVmIjoiMzkifSwiV2Vla051bWJlcmluZyI6eyIkaWQiOiI0MSIsIkZvcm1hdCI6MCwiSXNWaXNpYmxlIjpmYWxzZSwiTGFzdEtub3duVmlzaWJpbGl0eVN0YXRlIjpmYWxzZX0sIlJlbGF0ZWRUYXNrSWQiOiIxZjNlY2RiNS0yMzIxLTRkMWMtODU4YS1iOGZiMTIzOTJhMTMiLCJJZCI6Ijk2NmFjOGUzLThkOTctNGJmZS1hZTIzLTg5MGExMjZiMmE3OSIsIkltcG9ydElkIjoiIiwiVGl0bGUiOiJNaWxlc3RvbmUiLCJOb3RlIjpudWxsLCJIeXBlcmxpbmsiOnsiJGlkIjoiNDIiLCJBZGRyZXNzIjpudWxsLCJTdWJBZGRyZXNzIjpudWxsfSwiSXNDaGFuZ2VkIjpmYWxzZSwiSXNOZXciOmZhbHNlfV0sIlRhc2tEZWZpbml0aW9uIjp7IiRpZCI6IjQzIiwiR3JvdXBOYW1lIjpudWxsLCJTdGFydERhdGUiOiIyMDIxLTAxLTAyVDAwOjAwOjAwWiIsIkVuZERhdGUiOiIyMDIxLTAzLTMxVDExOjU5OjAwWiIsIlBlcmNlbnRhZ2VDb21wbGV0ZSI6NzAuMCwiU3R5bGUiOnsiJGlkIjoiNDQiLCJTaGFwZSI6NywiU2hhcGVUaGlja25lc3MiOjEsIkR1cmF0aW9uRm9ybWF0IjoxLCJJbmNsdWRlTm9uV29ya2luZ0RheXNJbkR1cmF0aW9uIjpmYWxzZSwiUGVyY2VudGFnZUNvbXBsZXRlU3R5bGUiOnsiJGlkIjoiNDUiLCJGb250U2V0dGluZ3MiOnsiJGlkIjoiNDYiLCJGb250U2l6ZSI6MTAsIkZvbnROYW1lIjoiQ2FsaWJyaSIsIklzQm9sZCI6dHJ1ZSwiSXNJdGFsaWMiOmZhbHNlLCJJc1VuZGVybGluZWQiOmZhbHNlLCJQYXJlbnRTdHlsZSI6bnVsbH0sIkF1dG9TaXplIjowLCJGb3JlZ3JvdW5kIjp7IiRpZCI6IjQ3IiwiQ29sb3IiOnsiJGlkIjoiND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DkiLCJUb3AiOjAuMCwiTGVmdCI6MC4wLCJSaWdodCI6MC4wLCJCb3R0b20iOjAuMH0sIlBhZGRpbmciOnsiJGlkIjoiNTAiLCJUb3AiOjAuMCwiTGVmdCI6MC4wLCJSaWdodCI6MC4wLCJCb3R0b20iOjAuMH0sIkJhY2tncm91bmQiOnsiJGlkIjoiNTEiLCJDb2xvciI6eyIkaWQiOiI1MiIsIkEiOjg5LCJSIjoxMTUsIkciOjExNSwiQiI6MTE1fX0sIklzVmlzaWJsZSI6dHJ1ZSwiV2lkdGgiOjAuMCwiSGVpZ2h0IjowLjAsIkJvcmRlclN0eWxlIjp7IiRpZCI6IjUzIiwiTGluZUNvbG9yIjpudWxsLCJMaW5lV2VpZ2h0IjowLjAsIkxpbmVUeXBlIjowLCJQYXJlbnRTdHlsZSI6bnVsbH0sIlBhcmVudFN0eWxlIjpudWxsfSwiRHVyYXRpb25TdHlsZSI6eyIkaWQiOiI1NCIsIkZvbnRTZXR0aW5ncyI6eyIkaWQiOiI1NSIsIkZvbnRTaXplIjoxMCwiRm9udE5hbWUiOiJDYWxpYnJpIiwiSXNCb2xkIjp0cnVlLCJJc0l0YWxpYyI6ZmFsc2UsIklzVW5kZXJsaW5lZCI6ZmFsc2UsIlBhcmVudFN0eWxlIjpudWxsfSwiQXV0b1NpemUiOjAsIkZvcmVncm91bmQiOnsiJGlkIjoiNTYiLCJDb2xvciI6eyIkaWQiOiI1NyIsIkEiOjI1NSwiUiI6NTYsIkciOjg3LCJCIjozNX19LCJNYXhXaWR0aCI6MjAwLjAsIk1heEhlaWdodCI6IkluZmluaXR5IiwiU21hcnRGb3JlZ3JvdW5kSXNBY3RpdmUiOmZhbHNlLCJIb3Jpem9udGFsQWxpZ25tZW50IjowLCJWZXJ0aWNhbEFsaWdubWVudCI6MCwiU21hcnRGb3JlZ3JvdW5kIjpudWxsLCJCYWNrZ3JvdW5kRmlsbFR5cGUiOjAsIk1hcmdpbiI6eyIkaWQiOiI1OCIsIlRvcCI6MC4wLCJMZWZ0IjowLjAsIlJpZ2h0IjowLjAsIkJvdHRvbSI6MC4wfSwiUGFkZGluZyI6eyIkaWQiOiI1OSIsIlRvcCI6MC4wLCJMZWZ0IjowLjAsIlJpZ2h0IjowLjAsIkJvdHRvbSI6MC4wfSwiQmFja2dyb3VuZCI6eyIkaWQiOiI2MCIsIkNvbG9yIjp7IiRpZCI6IjYxIiwiQSI6MCwiUiI6MjU1LCJHIjoyNTUsIkIiOjI1NX19LCJJc1Zpc2libGUiOnRydWUsIldpZHRoIjowLjAsIkhlaWdodCI6MC4wLCJCb3JkZXJTdHlsZSI6eyIkaWQiOiI2MiIsIkxpbmVDb2xvciI6bnVsbCwiTGluZVdlaWdodCI6MC4wLCJMaW5lVHlwZSI6MCwiUGFyZW50U3R5bGUiOm51bGx9LCJQYXJlbnRTdHlsZSI6bnVsbH0sIkhvcml6b250YWxDb25uZWN0b3JTdHlsZSI6eyIkaWQiOiI2MyIsIkxpbmVDb2xvciI6eyIkaWQiOiI2NCIsIiR0eXBlIjoiTkxSRS5Db21tb24uRG9tLlNvbGlkQ29sb3JCcnVzaCwgTkxSRS5Db21tb24iLCJDb2xvciI6eyIkaWQiOiI2NSIsIkEiOjI1NSwiUiI6MjA0LCJHIjoyMDQsIkIiOjIwNH19LCJMaW5lV2VpZ2h0IjoxLjAsIkxpbmVUeXBlIjowLCJQYXJlbnRTdHlsZSI6bnVsbH0sIlZlcnRpY2FsQ29ubmVjdG9yU3R5bGUiOnsiJGlkIjoiNjYiLCJMaW5lQ29sb3IiOnsiJGlkIjoiNjciLCIkdHlwZSI6Ik5MUkUuQ29tbW9uLkRvbS5Tb2xpZENvbG9yQnJ1c2gsIE5MUkUuQ29tbW9uIiwiQ29sb3IiOnsiJGlkIjoiNjg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2OSIsIk1hcmdpbiI6eyIkaWQiOiI3MCIsIlRvcCI6MC4wLCJMZWZ0Ijo0LjAsIlJpZ2h0Ijo0LjAsIkJvdHRvbSI6MC4wfSwiUGFkZGluZyI6eyIkaWQiOiI3MSIsIlRvcCI6MC4wLCJMZWZ0IjowLjAsIlJpZ2h0IjowLjAsIkJvdHRvbSI6MC4wfSwiQmFja2dyb3VuZCI6eyIkaWQiOiI3MiIsIkNvbG9yIjp7IiRpZCI6IjczIiwiQSI6MjU1LCJSIjoxMTIsIkciOjE3MywiQiI6NzF9fSwiSXNWaXNpYmxlIjp0cnVlLCJXaWR0aCI6MC4wLCJIZWlnaHQiOjE2LjAsIkJvcmRlclN0eWxlIjp7IiRpZCI6Ijc0IiwiTGluZUNvbG9yIjp7IiRpZCI6Ijc1IiwiJHR5cGUiOiJOTFJFLkNvbW1vbi5Eb20uU29saWRDb2xvckJydXNoLCBOTFJFLkNvbW1vbiIsIkNvbG9yIjp7IiRpZCI6Ijc2IiwiQSI6MjU1LCJSIjoyNTUsIkciOjAsIkIiOjB9fSwiTGluZVdlaWdodCI6MC4wLCJMaW5lVHlwZSI6MCwiUGFyZW50U3R5bGUiOm51bGx9LCJQYXJlbnRTdHlsZSI6bnVsbH0sIlRpdGxlU3R5bGUiOnsiJGlkIjoiNzciLCJGb250U2V0dGluZ3MiOnsiJGlkIjoiNzgiLCJGb250U2l6ZSI6MTEsIkZvbnROYW1lIjoiU2Vnb2UgVUkiLCJJc0JvbGQiOmZhbHNlLCJJc0l0YWxpYyI6ZmFsc2UsIklzVW5kZXJsaW5lZCI6ZmFsc2UsIlBhcmVudFN0eWxlIjpudWxsfSwiQXV0b1NpemUiOjAsIkZvcmVncm91bmQiOnsiJGlkIjoiNzkiLCJDb2xvciI6eyIkaWQiOiI4MC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4MSIsIlRvcCI6MC4wLCJMZWZ0IjowLjAsIlJpZ2h0IjowLjAsIkJvdHRvbSI6MC4wfSwiUGFkZGluZyI6eyIkaWQiOiI4MiIsIlRvcCI6MC4wLCJMZWZ0IjowLjAsIlJpZ2h0IjowLjAsIkJvdHRvbSI6MC4wfSwiQmFja2dyb3VuZCI6eyIkaWQiOiI4MyIsIkNvbG9yIjp7IiRpZCI6Ijg0IiwiQSI6MCwiUiI6MjU1LCJHIjoyNTUsIkIiOjI1NX19LCJJc1Zpc2libGUiOnRydWUsIldpZHRoIjowLjAsIkhlaWdodCI6MC4wLCJCb3JkZXJTdHlsZSI6eyIkaWQiOiI4NSIsIkxpbmVDb2xvciI6bnVsbCwiTGluZVdlaWdodCI6MC4wLCJMaW5lVHlwZSI6MCwiUGFyZW50U3R5bGUiOm51bGx9LCJQYXJlbnRTdHlsZSI6bnVsbH0sIkRhdGVTdHlsZSI6eyIkaWQiOiI4NiIsIkZvbnRTZXR0aW5ncyI6eyIkaWQiOiI4NyIsIkZvbnRTaXplIjoxMCwiRm9udE5hbWUiOiJDYWxpYnJpIiwiSXNCb2xkIjpmYWxzZSwiSXNJdGFsaWMiOmZhbHNlLCJJc1VuZGVybGluZWQiOmZhbHNlLCJQYXJlbnRTdHlsZSI6bnVsbH0sIkF1dG9TaXplIjowLCJGb3JlZ3JvdW5kIjp7IiRpZCI6Ijg4IiwiQ29sb3IiOnsiJGlkIjoiODkiLCJBIjoyNTUsIlIiOjcwLCJHIjo3MCwiQiI6NzB9fSwiTWF4V2lkdGgiOjIwMC4wLCJNYXhIZWlnaHQiOiJJbmZpbml0eSIsIlNtYXJ0Rm9yZWdyb3VuZElzQWN0aXZlIjpmYWxzZSwiSG9yaXpvbnRhbEFsaWdubWVudCI6MCwiVmVydGljYWxBbGlnbm1lbnQiOjAsIlNtYXJ0Rm9yZWdyb3VuZCI6bnVsbCwiQmFja2dyb3VuZEZpbGxUeXBlIjowLCJNYXJnaW4iOnsiJGlkIjoiOTAiLCJUb3AiOjAuMCwiTGVmdCI6MC4wLCJSaWdodCI6MC4wLCJCb3R0b20iOjAuMH0sIlBhZGRpbmciOnsiJGlkIjoiOTEiLCJUb3AiOjAuMCwiTGVmdCI6MC4wLCJSaWdodCI6MC4wLCJCb3R0b20iOjAuMH0sIkJhY2tncm91bmQiOnsiJGlkIjoiOTIiLCJDb2xvciI6eyIkaWQiOiI5MyIsIkEiOjAsIlIiOjI1NSwiRyI6MjU1LCJCIjoyNTV9fSwiSXNWaXNpYmxlIjp0cnVlLCJXaWR0aCI6MC4wLCJIZWlnaHQiOjAuMCwiQm9yZGVyU3R5bGUiOnsiJGlkIjoiOTQiLCJMaW5lQ29sb3IiOm51bGwsIkxpbmVXZWlnaHQiOjAuMCwiTGluZVR5cGUiOjAsIlBhcmVudFN0eWxlIjpudWxsfSwiUGFyZW50U3R5bGUiOm51bGx9LCJEYXRlRm9ybWF0Ijp7IiRpZCI6Ijk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2IiwiRm9ybWF0IjowLCJJc1Zpc2libGUiOmZhbHNlLCJMYXN0S25vd25WaXNpYmlsaXR5U3RhdGUiOmZhbHNlfSwiSXNWaXNpYmxlIjp0cnVlLCJQYXJlbnRTdHlsZSI6bnVsbH0sIkluZGV4Ijo1LCJTbWFydER1cmF0aW9uQWN0aXZhdGVkIjpmYWxzZSwiRGF0ZUZvcm1hdCI6eyIkcmVmIjoiOTUifSwiV2Vla051bWJlcmluZyI6eyIkaWQiOiI5NyIsIkZvcm1hdCI6MCwiSXNWaXNpYmxlIjpmYWxzZSwiTGFzdEtub3duVmlzaWJpbGl0eVN0YXRlIjpmYWxzZX0sIklkIjoiMWYzZWNkYjUtMjMyMS00ZDFjLTg1OGEtYjhmYjEyMzkyYTEzIiwiSW1wb3J0SWQiOm51bGwsIlRpdGxlIjoiSW5pdGF0aXZlIiwiTm90ZSI6bnVsbCwiSHlwZXJsaW5rIjp7IiRpZCI6Ijk4IiwiQWRkcmVzcyI6bnVsbCwiU3ViQWRkcmVzcyI6bnVsbH0sIklzQ2hhbmdlZCI6ZmFsc2UsIklzTmV3IjpmYWxzZX19XSwiX21pbGVzdG9uZXMiOltdLCJJZCI6IjAwMDAwMDAwLTAwMDAtMDAwMC0wMDAwLTAwMDAwMDAwMDAwMCIsIklzU2luZ2xlSXRlbVJvdyI6dHJ1ZX0seyIkaWQiOiI5OSIsIl90YXNrcyI6W3siJGlkIjoiMTAwIiwiX2F0dGFjaGVkTWlsZXN0b25lcyI6W3siJGlkIjoiMTAxIiwiRGF0ZSI6IjIwMjEtMDMtMzFUMTE6NTk6MDAiLCJTdHlsZSI6eyIkaWQiOiIxMDIiLCJTaGFwZSI6MTQsIkNvbm5lY3Rvck1hcmdpbiI6eyIkaWQiOiIxMDMiLCJUb3AiOjAuMCwiTGVmdCI6Mi4wLCJSaWdodCI6Mi4wLCJCb3R0b20iOjAuMH0sIkNvbm5lY3RvclN0eWxlIjp7IiRpZCI6IjEwNCIsIkxpbmVDb2xvciI6eyIkaWQiOiIxMDUiLCIkdHlwZSI6Ik5MUkUuQ29tbW9uLkRvbS5Tb2xpZENvbG9yQnJ1c2gsIE5MUkUuQ29tbW9uIiwiQ29sb3IiOnsiJGlkIjoiMTA2IiwiQSI6MjU1LCJSIjo1NiwiRyI6ODcsIkIiOjM1fX0sIkxpbmVXZWlnaHQiOjEuMCwiTGluZVR5cGUiOjAsIlBhcmVudFN0eWxlIjpudWxsfSwiSXNCZWxvd1RpbWViYW5kIjp0cnVlLCJQb3NpdGlvbk9uVGFzayI6MywiSGlkZURhdGUiOmZhbHNlLCJTaGFwZVNpemUiOjMsIlNwYWNpbmciOjEuMCwiUGFkZGluZyI6eyIkcmVmIjoiMTIifSwiU2hhcGVTdHlsZSI6eyIkaWQiOiIxMDciLCJNYXJnaW4iOnsiJHJlZiI6IjE0In0sIlBhZGRpbmciOnsiJHJlZiI6IjE1In0sIkJhY2tncm91bmQiOnsiJGlkIjoiMTA4IiwiQ29sb3IiOnsiJGlkIjoiMTA5IiwiQSI6MjA0LCJSIjo1NiwiRyI6ODcsIkIiOjM1fX0sIklzVmlzaWJsZSI6dHJ1ZSwiV2lkdGgiOjE2LjAsIkhlaWdodCI6MTcuNDQyNTIwMTQxNjAxNTYzLCJCb3JkZXJTdHlsZSI6eyIkaWQiOiIxMTAiLCJMaW5lQ29sb3IiOnsiJGlkIjoiMTExIiwiJHR5cGUiOiJOTFJFLkNvbW1vbi5Eb20uU29saWRDb2xvckJydXNoLCBOTFJFLkNvbW1vbiIsIkNvbG9yIjp7IiRpZCI6IjExMiIsIkEiOjI1NSwiUiI6ODQsIkciOjEzMCwiQiI6NTN9fSwiTGluZVdlaWdodCI6MC4wLCJMaW5lVHlwZSI6MCwiUGFyZW50U3R5bGUiOm51bGx9LCJQYXJlbnRTdHlsZSI6bnVsbH0sIlRpdGxlU3R5bGUiOnsiJGlkIjoiMTEzIiwiRm9udFNldHRpbmdzIjp7IiRpZCI6IjExNCIsIkZvbnRTaXplIjoxMCwiRm9udE5hbWUiOiJTZWdvZSBVSSIsIklzQm9sZCI6dHJ1ZSwiSXNJdGFsaWMiOmZhbHNlLCJJc1VuZGVybGluZWQiOmZhbHNlLCJQYXJlbnRTdHlsZSI6bnVsbH0sIkF1dG9TaXplIjowLCJGb3JlZ3JvdW5kIjp7IiRpZCI6IjExNSIsIkNvbG9yIjp7IiRpZCI6IjExN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xMTciLCJDb2xvciI6eyIkaWQiOiIxMTgiLCJBIjowLCJSIjoyNTUsIkciOjI1NSwiQiI6MjU1fX0sIklzVmlzaWJsZSI6ZmFsc2UsIldpZHRoIjowLjAsIkhlaWdodCI6MC4wLCJCb3JkZXJTdHlsZSI6eyIkaWQiOiIxMTkiLCJMaW5lQ29sb3IiOm51bGwsIkxpbmVXZWlnaHQiOjAuMCwiTGluZVR5cGUiOjAsIlBhcmVudFN0eWxlIjpudWxsfSwiUGFyZW50U3R5bGUiOm51bGx9LCJEYXRlU3R5bGUiOnsiJGlkIjoiMTIwIiwiRm9udFNldHRpbmdzIjp7IiRpZCI6IjEyMSIsIkZvbnRTaXplIjoxMCwiRm9udE5hbWUiOiJDYWxpYnJpIiwiSXNCb2xkIjpmYWxzZSwiSXNJdGFsaWMiOmZhbHNlLCJJc1VuZGVybGluZWQiOmZhbHNlLCJQYXJlbnRTdHlsZSI6bnVsbH0sIkF1dG9TaXplIjowLCJGb3JlZ3JvdW5kIjp7IiRpZCI6IjEyMiIsIkNvbG9yIjp7IiRpZCI6IjEy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MTI0IiwiQ29sb3IiOnsiJGlkIjoiMTI1IiwiQSI6MCwiUiI6MjU1LCJHIjoyNTUsIkIiOjI1NX19LCJJc1Zpc2libGUiOmZhbHNlLCJXaWR0aCI6MC4wLCJIZWlnaHQiOjAuMCwiQm9yZGVyU3R5bGUiOnsiJGlkIjoiMTI2IiwiTGluZUNvbG9yIjpudWxsLCJMaW5lV2VpZ2h0IjowLjAsIkxpbmVUeXBlIjowLCJQYXJlbnRTdHlsZSI6bnVsbH0sIlBhcmVudFN0eWxlIjpudWxsfSwiRGF0ZUZvcm1hdCI6eyIkaWQiOiIxM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4IiwiRm9ybWF0IjowLCJJc1Zpc2libGUiOmZhbHNlLCJMYXN0S25vd25WaXNpYmlsaXR5U3RhdGUiOmZhbHNlfSwiSXNWaXNpYmxlIjp0cnVlLCJQYXJlbnRTdHlsZSI6bnVsbH0sIkluZGV4IjoxMSwiUGVyY2VudGFnZUNvbXBsZXRlIjpudWxsLCJQb3NpdGlvbiI6eyJSYXRpbyI6MC4wLCJJc0N1c3RvbSI6ZmFsc2V9LCJEYXRlRm9ybWF0Ijp7IiRyZWYiOiIxMjcifSwiV2Vla051bWJlcmluZyI6eyIkaWQiOiIxMjkiLCJGb3JtYXQiOjAsIklzVmlzaWJsZSI6ZmFsc2UsIkxhc3RLbm93blZpc2liaWxpdHlTdGF0ZSI6ZmFsc2V9LCJSZWxhdGVkVGFza0lkIjoiODQwZDE5MDYtY2IxMC00YjAxLWJkZTEtNWJiNzhlOGUzMjNiIiwiSWQiOiIzOTk5ZjE4ZS0yYzYxLTQ1NGMtYWRmZC03ZWE0NjNkMjUzNmIiLCJJbXBvcnRJZCI6IiIsIlRpdGxlIjoiSW5pdGlhdGl2ZSIsIk5vdGUiOm51bGwsIkh5cGVybGluayI6eyIkaWQiOiIxMzAiLCJBZGRyZXNzIjoiIiwiU3ViQWRkcmVzcyI6IiJ9LCJJc0NoYW5nZWQiOmZhbHNlLCJJc05ldyI6ZmFsc2V9XSwiVGFza0RlZmluaXRpb24iOnsiJGlkIjoiMTMxIiwiR3JvdXBOYW1lIjoiZThkMTM1YWYtYmM2MS00MDE4LTgwZjItNWQwMzNjYTk1MDM5IiwiU3RhcnREYXRlIjoiMjAyMS0wMi0yM1QwMDowMDowMFoiLCJFbmREYXRlIjoiMjAyMS0wNC0wN1QxMTo1OTowMFoiLCJQZXJjZW50YWdlQ29tcGxldGUiOm51bGwsIlN0eWxlIjp7IiRpZCI6IjEzMiIsIlNoYXBlIjo3LCJTaGFwZVRoaWNrbmVzcyI6MSwiRHVyYXRpb25Gb3JtYXQiOjAsIkluY2x1ZGVOb25Xb3JraW5nRGF5c0luRHVyYXRpb24iOmZhbHNlLCJQZXJjZW50YWdlQ29tcGxldGVTdHlsZSI6eyIkaWQiOiIxMzMiLCJGb250U2V0dGluZ3MiOnsiJGlkIjoiMTM0IiwiRm9udFNpemUiOjEwLCJGb250TmFtZSI6IkNhbGlicmkiLCJJc0JvbGQiOnRydWUsIklzSXRhbGljIjpmYWxzZSwiSXNVbmRlcmxpbmVkIjpmYWxzZSwiUGFyZW50U3R5bGUiOm51bGx9LCJBdXRvU2l6ZSI6MCwiRm9yZWdyb3VuZCI6eyIkaWQiOiIxMzUiLCJDb2xvciI6eyIkaWQiOiIxMzYiLCJBIjoyNTUsIlIiOjI4LCJHIjoyNCwiQiI6Mjh9fSwiTWF4V2lkdGgiOjIwMC4wLCJNYXhIZWlnaHQiOiJJbmZpbml0eSIsIlNtYXJ0Rm9yZWdyb3VuZElzQWN0aXZlIjpmYWxzZSwiSG9yaXpvbnRhbEFsaWdubWVudCI6MiwiVmVydGljYWxBbGlnbm1lbnQiOjAsIlNtYXJ0Rm9yZWdyb3VuZCI6bnVsbCwiQmFja2dyb3VuZEZpbGxUeXBlIjowLCJNYXJnaW4iOnsiJGlkIjoiMTM3IiwiVG9wIjowLjAsIkxlZnQiOjAuMCwiUmlnaHQiOjAuMCwiQm90dG9tIjowLjB9LCJQYWRkaW5nIjp7IiRpZCI6IjEzOCIsIlRvcCI6MC4wLCJMZWZ0IjowLjAsIlJpZ2h0IjowLjAsIkJvdHRvbSI6MC4wfSwiQmFja2dyb3VuZCI6eyIkaWQiOiIxMzkiLCJDb2xvciI6eyIkaWQiOiIxNDAiLCJBIjo4OSwiUiI6MCwiRyI6MCwiQiI6MH19LCJJc1Zpc2libGUiOnRydWUsIldpZHRoIjowLjAsIkhlaWdodCI6MC4wLCJCb3JkZXJTdHlsZSI6eyIkaWQiOiIxNDEiLCJMaW5lQ29sb3IiOm51bGwsIkxpbmVXZWlnaHQiOjAuMCwiTGluZVR5cGUiOjAsIlBhcmVudFN0eWxlIjpudWxsfSwiUGFyZW50U3R5bGUiOm51bGx9LCJEdXJhdGlvblN0eWxlIjp7IiRpZCI6IjE0MiIsIkZvbnRTZXR0aW5ncyI6eyIkaWQiOiIxNDMiLCJGb250U2l6ZSI6MTAsIkZvbnROYW1lIjoiQ2FsaWJyaSIsIklzQm9sZCI6ZmFsc2UsIklzSXRhbGljIjpmYWxzZSwiSXNVbmRlcmxpbmVkIjpmYWxzZSwiUGFyZW50U3R5bGUiOm51bGx9LCJBdXRvU2l6ZSI6MCwiRm9yZWdyb3VuZCI6eyIkaWQiOiIxNDQiLCJDb2xvciI6eyIkaWQiOiIxND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DYiLCJUb3AiOjAuMCwiTGVmdCI6MC4wLCJSaWdodCI6MC4wLCJCb3R0b20iOjAuMH0sIlBhZGRpbmciOnsiJGlkIjoiMTQ3IiwiVG9wIjowLjAsIkxlZnQiOjAuMCwiUmlnaHQiOjAuMCwiQm90dG9tIjowLjB9LCJCYWNrZ3JvdW5kIjp7IiRpZCI6IjE0OCIsIkNvbG9yIjp7IiRpZCI6IjE0OSIsIkEiOjg5LCJSIjowLCJHIjowLCJCIjowfX0sIklzVmlzaWJsZSI6dHJ1ZSwiV2lkdGgiOjAuMCwiSGVpZ2h0IjowLjAsIkJvcmRlclN0eWxlIjp7IiRpZCI6IjE1MCIsIkxpbmVDb2xvciI6bnVsbCwiTGluZVdlaWdodCI6MC4wLCJMaW5lVHlwZSI6MCwiUGFyZW50U3R5bGUiOm51bGx9LCJQYXJlbnRTdHlsZSI6bnVsbH0sIkhvcml6b250YWxDb25uZWN0b3JTdHlsZSI6eyIkaWQiOiIxNTEiLCJMaW5lQ29sb3IiOnsiJGlkIjoiMTUyIiwiJHR5cGUiOiJOTFJFLkNvbW1vbi5Eb20uU29saWRDb2xvckJydXNoLCBOTFJFLkNvbW1vbiIsIkNvbG9yIjp7IiRpZCI6IjE1MyIsIkEiOjI1NSwiUiI6MjA0LCJHIjoyMDQsIkIiOjIwNH19LCJMaW5lV2VpZ2h0IjoxLjAsIkxpbmVUeXBlIjowLCJQYXJlbnRTdHlsZSI6bnVsbH0sIlZlcnRpY2FsQ29ubmVjdG9yU3R5bGUiOnsiJGlkIjoiMTU0IiwiTGluZUNvbG9yIjp7IiRpZCI6IjE1NSIsIiR0eXBlIjoiTkxSRS5Db21tb24uRG9tLlNvbGlkQ29sb3JCcnVzaCwgTkxSRS5Db21tb24iLCJDb2xvciI6eyIkaWQiOiIxNTY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xNTciLCJNYXJnaW4iOnsiJGlkIjoiMTU4IiwiVG9wIjowLjAsIkxlZnQiOjQuMCwiUmlnaHQiOjQuMCwiQm90dG9tIjowLjB9LCJQYWRkaW5nIjp7IiRpZCI6IjE1OSIsIlRvcCI6MC4wLCJMZWZ0IjowLjAsIlJpZ2h0IjowLjAsIkJvdHRvbSI6MC4wfSwiQmFja2dyb3VuZCI6eyIkaWQiOiIxNjAiLCJDb2xvciI6eyIkaWQiOiIxNjEiLCJBIjoyNTUsIlIiOjExMiwiRyI6MTczLCJCIjo3MX19LCJJc1Zpc2libGUiOnRydWUsIldpZHRoIjowLjAsIkhlaWdodCI6MTYuMCwiQm9yZGVyU3R5bGUiOnsiJGlkIjoiMTYyIiwiTGluZUNvbG9yIjp7IiRpZCI6IjE2MyIsIiR0eXBlIjoiTkxSRS5Db21tb24uRG9tLlNvbGlkQ29sb3JCcnVzaCwgTkxSRS5Db21tb24iLCJDb2xvciI6eyIkaWQiOiIxNjQiLCJBIjoyNTUsIlIiOjI1NSwiRyI6MCwiQiI6MH19LCJMaW5lV2VpZ2h0IjowLjAsIkxpbmVUeXBlIjowLCJQYXJlbnRTdHlsZSI6bnVsbH0sIlBhcmVudFN0eWxlIjpudWxsfSwiVGl0bGVTdHlsZSI6eyIkaWQiOiIxNjUiLCJGb250U2V0dGluZ3MiOnsiJGlkIjoiMTY2IiwiRm9udFNpemUiOjExLCJGb250TmFtZSI6IlNlZ29lIFVJIiwiSXNCb2xkIjpmYWxzZSwiSXNJdGFsaWMiOmZhbHNlLCJJc1VuZGVybGluZWQiOmZhbHNlLCJQYXJlbnRTdHlsZSI6bnVsbH0sIkF1dG9TaXplIjowLCJGb3JlZ3JvdW5kIjp7IiRpZCI6IjE2NyIsIkNvbG9yIjp7IiRpZCI6IjE2OC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xNjkiLCJUb3AiOjAuMCwiTGVmdCI6MC4wLCJSaWdodCI6MC4wLCJCb3R0b20iOjAuMH0sIlBhZGRpbmciOnsiJGlkIjoiMTcwIiwiVG9wIjowLjAsIkxlZnQiOjAuMCwiUmlnaHQiOjAuMCwiQm90dG9tIjowLjB9LCJCYWNrZ3JvdW5kIjp7IiRpZCI6IjE3MSIsIkNvbG9yIjp7IiRpZCI6IjE3MiIsIkEiOjAsIlIiOjI1NSwiRyI6MjU1LCJCIjoyNTV9fSwiSXNWaXNpYmxlIjp0cnVlLCJXaWR0aCI6MC4wLCJIZWlnaHQiOjAuMCwiQm9yZGVyU3R5bGUiOnsiJGlkIjoiMTczIiwiTGluZUNvbG9yIjpudWxsLCJMaW5lV2VpZ2h0IjowLjAsIkxpbmVUeXBlIjowLCJQYXJlbnRTdHlsZSI6bnVsbH0sIlBhcmVudFN0eWxlIjpudWxsfSwiRGF0ZVN0eWxlIjp7IiRpZCI6IjE3NCIsIkZvbnRTZXR0aW5ncyI6eyIkaWQiOiIxNzUiLCJGb250U2l6ZSI6MTAsIkZvbnROYW1lIjoiQ2FsaWJyaSIsIklzQm9sZCI6ZmFsc2UsIklzSXRhbGljIjpmYWxzZSwiSXNVbmRlcmxpbmVkIjpmYWxzZSwiUGFyZW50U3R5bGUiOm51bGx9LCJBdXRvU2l6ZSI6MCwiRm9yZWdyb3VuZCI6eyIkaWQiOiIxNzYiLCJDb2xvciI6eyIkaWQiOiIxNzc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Tc4IiwiVG9wIjowLjAsIkxlZnQiOjAuMCwiUmlnaHQiOjAuMCwiQm90dG9tIjowLjB9LCJQYWRkaW5nIjp7IiRpZCI6IjE3OSIsIlRvcCI6MC4wLCJMZWZ0IjowLjAsIlJpZ2h0IjowLjAsIkJvdHRvbSI6MC4wfSwiQmFja2dyb3VuZCI6eyIkaWQiOiIxODAiLCJDb2xvciI6eyIkaWQiOiIxODEiLCJBIjowLCJSIjoyNTUsIkciOjI1NSwiQiI6MjU1fX0sIklzVmlzaWJsZSI6dHJ1ZSwiV2lkdGgiOjAuMCwiSGVpZ2h0IjowLjAsIkJvcmRlclN0eWxlIjp7IiRpZCI6IjE4MiIsIkxpbmVDb2xvciI6bnVsbCwiTGluZVdlaWdodCI6MC4wLCJMaW5lVHlwZSI6MCwiUGFyZW50U3R5bGUiOm51bGx9LCJQYXJlbnRTdHlsZSI6bnVsbH0sIkRhdGVGb3JtYXQiOnsiJGlkIjoiMTg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NCIsIkZvcm1hdCI6MCwiSXNWaXNpYmxlIjpmYWxzZSwiTGFzdEtub3duVmlzaWJpbGl0eVN0YXRlIjpmYWxzZX0sIklzVmlzaWJsZSI6dHJ1ZSwiUGFyZW50U3R5bGUiOm51bGx9LCJJbmRleCI6NywiU21hcnREdXJhdGlvbkFjdGl2YXRlZCI6ZmFsc2UsIkRhdGVGb3JtYXQiOnsiJHJlZiI6IjE4MyJ9LCJXZWVrTnVtYmVyaW5nIjp7IiRpZCI6IjE4NSIsIkZvcm1hdCI6MCwiSXNWaXNpYmxlIjpmYWxzZSwiTGFzdEtub3duVmlzaWJpbGl0eVN0YXRlIjpmYWxzZX0sIklkIjoiODQwZDE5MDYtY2IxMC00YjAxLWJkZTEtNWJiNzhlOGUzMjNiIiwiSW1wb3J0SWQiOm51bGwsIlRpdGxlIjoiQWN0aXZpdHkiLCJOb3RlIjpudWxsLCJIeXBlcmxpbmsiOnsiJGlkIjoiMTg2IiwiQWRkcmVzcyI6bnVsbCwiU3ViQWRkcmVzcyI6bnVsbH0sIklzQ2hhbmdlZCI6ZmFsc2UsIklzTmV3IjpmYWxzZX19LHsiJGlkIjoiMTg3IiwiX2F0dGFjaGVkTWlsZXN0b25lcyI6W10sIlRhc2tEZWZpbml0aW9uIjp7IiRpZCI6IjE4OCIsIkdyb3VwTmFtZSI6ImU4ZDEzNWFmLWJjNjEtNDAxOC04MGYyLTVkMDMzY2E5NTAzOSIsIlN0YXJ0RGF0ZSI6IjIwMjEtMDQtMDJUMDA6MDA6MDAiLCJFbmREYXRlIjoiMjAyMS0wNi0wMlQxMTo1OTowMCIsIlBlcmNlbnRhZ2VDb21wbGV0ZSI6bnVsbCwiU3R5bGUiOnsiJGlkIjoiMTg5IiwiU2hhcGUiOjcsIlNoYXBlVGhpY2tuZXNzIjoxLCJEdXJhdGlvbkZvcm1hdCI6MCwiSW5jbHVkZU5vbldvcmtpbmdEYXlzSW5EdXJhdGlvbiI6ZmFsc2UsIlBlcmNlbnRhZ2VDb21wbGV0ZVN0eWxlIjp7IiRpZCI6IjE5MCIsIkZvbnRTZXR0aW5ncyI6eyIkaWQiOiIxOTEiLCJGb250U2l6ZSI6MTAsIkZvbnROYW1lIjoiQ2FsaWJyaSIsIklzQm9sZCI6dHJ1ZSwiSXNJdGFsaWMiOmZhbHNlLCJJc1VuZGVybGluZWQiOmZhbHNlLCJQYXJlbnRTdHlsZSI6bnVsbH0sIkF1dG9TaXplIjowLCJGb3JlZ3JvdW5kIjp7IiRpZCI6IjE5MiIsIkNvbG9yIjp7IiRpZCI6IjE5MyIsIkEiOjI1NSwiUiI6MTA1LCJHIjoxMDAsIkIiOjEwMH19LCJNYXhXaWR0aCI6MjAwLjAsIk1heEhlaWdodCI6IkluZmluaXR5IiwiU21hcnRGb3JlZ3JvdW5kSXNBY3RpdmUiOmZhbHNlLCJIb3Jpem9udGFsQWxpZ25tZW50IjowLCJWZXJ0aWNhbEFsaWdubWVudCI6MCwiU21hcnRGb3JlZ3JvdW5kIjpudWxsLCJCYWNrZ3JvdW5kRmlsbFR5cGUiOjAsIk1hcmdpbiI6eyIkaWQiOiIxOTQiLCJUb3AiOjAuMCwiTGVmdCI6MC4wLCJSaWdodCI6MC4wLCJCb3R0b20iOjAuMH0sIlBhZGRpbmciOnsiJGlkIjoiMTk1IiwiVG9wIjowLjAsIkxlZnQiOjAuMCwiUmlnaHQiOjAuMCwiQm90dG9tIjowLjB9LCJCYWNrZ3JvdW5kIjp7IiRyZWYiOiIxMzkifSwiSXNWaXNpYmxlIjp0cnVlLCJXaWR0aCI6MC4wLCJIZWlnaHQiOjAuMCwiQm9yZGVyU3R5bGUiOnsiJGlkIjoiMTk2IiwiTGluZUNvbG9yIjpudWxsLCJMaW5lV2VpZ2h0IjowLjAsIkxpbmVUeXBlIjowLCJQYXJlbnRTdHlsZSI6bnVsbH0sIlBhcmVudFN0eWxlIjpudWxsfSwiRHVyYXRpb25TdHlsZSI6eyIkaWQiOiIxOTciLCJGb250U2V0dGluZ3MiOnsiJGlkIjoiMTk4IiwiRm9udFNpemUiOjEwLCJGb250TmFtZSI6IkNhbGlicmkiLCJJc0JvbGQiOmZhbHNlLCJJc0l0YWxpYyI6ZmFsc2UsIklzVW5kZXJsaW5lZCI6ZmFsc2UsIlBhcmVudFN0eWxlIjpudWxsfSwiQXV0b1NpemUiOjAsIkZvcmVncm91bmQiOnsiJGlkIjoiMTk5IiwiQ29sb3IiOnsiJHJlZiI6IjE0NSJ9fSwiTWF4V2lkdGgiOjIwMC4wLCJNYXhIZWlnaHQiOiJJbmZpbml0eSIsIlNtYXJ0Rm9yZWdyb3VuZElzQWN0aXZlIjpmYWxzZSwiSG9yaXpvbnRhbEFsaWdubWVudCI6MCwiVmVydGljYWxBbGlnbm1lbnQiOjAsIlNtYXJ0Rm9yZWdyb3VuZCI6bnVsbCwiQmFja2dyb3VuZEZpbGxUeXBlIjowLCJNYXJnaW4iOnsiJGlkIjoiMjAwIiwiVG9wIjowLjAsIkxlZnQiOjAuMCwiUmlnaHQiOjAuMCwiQm90dG9tIjowLjB9LCJQYWRkaW5nIjp7IiRpZCI6IjIwMSIsIlRvcCI6MC4wLCJMZWZ0IjowLjAsIlJpZ2h0IjowLjAsIkJvdHRvbSI6MC4wfSwiQmFja2dyb3VuZCI6eyIkcmVmIjoiMTQ4In0sIklzVmlzaWJsZSI6dHJ1ZSwiV2lkdGgiOjAuMCwiSGVpZ2h0IjowLjAsIkJvcmRlclN0eWxlIjp7IiRpZCI6IjIwMiIsIkxpbmVDb2xvciI6bnVsbCwiTGluZVdlaWdodCI6MC4wLCJMaW5lVHlwZSI6MCwiUGFyZW50U3R5bGUiOm51bGx9LCJQYXJlbnRTdHlsZSI6bnVsbH0sIkhvcml6b250YWxDb25uZWN0b3JTdHlsZSI6eyIkaWQiOiIyMDMiLCJMaW5lQ29sb3IiOnsiJHJlZiI6IjE1MiJ9LCJMaW5lV2VpZ2h0IjoxLjAsIkxpbmVUeXBlIjowLCJQYXJlbnRTdHlsZSI6bnVsbH0sIlZlcnRpY2FsQ29ubmVjdG9yU3R5bGUiOnsiJGlkIjoiMjA0IiwiTGluZUNvbG9yIjp7IiRyZWYiOiIxNTU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yMDUiLCJNYXJnaW4iOnsiJGlkIjoiMjA2IiwiVG9wIjowLjAsIkxlZnQiOjQuMCwiUmlnaHQiOjQuMCwiQm90dG9tIjowLjB9LCJQYWRkaW5nIjp7IiRpZCI6IjIwNyIsIlRvcCI6MC4wLCJMZWZ0IjowLjAsIlJpZ2h0IjowLjAsIkJvdHRvbSI6MC4wfSwiQmFja2dyb3VuZCI6eyIkaWQiOiIyMDgiLCJDb2xvciI6eyIkaWQiOiIyMDkiLCJBIjoyNTUsIlIiOjExMiwiRyI6MTczLCJCIjo3MX19LCJJc1Zpc2libGUiOnRydWUsIldpZHRoIjowLjAsIkhlaWdodCI6MTYuMCwiQm9yZGVyU3R5bGUiOnsiJGlkIjoiMjEwIiwiTGluZUNvbG9yIjp7IiRpZCI6IjIxMSIsIiR0eXBlIjoiTkxSRS5Db21tb24uRG9tLlNvbGlkQ29sb3JCcnVzaCwgTkxSRS5Db21tb24iLCJDb2xvciI6eyIkaWQiOiIyMTIiLCJBIjoyNTUsIlIiOjI1NSwiRyI6MCwiQiI6MH19LCJMaW5lV2VpZ2h0IjowLjAsIkxpbmVUeXBlIjowLCJQYXJlbnRTdHlsZSI6bnVsbH0sIlBhcmVudFN0eWxlIjpudWxsfSwiVGl0bGVTdHlsZSI6eyIkaWQiOiIyMTMiLCJGb250U2V0dGluZ3MiOnsiJGlkIjoiMjE0IiwiRm9udFNpemUiOjExLCJGb250TmFtZSI6IlNlZ29lIFVJIiwiSXNCb2xkIjpmYWxzZSwiSXNJdGFsaWMiOmZhbHNlLCJJc1VuZGVybGluZWQiOmZhbHNlLCJQYXJlbnRTdHlsZSI6bnVsbH0sIkF1dG9TaXplIjowLCJGb3JlZ3JvdW5kIjp7IiRpZCI6IjIxNSIsIkNvbG9yIjp7IiRpZCI6IjIxNi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yMTciLCJUb3AiOjAuMCwiTGVmdCI6MC4wLCJSaWdodCI6MC4wLCJCb3R0b20iOjAuMH0sIlBhZGRpbmciOnsiJGlkIjoiMjE4IiwiVG9wIjowLjAsIkxlZnQiOjAuMCwiUmlnaHQiOjAuMCwiQm90dG9tIjowLjB9LCJCYWNrZ3JvdW5kIjp7IiRpZCI6IjIxOSIsIkNvbG9yIjp7IiRpZCI6IjIyMCIsIkEiOjAsIlIiOjI1NSwiRyI6MjU1LCJCIjoyNTV9fSwiSXNWaXNpYmxlIjp0cnVlLCJXaWR0aCI6MC4wLCJIZWlnaHQiOjAuMCwiQm9yZGVyU3R5bGUiOnsiJGlkIjoiMjIxIiwiTGluZUNvbG9yIjpudWxsLCJMaW5lV2VpZ2h0IjowLjAsIkxpbmVUeXBlIjowLCJQYXJlbnRTdHlsZSI6bnVsbH0sIlBhcmVudFN0eWxlIjpudWxsfSwiRGF0ZVN0eWxlIjp7IiRpZCI6IjIyMiIsIkZvbnRTZXR0aW5ncyI6eyIkaWQiOiIyMjMiLCJGb250U2l6ZSI6MTAsIkZvbnROYW1lIjoiQ2FsaWJyaSIsIklzQm9sZCI6ZmFsc2UsIklzSXRhbGljIjpmYWxzZSwiSXNVbmRlcmxpbmVkIjpmYWxzZSwiUGFyZW50U3R5bGUiOm51bGx9LCJBdXRvU2l6ZSI6MCwiRm9yZWdyb3VuZCI6eyIkaWQiOiIyMjQiLCJDb2xvciI6eyIkaWQiOiIyMj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yNiIsIlRvcCI6MC4wLCJMZWZ0IjowLjAsIlJpZ2h0IjowLjAsIkJvdHRvbSI6MC4wfSwiUGFkZGluZyI6eyIkaWQiOiIyMjciLCJUb3AiOjAuMCwiTGVmdCI6MC4wLCJSaWdodCI6MC4wLCJCb3R0b20iOjAuMH0sIkJhY2tncm91bmQiOnsiJGlkIjoiMjI4IiwiQ29sb3IiOnsiJHJlZiI6IjE0OSJ9fSwiSXNWaXNpYmxlIjp0cnVlLCJXaWR0aCI6MC4wLCJIZWlnaHQiOjAuMCwiQm9yZGVyU3R5bGUiOnsiJGlkIjoiMjI5IiwiTGluZUNvbG9yIjpudWxsLCJMaW5lV2VpZ2h0IjowLjAsIkxpbmVUeXBlIjowLCJQYXJlbnRTdHlsZSI6bnVsbH0sIlBhcmVudFN0eWxlIjpudWxsfSwiRGF0ZUZvcm1hdCI6eyIkaWQiOiIyM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xIiwiRm9ybWF0IjowLCJJc1Zpc2libGUiOmZhbHNlLCJMYXN0S25vd25WaXNpYmlsaXR5U3RhdGUiOmZhbHNlfSwiSXNWaXNpYmxlIjp0cnVlLCJQYXJlbnRTdHlsZSI6bnVsbH0sIkluZGV4Ijo4LCJTbWFydER1cmF0aW9uQWN0aXZhdGVkIjpmYWxzZSwiRGF0ZUZvcm1hdCI6eyIkcmVmIjoiMjMwIn0sIldlZWtOdW1iZXJpbmciOnsiJGlkIjoiMjMyIiwiRm9ybWF0IjowLCJJc1Zpc2libGUiOmZhbHNlLCJMYXN0S25vd25WaXNpYmlsaXR5U3RhdGUiOmZhbHNlfSwiSWQiOiIxMThhYTI2Mi1jOWIwLTQ4ZTEtOWUwYi0yZWNjNTFlMzZjMzgiLCJJbXBvcnRJZCI6bnVsbCwiVGl0bGUiOiJJbml0aWF0aXZlIiwiTm90ZSI6bnVsbCwiSHlwZXJsaW5rIjp7IiRpZCI6IjIzMyIsIkFkZHJlc3MiOm51bGwsIlN1YkFkZHJlc3MiOm51bGx9LCJJc0NoYW5nZWQiOmZhbHNlLCJJc05ldyI6ZmFsc2V9fSx7IiRpZCI6IjIzNCIsIl9hdHRhY2hlZE1pbGVzdG9uZXMiOltdLCJUYXNrRGVmaW5pdGlvbiI6eyIkaWQiOiIyMzUiLCJHcm91cE5hbWUiOiJlOGQxMzVhZi1iYzYxLTQwMTgtODBmMi01ZDAzM2NhOTUwMzkiLCJTdGFydERhdGUiOiIyMDIxLTA2LTA0VDAwOjAwOjAwWiIsIkVuZERhdGUiOiIyMDIxLTA3LTExVDExOjU5OjAwWiIsIlBlcmNlbnRhZ2VDb21wbGV0ZSI6bnVsbCwiU3R5bGUiOnsiJGlkIjoiMjM2IiwiU2hhcGUiOjcsIlNoYXBlVGhpY2tuZXNzIjoxLCJEdXJhdGlvbkZvcm1hdCI6MCwiSW5jbHVkZU5vbldvcmtpbmdEYXlzSW5EdXJhdGlvbiI6ZmFsc2UsIlBlcmNlbnRhZ2VDb21wbGV0ZVN0eWxlIjp7IiRpZCI6IjIzNyIsIkZvbnRTZXR0aW5ncyI6eyIkaWQiOiIyMzgiLCJGb250U2l6ZSI6MTAsIkZvbnROYW1lIjoiQ2FsaWJyaSIsIklzQm9sZCI6dHJ1ZSwiSXNJdGFsaWMiOmZhbHNlLCJJc1VuZGVybGluZWQiOmZhbHNlLCJQYXJlbnRTdHlsZSI6bnVsbH0sIkF1dG9TaXplIjowLCJGb3JlZ3JvdW5kIjp7IiRyZWYiOiIxOTIifSwiTWF4V2lkdGgiOjIwMC4wLCJNYXhIZWlnaHQiOiJJbmZpbml0eSIsIlNtYXJ0Rm9yZWdyb3VuZElzQWN0aXZlIjpmYWxzZSwiSG9yaXpvbnRhbEFsaWdubWVudCI6MCwiVmVydGljYWxBbGlnbm1lbnQiOjAsIlNtYXJ0Rm9yZWdyb3VuZCI6bnVsbCwiQmFja2dyb3VuZEZpbGxUeXBlIjowLCJNYXJnaW4iOnsiJGlkIjoiMjM5IiwiVG9wIjowLjAsIkxlZnQiOjAuMCwiUmlnaHQiOjAuMCwiQm90dG9tIjowLjB9LCJQYWRkaW5nIjp7IiRpZCI6IjI0MCIsIlRvcCI6MC4wLCJMZWZ0IjowLjAsIlJpZ2h0IjowLjAsIkJvdHRvbSI6MC4wfSwiQmFja2dyb3VuZCI6eyIkcmVmIjoiMTM5In0sIklzVmlzaWJsZSI6dHJ1ZSwiV2lkdGgiOjAuMCwiSGVpZ2h0IjowLjAsIkJvcmRlclN0eWxlIjp7IiRpZCI6IjI0MSIsIkxpbmVDb2xvciI6bnVsbCwiTGluZVdlaWdodCI6MC4wLCJMaW5lVHlwZSI6MCwiUGFyZW50U3R5bGUiOm51bGx9LCJQYXJlbnRTdHlsZSI6bnVsbH0sIkR1cmF0aW9uU3R5bGUiOnsiJGlkIjoiMjQyIiwiRm9udFNldHRpbmdzIjp7IiRpZCI6IjI0MyIsIkZvbnRTaXplIjoxMCwiRm9udE5hbWUiOiJDYWxpYnJpIiwiSXNCb2xkIjpmYWxzZSwiSXNJdGFsaWMiOmZhbHNlLCJJc1VuZGVybGluZWQiOmZhbHNlLCJQYXJlbnRTdHlsZSI6bnVsbH0sIkF1dG9TaXplIjowLCJGb3JlZ3JvdW5kIjp7IiRpZCI6IjI0NCIsIkNvbG9yIjp7IiRpZCI6IjI0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0NiIsIlRvcCI6MC4wLCJMZWZ0IjowLjAsIlJpZ2h0IjowLjAsIkJvdHRvbSI6MC4wfSwiUGFkZGluZyI6eyIkaWQiOiIyNDciLCJUb3AiOjAuMCwiTGVmdCI6MC4wLCJSaWdodCI6MC4wLCJCb3R0b20iOjAuMH0sIkJhY2tncm91bmQiOnsiJGlkIjoiMjQ4IiwiQ29sb3IiOnsiJHJlZiI6IjE0MCJ9fSwiSXNWaXNpYmxlIjp0cnVlLCJXaWR0aCI6MC4wLCJIZWlnaHQiOjAuMCwiQm9yZGVyU3R5bGUiOnsiJGlkIjoiMjQ5IiwiTGluZUNvbG9yIjpudWxsLCJMaW5lV2VpZ2h0IjowLjAsIkxpbmVUeXBlIjowLCJQYXJlbnRTdHlsZSI6bnVsbH0sIlBhcmVudFN0eWxlIjpudWxsfSwiSG9yaXpvbnRhbENvbm5lY3RvclN0eWxlIjp7IiRpZCI6IjI1MCIsIkxpbmVDb2xvciI6eyIkcmVmIjoiNjQifSwiTGluZVdlaWdodCI6MS4wLCJMaW5lVHlwZSI6MCwiUGFyZW50U3R5bGUiOm51bGx9LCJWZXJ0aWNhbENvbm5lY3RvclN0eWxlIjp7IiRpZCI6IjI1MS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MjUyIiwiTWFyZ2luIjp7IiRpZCI6IjI1MyIsIlRvcCI6MC4wLCJMZWZ0Ijo0LjAsIlJpZ2h0Ijo0LjAsIkJvdHRvbSI6MC4wfSwiUGFkZGluZyI6eyIkaWQiOiIyNTQiLCJUb3AiOjAuMCwiTGVmdCI6MC4wLCJSaWdodCI6MC4wLCJCb3R0b20iOjAuMH0sIkJhY2tncm91bmQiOnsiJGlkIjoiMjU1IiwiQ29sb3IiOnsiJGlkIjoiMjU2IiwiQSI6MjU1LCJSIjoxMTIsIkciOjE3MywiQiI6NzF9fSwiSXNWaXNpYmxlIjp0cnVlLCJXaWR0aCI6MC4wLCJIZWlnaHQiOjE2LjAsIkJvcmRlclN0eWxlIjp7IiRpZCI6IjI1NyIsIkxpbmVDb2xvciI6eyIkaWQiOiIyNTgiLCIkdHlwZSI6Ik5MUkUuQ29tbW9uLkRvbS5Tb2xpZENvbG9yQnJ1c2gsIE5MUkUuQ29tbW9uIiwiQ29sb3IiOnsiJGlkIjoiMjU5IiwiQSI6MjU1LCJSIjoyNTUsIkciOjAsIkIiOjB9fSwiTGluZVdlaWdodCI6MC4wLCJMaW5lVHlwZSI6MCwiUGFyZW50U3R5bGUiOm51bGx9LCJQYXJlbnRTdHlsZSI6bnVsbH0sIlRpdGxlU3R5bGUiOnsiJGlkIjoiMjYwIiwiRm9udFNldHRpbmdzIjp7IiRpZCI6IjI2MSIsIkZvbnRTaXplIjoxMSwiRm9udE5hbWUiOiJTZWdvZSBVSSIsIklzQm9sZCI6ZmFsc2UsIklzSXRhbGljIjpmYWxzZSwiSXNVbmRlcmxpbmVkIjpmYWxzZSwiUGFyZW50U3R5bGUiOm51bGx9LCJBdXRvU2l6ZSI6MCwiRm9yZWdyb3VuZCI6eyIkaWQiOiIyNjIiLCJDb2xvciI6eyIkaWQiOiIyNjM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MjY0IiwiVG9wIjowLjAsIkxlZnQiOjAuMCwiUmlnaHQiOjAuMCwiQm90dG9tIjowLjB9LCJQYWRkaW5nIjp7IiRpZCI6IjI2NSIsIlRvcCI6MC4wLCJMZWZ0IjowLjAsIlJpZ2h0IjowLjAsIkJvdHRvbSI6MC4wfSwiQmFja2dyb3VuZCI6eyIkaWQiOiIyNjYiLCJDb2xvciI6eyIkaWQiOiIyNjciLCJBIjowLCJSIjoyNTUsIkciOjI1NSwiQiI6MjU1fX0sIklzVmlzaWJsZSI6dHJ1ZSwiV2lkdGgiOjAuMCwiSGVpZ2h0IjowLjAsIkJvcmRlclN0eWxlIjp7IiRpZCI6IjI2OCIsIkxpbmVDb2xvciI6bnVsbCwiTGluZVdlaWdodCI6MC4wLCJMaW5lVHlwZSI6MCwiUGFyZW50U3R5bGUiOm51bGx9LCJQYXJlbnRTdHlsZSI6bnVsbH0sIkRhdGVTdHlsZSI6eyIkaWQiOiIyNjkiLCJGb250U2V0dGluZ3MiOnsiJGlkIjoiMjcwIiwiRm9udFNpemUiOjEwLCJGb250TmFtZSI6IkNhbGlicmkiLCJJc0JvbGQiOmZhbHNlLCJJc0l0YWxpYyI6ZmFsc2UsIklzVW5kZXJsaW5lZCI6ZmFsc2UsIlBhcmVudFN0eWxlIjpudWxsfSwiQXV0b1NpemUiOjAsIkZvcmVncm91bmQiOnsiJGlkIjoiMjcxIiwiQ29sb3IiOnsiJGlkIjoiMjcyIiwiQSI6MjU1LCJSIjo3MCwiRyI6NzAsIkIiOjcwfX0sIk1heFdpZHRoIjoyMDAuMCwiTWF4SGVpZ2h0IjoiSW5maW5pdHkiLCJTbWFydEZvcmVncm91bmRJc0FjdGl2ZSI6ZmFsc2UsIkhvcml6b250YWxBbGlnbm1lbnQiOjAsIlZlcnRpY2FsQWxpZ25tZW50IjowLCJTbWFydEZvcmVncm91bmQiOm51bGwsIkJhY2tncm91bmRGaWxsVHlwZSI6MCwiTWFyZ2luIjp7IiRpZCI6IjI3MyIsIlRvcCI6MC4wLCJMZWZ0IjowLjAsIlJpZ2h0IjowLjAsIkJvdHRvbSI6MC4wfSwiUGFkZGluZyI6eyIkaWQiOiIyNzQiLCJUb3AiOjAuMCwiTGVmdCI6MC4wLCJSaWdodCI6MC4wLCJCb3R0b20iOjAuMH0sIkJhY2tncm91bmQiOnsiJGlkIjoiMjc1IiwiQ29sb3IiOnsiJGlkIjoiMjc2IiwiQSI6MCwiUiI6MjU1LCJHIjoyNTUsIkIiOjI1NX19LCJJc1Zpc2libGUiOnRydWUsIldpZHRoIjowLjAsIkhlaWdodCI6MC4wLCJCb3JkZXJTdHlsZSI6eyIkaWQiOiIyNzciLCJMaW5lQ29sb3IiOm51bGwsIkxpbmVXZWlnaHQiOjAuMCwiTGluZVR5cGUiOjAsIlBhcmVudFN0eWxlIjpudWxsfSwiUGFyZW50U3R5bGUiOm51bGx9LCJEYXRlRm9ybWF0Ijp7IiRpZCI6IjI3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zkiLCJGb3JtYXQiOjAsIklzVmlzaWJsZSI6ZmFsc2UsIkxhc3RLbm93blZpc2liaWxpdHlTdGF0ZSI6ZmFsc2V9LCJJc1Zpc2libGUiOnRydWUsIlBhcmVudFN0eWxlIjpudWxsfSwiSW5kZXgiOjksIlNtYXJ0RHVyYXRpb25BY3RpdmF0ZWQiOmZhbHNlLCJEYXRlRm9ybWF0Ijp7IiRyZWYiOiIyNzgifSwiV2Vla051bWJlcmluZyI6eyIkaWQiOiIyODAiLCJGb3JtYXQiOjAsIklzVmlzaWJsZSI6ZmFsc2UsIkxhc3RLbm93blZpc2liaWxpdHlTdGF0ZSI6ZmFsc2V9LCJJZCI6ImVlYjgzZTUwLTNmZmUtNGE3Mi1hMjAzLWZlZGU4N2YyMzA4MSIsIkltcG9ydElkIjpudWxsLCJUaXRsZSI6IkluaXRhdGl2ZSIsIk5vdGUiOm51bGwsIkh5cGVybGluayI6eyIkaWQiOiIyODEiLCJBZGRyZXNzIjpudWxsLCJTdWJBZGRyZXNzIjpudWxsfSwiSXNDaGFuZ2VkIjpmYWxzZSwiSXNOZXciOmZhbHNlfX0seyIkaWQiOiIyODIiLCJfYXR0YWNoZWRNaWxlc3RvbmVzIjpbXSwiVGFza0RlZmluaXRpb24iOnsiJGlkIjoiMjgzIiwiR3JvdXBOYW1lIjoiZThkMTM1YWYtYmM2MS00MDE4LTgwZjItNWQwMzNjYTk1MDM5IiwiU3RhcnREYXRlIjoiMjAyMS0wNy0xM1QwMDowMDowMFoiLCJFbmREYXRlIjoiMjAyMS0wOS0zMFQxMTo1OTowMFoiLCJQZXJjZW50YWdlQ29tcGxldGUiOm51bGwsIlN0eWxlIjp7IiRpZCI6IjI4NCIsIlNoYXBlIjo3LCJTaGFwZVRoaWNrbmVzcyI6MSwiRHVyYXRpb25Gb3JtYXQiOjEsIkluY2x1ZGVOb25Xb3JraW5nRGF5c0luRHVyYXRpb24iOmZhbHNlLCJQZXJjZW50YWdlQ29tcGxldGVTdHlsZSI6eyIkaWQiOiIyODUiLCJGb250U2V0dGluZ3MiOnsiJGlkIjoiMjg2IiwiRm9udFNpemUiOjEwLCJGb250TmFtZSI6IkNhbGlicmkiLCJJc0JvbGQiOnRydWUsIklzSXRhbGljIjpmYWxzZSwiSXNVbmRlcmxpbmVkIjpmYWxzZSwiUGFyZW50U3R5bGUiOm51bGx9LCJBdXRvU2l6ZSI6MCwiRm9yZWdyb3VuZCI6eyIkcmVmIjoiMTkyIn0sIk1heFdpZHRoIjoyMDAuMCwiTWF4SGVpZ2h0IjoiSW5maW5pdHkiLCJTbWFydEZvcmVncm91bmRJc0FjdGl2ZSI6ZmFsc2UsIkhvcml6b250YWxBbGlnbm1lbnQiOjEsIlZlcnRpY2FsQWxpZ25tZW50IjowLCJTbWFydEZvcmVncm91bmQiOm51bGwsIkJhY2tncm91bmRGaWxsVHlwZSI6MCwiTWFyZ2luIjp7IiRpZCI6IjI4NyIsIlRvcCI6MC4wLCJMZWZ0IjowLjAsIlJpZ2h0IjowLjAsIkJvdHRvbSI6MC4wfSwiUGFkZGluZyI6eyIkaWQiOiIyODgiLCJUb3AiOjAuMCwiTGVmdCI6MC4wLCJSaWdodCI6MC4wLCJCb3R0b20iOjAuMH0sIkJhY2tncm91bmQiOnsiJHJlZiI6IjEzOSJ9LCJJc1Zpc2libGUiOnRydWUsIldpZHRoIjowLjAsIkhlaWdodCI6MC4wLCJCb3JkZXJTdHlsZSI6eyIkaWQiOiIyODkiLCJMaW5lQ29sb3IiOm51bGwsIkxpbmVXZWlnaHQiOjAuMCwiTGluZVR5cGUiOjAsIlBhcmVudFN0eWxlIjpudWxsfSwiUGFyZW50U3R5bGUiOm51bGx9LCJEdXJhdGlvblN0eWxlIjp7IiRpZCI6IjI5MCIsIkZvbnRTZXR0aW5ncyI6eyIkaWQiOiIyOTEiLCJGb250U2l6ZSI6MTAsIkZvbnROYW1lIjoiQ2FsaWJyaSIsIklzQm9sZCI6dHJ1ZSwiSXNJdGFsaWMiOmZhbHNlLCJJc1VuZGVybGluZWQiOmZhbHNlLCJQYXJlbnRTdHlsZSI6bnVsbH0sIkF1dG9TaXplIjowLCJGb3JlZ3JvdW5kIjp7IiRpZCI6IjI5MiIsIkNvbG9yIjp7IiRpZCI6IjI5MyIsIkEiOjI1NSwiUiI6NTYsIkciOjg3LCJCIjozNX19LCJNYXhXaWR0aCI6MjAwLjAsIk1heEhlaWdodCI6IkluZmluaXR5IiwiU21hcnRGb3JlZ3JvdW5kSXNBY3RpdmUiOmZhbHNlLCJIb3Jpem9udGFsQWxpZ25tZW50IjowLCJWZXJ0aWNhbEFsaWdubWVudCI6MCwiU21hcnRGb3JlZ3JvdW5kIjpudWxsLCJCYWNrZ3JvdW5kRmlsbFR5cGUiOjAsIk1hcmdpbiI6eyIkaWQiOiIyOTQiLCJUb3AiOjAuMCwiTGVmdCI6MC4wLCJSaWdodCI6MC4wLCJCb3R0b20iOjAuMH0sIlBhZGRpbmciOnsiJGlkIjoiMjk1IiwiVG9wIjowLjAsIkxlZnQiOjAuMCwiUmlnaHQiOjAuMCwiQm90dG9tIjowLjB9LCJCYWNrZ3JvdW5kIjp7IiRpZCI6IjI5NiIsIkNvbG9yIjp7IiRpZCI6IjI5NyIsIkEiOjAsIlIiOjI1NSwiRyI6MjU1LCJCIjoyNTV9fSwiSXNWaXNpYmxlIjp0cnVlLCJXaWR0aCI6MC4wLCJIZWlnaHQiOjAuMCwiQm9yZGVyU3R5bGUiOnsiJGlkIjoiMjk4IiwiTGluZUNvbG9yIjpudWxsLCJMaW5lV2VpZ2h0IjowLjAsIkxpbmVUeXBlIjowLCJQYXJlbnRTdHlsZSI6bnVsbH0sIlBhcmVudFN0eWxlIjpudWxsfSwiSG9yaXpvbnRhbENvbm5lY3RvclN0eWxlIjp7IiRpZCI6IjI5OSIsIkxpbmVDb2xvciI6eyIkcmVmIjoiNjQifSwiTGluZVdlaWdodCI6MS4wLCJMaW5lVHlwZSI6MCwiUGFyZW50U3R5bGUiOm51bGx9LCJWZXJ0aWNhbENvbm5lY3RvclN0eWxlIjp7IiRpZCI6IjMwMC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MzAxIiwiTWFyZ2luIjp7IiRpZCI6IjMwMiIsIlRvcCI6MC4wLCJMZWZ0Ijo0LjAsIlJpZ2h0Ijo0LjAsIkJvdHRvbSI6MC4wfSwiUGFkZGluZyI6eyIkaWQiOiIzMDMiLCJUb3AiOjAuMCwiTGVmdCI6MC4wLCJSaWdodCI6MC4wLCJCb3R0b20iOjAuMH0sIkJhY2tncm91bmQiOnsiJGlkIjoiMzA0IiwiQ29sb3IiOnsiJGlkIjoiMzA1IiwiQSI6MjU1LCJSIjoxMTIsIkciOjE3MywiQiI6NzF9fSwiSXNWaXNpYmxlIjp0cnVlLCJXaWR0aCI6MC4wLCJIZWlnaHQiOjE2LjAsIkJvcmRlclN0eWxlIjp7IiRpZCI6IjMwNiIsIkxpbmVDb2xvciI6eyIkaWQiOiIzMDciLCIkdHlwZSI6Ik5MUkUuQ29tbW9uLkRvbS5Tb2xpZENvbG9yQnJ1c2gsIE5MUkUuQ29tbW9uIiwiQ29sb3IiOnsiJGlkIjoiMzA4IiwiQSI6MjU1LCJSIjoyNTUsIkciOjAsIkIiOjB9fSwiTGluZVdlaWdodCI6MC4wLCJMaW5lVHlwZSI6MCwiUGFyZW50U3R5bGUiOm51bGx9LCJQYXJlbnRTdHlsZSI6bnVsbH0sIlRpdGxlU3R5bGUiOnsiJGlkIjoiMzA5IiwiRm9udFNldHRpbmdzIjp7IiRpZCI6IjMxMCIsIkZvbnRTaXplIjoxMSwiRm9udE5hbWUiOiJTZWdvZSBVSSIsIklzQm9sZCI6ZmFsc2UsIklzSXRhbGljIjpmYWxzZSwiSXNVbmRlcmxpbmVkIjpmYWxzZSwiUGFyZW50U3R5bGUiOm51bGx9LCJBdXRvU2l6ZSI6MCwiRm9yZWdyb3VuZCI6eyIkaWQiOiIzMTEiLCJDb2xvciI6eyIkaWQiOiIzMTI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MzEzIiwiVG9wIjowLjAsIkxlZnQiOjAuMCwiUmlnaHQiOjAuMCwiQm90dG9tIjowLjB9LCJQYWRkaW5nIjp7IiRpZCI6IjMxNCIsIlRvcCI6MC4wLCJMZWZ0IjowLjAsIlJpZ2h0IjowLjAsIkJvdHRvbSI6MC4wfSwiQmFja2dyb3VuZCI6eyIkaWQiOiIzMTUiLCJDb2xvciI6eyIkaWQiOiIzMTYiLCJBIjowLCJSIjoyNTUsIkciOjI1NSwiQiI6MjU1fX0sIklzVmlzaWJsZSI6dHJ1ZSwiV2lkdGgiOjAuMCwiSGVpZ2h0IjowLjAsIkJvcmRlclN0eWxlIjp7IiRpZCI6IjMxNyIsIkxpbmVDb2xvciI6bnVsbCwiTGluZVdlaWdodCI6MC4wLCJMaW5lVHlwZSI6MCwiUGFyZW50U3R5bGUiOm51bGx9LCJQYXJlbnRTdHlsZSI6bnVsbH0sIkRhdGVTdHlsZSI6eyIkaWQiOiIzMTgiLCJGb250U2V0dGluZ3MiOnsiJGlkIjoiMzE5IiwiRm9udFNpemUiOjEwLCJGb250TmFtZSI6IkNhbGlicmkiLCJJc0JvbGQiOmZhbHNlLCJJc0l0YWxpYyI6ZmFsc2UsIklzVW5kZXJsaW5lZCI6ZmFsc2UsIlBhcmVudFN0eWxlIjpudWxsfSwiQXV0b1NpemUiOjAsIkZvcmVncm91bmQiOnsiJGlkIjoiMzIwIiwiQ29sb3IiOnsiJGlkIjoiMzIxIiwiQSI6MjU1LCJSIjo3MCwiRyI6NzAsIkIiOjcwfX0sIk1heFdpZHRoIjoyMDAuMCwiTWF4SGVpZ2h0IjoiSW5maW5pdHkiLCJTbWFydEZvcmVncm91bmRJc0FjdGl2ZSI6ZmFsc2UsIkhvcml6b250YWxBbGlnbm1lbnQiOjAsIlZlcnRpY2FsQWxpZ25tZW50IjowLCJTbWFydEZvcmVncm91bmQiOm51bGwsIkJhY2tncm91bmRGaWxsVHlwZSI6MCwiTWFyZ2luIjp7IiRpZCI6IjMyMiIsIlRvcCI6MC4wLCJMZWZ0IjowLjAsIlJpZ2h0IjowLjAsIkJvdHRvbSI6MC4wfSwiUGFkZGluZyI6eyIkaWQiOiIzMjMiLCJUb3AiOjAuMCwiTGVmdCI6MC4wLCJSaWdodCI6MC4wLCJCb3R0b20iOjAuMH0sIkJhY2tncm91bmQiOnsiJGlkIjoiMzI0IiwiQ29sb3IiOnsiJGlkIjoiMzI1IiwiQSI6MCwiUiI6MjU1LCJHIjoyNTUsIkIiOjI1NX19LCJJc1Zpc2libGUiOmZhbHNlLCJXaWR0aCI6MC4wLCJIZWlnaHQiOjAuMCwiQm9yZGVyU3R5bGUiOnsiJGlkIjoiMzI2IiwiTGluZUNvbG9yIjpudWxsLCJMaW5lV2VpZ2h0IjowLjAsIkxpbmVUeXBlIjowLCJQYXJlbnRTdHlsZSI6bnVsbH0sIlBhcmVudFN0eWxlIjpudWxsfSwiRGF0ZUZvcm1hdCI6eyIkaWQiOiIzM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I4IiwiRm9ybWF0IjowLCJJc1Zpc2libGUiOmZhbHNlLCJMYXN0S25vd25WaXNpYmlsaXR5U3RhdGUiOmZhbHNlfSwiSXNWaXNpYmxlIjp0cnVlLCJQYXJlbnRTdHlsZSI6bnVsbH0sIkluZGV4IjoxMCwiU21hcnREdXJhdGlvbkFjdGl2YXRlZCI6ZmFsc2UsIkRhdGVGb3JtYXQiOnsiJHJlZiI6IjMyNyJ9LCJXZWVrTnVtYmVyaW5nIjp7IiRpZCI6IjMyOSIsIkZvcm1hdCI6MCwiSXNWaXNpYmxlIjpmYWxzZSwiTGFzdEtub3duVmlzaWJpbGl0eVN0YXRlIjpmYWxzZX0sIklkIjoiNzllZWJmMGMtYzAzZS00ZWEwLTg1NDAtYjgwODgyNzE3ZTBhIiwiSW1wb3J0SWQiOm51bGwsIlRpdGxlIjoiSW5pdGlhdGl2ZSIsIk5vdGUiOm51bGwsIkh5cGVybGluayI6eyIkaWQiOiIzMzAiLCJBZGRyZXNzIjpudWxsLCJTdWJBZGRyZXNzIjpudWxsfSwiSXNDaGFuZ2VkIjpmYWxzZSwiSXNOZXciOmZhbHNlfX1dLCJfbWlsZXN0b25lcyI6W10sIklkIjoiZThkMTM1YWYtYmM2MS00MDE4LTgwZjItNWQwMzNjYTk1MDM5IiwiSXNTaW5nbGVJdGVtUm93IjpmYWxzZX1dLCJJbmRleCI6MCwiSWQiOiJhMGRkNzNmNC04MmEwLTQzN2MtOGEzZC0yYjZkZGU1NjU1YTciLCJIZWFkZXJUZXh0IjpudWxsLCJJc0RlZmF1bHQiOnRydWUsIlN0eWxlIjp7IiRpZCI6IjMzMSIsIkhlYWRlclN0eWxlIjp7IiRpZCI6IjMzMiIsIlRleHRTdHlsZSI6eyIkaWQiOiIzMzMiLCJGb250U2V0dGluZ3MiOnsiJGlkIjoiMzM0IiwiRm9udFNpemUiOjExLCJGb250TmFtZSI6IkNhbGlicmkiLCJJc0JvbGQiOmZhbHNlLCJJc0l0YWxpYyI6ZmFsc2UsIklzVW5kZXJsaW5lZCI6ZmFsc2UsIlBhcmVudFN0eWxlIjpudWxsfSwiQXV0b1NpemUiOjAsIkZvcmVncm91bmQiOnsiJGlkIjoiMzM1IiwiQ29sb3IiOnsiJGlkIjoiMzM2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zM3IiwiVG9wIjowLjAsIkxlZnQiOjAuMCwiUmlnaHQiOjAuMCwiQm90dG9tIjowLjB9LCJQYWRkaW5nIjp7IiRpZCI6IjMzOCIsIlRvcCI6MC4wLCJMZWZ0IjowLjAsIlJpZ2h0IjowLjAsIkJvdHRvbSI6MC4wfSwiQmFja2dyb3VuZCI6bnVsbCwiSXNWaXNpYmxlIjp0cnVlLCJXaWR0aCI6MC4wLCJIZWlnaHQiOjAuMCwiQm9yZGVyU3R5bGUiOm51bGwsIlBhcmVudFN0eWxlIjpudWxsfSwiUmVjdGFuZ2xlU3R5bGUiOnsiJGlkIjoiMzM5IiwiTWFyZ2luIjp7IiRpZCI6IjM0MCIsIlRvcCI6MC4wLCJMZWZ0IjowLjAsIlJpZ2h0IjowLjAsIkJvdHRvbSI6MC4wfSwiUGFkZGluZyI6eyIkaWQiOiIzNDEiLCJUb3AiOjAuMCwiTGVmdCI6MC4wLCJSaWdodCI6MC4wLCJCb3R0b20iOjAuMH0sIkJhY2tncm91bmQiOnsiJGlkIjoiMzQyIiwiQ29sb3IiOnsiJGlkIjoiMzQzIiwiQSI6NjMsIlIiOjE1NCwiRyI6MTU0LCJCIjoxNTR9fSwiSXNWaXNpYmxlIjp0cnVlLCJXaWR0aCI6MC4wLCJIZWlnaHQiOjAuMCwiQm9yZGVyU3R5bGUiOnsiJGlkIjoiMzQ0IiwiTGluZUNvbG9yIjp7IiRpZCI6IjM0NSIsIiR0eXBlIjoiTkxSRS5Db21tb24uRG9tLlNvbGlkQ29sb3JCcnVzaCwgTkxSRS5Db21tb24iLCJDb2xvciI6eyIkaWQiOiIzNDYiLCJBIjoyNTUsIlIiOjI1NSwiRyI6MCwiQiI6MH19LCJMaW5lV2VpZ2h0IjowLjAsIkxpbmVUeXBlIjowLCJQYXJlbnRTdHlsZSI6bnVsbH0sIlBhcmVudFN0eWxlIjpudWxsfSwiTWFyZ2luIjp7IiRpZCI6IjM0NyIsIlRvcCI6MC4wLCJMZWZ0IjowLjAsIlJpZ2h0IjowLjAsIkJvdHRvbSI6MC4wfSwiUGFkZGluZyI6eyIkaWQiOiIzNDgiLCJUb3AiOjAuMCwiTGVmdCI6MC4wLCJSaWdodCI6MC4wLCJCb3R0b20iOjAuMH0sIkJhY2tncm91bmQiOm51bGwsIklzVmlzaWJsZSI6dHJ1ZSwiV2lkdGgiOjAuMCwiSGVpZ2h0IjowLjAsIkJvcmRlclN0eWxlIjpudWxsLCJQYXJlbnRTdHlsZSI6bnVsbH0sIkJhY2tncm91bmRTdHlsZSI6eyIkaWQiOiIzNDkiLCJNYXJnaW4iOnsiJGlkIjoiMzUwIiwiVG9wIjowLjAsIkxlZnQiOjAuMCwiUmlnaHQiOjAuMCwiQm90dG9tIjowLjB9LCJQYWRkaW5nIjp7IiRpZCI6IjM1MSIsIlRvcCI6MC4wLCJMZWZ0IjowLjAsIlJpZ2h0IjowLjAsIkJvdHRvbSI6MC4wfSwiQmFja2dyb3VuZCI6eyIkaWQiOiIzNTIiLCJDb2xvciI6eyIkaWQiOiIzNTMiLCJBIjo1MSwiUiI6MTU1LCJHIjoxODcsIkIiOjg5fX0sIklzVmlzaWJsZSI6dHJ1ZSwiV2lkdGgiOjAuMCwiSGVpZ2h0IjowLjAsIkJvcmRlclN0eWxlIjp7IiRpZCI6IjM1NCIsIkxpbmVDb2xvciI6eyIkaWQiOiIzNTUiLCIkdHlwZSI6Ik5MUkUuQ29tbW9uLkRvbS5Tb2xpZENvbG9yQnJ1c2gsIE5MUkUuQ29tbW9uIiwiQ29sb3IiOnsiJGlkIjoiMzU2IiwiQSI6MjU1LCJSIjoyNTUsIkciOjAsIkIiOjB9fSwiTGluZVdlaWdodCI6MC4wLCJMaW5lVHlwZSI6MCwiUGFyZW50U3R5bGUiOm51bGx9LCJQYXJlbnRTdHlsZSI6bnVsbH0sIk1hcmdpbiI6eyIkaWQiOiIzNTciLCJUb3AiOjAuMCwiTGVmdCI6MC4wLCJSaWdodCI6MC4wLCJCb3R0b20iOjAuMH0sIlBhZGRpbmciOnsiJGlkIjoiMzU4IiwiVG9wIjowLjAsIkxlZnQiOjAuMCwiUmlnaHQiOjAuMCwiQm90dG9tIjowLjB9LCJJc1Zpc2libGUiOnRydWUsIldpZHRoIjowLjAsIkhlaWdodCI6MC4wLCJCb3JkZXJTdHlsZSI6bnVsbCwiUGFyZW50U3R5bGUiOm51bGx9fV0sIklkIjoiOWNmMGI5YTMtYjQwNi00ODY5LWI5YWUtNzQ4ZmI1ZWZiYjUxIiwiSW5kZXgiOjQsIkhlYWRlclRleHQiOiJHb2FsIDEiLCJTdHlsZSI6eyIkaWQiOiIzNTkiLCJIZWFkZXJTdHlsZSI6eyIkaWQiOiIzNjAiLCJUZXh0SXNWZXJ0aWNhbCI6ZmFsc2UsIlRleHRTdHlsZSI6eyIkaWQiOiIzNjEiLCJGb250U2V0dGluZ3MiOnsiJGlkIjoiMzYyIiwiRm9udFNpemUiOjEwLCJGb250TmFtZSI6IlNlZ29lIFVJIiwiSXNCb2xkIjp0cnVlLCJJc0l0YWxpYyI6ZmFsc2UsIklzVW5kZXJsaW5lZCI6ZmFsc2UsIlBhcmVudFN0eWxlIjpudWxsfSwiQXV0b1NpemUiOjAsIkZvcmVncm91bmQiOnsiJGlkIjoiMzYzIiwiQ29sb3IiOnsiJGlkIjoiMzY0IiwiQSI6MjU1LCJSIjowLCJHIjowLCJCIjowfX0sIk1heFdpZHRoIjo4Ni44ODAwMDAwMDAwMDAwMSwiTWF4SGVpZ2h0IjowLjAsIlNtYXJ0Rm9yZWdyb3VuZElzQWN0aXZlIjpmYWxzZSwiSG9yaXpvbnRhbEFsaWdubWVudCI6MCwiVmVydGljYWxBbGlnbm1lbnQiOjAsIlNtYXJ0Rm9yZWdyb3VuZCI6bnVsbCwiQmFja2dyb3VuZEZpbGxUeXBlIjowLCJNYXJnaW4iOnsiJGlkIjoiMzY1IiwiVG9wIjowLjAsIkxlZnQiOjAuMCwiUmlnaHQiOjAuMCwiQm90dG9tIjowLjB9LCJQYWRkaW5nIjp7IiRpZCI6IjM2NiIsIlRvcCI6MC4wLCJMZWZ0IjowLjAsIlJpZ2h0IjowLjAsIkJvdHRvbSI6MC4wfSwiQmFja2dyb3VuZCI6bnVsbCwiSXNWaXNpYmxlIjpmYWxzZSwiV2lkdGgiOjAuMCwiSGVpZ2h0IjowLjAsIkJvcmRlclN0eWxlIjpudWxsLCJQYXJlbnRTdHlsZSI6bnVsbH0sIlJlY3RhbmdsZVN0eWxlIjp7IiRpZCI6IjM2NyIsIk1hcmdpbiI6eyIkaWQiOiIzNjgiLCJUb3AiOjAuMCwiTGVmdCI6MC4wLCJSaWdodCI6MC4wLCJCb3R0b20iOjAuMH0sIlBhZGRpbmciOnsiJGlkIjoiMzY5IiwiVG9wIjowLjAsIkxlZnQiOjAuMCwiUmlnaHQiOjAuMCwiQm90dG9tIjowLjB9LCJCYWNrZ3JvdW5kIjp7IiRpZCI6IjM3MCIsIkNvbG9yIjp7IiRpZCI6IjM3MSIsIkEiOjEyNywiUiI6MTEyLCJHIjoxNzMsIkIiOjcxfX0sIklzVmlzaWJsZSI6ZmFsc2UsIldpZHRoIjowLjAsIkhlaWdodCI6MC4wLCJCb3JkZXJTdHlsZSI6eyIkaWQiOiIzNzIiLCJMaW5lQ29sb3IiOnsiJGlkIjoiMzczIiwiJHR5cGUiOiJOTFJFLkNvbW1vbi5Eb20uU29saWRDb2xvckJydXNoLCBOTFJFLkNvbW1vbiIsIkNvbG9yIjp7IiRpZCI6IjM3NCIsIkEiOjI1NSwiUiI6MjIsIkciOjI4LCJCIjozNX19LCJMaW5lV2VpZ2h0IjowLjAsIkxpbmVUeXBlIjowLCJQYXJlbnRTdHlsZSI6bnVsbH0sIlBhcmVudFN0eWxlIjpudWxsfSwiTWFyZ2luIjp7IiRpZCI6IjM3NSIsIlRvcCI6MC4wLCJMZWZ0IjowLjAsIlJpZ2h0IjowLjAsIkJvdHRvbSI6MC4wfSwiUGFkZGluZyI6eyIkaWQiOiIzNzYiLCJUb3AiOjAuMCwiTGVmdCI6MC4wLCJSaWdodCI6MC4wLCJCb3R0b20iOjAuMH0sIkJhY2tncm91bmQiOm51bGwsIklzVmlzaWJsZSI6dHJ1ZSwiV2lkdGgiOjAuMCwiSGVpZ2h0IjowLjAsIkJvcmRlclN0eWxlIjpudWxsLCJQYXJlbnRTdHlsZSI6bnVsbH0sIkJhY2tncm91bmRTdHlsZSI6eyIkaWQiOiIzNzciLCJNYXJnaW4iOnsiJGlkIjoiMzc4IiwiVG9wIjowLjAsIkxlZnQiOjAuMCwiUmlnaHQiOjAuMCwiQm90dG9tIjowLjB9LCJQYWRkaW5nIjp7IiRpZCI6IjM3OSIsIlRvcCI6MC4wLCJMZWZ0IjowLjAsIlJpZ2h0IjowLjAsIkJvdHRvbSI6MC4wfSwiQmFja2dyb3VuZCI6eyIkaWQiOiIzODAiLCJDb2xvciI6eyIkaWQiOiIzODEiLCJBIjozOCwiUiI6MTU0LCJHIjoxNTQsIkIiOjE1NH19LCJJc1Zpc2libGUiOnRydWUsIldpZHRoIjowLjAsIkhlaWdodCI6MC4wLCJCb3JkZXJTdHlsZSI6eyIkaWQiOiIzODIiLCJMaW5lQ29sb3IiOnsiJGlkIjoiMzgzIiwiJHR5cGUiOiJOTFJFLkNvbW1vbi5Eb20uU29saWRDb2xvckJydXNoLCBOTFJFLkNvbW1vbiIsIkNvbG9yIjp7IiRpZCI6IjM4NCIsIkEiOjI1NSwiUiI6MjIsIkciOjI4LCJCIjozNX19LCJMaW5lV2VpZ2h0IjowLjAsIkxpbmVUeXBlIjowLCJQYXJlbnRTdHlsZSI6bnVsbH0sIlBhcmVudFN0eWxlIjpudWxsfSwiSXNBYm92ZVRpbWViYW5kIjpmYWxzZSwiTWFyZ2luIjp7IiRpZCI6IjM4NSIsIlRvcCI6MC4wLCJMZWZ0IjowLjAsIlJpZ2h0IjowLjAsIkJvdHRvbSI6MC4wfSwiUGFkZGluZyI6eyIkaWQiOiIzODYiLCJUb3AiOjAuMCwiTGVmdCI6MC4wLCJSaWdodCI6MC4wLCJCb3R0b20iOjAuMH0sIklzVmlzaWJsZSI6dHJ1ZSwiV2lkdGgiOjAuMCwiSGVpZ2h0IjowLjAsIkJvcmRlclN0eWxlIjp7IiRpZCI6IjM4NyIsIkxpbmVDb2xvciI6bnVsbCwiTGluZVdlaWdodCI6MC4wLCJMaW5lVHlwZSI6MCwiUGFyZW50U3R5bGUiOm51bGx9LCJQYXJlbnRTdHlsZSI6bnVsbH19LHsiJGlkIjoiMzg4IiwiX2FjdGl2aXRpZXMiOlt7IiRpZCI6IjM4OSIsIl9yb3dzIjpbeyIkaWQiOiIzOTAiLCJfdGFza3MiOlt7IiRpZCI6IjM5MSIsIl9hdHRhY2hlZE1pbGVzdG9uZXMiOlt7IiRpZCI6IjM5MiIsIkRhdGUiOiIyMDIxLTAzLTMxVDExOjU5OjAwIiwiU3R5bGUiOnsiJGlkIjoiMzkzIiwiU2hhcGUiOjE0LCJDb25uZWN0b3JNYXJnaW4iOnsiJGlkIjoiMzk0IiwiVG9wIjowLjAsIkxlZnQiOjIuMCwiUmlnaHQiOjIuMCwiQm90dG9tIjowLjB9LCJDb25uZWN0b3JTdHlsZSI6eyIkaWQiOiIzOTUiLCJMaW5lQ29sb3IiOnsiJGlkIjoiMzk2IiwiJHR5cGUiOiJOTFJFLkNvbW1vbi5Eb20uU29saWRDb2xvckJydXNoLCBOTFJFLkNvbW1vbiIsIkNvbG9yIjp7IiRpZCI6IjM5NyIsIkEiOjEyNywiUiI6MTI3LCJHIjo5NSwiQiI6ODJ9fSwiTGluZVdlaWdodCI6MS4wLCJMaW5lVHlwZSI6MCwiUGFyZW50U3R5bGUiOm51bGx9LCJJc0JlbG93VGltZWJhbmQiOnRydWUsIlBvc2l0aW9uT25UYXNrIjozLCJIaWRlRGF0ZSI6ZmFsc2UsIlNoYXBlU2l6ZSI6MywiU3BhY2luZyI6MS4wLCJQYWRkaW5nIjp7IiRyZWYiOiIxMiJ9LCJTaGFwZVN0eWxlIjp7IiRpZCI6IjM5OCIsIk1hcmdpbiI6eyIkcmVmIjoiMTQifSwiUGFkZGluZyI6eyIkcmVmIjoiMTUifSwiQmFja2dyb3VuZCI6eyIkaWQiOiIzOTkiLCJDb2xvciI6eyIkaWQiOiI0MDAiLCJBIjoyMDQsIlIiOjEzMiwiRyI6NjAsIkIiOjEyfX0sIklzVmlzaWJsZSI6dHJ1ZSwiV2lkdGgiOjE2LjAsIkhlaWdodCI6MTcuNDQyNTIwMTQxNjAxNTYzLCJCb3JkZXJTdHlsZSI6eyIkaWQiOiI0MDEiLCJMaW5lQ29sb3IiOnsiJGlkIjoiNDAyIiwiJHR5cGUiOiJOTFJFLkNvbW1vbi5Eb20uU29saWRDb2xvckJydXNoLCBOTFJFLkNvbW1vbiIsIkNvbG9yIjp7IiRpZCI6IjQwMyIsIkEiOjI1NSwiUiI6MjU1LCJHIjowLCJCIjowfX0sIkxpbmVXZWlnaHQiOjAuMCwiTGluZVR5cGUiOjAsIlBhcmVudFN0eWxlIjpudWxsfSwiUGFyZW50U3R5bGUiOm51bGx9LCJUaXRsZVN0eWxlIjp7IiRpZCI6IjQwNCIsIkZvbnRTZXR0aW5ncyI6eyIkaWQiOiI0MDUiLCJGb250U2l6ZSI6MTAsIkZvbnROYW1lIjoiU2Vnb2UgVUkiLCJJc0JvbGQiOnRydWUsIklzSXRhbGljIjpmYWxzZSwiSXNVbmRlcmxpbmVkIjpmYWxzZSwiUGFyZW50U3R5bGUiOm51bGx9LCJBdXRvU2l6ZSI6MCwiRm9yZWdyb3VuZCI6eyIkaWQiOiI0MDYiLCJDb2xvciI6eyIkaWQiOiI0MDc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NDA4IiwiQ29sb3IiOnsiJGlkIjoiNDA5IiwiQSI6MCwiUiI6MjU1LCJHIjoyNTUsIkIiOjI1NX19LCJJc1Zpc2libGUiOmZhbHNlLCJXaWR0aCI6MC4wLCJIZWlnaHQiOjAuMCwiQm9yZGVyU3R5bGUiOnsiJGlkIjoiNDEwIiwiTGluZUNvbG9yIjpudWxsLCJMaW5lV2VpZ2h0IjowLjAsIkxpbmVUeXBlIjowLCJQYXJlbnRTdHlsZSI6bnVsbH0sIlBhcmVudFN0eWxlIjpudWxsfSwiRGF0ZVN0eWxlIjp7IiRpZCI6IjQxMSIsIkZvbnRTZXR0aW5ncyI6eyIkaWQiOiI0MTIiLCJGb250U2l6ZSI6MTAsIkZvbnROYW1lIjoiQ2FsaWJyaSIsIklzQm9sZCI6ZmFsc2UsIklzSXRhbGljIjpmYWxzZSwiSXNVbmRlcmxpbmVkIjpmYWxzZSwiUGFyZW50U3R5bGUiOm51bGx9LCJBdXRvU2l6ZSI6MCwiRm9yZWdyb3VuZCI6eyIkaWQiOiI0MTMiLCJDb2xvciI6eyIkaWQiOiI0MT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QxNSIsIkNvbG9yIjp7IiRpZCI6IjQxNiIsIkEiOjAsIlIiOjI1NSwiRyI6MjU1LCJCIjoyNTV9fSwiSXNWaXNpYmxlIjpmYWxzZSwiV2lkdGgiOjAuMCwiSGVpZ2h0IjowLjAsIkJvcmRlclN0eWxlIjp7IiRpZCI6IjQxNyIsIkxpbmVDb2xvciI6bnVsbCwiTGluZVdlaWdodCI6MC4wLCJMaW5lVHlwZSI6MCwiUGFyZW50U3R5bGUiOm51bGx9LCJQYXJlbnRTdHlsZSI6bnVsbH0sIkRhdGVGb3JtYXQiOnsiJGlkIjoiNDE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xOSIsIkZvcm1hdCI6MCwiSXNWaXNpYmxlIjpmYWxzZSwiTGFzdEtub3duVmlzaWJpbGl0eVN0YXRlIjpmYWxzZX0sIklzVmlzaWJsZSI6dHJ1ZSwiUGFyZW50U3R5bGUiOm51bGx9LCJJbmRleCI6MTYsIlBlcmNlbnRhZ2VDb21wbGV0ZSI6bnVsbCwiUG9zaXRpb24iOnsiUmF0aW8iOjAuMCwiSXNDdXN0b20iOmZhbHNlfSwiRGF0ZUZvcm1hdCI6eyIkcmVmIjoiNDE4In0sIldlZWtOdW1iZXJpbmciOnsiJGlkIjoiNDIwIiwiRm9ybWF0IjowLCJJc1Zpc2libGUiOmZhbHNlLCJMYXN0S25vd25WaXNpYmlsaXR5U3RhdGUiOmZhbHNlfSwiUmVsYXRlZFRhc2tJZCI6IjQ0ZGU5NzY1LWU3MjAtNDU1Ny1iODgyLTk3ZjQ3MDliOGMzMCIsIklkIjoiMDcyM2E1MzQtYjhiMC00ZDg0LThhZDQtOWQ5NjBiODMzYjljIiwiSW1wb3J0SWQiOiIiLCJUaXRsZSI6Ik1pbGVzdG9uZSIsIk5vdGUiOm51bGwsIkh5cGVybGluayI6eyIkaWQiOiI0MjEiLCJBZGRyZXNzIjoiIiwiU3ViQWRkcmVzcyI6IiJ9LCJJc0NoYW5nZWQiOmZhbHNlLCJJc05ldyI6ZmFsc2V9XSwiVGFza0RlZmluaXRpb24iOnsiJGlkIjoiNDIyIiwiR3JvdXBOYW1lIjoiNWE4ZTM1ZDQtMmEzZi00NDU1LTg2ZmEtYWEwMzgzYWI4ZTg0IiwiU3RhcnREYXRlIjoiMjAyMS0wMi0wMlQwMDowMDowMFoiLCJFbmREYXRlIjoiMjAyMS0wNC0wN1QxMTo1OTowMFoiLCJQZXJjZW50YWdlQ29tcGxldGUiOm51bGwsIlN0eWxlIjp7IiRpZCI6IjQyMyIsIlNoYXBlIjo3LCJTaGFwZVRoaWNrbmVzcyI6MCwiRHVyYXRpb25Gb3JtYXQiOjAsIkluY2x1ZGVOb25Xb3JraW5nRGF5c0luRHVyYXRpb24iOmZhbHNlLCJQZXJjZW50YWdlQ29tcGxldGVTdHlsZSI6eyIkaWQiOiI0MjQiLCJGb250U2V0dGluZ3MiOnsiJGlkIjoiNDI1IiwiRm9udFNpemUiOjEwLCJGb250TmFtZSI6IkNhbGlicmkiLCJJc0JvbGQiOnRydWUsIklzSXRhbGljIjpmYWxzZSwiSXNVbmRlcmxpbmVkIjpmYWxzZSwiUGFyZW50U3R5bGUiOm51bGx9LCJBdXRvU2l6ZSI6MCwiRm9yZWdyb3VuZCI6eyIkcmVmIjoiMTkyIn0sIk1heFdpZHRoIjoyMDAuMCwiTWF4SGVpZ2h0IjoiSW5maW5pdHkiLCJTbWFydEZvcmVncm91bmRJc0FjdGl2ZSI6ZmFsc2UsIkhvcml6b250YWxBbGlnbm1lbnQiOjAsIlZlcnRpY2FsQWxpZ25tZW50IjowLCJTbWFydEZvcmVncm91bmQiOm51bGwsIkJhY2tncm91bmRGaWxsVHlwZSI6MCwiTWFyZ2luIjp7IiRpZCI6IjQyNiIsIlRvcCI6MC4wLCJMZWZ0IjowLjAsIlJpZ2h0IjowLjAsIkJvdHRvbSI6MC4wfSwiUGFkZGluZyI6eyIkaWQiOiI0MjciLCJUb3AiOjAuMCwiTGVmdCI6MC4wLCJSaWdodCI6MC4wLCJCb3R0b20iOjAuMH0sIkJhY2tncm91bmQiOnsiJHJlZiI6IjEzOSJ9LCJJc1Zpc2libGUiOnRydWUsIldpZHRoIjowLjAsIkhlaWdodCI6MC4wLCJCb3JkZXJTdHlsZSI6eyIkaWQiOiI0MjgiLCJMaW5lQ29sb3IiOm51bGwsIkxpbmVXZWlnaHQiOjAuMCwiTGluZVR5cGUiOjAsIlBhcmVudFN0eWxlIjpudWxsfSwiUGFyZW50U3R5bGUiOm51bGx9LCJEdXJhdGlvblN0eWxlIjp7IiRpZCI6IjQyOSIsIkZvbnRTZXR0aW5ncyI6eyIkaWQiOiI0MzAiLCJGb250U2l6ZSI6MTAsIkZvbnROYW1lIjoiQ2FsaWJyaSIsIklzQm9sZCI6ZmFsc2UsIklzSXRhbGljIjpmYWxzZSwiSXNVbmRlcmxpbmVkIjpmYWxzZSwiUGFyZW50U3R5bGUiOm51bGx9LCJBdXRvU2l6ZSI6MCwiRm9yZWdyb3VuZCI6eyIkaWQiOiI0MzEiLCJDb2xvciI6eyIkcmVmIjoiMjQ1In19LCJNYXhXaWR0aCI6MjAwLjAsIk1heEhlaWdodCI6IkluZmluaXR5IiwiU21hcnRGb3JlZ3JvdW5kSXNBY3RpdmUiOmZhbHNlLCJIb3Jpem9udGFsQWxpZ25tZW50IjowLCJWZXJ0aWNhbEFsaWdubWVudCI6MCwiU21hcnRGb3JlZ3JvdW5kIjpudWxsLCJCYWNrZ3JvdW5kRmlsbFR5cGUiOjAsIk1hcmdpbiI6eyIkaWQiOiI0MzIiLCJUb3AiOjAuMCwiTGVmdCI6MC4wLCJSaWdodCI6MC4wLCJCb3R0b20iOjAuMH0sIlBhZGRpbmciOnsiJGlkIjoiNDMzIiwiVG9wIjowLjAsIkxlZnQiOjAuMCwiUmlnaHQiOjAuMCwiQm90dG9tIjowLjB9LCJCYWNrZ3JvdW5kIjp7IiRyZWYiOiIyNDgifSwiSXNWaXNpYmxlIjp0cnVlLCJXaWR0aCI6MC4wLCJIZWlnaHQiOjAuMCwiQm9yZGVyU3R5bGUiOnsiJGlkIjoiNDM0IiwiTGluZUNvbG9yIjpudWxsLCJMaW5lV2VpZ2h0IjowLjAsIkxpbmVUeXBlIjowLCJQYXJlbnRTdHlsZSI6bnVsbH0sIlBhcmVudFN0eWxlIjpudWxsfSwiSG9yaXpvbnRhbENvbm5lY3RvclN0eWxlIjp7IiRpZCI6IjQzNSIsIkxpbmVDb2xvciI6eyIkcmVmIjoiNjQifSwiTGluZVdlaWdodCI6MS4wLCJMaW5lVHlwZSI6MCwiUGFyZW50U3R5bGUiOm51bGx9LCJWZXJ0aWNhbENvbm5lY3RvclN0eWxlIjp7IiRpZCI6IjQzNi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0MzciLCJNYXJnaW4iOnsiJGlkIjoiNDM4IiwiVG9wIjowLjAsIkxlZnQiOjQuMCwiUmlnaHQiOjQuMCwiQm90dG9tIjowLjB9LCJQYWRkaW5nIjp7IiRpZCI6IjQzOSIsIlRvcCI6MC4wLCJMZWZ0IjowLjAsIlJpZ2h0IjowLjAsIkJvdHRvbSI6MC4wfSwiQmFja2dyb3VuZCI6eyIkaWQiOiI0NDAiLCJDb2xvciI6eyIkaWQiOiI0NDEiLCJBIjoyNTUsIlIiOjIyMywiRyI6MTEwLCJCIjo4M319LCJJc1Zpc2libGUiOnRydWUsIldpZHRoIjowLjAsIkhlaWdodCI6MTAuMCwiQm9yZGVyU3R5bGUiOnsiJGlkIjoiNDQyIiwiTGluZUNvbG9yIjp7IiRpZCI6IjQ0MyIsIiR0eXBlIjoiTkxSRS5Db21tb24uRG9tLlNvbGlkQ29sb3JCcnVzaCwgTkxSRS5Db21tb24iLCJDb2xvciI6eyIkaWQiOiI0NDQiLCJBIjoyNTUsIlIiOjI1NSwiRyI6MCwiQiI6MH19LCJMaW5lV2VpZ2h0IjowLjAsIkxpbmVUeXBlIjowLCJQYXJlbnRTdHlsZSI6bnVsbH0sIlBhcmVudFN0eWxlIjpudWxsfSwiVGl0bGVTdHlsZSI6eyIkaWQiOiI0NDUiLCJGb250U2V0dGluZ3MiOnsiJGlkIjoiNDQ2IiwiRm9udFNpemUiOjExLCJGb250TmFtZSI6IlNlZ29lIFVJIiwiSXNCb2xkIjpmYWxzZSwiSXNJdGFsaWMiOmZhbHNlLCJJc1VuZGVybGluZWQiOmZhbHNlLCJQYXJlbnRTdHlsZSI6bnVsbH0sIkF1dG9TaXplIjowLCJGb3JlZ3JvdW5kIjp7IiRpZCI6IjQ0NyIsIkNvbG9yIjp7IiRpZCI6IjQ0OC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0NDkiLCJUb3AiOjAuMCwiTGVmdCI6MC4wLCJSaWdodCI6MC4wLCJCb3R0b20iOjAuMH0sIlBhZGRpbmciOnsiJGlkIjoiNDUwIiwiVG9wIjowLjAsIkxlZnQiOjAuMCwiUmlnaHQiOjAuMCwiQm90dG9tIjowLjB9LCJCYWNrZ3JvdW5kIjp7IiRpZCI6IjQ1MSIsIkNvbG9yIjp7IiRpZCI6IjQ1MiIsIkEiOjAsIlIiOjI1NSwiRyI6MjU1LCJCIjoyNTV9fSwiSXNWaXNpYmxlIjp0cnVlLCJXaWR0aCI6MC4wLCJIZWlnaHQiOjAuMCwiQm9yZGVyU3R5bGUiOnsiJGlkIjoiNDUzIiwiTGluZUNvbG9yIjpudWxsLCJMaW5lV2VpZ2h0IjowLjAsIkxpbmVUeXBlIjowLCJQYXJlbnRTdHlsZSI6bnVsbH0sIlBhcmVudFN0eWxlIjpudWxsfSwiRGF0ZVN0eWxlIjp7IiRpZCI6IjQ1NCIsIkZvbnRTZXR0aW5ncyI6eyIkaWQiOiI0NTUiLCJGb250U2l6ZSI6MTAsIkZvbnROYW1lIjoiQ2FsaWJyaSIsIklzQm9sZCI6ZmFsc2UsIklzSXRhbGljIjpmYWxzZSwiSXNVbmRlcmxpbmVkIjpmYWxzZSwiUGFyZW50U3R5bGUiOm51bGx9LCJBdXRvU2l6ZSI6MCwiRm9yZWdyb3VuZCI6eyIkaWQiOiI0NTYiLCJDb2xvciI6eyIkaWQiOiI0NTciLCJBIjoyNTUsIlIiOjcwLCJHIjo3MCwiQiI6NzB9fSwiTWF4V2lkdGgiOjIwMC4wLCJNYXhIZWlnaHQiOiJJbmZpbml0eSIsIlNtYXJ0Rm9yZWdyb3VuZElzQWN0aXZlIjpmYWxzZSwiSG9yaXpvbnRhbEFsaWdubWVudCI6MCwiVmVydGljYWxBbGlnbm1lbnQiOjAsIlNtYXJ0Rm9yZWdyb3VuZCI6bnVsbCwiQmFja2dyb3VuZEZpbGxUeXBlIjowLCJNYXJnaW4iOnsiJGlkIjoiNDU4IiwiVG9wIjowLjAsIkxlZnQiOjAuMCwiUmlnaHQiOjAuMCwiQm90dG9tIjowLjB9LCJQYWRkaW5nIjp7IiRpZCI6IjQ1OSIsIlRvcCI6MC4wLCJMZWZ0IjowLjAsIlJpZ2h0IjowLjAsIkJvdHRvbSI6MC4wfSwiQmFja2dyb3VuZCI6eyIkaWQiOiI0NjAiLCJDb2xvciI6eyIkaWQiOiI0NjEiLCJBIjowLCJSIjoyNTUsIkciOjI1NSwiQiI6MjU1fX0sIklzVmlzaWJsZSI6dHJ1ZSwiV2lkdGgiOjAuMCwiSGVpZ2h0IjowLjAsIkJvcmRlclN0eWxlIjp7IiRpZCI6IjQ2MiIsIkxpbmVDb2xvciI6bnVsbCwiTGluZVdlaWdodCI6MC4wLCJMaW5lVHlwZSI6MCwiUGFyZW50U3R5bGUiOm51bGx9LCJQYXJlbnRTdHlsZSI6bnVsbH0sIkRhdGVGb3JtYXQiOnsiJGlkIjoiNDY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2NCIsIkZvcm1hdCI6MCwiSXNWaXNpYmxlIjpmYWxzZSwiTGFzdEtub3duVmlzaWJpbGl0eVN0YXRlIjpmYWxzZX0sIklzVmlzaWJsZSI6dHJ1ZSwiUGFyZW50U3R5bGUiOm51bGx9LCJJbmRleCI6MTMsIlNtYXJ0RHVyYXRpb25BY3RpdmF0ZWQiOmZhbHNlLCJEYXRlRm9ybWF0Ijp7IiRyZWYiOiI0NjMifSwiV2Vla051bWJlcmluZyI6eyIkaWQiOiI0NjUiLCJGb3JtYXQiOjAsIklzVmlzaWJsZSI6ZmFsc2UsIkxhc3RLbm93blZpc2liaWxpdHlTdGF0ZSI6ZmFsc2V9LCJJZCI6IjQ0ZGU5NzY1LWU3MjAtNDU1Ny1iODgyLTk3ZjQ3MDliOGMzMCIsIkltcG9ydElkIjpudWxsLCJUaXRsZSI6IkFjdGl2aXR5IiwiTm90ZSI6bnVsbCwiSHlwZXJsaW5rIjp7IiRpZCI6IjQ2NiIsIkFkZHJlc3MiOm51bGwsIlN1YkFkZHJlc3MiOm51bGx9LCJJc0NoYW5nZWQiOmZhbHNlLCJJc05ldyI6ZmFsc2V9fSx7IiRpZCI6IjQ2NyIsIl9hdHRhY2hlZE1pbGVzdG9uZXMiOltdLCJUYXNrRGVmaW5pdGlvbiI6eyIkaWQiOiI0NjgiLCJHcm91cE5hbWUiOiI1YThlMzVkNC0yYTNmLTQ0NTUtODZmYS1hYTAzODNhYjhlODQiLCJTdGFydERhdGUiOiIyMDIxLTA0LTAyVDAwOjAwOjAwIiwiRW5kRGF0ZSI6IjIwMjEtMDQtMjhUMTE6NTk6MDAiLCJQZXJjZW50YWdlQ29tcGxldGUiOm51bGwsIlN0eWxlIjp7IiRpZCI6IjQ2OSIsIlNoYXBlIjo3LCJTaGFwZVRoaWNrbmVzcyI6MSwiRHVyYXRpb25Gb3JtYXQiOjAsIkluY2x1ZGVOb25Xb3JraW5nRGF5c0luRHVyYXRpb24iOmZhbHNlLCJQZXJjZW50YWdlQ29tcGxldGVTdHlsZSI6eyIkaWQiOiI0NzAiLCJGb250U2V0dGluZ3MiOnsiJGlkIjoiNDcxIiwiRm9udFNpemUiOjEwLCJGb250TmFtZSI6IkNhbGlicmkiLCJJc0JvbGQiOnRydWUsIklzSXRhbGljIjpmYWxzZSwiSXNVbmRlcmxpbmVkIjpmYWxzZSwiUGFyZW50U3R5bGUiOm51bGx9LCJBdXRvU2l6ZSI6MCwiRm9yZWdyb3VuZCI6eyIkcmVmIjoiMTkyIn0sIk1heFdpZHRoIjoyMDAuMCwiTWF4SGVpZ2h0IjoiSW5maW5pdHkiLCJTbWFydEZvcmVncm91bmRJc0FjdGl2ZSI6ZmFsc2UsIkhvcml6b250YWxBbGlnbm1lbnQiOjAsIlZlcnRpY2FsQWxpZ25tZW50IjowLCJTbWFydEZvcmVncm91bmQiOm51bGwsIkJhY2tncm91bmRGaWxsVHlwZSI6MCwiTWFyZ2luIjp7IiRpZCI6IjQ3MiIsIlRvcCI6MC4wLCJMZWZ0IjowLjAsIlJpZ2h0IjowLjAsIkJvdHRvbSI6MC4wfSwiUGFkZGluZyI6eyIkaWQiOiI0NzMiLCJUb3AiOjAuMCwiTGVmdCI6MC4wLCJSaWdodCI6MC4wLCJCb3R0b20iOjAuMH0sIkJhY2tncm91bmQiOnsiJHJlZiI6IjEzOSJ9LCJJc1Zpc2libGUiOnRydWUsIldpZHRoIjowLjAsIkhlaWdodCI6MC4wLCJCb3JkZXJTdHlsZSI6eyIkaWQiOiI0NzQiLCJMaW5lQ29sb3IiOm51bGwsIkxpbmVXZWlnaHQiOjAuMCwiTGluZVR5cGUiOjAsIlBhcmVudFN0eWxlIjpudWxsfSwiUGFyZW50U3R5bGUiOm51bGx9LCJEdXJhdGlvblN0eWxlIjp7IiRpZCI6IjQ3NSIsIkZvbnRTZXR0aW5ncyI6eyIkaWQiOiI0NzYiLCJGb250U2l6ZSI6MTAsIkZvbnROYW1lIjoiQ2FsaWJyaSIsIklzQm9sZCI6ZmFsc2UsIklzSXRhbGljIjpmYWxzZSwiSXNVbmRlcmxpbmVkIjpmYWxzZSwiUGFyZW50U3R5bGUiOm51bGx9LCJBdXRvU2l6ZSI6MCwiRm9yZWdyb3VuZCI6eyIkaWQiOiI0NzciLCJDb2xvciI6eyIkcmVmIjoiMjQ1In19LCJNYXhXaWR0aCI6MjAwLjAsIk1heEhlaWdodCI6IkluZmluaXR5IiwiU21hcnRGb3JlZ3JvdW5kSXNBY3RpdmUiOmZhbHNlLCJIb3Jpem9udGFsQWxpZ25tZW50IjowLCJWZXJ0aWNhbEFsaWdubWVudCI6MCwiU21hcnRGb3JlZ3JvdW5kIjpudWxsLCJCYWNrZ3JvdW5kRmlsbFR5cGUiOjAsIk1hcmdpbiI6eyIkaWQiOiI0NzgiLCJUb3AiOjAuMCwiTGVmdCI6MC4wLCJSaWdodCI6MC4wLCJCb3R0b20iOjAuMH0sIlBhZGRpbmciOnsiJGlkIjoiNDc5IiwiVG9wIjowLjAsIkxlZnQiOjAuMCwiUmlnaHQiOjAuMCwiQm90dG9tIjowLjB9LCJCYWNrZ3JvdW5kIjp7IiRyZWYiOiIyNDgifSwiSXNWaXNpYmxlIjp0cnVlLCJXaWR0aCI6MC4wLCJIZWlnaHQiOjAuMCwiQm9yZGVyU3R5bGUiOnsiJGlkIjoiNDgwIiwiTGluZUNvbG9yIjpudWxsLCJMaW5lV2VpZ2h0IjowLjAsIkxpbmVUeXBlIjowLCJQYXJlbnRTdHlsZSI6bnVsbH0sIlBhcmVudFN0eWxlIjpudWxsfSwiSG9yaXpvbnRhbENvbm5lY3RvclN0eWxlIjp7IiRpZCI6IjQ4MSIsIkxpbmVDb2xvciI6eyIkcmVmIjoiNjQifSwiTGluZVdlaWdodCI6MS4wLCJMaW5lVHlwZSI6MCwiUGFyZW50U3R5bGUiOm51bGx9LCJWZXJ0aWNhbENvbm5lY3RvclN0eWxlIjp7IiRpZCI6IjQ4Mi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NDgzIiwiTWFyZ2luIjp7IiRpZCI6IjQ4NCIsIlRvcCI6MC4wLCJMZWZ0Ijo0LjAsIlJpZ2h0Ijo0LjAsIkJvdHRvbSI6MC4wfSwiUGFkZGluZyI6eyIkaWQiOiI0ODUiLCJUb3AiOjAuMCwiTGVmdCI6MC4wLCJSaWdodCI6MC4wLCJCb3R0b20iOjAuMH0sIkJhY2tncm91bmQiOnsiJGlkIjoiNDg2IiwiQ29sb3IiOnsiJGlkIjoiNDg3IiwiQSI6MjU1LCJSIjoyMjMsIkciOjExMCwiQiI6ODN9fSwiSXNWaXNpYmxlIjp0cnVlLCJXaWR0aCI6MC4wLCJIZWlnaHQiOjE2LjAsIkJvcmRlclN0eWxlIjp7IiRpZCI6IjQ4OCIsIkxpbmVDb2xvciI6eyIkaWQiOiI0ODkiLCIkdHlwZSI6Ik5MUkUuQ29tbW9uLkRvbS5Tb2xpZENvbG9yQnJ1c2gsIE5MUkUuQ29tbW9uIiwiQ29sb3IiOnsiJGlkIjoiNDkwIiwiQSI6MjU1LCJSIjoyNTUsIkciOjAsIkIiOjB9fSwiTGluZVdlaWdodCI6MC4wLCJMaW5lVHlwZSI6MCwiUGFyZW50U3R5bGUiOm51bGx9LCJQYXJlbnRTdHlsZSI6bnVsbH0sIlRpdGxlU3R5bGUiOnsiJGlkIjoiNDkxIiwiRm9udFNldHRpbmdzIjp7IiRpZCI6IjQ5MiIsIkZvbnRTaXplIjoxMSwiRm9udE5hbWUiOiJTZWdvZSBVSSIsIklzQm9sZCI6ZmFsc2UsIklzSXRhbGljIjpmYWxzZSwiSXNVbmRlcmxpbmVkIjpmYWxzZSwiUGFyZW50U3R5bGUiOm51bGx9LCJBdXRvU2l6ZSI6MCwiRm9yZWdyb3VuZCI6eyIkaWQiOiI0OTMiLCJDb2xvciI6eyIkaWQiOiI0OTQ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NDk1IiwiVG9wIjowLjAsIkxlZnQiOjAuMCwiUmlnaHQiOjAuMCwiQm90dG9tIjowLjB9LCJQYWRkaW5nIjp7IiRpZCI6IjQ5NiIsIlRvcCI6MC4wLCJMZWZ0IjowLjAsIlJpZ2h0IjowLjAsIkJvdHRvbSI6MC4wfSwiQmFja2dyb3VuZCI6eyIkaWQiOiI0OTciLCJDb2xvciI6eyIkaWQiOiI0OTgiLCJBIjowLCJSIjoyNTUsIkciOjI1NSwiQiI6MjU1fX0sIklzVmlzaWJsZSI6dHJ1ZSwiV2lkdGgiOjAuMCwiSGVpZ2h0IjowLjAsIkJvcmRlclN0eWxlIjp7IiRpZCI6IjQ5OSIsIkxpbmVDb2xvciI6bnVsbCwiTGluZVdlaWdodCI6MC4wLCJMaW5lVHlwZSI6MCwiUGFyZW50U3R5bGUiOm51bGx9LCJQYXJlbnRTdHlsZSI6bnVsbH0sIkRhdGVTdHlsZSI6eyIkaWQiOiI1MDAiLCJGb250U2V0dGluZ3MiOnsiJGlkIjoiNTAxIiwiRm9udFNpemUiOjEwLCJGb250TmFtZSI6IkNhbGlicmkiLCJJc0JvbGQiOmZhbHNlLCJJc0l0YWxpYyI6ZmFsc2UsIklzVW5kZXJsaW5lZCI6ZmFsc2UsIlBhcmVudFN0eWxlIjpudWxsfSwiQXV0b1NpemUiOjAsIkZvcmVncm91bmQiOnsiJGlkIjoiNTAyIiwiQ29sb3IiOnsiJGlkIjoiNTAz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UwNCIsIlRvcCI6MC4wLCJMZWZ0IjowLjAsIlJpZ2h0IjowLjAsIkJvdHRvbSI6MC4wfSwiUGFkZGluZyI6eyIkaWQiOiI1MDUiLCJUb3AiOjAuMCwiTGVmdCI6MC4wLCJSaWdodCI6MC4wLCJCb3R0b20iOjAuMH0sIkJhY2tncm91bmQiOnsiJGlkIjoiNTA2IiwiQ29sb3IiOnsiJHJlZiI6IjE0MCJ9fSwiSXNWaXNpYmxlIjpmYWxzZSwiV2lkdGgiOjAuMCwiSGVpZ2h0IjowLjAsIkJvcmRlclN0eWxlIjp7IiRpZCI6IjUwNyIsIkxpbmVDb2xvciI6bnVsbCwiTGluZVdlaWdodCI6MC4wLCJMaW5lVHlwZSI6MCwiUGFyZW50U3R5bGUiOm51bGx9LCJQYXJlbnRTdHlsZSI6bnVsbH0sIkRhdGVGb3JtYXQiOnsiJGlkIjoiNTA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wOSIsIkZvcm1hdCI6MCwiSXNWaXNpYmxlIjpmYWxzZSwiTGFzdEtub3duVmlzaWJpbGl0eVN0YXRlIjpmYWxzZX0sIklzVmlzaWJsZSI6dHJ1ZSwiUGFyZW50U3R5bGUiOm51bGx9LCJJbmRleCI6MTQsIlNtYXJ0RHVyYXRpb25BY3RpdmF0ZWQiOmZhbHNlLCJEYXRlRm9ybWF0Ijp7IiRyZWYiOiI1MDgifSwiV2Vla051bWJlcmluZyI6eyIkaWQiOiI1MTAiLCJGb3JtYXQiOjAsIklzVmlzaWJsZSI6ZmFsc2UsIkxhc3RLbm93blZpc2liaWxpdHlTdGF0ZSI6ZmFsc2V9LCJJZCI6IjhkMzhhYmY2LTQzNGYtNDliNS05ZGMyLTRhZTFlZTM2OTM1ZSIsIkltcG9ydElkIjpudWxsLCJUaXRsZSI6IkFjdGl2aXR5IiwiTm90ZSI6bnVsbCwiSHlwZXJsaW5rIjp7IiRpZCI6IjUxMSIsIkFkZHJlc3MiOm51bGwsIlN1YkFkZHJlc3MiOm51bGx9LCJJc0NoYW5nZWQiOmZhbHNlLCJJc05ldyI6ZmFsc2V9fSx7IiRpZCI6IjUxMiIsIl9hdHRhY2hlZE1pbGVzdG9uZXMiOltdLCJUYXNrRGVmaW5pdGlvbiI6eyIkaWQiOiI1MTMiLCJHcm91cE5hbWUiOiI1YThlMzVkNC0yYTNmLTQ0NTUtODZmYS1hYTAzODNhYjhlODQiLCJTdGFydERhdGUiOiIyMDIxLTA1LTA3VDAwOjAwOjAwIiwiRW5kRGF0ZSI6IjIwMjEtMDctMTVUMTE6NTk6MDAiLCJQZXJjZW50YWdlQ29tcGxldGUiOm51bGwsIlN0eWxlIjp7IiRpZCI6IjUxNCIsIlNoYXBlIjo3LCJTaGFwZVRoaWNrbmVzcyI6MSwiRHVyYXRpb25Gb3JtYXQiOjAsIkluY2x1ZGVOb25Xb3JraW5nRGF5c0luRHVyYXRpb24iOmZhbHNlLCJQZXJjZW50YWdlQ29tcGxldGVTdHlsZSI6eyIkaWQiOiI1MTUiLCJGb250U2V0dGluZ3MiOnsiJGlkIjoiNTE2IiwiRm9udFNpemUiOjEwLCJGb250TmFtZSI6IkNhbGlicmkiLCJJc0JvbGQiOnRydWUsIklzSXRhbGljIjpmYWxzZSwiSXNVbmRlcmxpbmVkIjpmYWxzZSwiUGFyZW50U3R5bGUiOm51bGx9LCJBdXRvU2l6ZSI6MCwiRm9yZWdyb3VuZCI6eyIkcmVmIjoiMTkyIn0sIk1heFdpZHRoIjoyMDAuMCwiTWF4SGVpZ2h0IjoiSW5maW5pdHkiLCJTbWFydEZvcmVncm91bmRJc0FjdGl2ZSI6ZmFsc2UsIkhvcml6b250YWxBbGlnbm1lbnQiOjEsIlZlcnRpY2FsQWxpZ25tZW50IjowLCJTbWFydEZvcmVncm91bmQiOm51bGwsIkJhY2tncm91bmRGaWxsVHlwZSI6MCwiTWFyZ2luIjp7IiRpZCI6IjUxNyIsIlRvcCI6MC4wLCJMZWZ0IjowLjAsIlJpZ2h0IjowLjAsIkJvdHRvbSI6MC4wfSwiUGFkZGluZyI6eyIkaWQiOiI1MTgiLCJUb3AiOjAuMCwiTGVmdCI6MC4wLCJSaWdodCI6MC4wLCJCb3R0b20iOjAuMH0sIkJhY2tncm91bmQiOnsiJHJlZiI6IjEzOSJ9LCJJc1Zpc2libGUiOnRydWUsIldpZHRoIjowLjAsIkhlaWdodCI6MC4wLCJCb3JkZXJTdHlsZSI6eyIkaWQiOiI1MTkiLCJMaW5lQ29sb3IiOm51bGwsIkxpbmVXZWlnaHQiOjAuMCwiTGluZVR5cGUiOjAsIlBhcmVudFN0eWxlIjpudWxsfSwiUGFyZW50U3R5bGUiOm51bGx9LCJEdXJhdGlvblN0eWxlIjp7IiRpZCI6IjUyMCIsIkZvbnRTZXR0aW5ncyI6eyIkaWQiOiI1MjEiLCJGb250U2l6ZSI6MTAsIkZvbnROYW1lIjoiQ2FsaWJyaSIsIklzQm9sZCI6ZmFsc2UsIklzSXRhbGljIjpmYWxzZSwiSXNVbmRlcmxpbmVkIjpmYWxzZSwiUGFyZW50U3R5bGUiOm51bGx9LCJBdXRvU2l6ZSI6MCwiRm9yZWdyb3VuZCI6eyIkaWQiOiI1MjIiLCJDb2xvciI6eyIkcmVmIjoiMjQ1In19LCJNYXhXaWR0aCI6MjAwLjAsIk1heEhlaWdodCI6IkluZmluaXR5IiwiU21hcnRGb3JlZ3JvdW5kSXNBY3RpdmUiOmZhbHNlLCJIb3Jpem9udGFsQWxpZ25tZW50IjowLCJWZXJ0aWNhbEFsaWdubWVudCI6MCwiU21hcnRGb3JlZ3JvdW5kIjpudWxsLCJCYWNrZ3JvdW5kRmlsbFR5cGUiOjAsIk1hcmdpbiI6eyIkaWQiOiI1MjMiLCJUb3AiOjAuMCwiTGVmdCI6MC4wLCJSaWdodCI6MC4wLCJCb3R0b20iOjAuMH0sIlBhZGRpbmciOnsiJGlkIjoiNTI0IiwiVG9wIjowLjAsIkxlZnQiOjAuMCwiUmlnaHQiOjAuMCwiQm90dG9tIjowLjB9LCJCYWNrZ3JvdW5kIjp7IiRyZWYiOiIyNDgifSwiSXNWaXNpYmxlIjp0cnVlLCJXaWR0aCI6MC4wLCJIZWlnaHQiOjAuMCwiQm9yZGVyU3R5bGUiOnsiJGlkIjoiNTI1IiwiTGluZUNvbG9yIjpudWxsLCJMaW5lV2VpZ2h0IjowLjAsIkxpbmVUeXBlIjowLCJQYXJlbnRTdHlsZSI6bnVsbH0sIlBhcmVudFN0eWxlIjpudWxsfSwiSG9yaXpvbnRhbENvbm5lY3RvclN0eWxlIjp7IiRpZCI6IjUyNiIsIkxpbmVDb2xvciI6eyIkcmVmIjoiNjQifSwiTGluZVdlaWdodCI6MS4wLCJMaW5lVHlwZSI6MCwiUGFyZW50U3R5bGUiOm51bGx9LCJWZXJ0aWNhbENvbm5lY3RvclN0eWxlIjp7IiRpZCI6IjUyNy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NTI4IiwiTWFyZ2luIjp7IiRpZCI6IjUyOSIsIlRvcCI6MC4wLCJMZWZ0Ijo0LjAsIlJpZ2h0Ijo0LjAsIkJvdHRvbSI6MC4wfSwiUGFkZGluZyI6eyIkaWQiOiI1MzAiLCJUb3AiOjAuMCwiTGVmdCI6MC4wLCJSaWdodCI6MC4wLCJCb3R0b20iOjAuMH0sIkJhY2tncm91bmQiOnsiJGlkIjoiNTMxIiwiQ29sb3IiOnsiJGlkIjoiNTMyIiwiQSI6MjU1LCJSIjoyMjMsIkciOjExMCwiQiI6ODN9fSwiSXNWaXNpYmxlIjp0cnVlLCJXaWR0aCI6MC4wLCJIZWlnaHQiOjE2LjAsIkJvcmRlclN0eWxlIjp7IiRpZCI6IjUzMyIsIkxpbmVDb2xvciI6eyIkaWQiOiI1MzQiLCIkdHlwZSI6Ik5MUkUuQ29tbW9uLkRvbS5Tb2xpZENvbG9yQnJ1c2gsIE5MUkUuQ29tbW9uIiwiQ29sb3IiOnsiJGlkIjoiNTM1IiwiQSI6MjU1LCJSIjoyNTUsIkciOjAsIkIiOjB9fSwiTGluZVdlaWdodCI6MC4wLCJMaW5lVHlwZSI6MCwiUGFyZW50U3R5bGUiOm51bGx9LCJQYXJlbnRTdHlsZSI6bnVsbH0sIlRpdGxlU3R5bGUiOnsiJGlkIjoiNTM2IiwiRm9udFNldHRpbmdzIjp7IiRpZCI6IjUzNyIsIkZvbnRTaXplIjoxMSwiRm9udE5hbWUiOiJTZWdvZSBVSSIsIklzQm9sZCI6ZmFsc2UsIklzSXRhbGljIjpmYWxzZSwiSXNVbmRlcmxpbmVkIjpmYWxzZSwiUGFyZW50U3R5bGUiOm51bGx9LCJBdXRvU2l6ZSI6MCwiRm9yZWdyb3VuZCI6eyIkaWQiOiI1MzgiLCJDb2xvciI6eyIkaWQiOiI1Mzk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NTQwIiwiVG9wIjowLjAsIkxlZnQiOjAuMCwiUmlnaHQiOjAuMCwiQm90dG9tIjowLjB9LCJQYWRkaW5nIjp7IiRpZCI6IjU0MSIsIlRvcCI6MC4wLCJMZWZ0IjowLjAsIlJpZ2h0IjowLjAsIkJvdHRvbSI6MC4wfSwiQmFja2dyb3VuZCI6eyIkaWQiOiI1NDIiLCJDb2xvciI6eyIkaWQiOiI1NDMiLCJBIjowLCJSIjoyNTUsIkciOjI1NSwiQiI6MjU1fX0sIklzVmlzaWJsZSI6dHJ1ZSwiV2lkdGgiOjAuMCwiSGVpZ2h0IjowLjAsIkJvcmRlclN0eWxlIjp7IiRpZCI6IjU0NCIsIkxpbmVDb2xvciI6bnVsbCwiTGluZVdlaWdodCI6MC4wLCJMaW5lVHlwZSI6MCwiUGFyZW50U3R5bGUiOm51bGx9LCJQYXJlbnRTdHlsZSI6bnVsbH0sIkRhdGVTdHlsZSI6eyIkaWQiOiI1NDUiLCJGb250U2V0dGluZ3MiOnsiJGlkIjoiNTQ2IiwiRm9udFNpemUiOjEwLCJGb250TmFtZSI6IkNhbGlicmkiLCJJc0JvbGQiOmZhbHNlLCJJc0l0YWxpYyI6ZmFsc2UsIklzVW5kZXJsaW5lZCI6ZmFsc2UsIlBhcmVudFN0eWxlIjpudWxsfSwiQXV0b1NpemUiOjAsIkZvcmVncm91bmQiOnsiJGlkIjoiNTQ3IiwiQ29sb3IiOnsiJGlkIjoiNTQ4IiwiQSI6MjU1LCJSIjo3MCwiRyI6NzAsIkIiOjcwfX0sIk1heFdpZHRoIjoyMDAuMCwiTWF4SGVpZ2h0IjoiSW5maW5pdHkiLCJTbWFydEZvcmVncm91bmRJc0FjdGl2ZSI6ZmFsc2UsIkhvcml6b250YWxBbGlnbm1lbnQiOjAsIlZlcnRpY2FsQWxpZ25tZW50IjowLCJTbWFydEZvcmVncm91bmQiOm51bGwsIkJhY2tncm91bmRGaWxsVHlwZSI6MCwiTWFyZ2luIjp7IiRpZCI6IjU0OSIsIlRvcCI6MC4wLCJMZWZ0IjowLjAsIlJpZ2h0IjowLjAsIkJvdHRvbSI6MC4wfSwiUGFkZGluZyI6eyIkaWQiOiI1NTAiLCJUb3AiOjAuMCwiTGVmdCI6MC4wLCJSaWdodCI6MC4wLCJCb3R0b20iOjAuMH0sIkJhY2tncm91bmQiOnsiJGlkIjoiNTUxIiwiQ29sb3IiOnsiJGlkIjoiNTUyIiwiQSI6MCwiUiI6MjU1LCJHIjoyNTUsIkIiOjI1NX19LCJJc1Zpc2libGUiOnRydWUsIldpZHRoIjowLjAsIkhlaWdodCI6MC4wLCJCb3JkZXJTdHlsZSI6eyIkaWQiOiI1NTMiLCJMaW5lQ29sb3IiOm51bGwsIkxpbmVXZWlnaHQiOjAuMCwiTGluZVR5cGUiOjAsIlBhcmVudFN0eWxlIjpudWxsfSwiUGFyZW50U3R5bGUiOm51bGx9LCJEYXRlRm9ybWF0Ijp7IiRpZCI6IjU1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TUiLCJGb3JtYXQiOjAsIklzVmlzaWJsZSI6ZmFsc2UsIkxhc3RLbm93blZpc2liaWxpdHlTdGF0ZSI6ZmFsc2V9LCJJc1Zpc2libGUiOnRydWUsIlBhcmVudFN0eWxlIjpudWxsfSwiSW5kZXgiOjE1LCJTbWFydER1cmF0aW9uQWN0aXZhdGVkIjpmYWxzZSwiRGF0ZUZvcm1hdCI6eyIkcmVmIjoiNTU0In0sIldlZWtOdW1iZXJpbmciOnsiJGlkIjoiNTU2IiwiRm9ybWF0IjowLCJJc1Zpc2libGUiOmZhbHNlLCJMYXN0S25vd25WaXNpYmlsaXR5U3RhdGUiOmZhbHNlfSwiSWQiOiJmMWIwM2I5Zi1hZGIyLTQ2ZDYtYjc0ZS1lZjY2ZDJjNjYyZDEiLCJJbXBvcnRJZCI6bnVsbCwiVGl0bGUiOiJJbml0aWF0aXZlIiwiTm90ZSI6bnVsbCwiSHlwZXJsaW5rIjp7IiRpZCI6IjU1NyIsIkFkZHJlc3MiOm51bGwsIlN1YkFkZHJlc3MiOm51bGx9LCJJc0NoYW5nZWQiOmZhbHNlLCJJc05ldyI6ZmFsc2V9fV0sIl9taWxlc3RvbmVzIjpbXSwiSWQiOiI1YThlMzVkNC0yYTNmLTQ0NTUtODZmYS1hYTAzODNhYjhlODQiLCJJc1NpbmdsZUl0ZW1Sb3ciOmZhbHNlfSx7IiRpZCI6IjU1OCIsIl90YXNrcyI6W3siJGlkIjoiNTU5IiwiX2F0dGFjaGVkTWlsZXN0b25lcyI6W3siJGlkIjoiNTYwIiwiRGF0ZSI6IjIwMjEtMDYtMDdUMTE6NTk6MDAiLCJTdHlsZSI6eyIkaWQiOiI1NjEiLCJTaGFwZSI6MTQsIkNvbm5lY3Rvck1hcmdpbiI6eyIkaWQiOiI1NjIiLCJUb3AiOjAuMCwiTGVmdCI6Mi4wLCJSaWdodCI6Mi4wLCJCb3R0b20iOjAuMH0sIkNvbm5lY3RvclN0eWxlIjp7IiRpZCI6IjU2MyIsIkxpbmVDb2xvciI6eyIkaWQiOiI1NjQiLCIkdHlwZSI6Ik5MUkUuQ29tbW9uLkRvbS5Tb2xpZENvbG9yQnJ1c2gsIE5MUkUuQ29tbW9uIiwiQ29sb3IiOnsiJGlkIjoiNTY1IiwiQSI6MTI3LCJSIjoxMjcsIkciOjk1LCJCIjo4Mn19LCJMaW5lV2VpZ2h0IjoxLjAsIkxpbmVUeXBlIjowLCJQYXJlbnRTdHlsZSI6bnVsbH0sIklzQmVsb3dUaW1lYmFuZCI6dHJ1ZSwiUG9zaXRpb25PblRhc2siOjMsIkhpZGVEYXRlIjpmYWxzZSwiU2hhcGVTaXplIjozLCJTcGFjaW5nIjoxLjAsIlBhZGRpbmciOnsiJHJlZiI6IjEyIn0sIlNoYXBlU3R5bGUiOnsiJGlkIjoiNTY2IiwiTWFyZ2luIjp7IiRyZWYiOiIxNCJ9LCJQYWRkaW5nIjp7IiRyZWYiOiIxNSJ9LCJCYWNrZ3JvdW5kIjp7IiRpZCI6IjU2NyIsIkNvbG9yIjp7IiRpZCI6IjU2OCIsIkEiOjIwNCwiUiI6MTMyLCJHIjo2MCwiQiI6MTJ9fSwiSXNWaXNpYmxlIjp0cnVlLCJXaWR0aCI6MTYuMCwiSGVpZ2h0IjoxNy40NDI1MjAxNDE2MDE1NjMsIkJvcmRlclN0eWxlIjp7IiRpZCI6IjU2OSIsIkxpbmVDb2xvciI6eyIkcmVmIjoiNDAyIn0sIkxpbmVXZWlnaHQiOjAuMCwiTGluZVR5cGUiOjAsIlBhcmVudFN0eWxlIjpudWxsfSwiUGFyZW50U3R5bGUiOm51bGx9LCJUaXRsZVN0eWxlIjp7IiRpZCI6IjU3MCIsIkZvbnRTZXR0aW5ncyI6eyIkaWQiOiI1NzEiLCJGb250U2l6ZSI6MTAsIkZvbnROYW1lIjoiU2Vnb2UgVUkiLCJJc0JvbGQiOnRydWUsIklzSXRhbGljIjpmYWxzZSwiSXNVbmRlcmxpbmVkIjpmYWxzZSwiUGFyZW50U3R5bGUiOm51bGx9LCJBdXRvU2l6ZSI6MCwiRm9yZWdyb3VuZCI6eyIkaWQiOiI1NzIiLCJDb2xvciI6eyIkaWQiOiI1NzM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NTc0IiwiQ29sb3IiOnsiJGlkIjoiNTc1IiwiQSI6MCwiUiI6MjU1LCJHIjoyNTUsIkIiOjI1NX19LCJJc1Zpc2libGUiOmZhbHNlLCJXaWR0aCI6MC4wLCJIZWlnaHQiOjAuMCwiQm9yZGVyU3R5bGUiOnsiJGlkIjoiNTc2IiwiTGluZUNvbG9yIjpudWxsLCJMaW5lV2VpZ2h0IjowLjAsIkxpbmVUeXBlIjowLCJQYXJlbnRTdHlsZSI6bnVsbH0sIlBhcmVudFN0eWxlIjpudWxsfSwiRGF0ZVN0eWxlIjp7IiRpZCI6IjU3NyIsIkZvbnRTZXR0aW5ncyI6eyIkaWQiOiI1NzgiLCJGb250U2l6ZSI6MTAsIkZvbnROYW1lIjoiQ2FsaWJyaSIsIklzQm9sZCI6ZmFsc2UsIklzSXRhbGljIjpmYWxzZSwiSXNVbmRlcmxpbmVkIjpmYWxzZSwiUGFyZW50U3R5bGUiOm51bGx9LCJBdXRvU2l6ZSI6MCwiRm9yZWdyb3VuZCI6eyIkaWQiOiI1NzkiLCJDb2xvciI6eyIkaWQiOiI1ODA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U4MSIsIkNvbG9yIjp7IiRpZCI6IjU4MiIsIkEiOjAsIlIiOjI1NSwiRyI6MjU1LCJCIjoyNTV9fSwiSXNWaXNpYmxlIjpmYWxzZSwiV2lkdGgiOjAuMCwiSGVpZ2h0IjowLjAsIkJvcmRlclN0eWxlIjp7IiRpZCI6IjU4MyIsIkxpbmVDb2xvciI6bnVsbCwiTGluZVdlaWdodCI6MC4wLCJMaW5lVHlwZSI6MCwiUGFyZW50U3R5bGUiOm51bGx9LCJQYXJlbnRTdHlsZSI6bnVsbH0sIkRhdGVGb3JtYXQiOnsiJGlkIjoiNTg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4NSIsIkZvcm1hdCI6MCwiSXNWaXNpYmxlIjpmYWxzZSwiTGFzdEtub3duVmlzaWJpbGl0eVN0YXRlIjpmYWxzZX0sIklzVmlzaWJsZSI6dHJ1ZSwiUGFyZW50U3R5bGUiOm51bGx9LCJJbmRleCI6MjAsIlBlcmNlbnRhZ2VDb21wbGV0ZSI6bnVsbCwiUG9zaXRpb24iOnsiUmF0aW8iOjAuMCwiSXNDdXN0b20iOmZhbHNlfSwiRGF0ZUZvcm1hdCI6eyIkcmVmIjoiNTg0In0sIldlZWtOdW1iZXJpbmciOnsiJGlkIjoiNTg2IiwiRm9ybWF0IjowLCJJc1Zpc2libGUiOmZhbHNlLCJMYXN0S25vd25WaXNpYmlsaXR5U3RhdGUiOmZhbHNlfSwiUmVsYXRlZFRhc2tJZCI6ImM3NzcwZWIzLWU0MzQtNDQ1MC04M2ViLWYwY2RhNTMyNDFjNyIsIklkIjoiNWYyMmUyOTUtMjY5Zi00MmU5LWIxY2UtOThiNDExOGFiM2QwIiwiSW1wb3J0SWQiOiIiLCJUaXRsZSI6Ik1pbGVzdG9uZSIsIk5vdGUiOm51bGwsIkh5cGVybGluayI6eyIkaWQiOiI1ODciLCJBZGRyZXNzIjoiIiwiU3ViQWRkcmVzcyI6IiJ9LCJJc0NoYW5nZWQiOmZhbHNlLCJJc05ldyI6ZmFsc2V9XSwiVGFza0RlZmluaXRpb24iOnsiJGlkIjoiNTg4IiwiR3JvdXBOYW1lIjoiZmZmMmI3MzUtM2I5Zi00OTEwLWJkMDctZjI1ODIzNTVhNjM1IiwiU3RhcnREYXRlIjoiMjAyMS0wNC0wMlQwMDowMDowMFoiLCJFbmREYXRlIjoiMjAyMS0wNi0xMFQxMTo1OTowMFoiLCJQZXJjZW50YWdlQ29tcGxldGUiOm51bGwsIlN0eWxlIjp7IiRpZCI6IjU4OSIsIlNoYXBlIjo3LCJTaGFwZVRoaWNrbmVzcyI6MSwiRHVyYXRpb25Gb3JtYXQiOjAsIkluY2x1ZGVOb25Xb3JraW5nRGF5c0luRHVyYXRpb24iOmZhbHNlLCJQZXJjZW50YWdlQ29tcGxldGVTdHlsZSI6eyIkaWQiOiI1OTAiLCJGb250U2V0dGluZ3MiOnsiJGlkIjoiNTkxIiwiRm9udFNpemUiOjEwLCJGb250TmFtZSI6IkNhbGlicmkiLCJJc0JvbGQiOnRydWUsIklzSXRhbGljIjpmYWxzZSwiSXNVbmRlcmxpbmVkIjpmYWxzZSwiUGFyZW50U3R5bGUiOm51bGx9LCJBdXRvU2l6ZSI6MCwiRm9yZWdyb3VuZCI6eyIkcmVmIjoiMTkyIn0sIk1heFdpZHRoIjoyMDAuMCwiTWF4SGVpZ2h0IjoiSW5maW5pdHkiLCJTbWFydEZvcmVncm91bmRJc0FjdGl2ZSI6ZmFsc2UsIkhvcml6b250YWxBbGlnbm1lbnQiOjAsIlZlcnRpY2FsQWxpZ25tZW50IjowLCJTbWFydEZvcmVncm91bmQiOm51bGwsIkJhY2tncm91bmRGaWxsVHlwZSI6MCwiTWFyZ2luIjp7IiRpZCI6IjU5MiIsIlRvcCI6MC4wLCJMZWZ0IjowLjAsIlJpZ2h0IjowLjAsIkJvdHRvbSI6MC4wfSwiUGFkZGluZyI6eyIkaWQiOiI1OTMiLCJUb3AiOjAuMCwiTGVmdCI6MC4wLCJSaWdodCI6MC4wLCJCb3R0b20iOjAuMH0sIkJhY2tncm91bmQiOnsiJHJlZiI6IjEzOSJ9LCJJc1Zpc2libGUiOnRydWUsIldpZHRoIjowLjAsIkhlaWdodCI6MC4wLCJCb3JkZXJTdHlsZSI6eyIkaWQiOiI1OTQiLCJMaW5lQ29sb3IiOm51bGwsIkxpbmVXZWlnaHQiOjAuMCwiTGluZVR5cGUiOjAsIlBhcmVudFN0eWxlIjpudWxsfSwiUGFyZW50U3R5bGUiOm51bGx9LCJEdXJhdGlvblN0eWxlIjp7IiRpZCI6IjU5NSIsIkZvbnRTZXR0aW5ncyI6eyIkaWQiOiI1OTYiLCJGb250U2l6ZSI6MTAsIkZvbnROYW1lIjoiQ2FsaWJyaSIsIklzQm9sZCI6ZmFsc2UsIklzSXRhbGljIjpmYWxzZSwiSXNVbmRlcmxpbmVkIjpmYWxzZSwiUGFyZW50U3R5bGUiOm51bGx9LCJBdXRvU2l6ZSI6MCwiRm9yZWdyb3VuZCI6eyIkaWQiOiI1OTciLCJDb2xvciI6eyIkcmVmIjoiMjQ1In19LCJNYXhXaWR0aCI6MjAwLjAsIk1heEhlaWdodCI6IkluZmluaXR5IiwiU21hcnRGb3JlZ3JvdW5kSXNBY3RpdmUiOmZhbHNlLCJIb3Jpem9udGFsQWxpZ25tZW50IjowLCJWZXJ0aWNhbEFsaWdubWVudCI6MCwiU21hcnRGb3JlZ3JvdW5kIjpudWxsLCJCYWNrZ3JvdW5kRmlsbFR5cGUiOjAsIk1hcmdpbiI6eyIkaWQiOiI1OTgiLCJUb3AiOjAuMCwiTGVmdCI6MC4wLCJSaWdodCI6MC4wLCJCb3R0b20iOjAuMH0sIlBhZGRpbmciOnsiJGlkIjoiNTk5IiwiVG9wIjowLjAsIkxlZnQiOjAuMCwiUmlnaHQiOjAuMCwiQm90dG9tIjowLjB9LCJCYWNrZ3JvdW5kIjp7IiRyZWYiOiIyNDgifSwiSXNWaXNpYmxlIjp0cnVlLCJXaWR0aCI6MC4wLCJIZWlnaHQiOjAuMCwiQm9yZGVyU3R5bGUiOnsiJGlkIjoiNjAwIiwiTGluZUNvbG9yIjpudWxsLCJMaW5lV2VpZ2h0IjowLjAsIkxpbmVUeXBlIjowLCJQYXJlbnRTdHlsZSI6bnVsbH0sIlBhcmVudFN0eWxlIjpudWxsfSwiSG9yaXpvbnRhbENvbm5lY3RvclN0eWxlIjp7IiRpZCI6IjYwMSIsIkxpbmVDb2xvciI6eyIkcmVmIjoiNjQifSwiTGluZVdlaWdodCI6MS4wLCJMaW5lVHlwZSI6MCwiUGFyZW50U3R5bGUiOm51bGx9LCJWZXJ0aWNhbENvbm5lY3RvclN0eWxlIjp7IiRpZCI6IjYwMi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NjAzIiwiTWFyZ2luIjp7IiRpZCI6IjYwNCIsIlRvcCI6MC4wLCJMZWZ0Ijo0LjAsIlJpZ2h0Ijo0LjAsIkJvdHRvbSI6MC4wfSwiUGFkZGluZyI6eyIkaWQiOiI2MDUiLCJUb3AiOjAuMCwiTGVmdCI6MC4wLCJSaWdodCI6MC4wLCJCb3R0b20iOjAuMH0sIkJhY2tncm91bmQiOnsiJGlkIjoiNjA2IiwiQ29sb3IiOnsiJGlkIjoiNjA3IiwiQSI6MjU1LCJSIjoyMjMsIkciOjExMCwiQiI6ODN9fSwiSXNWaXNpYmxlIjp0cnVlLCJXaWR0aCI6MC4wLCJIZWlnaHQiOjE2LjAsIkJvcmRlclN0eWxlIjp7IiRpZCI6IjYwOCIsIkxpbmVDb2xvciI6eyIkaWQiOiI2MDkiLCIkdHlwZSI6Ik5MUkUuQ29tbW9uLkRvbS5Tb2xpZENvbG9yQnJ1c2gsIE5MUkUuQ29tbW9uIiwiQ29sb3IiOnsiJGlkIjoiNjEwIiwiQSI6MjU1LCJSIjoyNTUsIkciOjAsIkIiOjB9fSwiTGluZVdlaWdodCI6MC4wLCJMaW5lVHlwZSI6MCwiUGFyZW50U3R5bGUiOm51bGx9LCJQYXJlbnRTdHlsZSI6bnVsbH0sIlRpdGxlU3R5bGUiOnsiJGlkIjoiNjExIiwiRm9udFNldHRpbmdzIjp7IiRpZCI6IjYxMiIsIkZvbnRTaXplIjoxMSwiRm9udE5hbWUiOiJTZWdvZSBVSSIsIklzQm9sZCI6ZmFsc2UsIklzSXRhbGljIjpmYWxzZSwiSXNVbmRlcmxpbmVkIjpmYWxzZSwiUGFyZW50U3R5bGUiOm51bGx9LCJBdXRvU2l6ZSI6MCwiRm9yZWdyb3VuZCI6eyIkaWQiOiI2MTMiLCJDb2xvciI6eyIkaWQiOiI2MTQ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NjE1IiwiVG9wIjowLjAsIkxlZnQiOjAuMCwiUmlnaHQiOjAuMCwiQm90dG9tIjowLjB9LCJQYWRkaW5nIjp7IiRpZCI6IjYxNiIsIlRvcCI6MC4wLCJMZWZ0IjowLjAsIlJpZ2h0IjowLjAsIkJvdHRvbSI6MC4wfSwiQmFja2dyb3VuZCI6eyIkaWQiOiI2MTciLCJDb2xvciI6eyIkaWQiOiI2MTgiLCJBIjowLCJSIjoyNTUsIkciOjI1NSwiQiI6MjU1fX0sIklzVmlzaWJsZSI6dHJ1ZSwiV2lkdGgiOjAuMCwiSGVpZ2h0IjowLjAsIkJvcmRlclN0eWxlIjp7IiRpZCI6IjYxOSIsIkxpbmVDb2xvciI6bnVsbCwiTGluZVdlaWdodCI6MC4wLCJMaW5lVHlwZSI6MCwiUGFyZW50U3R5bGUiOm51bGx9LCJQYXJlbnRTdHlsZSI6bnVsbH0sIkRhdGVTdHlsZSI6eyIkaWQiOiI2MjAiLCJGb250U2V0dGluZ3MiOnsiJGlkIjoiNjIxIiwiRm9udFNpemUiOjEwLCJGb250TmFtZSI6IkNhbGlicmkiLCJJc0JvbGQiOmZhbHNlLCJJc0l0YWxpYyI6ZmFsc2UsIklzVW5kZXJsaW5lZCI6ZmFsc2UsIlBhcmVudFN0eWxlIjpudWxsfSwiQXV0b1NpemUiOjAsIkZvcmVncm91bmQiOnsiJGlkIjoiNjIyIiwiQ29sb3IiOnsiJGlkIjoiNjIzIiwiQSI6MjU1LCJSIjo3MCwiRyI6NzAsIkIiOjcwfX0sIk1heFdpZHRoIjoyMDAuMCwiTWF4SGVpZ2h0IjoiSW5maW5pdHkiLCJTbWFydEZvcmVncm91bmRJc0FjdGl2ZSI6ZmFsc2UsIkhvcml6b250YWxBbGlnbm1lbnQiOjAsIlZlcnRpY2FsQWxpZ25tZW50IjowLCJTbWFydEZvcmVncm91bmQiOm51bGwsIkJhY2tncm91bmRGaWxsVHlwZSI6MCwiTWFyZ2luIjp7IiRpZCI6IjYyNCIsIlRvcCI6MC4wLCJMZWZ0IjowLjAsIlJpZ2h0IjowLjAsIkJvdHRvbSI6MC4wfSwiUGFkZGluZyI6eyIkaWQiOiI2MjUiLCJUb3AiOjAuMCwiTGVmdCI6MC4wLCJSaWdodCI6MC4wLCJCb3R0b20iOjAuMH0sIkJhY2tncm91bmQiOnsiJGlkIjoiNjI2IiwiQ29sb3IiOnsiJGlkIjoiNjI3IiwiQSI6MCwiUiI6MjU1LCJHIjoyNTUsIkIiOjI1NX19LCJJc1Zpc2libGUiOnRydWUsIldpZHRoIjowLjAsIkhlaWdodCI6MC4wLCJCb3JkZXJTdHlsZSI6eyIkaWQiOiI2MjgiLCJMaW5lQ29sb3IiOm51bGwsIkxpbmVXZWlnaHQiOjAuMCwiTGluZVR5cGUiOjAsIlBhcmVudFN0eWxlIjpudWxsfSwiUGFyZW50U3R5bGUiOm51bGx9LCJEYXRlRm9ybWF0Ijp7IiRpZCI6IjYy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zAiLCJGb3JtYXQiOjAsIklzVmlzaWJsZSI6ZmFsc2UsIkxhc3RLbm93blZpc2liaWxpdHlTdGF0ZSI6ZmFsc2V9LCJJc1Zpc2libGUiOnRydWUsIlBhcmVudFN0eWxlIjpudWxsfSwiSW5kZXgiOjE3LCJTbWFydER1cmF0aW9uQWN0aXZhdGVkIjpmYWxzZSwiRGF0ZUZvcm1hdCI6eyIkcmVmIjoiNjI5In0sIldlZWtOdW1iZXJpbmciOnsiJGlkIjoiNjMxIiwiRm9ybWF0IjowLCJJc1Zpc2libGUiOmZhbHNlLCJMYXN0S25vd25WaXNpYmlsaXR5U3RhdGUiOmZhbHNlfSwiSWQiOiJjNzc3MGViMy1lNDM0LTQ0NTAtODNlYi1mMGNkYTUzMjQxYzciLCJJbXBvcnRJZCI6bnVsbCwiVGl0bGUiOiJJbml0aWF0aXZlIiwiTm90ZSI6bnVsbCwiSHlwZXJsaW5rIjp7IiRpZCI6IjYzMiIsIkFkZHJlc3MiOm51bGwsIlN1YkFkZHJlc3MiOm51bGx9LCJJc0NoYW5nZWQiOmZhbHNlLCJJc05ldyI6ZmFsc2V9fSx7IiRpZCI6IjYzMyIsIl9hdHRhY2hlZE1pbGVzdG9uZXMiOlt7IiRpZCI6IjYzNCIsIkRhdGUiOiIyMDIxLTA3LTI4VDExOjU5OjAwIiwiU3R5bGUiOnsiJGlkIjoiNjM1IiwiU2hhcGUiOjE0LCJDb25uZWN0b3JNYXJnaW4iOnsiJGlkIjoiNjM2IiwiVG9wIjowLjAsIkxlZnQiOjIuMCwiUmlnaHQiOjIuMCwiQm90dG9tIjowLjB9LCJDb25uZWN0b3JTdHlsZSI6eyIkaWQiOiI2MzciLCJMaW5lQ29sb3IiOnsiJGlkIjoiNjM4IiwiJHR5cGUiOiJOTFJFLkNvbW1vbi5Eb20uU29saWRDb2xvckJydXNoLCBOTFJFLkNvbW1vbiIsIkNvbG9yIjp7IiRpZCI6IjYzOSIsIkEiOjEyNywiUiI6MTI3LCJHIjo5NSwiQiI6ODJ9fSwiTGluZVdlaWdodCI6MS4wLCJMaW5lVHlwZSI6MCwiUGFyZW50U3R5bGUiOm51bGx9LCJJc0JlbG93VGltZWJhbmQiOnRydWUsIlBvc2l0aW9uT25UYXNrIjozLCJIaWRlRGF0ZSI6ZmFsc2UsIlNoYXBlU2l6ZSI6MywiU3BhY2luZyI6MS4wLCJQYWRkaW5nIjp7IiRyZWYiOiIxMiJ9LCJTaGFwZVN0eWxlIjp7IiRpZCI6IjY0MCIsIk1hcmdpbiI6eyIkcmVmIjoiMTQifSwiUGFkZGluZyI6eyIkcmVmIjoiMTUifSwiQmFja2dyb3VuZCI6eyIkaWQiOiI2NDEiLCJDb2xvciI6eyIkaWQiOiI2NDIiLCJBIjoyMDQsIlIiOjEzMiwiRyI6NjAsIkIiOjEyfX0sIklzVmlzaWJsZSI6dHJ1ZSwiV2lkdGgiOjE2LjAsIkhlaWdodCI6MTcuNDQyNTIwMTQxNjAxNTYzLCJCb3JkZXJTdHlsZSI6eyIkaWQiOiI2NDMiLCJMaW5lQ29sb3IiOnsiJHJlZiI6IjQwMiJ9LCJMaW5lV2VpZ2h0IjowLjAsIkxpbmVUeXBlIjowLCJQYXJlbnRTdHlsZSI6bnVsbH0sIlBhcmVudFN0eWxlIjpudWxsfSwiVGl0bGVTdHlsZSI6eyIkaWQiOiI2NDQiLCJGb250U2V0dGluZ3MiOnsiJGlkIjoiNjQ1IiwiRm9udFNpemUiOjEwLCJGb250TmFtZSI6IlNlZ29lIFVJIiwiSXNCb2xkIjp0cnVlLCJJc0l0YWxpYyI6ZmFsc2UsIklzVW5kZXJsaW5lZCI6ZmFsc2UsIlBhcmVudFN0eWxlIjpudWxsfSwiQXV0b1NpemUiOjAsIkZvcmVncm91bmQiOnsiJGlkIjoiNjQ2IiwiQ29sb3IiOnsiJGlkIjoiNjQ3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Y0OCIsIkNvbG9yIjp7IiRpZCI6IjY0OSIsIkEiOjAsIlIiOjI1NSwiRyI6MjU1LCJCIjoyNTV9fSwiSXNWaXNpYmxlIjpmYWxzZSwiV2lkdGgiOjAuMCwiSGVpZ2h0IjowLjAsIkJvcmRlclN0eWxlIjp7IiRpZCI6IjY1MCIsIkxpbmVDb2xvciI6bnVsbCwiTGluZVdlaWdodCI6MC4wLCJMaW5lVHlwZSI6MCwiUGFyZW50U3R5bGUiOm51bGx9LCJQYXJlbnRTdHlsZSI6bnVsbH0sIkRhdGVTdHlsZSI6eyIkaWQiOiI2NTEiLCJGb250U2V0dGluZ3MiOnsiJGlkIjoiNjUyIiwiRm9udFNpemUiOjEwLCJGb250TmFtZSI6IkNhbGlicmkiLCJJc0JvbGQiOmZhbHNlLCJJc0l0YWxpYyI6ZmFsc2UsIklzVW5kZXJsaW5lZCI6ZmFsc2UsIlBhcmVudFN0eWxlIjpudWxsfSwiQXV0b1NpemUiOjAsIkZvcmVncm91bmQiOnsiJGlkIjoiNjUzIiwiQ29sb3IiOnsiJGlkIjoiNjU0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2NTUiLCJDb2xvciI6eyIkaWQiOiI2NTYiLCJBIjowLCJSIjoyNTUsIkciOjI1NSwiQiI6MjU1fX0sIklzVmlzaWJsZSI6ZmFsc2UsIldpZHRoIjowLjAsIkhlaWdodCI6MC4wLCJCb3JkZXJTdHlsZSI6eyIkaWQiOiI2NTciLCJMaW5lQ29sb3IiOm51bGwsIkxpbmVXZWlnaHQiOjAuMCwiTGluZVR5cGUiOjAsIlBhcmVudFN0eWxlIjpudWxsfSwiUGFyZW50U3R5bGUiOm51bGx9LCJEYXRlRm9ybWF0Ijp7IiRpZCI6IjY1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TkiLCJGb3JtYXQiOjAsIklzVmlzaWJsZSI6ZmFsc2UsIkxhc3RLbm93blZpc2liaWxpdHlTdGF0ZSI6ZmFsc2V9LCJJc1Zpc2libGUiOnRydWUsIlBhcmVudFN0eWxlIjpudWxsfSwiSW5kZXgiOjIxLCJQZXJjZW50YWdlQ29tcGxldGUiOm51bGwsIlBvc2l0aW9uIjp7IlJhdGlvIjowLjAsIklzQ3VzdG9tIjpmYWxzZX0sIkRhdGVGb3JtYXQiOnsiJHJlZiI6IjY1OCJ9LCJXZWVrTnVtYmVyaW5nIjp7IiRpZCI6IjY2MCIsIkZvcm1hdCI6MCwiSXNWaXNpYmxlIjpmYWxzZSwiTGFzdEtub3duVmlzaWJpbGl0eVN0YXRlIjpmYWxzZX0sIlJlbGF0ZWRUYXNrSWQiOiI0MGM3Njk2Yy04YjNhLTRiMWQtYjgzZC03NjczMGU1ZDkyYzIiLCJJZCI6IjhlZDI4YjkxLTgzZGUtNDU4OC1hNDZlLWQ0MzIzMDY2YzI4ZiIsIkltcG9ydElkIjoiIiwiVGl0bGUiOiJNaWxlc3RvbmUiLCJOb3RlIjpudWxsLCJIeXBlcmxpbmsiOnsiJGlkIjoiNjYxIiwiQWRkcmVzcyI6IiIsIlN1YkFkZHJlc3MiOiIifSwiSXNDaGFuZ2VkIjpmYWxzZSwiSXNOZXciOmZhbHNlfV0sIlRhc2tEZWZpbml0aW9uIjp7IiRpZCI6IjY2MiIsIkdyb3VwTmFtZSI6ImZmZjJiNzM1LTNiOWYtNDkxMC1iZDA3LWYyNTgyMzU1YTYzNSIsIlN0YXJ0RGF0ZSI6IjIwMjEtMDYtMDVUMDA6MDA6MDAiLCJFbmREYXRlIjoiMjAyMS0wOC0wNVQxMTo1OTowMCIsIlBlcmNlbnRhZ2VDb21wbGV0ZSI6bnVsbCwiU3R5bGUiOnsiJGlkIjoiNjYzIiwiU2hhcGUiOjcsIlNoYXBlVGhpY2tuZXNzIjowLCJEdXJhdGlvbkZvcm1hdCI6MCwiSW5jbHVkZU5vbldvcmtpbmdEYXlzSW5EdXJhdGlvbiI6ZmFsc2UsIlBlcmNlbnRhZ2VDb21wbGV0ZVN0eWxlIjp7IiRpZCI6IjY2NCIsIkZvbnRTZXR0aW5ncyI6eyIkaWQiOiI2NjUiLCJGb250U2l6ZSI6MTAsIkZvbnROYW1lIjoiQ2FsaWJyaSIsIklzQm9sZCI6dHJ1ZSwiSXNJdGFsaWMiOmZhbHNlLCJJc1VuZGVybGluZWQiOmZhbHNlLCJQYXJlbnRTdHlsZSI6bnVsbH0sIkF1dG9TaXplIjowLCJGb3JlZ3JvdW5kIjp7IiRyZWYiOiIxOTIifSwiTWF4V2lkdGgiOjIwMC4wLCJNYXhIZWlnaHQiOiJJbmZpbml0eSIsIlNtYXJ0Rm9yZWdyb3VuZElzQWN0aXZlIjpmYWxzZSwiSG9yaXpvbnRhbEFsaWdubWVudCI6MCwiVmVydGljYWxBbGlnbm1lbnQiOjAsIlNtYXJ0Rm9yZWdyb3VuZCI6bnVsbCwiQmFja2dyb3VuZEZpbGxUeXBlIjowLCJNYXJnaW4iOnsiJGlkIjoiNjY2IiwiVG9wIjowLjAsIkxlZnQiOjAuMCwiUmlnaHQiOjAuMCwiQm90dG9tIjowLjB9LCJQYWRkaW5nIjp7IiRpZCI6IjY2NyIsIlRvcCI6MC4wLCJMZWZ0IjowLjAsIlJpZ2h0IjowLjAsIkJvdHRvbSI6MC4wfSwiQmFja2dyb3VuZCI6eyIkcmVmIjoiMTM5In0sIklzVmlzaWJsZSI6dHJ1ZSwiV2lkdGgiOjAuMCwiSGVpZ2h0IjowLjAsIkJvcmRlclN0eWxlIjp7IiRpZCI6IjY2OCIsIkxpbmVDb2xvciI6bnVsbCwiTGluZVdlaWdodCI6MC4wLCJMaW5lVHlwZSI6MCwiUGFyZW50U3R5bGUiOm51bGx9LCJQYXJlbnRTdHlsZSI6bnVsbH0sIkR1cmF0aW9uU3R5bGUiOnsiJGlkIjoiNjY5IiwiRm9udFNldHRpbmdzIjp7IiRpZCI6IjY3MCIsIkZvbnRTaXplIjoxMCwiRm9udE5hbWUiOiJDYWxpYnJpIiwiSXNCb2xkIjpmYWxzZSwiSXNJdGFsaWMiOmZhbHNlLCJJc1VuZGVybGluZWQiOmZhbHNlLCJQYXJlbnRTdHlsZSI6bnVsbH0sIkF1dG9TaXplIjowLCJGb3JlZ3JvdW5kIjp7IiRpZCI6IjY3MSIsIkNvbG9yIjp7IiRyZWYiOiIyNDUifX0sIk1heFdpZHRoIjoyMDAuMCwiTWF4SGVpZ2h0IjoiSW5maW5pdHkiLCJTbWFydEZvcmVncm91bmRJc0FjdGl2ZSI6ZmFsc2UsIkhvcml6b250YWxBbGlnbm1lbnQiOjAsIlZlcnRpY2FsQWxpZ25tZW50IjowLCJTbWFydEZvcmVncm91bmQiOm51bGwsIkJhY2tncm91bmRGaWxsVHlwZSI6MCwiTWFyZ2luIjp7IiRpZCI6IjY3MiIsIlRvcCI6MC4wLCJMZWZ0IjowLjAsIlJpZ2h0IjowLjAsIkJvdHRvbSI6MC4wfSwiUGFkZGluZyI6eyIkaWQiOiI2NzMiLCJUb3AiOjAuMCwiTGVmdCI6MC4wLCJSaWdodCI6MC4wLCJCb3R0b20iOjAuMH0sIkJhY2tncm91bmQiOnsiJHJlZiI6IjI0OCJ9LCJJc1Zpc2libGUiOnRydWUsIldpZHRoIjowLjAsIkhlaWdodCI6MC4wLCJCb3JkZXJTdHlsZSI6eyIkaWQiOiI2NzQiLCJMaW5lQ29sb3IiOm51bGwsIkxpbmVXZWlnaHQiOjAuMCwiTGluZVR5cGUiOjAsIlBhcmVudFN0eWxlIjpudWxsfSwiUGFyZW50U3R5bGUiOm51bGx9LCJIb3Jpem9udGFsQ29ubmVjdG9yU3R5bGUiOnsiJGlkIjoiNjc1IiwiTGluZUNvbG9yIjp7IiRyZWYiOiI2NCJ9LCJMaW5lV2VpZ2h0IjoxLjAsIkxpbmVUeXBlIjowLCJQYXJlbnRTdHlsZSI6bnVsbH0sIlZlcnRpY2FsQ29ubmVjdG9yU3R5bGUiOnsiJGlkIjoiNjc2IiwiTGluZUNvbG9yIjp7IiRyZWYiOiI2Ny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Y3NyIsIk1hcmdpbiI6eyIkaWQiOiI2NzgiLCJUb3AiOjAuMCwiTGVmdCI6NC4wLCJSaWdodCI6NC4wLCJCb3R0b20iOjAuMH0sIlBhZGRpbmciOnsiJGlkIjoiNjc5IiwiVG9wIjowLjAsIkxlZnQiOjAuMCwiUmlnaHQiOjAuMCwiQm90dG9tIjowLjB9LCJCYWNrZ3JvdW5kIjp7IiRpZCI6IjY4MCIsIkNvbG9yIjp7IiRpZCI6IjY4MSIsIkEiOjI1NSwiUiI6MjIzLCJHIjoxMTAsIkIiOjgzfX0sIklzVmlzaWJsZSI6dHJ1ZSwiV2lkdGgiOjAuMCwiSGVpZ2h0IjoxMC4wLCJCb3JkZXJTdHlsZSI6eyIkaWQiOiI2ODIiLCJMaW5lQ29sb3IiOnsiJGlkIjoiNjgzIiwiJHR5cGUiOiJOTFJFLkNvbW1vbi5Eb20uU29saWRDb2xvckJydXNoLCBOTFJFLkNvbW1vbiIsIkNvbG9yIjp7IiRpZCI6IjY4NCIsIkEiOjI1NSwiUiI6MjU1LCJHIjowLCJCIjowfX0sIkxpbmVXZWlnaHQiOjAuMCwiTGluZVR5cGUiOjAsIlBhcmVudFN0eWxlIjpudWxsfSwiUGFyZW50U3R5bGUiOm51bGx9LCJUaXRsZVN0eWxlIjp7IiRpZCI6IjY4NSIsIkZvbnRTZXR0aW5ncyI6eyIkaWQiOiI2ODYiLCJGb250U2l6ZSI6MTEsIkZvbnROYW1lIjoiU2Vnb2UgVUkiLCJJc0JvbGQiOmZhbHNlLCJJc0l0YWxpYyI6ZmFsc2UsIklzVW5kZXJsaW5lZCI6ZmFsc2UsIlBhcmVudFN0eWxlIjpudWxsfSwiQXV0b1NpemUiOjAsIkZvcmVncm91bmQiOnsiJGlkIjoiNjg3IiwiQ29sb3IiOnsiJGlkIjoiNjg4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Y4OSIsIlRvcCI6MC4wLCJMZWZ0IjowLjAsIlJpZ2h0IjowLjAsIkJvdHRvbSI6MC4wfSwiUGFkZGluZyI6eyIkaWQiOiI2OTAiLCJUb3AiOjAuMCwiTGVmdCI6MC4wLCJSaWdodCI6MC4wLCJCb3R0b20iOjAuMH0sIkJhY2tncm91bmQiOnsiJGlkIjoiNjkxIiwiQ29sb3IiOnsiJGlkIjoiNjkyIiwiQSI6MCwiUiI6MjU1LCJHIjoyNTUsIkIiOjI1NX19LCJJc1Zpc2libGUiOnRydWUsIldpZHRoIjowLjAsIkhlaWdodCI6MC4wLCJCb3JkZXJTdHlsZSI6eyIkaWQiOiI2OTMiLCJMaW5lQ29sb3IiOm51bGwsIkxpbmVXZWlnaHQiOjAuMCwiTGluZVR5cGUiOjAsIlBhcmVudFN0eWxlIjpudWxsfSwiUGFyZW50U3R5bGUiOm51bGx9LCJEYXRlU3R5bGUiOnsiJGlkIjoiNjk0IiwiRm9udFNldHRpbmdzIjp7IiRpZCI6IjY5NSIsIkZvbnRTaXplIjoxMCwiRm9udE5hbWUiOiJDYWxpYnJpIiwiSXNCb2xkIjpmYWxzZSwiSXNJdGFsaWMiOmZhbHNlLCJJc1VuZGVybGluZWQiOmZhbHNlLCJQYXJlbnRTdHlsZSI6bnVsbH0sIkF1dG9TaXplIjowLCJGb3JlZ3JvdW5kIjp7IiRpZCI6IjY5NiIsIkNvbG9yIjp7IiRpZCI6IjY5Ny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2OTgiLCJUb3AiOjAuMCwiTGVmdCI6MC4wLCJSaWdodCI6MC4wLCJCb3R0b20iOjAuMH0sIlBhZGRpbmciOnsiJGlkIjoiNjk5IiwiVG9wIjowLjAsIkxlZnQiOjAuMCwiUmlnaHQiOjAuMCwiQm90dG9tIjowLjB9LCJCYWNrZ3JvdW5kIjp7IiRyZWYiOiI1MDYifSwiSXNWaXNpYmxlIjpmYWxzZSwiV2lkdGgiOjAuMCwiSGVpZ2h0IjowLjAsIkJvcmRlclN0eWxlIjp7IiRpZCI6IjcwMCIsIkxpbmVDb2xvciI6bnVsbCwiTGluZVdlaWdodCI6MC4wLCJMaW5lVHlwZSI6MCwiUGFyZW50U3R5bGUiOm51bGx9LCJQYXJlbnRTdHlsZSI6bnVsbH0sIkRhdGVGb3JtYXQiOnsiJGlkIjoiNzA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wMiIsIkZvcm1hdCI6MCwiSXNWaXNpYmxlIjpmYWxzZSwiTGFzdEtub3duVmlzaWJpbGl0eVN0YXRlIjpmYWxzZX0sIklzVmlzaWJsZSI6dHJ1ZSwiUGFyZW50U3R5bGUiOm51bGx9LCJJbmRleCI6MTgsIlNtYXJ0RHVyYXRpb25BY3RpdmF0ZWQiOmZhbHNlLCJEYXRlRm9ybWF0Ijp7IiRyZWYiOiI3MDEifSwiV2Vla051bWJlcmluZyI6eyIkaWQiOiI3MDMiLCJGb3JtYXQiOjAsIklzVmlzaWJsZSI6ZmFsc2UsIkxhc3RLbm93blZpc2liaWxpdHlTdGF0ZSI6ZmFsc2V9LCJJZCI6IjQwYzc2OTZjLThiM2EtNGIxZC1iODNkLTc2NzMwZTVkOTJjMiIsIkltcG9ydElkIjpudWxsLCJUaXRsZSI6IkluaXRpYXRpdmUiLCJOb3RlIjpudWxsLCJIeXBlcmxpbmsiOnsiJGlkIjoiNzA0IiwiQWRkcmVzcyI6bnVsbCwiU3ViQWRkcmVzcyI6bnVsbH0sIklzQ2hhbmdlZCI6ZmFsc2UsIklzTmV3IjpmYWxzZX19LHsiJGlkIjoiNzA1IiwiX2F0dGFjaGVkTWlsZXN0b25lcyI6W10sIlRhc2tEZWZpbml0aW9uIjp7IiRpZCI6IjcwNiIsIkdyb3VwTmFtZSI6ImZmZjJiNzM1LTNiOWYtNDkxMC1iZDA3LWYyNTgyMzU1YTYzNSIsIlN0YXJ0RGF0ZSI6IjIwMjEtMDgtMDVUMDA6MDA6MDBaIiwiRW5kRGF0ZSI6IjIwMjEtMTAtMzBUMTE6NTk6MDBaIiwiUGVyY2VudGFnZUNvbXBsZXRlIjpudWxsLCJTdHlsZSI6eyIkaWQiOiI3MDciLCJTaGFwZSI6NywiU2hhcGVUaGlja25lc3MiOjEsIkR1cmF0aW9uRm9ybWF0IjowLCJJbmNsdWRlTm9uV29ya2luZ0RheXNJbkR1cmF0aW9uIjpmYWxzZSwiUGVyY2VudGFnZUNvbXBsZXRlU3R5bGUiOnsiJGlkIjoiNzA4IiwiRm9udFNldHRpbmdzIjp7IiRpZCI6IjcwOSIsIkZvbnRTaXplIjoxMCwiRm9udE5hbWUiOiJDYWxpYnJpIiwiSXNCb2xkIjp0cnVlLCJJc0l0YWxpYyI6ZmFsc2UsIklzVW5kZXJsaW5lZCI6ZmFsc2UsIlBhcmVudFN0eWxlIjpudWxsfSwiQXV0b1NpemUiOjAsIkZvcmVncm91bmQiOnsiJHJlZiI6IjE5MiJ9LCJNYXhXaWR0aCI6MjAwLjAsIk1heEhlaWdodCI6IkluZmluaXR5IiwiU21hcnRGb3JlZ3JvdW5kSXNBY3RpdmUiOmZhbHNlLCJIb3Jpem9udGFsQWxpZ25tZW50IjoxLCJWZXJ0aWNhbEFsaWdubWVudCI6MCwiU21hcnRGb3JlZ3JvdW5kIjpudWxsLCJCYWNrZ3JvdW5kRmlsbFR5cGUiOjAsIk1hcmdpbiI6eyIkaWQiOiI3MTAiLCJUb3AiOjAuMCwiTGVmdCI6MC4wLCJSaWdodCI6MC4wLCJCb3R0b20iOjAuMH0sIlBhZGRpbmciOnsiJGlkIjoiNzExIiwiVG9wIjowLjAsIkxlZnQiOjAuMCwiUmlnaHQiOjAuMCwiQm90dG9tIjowLjB9LCJCYWNrZ3JvdW5kIjp7IiRyZWYiOiIxMzkifSwiSXNWaXNpYmxlIjp0cnVlLCJXaWR0aCI6MC4wLCJIZWlnaHQiOjAuMCwiQm9yZGVyU3R5bGUiOnsiJGlkIjoiNzEyIiwiTGluZUNvbG9yIjpudWxsLCJMaW5lV2VpZ2h0IjowLjAsIkxpbmVUeXBlIjowLCJQYXJlbnRTdHlsZSI6bnVsbH0sIlBhcmVudFN0eWxlIjpudWxsfSwiRHVyYXRpb25TdHlsZSI6eyIkaWQiOiI3MTMiLCJGb250U2V0dGluZ3MiOnsiJGlkIjoiNzE0IiwiRm9udFNpemUiOjEwLCJGb250TmFtZSI6IkNhbGlicmkiLCJJc0JvbGQiOmZhbHNlLCJJc0l0YWxpYyI6ZmFsc2UsIklzVW5kZXJsaW5lZCI6ZmFsc2UsIlBhcmVudFN0eWxlIjpudWxsfSwiQXV0b1NpemUiOjAsIkZvcmVncm91bmQiOnsiJGlkIjoiNzE1IiwiQ29sb3IiOnsiJHJlZiI6IjE0NSJ9fSwiTWF4V2lkdGgiOjIwMC4wLCJNYXhIZWlnaHQiOiJJbmZpbml0eSIsIlNtYXJ0Rm9yZWdyb3VuZElzQWN0aXZlIjpmYWxzZSwiSG9yaXpvbnRhbEFsaWdubWVudCI6MCwiVmVydGljYWxBbGlnbm1lbnQiOjAsIlNtYXJ0Rm9yZWdyb3VuZCI6bnVsbCwiQmFja2dyb3VuZEZpbGxUeXBlIjowLCJNYXJnaW4iOnsiJGlkIjoiNzE2IiwiVG9wIjowLjAsIkxlZnQiOjAuMCwiUmlnaHQiOjAuMCwiQm90dG9tIjowLjB9LCJQYWRkaW5nIjp7IiRpZCI6IjcxNyIsIlRvcCI6MC4wLCJMZWZ0IjowLjAsIlJpZ2h0IjowLjAsIkJvdHRvbSI6MC4wfSwiQmFja2dyb3VuZCI6eyIkcmVmIjoiMTQ4In0sIklzVmlzaWJsZSI6dHJ1ZSwiV2lkdGgiOjAuMCwiSGVpZ2h0IjowLjAsIkJvcmRlclN0eWxlIjp7IiRpZCI6IjcxOCIsIkxpbmVDb2xvciI6bnVsbCwiTGluZVdlaWdodCI6MC4wLCJMaW5lVHlwZSI6MCwiUGFyZW50U3R5bGUiOm51bGx9LCJQYXJlbnRTdHlsZSI6bnVsbH0sIkhvcml6b250YWxDb25uZWN0b3JTdHlsZSI6eyIkaWQiOiI3MTkiLCJMaW5lQ29sb3IiOnsiJHJlZiI6IjE1MiJ9LCJMaW5lV2VpZ2h0IjoxLjAsIkxpbmVUeXBlIjowLCJQYXJlbnRTdHlsZSI6bnVsbH0sIlZlcnRpY2FsQ29ubmVjdG9yU3R5bGUiOnsiJGlkIjoiNzIwIiwiTGluZUNvbG9yIjp7IiRyZWYiOiIxNTU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NzIxIiwiTWFyZ2luIjp7IiRpZCI6IjcyMiIsIlRvcCI6MC4wLCJMZWZ0Ijo0LjAsIlJpZ2h0Ijo0LjAsIkJvdHRvbSI6MC4wfSwiUGFkZGluZyI6eyIkaWQiOiI3MjMiLCJUb3AiOjAuMCwiTGVmdCI6MC4wLCJSaWdodCI6MC4wLCJCb3R0b20iOjAuMH0sIkJhY2tncm91bmQiOnsiJGlkIjoiNzI0IiwiQ29sb3IiOnsiJGlkIjoiNzI1IiwiQSI6MjU1LCJSIjoyMjMsIkciOjExMCwiQiI6ODN9fSwiSXNWaXNpYmxlIjp0cnVlLCJXaWR0aCI6MC4wLCJIZWlnaHQiOjE2LjAsIkJvcmRlclN0eWxlIjp7IiRpZCI6IjcyNiIsIkxpbmVDb2xvciI6eyIkaWQiOiI3MjciLCIkdHlwZSI6Ik5MUkUuQ29tbW9uLkRvbS5Tb2xpZENvbG9yQnJ1c2gsIE5MUkUuQ29tbW9uIiwiQ29sb3IiOnsiJGlkIjoiNzI4IiwiQSI6MjU1LCJSIjoyNTUsIkciOjAsIkIiOjB9fSwiTGluZVdlaWdodCI6MC4wLCJMaW5lVHlwZSI6MCwiUGFyZW50U3R5bGUiOm51bGx9LCJQYXJlbnRTdHlsZSI6bnVsbH0sIlRpdGxlU3R5bGUiOnsiJGlkIjoiNzI5IiwiRm9udFNldHRpbmdzIjp7IiRpZCI6IjczMCIsIkZvbnRTaXplIjoxMSwiRm9udE5hbWUiOiJTZWdvZSBVSSIsIklzQm9sZCI6ZmFsc2UsIklzSXRhbGljIjpmYWxzZSwiSXNVbmRlcmxpbmVkIjpmYWxzZSwiUGFyZW50U3R5bGUiOm51bGx9LCJBdXRvU2l6ZSI6MCwiRm9yZWdyb3VuZCI6eyIkaWQiOiI3MzEiLCJDb2xvciI6eyIkaWQiOiI3MzI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NzMzIiwiVG9wIjowLjAsIkxlZnQiOjAuMCwiUmlnaHQiOjAuMCwiQm90dG9tIjowLjB9LCJQYWRkaW5nIjp7IiRpZCI6IjczNCIsIlRvcCI6MC4wLCJMZWZ0IjowLjAsIlJpZ2h0IjowLjAsIkJvdHRvbSI6MC4wfSwiQmFja2dyb3VuZCI6eyIkaWQiOiI3MzUiLCJDb2xvciI6eyIkaWQiOiI3MzYiLCJBIjowLCJSIjoyNTUsIkciOjI1NSwiQiI6MjU1fX0sIklzVmlzaWJsZSI6dHJ1ZSwiV2lkdGgiOjAuMCwiSGVpZ2h0IjowLjAsIkJvcmRlclN0eWxlIjp7IiRpZCI6IjczNyIsIkxpbmVDb2xvciI6bnVsbCwiTGluZVdlaWdodCI6MC4wLCJMaW5lVHlwZSI6MCwiUGFyZW50U3R5bGUiOm51bGx9LCJQYXJlbnRTdHlsZSI6bnVsbH0sIkRhdGVTdHlsZSI6eyIkaWQiOiI3MzgiLCJGb250U2V0dGluZ3MiOnsiJGlkIjoiNzM5IiwiRm9udFNpemUiOjEwLCJGb250TmFtZSI6IkNhbGlicmkiLCJJc0JvbGQiOmZhbHNlLCJJc0l0YWxpYyI6ZmFsc2UsIklzVW5kZXJsaW5lZCI6ZmFsc2UsIlBhcmVudFN0eWxlIjpudWxsfSwiQXV0b1NpemUiOjAsIkZvcmVncm91bmQiOnsiJGlkIjoiNzQwIiwiQ29sb3IiOnsiJGlkIjoiNzQxIiwiQSI6MjU1LCJSIjo3MCwiRyI6NzAsIkIiOjcwfX0sIk1heFdpZHRoIjoyMDAuMCwiTWF4SGVpZ2h0IjoiSW5maW5pdHkiLCJTbWFydEZvcmVncm91bmRJc0FjdGl2ZSI6ZmFsc2UsIkhvcml6b250YWxBbGlnbm1lbnQiOjAsIlZlcnRpY2FsQWxpZ25tZW50IjowLCJTbWFydEZvcmVncm91bmQiOm51bGwsIkJhY2tncm91bmRGaWxsVHlwZSI6MCwiTWFyZ2luIjp7IiRpZCI6Ijc0MiIsIlRvcCI6MC4wLCJMZWZ0IjowLjAsIlJpZ2h0IjowLjAsIkJvdHRvbSI6MC4wfSwiUGFkZGluZyI6eyIkaWQiOiI3NDMiLCJUb3AiOjAuMCwiTGVmdCI6MC4wLCJSaWdodCI6MC4wLCJCb3R0b20iOjAuMH0sIkJhY2tncm91bmQiOnsiJGlkIjoiNzQ0IiwiQ29sb3IiOnsiJGlkIjoiNzQ1IiwiQSI6MCwiUiI6MjU1LCJHIjoyNTUsIkIiOjI1NX19LCJJc1Zpc2libGUiOnRydWUsIldpZHRoIjowLjAsIkhlaWdodCI6MC4wLCJCb3JkZXJTdHlsZSI6eyIkaWQiOiI3NDYiLCJMaW5lQ29sb3IiOm51bGwsIkxpbmVXZWlnaHQiOjAuMCwiTGluZVR5cGUiOjAsIlBhcmVudFN0eWxlIjpudWxsfSwiUGFyZW50U3R5bGUiOm51bGx9LCJEYXRlRm9ybWF0Ijp7IiRpZCI6Ijc0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DgiLCJGb3JtYXQiOjAsIklzVmlzaWJsZSI6ZmFsc2UsIkxhc3RLbm93blZpc2liaWxpdHlTdGF0ZSI6ZmFsc2V9LCJJc1Zpc2libGUiOnRydWUsIlBhcmVudFN0eWxlIjpudWxsfSwiSW5kZXgiOjE5LCJTbWFydER1cmF0aW9uQWN0aXZhdGVkIjpmYWxzZSwiRGF0ZUZvcm1hdCI6eyIkcmVmIjoiNzQ3In0sIldlZWtOdW1iZXJpbmciOnsiJGlkIjoiNzQ5IiwiRm9ybWF0IjowLCJJc1Zpc2libGUiOmZhbHNlLCJMYXN0S25vd25WaXNpYmlsaXR5U3RhdGUiOmZhbHNlfSwiSWQiOiJjNjA5MTAwOS02ZDVhLTRiNmYtOWRlNy02YjYzZmVhZGNmOTQiLCJJbXBvcnRJZCI6bnVsbCwiVGl0bGUiOiJJbml0aWF0aXZlIiwiTm90ZSI6bnVsbCwiSHlwZXJsaW5rIjp7IiRpZCI6Ijc1MCIsIkFkZHJlc3MiOm51bGwsIlN1YkFkZHJlc3MiOm51bGx9LCJJc0NoYW5nZWQiOmZhbHNlLCJJc05ldyI6ZmFsc2V9fV0sIl9taWxlc3RvbmVzIjpbXSwiSWQiOiJmZmYyYjczNS0zYjlmLTQ5MTAtYmQwNy1mMjU4MjM1NWE2MzUiLCJJc1NpbmdsZUl0ZW1Sb3ciOmZhbHNlfV0sIkluZGV4IjowLCJJZCI6ImJmNTkwY2U5LTlkOWMtNGJkOC04Yjg2LWExM2ExZDA1YzQ2NiIsIkhlYWRlclRleHQiOm51bGwsIklzRGVmYXVsdCI6dHJ1ZSwiU3R5bGUiOnsiJGlkIjoiNzUxIiwiSGVhZGVyU3R5bGUiOnsiJGlkIjoiNzUyIiwiVGV4dFN0eWxlIjp7IiRpZCI6Ijc1MyIsIkZvbnRTZXR0aW5ncyI6eyIkaWQiOiI3NTQiLCJGb250U2l6ZSI6MTEsIkZvbnROYW1lIjoiQ2FsaWJyaSIsIklzQm9sZCI6ZmFsc2UsIklzSXRhbGljIjpmYWxzZSwiSXNVbmRlcmxpbmVkIjpmYWxzZSwiUGFyZW50U3R5bGUiOm51bGx9LCJBdXRvU2l6ZSI6MCwiRm9yZWdyb3VuZCI6eyIkaWQiOiI3NTUiLCJDb2xvciI6eyIkaWQiOiI3NTY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3NTciLCJUb3AiOjAuMCwiTGVmdCI6MC4wLCJSaWdodCI6MC4wLCJCb3R0b20iOjAuMH0sIlBhZGRpbmciOnsiJGlkIjoiNzU4IiwiVG9wIjowLjAsIkxlZnQiOjAuMCwiUmlnaHQiOjAuMCwiQm90dG9tIjowLjB9LCJCYWNrZ3JvdW5kIjpudWxsLCJJc1Zpc2libGUiOnRydWUsIldpZHRoIjowLjAsIkhlaWdodCI6MC4wLCJCb3JkZXJTdHlsZSI6bnVsbCwiUGFyZW50U3R5bGUiOm51bGx9LCJSZWN0YW5nbGVTdHlsZSI6eyIkaWQiOiI3NTkiLCJNYXJnaW4iOnsiJGlkIjoiNzYwIiwiVG9wIjowLjAsIkxlZnQiOjAuMCwiUmlnaHQiOjAuMCwiQm90dG9tIjowLjB9LCJQYWRkaW5nIjp7IiRpZCI6Ijc2MSIsIlRvcCI6MC4wLCJMZWZ0IjowLjAsIlJpZ2h0IjowLjAsIkJvdHRvbSI6MC4wfSwiQmFja2dyb3VuZCI6eyIkaWQiOiI3NjIiLCJDb2xvciI6eyIkaWQiOiI3NjMiLCJBIjo2MywiUiI6MTU0LCJHIjoxNTQsIkIiOjE1NH19LCJJc1Zpc2libGUiOnRydWUsIldpZHRoIjowLjAsIkhlaWdodCI6MC4wLCJCb3JkZXJTdHlsZSI6eyIkaWQiOiI3NjQiLCJMaW5lQ29sb3IiOnsiJGlkIjoiNzY1IiwiJHR5cGUiOiJOTFJFLkNvbW1vbi5Eb20uU29saWRDb2xvckJydXNoLCBOTFJFLkNvbW1vbiIsIkNvbG9yIjp7IiRpZCI6Ijc2NiIsIkEiOjI1NSwiUiI6MjU1LCJHIjowLCJCIjowfX0sIkxpbmVXZWlnaHQiOjAuMCwiTGluZVR5cGUiOjAsIlBhcmVudFN0eWxlIjpudWxsfSwiUGFyZW50U3R5bGUiOm51bGx9LCJNYXJnaW4iOnsiJGlkIjoiNzY3IiwiVG9wIjowLjAsIkxlZnQiOjAuMCwiUmlnaHQiOjAuMCwiQm90dG9tIjowLjB9LCJQYWRkaW5nIjp7IiRpZCI6Ijc2OCIsIlRvcCI6MC4wLCJMZWZ0IjowLjAsIlJpZ2h0IjowLjAsIkJvdHRvbSI6MC4wfSwiQmFja2dyb3VuZCI6bnVsbCwiSXNWaXNpYmxlIjp0cnVlLCJXaWR0aCI6MC4wLCJIZWlnaHQiOjAuMCwiQm9yZGVyU3R5bGUiOm51bGwsIlBhcmVudFN0eWxlIjpudWxsfSwiQmFja2dyb3VuZFN0eWxlIjp7IiRpZCI6Ijc2OSIsIk1hcmdpbiI6eyIkaWQiOiI3NzAiLCJUb3AiOjAuMCwiTGVmdCI6MC4wLCJSaWdodCI6MC4wLCJCb3R0b20iOjAuMH0sIlBhZGRpbmciOnsiJGlkIjoiNzcxIiwiVG9wIjowLjAsIkxlZnQiOjAuMCwiUmlnaHQiOjAuMCwiQm90dG9tIjowLjB9LCJCYWNrZ3JvdW5kIjp7IiRpZCI6Ijc3MiIsIkNvbG9yIjp7IiRpZCI6Ijc3MyIsIkEiOjUxLCJSIjoxNTUsIkciOjE4NywiQiI6ODl9fSwiSXNWaXNpYmxlIjp0cnVlLCJXaWR0aCI6MC4wLCJIZWlnaHQiOjAuMCwiQm9yZGVyU3R5bGUiOnsiJGlkIjoiNzc0IiwiTGluZUNvbG9yIjp7IiRpZCI6Ijc3NSIsIiR0eXBlIjoiTkxSRS5Db21tb24uRG9tLlNvbGlkQ29sb3JCcnVzaCwgTkxSRS5Db21tb24iLCJDb2xvciI6eyIkaWQiOiI3NzYiLCJBIjoyNTUsIlIiOjI1NSwiRyI6MCwiQiI6MH19LCJMaW5lV2VpZ2h0IjowLjAsIkxpbmVUeXBlIjowLCJQYXJlbnRTdHlsZSI6bnVsbH0sIlBhcmVudFN0eWxlIjpudWxsfSwiTWFyZ2luIjp7IiRpZCI6Ijc3NyIsIlRvcCI6MC4wLCJMZWZ0IjowLjAsIlJpZ2h0IjowLjAsIkJvdHRvbSI6MC4wfSwiUGFkZGluZyI6eyIkaWQiOiI3NzgiLCJUb3AiOjAuMCwiTGVmdCI6MC4wLCJSaWdodCI6MC4wLCJCb3R0b20iOjAuMH0sIklzVmlzaWJsZSI6dHJ1ZSwiV2lkdGgiOjAuMCwiSGVpZ2h0IjowLjAsIkJvcmRlclN0eWxlIjpudWxsLCJQYXJlbnRTdHlsZSI6bnVsbH19XSwiSWQiOiIwODlkN2ViOS04ODI3LTQ1MjctOTQ4YS0xZWY0NjQ2ZTg3NDYiLCJJbmRleCI6MTIsIkhlYWRlclRleHQiOiJHb2FsIDIiLCJTdHlsZSI6eyIkaWQiOiI3NzkiLCJIZWFkZXJTdHlsZSI6eyIkaWQiOiI3ODAiLCJUZXh0SXNWZXJ0aWNhbCI6ZmFsc2UsIlRleHRTdHlsZSI6eyIkaWQiOiI3ODEiLCJGb250U2V0dGluZ3MiOnsiJGlkIjoiNzgyIiwiRm9udFNpemUiOjEwLCJGb250TmFtZSI6IlNlZ29lIFVJIiwiSXNCb2xkIjp0cnVlLCJJc0l0YWxpYyI6ZmFsc2UsIklzVW5kZXJsaW5lZCI6ZmFsc2UsIlBhcmVudFN0eWxlIjpudWxsfSwiQXV0b1NpemUiOjAsIkZvcmVncm91bmQiOnsiJGlkIjoiNzgzIiwiQ29sb3IiOnsiJGlkIjoiNzg0IiwiQSI6MjU1LCJSIjowLCJHIjowLCJCIjowfX0sIk1heFdpZHRoIjo4Ni44ODAwMDAwMDAwMDAwMSwiTWF4SGVpZ2h0IjowLjAsIlNtYXJ0Rm9yZWdyb3VuZElzQWN0aXZlIjpmYWxzZSwiSG9yaXpvbnRhbEFsaWdubWVudCI6MCwiVmVydGljYWxBbGlnbm1lbnQiOjAsIlNtYXJ0Rm9yZWdyb3VuZCI6bnVsbCwiQmFja2dyb3VuZEZpbGxUeXBlIjowLCJNYXJnaW4iOnsiJHJlZiI6IjM2NSJ9LCJQYWRkaW5nIjp7IiRyZWYiOiIzNjYifSwiQmFja2dyb3VuZCI6bnVsbCwiSXNWaXNpYmxlIjpmYWxzZSwiV2lkdGgiOjAuMCwiSGVpZ2h0IjowLjAsIkJvcmRlclN0eWxlIjpudWxsLCJQYXJlbnRTdHlsZSI6bnVsbH0sIlJlY3RhbmdsZVN0eWxlIjp7IiRpZCI6Ijc4NSIsIk1hcmdpbiI6eyIkcmVmIjoiMzY4In0sIlBhZGRpbmciOnsiJHJlZiI6IjM2OSJ9LCJCYWNrZ3JvdW5kIjp7IiRpZCI6Ijc4NiIsIkNvbG9yIjp7IiRpZCI6Ijc4NyIsIkEiOjEyNywiUiI6MjIwLCJHIjo5NCwiQiI6NjR9fSwiSXNWaXNpYmxlIjpmYWxzZSwiV2lkdGgiOjAuMCwiSGVpZ2h0IjowLjAsIkJvcmRlclN0eWxlIjp7IiRpZCI6Ijc4OCIsIkxpbmVDb2xvciI6eyIkaWQiOiI3ODkiLCIkdHlwZSI6Ik5MUkUuQ29tbW9uLkRvbS5Tb2xpZENvbG9yQnJ1c2gsIE5MUkUuQ29tbW9uIiwiQ29sb3IiOnsiJGlkIjoiNzkwIiwiQSI6MjU1LCJSIjoyMSwiRyI6MzcsIkIiOjY2fX0sIkxpbmVXZWlnaHQiOjAuMCwiTGluZVR5cGUiOjAsIlBhcmVudFN0eWxlIjpudWxsfSwiUGFyZW50U3R5bGUiOm51bGx9LCJNYXJnaW4iOnsiJHJlZiI6IjM3NSJ9LCJQYWRkaW5nIjp7IiRyZWYiOiIzNzYifSwiQmFja2dyb3VuZCI6bnVsbCwiSXNWaXNpYmxlIjp0cnVlLCJXaWR0aCI6MC4wLCJIZWlnaHQiOjAuMCwiQm9yZGVyU3R5bGUiOm51bGwsIlBhcmVudFN0eWxlIjpudWxsfSwiQmFja2dyb3VuZFN0eWxlIjp7IiRpZCI6Ijc5MSIsIk1hcmdpbiI6eyIkcmVmIjoiMzc4In0sIlBhZGRpbmciOnsiJHJlZiI6IjM3OSJ9LCJCYWNrZ3JvdW5kIjp7IiRpZCI6Ijc5MiIsIkNvbG9yIjp7IiRpZCI6Ijc5MyIsIkEiOjM4LCJSIjoxNTQsIkciOjE1NCwiQiI6MTU0fX0sIklzVmlzaWJsZSI6dHJ1ZSwiV2lkdGgiOjAuMCwiSGVpZ2h0IjowLjAsIkJvcmRlclN0eWxlIjp7IiRpZCI6Ijc5NCIsIkxpbmVDb2xvciI6eyIkaWQiOiI3OTUiLCIkdHlwZSI6Ik5MUkUuQ29tbW9uLkRvbS5Tb2xpZENvbG9yQnJ1c2gsIE5MUkUuQ29tbW9uIiwiQ29sb3IiOnsiJGlkIjoiNzk2IiwiQSI6MjU1LCJSIjoyMSwiRyI6MzcsIkIiOjY2fX0sIkxpbmVXZWlnaHQiOjAuMCwiTGluZVR5cGUiOjAsIlBhcmVudFN0eWxlIjpudWxsfSwiUGFyZW50U3R5bGUiOm51bGx9LCJJc0Fib3ZlVGltZWJhbmQiOmZhbHNlLCJNYXJnaW4iOnsiJGlkIjoiNzk3IiwiVG9wIjowLjAsIkxlZnQiOjAuMCwiUmlnaHQiOjAuMCwiQm90dG9tIjowLjB9LCJQYWRkaW5nIjp7IiRpZCI6Ijc5OCIsIlRvcCI6MC4wLCJMZWZ0IjowLjAsIlJpZ2h0IjowLjAsIkJvdHRvbSI6MC4wfSwiSXNWaXNpYmxlIjp0cnVlLCJXaWR0aCI6MC4wLCJIZWlnaHQiOjAuMCwiQm9yZGVyU3R5bGUiOnsiJGlkIjoiNzk5IiwiTGluZUNvbG9yIjpudWxsLCJMaW5lV2VpZ2h0IjowLjAsIkxpbmVUeXBlIjowLCJQYXJlbnRTdHlsZSI6bnVsbH0sIlBhcmVudFN0eWxlIjpudWxsfX0seyIkaWQiOiI4MDAiLCJfYWN0aXZpdGllcyI6W3siJGlkIjoiODAxIiwiX3Jvd3MiOlt7IiRpZCI6IjgwMiIsIl90YXNrcyI6W10sIl9taWxlc3RvbmVzIjpbeyIkaWQiOiI4MDMiLCJJZCI6IjA1ZjVlMjJiLTA3MTAtNDJhMS1hMWRjLTU5NjE1YmI0YzQ2OSIsIkluZGV4IjoyMywiR3JvdXBJZCI6ImNkYjAyZGU5LThkNGQtNDU0Yi04NGQ3LWUxMzY1MzM2YmM3ZSIsIlRpdGxlIjoiQWN0aXZpdHkiLCJEYXRlVGltZSI6IjIwMjEtMDQtMDFUMTE6NTk6MDAiLCJQZXJjZW50YWdlQ29tcGxldGUiOm51bGwsIk5vdGUiOm51bGwsIlN0eWxlIjp7IiRpZCI6IjgwNCIsIlRpdGxlUG9zaXRpb24iOiJMZWZ0IiwiRGF0ZVBvc2l0aW9uIjoiTGVmdCIsIlNoYXBlVHlwZSI6MTQsIlNoYXBlU2l6ZSI6MSwiU2hhcGVTdHlsZSI6eyIkaWQiOiI4MDUiLCJNYXJnaW4iOnsiJHJlZiI6IjE0In0sIlBhZGRpbmciOnsiJHJlZiI6IjE1In0sIkJhY2tncm91bmQiOnsiJGlkIjoiODA2IiwiQ29sb3IiOnsiJGlkIjoiODA3IiwiQSI6MjU1LCJSIjoxMTcsIkciOjExNywiQiI6MTE3fX0sIklzVmlzaWJsZSI6dHJ1ZSwiV2lkdGgiOjE4LjAsIkhlaWdodCI6MjAuMCwiQm9yZGVyU3R5bGUiOnsiJGlkIjoiODA4IiwiTGluZUNvbG9yIjpudWxsLCJMaW5lV2VpZ2h0IjowLjAsIkxpbmVUeXBlIjowLCJQYXJlbnRTdHlsZSI6bnVsbH0sIlBhcmVudFN0eWxlIjpudWxsfSwiVGl0bGVTdHlsZSI6eyIkaWQiOiI4MDkiLCJGb250U2V0dGluZ3MiOnsiJGlkIjoiODEwIiwiRm9udFNpemUiOjEwLCJGb250TmFtZSI6IlNlZ29lIFVJIiwiSXNCb2xkIjpmYWxzZSwiSXNJdGFsaWMiOmZhbHNlLCJJc1VuZGVybGluZWQiOmZhbHNlLCJQYXJlbnRTdHlsZSI6bnVsbH0sIkF1dG9TaXplIjowLCJGb3JlZ3JvdW5kIjp7IiRpZCI6IjgxMSIsIkNvbG9yIjp7IiRpZCI6IjgxMi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4MTMiLCJDb2xvciI6eyIkaWQiOiI4MTQiLCJBIjowLCJSIjoyNTUsIkciOjI1NSwiQiI6MjU1fX0sIklzVmlzaWJsZSI6dHJ1ZSwiV2lkdGgiOjAuMCwiSGVpZ2h0IjowLjAsIkJvcmRlclN0eWxlIjpudWxsLCJQYXJlbnRTdHlsZSI6bnVsbH0sIkRhdGVTdHlsZSI6eyIkaWQiOiI4MTUiLCJGb250U2V0dGluZ3MiOnsiJGlkIjoiODE2IiwiRm9udFNpemUiOjEwLCJGb250TmFtZSI6IkNhbGlicmkiLCJJc0JvbGQiOmZhbHNlLCJJc0l0YWxpYyI6ZmFsc2UsIklzVW5kZXJsaW5lZCI6ZmFsc2UsIlBhcmVudFN0eWxlIjpudWxsfSwiQXV0b1NpemUiOjAsIkZvcmVncm91bmQiOnsiJGlkIjoiODE3IiwiQ29sb3IiOnsiJGlkIjoiODE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4MTkiLCJDb2xvciI6eyIkaWQiOiI4MjAiLCJBIjowLCJSIjoyNTUsIkciOjI1NSwiQiI6MjU1fX0sIklzVmlzaWJsZSI6ZmFsc2UsIldpZHRoIjowLjAsIkhlaWdodCI6MC4wLCJCb3JkZXJTdHlsZSI6bnVsbCwiUGFyZW50U3R5bGUiOm51bGx9LCJEYXRlRm9ybWF0Ijp7IiRpZCI6Ijgy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jIiLCJGb3JtYXQiOjAsIklzVmlzaWJsZSI6ZmFsc2UsIkxhc3RLbm93blZpc2liaWxpdHlTdGF0ZSI6ZmFsc2V9LCJJc1Zpc2libGUiOnRydWUsIlBhcmVudFN0eWxlIjpudWxsfSwiSHlwZXJsaW5rIjp7IiRpZCI6IjgyMyIsIkFkZHJlc3MiOiIiLCJTdWJBZGRyZXNzIjoiIn0sIkltcG9ydElkIjoiIn0seyIkaWQiOiI4MjQiLCJJZCI6IjQyYzFhMGNhLTBlYzctNDY4MC1hNThiLWJkM2M0OWY5MTI1YiIsIkluZGV4IjoyNCwiR3JvdXBJZCI6ImNkYjAyZGU5LThkNGQtNDU0Yi04NGQ3LWUxMzY1MzM2YmM3ZSIsIlRpdGxlIjoiQWN0aXZpdHkiLCJEYXRlVGltZSI6IjIwMjEtMDUtMTlUMTE6NTk6MDAiLCJQZXJjZW50YWdlQ29tcGxldGUiOm51bGwsIk5vdGUiOm51bGwsIlN0eWxlIjp7IiRpZCI6IjgyNSIsIlRpdGxlUG9zaXRpb24iOiJMZWZ0IiwiRGF0ZVBvc2l0aW9uIjoiTGVmdCIsIlNoYXBlVHlwZSI6MTQsIlNoYXBlU2l6ZSI6MSwiU2hhcGVTdHlsZSI6eyIkaWQiOiI4MjYiLCJNYXJnaW4iOnsiJHJlZiI6IjE0In0sIlBhZGRpbmciOnsiJHJlZiI6IjE1In0sIkJhY2tncm91bmQiOnsiJGlkIjoiODI3IiwiQ29sb3IiOnsiJGlkIjoiODI4IiwiQSI6MjU1LCJSIjoxMTcsIkciOjExNywiQiI6MTE3fX0sIklzVmlzaWJsZSI6dHJ1ZSwiV2lkdGgiOjE4LjAsIkhlaWdodCI6MjAuMCwiQm9yZGVyU3R5bGUiOnsiJGlkIjoiODI5IiwiTGluZUNvbG9yIjpudWxsLCJMaW5lV2VpZ2h0IjowLjAsIkxpbmVUeXBlIjowLCJQYXJlbnRTdHlsZSI6bnVsbH0sIlBhcmVudFN0eWxlIjpudWxsfSwiVGl0bGVTdHlsZSI6eyIkaWQiOiI4MzAiLCJGb250U2V0dGluZ3MiOnsiJGlkIjoiODMxIiwiRm9udFNpemUiOjEwLCJGb250TmFtZSI6IlNlZ29lIFVJIiwiSXNCb2xkIjpmYWxzZSwiSXNJdGFsaWMiOmZhbHNlLCJJc1VuZGVybGluZWQiOmZhbHNlLCJQYXJlbnRTdHlsZSI6bnVsbH0sIkF1dG9TaXplIjowLCJGb3JlZ3JvdW5kIjp7IiRpZCI6IjgzMiIsIkNvbG9yIjp7IiRpZCI6IjgzM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4MzQiLCJDb2xvciI6eyIkaWQiOiI4MzUiLCJBIjowLCJSIjoyNTUsIkciOjI1NSwiQiI6MjU1fX0sIklzVmlzaWJsZSI6dHJ1ZSwiV2lkdGgiOjAuMCwiSGVpZ2h0IjowLjAsIkJvcmRlclN0eWxlIjpudWxsLCJQYXJlbnRTdHlsZSI6bnVsbH0sIkRhdGVTdHlsZSI6eyIkaWQiOiI4MzYiLCJGb250U2V0dGluZ3MiOnsiJGlkIjoiODM3IiwiRm9udFNpemUiOjEwLCJGb250TmFtZSI6IkNhbGlicmkiLCJJc0JvbGQiOmZhbHNlLCJJc0l0YWxpYyI6ZmFsc2UsIklzVW5kZXJsaW5lZCI6ZmFsc2UsIlBhcmVudFN0eWxlIjpudWxsfSwiQXV0b1NpemUiOjAsIkZvcmVncm91bmQiOnsiJGlkIjoiODM4IiwiQ29sb3IiOnsiJGlkIjoiODM5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4NDAiLCJDb2xvciI6eyIkaWQiOiI4NDEiLCJBIjowLCJSIjoyNTUsIkciOjI1NSwiQiI6MjU1fX0sIklzVmlzaWJsZSI6ZmFsc2UsIldpZHRoIjowLjAsIkhlaWdodCI6MC4wLCJCb3JkZXJTdHlsZSI6bnVsbCwiUGFyZW50U3R5bGUiOm51bGx9LCJEYXRlRm9ybWF0Ijp7IiRpZCI6Ijg0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DMiLCJGb3JtYXQiOjAsIklzVmlzaWJsZSI6ZmFsc2UsIkxhc3RLbm93blZpc2liaWxpdHlTdGF0ZSI6ZmFsc2V9LCJJc1Zpc2libGUiOnRydWUsIlBhcmVudFN0eWxlIjpudWxsfSwiSHlwZXJsaW5rIjp7IiRpZCI6Ijg0NCIsIkFkZHJlc3MiOiIiLCJTdWJBZGRyZXNzIjoiIn0sIkltcG9ydElkIjoiIn0seyIkaWQiOiI4NDUiLCJJZCI6IjM4ZjdjYWY5LWI3NDAtNDY3NC1iNTA0LTBkMGFiMjA0ZjlmOSIsIkluZGV4IjoyNSwiR3JvdXBJZCI6ImNkYjAyZGU5LThkNGQtNDU0Yi04NGQ3LWUxMzY1MzM2YmM3ZSIsIlRpdGxlIjoiQWN0aXZpdHkiLCJEYXRlVGltZSI6IjIwMjEtMDgtMTBUMTE6NTk6MDAiLCJQZXJjZW50YWdlQ29tcGxldGUiOm51bGwsIk5vdGUiOm51bGwsIlN0eWxlIjp7IiRpZCI6Ijg0NiIsIlRpdGxlUG9zaXRpb24iOiJMZWZ0IiwiRGF0ZVBvc2l0aW9uIjoiTGVmdCIsIlNoYXBlVHlwZSI6MTQsIlNoYXBlU2l6ZSI6MSwiU2hhcGVTdHlsZSI6eyIkaWQiOiI4NDciLCJNYXJnaW4iOnsiJHJlZiI6IjE0In0sIlBhZGRpbmciOnsiJHJlZiI6IjE1In0sIkJhY2tncm91bmQiOnsiJGlkIjoiODQ4IiwiQ29sb3IiOnsiJGlkIjoiODQ5IiwiQSI6MjU1LCJSIjoxMTcsIkciOjExNywiQiI6MTE3fX0sIklzVmlzaWJsZSI6dHJ1ZSwiV2lkdGgiOjE4LjAsIkhlaWdodCI6MjAuMCwiQm9yZGVyU3R5bGUiOnsiJGlkIjoiODUwIiwiTGluZUNvbG9yIjpudWxsLCJMaW5lV2VpZ2h0IjowLjAsIkxpbmVUeXBlIjowLCJQYXJlbnRTdHlsZSI6bnVsbH0sIlBhcmVudFN0eWxlIjpudWxsfSwiVGl0bGVTdHlsZSI6eyIkaWQiOiI4NTEiLCJGb250U2V0dGluZ3MiOnsiJGlkIjoiODUyIiwiRm9udFNpemUiOjEwLCJGb250TmFtZSI6IlNlZ29lIFVJIiwiSXNCb2xkIjpmYWxzZSwiSXNJdGFsaWMiOmZhbHNlLCJJc1VuZGVybGluZWQiOmZhbHNlLCJQYXJlbnRTdHlsZSI6bnVsbH0sIkF1dG9TaXplIjowLCJGb3JlZ3JvdW5kIjp7IiRpZCI6Ijg1MyIsIkNvbG9yIjp7IiRpZCI6Ijg1N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4NTUiLCJDb2xvciI6eyIkaWQiOiI4NTYiLCJBIjowLCJSIjoyNTUsIkciOjI1NSwiQiI6MjU1fX0sIklzVmlzaWJsZSI6dHJ1ZSwiV2lkdGgiOjAuMCwiSGVpZ2h0IjowLjAsIkJvcmRlclN0eWxlIjpudWxsLCJQYXJlbnRTdHlsZSI6bnVsbH0sIkRhdGVTdHlsZSI6eyIkaWQiOiI4NTciLCJGb250U2V0dGluZ3MiOnsiJGlkIjoiODU4IiwiRm9udFNpemUiOjEwLCJGb250TmFtZSI6IkNhbGlicmkiLCJJc0JvbGQiOmZhbHNlLCJJc0l0YWxpYyI6ZmFsc2UsIklzVW5kZXJsaW5lZCI6ZmFsc2UsIlBhcmVudFN0eWxlIjpudWxsfSwiQXV0b1NpemUiOjAsIkZvcmVncm91bmQiOnsiJGlkIjoiODU5IiwiQ29sb3IiOnsiJGlkIjoiODY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4NjEiLCJDb2xvciI6eyIkaWQiOiI4NjIiLCJBIjowLCJSIjoyNTUsIkciOjI1NSwiQiI6MjU1fX0sIklzVmlzaWJsZSI6ZmFsc2UsIldpZHRoIjowLjAsIkhlaWdodCI6MC4wLCJCb3JkZXJTdHlsZSI6bnVsbCwiUGFyZW50U3R5bGUiOm51bGx9LCJEYXRlRm9ybWF0Ijp7IiRpZCI6Ijg2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jQiLCJGb3JtYXQiOjAsIklzVmlzaWJsZSI6ZmFsc2UsIkxhc3RLbm93blZpc2liaWxpdHlTdGF0ZSI6ZmFsc2V9LCJJc1Zpc2libGUiOnRydWUsIlBhcmVudFN0eWxlIjpudWxsfSwiSHlwZXJsaW5rIjp7IiRpZCI6Ijg2NSIsIkFkZHJlc3MiOiIiLCJTdWJBZGRyZXNzIjoiIn0sIkltcG9ydElkIjoiIn0seyIkaWQiOiI4NjYiLCJJZCI6IjBmZTZlNmM0LWQzNDktNDI3Yy04MWNhLWNjZjU3NmJhNDYwYyIsIkluZGV4IjoyNiwiR3JvdXBJZCI6ImNkYjAyZGU5LThkNGQtNDU0Yi04NGQ3LWUxMzY1MzM2YmM3ZSIsIlRpdGxlIjoiQWN0aXZpdHkiLCJEYXRlVGltZSI6IjIwMjEtMTAtMTlUMTE6NTk6MDAiLCJQZXJjZW50YWdlQ29tcGxldGUiOm51bGwsIk5vdGUiOm51bGwsIlN0eWxlIjp7IiRpZCI6Ijg2NyIsIlRpdGxlUG9zaXRpb24iOiJMZWZ0IiwiRGF0ZVBvc2l0aW9uIjoiTGVmdCIsIlNoYXBlVHlwZSI6MTQsIlNoYXBlU2l6ZSI6MSwiU2hhcGVTdHlsZSI6eyIkaWQiOiI4NjgiLCJNYXJnaW4iOnsiJHJlZiI6IjE0In0sIlBhZGRpbmciOnsiJHJlZiI6IjE1In0sIkJhY2tncm91bmQiOnsiJGlkIjoiODY5IiwiQ29sb3IiOnsiJGlkIjoiODcwIiwiQSI6MjU1LCJSIjoxMTcsIkciOjExNywiQiI6MTE3fX0sIklzVmlzaWJsZSI6dHJ1ZSwiV2lkdGgiOjE4LjAsIkhlaWdodCI6MjAuMCwiQm9yZGVyU3R5bGUiOnsiJGlkIjoiODcxIiwiTGluZUNvbG9yIjpudWxsLCJMaW5lV2VpZ2h0IjowLjAsIkxpbmVUeXBlIjowLCJQYXJlbnRTdHlsZSI6bnVsbH0sIlBhcmVudFN0eWxlIjpudWxsfSwiVGl0bGVTdHlsZSI6eyIkaWQiOiI4NzIiLCJGb250U2V0dGluZ3MiOnsiJGlkIjoiODczIiwiRm9udFNpemUiOjEwLCJGb250TmFtZSI6IlNlZ29lIFVJIiwiSXNCb2xkIjpmYWxzZSwiSXNJdGFsaWMiOmZhbHNlLCJJc1VuZGVybGluZWQiOmZhbHNlLCJQYXJlbnRTdHlsZSI6bnVsbH0sIkF1dG9TaXplIjowLCJGb3JlZ3JvdW5kIjp7IiRpZCI6Ijg3NCIsIkNvbG9yIjp7IiRpZCI6Ijg3N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4NzYiLCJDb2xvciI6eyIkaWQiOiI4NzciLCJBIjowLCJSIjoyNTUsIkciOjI1NSwiQiI6MjU1fX0sIklzVmlzaWJsZSI6dHJ1ZSwiV2lkdGgiOjAuMCwiSGVpZ2h0IjowLjAsIkJvcmRlclN0eWxlIjpudWxsLCJQYXJlbnRTdHlsZSI6bnVsbH0sIkRhdGVTdHlsZSI6eyIkaWQiOiI4NzgiLCJGb250U2V0dGluZ3MiOnsiJGlkIjoiODc5IiwiRm9udFNpemUiOjEwLCJGb250TmFtZSI6IkNhbGlicmkiLCJJc0JvbGQiOmZhbHNlLCJJc0l0YWxpYyI6ZmFsc2UsIklzVW5kZXJsaW5lZCI6ZmFsc2UsIlBhcmVudFN0eWxlIjpudWxsfSwiQXV0b1NpemUiOjAsIkZvcmVncm91bmQiOnsiJGlkIjoiODgwIiwiQ29sb3IiOnsiJGlkIjoiODgx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4ODIiLCJDb2xvciI6eyIkaWQiOiI4ODMiLCJBIjowLCJSIjoyNTUsIkciOjI1NSwiQiI6MjU1fX0sIklzVmlzaWJsZSI6ZmFsc2UsIldpZHRoIjowLjAsIkhlaWdodCI6MC4wLCJCb3JkZXJTdHlsZSI6bnVsbCwiUGFyZW50U3R5bGUiOm51bGx9LCJEYXRlRm9ybWF0Ijp7IiRpZCI6Ijg4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ODUiLCJGb3JtYXQiOjAsIklzVmlzaWJsZSI6ZmFsc2UsIkxhc3RLbm93blZpc2liaWxpdHlTdGF0ZSI6ZmFsc2V9LCJJc1Zpc2libGUiOnRydWUsIlBhcmVudFN0eWxlIjpudWxsfSwiSHlwZXJsaW5rIjp7IiRpZCI6Ijg4NiIsIkFkZHJlc3MiOiIiLCJTdWJBZGRyZXNzIjoiIn0sIkltcG9ydElkIjoiIn0seyIkaWQiOiI4ODciLCJJZCI6Ijc2OTU2MTdhLTE0YTgtNGM5NS1hMjY5LWM2Y2Q0YjRmMzM1YSIsIkluZGV4IjoyNywiR3JvdXBJZCI6ImNkYjAyZGU5LThkNGQtNDU0Yi04NGQ3LWUxMzY1MzM2YmM3ZSIsIlRpdGxlIjoiQWN0aXZpdHkiLCJEYXRlVGltZSI6IjIwMjEtMTItMjBUMTE6NTk6MDAiLCJQZXJjZW50YWdlQ29tcGxldGUiOm51bGwsIk5vdGUiOm51bGwsIlN0eWxlIjp7IiRpZCI6Ijg4OCIsIlRpdGxlUG9zaXRpb24iOiJMZWZ0IiwiRGF0ZVBvc2l0aW9uIjoiTGVmdCIsIlNoYXBlVHlwZSI6MTQsIlNoYXBlU2l6ZSI6MSwiU2hhcGVTdHlsZSI6eyIkaWQiOiI4ODkiLCJNYXJnaW4iOnsiJHJlZiI6IjE0In0sIlBhZGRpbmciOnsiJHJlZiI6IjE1In0sIkJhY2tncm91bmQiOnsiJGlkIjoiODkwIiwiQ29sb3IiOnsiJGlkIjoiODkxIiwiQSI6MjU1LCJSIjoxMTcsIkciOjExNywiQiI6MTE3fX0sIklzVmlzaWJsZSI6dHJ1ZSwiV2lkdGgiOjE4LjAsIkhlaWdodCI6MjAuMCwiQm9yZGVyU3R5bGUiOnsiJGlkIjoiODkyIiwiTGluZUNvbG9yIjpudWxsLCJMaW5lV2VpZ2h0IjowLjAsIkxpbmVUeXBlIjowLCJQYXJlbnRTdHlsZSI6bnVsbH0sIlBhcmVudFN0eWxlIjpudWxsfSwiVGl0bGVTdHlsZSI6eyIkaWQiOiI4OTMiLCJGb250U2V0dGluZ3MiOnsiJGlkIjoiODk0IiwiRm9udFNpemUiOjEwLCJGb250TmFtZSI6IlNlZ29lIFVJIiwiSXNCb2xkIjpmYWxzZSwiSXNJdGFsaWMiOmZhbHNlLCJJc1VuZGVybGluZWQiOmZhbHNlLCJQYXJlbnRTdHlsZSI6bnVsbH0sIkF1dG9TaXplIjowLCJGb3JlZ3JvdW5kIjp7IiRpZCI6Ijg5NSIsIkNvbG9yIjp7IiRpZCI6Ijg5Ni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4OTciLCJDb2xvciI6eyIkaWQiOiI4OTgiLCJBIjowLCJSIjoyNTUsIkciOjI1NSwiQiI6MjU1fX0sIklzVmlzaWJsZSI6dHJ1ZSwiV2lkdGgiOjAuMCwiSGVpZ2h0IjowLjAsIkJvcmRlclN0eWxlIjpudWxsLCJQYXJlbnRTdHlsZSI6bnVsbH0sIkRhdGVTdHlsZSI6eyIkaWQiOiI4OTkiLCJGb250U2V0dGluZ3MiOnsiJGlkIjoiOTAwIiwiRm9udFNpemUiOjEwLCJGb250TmFtZSI6IkNhbGlicmkiLCJJc0JvbGQiOmZhbHNlLCJJc0l0YWxpYyI6ZmFsc2UsIklzVW5kZXJsaW5lZCI6ZmFsc2UsIlBhcmVudFN0eWxlIjpudWxsfSwiQXV0b1NpemUiOjAsIkZvcmVncm91bmQiOnsiJGlkIjoiOTAxIiwiQ29sb3IiOnsiJGlkIjoiOTA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5MDMiLCJDb2xvciI6eyIkaWQiOiI5MDQiLCJBIjowLCJSIjoyNTUsIkciOjI1NSwiQiI6MjU1fX0sIklzVmlzaWJsZSI6ZmFsc2UsIldpZHRoIjowLjAsIkhlaWdodCI6MC4wLCJCb3JkZXJTdHlsZSI6bnVsbCwiUGFyZW50U3R5bGUiOm51bGx9LCJEYXRlRm9ybWF0Ijp7IiRpZCI6Ijk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MDYiLCJGb3JtYXQiOjAsIklzVmlzaWJsZSI6ZmFsc2UsIkxhc3RLbm93blZpc2liaWxpdHlTdGF0ZSI6ZmFsc2V9LCJJc1Zpc2libGUiOnRydWUsIlBhcmVudFN0eWxlIjpudWxsfSwiSHlwZXJsaW5rIjp7IiRpZCI6IjkwNyIsIkFkZHJlc3MiOiIiLCJTdWJBZGRyZXNzIjoiIn0sIkltcG9ydElkIjoiIn1dLCJJZCI6ImNkYjAyZGU5LThkNGQtNDU0Yi04NGQ3LWUxMzY1MzM2YmM3ZSIsIklzU2luZ2xlSXRlbVJvdyI6ZmFsc2V9XSwiSW5kZXgiOjAsIklkIjoiOGFlODI0MDgtOTMxOC00MTUyLTkxODEtZmU3ZjUwOGNlOWFjIiwiSGVhZGVyVGV4dCI6bnVsbCwiSXNEZWZhdWx0Ijp0cnVlLCJTdHlsZSI6eyIkaWQiOiI5MDgiLCJIZWFkZXJTdHlsZSI6eyIkaWQiOiI5MDkiLCJUZXh0U3R5bGUiOnsiJGlkIjoiOTEwIiwiRm9udFNldHRpbmdzIjp7IiRpZCI6IjkxMSIsIkZvbnRTaXplIjoxMSwiRm9udE5hbWUiOiJDYWxpYnJpIiwiSXNCb2xkIjpmYWxzZSwiSXNJdGFsaWMiOmZhbHNlLCJJc1VuZGVybGluZWQiOmZhbHNlLCJQYXJlbnRTdHlsZSI6bnVsbH0sIkF1dG9TaXplIjowLCJGb3JlZ3JvdW5kIjp7IiRpZCI6IjkxMiIsIkNvbG9yIjp7IiRpZCI6IjkxM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kxNCIsIlRvcCI6MC4wLCJMZWZ0IjowLjAsIlJpZ2h0IjowLjAsIkJvdHRvbSI6MC4wfSwiUGFkZGluZyI6eyIkaWQiOiI5MTUiLCJUb3AiOjAuMCwiTGVmdCI6MC4wLCJSaWdodCI6MC4wLCJCb3R0b20iOjAuMH0sIkJhY2tncm91bmQiOm51bGwsIklzVmlzaWJsZSI6dHJ1ZSwiV2lkdGgiOjAuMCwiSGVpZ2h0IjowLjAsIkJvcmRlclN0eWxlIjpudWxsLCJQYXJlbnRTdHlsZSI6bnVsbH0sIlJlY3RhbmdsZVN0eWxlIjp7IiRpZCI6IjkxNiIsIk1hcmdpbiI6eyIkaWQiOiI5MTciLCJUb3AiOjAuMCwiTGVmdCI6MC4wLCJSaWdodCI6MC4wLCJCb3R0b20iOjAuMH0sIlBhZGRpbmciOnsiJGlkIjoiOTE4IiwiVG9wIjowLjAsIkxlZnQiOjAuMCwiUmlnaHQiOjAuMCwiQm90dG9tIjowLjB9LCJCYWNrZ3JvdW5kIjp7IiRpZCI6IjkxOSIsIkNvbG9yIjp7IiRpZCI6IjkyMCIsIkEiOjYzLCJSIjoxNTQsIkciOjE1NCwiQiI6MTU0fX0sIklzVmlzaWJsZSI6dHJ1ZSwiV2lkdGgiOjAuMCwiSGVpZ2h0IjowLjAsIkJvcmRlclN0eWxlIjp7IiRpZCI6IjkyMSIsIkxpbmVDb2xvciI6eyIkaWQiOiI5MjIiLCIkdHlwZSI6Ik5MUkUuQ29tbW9uLkRvbS5Tb2xpZENvbG9yQnJ1c2gsIE5MUkUuQ29tbW9uIiwiQ29sb3IiOnsiJGlkIjoiOTIzIiwiQSI6MjU1LCJSIjoyNTUsIkciOjAsIkIiOjB9fSwiTGluZVdlaWdodCI6MC4wLCJMaW5lVHlwZSI6MCwiUGFyZW50U3R5bGUiOm51bGx9LCJQYXJlbnRTdHlsZSI6bnVsbH0sIk1hcmdpbiI6eyIkaWQiOiI5MjQiLCJUb3AiOjAuMCwiTGVmdCI6MC4wLCJSaWdodCI6MC4wLCJCb3R0b20iOjAuMH0sIlBhZGRpbmciOnsiJGlkIjoiOTI1IiwiVG9wIjowLjAsIkxlZnQiOjAuMCwiUmlnaHQiOjAuMCwiQm90dG9tIjowLjB9LCJCYWNrZ3JvdW5kIjpudWxsLCJJc1Zpc2libGUiOnRydWUsIldpZHRoIjowLjAsIkhlaWdodCI6MC4wLCJCb3JkZXJTdHlsZSI6bnVsbCwiUGFyZW50U3R5bGUiOm51bGx9LCJCYWNrZ3JvdW5kU3R5bGUiOnsiJGlkIjoiOTI2IiwiTWFyZ2luIjp7IiRpZCI6IjkyNyIsIlRvcCI6MC4wLCJMZWZ0IjowLjAsIlJpZ2h0IjowLjAsIkJvdHRvbSI6MC4wfSwiUGFkZGluZyI6eyIkaWQiOiI5MjgiLCJUb3AiOjAuMCwiTGVmdCI6MC4wLCJSaWdodCI6MC4wLCJCb3R0b20iOjAuMH0sIkJhY2tncm91bmQiOnsiJGlkIjoiOTI5IiwiQ29sb3IiOnsiJGlkIjoiOTMwIiwiQSI6NTEsIlIiOjE1NSwiRyI6MTg3LCJCIjo4OX19LCJJc1Zpc2libGUiOnRydWUsIldpZHRoIjowLjAsIkhlaWdodCI6MC4wLCJCb3JkZXJTdHlsZSI6eyIkaWQiOiI5MzEiLCJMaW5lQ29sb3IiOnsiJGlkIjoiOTMyIiwiJHR5cGUiOiJOTFJFLkNvbW1vbi5Eb20uU29saWRDb2xvckJydXNoLCBOTFJFLkNvbW1vbiIsIkNvbG9yIjp7IiRpZCI6IjkzMyIsIkEiOjI1NSwiUiI6MjU1LCJHIjowLCJCIjowfX0sIkxpbmVXZWlnaHQiOjAuMCwiTGluZVR5cGUiOjAsIlBhcmVudFN0eWxlIjpudWxsfSwiUGFyZW50U3R5bGUiOm51bGx9LCJNYXJnaW4iOnsiJGlkIjoiOTM0IiwiVG9wIjowLjAsIkxlZnQiOjAuMCwiUmlnaHQiOjAuMCwiQm90dG9tIjowLjB9LCJQYWRkaW5nIjp7IiRpZCI6IjkzNSIsIlRvcCI6MC4wLCJMZWZ0IjowLjAsIlJpZ2h0IjowLjAsIkJvdHRvbSI6MC4wfSwiSXNWaXNpYmxlIjp0cnVlLCJXaWR0aCI6MC4wLCJIZWlnaHQiOjAuMCwiQm9yZGVyU3R5bGUiOm51bGwsIlBhcmVudFN0eWxlIjpudWxsfX1dLCJJZCI6ImE4OGYxNDVlLTRkMjgtNDQyMC1hMmJhLWE2ODVhZjA4NTU0NiIsIkluZGV4IjoyMiwiSGVhZGVyVGV4dCI6IkdvYWwgMyIsIlN0eWxlIjp7IiRpZCI6IjkzNiIsIkhlYWRlclN0eWxlIjp7IiRpZCI6IjkzNyIsIlRleHRJc1ZlcnRpY2FsIjpmYWxzZSwiVGV4dFN0eWxlIjp7IiRpZCI6IjkzOCIsIkZvbnRTZXR0aW5ncyI6eyIkaWQiOiI5MzkiLCJGb250U2l6ZSI6MTAsIkZvbnROYW1lIjoiU2Vnb2UgVUkiLCJJc0JvbGQiOnRydWUsIklzSXRhbGljIjpmYWxzZSwiSXNVbmRlcmxpbmVkIjpmYWxzZSwiUGFyZW50U3R5bGUiOm51bGx9LCJBdXRvU2l6ZSI6MCwiRm9yZWdyb3VuZCI6eyIkaWQiOiI5NDAiLCJDb2xvciI6eyIkaWQiOiI5NDEiLCJBIjoyNTUsIlIiOjAsIkciOjAsIkIiOjB9fSwiTWF4V2lkdGgiOjg2Ljg4MDAwMDAwMDAwMDAxLCJNYXhIZWlnaHQiOjAuMCwiU21hcnRGb3JlZ3JvdW5kSXNBY3RpdmUiOmZhbHNlLCJIb3Jpem9udGFsQWxpZ25tZW50IjowLCJWZXJ0aWNhbEFsaWdubWVudCI6MCwiU21hcnRGb3JlZ3JvdW5kIjpudWxsLCJCYWNrZ3JvdW5kRmlsbFR5cGUiOjAsIk1hcmdpbiI6eyIkcmVmIjoiMzY1In0sIlBhZGRpbmciOnsiJHJlZiI6IjM2NiJ9LCJCYWNrZ3JvdW5kIjpudWxsLCJJc1Zpc2libGUiOmZhbHNlLCJXaWR0aCI6MC4wLCJIZWlnaHQiOjAuMCwiQm9yZGVyU3R5bGUiOm51bGwsIlBhcmVudFN0eWxlIjpudWxsfSwiUmVjdGFuZ2xlU3R5bGUiOnsiJGlkIjoiOTQyIiwiTWFyZ2luIjp7IiRyZWYiOiIzNjgifSwiUGFkZGluZyI6eyIkcmVmIjoiMzY5In0sIkJhY2tncm91bmQiOnsiJGlkIjoiOTQzIiwiQ29sb3IiOnsiJGlkIjoiOTQ0IiwiQSI6MTI3LCJSIjoxMjcsIkciOjEyNywiQiI6MTI3fX0sIklzVmlzaWJsZSI6ZmFsc2UsIldpZHRoIjowLjAsIkhlaWdodCI6MC4wLCJCb3JkZXJTdHlsZSI6eyIkaWQiOiI5NDUiLCJMaW5lQ29sb3IiOnsiJGlkIjoiOTQ2IiwiJHR5cGUiOiJOTFJFLkNvbW1vbi5Eb20uU29saWRDb2xvckJydXNoLCBOTFJFLkNvbW1vbiIsIkNvbG9yIjp7IiRpZCI6Ijk0NyIsIkEiOjI1NSwiUiI6ODgsIkciOjM5LCJCIjo3fX0sIkxpbmVXZWlnaHQiOjAuMCwiTGluZVR5cGUiOjAsIlBhcmVudFN0eWxlIjpudWxsfSwiUGFyZW50U3R5bGUiOm51bGx9LCJNYXJnaW4iOnsiJHJlZiI6IjM3NSJ9LCJQYWRkaW5nIjp7IiRyZWYiOiIzNzYifSwiQmFja2dyb3VuZCI6bnVsbCwiSXNWaXNpYmxlIjp0cnVlLCJXaWR0aCI6MC4wLCJIZWlnaHQiOjAuMCwiQm9yZGVyU3R5bGUiOm51bGwsIlBhcmVudFN0eWxlIjpudWxsfSwiQmFja2dyb3VuZFN0eWxlIjp7IiRpZCI6Ijk0OCIsIk1hcmdpbiI6eyIkcmVmIjoiMzc4In0sIlBhZGRpbmciOnsiJHJlZiI6IjM3OSJ9LCJCYWNrZ3JvdW5kIjp7IiRpZCI6Ijk0OSIsIkNvbG9yIjp7IiRpZCI6Ijk1MCIsIkEiOjM4LCJSIjoxNTQsIkciOjE1NCwiQiI6MTU0fX0sIklzVmlzaWJsZSI6dHJ1ZSwiV2lkdGgiOjAuMCwiSGVpZ2h0IjowLjAsIkJvcmRlclN0eWxlIjp7IiRpZCI6Ijk1MSIsIkxpbmVDb2xvciI6eyIkaWQiOiI5NTIiLCIkdHlwZSI6Ik5MUkUuQ29tbW9uLkRvbS5Tb2xpZENvbG9yQnJ1c2gsIE5MUkUuQ29tbW9uIiwiQ29sb3IiOnsiJGlkIjoiOTUzIiwiQSI6MjU1LCJSIjo4OCwiRyI6MzksIkIiOjd9fSwiTGluZVdlaWdodCI6MC4wLCJMaW5lVHlwZSI6MCwiUGFyZW50U3R5bGUiOm51bGx9LCJQYXJlbnRTdHlsZSI6bnVsbH0sIklzQWJvdmVUaW1lYmFuZCI6ZmFsc2UsIk1hcmdpbiI6eyIkaWQiOiI5NTQiLCJUb3AiOjAuMCwiTGVmdCI6MC4wLCJSaWdodCI6MC4wLCJCb3R0b20iOjAuMH0sIlBhZGRpbmciOnsiJGlkIjoiOTU1IiwiVG9wIjowLjAsIkxlZnQiOjAuMCwiUmlnaHQiOjAuMCwiQm90dG9tIjowLjB9LCJJc1Zpc2libGUiOnRydWUsIldpZHRoIjowLjAsIkhlaWdodCI6MC4wLCJCb3JkZXJTdHlsZSI6eyIkaWQiOiI5NTYiLCJMaW5lQ29sb3IiOm51bGwsIkxpbmVXZWlnaHQiOjAuMCwiTGluZVR5cGUiOjAsIlBhcmVudFN0eWxlIjpudWxsfSwiUGFyZW50U3R5bGUiOm51bGx9fV0sIkN1bHR1cmVJbmZvTmFtZSI6ImVuLVVTIiwiU3R5bGVOYW1lIjpudWxsLCJWZXJzaW9uIjp7IiRpZCI6Ijk1NyIsIlZlcnNpb24iOiIzLjYuMSIsIk9yaWdpbmFsQXNzZW1ibHlWZXJzaW9uIjoiMy4yMC4wNC4wMCIsIkVkaXRpb24iOiJQcm8iLCJMYXN0U2F2ZWRFZGl0aW9uIjozLCJJc1BsdXNFZGl0aW9uIjp0cnVlLCJJc1Byb0VkaXRpb24iOnRydWV9LCJFZmZlY3QiOjAsIlN0eWxlIjp7IiRpZCI6Ijk1OCIsIlRpbWViYW5kU3R5bGUiOnsiJGlkIjoiOTU5IiwiU2NhbGVNYXJraW5nIjowLCJTaGFwZSI6MCwiU2hhcGVTdHlsZSI6eyIkaWQiOiI5NjAiLCJNYXJnaW4iOnsiJGlkIjoiOTYxIiwiVG9wIjowLjAsIkxlZnQiOjEyLjAsIlJpZ2h0IjoxMi4wLCJCb3R0b20iOjAuMH0sIlBhZGRpbmciOnsiJGlkIjoiOTYyIiwiVG9wIjo3LjAsIkxlZnQiOjAuMCwiUmlnaHQiOjAuMCwiQm90dG9tIjo3LjB9LCJCYWNrZ3JvdW5kIjp7IiRpZCI6Ijk2MyIsIkNvbG9yIjp7IiRpZCI6Ijk2NCIsIkEiOjI1NSwiUiI6NzcsIkciOjc3LCJCIjo3N319LCJJc1Zpc2libGUiOnRydWUsIldpZHRoIjo4NTguMCwiSGVpZ2h0IjozMC4wLCJCb3JkZXJTdHlsZSI6eyIkaWQiOiI5NjUiLCJMaW5lQ29sb3IiOnsiJGlkIjoiOTY2IiwiJHR5cGUiOiJOTFJFLkNvbW1vbi5Eb20uU29saWRDb2xvckJydXNoLCBOTFJFLkNvbW1vbiIsIkNvbG9yIjp7IiRpZCI6Ijk2NyIsIkEiOjI1NSwiUiI6MjU1LCJHIjowLCJCIjowfX0sIkxpbmVXZWlnaHQiOjAuMCwiTGluZVR5cGUiOjAsIlBhcmVudFN0eWxlIjpudWxsfSwiUGFyZW50U3R5bGUiOm51bGx9LCJNaWRkbGVUaWVyU2hhcGVTdHlsZSI6eyIkaWQiOiI5NjgiLCJNYXJnaW4iOnsiJHJlZiI6Ijk2MSJ9LCJQYWRkaW5nIjp7IiRyZWYiOiI5NjIifSwiQmFja2dyb3VuZCI6eyIkcmVmIjoiOTYzIn0sIklzVmlzaWJsZSI6dHJ1ZSwiV2lkdGgiOjg1OC4wLCJIZWlnaHQiOjMwLjAsIkJvcmRlclN0eWxlIjpudWxsLCJQYXJlbnRTdHlsZSI6bnVsbH0sIkJvdHRvbVRpZXJTaGFwZVN0eWxlIjp7IiRpZCI6Ijk2OSIsIk1hcmdpbiI6eyIkcmVmIjoiOTYxIn0sIlBhZGRpbmciOnsiJHJlZiI6Ijk2MiJ9LCJCYWNrZ3JvdW5kIjp7IiRyZWYiOiI5NjMifSwiSXNWaXNpYmxlIjp0cnVlLCJXaWR0aCI6ODU4LjAsIkhlaWdodCI6MzAuMCwiQm9yZGVyU3R5bGUiOm51bGwsIlBhcmVudFN0eWxlIjpudWxsfSwiUmlnaHRFbmRDYXBzU3R5bGUiOnsiJGlkIjoiOTcwIiwiRm9udFNldHRpbmdzIjp7IiRpZCI6Ijk3MSIsIkZvbnRTaXplIjoxLCJGb250TmFtZSI6IkNhbGlicmkiLCJJc0JvbGQiOnRydWUsIklzSXRhbGljIjpmYWxzZSwiSXNVbmRlcmxpbmVkIjpmYWxzZSwiUGFyZW50U3R5bGUiOm51bGx9LCJBdXRvU2l6ZSI6MCwiRm9yZWdyb3VuZCI6eyIkaWQiOiI5NzIiLCJDb2xvciI6eyIkaWQiOiI5NzM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k3NCIsIlRvcCI6MC4wLCJMZWZ0IjowLjAsIlJpZ2h0IjoyNS4wLCJCb3R0b20iOjAuMH0sIlBhZGRpbmciOnsiJGlkIjoiOTc1IiwiVG9wIjowLjAsIkxlZnQiOjAuMCwiUmlnaHQiOjAuMCwiQm90dG9tIjowLjB9LCJCYWNrZ3JvdW5kIjp7IiRpZCI6Ijk3NiIsIkNvbG9yIjp7IiRyZWYiOiIxNDkifX0sIklzVmlzaWJsZSI6ZmFsc2UsIldpZHRoIjowLjAsIkhlaWdodCI6MC4wLCJCb3JkZXJTdHlsZSI6bnVsbCwiUGFyZW50U3R5bGUiOm51bGx9LCJMZWZ0RW5kQ2Fwc1N0eWxlIjp7IiRpZCI6Ijk3NyIsIkZvbnRTZXR0aW5ncyI6eyIkaWQiOiI5NzgiLCJGb250U2l6ZSI6MzIsIkZvbnROYW1lIjoiQ2FsaWJyaSIsIklzQm9sZCI6dHJ1ZSwiSXNJdGFsaWMiOmZhbHNlLCJJc1VuZGVybGluZWQiOmZhbHNlLCJQYXJlbnRTdHlsZSI6bnVsbH0sIkF1dG9TaXplIjowLCJGb3JlZ3JvdW5kIjp7IiRpZCI6Ijk3OSIsIkNvbG9yIjp7IiRpZCI6Ijk4M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OTgxIiwiVG9wIjowLjAsIkxlZnQiOjI1LjAsIlJpZ2h0IjowLjAsIkJvdHRvbSI6MC4wfSwiUGFkZGluZyI6eyIkaWQiOiI5ODIiLCJUb3AiOjAuMCwiTGVmdCI6MC4wLCJSaWdodCI6MC4wLCJCb3R0b20iOjAuMH0sIkJhY2tncm91bmQiOnsiJGlkIjoiOTgzIiwiQ29sb3IiOnsiJHJlZiI6IjE0OSJ9fSwiSXNWaXNpYmxlIjpmYWxzZSwiV2lkdGgiOjAuMCwiSGVpZ2h0IjowLjAsIkJvcmRlclN0eWxlIjpudWxsLCJQYXJlbnRTdHlsZSI6bnVsbH0sIlRvZGF5VGV4dFN0eWxlIjp7IiRpZCI6Ijk4NCIsIkZvbnRTZXR0aW5ncyI6eyIkaWQiOiI5ODUiLCJGb250U2l6ZSI6MTIsIkZvbnROYW1lIjoiQ2FsaWJyaSIsIklzQm9sZCI6ZmFsc2UsIklzSXRhbGljIjpmYWxzZSwiSXNVbmRlcmxpbmVkIjpmYWxzZSwiUGFyZW50U3R5bGUiOm51bGx9LCJBdXRvU2l6ZSI6MCwiRm9yZWdyb3VuZCI6eyIkaWQiOiI5ODYiLCJDb2xvciI6eyIkaWQiOiI5OD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g4IiwiVG9wIjowLjAsIkxlZnQiOjAuMCwiUmlnaHQiOjAuMCwiQm90dG9tIjowLjB9LCJQYWRkaW5nIjp7IiRpZCI6Ijk4OSIsIlRvcCI6MC4wLCJMZWZ0IjowLjAsIlJpZ2h0IjowLjAsIkJvdHRvbSI6MC4wfSwiQmFja2dyb3VuZCI6eyIkaWQiOiI5OTAiLCJDb2xvciI6eyIkcmVmIjoiMTQ5In19LCJJc1Zpc2libGUiOnRydWUsIldpZHRoIjowLjAsIkhlaWdodCI6MC4wLCJCb3JkZXJTdHlsZSI6bnVsbCwiUGFyZW50U3R5bGUiOm51bGx9LCJUb2RheU1hcmtlclN0eWxlIjp7IiRpZCI6Ijk5MSIsIk1hcmdpbiI6eyIkaWQiOiI5OTIiLCJUb3AiOjAuMCwiTGVmdCI6MC4wLCJSaWdodCI6MC4wLCJCb3R0b20iOjAuMH0sIlBhZGRpbmciOnsiJGlkIjoiOTkzIiwiVG9wIjowLjAsIkxlZnQiOjAuMCwiUmlnaHQiOjAuMCwiQm90dG9tIjowLjB9LCJCYWNrZ3JvdW5kIjp7IiRpZCI6Ijk5NCIsIkNvbG9yIjp7IiRpZCI6Ijk5NSIsIkEiOjI1NSwiUiI6MjU1LCJHIjowLCJCIjowfX0sIklzVmlzaWJsZSI6dHJ1ZSwiV2lkdGgiOjAuMCwiSGVpZ2h0IjowLjAsIkJvcmRlclN0eWxlIjpudWxsLCJQYXJlbnRTdHlsZSI6bnVsbH0sIlNjYWxlU3R5bGUiOnsiJGlkIjoiOTk2IiwiU2hhcGUiOjAsIlNob3dTZWdtZW50U2VwYXJhdG9ycyI6dHJ1ZSwiU2VnbWVudFNlcGFyYXRvck9wYWNpdHkiOjMwLCJIYXNCZWVuVmlzaWJsZUJlZm9yZSI6dHJ1ZSwiRm9udFNldHRpbmdzIjp7IiRpZCI6Ijk5NyIsIkZvbnRTaXplIjoxNCwiRm9udE5hbWUiOiJDYWxpYnJpIiwiSXNCb2xkIjpmYWxzZSwiSXNJdGFsaWMiOmZhbHNlLCJJc1VuZGVybGluZWQiOmZhbHNlLCJQYXJlbnRTdHlsZSI6bnVsbH0sIkF1dG9TaXplIjowLCJGb3JlZ3JvdW5kIjp7IiRpZCI6Ijk5OCIsIkNvbG9yIjp7IiRpZCI6Ijk5O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DAwIiwiVG9wIjowLjAsIkxlZnQiOjUuMCwiUmlnaHQiOjAuMCwiQm90dG9tIjowLjB9LCJQYWRkaW5nIjp7IiRpZCI6IjEwMDEiLCJUb3AiOjAuMCwiTGVmdCI6MC4wLCJSaWdodCI6MC4wLCJCb3R0b20iOjAuMH0sIkJhY2tncm91bmQiOnsiJGlkIjoiMTAwMiIsIkNvbG9yIjp7IiRyZWYiOiIxNDkifX0sIklzVmlzaWJsZSI6dHJ1ZSwiV2lkdGgiOjAuMCwiSGVpZ2h0IjowLjAsIkJvcmRlclN0eWxlIjpudWxsLCJQYXJlbnRTdHlsZSI6bnVsbH0sIlNpbmdsZVNjYWxlU2hhcGVTdHlsZSI6eyIkaWQiOiIxMDAzIiwiU2hhcGUiOjAsIkhlaWdodCI6MzAuMH0sIk1pZGRsZVRpZXJTY2FsZVN0eWxlIjp7IiRpZCI6IjEwMDQiLCJTaGFwZSI6MCwiU2hvd1NlZ21lbnRTZXBhcmF0b3JzIjp0cnVlLCJTZWdtZW50U2VwYXJhdG9yT3BhY2l0eSI6MzAsIkhhc0JlZW5WaXNpYmxlQmVmb3JlIjpmYWxzZSwiRm9udFNldHRpbmdzIjp7IiRpZCI6IjEwMDUiLCJGb250U2l6ZSI6MTQsIkZvbnROYW1lIjoiQ2FsaWJyaSIsIklzQm9sZCI6ZmFsc2UsIklzSXRhbGljIjpmYWxzZSwiSXNVbmRlcmxpbmVkIjpmYWxzZSwiUGFyZW50U3R5bGUiOm51bGx9LCJBdXRvU2l6ZSI6MCwiRm9yZWdyb3VuZCI6eyIkcmVmIjoiOTk4In0sIk1heFdpZHRoIjoyMDAuMCwiTWF4SGVpZ2h0IjoiSW5maW5pdHkiLCJTbWFydEZvcmVncm91bmRJc0FjdGl2ZSI6ZmFsc2UsIkhvcml6b250YWxBbGlnbm1lbnQiOjAsIlZlcnRpY2FsQWxpZ25tZW50IjoxLCJTbWFydEZvcmVncm91bmQiOm51bGwsIkJhY2tncm91bmRGaWxsVHlwZSI6MCwiTWFyZ2luIjp7IiRyZWYiOiIxMDAwIn0sIlBhZGRpbmciOnsiJHJlZiI6IjEwMDEifSwiQmFja2dyb3VuZCI6eyIkcmVmIjoiMTAwMiJ9LCJJc1Zpc2libGUiOmZhbHNlLCJXaWR0aCI6MC4wLCJIZWlnaHQiOjAuMCwiQm9yZGVyU3R5bGUiOm51bGwsIlBhcmVudFN0eWxlIjpudWxsfSwiQm90dG9tVGllclNjYWxlU3R5bGUiOnsiJGlkIjoiMTAwNiIsIlNoYXBlIjowLCJTaG93U2VnbWVudFNlcGFyYXRvcnMiOnRydWUsIlNlZ21lbnRTZXBhcmF0b3JPcGFjaXR5IjozMCwiSGFzQmVlblZpc2libGVCZWZvcmUiOmZhbHNlLCJGb250U2V0dGluZ3MiOnsiJGlkIjoiMTAwNyIsIkZvbnRTaXplIjoxNCwiRm9udE5hbWUiOiJDYWxpYnJpIiwiSXNCb2xkIjpmYWxzZSwiSXNJdGFsaWMiOmZhbHNlLCJJc1VuZGVybGluZWQiOmZhbHNlLCJQYXJlbnRTdHlsZSI6bnVsbH0sIkF1dG9TaXplIjowLCJGb3JlZ3JvdW5kIjp7IiRyZWYiOiI5OTgifSwiTWF4V2lkdGgiOjIwMC4wLCJNYXhIZWlnaHQiOiJJbmZpbml0eSIsIlNtYXJ0Rm9yZWdyb3VuZElzQWN0aXZlIjpmYWxzZSwiSG9yaXpvbnRhbEFsaWdubWVudCI6MCwiVmVydGljYWxBbGlnbm1lbnQiOjEsIlNtYXJ0Rm9yZWdyb3VuZCI6bnVsbCwiQmFja2dyb3VuZEZpbGxUeXBlIjowLCJNYXJnaW4iOnsiJHJlZiI6IjEwMDAifSwiUGFkZGluZyI6eyIkcmVmIjoiMTAwMSJ9LCJCYWNrZ3JvdW5kIjp7IiRyZWYiOiIxMDAyIn0sIklzVmlzaWJsZSI6ZmFsc2UsIldpZHRoIjowLjAsIkhlaWdodCI6MC4wLCJCb3JkZXJTdHlsZSI6bnVsbCwiUGFyZW50U3R5bGUiOm51bGx9LCJFbGFwc2VkVGltZUJhY2tncm91bmQiOnsiJGlkIjoiMTAwOCIsIkNvbG9yIjp7IiRpZCI6IjEwMDkiLCJBIjoxOTEsIlIiOjI1NSwiRyI6MCwiQiI6MH19LCJBcHBlbmRZZWFyT25ZZWFyQ2hhbmdlIjp0cnVlLCJFbGFwc2VkVGltZUZvcm1hdCI6MiwiVG9kYXlNYXJrZXJQb3NpdGlvbiI6MCwiUXVpY2tQb3NpdGlvbiI6MywiQWJzb2x1dGVQb3NpdGlvbiI6MzIyLjg5MjEyLCJNYXJnaW4iOnsiJGlkIjoiMTAxMCIsIlRvcCI6MC4wLCJMZWZ0IjoxMC4wLCJSaWdodCI6MTAuMCwiQm90dG9tIjowLjB9LCJQYWRkaW5nIjp7IiRpZCI6IjEwMTEiLCJUb3AiOjAuMCwiTGVmdCI6MC4wLCJSaWdodCI6MC4wLCJCb3R0b20iOjAuMH0sIkJhY2tncm91bmQiOnsiJGlkIjoiMTAxMiIsIkNvbG9yIjp7IiRpZCI6IjEwMTMiLCJBIjoyNTUsIlIiOjQ3LCJHIjo1NCwiQiI6MTUzfX0sIklzVmlzaWJsZSI6dHJ1ZSwiV2lkdGgiOjAuMCwiSGVpZ2h0IjowLjAsIkJvcmRlclN0eWxlIjpudWxsLCJQYXJlbnRTdHlsZSI6bnVsbH0sIkRlZmF1bHRNaWxlc3RvbmVTdHlsZSI6eyIkaWQiOiIxMDE0IiwiU2hhcGUiOjAsIkNvbm5lY3Rvck1hcmdpbiI6eyIkaWQiOiIxMDE1IiwiVG9wIjowLjAsIkxlZnQiOjIuMCwiUmlnaHQiOjIuMCwiQm90dG9tIjowLjB9LCJDb25uZWN0b3JTdHlsZSI6eyIkaWQiOiIxMDE2IiwiTGluZUNvbG9yIjp7IiRpZCI6IjEwMTciLCIkdHlwZSI6Ik5MUkUuQ29tbW9uLkRvbS5Tb2xpZENvbG9yQnJ1c2gsIE5MUkUuQ29tbW9uIiwiQ29sb3IiOnsiJGlkIjoiMTAxOCIsIkEiOjEyNywiUiI6NzksIkciOjEyOSwiQiI6MTg5fX0sIkxpbmVXZWlnaHQiOjEuMCwiTGluZVR5cGUiOjAsIlBhcmVudFN0eWxlIjpudWxsfSwiSXNCZWxvd1RpbWViYW5kIjpmYWxzZSwiUG9zaXRpb25PblRhc2siOjAsIkhpZGVEYXRlIjpmYWxzZSwiU2hhcGVTaXplIjowLCJTcGFjaW5nIjoxLjAsIlBhZGRpbmciOnsiJGlkIjoiMTAxOSIsIlRvcCI6Ny4wLCJMZWZ0IjozLjAsIlJpZ2h0IjowLjAsIkJvdHRvbSI6Mi4wfSwiU2hhcGVTdHlsZSI6eyIkaWQiOiIxMDIwIiwiTWFyZ2luIjp7IiRyZWYiOiIxNCJ9LCJQYWRkaW5nIjp7IiRyZWYiOiIxNSJ9LCJCYWNrZ3JvdW5kIjp7IiRpZCI6IjEwMjEiLCJDb2xvciI6eyIkaWQiOiIxMDIyIiwiQSI6MjU1LCJSIjoxNzgsIkciOjE0LCJCIjoxOH19LCJJc1Zpc2libGUiOnRydWUsIldpZHRoIjoxMi4wLCJIZWlnaHQiOjE0LjAsIkJvcmRlclN0eWxlIjp7IiRpZCI6IjEwMjMiLCJMaW5lQ29sb3IiOnsiJHJlZiI6IjQwMiJ9LCJMaW5lV2VpZ2h0IjowLjAsIkxpbmVUeXBlIjowLCJQYXJlbnRTdHlsZSI6bnVsbH0sIlBhcmVudFN0eWxlIjpudWxsfSwiVGl0bGVTdHlsZSI6eyIkaWQiOiIxMDI0IiwiRm9udFNldHRpbmdzIjp7IiRpZCI6IjEwMjUiLCJGb250U2l6ZSI6MTAsIkZvbnROYW1lIjoiU2Vnb2UgVUkiLCJJc0JvbGQiOnRydWUsIklzSXRhbGljIjpmYWxzZSwiSXNVbmRlcmxpbmVkIjpmYWxzZSwiUGFyZW50U3R5bGUiOm51bGx9LCJBdXRvU2l6ZSI6MCwiRm9yZWdyb3VuZCI6eyIkaWQiOiIxMDI2IiwiQ29sb3IiOnsiJGlkIjoiMTAyNy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xMDI4IiwiQ29sb3IiOnsiJHJlZiI6IjE0OSJ9fSwiSXNWaXNpYmxlIjp0cnVlLCJXaWR0aCI6MC4wLCJIZWlnaHQiOjAuMCwiQm9yZGVyU3R5bGUiOm51bGwsIlBhcmVudFN0eWxlIjpudWxsfSwiRGF0ZVN0eWxlIjp7IiRpZCI6IjEwMjkiLCJGb250U2V0dGluZ3MiOnsiJGlkIjoiMTAzMCIsIkZvbnRTaXplIjoxMCwiRm9udE5hbWUiOiJDYWxpYnJpIiwiSXNCb2xkIjpmYWxzZSwiSXNJdGFsaWMiOmZhbHNlLCJJc1VuZGVybGluZWQiOmZhbHNlLCJQYXJlbnRTdHlsZSI6bnVsbH0sIkF1dG9TaXplIjowLCJGb3JlZ3JvdW5kIjp7IiRpZCI6IjEwMzEiLCJDb2xvciI6eyIkaWQiOiIxMDM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QifSwiUGFkZGluZyI6eyIkcmVmIjoiMzUifSwiQmFja2dyb3VuZCI6eyIkaWQiOiIxMDMzIiwiQ29sb3IiOnsiJHJlZiI6IjE0OSJ9fSwiSXNWaXNpYmxlIjpmYWxzZSwiV2lkdGgiOjAuMCwiSGVpZ2h0IjowLjAsIkJvcmRlclN0eWxlIjpudWxsLCJQYXJlbnRTdHlsZSI6bnVsbH0sIkRhdGVGb3JtYXQiOnsiJGlkIjoiMTAz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M1IiwiRm9ybWF0IjowLCJJc1Zpc2libGUiOmZhbHNlLCJMYXN0S25vd25WaXNpYmlsaXR5U3RhdGUiOmZhbHNlfSwiSXNWaXNpYmxlIjp0cnVlLCJQYXJlbnRTdHlsZSI6bnVsbH0sIkRlZmF1bHRUYXNrU3R5bGUiOnsiJGlkIjoiMTAzNiIsIlNoYXBlIjo3LCJTaGFwZVRoaWNrbmVzcyI6MCwiRHVyYXRpb25Gb3JtYXQiOjUsIkluY2x1ZGVOb25Xb3JraW5nRGF5c0luRHVyYXRpb24iOmZhbHNlLCJQZXJjZW50YWdlQ29tcGxldGVTdHlsZSI6eyIkaWQiOiIxMDM3IiwiRm9udFNldHRpbmdzIjp7IiRpZCI6IjEwMzgiLCJGb250U2l6ZSI6MTAsIkZvbnROYW1lIjoiQ2FsaWJyaSIsIklzQm9sZCI6dHJ1ZSwiSXNJdGFsaWMiOmZhbHNlLCJJc1VuZGVybGluZWQiOmZhbHNlLCJQYXJlbnRTdHlsZSI6bnVsbH0sIkF1dG9TaXplIjowLCJGb3JlZ3JvdW5kIjp7IiRyZWYiOiIxOTIifSwiTWF4V2lkdGgiOjIwMC4wLCJNYXhIZWlnaHQiOiJJbmZpbml0eSIsIlNtYXJ0Rm9yZWdyb3VuZElzQWN0aXZlIjpmYWxzZSwiSG9yaXpvbnRhbEFsaWdubWVudCI6MCwiVmVydGljYWxBbGlnbm1lbnQiOjAsIlNtYXJ0Rm9yZWdyb3VuZCI6bnVsbCwiQmFja2dyb3VuZEZpbGxUeXBlIjowLCJNYXJnaW4iOnsiJGlkIjoiMTAzOSIsIlRvcCI6MC4wLCJMZWZ0IjowLjAsIlJpZ2h0IjowLjAsIkJvdHRvbSI6MC4wfSwiUGFkZGluZyI6eyIkaWQiOiIxMDQwIiwiVG9wIjowLjAsIkxlZnQiOjAuMCwiUmlnaHQiOjAuMCwiQm90dG9tIjowLjB9LCJCYWNrZ3JvdW5kIjp7IiRyZWYiOiIxMzkifSwiSXNWaXNpYmxlIjp0cnVlLCJXaWR0aCI6MC4wLCJIZWlnaHQiOjAuMCwiQm9yZGVyU3R5bGUiOm51bGwsIlBhcmVudFN0eWxlIjpudWxsfSwiRHVyYXRpb25TdHlsZSI6eyIkaWQiOiIxMDQxIiwiRm9udFNldHRpbmdzIjp7IiRpZCI6IjEwNDIiLCJGb250U2l6ZSI6MTAsIkZvbnROYW1lIjoiQ2FsaWJyaSIsIklzQm9sZCI6ZmFsc2UsIklzSXRhbGljIjpmYWxzZSwiSXNVbmRlcmxpbmVkIjpmYWxzZSwiUGFyZW50U3R5bGUiOm51bGx9LCJBdXRvU2l6ZSI6MCwiRm9yZWdyb3VuZCI6eyIkaWQiOiIxMDQzIiwiQ29sb3IiOnsiJHJlZiI6IjE0NSJ9fSwiTWF4V2lkdGgiOjIwMC4wLCJNYXhIZWlnaHQiOiJJbmZpbml0eSIsIlNtYXJ0Rm9yZWdyb3VuZElzQWN0aXZlIjpmYWxzZSwiSG9yaXpvbnRhbEFsaWdubWVudCI6MCwiVmVydGljYWxBbGlnbm1lbnQiOjAsIlNtYXJ0Rm9yZWdyb3VuZCI6bnVsbCwiQmFja2dyb3VuZEZpbGxUeXBlIjowLCJNYXJnaW4iOnsiJGlkIjoiMTA0NCIsIlRvcCI6MC4wLCJMZWZ0IjowLjAsIlJpZ2h0IjowLjAsIkJvdHRvbSI6MC4wfSwiUGFkZGluZyI6eyIkaWQiOiIxMDQ1IiwiVG9wIjowLjAsIkxlZnQiOjAuMCwiUmlnaHQiOjAuMCwiQm90dG9tIjowLjB9LCJCYWNrZ3JvdW5kIjp7IiRyZWYiOiIxNDgifSwiSXNWaXNpYmxlIjp0cnVlLCJXaWR0aCI6MC4wLCJIZWlnaHQiOjAuMCwiQm9yZGVyU3R5bGUiOm51bGwsIlBhcmVudFN0eWxlIjpudWxsfSwiSG9yaXpvbnRhbENvbm5lY3RvclN0eWxlIjp7IiRpZCI6IjEwNDYiLCJMaW5lQ29sb3IiOnsiJHJlZiI6IjE1MiJ9LCJMaW5lV2VpZ2h0IjoxLjAsIkxpbmVUeXBlIjowLCJQYXJlbnRTdHlsZSI6bnVsbH0sIlZlcnRpY2FsQ29ubmVjdG9yU3R5bGUiOnsiJGlkIjoiMTA0NyIsIkxpbmVDb2xvciI6eyIkcmVmIjoiMTU1In0sIkxpbmVXZWlnaHQiOjAuMCwiTGluZVR5cGUiOjAsIlBhcmVudFN0eWxlIjpudWxsfSwiTWFyZ2luIjpudWxsLCJTdGFydERhdGVQb3NpdGlvbiI6NiwiRW5kRGF0ZVBvc2l0aW9uIjo2LCJEYXRlSXNWaXNpYmxlIjpmYWxzZSwiVGl0bGVQb3NpdGlvbiI6NSwiRHVyYXRpb25Qb3NpdGlvbiI6NiwiUGVyY2VudGFnZUNvbXBsZXRlZFBvc2l0aW9uIjo0LCJTcGFjaW5nIjozLCJJc0JlbG93VGltZWJhbmQiOnRydWUsIlBlcmNlbnRhZ2VDb21wbGV0ZVNoYXBlT3BhY2l0eSI6MzUsIlNoYXBlU3R5bGUiOnsiJGlkIjoiMTA0OCIsIk1hcmdpbiI6eyIkaWQiOiIxMDQ5IiwiVG9wIjowLjAsIkxlZnQiOjQuMCwiUmlnaHQiOjQuMCwiQm90dG9tIjowLjB9LCJQYWRkaW5nIjp7IiRpZCI6IjEwNTAiLCJUb3AiOjAuMCwiTGVmdCI6MC4wLCJSaWdodCI6MC4wLCJCb3R0b20iOjAuMH0sIkJhY2tncm91bmQiOnsiJGlkIjoiMTA1MSIsIkNvbG9yIjp7IiRpZCI6IjEwNTIiLCJBIjoyNTUsIlIiOjAsIkciOjExNCwiQiI6MTg4fX0sIklzVmlzaWJsZSI6dHJ1ZSwiV2lkdGgiOjAuMCwiSGVpZ2h0IjoxMC4wLCJCb3JkZXJTdHlsZSI6eyIkaWQiOiIxMDUzIiwiTGluZUNvbG9yIjp7IiRpZCI6IjEwNTQiLCIkdHlwZSI6Ik5MUkUuQ29tbW9uLkRvbS5Tb2xpZENvbG9yQnJ1c2gsIE5MUkUuQ29tbW9uIiwiQ29sb3IiOnsiJGlkIjoiMTA1NSIsIkEiOjI1NSwiUiI6MjU1LCJHIjowLCJCIjowfX0sIkxpbmVXZWlnaHQiOjAuMCwiTGluZVR5cGUiOjAsIlBhcmVudFN0eWxlIjpudWxsfSwiUGFyZW50U3R5bGUiOm51bGx9LCJUaXRsZVN0eWxlIjp7IiRpZCI6IjEwNTYiLCJGb250U2V0dGluZ3MiOnsiJGlkIjoiMTA1NyIsIkZvbnRTaXplIjoxMSwiRm9udE5hbWUiOiJTZWdvZSBVSSIsIklzQm9sZCI6ZmFsc2UsIklzSXRhbGljIjpmYWxzZSwiSXNVbmRlcmxpbmVkIjpmYWxzZSwiUGFyZW50U3R5bGUiOm51bGx9LCJBdXRvU2l6ZSI6MCwiRm9yZWdyb3VuZCI6eyIkaWQiOiIxMDU4IiwiQ29sb3IiOnsiJGlkIjoiMTA1OS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MDYwIiwiVG9wIjowLjAsIkxlZnQiOjAuMCwiUmlnaHQiOjAuMCwiQm90dG9tIjowLjB9LCJQYWRkaW5nIjp7IiRpZCI6IjEwNjEiLCJUb3AiOjAuMCwiTGVmdCI6MC4wLCJSaWdodCI6MC4wLCJCb3R0b20iOjAuMH0sIkJhY2tncm91bmQiOnsiJGlkIjoiMTA2MiIsIkNvbG9yIjp7IiRyZWYiOiIxNDkifX0sIklzVmlzaWJsZSI6dHJ1ZSwiV2lkdGgiOjAuMCwiSGVpZ2h0IjowLjAsIkJvcmRlclN0eWxlIjpudWxsLCJQYXJlbnRTdHlsZSI6bnVsbH0sIkRhdGVTdHlsZSI6eyIkaWQiOiIxMDYzIiwiRm9udFNldHRpbmdzIjp7IiRpZCI6IjEwNjQiLCJGb250U2l6ZSI6MTAsIkZvbnROYW1lIjoiQ2FsaWJyaSIsIklzQm9sZCI6ZmFsc2UsIklzSXRhbGljIjpmYWxzZSwiSXNVbmRlcmxpbmVkIjpmYWxzZSwiUGFyZW50U3R5bGUiOm51bGx9LCJBdXRvU2l6ZSI6MCwiRm9yZWdyb3VuZCI6eyIkaWQiOiIxMDY1IiwiQ29sb3IiOnsiJHJlZiI6IjIyNSJ9fSwiTWF4V2lkdGgiOjIwMC4wLCJNYXhIZWlnaHQiOiJJbmZpbml0eSIsIlNtYXJ0Rm9yZWdyb3VuZElzQWN0aXZlIjpmYWxzZSwiSG9yaXpvbnRhbEFsaWdubWVudCI6MCwiVmVydGljYWxBbGlnbm1lbnQiOjAsIlNtYXJ0Rm9yZWdyb3VuZCI6bnVsbCwiQmFja2dyb3VuZEZpbGxUeXBlIjowLCJNYXJnaW4iOnsiJGlkIjoiMTA2NiIsIlRvcCI6MC4wLCJMZWZ0IjowLjAsIlJpZ2h0IjowLjAsIkJvdHRvbSI6MC4wfSwiUGFkZGluZyI6eyIkaWQiOiIxMDY3IiwiVG9wIjowLjAsIkxlZnQiOjAuMCwiUmlnaHQiOjAuMCwiQm90dG9tIjowLjB9LCJCYWNrZ3JvdW5kIjp7IiRyZWYiOiIyMjgifSwiSXNWaXNpYmxlIjp0cnVlLCJXaWR0aCI6MC4wLCJIZWlnaHQiOjAuMCwiQm9yZGVyU3R5bGUiOm51bGwsIlBhcmVudFN0eWxlIjpudWxsfSwiRGF0ZUZvcm1hdCI6eyIkaWQiOiIxMDY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jkiLCJGb3JtYXQiOjAsIklzVmlzaWJsZSI6ZmFsc2UsIkxhc3RLbm93blZpc2liaWxpdHlTdGF0ZSI6ZmFsc2V9LCJJc1Zpc2libGUiOnRydWUsIlBhcmVudFN0eWxlIjpudWxsLCJfZXhwbGljaXRseVNldCI6eyIkaWQiOiIxMDcw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MDcxIiwiR3JpZGxpbmVTdHlsZSI6eyIkaWQiOiIxMDcyIiwiTGluZUNvbG9yIjp7IiRpZCI6IjEwNzMiLCIkdHlwZSI6Ik5MUkUuQ29tbW9uLkRvbS5Tb2xpZENvbG9yQnJ1c2gsIE5MUkUuQ29tbW9uIiwiQ29sb3IiOnsiJGlkIjoiMTA3NCIsIkEiOjM4LCJSIjoxMTUsIkciOjExNSwiQiI6MTE1fX0sIkxpbmVXZWlnaHQiOjEuMCwiTGluZVR5cGUiOjAsIlBhcmVudFN0eWxlIjpudWxsfSwiTWFyZ2luIjp7IiRpZCI6IjEwNzUiLCJUb3AiOjAuMCwiTGVmdCI6MC4wLCJSaWdodCI6MC4wLCJCb3R0b20iOjAuMH0sIlBhZGRpbmciOnsiJGlkIjoiMTA3NiIsIlRvcCI6MC4wLCJMZWZ0IjowLjAsIlJpZ2h0IjowLjAsIkJvdHRvbSI6MC4wfSwiQmFja2dyb3VuZCI6bnVsbCwiSXNWaXNpYmxlIjp0cnVlLCJXaWR0aCI6MC4wLCJIZWlnaHQiOjAuMCwiQm9yZGVyU3R5bGUiOnsiJGlkIjoiMTA3NyIsIkxpbmVDb2xvciI6bnVsbCwiTGluZVdlaWdodCI6MC4wLCJMaW5lVHlwZSI6MCwiUGFyZW50U3R5bGUiOm51bGx9LCJQYXJlbnRTdHlsZSI6bnVsbH0sIkFjdGl2aXR5TGluZVBhbmVsU3R5bGUiOnsiJGlkIjoiMTA3OCIsIkFjdGl2aXR5TGluZVN0eWxlIjp7IiRpZCI6IjEwNzkiLCJMaW5lQ29sb3IiOnsiJGlkIjoiMTA4MCIsIiR0eXBlIjoiTkxSRS5Db21tb24uRG9tLlNvbGlkQ29sb3JCcnVzaCwgTkxSRS5Db21tb24iLCJDb2xvciI6eyIkaWQiOiIxMDgxIiwiQSI6MzgsIlIiOjc5LCJHIjoxMjksIkIiOjE4OX19LCJMaW5lV2VpZ2h0IjoxLjAsIkxpbmVUeXBlIjowLCJQYXJlbnRTdHlsZSI6bnVsbH0sIk1hcmdpbiI6eyIkaWQiOiIxMDgyIiwiVG9wIjowLjAsIkxlZnQiOjAuMCwiUmlnaHQiOjAuMCwiQm90dG9tIjowLjB9LCJQYWRkaW5nIjp7IiRpZCI6IjEwODMiLCJUb3AiOjAuMCwiTGVmdCI6MC4wLCJSaWdodCI6MC4wLCJCb3R0b20iOjAuMH0sIkJhY2tncm91bmQiOm51bGwsIklzVmlzaWJsZSI6dHJ1ZSwiV2lkdGgiOjAuMCwiSGVpZ2h0IjowLjAsIkJvcmRlclN0eWxlIjpudWxsLCJQYXJlbnRTdHlsZSI6bnVsbH0sIlNob3dFbGFwc2VkVGltZUdyYWRpZW50U3R5bGUiOmZhbHNlLCJUaW1lYmFuZFJlc2VydmVkTGVmdEFyZWFTdHlsZSI6eyIkaWQiOiIxMDg0IiwiQWN0aXZpdHlIZWFkZXJXaWR0aCI6MC4wLCJJc1NldCI6ZmFsc2V9LCJEZWZhdWx0U3dpbWxhbmVTdHlsZSI6eyIkaWQiOiIxMDg1IiwiSGVhZGVyU3R5bGUiOnsiJGlkIjoiMTA4NiIsIlRleHRTdHlsZSI6eyIkaWQiOiIxMDg3IiwiRm9udFNldHRpbmdzIjp7IiRpZCI6IjEwODgiLCJGb250U2l6ZSI6MTIsIkZvbnROYW1lIjoiQ2FsaWJyaSIsIklzQm9sZCI6ZmFsc2UsIklzSXRhbGljIjpmYWxzZSwiSXNVbmRlcmxpbmVkIjpmYWxzZSwiUGFyZW50U3R5bGUiOm51bGx9LCJBdXRvU2l6ZSI6MCwiRm9yZWdyb3VuZCI6eyIkaWQiOiIxMDg5IiwiQ29sb3IiOnsiJGlkIjoiMTA5MCIsIkEiOjI1NSwiUiI6MzIsIkciOjU2LCJCIjoxMDB9fSwiTWF4V2lkdGgiOjAuMCwiTWF4SGVpZ2h0IjowLjAsIlNtYXJ0Rm9yZWdyb3VuZElzQWN0aXZlIjpmYWxzZSwiSG9yaXpvbnRhbEFsaWdubWVudCI6MCwiVmVydGljYWxBbGlnbm1lbnQiOjAsIlNtYXJ0Rm9yZWdyb3VuZCI6bnVsbCwiQmFja2dyb3VuZEZpbGxUeXBlIjowLCJNYXJnaW4iOnsiJHJlZiI6IjM2NSJ9LCJQYWRkaW5nIjp7IiRyZWYiOiIzNjYifSwiQmFja2dyb3VuZCI6bnVsbCwiSXNWaXNpYmxlIjpmYWxzZSwiV2lkdGgiOjAuMCwiSGVpZ2h0IjowLjAsIkJvcmRlclN0eWxlIjpudWxsLCJQYXJlbnRTdHlsZSI6bnVsbH0sIlJlY3RhbmdsZVN0eWxlIjp7IiRpZCI6IjEwOTEiLCJNYXJnaW4iOnsiJHJlZiI6IjM2OCJ9LCJQYWRkaW5nIjp7IiRyZWYiOiIzNjkifSwiQmFja2dyb3VuZCI6eyIkaWQiOiIxMDkyIiwiQ29sb3IiOnsiJGlkIjoiMTA5MyIsIkEiOjEyNywiUiI6OTEsIkciOjE1NSwiQiI6MjEzfX0sIklzVmlzaWJsZSI6ZmFsc2UsIldpZHRoIjowLjAsIkhlaWdodCI6MC4wLCJCb3JkZXJTdHlsZSI6eyIkaWQiOiIxMDk0IiwiTGluZUNvbG9yIjp7IiRpZCI6IjEwOTUiLCIkdHlwZSI6Ik5MUkUuQ29tbW9uLkRvbS5Tb2xpZENvbG9yQnJ1c2gsIE5MUkUuQ29tbW9uIiwiQ29sb3IiOnsiJGlkIjoiMTA5NiIsIkEiOjI1NSwiUiI6MjU1LCJHIjowLCJCIjowfX0sIkxpbmVXZWlnaHQiOjAuMCwiTGluZVR5cGUiOjAsIlBhcmVudFN0eWxlIjpudWxsfSwiUGFyZW50U3R5bGUiOm51bGx9LCJNYXJnaW4iOnsiJHJlZiI6IjM3NSJ9LCJQYWRkaW5nIjp7IiRyZWYiOiIzNzYifSwiQmFja2dyb3VuZCI6bnVsbCwiSXNWaXNpYmxlIjp0cnVlLCJXaWR0aCI6MC4wLCJIZWlnaHQiOjAuMCwiQm9yZGVyU3R5bGUiOm51bGwsIlBhcmVudFN0eWxlIjpudWxsfSwiQmFja2dyb3VuZFN0eWxlIjp7IiRpZCI6IjEwOTciLCJNYXJnaW4iOnsiJHJlZiI6IjM3OCJ9LCJQYWRkaW5nIjp7IiRyZWYiOiIzNzkifSwiQmFja2dyb3VuZCI6eyIkaWQiOiIxMDk4IiwiQ29sb3IiOnsiJGlkIjoiMTA5OSIsIkEiOjM4LCJSIjo5MSwiRyI6MTU1LCJCIjoyMTN9fSwiSXNWaXNpYmxlIjp0cnVlLCJXaWR0aCI6MC4wLCJIZWlnaHQiOjAuMCwiQm9yZGVyU3R5bGUiOnsiJGlkIjoiMTEwMCIsIkxpbmVDb2xvciI6eyIkaWQiOiIxMTAxIiwiJHR5cGUiOiJOTFJFLkNvbW1vbi5Eb20uU29saWRDb2xvckJydXNoLCBOTFJFLkNvbW1vbiIsIkNvbG9yIjp7IiRpZCI6IjExMDIiLCJBIjoyNTUsIlIiOjI1NSwiRyI6MCwiQiI6MH19LCJMaW5lV2VpZ2h0IjowLjAsIkxpbmVUeXBlIjowLCJQYXJlbnRTdHlsZSI6bnVsbH0sIlBhcmVudFN0eWxlIjpudWxsfSwiSXNBYm92ZVRpbWViYW5kIjpmYWxzZSwiTWFyZ2luIjp7IiRpZCI6IjExMDMiLCJUb3AiOjAuMCwiTGVmdCI6MC4wLCJSaWdodCI6MC4wLCJCb3R0b20iOjAuMH0sIlBhZGRpbmciOnsiJGlkIjoiMTEwNCIsIlRvcCI6MC4wLCJMZWZ0IjowLjAsIlJpZ2h0IjowLjAsIkJvdHRvbSI6MC4wfSwiSXNWaXNpYmxlIjp0cnVlLCJXaWR0aCI6MC4wLCJIZWlnaHQiOjAuMCwiQm9yZGVyU3R5bGUiOm51bGwsIlBhcmVudFN0eWxlIjpudWxsfX0sIlNjYWxlIjp7IiRpZCI6IjExMDUiLCJTdGFydERhdGUiOiIwMDAxLTAxLTAxVDAwOjAwOjAwIiwiRW5kRGF0ZSI6IjIwMjEtMTItMjVUMTE6NTk6MDAiLCJGb3JtYXQiOiJNTU0iLCJUeXBlIjozLCJBdXRvRGF0ZVJhbmdlIjp0cnVlLCJXb3JraW5nRGF5cyI6MzEsIkZpc2NhbFllYXIiOnsiJGlkIjoiMTEwNiIsIlN0YXJ0TW9udGgiOjEsIlVzZVN0YXJ0aW5nWWVhckZvck51bWJlcmluZyI6dHJ1ZSwiU2hvd0Zpc2NhbFllYXJMYWJlbCI6dHJ1ZX0sIlRvZGF5TWFya2VyVGV4dCI6IlRvZGF5IiwiQXV0b1NjYWxlVHlwZSI6ZmFsc2V9LCJTY2FsZVYyIjp7IiRpZCI6IjExMDciLCJTdGFydERhdGUiOiIwMDAxLTAxLTAxVDAwOjAwOjAwIiwiRW5kRGF0ZSI6IjIwMjEtMTItMjVUMTE6NTk6MDAiLCJBdXRvRGF0ZVJhbmdlIjp0cnVlLCJXb3JraW5nRGF5cyI6MzEsIkZpc2NhbFllYXIiOnsiJHJlZiI6IjExMDYifSwiVG9kYXlNYXJrZXJUZXh0IjoiVG9kYXkiLCJBdXRvU2NhbGVUeXBlIjpmYWxzZSwiVGltZWJhbmRTY2FsZXMiOnsiJGlkIjoiMTEwOCIsIlRvcFNjYWxlTGF5ZXIiOnsiJGlkIjoiMTEwOSIsIkZvcm1hdCI6Ik1NTSIsIlR5cGUiOjN9LCJNaWRkbGVTY2FsZUxheWVyIjp7IiRpZCI6IjExMTAiLCJGb3JtYXQiOm51bGwsIlR5cGUiOjB9LCJCb3R0b21TY2FsZUxheWVyIjp7IiRpZCI6IjExMTEiLCJGb3JtYXQiOm51bGwsIlR5cGUiOjB9fX0sIk1pbGVzdG9uZXMiOlt7IiRpZCI6IjExMTIiLCJEYXRlIjoiMjAyMS0wMy0zMVQxMTo1OTowMFoiLCJTdHlsZSI6eyIkaWQiOiIxMTEzIiwiU2hhcGUiOjUsIkNvbm5lY3Rvck1hcmdpbiI6eyIkaWQiOiIxMTE0IiwiVG9wIjowLjAsIkxlZnQiOjIuMCwiUmlnaHQiOjIuMCwiQm90dG9tIjowLjB9LCJDb25uZWN0b3JTdHlsZSI6eyIkaWQiOiIxMTE1IiwiTGluZUNvbG9yIjp7IiRpZCI6IjExMTYiLCIkdHlwZSI6Ik5MUkUuQ29tbW9uLkRvbS5Tb2xpZENvbG9yQnJ1c2gsIE5MUkUuQ29tbW9uIiwiQ29sb3IiOnsiJGlkIjoiMTExNyIsIkEiOjEyNywiUiI6NzksIkciOjEyOSwiQiI6MTg5fX0sIkxpbmVXZWlnaHQiOjEuMCwiTGluZVR5cGUiOjAsIlBhcmVudFN0eWxlIjpudWxsfSwiSXNCZWxvd1RpbWViYW5kIjpmYWxzZSwiUG9zaXRpb25PblRhc2siOjAsIkhpZGVEYXRlIjpmYWxzZSwiU2hhcGVTaXplIjowLCJTcGFjaW5nIjoxLjAsIlBhZGRpbmciOnsiJGlkIjoiMTExOCIsIlRvcCI6Ny4wLCJMZWZ0IjozLjAsIlJpZ2h0IjowLjAsIkJvdHRvbSI6Mi4wfSwiU2hhcGVTdHlsZSI6eyIkaWQiOiIxMTE5IiwiTWFyZ2luIjp7IiRpZCI6IjExMjAiLCJUb3AiOjAuMCwiTGVmdCI6MC4wLCJSaWdodCI6MC4wLCJCb3R0b20iOjAuMH0sIlBhZGRpbmciOnsiJGlkIjoiMTEyMSIsIlRvcCI6MC4wLCJMZWZ0IjowLjAsIlJpZ2h0IjowLjAsIkJvdHRvbSI6MC4wfSwiQmFja2dyb3VuZCI6eyIkaWQiOiIxMTIyIiwiQ29sb3IiOnsiJGlkIjoiMTEyMyIsIkEiOjI1NSwiUiI6MTc4LCJHIjoxNCwiQiI6MTh9fSwiSXNWaXNpYmxlIjp0cnVlLCJXaWR0aCI6MTIuMCwiSGVpZ2h0IjoxNC4wLCJCb3JkZXJTdHlsZSI6eyIkaWQiOiIxMTI0IiwiTGluZUNvbG9yIjp7IiRyZWYiOiI0MDIifSwiTGluZVdlaWdodCI6MC4wLCJMaW5lVHlwZSI6MCwiUGFyZW50U3R5bGUiOm51bGx9LCJQYXJlbnRTdHlsZSI6bnVsbH0sIlRpdGxlU3R5bGUiOnsiJGlkIjoiMTEyNSIsIkZvbnRTZXR0aW5ncyI6eyIkaWQiOiIxMTI2IiwiRm9udFNpemUiOjEwLCJGb250TmFtZSI6IlNlZ29lIFVJIiwiSXNCb2xkIjp0cnVlLCJJc0l0YWxpYyI6ZmFsc2UsIklzVW5kZXJsaW5lZCI6ZmFsc2UsIlBhcmVudFN0eWxlIjpudWxsfSwiQXV0b1NpemUiOjAsIkZvcmVncm91bmQiOnsiJGlkIjoiMTEyNyIsIkNvbG9yIjp7IiRpZCI6IjExMj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EyOSIsIlRvcCI6MC4wLCJMZWZ0IjowLjAsIlJpZ2h0IjowLjAsIkJvdHRvbSI6MC4wfSwiUGFkZGluZyI6eyIkaWQiOiIxMTMwIiwiVG9wIjowLjAsIkxlZnQiOjAuMCwiUmlnaHQiOjAuMCwiQm90dG9tIjowLjB9LCJCYWNrZ3JvdW5kIjp7IiRpZCI6IjExMzEiLCJDb2xvciI6eyIkaWQiOiIxMTMyIiwiQSI6MCwiUiI6MjU1LCJHIjoyNTUsIkIiOjI1NX19LCJJc1Zpc2libGUiOnRydWUsIldpZHRoIjowLjAsIkhlaWdodCI6MC4wLCJCb3JkZXJTdHlsZSI6eyIkaWQiOiIxMTMzIiwiTGluZUNvbG9yIjpudWxsLCJMaW5lV2VpZ2h0IjowLjAsIkxpbmVUeXBlIjowLCJQYXJlbnRTdHlsZSI6bnVsbH0sIlBhcmVudFN0eWxlIjpudWxsfSwiRGF0ZVN0eWxlIjp7IiRpZCI6IjExMzQiLCJGb250U2V0dGluZ3MiOnsiJGlkIjoiMTEzNSIsIkZvbnRTaXplIjoxMCwiRm9udE5hbWUiOiJDYWxpYnJpIiwiSXNCb2xkIjpmYWxzZSwiSXNJdGFsaWMiOmZhbHNlLCJJc1VuZGVybGluZWQiOmZhbHNlLCJQYXJlbnRTdHlsZSI6bnVsbH0sIkF1dG9TaXplIjowLCJGb3JlZ3JvdW5kIjp7IiRpZCI6IjExMzYiLCJDb2xvciI6eyIkaWQiOiIxMTM3IiwiQSI6MjU1LCJSIjoyOCwiRyI6MjQsIkIiOjI4fX0sIk1heFdpZHRoIjoyMDAuMCwiTWF4SGVpZ2h0IjoiSW5maW5pdHkiLCJTbWFydEZvcmVncm91bmRJc0FjdGl2ZSI6ZmFsc2UsIkhvcml6b250YWxBbGlnbm1lbnQiOjEsIlZlcnRpY2FsQWxpZ25tZW50IjowLCJTbWFydEZvcmVncm91bmQiOm51bGwsIkJhY2tncm91bmRGaWxsVHlwZSI6MCwiTWFyZ2luIjp7IiRpZCI6IjExMzgiLCJUb3AiOjAuMCwiTGVmdCI6MC4wLCJSaWdodCI6MC4wLCJCb3R0b20iOjAuMH0sIlBhZGRpbmciOnsiJGlkIjoiMTEzOSIsIlRvcCI6MC4wLCJMZWZ0IjowLjAsIlJpZ2h0IjowLjAsIkJvdHRvbSI6MC4wfSwiQmFja2dyb3VuZCI6eyIkaWQiOiIxMTQwIiwiQ29sb3IiOnsiJGlkIjoiMTE0MSIsIkEiOjAsIlIiOjI1NSwiRyI6MjU1LCJCIjoyNTV9fSwiSXNWaXNpYmxlIjpmYWxzZSwiV2lkdGgiOjAuMCwiSGVpZ2h0IjowLjAsIkJvcmRlclN0eWxlIjp7IiRpZCI6IjExNDIiLCJMaW5lQ29sb3IiOm51bGwsIkxpbmVXZWlnaHQiOjAuMCwiTGluZVR5cGUiOjAsIlBhcmVudFN0eWxlIjpudWxsfSwiUGFyZW50U3R5bGUiOm51bGx9LCJEYXRlRm9ybWF0Ijp7IiRpZCI6IjExNDMiLCJGb3JtYXRTdHJpbmciOiJ5eXl5L01NTSIsIlNlcGFyYXRvciI6Ii8iLCJVc2VJbnRlcm5hdGlvbmFsRGF0ZUZvcm1hdCI6ZmFsc2UsIkRhdGVJc1Zpc2libGUiOnRydWUsIlRpbWVJc1Zpc2libGUiOmZhbHNlLCJIb3VyRGlnaXRzIjoxLCJBbVBtRGVzaWduYXRvciI6MiwiVHJpbTAwTWludXRlcyI6ZmFsc2UsIkxhc3RLbm93blZpc2liaWxpdHlTdGF0ZSI6eyIkaWQiOiIxMTQ0IiwiRGF0ZVBhcnRJc1Zpc2libGUiOnRydWUsIlRpbWVQYXJ0SXNWaXNpYmxlIjpmYWxzZX19LCJXZWVrTnVtYmVyaW5nIjp7IiRpZCI6IjExNDUiLCJGb3JtYXQiOjAsIklzVmlzaWJsZSI6ZmFsc2UsIkxhc3RLbm93blZpc2liaWxpdHlTdGF0ZSI6ZmFsc2V9LCJJc1Zpc2libGUiOnRydWUsIlBhcmVudFN0eWxlIjpudWxsfSwiSW5kZXgiOjAsIlBlcmNlbnRhZ2VDb21wbGV0ZSI6bnVsbCwiUG9zaXRpb24iOnsiUmF0aW8iOjAuMCwiSXNDdXN0b20iOmZhbHNlfSwiRGF0ZUZvcm1hdCI6eyIkcmVmIjoiMTE0MyJ9LCJXZWVrTnVtYmVyaW5nIjp7IiRpZCI6IjExNDYiLCJGb3JtYXQiOjAsIklzVmlzaWJsZSI6ZmFsc2UsIkxhc3RLbm93blZpc2liaWxpdHlTdGF0ZSI6ZmFsc2V9LCJSZWxhdGVkVGFza0lkIjoiMDAwMDAwMDAtMDAwMC0wMDAwLTAwMDAtMDAwMDAwMDAwMDAwIiwiSWQiOiJhZDUyZTczOS03OTc5LTQ2ZDctYmQ0Ni0zYjAwNmMwNjM5NGQiLCJJbXBvcnRJZCI6bnVsbCwiVGl0bGUiOiJRMSBSZXZpZXciLCJOb3RlIjpudWxsLCJIeXBlcmxpbmsiOnsiJGlkIjoiMTE0NyIsIkFkZHJlc3MiOm51bGwsIlN1YkFkZHJlc3MiOm51bGx9LCJJc0NoYW5nZWQiOmZhbHNlLCJJc05ldyI6ZmFsc2V9LHsiJGlkIjoiMTE0OCIsIkRhdGUiOiIyMDIxLTA3LTA1VDExOjU5OjAwWiIsIlN0eWxlIjp7IiRpZCI6IjExNDkiLCJTaGFwZSI6NSwiQ29ubmVjdG9yTWFyZ2luIjp7IiRpZCI6IjExNTAiLCJUb3AiOjAuMCwiTGVmdCI6Mi4wLCJSaWdodCI6Mi4wLCJCb3R0b20iOjAuMH0sIkNvbm5lY3RvclN0eWxlIjp7IiRpZCI6IjExNTEiLCJMaW5lQ29sb3IiOnsiJGlkIjoiMTE1MiIsIiR0eXBlIjoiTkxSRS5Db21tb24uRG9tLlNvbGlkQ29sb3JCcnVzaCwgTkxSRS5Db21tb24iLCJDb2xvciI6eyIkaWQiOiIxMTUzIiwiQSI6MTI3LCJSIjowLCJHIjowLCJCIjowfX0sIkxpbmVXZWlnaHQiOjEuMCwiTGluZVR5cGUiOjAsIlBhcmVudFN0eWxlIjpudWxsfSwiSXNCZWxvd1RpbWViYW5kIjpmYWxzZSwiUG9zaXRpb25PblRhc2siOjAsIkhpZGVEYXRlIjpmYWxzZSwiU2hhcGVTaXplIjowLCJTcGFjaW5nIjoxLjAsIlBhZGRpbmciOnsiJGlkIjoiMTE1NCIsIlRvcCI6Ny4wLCJMZWZ0IjozLjAsIlJpZ2h0IjowLjAsIkJvdHRvbSI6Mi4wfSwiU2hhcGVTdHlsZSI6eyIkaWQiOiIxMTU1IiwiTWFyZ2luIjp7IiRpZCI6IjExNTYiLCJUb3AiOjAuMCwiTGVmdCI6MC4wLCJSaWdodCI6MC4wLCJCb3R0b20iOjAuMH0sIlBhZGRpbmciOnsiJGlkIjoiMTE1NyIsIlRvcCI6MC4wLCJMZWZ0IjowLjAsIlJpZ2h0IjowLjAsIkJvdHRvbSI6MC4wfSwiQmFja2dyb3VuZCI6eyIkaWQiOiIxMTU4IiwiQ29sb3IiOnsiJGlkIjoiMTE1OSIsIkEiOjI1NSwiUiI6MTc4LCJHIjoxNCwiQiI6MTh9fSwiSXNWaXNpYmxlIjp0cnVlLCJXaWR0aCI6MTIuMCwiSGVpZ2h0IjoxNC4wLCJCb3JkZXJTdHlsZSI6eyIkaWQiOiIxMTYwIiwiTGluZUNvbG9yIjp7IiRyZWYiOiI0MDIifSwiTGluZVdlaWdodCI6MC4wLCJMaW5lVHlwZSI6MCwiUGFyZW50U3R5bGUiOm51bGx9LCJQYXJlbnRTdHlsZSI6bnVsbH0sIlRpdGxlU3R5bGUiOnsiJGlkIjoiMTE2MSIsIkZvbnRTZXR0aW5ncyI6eyIkaWQiOiIxMTYyIiwiRm9udFNpemUiOjEwLCJGb250TmFtZSI6IlNlZ29lIFVJIiwiSXNCb2xkIjp0cnVlLCJJc0l0YWxpYyI6ZmFsc2UsIklzVW5kZXJsaW5lZCI6ZmFsc2UsIlBhcmVudFN0eWxlIjpudWxsfSwiQXV0b1NpemUiOjAsIkZvcmVncm91bmQiOnsiJGlkIjoiMTE2MyIsIkNvbG9yIjp7IiRpZCI6IjExNj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E2NSIsIlRvcCI6MC4wLCJMZWZ0IjowLjAsIlJpZ2h0IjowLjAsIkJvdHRvbSI6MC4wfSwiUGFkZGluZyI6eyIkaWQiOiIxMTY2IiwiVG9wIjowLjAsIkxlZnQiOjAuMCwiUmlnaHQiOjAuMCwiQm90dG9tIjowLjB9LCJCYWNrZ3JvdW5kIjp7IiRpZCI6IjExNjciLCJDb2xvciI6eyIkaWQiOiIxMTY4IiwiQSI6MCwiUiI6MjU1LCJHIjoyNTUsIkIiOjI1NX19LCJJc1Zpc2libGUiOnRydWUsIldpZHRoIjowLjAsIkhlaWdodCI6MC4wLCJCb3JkZXJTdHlsZSI6eyIkaWQiOiIxMTY5IiwiTGluZUNvbG9yIjpudWxsLCJMaW5lV2VpZ2h0IjowLjAsIkxpbmVUeXBlIjowLCJQYXJlbnRTdHlsZSI6bnVsbH0sIlBhcmVudFN0eWxlIjpudWxsfSwiRGF0ZVN0eWxlIjp7IiRpZCI6IjExNzAiLCJGb250U2V0dGluZ3MiOnsiJGlkIjoiMTE3MSIsIkZvbnRTaXplIjoxMCwiRm9udE5hbWUiOiJDYWxpYnJpIiwiSXNCb2xkIjpmYWxzZSwiSXNJdGFsaWMiOmZhbHNlLCJJc1VuZGVybGluZWQiOmZhbHNlLCJQYXJlbnRTdHlsZSI6bnVsbH0sIkF1dG9TaXplIjowLCJGb3JlZ3JvdW5kIjp7IiRpZCI6IjExNzIiLCJDb2xvciI6eyIkaWQiOiIxMTczIiwiQSI6MjU1LCJSIjoyOCwiRyI6MjQsIkIiOjI4fX0sIk1heFdpZHRoIjoyMDAuMCwiTWF4SGVpZ2h0IjoiSW5maW5pdHkiLCJTbWFydEZvcmVncm91bmRJc0FjdGl2ZSI6ZmFsc2UsIkhvcml6b250YWxBbGlnbm1lbnQiOjEsIlZlcnRpY2FsQWxpZ25tZW50IjowLCJTbWFydEZvcmVncm91bmQiOm51bGwsIkJhY2tncm91bmRGaWxsVHlwZSI6MCwiTWFyZ2luIjp7IiRpZCI6IjExNzQiLCJUb3AiOjAuMCwiTGVmdCI6MC4wLCJSaWdodCI6MC4wLCJCb3R0b20iOjAuMH0sIlBhZGRpbmciOnsiJGlkIjoiMTE3NSIsIlRvcCI6MC4wLCJMZWZ0IjowLjAsIlJpZ2h0IjowLjAsIkJvdHRvbSI6MC4wfSwiQmFja2dyb3VuZCI6eyIkaWQiOiIxMTc2IiwiQ29sb3IiOnsiJGlkIjoiMTE3NyIsIkEiOjAsIlIiOjI1NSwiRyI6MjU1LCJCIjoyNTV9fSwiSXNWaXNpYmxlIjpmYWxzZSwiV2lkdGgiOjAuMCwiSGVpZ2h0IjowLjAsIkJvcmRlclN0eWxlIjp7IiRpZCI6IjExNzgiLCJMaW5lQ29sb3IiOm51bGwsIkxpbmVXZWlnaHQiOjAuMCwiTGluZVR5cGUiOjAsIlBhcmVudFN0eWxlIjpudWxsfSwiUGFyZW50U3R5bGUiOm51bGx9LCJEYXRlRm9ybWF0Ijp7IiRpZCI6IjExNzkiLCJGb3JtYXRTdHJpbmciOiJ5eXl5L01NTSIsIlNlcGFyYXRvciI6Ii8iLCJVc2VJbnRlcm5hdGlvbmFsRGF0ZUZvcm1hdCI6ZmFsc2UsIkRhdGVJc1Zpc2libGUiOnRydWUsIlRpbWVJc1Zpc2libGUiOmZhbHNlLCJIb3VyRGlnaXRzIjoxLCJBbVBtRGVzaWduYXRvciI6MiwiVHJpbTAwTWludXRlcyI6ZmFsc2UsIkxhc3RLbm93blZpc2liaWxpdHlTdGF0ZSI6eyIkaWQiOiIxMTgwIiwiRGF0ZVBhcnRJc1Zpc2libGUiOnRydWUsIlRpbWVQYXJ0SXNWaXNpYmxlIjpmYWxzZX19LCJXZWVrTnVtYmVyaW5nIjp7IiRpZCI6IjExODEiLCJGb3JtYXQiOjAsIklzVmlzaWJsZSI6ZmFsc2UsIkxhc3RLbm93blZpc2liaWxpdHlTdGF0ZSI6ZmFsc2V9LCJJc1Zpc2libGUiOnRydWUsIlBhcmVudFN0eWxlIjpudWxsfSwiSW5kZXgiOjEsIlBlcmNlbnRhZ2VDb21wbGV0ZSI6bnVsbCwiUG9zaXRpb24iOnsiUmF0aW8iOjAuMCwiSXNDdXN0b20iOmZhbHNlfSwiRGF0ZUZvcm1hdCI6eyIkcmVmIjoiMTE3OSJ9LCJXZWVrTnVtYmVyaW5nIjp7IiRpZCI6IjExODIiLCJGb3JtYXQiOjAsIklzVmlzaWJsZSI6ZmFsc2UsIkxhc3RLbm93blZpc2liaWxpdHlTdGF0ZSI6ZmFsc2V9LCJSZWxhdGVkVGFza0lkIjoiMDAwMDAwMDAtMDAwMC0wMDAwLTAwMDAtMDAwMDAwMDAwMDAwIiwiSWQiOiI0YTA3NmViZC0yNWMxLTQ2OTgtOWViZi01OTAwYTViNDQ0N2UiLCJJbXBvcnRJZCI6bnVsbCwiVGl0bGUiOiJRMiBSZXZpZXciLCJOb3RlIjpudWxsLCJIeXBlcmxpbmsiOnsiJGlkIjoiMTE4MyIsIkFkZHJlc3MiOm51bGwsIlN1YkFkZHJlc3MiOm51bGx9LCJJc0NoYW5nZWQiOmZhbHNlLCJJc05ldyI6ZmFsc2V9LHsiJGlkIjoiMTE4NCIsIkRhdGUiOiIyMDIxLTA5LTI3VDExOjU5OjAwWiIsIlN0eWxlIjp7IiRpZCI6IjExODUiLCJTaGFwZSI6NSwiQ29ubmVjdG9yTWFyZ2luIjp7IiRpZCI6IjExODYiLCJUb3AiOjAuMCwiTGVmdCI6Mi4wLCJSaWdodCI6Mi4wLCJCb3R0b20iOjAuMH0sIkNvbm5lY3RvclN0eWxlIjp7IiRpZCI6IjExODciLCJMaW5lQ29sb3IiOnsiJGlkIjoiMTE4OCIsIiR0eXBlIjoiTkxSRS5Db21tb24uRG9tLlNvbGlkQ29sb3JCcnVzaCwgTkxSRS5Db21tb24iLCJDb2xvciI6eyIkaWQiOiIxMTg5IiwiQSI6MTI3LCJSIjo3OSwiRyI6MTI5LCJCIjoxODl9fSwiTGluZVdlaWdodCI6MS4wLCJMaW5lVHlwZSI6MCwiUGFyZW50U3R5bGUiOm51bGx9LCJJc0JlbG93VGltZWJhbmQiOmZhbHNlLCJQb3NpdGlvbk9uVGFzayI6MCwiSGlkZURhdGUiOmZhbHNlLCJTaGFwZVNpemUiOjAsIlNwYWNpbmciOjEuMCwiUGFkZGluZyI6eyIkaWQiOiIxMTkwIiwiVG9wIjo3LjAsIkxlZnQiOjMuMCwiUmlnaHQiOjAuMCwiQm90dG9tIjoyLjB9LCJTaGFwZVN0eWxlIjp7IiRpZCI6IjExOTEiLCJNYXJnaW4iOnsiJGlkIjoiMTE5MiIsIlRvcCI6MC4wLCJMZWZ0IjowLjAsIlJpZ2h0IjowLjAsIkJvdHRvbSI6MC4wfSwiUGFkZGluZyI6eyIkaWQiOiIxMTkzIiwiVG9wIjowLjAsIkxlZnQiOjAuMCwiUmlnaHQiOjAuMCwiQm90dG9tIjowLjB9LCJCYWNrZ3JvdW5kIjp7IiRpZCI6IjExOTQiLCJDb2xvciI6eyIkaWQiOiIxMTk1IiwiQSI6MjU1LCJSIjoxNzgsIkciOjE0LCJCIjoxOH19LCJJc1Zpc2libGUiOnRydWUsIldpZHRoIjoxMi4wLCJIZWlnaHQiOjE0LjAsIkJvcmRlclN0eWxlIjp7IiRpZCI6IjExOTYiLCJMaW5lQ29sb3IiOnsiJHJlZiI6IjQwMiJ9LCJMaW5lV2VpZ2h0IjowLjAsIkxpbmVUeXBlIjowLCJQYXJlbnRTdHlsZSI6bnVsbH0sIlBhcmVudFN0eWxlIjpudWxsfSwiVGl0bGVTdHlsZSI6eyIkaWQiOiIxMTk3IiwiRm9udFNldHRpbmdzIjp7IiRpZCI6IjExOTgiLCJGb250U2l6ZSI6MTAsIkZvbnROYW1lIjoiU2Vnb2UgVUkiLCJJc0JvbGQiOnRydWUsIklzSXRhbGljIjpmYWxzZSwiSXNVbmRlcmxpbmVkIjpmYWxzZSwiUGFyZW50U3R5bGUiOm51bGx9LCJBdXRvU2l6ZSI6MCwiRm9yZWdyb3VuZCI6eyIkaWQiOiIxMTk5IiwiQ29sb3IiOnsiJGlkIjoiMTIw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jAxIiwiVG9wIjowLjAsIkxlZnQiOjAuMCwiUmlnaHQiOjAuMCwiQm90dG9tIjowLjB9LCJQYWRkaW5nIjp7IiRpZCI6IjEyMDIiLCJUb3AiOjAuMCwiTGVmdCI6MC4wLCJSaWdodCI6MC4wLCJCb3R0b20iOjAuMH0sIkJhY2tncm91bmQiOnsiJGlkIjoiMTIwMyIsIkNvbG9yIjp7IiRpZCI6IjEyMDQiLCJBIjowLCJSIjoyNTUsIkciOjI1NSwiQiI6MjU1fX0sIklzVmlzaWJsZSI6dHJ1ZSwiV2lkdGgiOjAuMCwiSGVpZ2h0IjowLjAsIkJvcmRlclN0eWxlIjp7IiRpZCI6IjEyMDUiLCJMaW5lQ29sb3IiOm51bGwsIkxpbmVXZWlnaHQiOjAuMCwiTGluZVR5cGUiOjAsIlBhcmVudFN0eWxlIjpudWxsfSwiUGFyZW50U3R5bGUiOm51bGx9LCJEYXRlU3R5bGUiOnsiJGlkIjoiMTIwNiIsIkZvbnRTZXR0aW5ncyI6eyIkaWQiOiIxMjA3IiwiRm9udFNpemUiOjEwLCJGb250TmFtZSI6IkNhbGlicmkiLCJJc0JvbGQiOmZhbHNlLCJJc0l0YWxpYyI6ZmFsc2UsIklzVW5kZXJsaW5lZCI6ZmFsc2UsIlBhcmVudFN0eWxlIjpudWxsfSwiQXV0b1NpemUiOjAsIkZvcmVncm91bmQiOnsiJGlkIjoiMTIwOCIsIkNvbG9yIjp7IiRpZCI6IjEyMDkiLCJBIjoyNTUsIlIiOjI4LCJHIjoyNCwiQiI6Mjh9fSwiTWF4V2lkdGgiOjIwMC4wLCJNYXhIZWlnaHQiOiJJbmZpbml0eSIsIlNtYXJ0Rm9yZWdyb3VuZElzQWN0aXZlIjpmYWxzZSwiSG9yaXpvbnRhbEFsaWdubWVudCI6MSwiVmVydGljYWxBbGlnbm1lbnQiOjAsIlNtYXJ0Rm9yZWdyb3VuZCI6bnVsbCwiQmFja2dyb3VuZEZpbGxUeXBlIjowLCJNYXJnaW4iOnsiJGlkIjoiMTIxMCIsIlRvcCI6MC4wLCJMZWZ0IjowLjAsIlJpZ2h0IjowLjAsIkJvdHRvbSI6MC4wfSwiUGFkZGluZyI6eyIkaWQiOiIxMjExIiwiVG9wIjowLjAsIkxlZnQiOjAuMCwiUmlnaHQiOjAuMCwiQm90dG9tIjowLjB9LCJCYWNrZ3JvdW5kIjp7IiRpZCI6IjEyMTIiLCJDb2xvciI6eyIkaWQiOiIxMjEzIiwiQSI6MCwiUiI6MjU1LCJHIjoyNTUsIkIiOjI1NX19LCJJc1Zpc2libGUiOmZhbHNlLCJXaWR0aCI6MC4wLCJIZWlnaHQiOjAuMCwiQm9yZGVyU3R5bGUiOnsiJGlkIjoiMTIxNCIsIkxpbmVDb2xvciI6bnVsbCwiTGluZVdlaWdodCI6MC4wLCJMaW5lVHlwZSI6MCwiUGFyZW50U3R5bGUiOm51bGx9LCJQYXJlbnRTdHlsZSI6bnVsbH0sIkRhdGVGb3JtYXQiOnsiJGlkIjoiMTIxNSIsIkZvcm1hdFN0cmluZyI6Inl5eXkvTU1NIiwiU2VwYXJhdG9yIjoiLyIsIlVzZUludGVybmF0aW9uYWxEYXRlRm9ybWF0IjpmYWxzZSwiRGF0ZUlzVmlzaWJsZSI6dHJ1ZSwiVGltZUlzVmlzaWJsZSI6ZmFsc2UsIkhvdXJEaWdpdHMiOjEsIkFtUG1EZXNpZ25hdG9yIjoyLCJUcmltMDBNaW51dGVzIjpmYWxzZSwiTGFzdEtub3duVmlzaWJpbGl0eVN0YXRlIjp7IiRpZCI6IjEyMTYiLCJEYXRlUGFydElzVmlzaWJsZSI6dHJ1ZSwiVGltZVBhcnRJc1Zpc2libGUiOmZhbHNlfX0sIldlZWtOdW1iZXJpbmciOnsiJGlkIjoiMTIxNyIsIkZvcm1hdCI6MCwiSXNWaXNpYmxlIjpmYWxzZSwiTGFzdEtub3duVmlzaWJpbGl0eVN0YXRlIjpmYWxzZX0sIklzVmlzaWJsZSI6dHJ1ZSwiUGFyZW50U3R5bGUiOm51bGx9LCJJbmRleCI6MiwiUGVyY2VudGFnZUNvbXBsZXRlIjpudWxsLCJQb3NpdGlvbiI6eyJSYXRpbyI6MC4wLCJJc0N1c3RvbSI6ZmFsc2V9LCJEYXRlRm9ybWF0Ijp7IiRyZWYiOiIxMjE1In0sIldlZWtOdW1iZXJpbmciOnsiJGlkIjoiMTIxOCIsIkZvcm1hdCI6MCwiSXNWaXNpYmxlIjpmYWxzZSwiTGFzdEtub3duVmlzaWJpbGl0eVN0YXRlIjpmYWxzZX0sIlJlbGF0ZWRUYXNrSWQiOiIwMDAwMDAwMC0wMDAwLTAwMDAtMDAwMC0wMDAwMDAwMDAwMDAiLCJJZCI6ImRiNDM5M2ZhLWZiMjAtNDI5ZC1hNzY2LTdhZDM5MjcxYWY1MCIsIkltcG9ydElkIjpudWxsLCJUaXRsZSI6IlEzIFJldmlldyIsIk5vdGUiOm51bGwsIkh5cGVybGluayI6eyIkaWQiOiIxMjE5IiwiQWRkcmVzcyI6bnVsbCwiU3ViQWRkcmVzcyI6bnVsbH0sIklzQ2hhbmdlZCI6ZmFsc2UsIklzTmV3IjpmYWxzZX0seyIkaWQiOiIxMjIwIiwiRGF0ZSI6IjIwMjEtMTItMjBUMTE6NTk6MDBaIiwiU3R5bGUiOnsiJGlkIjoiMTIyMSIsIlNoYXBlIjo1LCJDb25uZWN0b3JNYXJnaW4iOnsiJGlkIjoiMTIyMiIsIlRvcCI6MC4wLCJMZWZ0IjoyLjAsIlJpZ2h0IjoyLjAsIkJvdHRvbSI6MC4wfSwiQ29ubmVjdG9yU3R5bGUiOnsiJGlkIjoiMTIyMyIsIkxpbmVDb2xvciI6eyIkaWQiOiIxMjI0IiwiJHR5cGUiOiJOTFJFLkNvbW1vbi5Eb20uU29saWRDb2xvckJydXNoLCBOTFJFLkNvbW1vbiIsIkNvbG9yIjp7IiRpZCI6IjEyMjUiLCJBIjoxMjcsIlIiOjc5LCJHIjoxMjksIkIiOjE4OX19LCJMaW5lV2VpZ2h0IjoxLjAsIkxpbmVUeXBlIjowLCJQYXJlbnRTdHlsZSI6bnVsbH0sIklzQmVsb3dUaW1lYmFuZCI6ZmFsc2UsIlBvc2l0aW9uT25UYXNrIjowLCJIaWRlRGF0ZSI6ZmFsc2UsIlNoYXBlU2l6ZSI6MCwiU3BhY2luZyI6MS4wLCJQYWRkaW5nIjp7IiRpZCI6IjEyMjYiLCJUb3AiOjcuMCwiTGVmdCI6My4wLCJSaWdodCI6MC4wLCJCb3R0b20iOjIuMH0sIlNoYXBlU3R5bGUiOnsiJGlkIjoiMTIyNyIsIk1hcmdpbiI6eyIkaWQiOiIxMjI4IiwiVG9wIjowLjAsIkxlZnQiOjAuMCwiUmlnaHQiOjAuMCwiQm90dG9tIjowLjB9LCJQYWRkaW5nIjp7IiRpZCI6IjEyMjkiLCJUb3AiOjAuMCwiTGVmdCI6MC4wLCJSaWdodCI6MC4wLCJCb3R0b20iOjAuMH0sIkJhY2tncm91bmQiOnsiJGlkIjoiMTIzMCIsIkNvbG9yIjp7IiRpZCI6IjEyMzEiLCJBIjoyNTUsIlIiOjE3OCwiRyI6MTQsIkIiOjE4fX0sIklzVmlzaWJsZSI6dHJ1ZSwiV2lkdGgiOjEyLjAsIkhlaWdodCI6MTQuMCwiQm9yZGVyU3R5bGUiOnsiJGlkIjoiMTIzMiIsIkxpbmVDb2xvciI6eyIkcmVmIjoiNDAyIn0sIkxpbmVXZWlnaHQiOjAuMCwiTGluZVR5cGUiOjAsIlBhcmVudFN0eWxlIjpudWxsfSwiUGFyZW50U3R5bGUiOm51bGx9LCJUaXRsZVN0eWxlIjp7IiRpZCI6IjEyMzMiLCJGb250U2V0dGluZ3MiOnsiJGlkIjoiMTIzNCIsIkZvbnRTaXplIjoxMCwiRm9udE5hbWUiOiJTZWdvZSBVSSIsIklzQm9sZCI6dHJ1ZSwiSXNJdGFsaWMiOmZhbHNlLCJJc1VuZGVybGluZWQiOmZhbHNlLCJQYXJlbnRTdHlsZSI6bnVsbH0sIkF1dG9TaXplIjowLCJGb3JlZ3JvdW5kIjp7IiRpZCI6IjEyMzUiLCJDb2xvciI6eyIkaWQiOiIxMjM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yMzciLCJUb3AiOjAuMCwiTGVmdCI6MC4wLCJSaWdodCI6MC4wLCJCb3R0b20iOjAuMH0sIlBhZGRpbmciOnsiJGlkIjoiMTIzOCIsIlRvcCI6MC4wLCJMZWZ0IjowLjAsIlJpZ2h0IjowLjAsIkJvdHRvbSI6MC4wfSwiQmFja2dyb3VuZCI6eyIkaWQiOiIxMjM5IiwiQ29sb3IiOnsiJGlkIjoiMTI0MCIsIkEiOjAsIlIiOjI1NSwiRyI6MjU1LCJCIjoyNTV9fSwiSXNWaXNpYmxlIjp0cnVlLCJXaWR0aCI6MC4wLCJIZWlnaHQiOjAuMCwiQm9yZGVyU3R5bGUiOnsiJGlkIjoiMTI0MSIsIkxpbmVDb2xvciI6bnVsbCwiTGluZVdlaWdodCI6MC4wLCJMaW5lVHlwZSI6MCwiUGFyZW50U3R5bGUiOm51bGx9LCJQYXJlbnRTdHlsZSI6bnVsbH0sIkRhdGVTdHlsZSI6eyIkaWQiOiIxMjQyIiwiRm9udFNldHRpbmdzIjp7IiRpZCI6IjEyNDMiLCJGb250U2l6ZSI6MTAsIkZvbnROYW1lIjoiQ2FsaWJyaSIsIklzQm9sZCI6ZmFsc2UsIklzSXRhbGljIjpmYWxzZSwiSXNVbmRlcmxpbmVkIjpmYWxzZSwiUGFyZW50U3R5bGUiOm51bGx9LCJBdXRvU2l6ZSI6MCwiRm9yZWdyb3VuZCI6eyIkaWQiOiIxMjQ0IiwiQ29sb3IiOnsiJGlkIjoiMTI0NSIsIkEiOjI1NSwiUiI6MjgsIkciOjI0LCJCIjoyOH19LCJNYXhXaWR0aCI6MjAwLjAsIk1heEhlaWdodCI6IkluZmluaXR5IiwiU21hcnRGb3JlZ3JvdW5kSXNBY3RpdmUiOmZhbHNlLCJIb3Jpem9udGFsQWxpZ25tZW50IjoxLCJWZXJ0aWNhbEFsaWdubWVudCI6MCwiU21hcnRGb3JlZ3JvdW5kIjpudWxsLCJCYWNrZ3JvdW5kRmlsbFR5cGUiOjAsIk1hcmdpbiI6eyIkaWQiOiIxMjQ2IiwiVG9wIjowLjAsIkxlZnQiOjAuMCwiUmlnaHQiOjAuMCwiQm90dG9tIjowLjB9LCJQYWRkaW5nIjp7IiRpZCI6IjEyNDciLCJUb3AiOjAuMCwiTGVmdCI6MC4wLCJSaWdodCI6MC4wLCJCb3R0b20iOjAuMH0sIkJhY2tncm91bmQiOnsiJGlkIjoiMTI0OCIsIkNvbG9yIjp7IiRpZCI6IjEyNDkiLCJBIjowLCJSIjoyNTUsIkciOjI1NSwiQiI6MjU1fX0sIklzVmlzaWJsZSI6ZmFsc2UsIldpZHRoIjowLjAsIkhlaWdodCI6MC4wLCJCb3JkZXJTdHlsZSI6eyIkaWQiOiIxMjUwIiwiTGluZUNvbG9yIjpudWxsLCJMaW5lV2VpZ2h0IjowLjAsIkxpbmVUeXBlIjowLCJQYXJlbnRTdHlsZSI6bnVsbH0sIlBhcmVudFN0eWxlIjpudWxsfSwiRGF0ZUZvcm1hdCI6eyIkaWQiOiIxMjUxIiwiRm9ybWF0U3RyaW5nIjoieXl5eS9NTU0iLCJTZXBhcmF0b3IiOiIvIiwiVXNlSW50ZXJuYXRpb25hbERhdGVGb3JtYXQiOmZhbHNlLCJEYXRlSXNWaXNpYmxlIjp0cnVlLCJUaW1lSXNWaXNpYmxlIjpmYWxzZSwiSG91ckRpZ2l0cyI6MSwiQW1QbURlc2lnbmF0b3IiOjIsIlRyaW0wME1pbnV0ZXMiOmZhbHNlLCJMYXN0S25vd25WaXNpYmlsaXR5U3RhdGUiOnsiJGlkIjoiMTI1MiIsIkRhdGVQYXJ0SXNWaXNpYmxlIjp0cnVlLCJUaW1lUGFydElzVmlzaWJsZSI6ZmFsc2V9fSwiV2Vla051bWJlcmluZyI6eyIkaWQiOiIxMjUzIiwiRm9ybWF0IjowLCJJc1Zpc2libGUiOmZhbHNlLCJMYXN0S25vd25WaXNpYmlsaXR5U3RhdGUiOmZhbHNlfSwiSXNWaXNpYmxlIjp0cnVlLCJQYXJlbnRTdHlsZSI6bnVsbH0sIkluZGV4IjozLCJQZXJjZW50YWdlQ29tcGxldGUiOm51bGwsIlBvc2l0aW9uIjp7IlJhdGlvIjowLjAsIklzQ3VzdG9tIjpmYWxzZX0sIkRhdGVGb3JtYXQiOnsiJHJlZiI6IjEyNTEifSwiV2Vla051bWJlcmluZyI6eyIkaWQiOiIxMjU0IiwiRm9ybWF0IjowLCJJc1Zpc2libGUiOmZhbHNlLCJMYXN0S25vd25WaXNpYmlsaXR5U3RhdGUiOmZhbHNlfSwiUmVsYXRlZFRhc2tJZCI6IjAwMDAwMDAwLTAwMDAtMDAwMC0wMDAwLTAwMDAwMDAwMDAwMCIsIklkIjoiZDEzZjE4NjUtNDcxOC00YmJiLTg0ZTMtMTI5ZWVlOWM0Mjc5IiwiSW1wb3J0SWQiOm51bGwsIlRpdGxlIjoiUTQgUmV2aWV3IiwiTm90ZSI6bnVsbCwiSHlwZXJsaW5rIjp7IiRpZCI6IjEyNTUiLCJBZGRyZXNzIjpudWxsLCJTdWJBZGRyZXNzIjpudWxsfSwiSXNDaGFuZ2VkIjpmYWxzZSwiSXNOZXciOmZhbHNlfV0sIlRhc2tzIjpbXSwiU3dpbWxhbmVzIjpbXSwiTXNQcm9qZWN0SXRlbXNUcmVlIjpudWxsLCJNZXRhZGF0YSI6eyIkaWQiOiIxMjU2IiwiUmVjZW50Q29sb3JzQ29sbGVjdGlvbiI6IltcIiNGRjQ0NzJDNFwiLFwiI0ZGRkZDMDAwXCIsXCIjRkZFRDdEMzFcIixcIiNGRjM4NTcyM1wiLFwiI0ZGQjIwRTEyXCIsXCIjRkY3MEFENDdcIixcIiNGRjg0M0MwQ1wiLFwiI0ZGN0Y2MDAwXCJd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n0se1wiJGlkXCI6XCIyXCIsXCJTZWxlY3RlZE1hcHBpbmdcIjoyLFwiQ29sdW1uSGVhZGVyXCI6XCJOYW1lXCJ9LHtcIiRpZFwiOlwiM1wiLFwiU2VsZWN0ZWRNYXBwaW5nXCI6MyxcIkNvbHVtbkhlYWRlclwiOlwiU3RhcnRcIn0se1wiJGlkXCI6XCI0XCIsXCJTZWxlY3RlZE1hcHBpbmdcIjo0LFwiQ29sdW1uSGVhZGVyXCI6XCJGaW5pc2hcIn0se1wiJGlkXCI6XCI1XCIsXCJTZWxlY3RlZE1hcHBpbmdcIjo1LFwiQ29sdW1uSGVhZGVyXCI6XCJQZXJjZW50Q29tcGxldGVcIn1dIn0sIlNldHRpbmdzIjp7IiRpZCI6IjEyNTciLCJJbXBhT3B0aW9ucyI6eyIkaWQiOiIxMjU4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TI1OSIsIlVzZVRpbWUiOmZhbHNlLCJXb3JrRGF5U3RhcnQiOiIwMDowMDowMCIsIldvcmtEYXlFbmQiOiIyMzo1OTowMCJ9LCJMYXN0VXNlZFRlbXBsYXRlSWQiOiI3MDliMzU0OS00OWEwLTRlNTgtYmE1Ny1mZGI5MTg5M2I2NDgiLCJGaXJzdFdlZWtPZlllYXIiOjAsIlBsYWNlTWlsZXN0b25lQXRUaGVCZWdpbm5pbmdPZlRoZURheSI6ZmFsc2V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1 Review"/>
  <p:tag name="OTLDATE" val="2021-03-31T11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2 Review"/>
  <p:tag name="OTLDATE" val="2021-07-05T11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3 Review"/>
  <p:tag name="OTLDATE" val="2021-09-27T11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4 Review"/>
  <p:tag name="OTLDATE" val="2021-12-20T11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1-02T00:00:00.0000000Z"/>
  <p:tag name="OTLENDDATE" val="2021-03-31T11:59:00.0000000Z"/>
  <p:tag name="OTLPERCENTAGE" val="70"/>
  <p:tag name="OTLDURATIONFORMAT" val="weeks"/>
  <p:tag name="OTLSPACING" val="3"/>
  <p:tag name="OTLSHAPETHICKNESSTYPE" val="Regular"/>
  <p:tag name="OTLWEEKNUMBERINGFORMAT" val="WNFormat1"/>
  <p:tag name="OTLWEEKNUMBERINGISVISIBLE" val="False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2-23T00:00:00.0000000Z"/>
  <p:tag name="OTLENDDATE" val="2021-04-07T11:59:00.0000000Z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"/>
  <p:tag name="OTLDATE" val="2021-01-16T11:59:00.0000000"/>
  <p:tag name="OTLPOSITIONONTASK" val="Center"/>
  <p:tag name="OTLRELATEDTASKID" val="1f3ecdb5-2321-4d1c-858a-b8fb12392a13"/>
  <p:tag name="OTLWEEKNUMBERINGFORMAT" val="WNFormat1"/>
  <p:tag name="OTLWEEKNUMBERINGISVISIBLE" val="False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nitiative"/>
  <p:tag name="OTLDATE" val="2021-03-31T11:59:00.0000000"/>
  <p:tag name="OTLPOSITIONONTASK" val="Center"/>
  <p:tag name="OTLRELATEDTASKID" val="840d1906-cb10-4b01-bde1-5bb78e8e323b"/>
  <p:tag name="OTLWEEKNUMBERINGFORMAT" val="WNFormat1"/>
  <p:tag name="OTLWEEKNUMBERINGISVISIBLE" val="False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"/>
  <p:tag name="OTLDATE" val="2021-03-31T11:59:00.0000000"/>
  <p:tag name="OTLPOSITIONONTASK" val="Center"/>
  <p:tag name="OTLRELATEDTASKID" val="44de9765-e720-4557-b882-97f4709b8c30"/>
  <p:tag name="OTLWEEKNUMBERINGFORMAT" val="WNFormat1"/>
  <p:tag name="OTLWEEKNUMBERINGISVISIBLE" val="Fals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"/>
  <p:tag name="OTLDATE" val="2021-06-07T11:59:00.0000000"/>
  <p:tag name="OTLPOSITIONONTASK" val="Center"/>
  <p:tag name="OTLRELATEDTASKID" val="c7770eb3-e434-4450-83eb-f0cda53241c7"/>
  <p:tag name="OTLWEEKNUMBERINGFORMAT" val="WNFormat1"/>
  <p:tag name="OTLWEEKNUMBERINGISVISIBLE" val="False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"/>
  <p:tag name="OTLDATE" val="2021-07-28T11:59:00.0000000"/>
  <p:tag name="OTLPOSITIONONTASK" val="Center"/>
  <p:tag name="OTLRELATEDTASKID" val="40c7696c-8b3a-4b1d-b83d-76730e5d92c2"/>
  <p:tag name="OTLWEEKNUMBERINGFORMAT" val="WNFormat1"/>
  <p:tag name="OTLWEEKNUMBERINGISVISIBLE" val="False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4-02T00:00:00.0000000"/>
  <p:tag name="OTLENDDATE" val="2021-06-02T11:59:00.0000000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6-04T00:00:00.0000000Z"/>
  <p:tag name="OTLENDDATE" val="2021-07-11T11:59:00.0000000Z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7-13T00:00:00.0000000Z"/>
  <p:tag name="OTLENDDATE" val="2021-09-30T11:59:00.0000000Z"/>
  <p:tag name="OTLDURATIONFORMAT" val="weeks"/>
  <p:tag name="OTLSPACING" val="10"/>
  <p:tag name="OTLSHAPETHICKNESSTYPE" val="Regular"/>
  <p:tag name="OTLWEEKNUMBERINGFORMAT" val="WNFormat1"/>
  <p:tag name="OTLWEEKNUMBERINGISVISIBLE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2-02T00:00:00.0000000Z"/>
  <p:tag name="OTLENDDATE" val="2021-04-07T11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4-02T00:00:00.0000000"/>
  <p:tag name="OTLENDDATE" val="2021-04-28T11:59:00.0000000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4-02T00:00:00.0000000Z"/>
  <p:tag name="OTLENDDATE" val="2021-06-10T11:59:00.0000000Z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6-05T00:00:00.0000000"/>
  <p:tag name="OTLENDDATE" val="2021-08-05T11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8-05T00:00:00.0000000Z"/>
  <p:tag name="OTLENDDATE" val="2021-10-30T11:59:00.0000000Z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5-07T00:00:00.0000000"/>
  <p:tag name="OTLENDDATE" val="2021-07-15T11:59:00.0000000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ELAPSEDSTYLE" val="Thi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21-04-01T11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21-08-10T11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21-05-19T11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21-10-19T11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21-12-20T11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TODAYPOSITION" val="Hid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TIMEBANDSHAPEPADDINGTOP" val="7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1-12-25T11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MMM"/>
  <p:tag name="OTLTIMEBANDSCALETYPE" val="Quarters"/>
  <p:tag name="OTLTIMEBANDSHAPETYPE" val="RectangleTimeband"/>
  <p:tag name="OTLTIMEBANDSHAPEHEIGHT" val="30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401</Words>
  <Application>Microsoft Office PowerPoint</Application>
  <PresentationFormat>Widescreen</PresentationFormat>
  <Paragraphs>171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KPI Scorecard Template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Andreea Alexandrov</cp:lastModifiedBy>
  <cp:revision>2</cp:revision>
  <dcterms:created xsi:type="dcterms:W3CDTF">2020-09-21T13:22:07Z</dcterms:created>
  <dcterms:modified xsi:type="dcterms:W3CDTF">2022-06-29T13:48:33Z</dcterms:modified>
</cp:coreProperties>
</file>