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938"/>
    <a:srgbClr val="000000"/>
    <a:srgbClr val="F4BE0B"/>
    <a:srgbClr val="333211"/>
    <a:srgbClr val="FAEBCE"/>
    <a:srgbClr val="FCF3E0"/>
    <a:srgbClr val="FCF4E4"/>
    <a:srgbClr val="D11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1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7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1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2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1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0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0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7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0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0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37938-40CE-48D8-982A-9E13B38B38CD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DEFA-8045-44F5-8CA9-BF1E9C156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3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image" Target="../media/image4.png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image" Target="../media/image5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BE0B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F2EFD6-D09A-A3E4-9A80-170797C76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lego wallpaper">
            <a:extLst>
              <a:ext uri="{FF2B5EF4-FFF2-40B4-BE49-F238E27FC236}">
                <a16:creationId xmlns:a16="http://schemas.microsoft.com/office/drawing/2014/main" id="{9880B3B3-2098-DEE3-F3FA-3989945FB7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9046" y="4410307"/>
            <a:ext cx="2623039" cy="223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052" name="OTLSHAPE_M_c9de1e1e279e44639214fa6651e3e5f3_Connector1">
            <a:extLst>
              <a:ext uri="{FF2B5EF4-FFF2-40B4-BE49-F238E27FC236}">
                <a16:creationId xmlns:a16="http://schemas.microsoft.com/office/drawing/2014/main" id="{34314C32-EC92-9C1B-0ADF-CAEC117EFF94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9475980" y="3908774"/>
            <a:ext cx="0" cy="466799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8" name="OTLSHAPE_M_33a6d6fe616a4eed96e07157e2f606ca_Connector1">
            <a:extLst>
              <a:ext uri="{FF2B5EF4-FFF2-40B4-BE49-F238E27FC236}">
                <a16:creationId xmlns:a16="http://schemas.microsoft.com/office/drawing/2014/main" id="{717FDED4-BCBF-41C7-6F1D-129958DD3236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5999905" y="3908773"/>
            <a:ext cx="0" cy="600742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7" name="OTLSHAPE_M_f35eed202ea149dea7c9004aa1969cb3_Connector2">
            <a:extLst>
              <a:ext uri="{FF2B5EF4-FFF2-40B4-BE49-F238E27FC236}">
                <a16:creationId xmlns:a16="http://schemas.microsoft.com/office/drawing/2014/main" id="{2F83AFBC-B5B2-EC3E-7D74-8E5B2811DEC6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5710166" y="4873159"/>
            <a:ext cx="0" cy="104437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6" name="OTLSHAPE_M_f35eed202ea149dea7c9004aa1969cb3_Connector1">
            <a:extLst>
              <a:ext uri="{FF2B5EF4-FFF2-40B4-BE49-F238E27FC236}">
                <a16:creationId xmlns:a16="http://schemas.microsoft.com/office/drawing/2014/main" id="{CBD12088-B278-2D90-542B-AFB885211292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5710166" y="3908774"/>
            <a:ext cx="0" cy="793866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4" name="OTLSHAPE_M_cb068e156da24b1bb914238bf06270c7_Connector2">
            <a:extLst>
              <a:ext uri="{FF2B5EF4-FFF2-40B4-BE49-F238E27FC236}">
                <a16:creationId xmlns:a16="http://schemas.microsoft.com/office/drawing/2014/main" id="{FF2389B6-2A96-CC52-0078-68A022F624D3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4944842" y="4873159"/>
            <a:ext cx="0" cy="572517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3" name="OTLSHAPE_M_cb068e156da24b1bb914238bf06270c7_Connector1">
            <a:extLst>
              <a:ext uri="{FF2B5EF4-FFF2-40B4-BE49-F238E27FC236}">
                <a16:creationId xmlns:a16="http://schemas.microsoft.com/office/drawing/2014/main" id="{1C9A54C0-922D-76D0-ABF8-E86478FCF8AC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4944842" y="3946874"/>
            <a:ext cx="0" cy="755766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1" name="OTLSHAPE_M_6ef24e5022f2492f964cc236183182f1_Connector1">
            <a:extLst>
              <a:ext uri="{FF2B5EF4-FFF2-40B4-BE49-F238E27FC236}">
                <a16:creationId xmlns:a16="http://schemas.microsoft.com/office/drawing/2014/main" id="{9543CC1B-1C61-859A-650D-258854030D4C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3875505" y="3908773"/>
            <a:ext cx="0" cy="600742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0" name="OTLSHAPE_M_63d5a1d6215a41ca95aaf48664913826_Connector1">
            <a:extLst>
              <a:ext uri="{FF2B5EF4-FFF2-40B4-BE49-F238E27FC236}">
                <a16:creationId xmlns:a16="http://schemas.microsoft.com/office/drawing/2014/main" id="{4ECE5FE8-A06D-B97D-EC1A-F25EB85BE3E6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0151685" y="2932684"/>
            <a:ext cx="0" cy="544289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9" name="OTLSHAPE_M_5db312a92b79458cb6dce613cd3c97ee_Connector1">
            <a:extLst>
              <a:ext uri="{FF2B5EF4-FFF2-40B4-BE49-F238E27FC236}">
                <a16:creationId xmlns:a16="http://schemas.microsoft.com/office/drawing/2014/main" id="{2F29B74F-4906-649C-31F1-1825B84E81DD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992993" y="2635123"/>
            <a:ext cx="0" cy="84185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7" name="OTLSHAPE_M_502318fd1b364a99b737c6127dae3fae_Connector1">
            <a:extLst>
              <a:ext uri="{FF2B5EF4-FFF2-40B4-BE49-F238E27FC236}">
                <a16:creationId xmlns:a16="http://schemas.microsoft.com/office/drawing/2014/main" id="{AFED442C-637C-06D2-A226-3D15862BBE08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800010" y="1998608"/>
            <a:ext cx="0" cy="10235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6" name="OTLSHAPE_M_9d938395d0fb4c01b12b9b48f446ac3b_Connector1">
            <a:extLst>
              <a:ext uri="{FF2B5EF4-FFF2-40B4-BE49-F238E27FC236}">
                <a16:creationId xmlns:a16="http://schemas.microsoft.com/office/drawing/2014/main" id="{AE8984AE-2FE1-B1EE-70C9-AC6456E5695F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7544827" y="2932684"/>
            <a:ext cx="0" cy="544289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4" name="OTLSHAPE_M_e62932762091428aa2b2e369b7369f94_Connector1">
            <a:extLst>
              <a:ext uri="{FF2B5EF4-FFF2-40B4-BE49-F238E27FC236}">
                <a16:creationId xmlns:a16="http://schemas.microsoft.com/office/drawing/2014/main" id="{40AC2693-7120-42F9-9A06-048AE4F3D07A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944918" y="2932684"/>
            <a:ext cx="0" cy="544289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2" name="OTLSHAPE_M_cfdfb5f5659c442db2378e06f03995c7_Connector1">
            <a:extLst>
              <a:ext uri="{FF2B5EF4-FFF2-40B4-BE49-F238E27FC236}">
                <a16:creationId xmlns:a16="http://schemas.microsoft.com/office/drawing/2014/main" id="{65B00E18-4B58-F9C7-154F-936EF02B2D95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227444" y="2464604"/>
            <a:ext cx="0" cy="101237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1" name="OTLSHAPE_M_85bf027da41b413593b187c4711f29ea_Connector2">
            <a:extLst>
              <a:ext uri="{FF2B5EF4-FFF2-40B4-BE49-F238E27FC236}">
                <a16:creationId xmlns:a16="http://schemas.microsoft.com/office/drawing/2014/main" id="{ABEE6709-DE57-BC9F-E08F-ACF3153DA65A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4551474" y="2271480"/>
            <a:ext cx="0" cy="148505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0" name="OTLSHAPE_M_85bf027da41b413593b187c4711f29ea_Connector1">
            <a:extLst>
              <a:ext uri="{FF2B5EF4-FFF2-40B4-BE49-F238E27FC236}">
                <a16:creationId xmlns:a16="http://schemas.microsoft.com/office/drawing/2014/main" id="{9BD13446-E50D-FA28-4FD0-E96654C82C7F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4551474" y="1995932"/>
            <a:ext cx="0" cy="105029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8" name="OTLSHAPE_M_a409b24e0d354ec9a0d6c5c94667de01_Connector1">
            <a:extLst>
              <a:ext uri="{FF2B5EF4-FFF2-40B4-BE49-F238E27FC236}">
                <a16:creationId xmlns:a16="http://schemas.microsoft.com/office/drawing/2014/main" id="{700B3625-022A-4F0C-B24C-F2B4D0CC12CB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4068752" y="2783628"/>
            <a:ext cx="0" cy="693345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7" name="OTLSHAPE_M_65be2701e62c4493acc59771cd8b4532_Connector1">
            <a:extLst>
              <a:ext uri="{FF2B5EF4-FFF2-40B4-BE49-F238E27FC236}">
                <a16:creationId xmlns:a16="http://schemas.microsoft.com/office/drawing/2014/main" id="{111C25CE-AE35-7334-0241-FA29FAD63CA2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2620322" y="3207003"/>
            <a:ext cx="0" cy="26997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6" name="OTLSHAPE_M_2072acd38949431eb114803a08a072aa_Connector1">
            <a:extLst>
              <a:ext uri="{FF2B5EF4-FFF2-40B4-BE49-F238E27FC236}">
                <a16:creationId xmlns:a16="http://schemas.microsoft.com/office/drawing/2014/main" id="{0B89DDAC-F934-69A6-4565-58021ADD749B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82152" y="2449067"/>
            <a:ext cx="0" cy="1027906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M_1eb3c494f5374a09ba13596deb4d5b90_Connector1">
            <a:extLst>
              <a:ext uri="{FF2B5EF4-FFF2-40B4-BE49-F238E27FC236}">
                <a16:creationId xmlns:a16="http://schemas.microsoft.com/office/drawing/2014/main" id="{D9B4616D-9C71-7653-F20D-6614B72D4D3F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7641318" y="2493496"/>
            <a:ext cx="0" cy="75545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4617f9650b8e4f8b94419eb8ee23e5ba_Connector1">
            <a:extLst>
              <a:ext uri="{FF2B5EF4-FFF2-40B4-BE49-F238E27FC236}">
                <a16:creationId xmlns:a16="http://schemas.microsoft.com/office/drawing/2014/main" id="{B2881D0B-4D85-BD26-8617-B9A670BF1645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1175553" y="3227449"/>
            <a:ext cx="0" cy="211424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1e31cd840b5147df8e7e2b390299f6c7_Connector1">
            <a:extLst>
              <a:ext uri="{FF2B5EF4-FFF2-40B4-BE49-F238E27FC236}">
                <a16:creationId xmlns:a16="http://schemas.microsoft.com/office/drawing/2014/main" id="{83B76818-3649-CC13-EED1-71ED8560042C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965349" y="1998408"/>
            <a:ext cx="0" cy="987785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1e31cd840b5147df8e7e2b390299f6c7_Connector2">
            <a:extLst>
              <a:ext uri="{FF2B5EF4-FFF2-40B4-BE49-F238E27FC236}">
                <a16:creationId xmlns:a16="http://schemas.microsoft.com/office/drawing/2014/main" id="{4D59B876-9515-A746-8EF0-AB6931DFD410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6965349" y="3156712"/>
            <a:ext cx="0" cy="320262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b01e18bb72694226b182478080522852_Connector1">
            <a:extLst>
              <a:ext uri="{FF2B5EF4-FFF2-40B4-BE49-F238E27FC236}">
                <a16:creationId xmlns:a16="http://schemas.microsoft.com/office/drawing/2014/main" id="{473A4A7B-366B-62EC-9CE4-6FB3D575D5A8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0634671" y="3908773"/>
            <a:ext cx="0" cy="325788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b01e18bb72694226b182478080522852_Connector2">
            <a:extLst>
              <a:ext uri="{FF2B5EF4-FFF2-40B4-BE49-F238E27FC236}">
                <a16:creationId xmlns:a16="http://schemas.microsoft.com/office/drawing/2014/main" id="{B7330378-5031-A1F9-19AF-D586F141DA9C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0634671" y="4405080"/>
            <a:ext cx="0" cy="125559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b01e18bb72694226b182478080522852_Connector3">
            <a:extLst>
              <a:ext uri="{FF2B5EF4-FFF2-40B4-BE49-F238E27FC236}">
                <a16:creationId xmlns:a16="http://schemas.microsoft.com/office/drawing/2014/main" id="{D70592E1-6017-9254-BC74-0D75D21362EA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10634671" y="4701158"/>
            <a:ext cx="0" cy="31170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c2f402e908084cc09691ac53aef123f1_Connector1">
            <a:extLst>
              <a:ext uri="{FF2B5EF4-FFF2-40B4-BE49-F238E27FC236}">
                <a16:creationId xmlns:a16="http://schemas.microsoft.com/office/drawing/2014/main" id="{2273E857-B02F-1FB9-0CC1-50579B78C3B4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0827654" y="3908774"/>
            <a:ext cx="0" cy="428741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da7f7a7bae1e49e5a8cf393e882bd75f_Connector1">
            <a:extLst>
              <a:ext uri="{FF2B5EF4-FFF2-40B4-BE49-F238E27FC236}">
                <a16:creationId xmlns:a16="http://schemas.microsoft.com/office/drawing/2014/main" id="{0226CE56-E8AE-C05D-1750-97ADD2684714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10924146" y="2538904"/>
            <a:ext cx="0" cy="324902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8" name="OTLSHAPE_M_da7f7a7bae1e49e5a8cf393e882bd75f_Connector2">
            <a:extLst>
              <a:ext uri="{FF2B5EF4-FFF2-40B4-BE49-F238E27FC236}">
                <a16:creationId xmlns:a16="http://schemas.microsoft.com/office/drawing/2014/main" id="{13D87561-DCF6-A077-C7FD-742840167E3A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10924146" y="3202049"/>
            <a:ext cx="0" cy="274924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9" name="OTLSHAPE_M_85bf027da41b413593b187c4711f29ea_Connector3">
            <a:extLst>
              <a:ext uri="{FF2B5EF4-FFF2-40B4-BE49-F238E27FC236}">
                <a16:creationId xmlns:a16="http://schemas.microsoft.com/office/drawing/2014/main" id="{F7C34CB3-A48C-B92A-594C-7E6DA3C336C3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4551474" y="2590504"/>
            <a:ext cx="0" cy="88647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91" name="OTLSHAPE_M_33d10bb9c0cc47c9bc127c29ffe5883f_Connector1">
            <a:extLst>
              <a:ext uri="{FF2B5EF4-FFF2-40B4-BE49-F238E27FC236}">
                <a16:creationId xmlns:a16="http://schemas.microsoft.com/office/drawing/2014/main" id="{D5117EC5-5564-25C1-EA59-0CE3D16AF7D2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8896501" y="3908773"/>
            <a:ext cx="0" cy="659924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92" name="OTLSHAPE_M_33d10bb9c0cc47c9bc127c29ffe5883f_Connector2">
            <a:extLst>
              <a:ext uri="{FF2B5EF4-FFF2-40B4-BE49-F238E27FC236}">
                <a16:creationId xmlns:a16="http://schemas.microsoft.com/office/drawing/2014/main" id="{FC331903-64E4-DA61-8284-FA1AB8298642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8896501" y="4909735"/>
            <a:ext cx="0" cy="8890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95" name="OTLSHAPE_M_d13781960cbb4830b90b0e6107ce5c4b_Connector1">
            <a:extLst>
              <a:ext uri="{FF2B5EF4-FFF2-40B4-BE49-F238E27FC236}">
                <a16:creationId xmlns:a16="http://schemas.microsoft.com/office/drawing/2014/main" id="{D7A4BF51-64B0-9007-17D6-3BE4E10EFD7F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6868857" y="3908774"/>
            <a:ext cx="0" cy="20806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96" name="OTLSHAPE_M_502318fd1b364a99b737c6127dae3fae_Connector2">
            <a:extLst>
              <a:ext uri="{FF2B5EF4-FFF2-40B4-BE49-F238E27FC236}">
                <a16:creationId xmlns:a16="http://schemas.microsoft.com/office/drawing/2014/main" id="{02043ACE-CFB9-2051-89DD-E95C16FE70BB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800010" y="2441997"/>
            <a:ext cx="0" cy="1034976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M_1eb3c494f5374a09ba13596deb4d5b90_Connector2">
            <a:extLst>
              <a:ext uri="{FF2B5EF4-FFF2-40B4-BE49-F238E27FC236}">
                <a16:creationId xmlns:a16="http://schemas.microsoft.com/office/drawing/2014/main" id="{F60FC44E-29EB-053C-48AC-2D812CE976D6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7641318" y="2907284"/>
            <a:ext cx="0" cy="569690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efd411ad7eec4ae4bdb5c70fe08d5ad4_Connector1">
            <a:extLst>
              <a:ext uri="{FF2B5EF4-FFF2-40B4-BE49-F238E27FC236}">
                <a16:creationId xmlns:a16="http://schemas.microsoft.com/office/drawing/2014/main" id="{9892988A-7E55-18C7-2E11-70493F331D37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2427074" y="3908774"/>
            <a:ext cx="0" cy="213663"/>
          </a:xfrm>
          <a:prstGeom prst="line">
            <a:avLst/>
          </a:prstGeom>
          <a:ln w="9525" cap="flat" cmpd="sng" algn="ctr">
            <a:solidFill>
              <a:srgbClr val="D1101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07" name="OTLSHAPE_TB_00000000000000000000000000000000_ScaleContainer">
            <a:extLst>
              <a:ext uri="{FF2B5EF4-FFF2-40B4-BE49-F238E27FC236}">
                <a16:creationId xmlns:a16="http://schemas.microsoft.com/office/drawing/2014/main" id="{575D0EEA-2D21-9CA6-08FD-F53CA2C63FCA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81888" y="3502374"/>
            <a:ext cx="10439400" cy="381000"/>
          </a:xfrm>
          <a:prstGeom prst="rect">
            <a:avLst/>
          </a:prstGeom>
          <a:solidFill>
            <a:srgbClr val="FAEBCE"/>
          </a:solidFill>
          <a:ln w="1905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1" name="OTLSHAPE_TB_00000000000000000000000000000000_TimescaleInterval1">
            <a:extLst>
              <a:ext uri="{FF2B5EF4-FFF2-40B4-BE49-F238E27FC236}">
                <a16:creationId xmlns:a16="http://schemas.microsoft.com/office/drawing/2014/main" id="{49187B3A-0F48-EFA5-B6E8-107C2C5AA42D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945388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1916</a:t>
            </a:r>
          </a:p>
        </p:txBody>
      </p:sp>
      <p:sp>
        <p:nvSpPr>
          <p:cNvPr id="7013" name="OTLSHAPE_TB_00000000000000000000000000000000_TimescaleInterval2">
            <a:extLst>
              <a:ext uri="{FF2B5EF4-FFF2-40B4-BE49-F238E27FC236}">
                <a16:creationId xmlns:a16="http://schemas.microsoft.com/office/drawing/2014/main" id="{8CFDE050-C9D5-DA4C-C2AB-7E312DB32C87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814605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1925</a:t>
            </a:r>
          </a:p>
        </p:txBody>
      </p:sp>
      <p:sp>
        <p:nvSpPr>
          <p:cNvPr id="7015" name="OTLSHAPE_TB_00000000000000000000000000000000_TimescaleInterval3">
            <a:extLst>
              <a:ext uri="{FF2B5EF4-FFF2-40B4-BE49-F238E27FC236}">
                <a16:creationId xmlns:a16="http://schemas.microsoft.com/office/drawing/2014/main" id="{432B133B-3AA4-440B-2EFB-0ACFFB1BB509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683558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1934</a:t>
            </a:r>
          </a:p>
        </p:txBody>
      </p:sp>
      <p:sp>
        <p:nvSpPr>
          <p:cNvPr id="7017" name="OTLSHAPE_TB_00000000000000000000000000000000_TimescaleInterval4">
            <a:extLst>
              <a:ext uri="{FF2B5EF4-FFF2-40B4-BE49-F238E27FC236}">
                <a16:creationId xmlns:a16="http://schemas.microsoft.com/office/drawing/2014/main" id="{83A15B04-61AC-93AD-691E-1D5B1B8C103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3552510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1943</a:t>
            </a:r>
          </a:p>
        </p:txBody>
      </p:sp>
      <p:sp>
        <p:nvSpPr>
          <p:cNvPr id="7019" name="OTLSHAPE_TB_00000000000000000000000000000000_TimescaleInterval5">
            <a:extLst>
              <a:ext uri="{FF2B5EF4-FFF2-40B4-BE49-F238E27FC236}">
                <a16:creationId xmlns:a16="http://schemas.microsoft.com/office/drawing/2014/main" id="{8DB0C227-8356-F8A7-98A9-8C8D8B13B1C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421463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1952</a:t>
            </a:r>
          </a:p>
        </p:txBody>
      </p:sp>
      <p:sp>
        <p:nvSpPr>
          <p:cNvPr id="7021" name="OTLSHAPE_TB_00000000000000000000000000000000_TimescaleInterval6">
            <a:extLst>
              <a:ext uri="{FF2B5EF4-FFF2-40B4-BE49-F238E27FC236}">
                <a16:creationId xmlns:a16="http://schemas.microsoft.com/office/drawing/2014/main" id="{BCC56EA0-37C2-3222-DBE8-C2EBFFBDE36B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5290680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1961</a:t>
            </a:r>
          </a:p>
        </p:txBody>
      </p:sp>
      <p:sp>
        <p:nvSpPr>
          <p:cNvPr id="7023" name="OTLSHAPE_TB_00000000000000000000000000000000_TimescaleInterval7">
            <a:extLst>
              <a:ext uri="{FF2B5EF4-FFF2-40B4-BE49-F238E27FC236}">
                <a16:creationId xmlns:a16="http://schemas.microsoft.com/office/drawing/2014/main" id="{4EA91509-64AA-347C-FC9A-FA46E19A32C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159632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1970</a:t>
            </a:r>
          </a:p>
        </p:txBody>
      </p:sp>
      <p:sp>
        <p:nvSpPr>
          <p:cNvPr id="7025" name="OTLSHAPE_TB_00000000000000000000000000000000_TimescaleInterval8">
            <a:extLst>
              <a:ext uri="{FF2B5EF4-FFF2-40B4-BE49-F238E27FC236}">
                <a16:creationId xmlns:a16="http://schemas.microsoft.com/office/drawing/2014/main" id="{3020B72C-4F07-3725-A77F-44F23ECD5E6C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7028585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1979</a:t>
            </a:r>
          </a:p>
        </p:txBody>
      </p:sp>
      <p:sp>
        <p:nvSpPr>
          <p:cNvPr id="10" name="OTLSHAPE_TB_00000000000000000000000000000000_TimescaleInterval9">
            <a:extLst>
              <a:ext uri="{FF2B5EF4-FFF2-40B4-BE49-F238E27FC236}">
                <a16:creationId xmlns:a16="http://schemas.microsoft.com/office/drawing/2014/main" id="{3B58BCCB-985A-5BC9-5760-0BA600B0656E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7897537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12" name="OTLSHAPE_TB_00000000000000000000000000000000_TimescaleInterval10">
            <a:extLst>
              <a:ext uri="{FF2B5EF4-FFF2-40B4-BE49-F238E27FC236}">
                <a16:creationId xmlns:a16="http://schemas.microsoft.com/office/drawing/2014/main" id="{7640505F-2A77-D178-1F97-03D4C6D03D13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8766754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1997</a:t>
            </a:r>
          </a:p>
        </p:txBody>
      </p:sp>
      <p:sp>
        <p:nvSpPr>
          <p:cNvPr id="14" name="OTLSHAPE_TB_00000000000000000000000000000000_TimescaleInterval11">
            <a:extLst>
              <a:ext uri="{FF2B5EF4-FFF2-40B4-BE49-F238E27FC236}">
                <a16:creationId xmlns:a16="http://schemas.microsoft.com/office/drawing/2014/main" id="{45C7074B-9668-519C-6507-7ADC0B371A3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9635707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16" name="OTLSHAPE_TB_00000000000000000000000000000000_TimescaleInterval12">
            <a:extLst>
              <a:ext uri="{FF2B5EF4-FFF2-40B4-BE49-F238E27FC236}">
                <a16:creationId xmlns:a16="http://schemas.microsoft.com/office/drawing/2014/main" id="{85AF0AAC-DA73-4BD0-E5F3-34F11B3F4BE1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0504660" y="3584352"/>
            <a:ext cx="365485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i="1" spc="-26">
                <a:solidFill>
                  <a:srgbClr val="333211"/>
                </a:solidFill>
                <a:latin typeface="Calibri" panose="020F0502020204030204" pitchFamily="34" charset="0"/>
              </a:rPr>
              <a:t>2015</a:t>
            </a:r>
          </a:p>
        </p:txBody>
      </p:sp>
      <p:cxnSp>
        <p:nvCxnSpPr>
          <p:cNvPr id="7012" name="OTLSHAPE_TB_00000000000000000000000000000000_Separator1">
            <a:extLst>
              <a:ext uri="{FF2B5EF4-FFF2-40B4-BE49-F238E27FC236}">
                <a16:creationId xmlns:a16="http://schemas.microsoft.com/office/drawing/2014/main" id="{1D478191-316E-0878-AAAD-C322E130B6AA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1751105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4" name="OTLSHAPE_TB_00000000000000000000000000000000_Separator2">
            <a:extLst>
              <a:ext uri="{FF2B5EF4-FFF2-40B4-BE49-F238E27FC236}">
                <a16:creationId xmlns:a16="http://schemas.microsoft.com/office/drawing/2014/main" id="{FE1D572E-C7E3-38A9-AEDA-67E209B23205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2620058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6" name="OTLSHAPE_TB_00000000000000000000000000000000_Separator3">
            <a:extLst>
              <a:ext uri="{FF2B5EF4-FFF2-40B4-BE49-F238E27FC236}">
                <a16:creationId xmlns:a16="http://schemas.microsoft.com/office/drawing/2014/main" id="{94AA911C-D28D-CFC7-40AC-7C85326CE24C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3489010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8" name="OTLSHAPE_TB_00000000000000000000000000000000_Separator4">
            <a:extLst>
              <a:ext uri="{FF2B5EF4-FFF2-40B4-BE49-F238E27FC236}">
                <a16:creationId xmlns:a16="http://schemas.microsoft.com/office/drawing/2014/main" id="{E1ADB800-129B-57C5-2FBA-E1B23E81893E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4357963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0" name="OTLSHAPE_TB_00000000000000000000000000000000_Separator5">
            <a:extLst>
              <a:ext uri="{FF2B5EF4-FFF2-40B4-BE49-F238E27FC236}">
                <a16:creationId xmlns:a16="http://schemas.microsoft.com/office/drawing/2014/main" id="{E0397DA9-5BDC-995E-17DD-29B544260A6B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5227180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2" name="OTLSHAPE_TB_00000000000000000000000000000000_Separator6">
            <a:extLst>
              <a:ext uri="{FF2B5EF4-FFF2-40B4-BE49-F238E27FC236}">
                <a16:creationId xmlns:a16="http://schemas.microsoft.com/office/drawing/2014/main" id="{B4816782-83DC-0E45-20FA-C4EBD59D848B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6096132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4" name="OTLSHAPE_TB_00000000000000000000000000000000_Separator7">
            <a:extLst>
              <a:ext uri="{FF2B5EF4-FFF2-40B4-BE49-F238E27FC236}">
                <a16:creationId xmlns:a16="http://schemas.microsoft.com/office/drawing/2014/main" id="{7C362935-AE90-5DB3-67BA-6A322EFAFBA8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6965085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TLSHAPE_TB_00000000000000000000000000000000_Separator8">
            <a:extLst>
              <a:ext uri="{FF2B5EF4-FFF2-40B4-BE49-F238E27FC236}">
                <a16:creationId xmlns:a16="http://schemas.microsoft.com/office/drawing/2014/main" id="{48819B52-59D9-054C-D39C-AC67A07F91D0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7834037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9">
            <a:extLst>
              <a:ext uri="{FF2B5EF4-FFF2-40B4-BE49-F238E27FC236}">
                <a16:creationId xmlns:a16="http://schemas.microsoft.com/office/drawing/2014/main" id="{44E85526-1C63-AC90-D62A-1A9ED61A8F10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8703254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10">
            <a:extLst>
              <a:ext uri="{FF2B5EF4-FFF2-40B4-BE49-F238E27FC236}">
                <a16:creationId xmlns:a16="http://schemas.microsoft.com/office/drawing/2014/main" id="{8EE64750-C4A5-2487-1B97-56B0F6C0C132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9572207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11">
            <a:extLst>
              <a:ext uri="{FF2B5EF4-FFF2-40B4-BE49-F238E27FC236}">
                <a16:creationId xmlns:a16="http://schemas.microsoft.com/office/drawing/2014/main" id="{F803880D-C5EC-C0D9-42C4-0E0998CA3D07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10441160" y="3565874"/>
            <a:ext cx="0" cy="254000"/>
          </a:xfrm>
          <a:prstGeom prst="line">
            <a:avLst/>
          </a:prstGeom>
          <a:ln w="9525" cap="flat" cmpd="sng" algn="ctr">
            <a:solidFill>
              <a:srgbClr val="33321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56" name="OTLSHAPE_M_2072acd38949431eb114803a08a072aa_Shape">
            <a:extLst>
              <a:ext uri="{FF2B5EF4-FFF2-40B4-BE49-F238E27FC236}">
                <a16:creationId xmlns:a16="http://schemas.microsoft.com/office/drawing/2014/main" id="{C15B8C51-1222-906F-7D32-337035CAB535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805952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9" name="OTLSHAPE_M_65be2701e62c4493acc59771cd8b4532_Shape">
            <a:extLst>
              <a:ext uri="{FF2B5EF4-FFF2-40B4-BE49-F238E27FC236}">
                <a16:creationId xmlns:a16="http://schemas.microsoft.com/office/drawing/2014/main" id="{CD4AF19F-9F68-1658-9EBB-16175216CCCE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2544122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2" name="OTLSHAPE_M_a409b24e0d354ec9a0d6c5c94667de01_Shape">
            <a:extLst>
              <a:ext uri="{FF2B5EF4-FFF2-40B4-BE49-F238E27FC236}">
                <a16:creationId xmlns:a16="http://schemas.microsoft.com/office/drawing/2014/main" id="{7FD8E678-3F1E-3289-3A08-07361353F060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3992552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5" name="OTLSHAPE_M_85bf027da41b413593b187c4711f29ea_Shape">
            <a:extLst>
              <a:ext uri="{FF2B5EF4-FFF2-40B4-BE49-F238E27FC236}">
                <a16:creationId xmlns:a16="http://schemas.microsoft.com/office/drawing/2014/main" id="{694241D7-D950-C6F4-2FA2-AC24BA231734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4475274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8" name="OTLSHAPE_M_cfdfb5f5659c442db2378e06f03995c7_Shape">
            <a:extLst>
              <a:ext uri="{FF2B5EF4-FFF2-40B4-BE49-F238E27FC236}">
                <a16:creationId xmlns:a16="http://schemas.microsoft.com/office/drawing/2014/main" id="{F2C349D4-2616-1C3A-2B11-8A6E57E23A6E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5151244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1" name="OTLSHAPE_M_e62932762091428aa2b2e369b7369f94_Shape">
            <a:extLst>
              <a:ext uri="{FF2B5EF4-FFF2-40B4-BE49-F238E27FC236}">
                <a16:creationId xmlns:a16="http://schemas.microsoft.com/office/drawing/2014/main" id="{CF646404-62E0-D3D9-1918-223C90A197A6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5868718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4" name="OTLSHAPE_M_174000e63d9547919616c706f15b1731_Shape">
            <a:extLst>
              <a:ext uri="{FF2B5EF4-FFF2-40B4-BE49-F238E27FC236}">
                <a16:creationId xmlns:a16="http://schemas.microsoft.com/office/drawing/2014/main" id="{818DA58A-DD24-0E7E-8331-D34289D32409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6696166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7" name="OTLSHAPE_M_9d938395d0fb4c01b12b9b48f446ac3b_Shape">
            <a:extLst>
              <a:ext uri="{FF2B5EF4-FFF2-40B4-BE49-F238E27FC236}">
                <a16:creationId xmlns:a16="http://schemas.microsoft.com/office/drawing/2014/main" id="{BC0EFF40-D62E-F6E7-74E6-E5596D26F507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7468627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0" name="OTLSHAPE_M_502318fd1b364a99b737c6127dae3fae_Shape">
            <a:extLst>
              <a:ext uri="{FF2B5EF4-FFF2-40B4-BE49-F238E27FC236}">
                <a16:creationId xmlns:a16="http://schemas.microsoft.com/office/drawing/2014/main" id="{CF6FB3CE-2F70-AFAA-6078-8D2A14ED4E8B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8723810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3" name="OTLSHAPE_M_5db312a92b79458cb6dce613cd3c97ee_Shape">
            <a:extLst>
              <a:ext uri="{FF2B5EF4-FFF2-40B4-BE49-F238E27FC236}">
                <a16:creationId xmlns:a16="http://schemas.microsoft.com/office/drawing/2014/main" id="{AA5A5009-7E35-B649-BBDC-E0074D2F3A27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8916793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6" name="OTLSHAPE_M_63d5a1d6215a41ca95aaf48664913826_Shape">
            <a:extLst>
              <a:ext uri="{FF2B5EF4-FFF2-40B4-BE49-F238E27FC236}">
                <a16:creationId xmlns:a16="http://schemas.microsoft.com/office/drawing/2014/main" id="{D2C46A98-90BB-9635-519B-CD606C20F298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10075485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2" name="OTLSHAPE_M_efd411ad7eec4ae4bdb5c70fe08d5ad4_Shape">
            <a:extLst>
              <a:ext uri="{FF2B5EF4-FFF2-40B4-BE49-F238E27FC236}">
                <a16:creationId xmlns:a16="http://schemas.microsoft.com/office/drawing/2014/main" id="{B0284DC2-0B43-B1D3-DBFF-BF2E3130BBFF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2350874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5" name="OTLSHAPE_M_6ef24e5022f2492f964cc236183182f1_Shape">
            <a:extLst>
              <a:ext uri="{FF2B5EF4-FFF2-40B4-BE49-F238E27FC236}">
                <a16:creationId xmlns:a16="http://schemas.microsoft.com/office/drawing/2014/main" id="{EBC0CC80-A829-27DD-70A5-D4DC466D4A78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3799305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4" name="OTLSHAPE_M_f35eed202ea149dea7c9004aa1969cb3_Shape">
            <a:extLst>
              <a:ext uri="{FF2B5EF4-FFF2-40B4-BE49-F238E27FC236}">
                <a16:creationId xmlns:a16="http://schemas.microsoft.com/office/drawing/2014/main" id="{F0F590F2-7B89-5C20-B9CF-F9DA961AE22A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5633966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7" name="OTLSHAPE_M_33a6d6fe616a4eed96e07157e2f606ca_Shape">
            <a:extLst>
              <a:ext uri="{FF2B5EF4-FFF2-40B4-BE49-F238E27FC236}">
                <a16:creationId xmlns:a16="http://schemas.microsoft.com/office/drawing/2014/main" id="{8CBBA889-4A01-394E-A0ED-37A4C22A3D63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5923705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0" name="OTLSHAPE_M_d13781960cbb4830b90b0e6107ce5c4b_Shape">
            <a:extLst>
              <a:ext uri="{FF2B5EF4-FFF2-40B4-BE49-F238E27FC236}">
                <a16:creationId xmlns:a16="http://schemas.microsoft.com/office/drawing/2014/main" id="{9AF4F102-1894-9682-0844-C68BD14ED46C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6792657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3" name="OTLSHAPE_M_6b329cbb9c5e468cb167600eed3a5c90_Shape">
            <a:extLst>
              <a:ext uri="{FF2B5EF4-FFF2-40B4-BE49-F238E27FC236}">
                <a16:creationId xmlns:a16="http://schemas.microsoft.com/office/drawing/2014/main" id="{2B03E3E3-8ED7-8BA1-E278-72BB7506E1B2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8144332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6" name="OTLSHAPE_M_33d10bb9c0cc47c9bc127c29ffe5883f_Shape">
            <a:extLst>
              <a:ext uri="{FF2B5EF4-FFF2-40B4-BE49-F238E27FC236}">
                <a16:creationId xmlns:a16="http://schemas.microsoft.com/office/drawing/2014/main" id="{0CBCB6BF-FEEE-1DBA-8A1C-0BAA40B6435F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8820301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9" name="OTLSHAPE_M_c9de1e1e279e44639214fa6651e3e5f3_Shape">
            <a:extLst>
              <a:ext uri="{FF2B5EF4-FFF2-40B4-BE49-F238E27FC236}">
                <a16:creationId xmlns:a16="http://schemas.microsoft.com/office/drawing/2014/main" id="{754DD853-86F4-8575-18EA-31B9253AA92D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9399780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2" name="OTLSHAPE_M_e092c76676f745d4804dc311a5fbc7ca_Shape">
            <a:extLst>
              <a:ext uri="{FF2B5EF4-FFF2-40B4-BE49-F238E27FC236}">
                <a16:creationId xmlns:a16="http://schemas.microsoft.com/office/drawing/2014/main" id="{97F82B7B-78B2-6CA5-5838-6917CD459FB4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10268732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M_cb068e156da24b1bb914238bf06270c7_Shape">
            <a:extLst>
              <a:ext uri="{FF2B5EF4-FFF2-40B4-BE49-F238E27FC236}">
                <a16:creationId xmlns:a16="http://schemas.microsoft.com/office/drawing/2014/main" id="{9183F27E-33E2-2A67-90B2-3AAA4B886CE6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4830542" y="3819874"/>
            <a:ext cx="228600" cy="254000"/>
          </a:xfrm>
          <a:prstGeom prst="star8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M_4617f9650b8e4f8b94419eb8ee23e5ba_Shape">
            <a:extLst>
              <a:ext uri="{FF2B5EF4-FFF2-40B4-BE49-F238E27FC236}">
                <a16:creationId xmlns:a16="http://schemas.microsoft.com/office/drawing/2014/main" id="{9864DF1D-4181-8E09-BCE3-0BF4522CBBE6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11061253" y="3311874"/>
            <a:ext cx="228600" cy="254000"/>
          </a:xfrm>
          <a:prstGeom prst="star8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M_1eb3c494f5374a09ba13596deb4d5b90_Shape">
            <a:extLst>
              <a:ext uri="{FF2B5EF4-FFF2-40B4-BE49-F238E27FC236}">
                <a16:creationId xmlns:a16="http://schemas.microsoft.com/office/drawing/2014/main" id="{2E16E793-F874-A869-4D9C-04E773E6BEE9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7565118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M_1e31cd840b5147df8e7e2b390299f6c7_Shape">
            <a:extLst>
              <a:ext uri="{FF2B5EF4-FFF2-40B4-BE49-F238E27FC236}">
                <a16:creationId xmlns:a16="http://schemas.microsoft.com/office/drawing/2014/main" id="{8D2C82EE-A8D0-AB1B-789A-4153F0B685EC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6889149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M_b01e18bb72694226b182478080522852_Shape">
            <a:extLst>
              <a:ext uri="{FF2B5EF4-FFF2-40B4-BE49-F238E27FC236}">
                <a16:creationId xmlns:a16="http://schemas.microsoft.com/office/drawing/2014/main" id="{E406624C-19E1-4E72-95A7-D0F98190D773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10558471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M_c2f402e908084cc09691ac53aef123f1_Shape">
            <a:extLst>
              <a:ext uri="{FF2B5EF4-FFF2-40B4-BE49-F238E27FC236}">
                <a16:creationId xmlns:a16="http://schemas.microsoft.com/office/drawing/2014/main" id="{A75BA69F-AA5B-D37F-A57E-5CB347B3BDBE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10751454" y="38198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8" name="OTLSHAPE_M_da7f7a7bae1e49e5a8cf393e882bd75f_Shape">
            <a:extLst>
              <a:ext uri="{FF2B5EF4-FFF2-40B4-BE49-F238E27FC236}">
                <a16:creationId xmlns:a16="http://schemas.microsoft.com/office/drawing/2014/main" id="{7DA9953F-195C-B42F-E762-35BC6D6587FD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10847946" y="3388074"/>
            <a:ext cx="152400" cy="177800"/>
          </a:xfrm>
          <a:prstGeom prst="rect">
            <a:avLst/>
          </a:prstGeom>
          <a:solidFill>
            <a:srgbClr val="D1101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4" name="OTLSHAPE_M_2072acd38949431eb114803a08a072aa_Title">
            <a:extLst>
              <a:ext uri="{FF2B5EF4-FFF2-40B4-BE49-F238E27FC236}">
                <a16:creationId xmlns:a16="http://schemas.microsoft.com/office/drawing/2014/main" id="{C544ABA4-8034-7B54-E938-F3C55806345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33127" y="1914906"/>
            <a:ext cx="1498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Ole Kirk Christiansen buys small woodworking shop</a:t>
            </a:r>
          </a:p>
        </p:txBody>
      </p:sp>
      <p:sp>
        <p:nvSpPr>
          <p:cNvPr id="7055" name="OTLSHAPE_M_2072acd38949431eb114803a08a072aa_Date">
            <a:extLst>
              <a:ext uri="{FF2B5EF4-FFF2-40B4-BE49-F238E27FC236}">
                <a16:creationId xmlns:a16="http://schemas.microsoft.com/office/drawing/2014/main" id="{DEFE041E-A5E0-4A9A-D317-973B58F238A9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53374" y="22686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1916</a:t>
            </a:r>
          </a:p>
        </p:txBody>
      </p:sp>
      <p:sp>
        <p:nvSpPr>
          <p:cNvPr id="7057" name="OTLSHAPE_M_65be2701e62c4493acc59771cd8b4532_Title">
            <a:extLst>
              <a:ext uri="{FF2B5EF4-FFF2-40B4-BE49-F238E27FC236}">
                <a16:creationId xmlns:a16="http://schemas.microsoft.com/office/drawing/2014/main" id="{ADAEC00A-B8F5-799E-2CFF-E756593E5CD2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676690" y="2843361"/>
            <a:ext cx="189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Company name changed to LEGO</a:t>
            </a:r>
          </a:p>
        </p:txBody>
      </p:sp>
      <p:sp>
        <p:nvSpPr>
          <p:cNvPr id="7058" name="OTLSHAPE_M_65be2701e62c4493acc59771cd8b4532_Date">
            <a:extLst>
              <a:ext uri="{FF2B5EF4-FFF2-40B4-BE49-F238E27FC236}">
                <a16:creationId xmlns:a16="http://schemas.microsoft.com/office/drawing/2014/main" id="{20B9EE6B-BAA2-1024-F744-E67E7E00EEE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2491544" y="302658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1934</a:t>
            </a:r>
          </a:p>
        </p:txBody>
      </p:sp>
      <p:sp>
        <p:nvSpPr>
          <p:cNvPr id="7060" name="OTLSHAPE_M_a409b24e0d354ec9a0d6c5c94667de01_Title">
            <a:extLst>
              <a:ext uri="{FF2B5EF4-FFF2-40B4-BE49-F238E27FC236}">
                <a16:creationId xmlns:a16="http://schemas.microsoft.com/office/drawing/2014/main" id="{AFC631CC-2B33-4439-B5A3-F5B1449583A7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227123" y="2419985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dirty="0">
                <a:solidFill>
                  <a:schemeClr val="dk1"/>
                </a:solidFill>
                <a:latin typeface="Calibri" panose="020F0502020204030204" pitchFamily="34" charset="0"/>
              </a:rPr>
              <a:t>First Automatic Binding Bricks</a:t>
            </a:r>
          </a:p>
        </p:txBody>
      </p:sp>
      <p:sp>
        <p:nvSpPr>
          <p:cNvPr id="7061" name="OTLSHAPE_M_a409b24e0d354ec9a0d6c5c94667de01_Date">
            <a:extLst>
              <a:ext uri="{FF2B5EF4-FFF2-40B4-BE49-F238E27FC236}">
                <a16:creationId xmlns:a16="http://schemas.microsoft.com/office/drawing/2014/main" id="{766CF388-F978-9C5D-3B19-2556FB947E58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3939974" y="260320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1949</a:t>
            </a:r>
          </a:p>
        </p:txBody>
      </p:sp>
      <p:sp>
        <p:nvSpPr>
          <p:cNvPr id="7063" name="OTLSHAPE_M_85bf027da41b413593b187c4711f29ea_Title">
            <a:extLst>
              <a:ext uri="{FF2B5EF4-FFF2-40B4-BE49-F238E27FC236}">
                <a16:creationId xmlns:a16="http://schemas.microsoft.com/office/drawing/2014/main" id="{3C50731A-49CA-F9B0-7859-FE05E36258D5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713486" y="1632289"/>
            <a:ext cx="1676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First Lego windows and doors</a:t>
            </a:r>
          </a:p>
        </p:txBody>
      </p:sp>
      <p:sp>
        <p:nvSpPr>
          <p:cNvPr id="7064" name="OTLSHAPE_M_85bf027da41b413593b187c4711f29ea_Date">
            <a:extLst>
              <a:ext uri="{FF2B5EF4-FFF2-40B4-BE49-F238E27FC236}">
                <a16:creationId xmlns:a16="http://schemas.microsoft.com/office/drawing/2014/main" id="{24370D79-A71F-A750-1C31-B0FFFE800D78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422696" y="181550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1954</a:t>
            </a:r>
          </a:p>
        </p:txBody>
      </p:sp>
      <p:sp>
        <p:nvSpPr>
          <p:cNvPr id="7066" name="OTLSHAPE_M_cfdfb5f5659c442db2378e06f03995c7_Title">
            <a:extLst>
              <a:ext uri="{FF2B5EF4-FFF2-40B4-BE49-F238E27FC236}">
                <a16:creationId xmlns:a16="http://schemas.microsoft.com/office/drawing/2014/main" id="{BFBCDEAD-02AD-D55A-B64A-9D5A555A611D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462586" y="2100961"/>
            <a:ext cx="153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The Lego wheel is invented</a:t>
            </a:r>
            <a:endParaRPr lang="en-US" sz="11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067" name="OTLSHAPE_M_cfdfb5f5659c442db2378e06f03995c7_Date">
            <a:extLst>
              <a:ext uri="{FF2B5EF4-FFF2-40B4-BE49-F238E27FC236}">
                <a16:creationId xmlns:a16="http://schemas.microsoft.com/office/drawing/2014/main" id="{BA7746D4-5852-D19E-6600-40A9FB7A9703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098666" y="228418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1961</a:t>
            </a:r>
          </a:p>
        </p:txBody>
      </p:sp>
      <p:sp>
        <p:nvSpPr>
          <p:cNvPr id="7069" name="OTLSHAPE_M_e62932762091428aa2b2e369b7369f94_Title">
            <a:extLst>
              <a:ext uri="{FF2B5EF4-FFF2-40B4-BE49-F238E27FC236}">
                <a16:creationId xmlns:a16="http://schemas.microsoft.com/office/drawing/2014/main" id="{6FA71D6B-22A8-00F7-DE18-B133F8F641D6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237231" y="2569041"/>
            <a:ext cx="142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The Legoland park opens</a:t>
            </a:r>
          </a:p>
        </p:txBody>
      </p:sp>
      <p:sp>
        <p:nvSpPr>
          <p:cNvPr id="7070" name="OTLSHAPE_M_e62932762091428aa2b2e369b7369f94_Date">
            <a:extLst>
              <a:ext uri="{FF2B5EF4-FFF2-40B4-BE49-F238E27FC236}">
                <a16:creationId xmlns:a16="http://schemas.microsoft.com/office/drawing/2014/main" id="{6F6A8313-AD08-77BA-6C90-8B01CDC2ED7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816140" y="27522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1968</a:t>
            </a:r>
          </a:p>
        </p:txBody>
      </p:sp>
      <p:sp>
        <p:nvSpPr>
          <p:cNvPr id="7072" name="OTLSHAPE_M_174000e63d9547919616c706f15b1731_Title">
            <a:extLst>
              <a:ext uri="{FF2B5EF4-FFF2-40B4-BE49-F238E27FC236}">
                <a16:creationId xmlns:a16="http://schemas.microsoft.com/office/drawing/2014/main" id="{4B8DB5F2-89CD-57BF-835A-C505202F01D5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076639" y="2986193"/>
            <a:ext cx="139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Lego Technic is launched</a:t>
            </a:r>
          </a:p>
        </p:txBody>
      </p:sp>
      <p:sp>
        <p:nvSpPr>
          <p:cNvPr id="7073" name="OTLSHAPE_M_174000e63d9547919616c706f15b1731_Date">
            <a:extLst>
              <a:ext uri="{FF2B5EF4-FFF2-40B4-BE49-F238E27FC236}">
                <a16:creationId xmlns:a16="http://schemas.microsoft.com/office/drawing/2014/main" id="{9340E4F8-F069-4DC9-B249-A5C36E92F8FA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643588" y="316941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1977</a:t>
            </a:r>
          </a:p>
        </p:txBody>
      </p:sp>
      <p:sp>
        <p:nvSpPr>
          <p:cNvPr id="7075" name="OTLSHAPE_M_9d938395d0fb4c01b12b9b48f446ac3b_Title">
            <a:extLst>
              <a:ext uri="{FF2B5EF4-FFF2-40B4-BE49-F238E27FC236}">
                <a16:creationId xmlns:a16="http://schemas.microsoft.com/office/drawing/2014/main" id="{FC071570-F608-583F-DC34-FD8D6D369B9A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7080049" y="2569041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5000 employees</a:t>
            </a:r>
          </a:p>
        </p:txBody>
      </p:sp>
      <p:sp>
        <p:nvSpPr>
          <p:cNvPr id="7076" name="OTLSHAPE_M_9d938395d0fb4c01b12b9b48f446ac3b_Date">
            <a:extLst>
              <a:ext uri="{FF2B5EF4-FFF2-40B4-BE49-F238E27FC236}">
                <a16:creationId xmlns:a16="http://schemas.microsoft.com/office/drawing/2014/main" id="{85E113A2-C7DD-888A-FA2B-72794A0C558F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7416049" y="27522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1985</a:t>
            </a:r>
          </a:p>
        </p:txBody>
      </p:sp>
      <p:sp>
        <p:nvSpPr>
          <p:cNvPr id="7078" name="OTLSHAPE_M_502318fd1b364a99b737c6127dae3fae_Title">
            <a:extLst>
              <a:ext uri="{FF2B5EF4-FFF2-40B4-BE49-F238E27FC236}">
                <a16:creationId xmlns:a16="http://schemas.microsoft.com/office/drawing/2014/main" id="{9D55CF5C-234E-0EE2-4611-A9356FDC45E7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060552" y="1634965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Lego releases Mindstorms</a:t>
            </a:r>
          </a:p>
        </p:txBody>
      </p:sp>
      <p:sp>
        <p:nvSpPr>
          <p:cNvPr id="7079" name="OTLSHAPE_M_502318fd1b364a99b737c6127dae3fae_Date">
            <a:extLst>
              <a:ext uri="{FF2B5EF4-FFF2-40B4-BE49-F238E27FC236}">
                <a16:creationId xmlns:a16="http://schemas.microsoft.com/office/drawing/2014/main" id="{5CFF8972-964C-7D78-714E-06E1E76BD718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8671232" y="181818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1998</a:t>
            </a:r>
          </a:p>
        </p:txBody>
      </p:sp>
      <p:sp>
        <p:nvSpPr>
          <p:cNvPr id="7081" name="OTLSHAPE_M_5db312a92b79458cb6dce613cd3c97ee_Title">
            <a:extLst>
              <a:ext uri="{FF2B5EF4-FFF2-40B4-BE49-F238E27FC236}">
                <a16:creationId xmlns:a16="http://schemas.microsoft.com/office/drawing/2014/main" id="{8B7094C5-7F2B-40AA-3074-C3A60B03B18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8416223" y="2100961"/>
            <a:ext cx="1155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 dirty="0">
                <a:solidFill>
                  <a:schemeClr val="dk1"/>
                </a:solidFill>
                <a:latin typeface="Calibri" panose="020F0502020204030204" pitchFamily="34" charset="0"/>
              </a:rPr>
              <a:t>The Lego brick is</a:t>
            </a:r>
          </a:p>
          <a:p>
            <a:pPr algn="ctr"/>
            <a:r>
              <a:rPr lang="en-US" sz="1100" spc="-8" dirty="0">
                <a:solidFill>
                  <a:schemeClr val="dk1"/>
                </a:solidFill>
                <a:latin typeface="Calibri" panose="020F0502020204030204" pitchFamily="34" charset="0"/>
              </a:rPr>
              <a:t>"Toy of the Century"</a:t>
            </a:r>
          </a:p>
        </p:txBody>
      </p:sp>
      <p:sp>
        <p:nvSpPr>
          <p:cNvPr id="7082" name="OTLSHAPE_M_5db312a92b79458cb6dce613cd3c97ee_Date">
            <a:extLst>
              <a:ext uri="{FF2B5EF4-FFF2-40B4-BE49-F238E27FC236}">
                <a16:creationId xmlns:a16="http://schemas.microsoft.com/office/drawing/2014/main" id="{71D7CC68-5D6B-0B7C-237D-DD2B2CCE43AB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8864215" y="245469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7084" name="OTLSHAPE_M_63d5a1d6215a41ca95aaf48664913826_Title">
            <a:extLst>
              <a:ext uri="{FF2B5EF4-FFF2-40B4-BE49-F238E27FC236}">
                <a16:creationId xmlns:a16="http://schemas.microsoft.com/office/drawing/2014/main" id="{EC32A7E3-DD1F-33FD-D991-FC6B0CBCB24B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525046" y="2569041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dirty="0">
                <a:solidFill>
                  <a:schemeClr val="dk1"/>
                </a:solidFill>
                <a:latin typeface="Calibri" panose="020F0502020204030204" pitchFamily="34" charset="0"/>
              </a:rPr>
              <a:t>Lego Lord of the Rings</a:t>
            </a:r>
          </a:p>
        </p:txBody>
      </p:sp>
      <p:sp>
        <p:nvSpPr>
          <p:cNvPr id="7085" name="OTLSHAPE_M_63d5a1d6215a41ca95aaf48664913826_Date">
            <a:extLst>
              <a:ext uri="{FF2B5EF4-FFF2-40B4-BE49-F238E27FC236}">
                <a16:creationId xmlns:a16="http://schemas.microsoft.com/office/drawing/2014/main" id="{687E24E2-74C6-D751-68D3-E9956BD28691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0022907" y="27522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7087" name="OTLSHAPE_M_4617f9650b8e4f8b94419eb8ee23e5ba_Title">
            <a:extLst>
              <a:ext uri="{FF2B5EF4-FFF2-40B4-BE49-F238E27FC236}">
                <a16:creationId xmlns:a16="http://schemas.microsoft.com/office/drawing/2014/main" id="{15968576-5284-9B8F-E38A-C81AE03CFE38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0568027" y="2863806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u="sng" spc="-6" dirty="0">
                <a:solidFill>
                  <a:schemeClr val="dk1"/>
                </a:solidFill>
                <a:latin typeface="Calibri" panose="020F0502020204030204" pitchFamily="34" charset="0"/>
              </a:rPr>
              <a:t>LEGO's 90th birthday</a:t>
            </a:r>
          </a:p>
        </p:txBody>
      </p:sp>
      <p:sp>
        <p:nvSpPr>
          <p:cNvPr id="7088" name="OTLSHAPE_M_4617f9650b8e4f8b94419eb8ee23e5ba_Date">
            <a:extLst>
              <a:ext uri="{FF2B5EF4-FFF2-40B4-BE49-F238E27FC236}">
                <a16:creationId xmlns:a16="http://schemas.microsoft.com/office/drawing/2014/main" id="{38FA84F4-0E69-77F5-5334-CC06BA510851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0834663" y="3047025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 dirty="0">
                <a:solidFill>
                  <a:srgbClr val="D1282E"/>
                </a:solidFill>
                <a:latin typeface="Calibri" panose="020F0502020204030204" pitchFamily="34" charset="0"/>
              </a:rPr>
              <a:t>Aug 10, 2022</a:t>
            </a:r>
          </a:p>
        </p:txBody>
      </p:sp>
      <p:sp>
        <p:nvSpPr>
          <p:cNvPr id="7090" name="OTLSHAPE_M_efd411ad7eec4ae4bdb5c70fe08d5ad4_Title">
            <a:extLst>
              <a:ext uri="{FF2B5EF4-FFF2-40B4-BE49-F238E27FC236}">
                <a16:creationId xmlns:a16="http://schemas.microsoft.com/office/drawing/2014/main" id="{18066F3A-D30F-C7C3-D5E8-06773F8246D6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699216" y="4315561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dirty="0">
                <a:solidFill>
                  <a:schemeClr val="dk1"/>
                </a:solidFill>
                <a:latin typeface="Calibri" panose="020F0502020204030204" pitchFamily="34" charset="0"/>
              </a:rPr>
              <a:t>Starts manufacturing toys</a:t>
            </a:r>
          </a:p>
        </p:txBody>
      </p:sp>
      <p:sp>
        <p:nvSpPr>
          <p:cNvPr id="7091" name="OTLSHAPE_M_efd411ad7eec4ae4bdb5c70fe08d5ad4_Date">
            <a:extLst>
              <a:ext uri="{FF2B5EF4-FFF2-40B4-BE49-F238E27FC236}">
                <a16:creationId xmlns:a16="http://schemas.microsoft.com/office/drawing/2014/main" id="{C399E449-AD70-8A27-AADA-249014B5D8C3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2298296" y="414783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1932</a:t>
            </a:r>
          </a:p>
        </p:txBody>
      </p:sp>
      <p:sp>
        <p:nvSpPr>
          <p:cNvPr id="7093" name="OTLSHAPE_M_6ef24e5022f2492f964cc236183182f1_Title">
            <a:extLst>
              <a:ext uri="{FF2B5EF4-FFF2-40B4-BE49-F238E27FC236}">
                <a16:creationId xmlns:a16="http://schemas.microsoft.com/office/drawing/2014/main" id="{9DCA93F0-793B-8DC8-6A25-9A591DA3AADA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2646568" y="4702640"/>
            <a:ext cx="246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dirty="0">
                <a:solidFill>
                  <a:schemeClr val="dk1"/>
                </a:solidFill>
                <a:latin typeface="Calibri" panose="020F0502020204030204" pitchFamily="34" charset="0"/>
              </a:rPr>
              <a:t>Company begins manufacturing plastic toys</a:t>
            </a:r>
          </a:p>
        </p:txBody>
      </p:sp>
      <p:sp>
        <p:nvSpPr>
          <p:cNvPr id="7094" name="OTLSHAPE_M_6ef24e5022f2492f964cc236183182f1_Date">
            <a:extLst>
              <a:ext uri="{FF2B5EF4-FFF2-40B4-BE49-F238E27FC236}">
                <a16:creationId xmlns:a16="http://schemas.microsoft.com/office/drawing/2014/main" id="{DBE6F764-987C-8CAA-50BF-94C25455F993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3746727" y="453491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1947</a:t>
            </a:r>
          </a:p>
        </p:txBody>
      </p:sp>
      <p:sp>
        <p:nvSpPr>
          <p:cNvPr id="7099" name="OTLSHAPE_M_cb068e156da24b1bb914238bf06270c7_Title">
            <a:extLst>
              <a:ext uri="{FF2B5EF4-FFF2-40B4-BE49-F238E27FC236}">
                <a16:creationId xmlns:a16="http://schemas.microsoft.com/office/drawing/2014/main" id="{7B7A608D-2B64-B661-70C0-654C5E2FD708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3641568" y="5638800"/>
            <a:ext cx="261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u="sng" spc="-4" dirty="0">
                <a:solidFill>
                  <a:schemeClr val="dk1"/>
                </a:solidFill>
                <a:latin typeface="Calibri" panose="020F0502020204030204" pitchFamily="34" charset="0"/>
              </a:rPr>
              <a:t>Lego patents the brick design we know today</a:t>
            </a:r>
          </a:p>
        </p:txBody>
      </p:sp>
      <p:sp>
        <p:nvSpPr>
          <p:cNvPr id="7100" name="OTLSHAPE_M_cb068e156da24b1bb914238bf06270c7_Date">
            <a:extLst>
              <a:ext uri="{FF2B5EF4-FFF2-40B4-BE49-F238E27FC236}">
                <a16:creationId xmlns:a16="http://schemas.microsoft.com/office/drawing/2014/main" id="{7B3F695A-9C35-BE4D-A2CD-F6CEA3A2B8DF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4620167" y="5471076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rgbClr val="D1282E"/>
                </a:solidFill>
                <a:latin typeface="Calibri" panose="020F0502020204030204" pitchFamily="34" charset="0"/>
              </a:rPr>
              <a:t>Jan 28, 1958</a:t>
            </a:r>
          </a:p>
        </p:txBody>
      </p:sp>
      <p:sp>
        <p:nvSpPr>
          <p:cNvPr id="7102" name="OTLSHAPE_M_f35eed202ea149dea7c9004aa1969cb3_Title">
            <a:extLst>
              <a:ext uri="{FF2B5EF4-FFF2-40B4-BE49-F238E27FC236}">
                <a16:creationId xmlns:a16="http://schemas.microsoft.com/office/drawing/2014/main" id="{95BB47B4-C17D-D97E-8DC4-F9883660E55C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5078976" y="5170720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First Lego train system</a:t>
            </a:r>
            <a:endParaRPr lang="en-US" sz="1100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103" name="OTLSHAPE_M_f35eed202ea149dea7c9004aa1969cb3_Date">
            <a:extLst>
              <a:ext uri="{FF2B5EF4-FFF2-40B4-BE49-F238E27FC236}">
                <a16:creationId xmlns:a16="http://schemas.microsoft.com/office/drawing/2014/main" id="{98E65266-40E5-E299-29E5-5172E9450CFA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5581388" y="500299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1966</a:t>
            </a:r>
          </a:p>
        </p:txBody>
      </p:sp>
      <p:sp>
        <p:nvSpPr>
          <p:cNvPr id="7105" name="OTLSHAPE_M_33a6d6fe616a4eed96e07157e2f606ca_Title">
            <a:extLst>
              <a:ext uri="{FF2B5EF4-FFF2-40B4-BE49-F238E27FC236}">
                <a16:creationId xmlns:a16="http://schemas.microsoft.com/office/drawing/2014/main" id="{C2BD0C99-2641-2FF1-550E-83EBCED47492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496837" y="4702640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The Duplo system</a:t>
            </a:r>
          </a:p>
        </p:txBody>
      </p:sp>
      <p:sp>
        <p:nvSpPr>
          <p:cNvPr id="7106" name="OTLSHAPE_M_33a6d6fe616a4eed96e07157e2f606ca_Date">
            <a:extLst>
              <a:ext uri="{FF2B5EF4-FFF2-40B4-BE49-F238E27FC236}">
                <a16:creationId xmlns:a16="http://schemas.microsoft.com/office/drawing/2014/main" id="{D1A78600-4D97-9597-9877-63B210267071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5871127" y="453491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1969</a:t>
            </a:r>
          </a:p>
        </p:txBody>
      </p:sp>
      <p:sp>
        <p:nvSpPr>
          <p:cNvPr id="7108" name="OTLSHAPE_M_d13781960cbb4830b90b0e6107ce5c4b_Title">
            <a:extLst>
              <a:ext uri="{FF2B5EF4-FFF2-40B4-BE49-F238E27FC236}">
                <a16:creationId xmlns:a16="http://schemas.microsoft.com/office/drawing/2014/main" id="{0DEBFF67-F43B-F2C2-45FF-B3777ED583CB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468934" y="4309961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Introduces</a:t>
            </a:r>
          </a:p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the minifigure</a:t>
            </a:r>
          </a:p>
        </p:txBody>
      </p:sp>
      <p:sp>
        <p:nvSpPr>
          <p:cNvPr id="7109" name="OTLSHAPE_M_d13781960cbb4830b90b0e6107ce5c4b_Date">
            <a:extLst>
              <a:ext uri="{FF2B5EF4-FFF2-40B4-BE49-F238E27FC236}">
                <a16:creationId xmlns:a16="http://schemas.microsoft.com/office/drawing/2014/main" id="{9A922A62-1428-28EE-1E96-D766504A3D1D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6740079" y="414223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1978</a:t>
            </a:r>
          </a:p>
        </p:txBody>
      </p:sp>
      <p:sp>
        <p:nvSpPr>
          <p:cNvPr id="7111" name="OTLSHAPE_M_6b329cbb9c5e468cb167600eed3a5c90_Title">
            <a:extLst>
              <a:ext uri="{FF2B5EF4-FFF2-40B4-BE49-F238E27FC236}">
                <a16:creationId xmlns:a16="http://schemas.microsoft.com/office/drawing/2014/main" id="{AE384375-7673-4161-CAD6-295E60E1BB3F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687683" y="4245208"/>
            <a:ext cx="1066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The world's largest</a:t>
            </a:r>
          </a:p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Lego Castle is built</a:t>
            </a:r>
          </a:p>
        </p:txBody>
      </p:sp>
      <p:sp>
        <p:nvSpPr>
          <p:cNvPr id="7112" name="OTLSHAPE_M_6b329cbb9c5e468cb167600eed3a5c90_Date">
            <a:extLst>
              <a:ext uri="{FF2B5EF4-FFF2-40B4-BE49-F238E27FC236}">
                <a16:creationId xmlns:a16="http://schemas.microsoft.com/office/drawing/2014/main" id="{D6FB3823-332E-C2D8-EDA8-ABD90B39A50A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8091754" y="407748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1992</a:t>
            </a:r>
          </a:p>
        </p:txBody>
      </p:sp>
      <p:sp>
        <p:nvSpPr>
          <p:cNvPr id="7114" name="OTLSHAPE_M_33d10bb9c0cc47c9bc127c29ffe5883f_Title">
            <a:extLst>
              <a:ext uri="{FF2B5EF4-FFF2-40B4-BE49-F238E27FC236}">
                <a16:creationId xmlns:a16="http://schemas.microsoft.com/office/drawing/2014/main" id="{FC2CB5CC-74D3-7A2E-B819-A36BF953848D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8475476" y="5191759"/>
            <a:ext cx="85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8" dirty="0">
                <a:solidFill>
                  <a:schemeClr val="dk1"/>
                </a:solidFill>
                <a:latin typeface="Calibri" panose="020F0502020204030204" pitchFamily="34" charset="0"/>
              </a:rPr>
              <a:t>Lego Star Wars</a:t>
            </a:r>
          </a:p>
        </p:txBody>
      </p:sp>
      <p:sp>
        <p:nvSpPr>
          <p:cNvPr id="7115" name="OTLSHAPE_M_33d10bb9c0cc47c9bc127c29ffe5883f_Date">
            <a:extLst>
              <a:ext uri="{FF2B5EF4-FFF2-40B4-BE49-F238E27FC236}">
                <a16:creationId xmlns:a16="http://schemas.microsoft.com/office/drawing/2014/main" id="{0D4BC729-F509-01EB-C142-0EA974ABE44E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8767724" y="502403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1999</a:t>
            </a:r>
          </a:p>
        </p:txBody>
      </p:sp>
      <p:sp>
        <p:nvSpPr>
          <p:cNvPr id="7117" name="OTLSHAPE_M_c9de1e1e279e44639214fa6651e3e5f3_Title">
            <a:extLst>
              <a:ext uri="{FF2B5EF4-FFF2-40B4-BE49-F238E27FC236}">
                <a16:creationId xmlns:a16="http://schemas.microsoft.com/office/drawing/2014/main" id="{8DD674E2-E722-B792-333C-4374BD784094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8641378" y="4568697"/>
            <a:ext cx="1676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Sells Legoland parks to</a:t>
            </a:r>
          </a:p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Merlin Entertainments Group</a:t>
            </a:r>
          </a:p>
        </p:txBody>
      </p:sp>
      <p:sp>
        <p:nvSpPr>
          <p:cNvPr id="7118" name="OTLSHAPE_M_c9de1e1e279e44639214fa6651e3e5f3_Date">
            <a:extLst>
              <a:ext uri="{FF2B5EF4-FFF2-40B4-BE49-F238E27FC236}">
                <a16:creationId xmlns:a16="http://schemas.microsoft.com/office/drawing/2014/main" id="{0CF5683E-282F-6361-D4E2-3E0A628375EC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347202" y="440097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7120" name="OTLSHAPE_M_e092c76676f745d4804dc311a5fbc7ca_Title">
            <a:extLst>
              <a:ext uri="{FF2B5EF4-FFF2-40B4-BE49-F238E27FC236}">
                <a16:creationId xmlns:a16="http://schemas.microsoft.com/office/drawing/2014/main" id="{B04487C6-8955-7474-8613-CB83BD8F57CB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895945" y="4234561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The Lego Movie</a:t>
            </a:r>
          </a:p>
        </p:txBody>
      </p:sp>
      <p:sp>
        <p:nvSpPr>
          <p:cNvPr id="7121" name="OTLSHAPE_M_e092c76676f745d4804dc311a5fbc7ca_Date">
            <a:extLst>
              <a:ext uri="{FF2B5EF4-FFF2-40B4-BE49-F238E27FC236}">
                <a16:creationId xmlns:a16="http://schemas.microsoft.com/office/drawing/2014/main" id="{05385827-F32B-7719-58B6-140CBD766D6E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0216154" y="406683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2014</a:t>
            </a:r>
          </a:p>
        </p:txBody>
      </p:sp>
      <p:sp>
        <p:nvSpPr>
          <p:cNvPr id="6" name="OTLSHAPE_M_1eb3c494f5374a09ba13596deb4d5b90_Title">
            <a:extLst>
              <a:ext uri="{FF2B5EF4-FFF2-40B4-BE49-F238E27FC236}">
                <a16:creationId xmlns:a16="http://schemas.microsoft.com/office/drawing/2014/main" id="{4BAAB86D-ECE8-C821-37B6-1E78AADABBA2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7036100" y="2129853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0" dirty="0">
                <a:solidFill>
                  <a:schemeClr val="dk1"/>
                </a:solidFill>
                <a:latin typeface="Calibri" panose="020F0502020204030204" pitchFamily="34" charset="0"/>
              </a:rPr>
              <a:t>LEGO Technic Control</a:t>
            </a:r>
          </a:p>
        </p:txBody>
      </p:sp>
      <p:sp>
        <p:nvSpPr>
          <p:cNvPr id="7" name="OTLSHAPE_M_1eb3c494f5374a09ba13596deb4d5b90_Date">
            <a:extLst>
              <a:ext uri="{FF2B5EF4-FFF2-40B4-BE49-F238E27FC236}">
                <a16:creationId xmlns:a16="http://schemas.microsoft.com/office/drawing/2014/main" id="{389E3506-FB15-6A2E-2EA4-189BA60B8CB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7512541" y="231307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1986</a:t>
            </a:r>
          </a:p>
        </p:txBody>
      </p:sp>
      <p:sp>
        <p:nvSpPr>
          <p:cNvPr id="49" name="OTLSHAPE_M_1e31cd840b5147df8e7e2b390299f6c7_Title">
            <a:extLst>
              <a:ext uri="{FF2B5EF4-FFF2-40B4-BE49-F238E27FC236}">
                <a16:creationId xmlns:a16="http://schemas.microsoft.com/office/drawing/2014/main" id="{67D0A2C6-1789-A614-0A24-BCEB117DFBCE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6226802" y="1634765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 Kjeld Kirk Kristiansen CEO</a:t>
            </a:r>
          </a:p>
        </p:txBody>
      </p:sp>
      <p:sp>
        <p:nvSpPr>
          <p:cNvPr id="50" name="OTLSHAPE_M_1e31cd840b5147df8e7e2b390299f6c7_Date">
            <a:extLst>
              <a:ext uri="{FF2B5EF4-FFF2-40B4-BE49-F238E27FC236}">
                <a16:creationId xmlns:a16="http://schemas.microsoft.com/office/drawing/2014/main" id="{D2CEA8EA-8201-E239-0A1F-4052C771A222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836571" y="181798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>
                <a:solidFill>
                  <a:srgbClr val="D1282E"/>
                </a:solidFill>
                <a:latin typeface="Calibri" panose="020F0502020204030204" pitchFamily="34" charset="0"/>
              </a:rPr>
              <a:t>1979</a:t>
            </a:r>
          </a:p>
        </p:txBody>
      </p:sp>
      <p:sp>
        <p:nvSpPr>
          <p:cNvPr id="58" name="OTLSHAPE_M_b01e18bb72694226b182478080522852_Title">
            <a:extLst>
              <a:ext uri="{FF2B5EF4-FFF2-40B4-BE49-F238E27FC236}">
                <a16:creationId xmlns:a16="http://schemas.microsoft.com/office/drawing/2014/main" id="{91AF512A-0D5D-E113-B8B8-EB3568988C5F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9911406" y="5205984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 Niels B. Christiansen CEO</a:t>
            </a:r>
          </a:p>
        </p:txBody>
      </p:sp>
      <p:sp>
        <p:nvSpPr>
          <p:cNvPr id="59" name="OTLSHAPE_M_b01e18bb72694226b182478080522852_Date">
            <a:extLst>
              <a:ext uri="{FF2B5EF4-FFF2-40B4-BE49-F238E27FC236}">
                <a16:creationId xmlns:a16="http://schemas.microsoft.com/office/drawing/2014/main" id="{B3BC1631-BE11-A866-454A-DB1383138B32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0505893" y="50382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61" name="OTLSHAPE_M_c2f402e908084cc09691ac53aef123f1_Title">
            <a:extLst>
              <a:ext uri="{FF2B5EF4-FFF2-40B4-BE49-F238E27FC236}">
                <a16:creationId xmlns:a16="http://schemas.microsoft.com/office/drawing/2014/main" id="{5111D8A4-AE7C-5167-BC4C-395B6DF9A068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0432959" y="4530639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 Lego Movie 2</a:t>
            </a:r>
          </a:p>
        </p:txBody>
      </p:sp>
      <p:sp>
        <p:nvSpPr>
          <p:cNvPr id="62" name="OTLSHAPE_M_c2f402e908084cc09691ac53aef123f1_Date">
            <a:extLst>
              <a:ext uri="{FF2B5EF4-FFF2-40B4-BE49-F238E27FC236}">
                <a16:creationId xmlns:a16="http://schemas.microsoft.com/office/drawing/2014/main" id="{7B847387-4726-A576-A3D6-10CB761339CD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0698876" y="436291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6976" name="OTLSHAPE_M_da7f7a7bae1e49e5a8cf393e882bd75f_Title">
            <a:extLst>
              <a:ext uri="{FF2B5EF4-FFF2-40B4-BE49-F238E27FC236}">
                <a16:creationId xmlns:a16="http://schemas.microsoft.com/office/drawing/2014/main" id="{7D6267D2-B829-72AB-DCB0-BC97DDB9F875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0229900" y="2175261"/>
            <a:ext cx="139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 LEGO Dots, LEGO Braille</a:t>
            </a:r>
          </a:p>
        </p:txBody>
      </p:sp>
      <p:sp>
        <p:nvSpPr>
          <p:cNvPr id="6977" name="OTLSHAPE_M_da7f7a7bae1e49e5a8cf393e882bd75f_Date">
            <a:extLst>
              <a:ext uri="{FF2B5EF4-FFF2-40B4-BE49-F238E27FC236}">
                <a16:creationId xmlns:a16="http://schemas.microsoft.com/office/drawing/2014/main" id="{1D88B1DB-D920-7158-E386-7889759E3D36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0795367" y="235848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dirty="0">
                <a:solidFill>
                  <a:srgbClr val="D1282E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195AB4-68AC-7FEC-1944-C66FA309C39D}"/>
              </a:ext>
            </a:extLst>
          </p:cNvPr>
          <p:cNvSpPr txBox="1"/>
          <p:nvPr/>
        </p:nvSpPr>
        <p:spPr>
          <a:xfrm>
            <a:off x="6257768" y="618521"/>
            <a:ext cx="5315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i="1" dirty="0">
                <a:solidFill>
                  <a:srgbClr val="F4BE0B"/>
                </a:solidFill>
                <a:latin typeface="Franklin Gothic Demi" panose="020B0703020102020204" pitchFamily="34" charset="0"/>
                <a:cs typeface="Helvetica" panose="020B0604020202020204" pitchFamily="34" charset="0"/>
              </a:rPr>
              <a:t>Lego</a:t>
            </a:r>
            <a:r>
              <a:rPr lang="en-US" sz="4000" i="1" dirty="0">
                <a:latin typeface="Franklin Gothic Demi" panose="020B0703020102020204" pitchFamily="34" charset="0"/>
                <a:cs typeface="Helvetica" panose="020B0604020202020204" pitchFamily="34" charset="0"/>
              </a:rPr>
              <a:t> </a:t>
            </a:r>
            <a:r>
              <a:rPr lang="en-US" sz="4000" b="1" i="1" dirty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srgbClr val="F8E938"/>
                  </a:outerShdw>
                </a:effectLst>
                <a:latin typeface="Franklin Gothic Demi" panose="020B0703020102020204" pitchFamily="34" charset="0"/>
                <a:cs typeface="Helvetica" panose="020B0604020202020204" pitchFamily="34" charset="0"/>
              </a:rPr>
              <a:t>history timeline</a:t>
            </a:r>
          </a:p>
        </p:txBody>
      </p:sp>
      <p:pic>
        <p:nvPicPr>
          <p:cNvPr id="3076" name="Picture 4" descr="Image result for lego logo no background">
            <a:extLst>
              <a:ext uri="{FF2B5EF4-FFF2-40B4-BE49-F238E27FC236}">
                <a16:creationId xmlns:a16="http://schemas.microsoft.com/office/drawing/2014/main" id="{21408DB8-5D66-AD4D-4E24-6A8254D901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73626" y="305954"/>
            <a:ext cx="2565965" cy="115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425EA6B-F10A-84A0-CBD2-73ED383E36B1}"/>
              </a:ext>
            </a:extLst>
          </p:cNvPr>
          <p:cNvPicPr>
            <a:picLocks noChangeAspect="1"/>
          </p:cNvPicPr>
          <p:nvPr/>
        </p:nvPicPr>
        <p:blipFill>
          <a:blip r:embed="rId1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508" y="6102624"/>
            <a:ext cx="1958698" cy="2217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2570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kuMCIsIk9yaWdpbmFsQXNzZW1ibHlWZXJzaW9uIjpudWxsLCJFZGl0aW9uIjoiUGx1cyIsIkxhc3RTYXZlZEVkaXRpb24iOjMsIklzUGx1c0VkaXRpb24iOnRydWUsIklzUHJvRWRpdGlvbiI6ZmFsc2V9LCJFZmZlY3QiOjAsIlN0eWxlIjp7IiRpZCI6IjMiLCJEZWZhdWx0RGVwZW5kZW5jeVN0eWxlIjp7IiRpZCI6IjQiLCJMaW5lU3R5bGUiOnsiJGlkIjoiNSIsIkxpbmVDb2xvciI6eyIkaWQiOiI2IiwiJHR5cGUiOiJOTFJFLkNvbW1vbi5Eb20uU29saWRDb2xvckJydXNoLCBOTFJFLkNvbW1vbiIsIkNvbG9yIjp7IiRpZCI6IjciLCJBIjoyNTUsIlIiOjAsIkciOjAsIkIiOjB9fSwiTGluZVdlaWdodCI6MS4wLCJMaW5lVHlwZSI6MCwiUGFyZW50U3R5bGUiOm51bGx9LCJFbmRBcnJvd2hlYWRMaW5lU3R5bGUiOnsiJGlkIjoiOCIsIktpbmQiOjEsIldpZHRoIjoxLCJMZW5ndGgiOjAsIlBhcmVudFN0eWxlIjpudWxsfSwiQnJpbmdUb0Zyb250Ijp0cnVlLCJFbGJvd1JhZGl1cyI6MC4wLCJNYXJnaW4iOnsiJGlkIjoiOSIsIlRvcCI6MC4wLCJMZWZ0IjowLjAsIlJpZ2h0IjowLjAsIkJvdHRvbSI6MC4wfSwiUGFkZGluZyI6eyIkaWQiOiIxMCIsIlRvcCI6MC4wLCJMZWZ0IjowLjAsIlJpZ2h0IjowLjAsIkJvdHRvbSI6MC4wfSwiQmFja2dyb3VuZCI6bnVsbCwiSXNWaXNpYmxlIjp0cnVlLCJXaWR0aCI6MC4wLCJIZWlnaHQiOjAuMCwiQm9yZGVyU3R5bGUiOm51bGwsIlBhcmVudFN0eWxlIjpudWxsfSwiQ3JpdGljYWxQYXRoU3R5bGUiOnsiJGlkIjoiMTEiLCJDcml0aWNhbFBhdGhTdHlsZU9wdGlvbnMiOjE1LCJMaW5lU3R5bGUiOnsiJGlkIjoiMTIiLCJMaW5lQ29sb3IiOnsiJGlkIjoiMTMiLCIkdHlwZSI6Ik5MUkUuQ29tbW9uLkRvbS5Tb2xpZENvbG9yQnJ1c2gsIE5MUkUuQ29tbW9uIiwiQ29sb3IiOnsiJGlkIjoiMTQiLCJBIjoyNTUsIlIiOjIyMiwiRyI6NTAsIkIiOjUwfX0sIkxpbmVXZWlnaHQiOjEuMCwiTGluZVR5cGUiOjAsIlBhcmVudFN0eWxlIjpudWxsfSwiVGl0bGVGb3JlZ3JvdW5kIjp7IiRpZCI6IjE1IiwiQ29sb3IiOnsiJGlkIjoiMTYiLCJBIjoyNTUsIlIiOjE3NiwiRyI6MTksIkIiOjI1fX0sIlNoYXBlc0JhY2tncm91bmQiOnsiJGlkIjoiMTciLCJDb2xvciI6eyIkaWQiOiIxOCIsIkEiOjI1NSwiUiI6MjUzLCJHIjoyMDMsIkIiOjIwOH19LCJTaGFwZXNCb3JkZXJTdHlsZSI6eyIkaWQiOiIxOSIsIkxpbmVDb2xvciI6eyIkaWQiOiIyMCIsIiR0eXBlIjoiTkxSRS5Db21tb24uRG9tLlNvbGlkQ29sb3JCcnVzaCwgTkxSRS5Db21tb24iLCJDb2xvciI6eyIkaWQiOiIyMSIsIkEiOjI1NSwiUiI6MjIyLCJHIjo1MCwiQiI6NTB9fSwiTGluZVdlaWdodCI6MS41LCJMaW5lVHlwZSI6MCwiUGFyZW50U3R5bGUiOm51bGx9LCJNYXJnaW4iOnsiJGlkIjoiMjIiLCJUb3AiOjAuMCwiTGVmdCI6MC4wLCJSaWdodCI6MC4wLCJCb3R0b20iOjAuMH0sIlBhZGRpbmciOnsiJGlkIjoiMjMiLCJUb3AiOjAuMCwiTGVmdCI6MC4wLCJSaWdodCI6MC4wLCJCb3R0b20iOjAuMH0sIkJhY2tncm91bmQiOm51bGwsIklzVmlzaWJsZSI6ZmFsc2UsIldpZHRoIjowLjAsIkhlaWdodCI6MC4wLCJCb3JkZXJTdHlsZSI6bnVsbCwiUGFyZW50U3R5bGUiOm51bGx9LCJQYW5lbHNTcGFjaW5nRGVmaW5pdGlvbiI6eyIkaWQiOiIyNCIsIlNwYWNpbmdBYm92ZVRpbWViYW5kIjoxNiwiU3BhY2luZ0JlbG93VGltZWJhbmQiOjE2LCJTcGFjaW5nQWJvdmVCZXR3ZWVuU3dpbWxhbmVzQW5kVGFza3MiOjE2LCJTcGFjaW5nQmVsb3dCZXR3ZWVuU3dpbWxhbmVzQW5kVGFza3MiOjE2fSwiVGltZWJhbmRTdHlsZSI6eyIkaWQiOiIyNSIsIlNjYWxlTWFya2luZyI6MCwiU2hhcGUiOjAsIlNoYXBlU3R5bGUiOnsiJGlkIjoiMjYiLCJNYXJnaW4iOnsiJGlkIjoiMjciLCJUb3AiOjAuMCwiTGVmdCI6MTIuMCwiUmlnaHQiOjEyLjAsIkJvdHRvbSI6MC4wfSwiUGFkZGluZyI6eyIkaWQiOiIyOCIsIlRvcCI6NS4wLCJMZWZ0IjowLjAsIlJpZ2h0IjowLjAsIkJvdHRvbSI6NS4wfSwiQmFja2dyb3VuZCI6eyIkaWQiOiIyOSIsIkNvbG9yIjp7IiRpZCI6IjMwIiwiQSI6MjU1LCJSIjoyNTAsIkciOjIzNSwiQiI6MjA2fX0sIklzVmlzaWJsZSI6dHJ1ZSwiV2lkdGgiOjg1OC4wLCJIZWlnaHQiOjMwLjAsIkJvcmRlclN0eWxlIjp7IiRpZCI6IjMxIiwiTGluZUNvbG9yIjp7IiRpZCI6IjMyIiwiJHR5cGUiOiJOTFJFLkNvbW1vbi5Eb20uU29saWRDb2xvckJydXNoLCBOTFJFLkNvbW1vbiIsIkNvbG9yIjp7IiRpZCI6IjMzIiwiQSI6MjU1LCJSIjoyNTUsIkciOjAsIkIiOjB9fSwiTGluZVdlaWdodCI6MC4wLCJMaW5lVHlwZSI6MCwiUGFyZW50U3R5bGUiOm51bGx9LCJQYXJlbnRTdHlsZSI6bnVsbH0sIk1pZGRsZVRpZXJTaGFwZVN0eWxlIjp7IiRpZCI6IjM0IiwiTWFyZ2luIjp7IiRyZWYiOiIyNyJ9LCJQYWRkaW5nIjp7IiRyZWYiOiIyOCJ9LCJCYWNrZ3JvdW5kIjp7IiRyZWYiOiIyOSJ9LCJJc1Zpc2libGUiOnRydWUsIldpZHRoIjo4NTguMCwiSGVpZ2h0IjozMC4wLCJCb3JkZXJTdHlsZSI6bnVsbCwiUGFyZW50U3R5bGUiOm51bGx9LCJCb3R0b21UaWVyU2hhcGVTdHlsZSI6eyIkaWQiOiIzNSIsIk1hcmdpbiI6eyIkcmVmIjoiMjcifSwiUGFkZGluZyI6eyIkcmVmIjoiMjgifSwiQmFja2dyb3VuZCI6eyIkcmVmIjoiMjkifSwiSXNWaXNpYmxlIjp0cnVlLCJXaWR0aCI6ODU4LjAsIkhlaWdodCI6MzAuMCwiQm9yZGVyU3R5bGUiOm51bGwsIlBhcmVudFN0eWxlIjpudWxsfSwiUmlnaHRFbmRDYXBzU3R5bGUiOnsiJGlkIjoiMzYiLCJGb250U2V0dGluZ3MiOnsiJGlkIjoiMzciLCJGb250U2l6ZSI6MTYsIkZvbnROYW1lIjoiQ2FsaWJyaSIsIklzQm9sZCI6dHJ1ZSwiSXNJdGFsaWMiOnRydWUsIklzVW5kZXJsaW5lZCI6ZmFsc2UsIlBhcmVudFN0eWxlIjpudWxsfSwiQXV0b1NpemUiOjAsIkZvcmVncm91bmQiOnsiJGlkIjoiMzgiLCJDb2xvciI6eyIkaWQiOiIzO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QwIiwiVG9wIjowLjAsIkxlZnQiOjAuMCwiUmlnaHQiOjI1LjAsIkJvdHRvbSI6MC4wfSwiUGFkZGluZyI6eyIkaWQiOiI0MSIsIlRvcCI6MC4wLCJMZWZ0IjowLjAsIlJpZ2h0IjowLjAsIkJvdHRvbSI6MC4wfSwiQmFja2dyb3VuZCI6eyIkaWQiOiI0MiIsIkNvbG9yIjp7IiRpZCI6IjQzIiwiQSI6ODksIlIiOjAsIkciOjAsIkIiOjB9fSwiSXNWaXNpYmxlIjpmYWxzZSwiV2lkdGgiOjAuMCwiSGVpZ2h0IjowLjAsIkJvcmRlclN0eWxlIjpudWxsLCJQYXJlbnRTdHlsZSI6bnVsbH0sIkxlZnRFbmRDYXBzU3R5bGUiOnsiJGlkIjoiNDQiLCJGb250U2V0dGluZ3MiOnsiJGlkIjoiNDUiLCJGb250U2l6ZSI6MTYsIkZvbnROYW1lIjoiQ2FsaWJyaSIsIklzQm9sZCI6dHJ1ZSwiSXNJdGFsaWMiOnRydWUsIklzVW5kZXJsaW5lZCI6ZmFsc2UsIlBhcmVudFN0eWxlIjpudWxsfSwiQXV0b1NpemUiOjAsIkZvcmVncm91bmQiOnsiJGlkIjoiNDYiLCJDb2xvciI6eyIkaWQiOiI0Ny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Q4IiwiVG9wIjowLjAsIkxlZnQiOjI1LjAsIlJpZ2h0IjowLjAsIkJvdHRvbSI6MC4wfSwiUGFkZGluZyI6eyIkaWQiOiI0OSIsIlRvcCI6MC4wLCJMZWZ0IjowLjAsIlJpZ2h0IjowLjAsIkJvdHRvbSI6MC4wfSwiQmFja2dyb3VuZCI6eyIkaWQiOiI1MCIsIkNvbG9yIjp7IiRyZWYiOiI0MyJ9fSwiSXNWaXNpYmxlIjpmYWxzZSwiV2lkdGgiOjAuMCwiSGVpZ2h0IjowLjAsIkJvcmRlclN0eWxlIjpudWxsLCJQYXJlbnRTdHlsZSI6bnVsbH0sIlRvZGF5VGV4dFN0eWxlIjp7IiRpZCI6IjUxIiwiRm9udFNldHRpbmdzIjp7IiRpZCI6IjUyIiwiRm9udFNpemUiOjExLCJGb250TmFtZSI6IkNhbGlicmkiLCJJc0JvbGQiOmZhbHNlLCJJc0l0YWxpYyI6ZmFsc2UsIklzVW5kZXJsaW5lZCI6ZmFsc2UsIlBhcmVudFN0eWxlIjpudWxsfSwiQXV0b1NpemUiOjAsIkZvcmVncm91bmQiOnsiJGlkIjoiNTMiLCJDb2xvciI6eyIkaWQiOiI1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NSIsIlRvcCI6MC4wLCJMZWZ0IjowLjAsIlJpZ2h0IjowLjAsIkJvdHRvbSI6MC4wfSwiUGFkZGluZyI6eyIkaWQiOiI1NiIsIlRvcCI6MC4wLCJMZWZ0IjowLjAsIlJpZ2h0IjowLjAsIkJvdHRvbSI6MC4wfSwiQmFja2dyb3VuZCI6eyIkaWQiOiI1NyIsIkNvbG9yIjp7IiRyZWYiOiI0MyJ9fSwiSXNWaXNpYmxlIjpmYWxzZSwiV2lkdGgiOjAuMCwiSGVpZ2h0IjowLjAsIkJvcmRlclN0eWxlIjpudWxsLCJQYXJlbnRTdHlsZSI6bnVsbH0sIlRvZGF5TWFya2VyU3R5bGUiOnsiJGlkIjoiNTgiLCJNYXJnaW4iOnsiJGlkIjoiNTkiLCJUb3AiOjAuMCwiTGVmdCI6MC4wLCJSaWdodCI6MC4wLCJCb3R0b20iOjAuMH0sIlBhZGRpbmciOnsiJGlkIjoiNjAiLCJUb3AiOjAuMCwiTGVmdCI6MC4wLCJSaWdodCI6MC4wLCJCb3R0b20iOjAuMH0sIkJhY2tncm91bmQiOnsiJGlkIjoiNjEiLCJDb2xvciI6eyIkaWQiOiI2MiIsIkEiOjI1NSwiUiI6MjU1LCJHIjowLCJCIjowfX0sIklzVmlzaWJsZSI6dHJ1ZSwiV2lkdGgiOjAuMCwiSGVpZ2h0IjowLjAsIkJvcmRlclN0eWxlIjpudWxsLCJQYXJlbnRTdHlsZSI6bnVsbH0sIlNjYWxlU3R5bGUiOnsiJGlkIjoiNjMiLCJTaGFwZSI6MCwiU2hvd1NlZ21lbnRTZXBhcmF0b3JzIjp0cnVlLCJTZWdtZW50U2VwYXJhdG9yT3BhY2l0eSI6MzAsIkhhc0JlZW5WaXNpYmxlQmVmb3JlIjp0cnVlLCJGb250U2V0dGluZ3MiOnsiJGlkIjoiNjQiLCJGb250U2l6ZSI6MTQsIkZvbnROYW1lIjoiQ2FsaWJyaSIsIklzQm9sZCI6dHJ1ZSwiSXNJdGFsaWMiOnRydWUsIklzVW5kZXJsaW5lZCI6ZmFsc2UsIlBhcmVudFN0eWxlIjpudWxsfSwiQXV0b1NpemUiOjAsIkZvcmVncm91bmQiOnsiJGlkIjoiNjUiLCJDb2xvciI6eyIkaWQiOiI2NiIsIkEiOjI1NSwiUiI6NTEsIkciOjUwLCJCIjoxN319LCJNYXhXaWR0aCI6MjAwLjAsIk1heEhlaWdodCI6IkluZmluaXR5IiwiU21hcnRGb3JlZ3JvdW5kSXNBY3RpdmUiOmZhbHNlLCJIb3Jpem9udGFsQWxpZ25tZW50IjowLCJWZXJ0aWNhbEFsaWdubWVudCI6MSwiU21hcnRGb3JlZ3JvdW5kIjpudWxsLCJCYWNrZ3JvdW5kRmlsbFR5cGUiOjAsIk1hcmdpbiI6eyIkaWQiOiI2NyIsIlRvcCI6MC4wLCJMZWZ0Ijo1LjAsIlJpZ2h0IjowLjAsIkJvdHRvbSI6MC4wfSwiUGFkZGluZyI6eyIkaWQiOiI2OCIsIlRvcCI6MC4wLCJMZWZ0IjowLjAsIlJpZ2h0IjowLjAsIkJvdHRvbSI6MC4wfSwiQmFja2dyb3VuZCI6eyIkaWQiOiI2OSIsIkNvbG9yIjp7IiRyZWYiOiI0MyJ9fSwiSXNWaXNpYmxlIjp0cnVlLCJXaWR0aCI6MC4wLCJIZWlnaHQiOjAuMCwiQm9yZGVyU3R5bGUiOm51bGwsIlBhcmVudFN0eWxlIjpudWxsfSwiU2luZ2xlU2NhbGVTaGFwZVN0eWxlIjp7IiRpZCI6IjcwIiwiU2hhcGUiOjAsIkhlaWdodCI6MzAuMH0sIk1pZGRsZVRpZXJTY2FsZVN0eWxlIjp7IiRpZCI6IjcxIiwiU2hhcGUiOjAsIlNob3dTZWdtZW50U2VwYXJhdG9ycyI6dHJ1ZSwiU2VnbWVudFNlcGFyYXRvck9wYWNpdHkiOjMwLCJIYXNCZWVuVmlzaWJsZUJlZm9yZSI6ZmFsc2UsIkZvbnRTZXR0aW5ncyI6eyIkaWQiOiI3MiIsIkZvbnRTaXplIjoxNCwiRm9udE5hbWUiOiJDYWxpYnJpIiwiSXNCb2xkIjp0cnVlLCJJc0l0YWxpYyI6dHJ1ZSwiSXNVbmRlcmxpbmVkIjpmYWxzZSwiUGFyZW50U3R5bGUiOm51bGx9LCJBdXRvU2l6ZSI6MCwiRm9yZWdyb3VuZCI6eyIkcmVmIjoiNjUifSwiTWF4V2lkdGgiOjIwMC4wLCJNYXhIZWlnaHQiOiJJbmZpbml0eSIsIlNtYXJ0Rm9yZWdyb3VuZElzQWN0aXZlIjpmYWxzZSwiSG9yaXpvbnRhbEFsaWdubWVudCI6MCwiVmVydGljYWxBbGlnbm1lbnQiOjEsIlNtYXJ0Rm9yZWdyb3VuZCI6bnVsbCwiQmFja2dyb3VuZEZpbGxUeXBlIjowLCJNYXJnaW4iOnsiJHJlZiI6IjY3In0sIlBhZGRpbmciOnsiJHJlZiI6IjY4In0sIkJhY2tncm91bmQiOnsiJHJlZiI6IjY5In0sIklzVmlzaWJsZSI6ZmFsc2UsIldpZHRoIjowLjAsIkhlaWdodCI6MC4wLCJCb3JkZXJTdHlsZSI6bnVsbCwiUGFyZW50U3R5bGUiOm51bGx9LCJCb3R0b21UaWVyU2NhbGVTdHlsZSI6eyIkaWQiOiI3MyIsIlNoYXBlIjowLCJTaG93U2VnbWVudFNlcGFyYXRvcnMiOnRydWUsIlNlZ21lbnRTZXBhcmF0b3JPcGFjaXR5IjozMCwiSGFzQmVlblZpc2libGVCZWZvcmUiOmZhbHNlLCJGb250U2V0dGluZ3MiOnsiJGlkIjoiNzQiLCJGb250U2l6ZSI6MTQsIkZvbnROYW1lIjoiQ2FsaWJyaSIsIklzQm9sZCI6dHJ1ZSwiSXNJdGFsaWMiOnRydWUsIklzVW5kZXJsaW5lZCI6ZmFsc2UsIlBhcmVudFN0eWxlIjpudWxsfSwiQXV0b1NpemUiOjAsIkZvcmVncm91bmQiOnsiJHJlZiI6IjY1In0sIk1heFdpZHRoIjoyMDAuMCwiTWF4SGVpZ2h0IjoiSW5maW5pdHkiLCJTbWFydEZvcmVncm91bmRJc0FjdGl2ZSI6ZmFsc2UsIkhvcml6b250YWxBbGlnbm1lbnQiOjAsIlZlcnRpY2FsQWxpZ25tZW50IjoxLCJTbWFydEZvcmVncm91bmQiOm51bGwsIkJhY2tncm91bmRGaWxsVHlwZSI6MCwiTWFyZ2luIjp7IiRyZWYiOiI2NyJ9LCJQYWRkaW5nIjp7IiRyZWYiOiI2OCJ9LCJCYWNrZ3JvdW5kIjp7IiRyZWYiOiI2OSJ9LCJJc1Zpc2libGUiOmZhbHNlLCJXaWR0aCI6MC4wLCJIZWlnaHQiOjAuMCwiQm9yZGVyU3R5bGUiOm51bGwsIlBhcmVudFN0eWxlIjpudWxsfSwiRWxhcHNlZFRpbWVCYWNrZ3JvdW5kIjp7IiRpZCI6Ijc1IiwiQ29sb3IiOnsiJGlkIjoiNzYiLCJBIjoyNTUsIlIiOjI1NSwiRyI6MCwiQiI6MH19LCJBcHBlbmRZZWFyT25ZZWFyQ2hhbmdlIjp0cnVlLCJFbGFwc2VkVGltZUZvcm1hdCI6MCwiVG9kYXlNYXJrZXJQb3NpdGlvbiI6MCwiUXVpY2tQb3NpdGlvbiI6MywiQWJzb2x1dGVQb3NpdGlvbiI6Mjc1Ljc3NzQ2NiwiTWFyZ2luIjp7IiRpZCI6Ijc3IiwiVG9wIjowLjAsIkxlZnQiOjEwLjAsIlJpZ2h0IjoxMC4wLCJCb3R0b20iOjAuMH0sIlBhZGRpbmciOnsiJGlkIjoiNzgiLCJUb3AiOjAuMCwiTGVmdCI6MC4wLCJSaWdodCI6MC4wLCJCb3R0b20iOjAuMH0sIkJhY2tncm91bmQiOnsiJGlkIjoiNzkiLCJDb2xvciI6eyIkaWQiOiI4MCIsIkEiOjI1NSwiUiI6MjQ1LCJHIjoxOTQsIkIiOjF9fSwiSXNWaXNpYmxlIjp0cnVlLCJXaWR0aCI6MC4wLCJIZWlnaHQiOjAuMCwiQm9yZGVyU3R5bGUiOm51bGwsIlBhcmVudFN0eWxlIjpudWxsfSwiRGVmYXVsdE1pbGVzdG9uZVN0eWxlIjp7IiRpZCI6IjgxIiwiU2hhcGUiOjMsIkNvbm5lY3Rvck1hcmdpbiI6eyIkaWQiOiI4MiIsIlRvcCI6MC4wLCJMZWZ0IjoyLjAsIlJpZ2h0IjoyLjAsIkJvdHRvbSI6MC4wfSwiQ29ubmVjdG9yU3R5bGUiOnsiJGlkIjoiODMiLCJMaW5lQ29sb3IiOnsiJGlkIjoiODQiLCIkdHlwZSI6Ik5MUkUuQ29tbW9uLkRvbS5Tb2xpZENvbG9yQnJ1c2gsIE5MUkUuQ29tbW9uIiwiQ29sb3IiOnsiJGlkIjoiODUiLCJBIjoyNTUsIlIiOjIwOSwiRyI6MTYsIkIiOjE5fX0sIkxpbmVXZWlnaHQiOjEuMCwiTGluZVR5cGUiOjAsIlBhcmVudFN0eWxlIjpudWxsfSwiSXNCZWxvd1RpbWViYW5kIjpmYWxzZSwiUG9zaXRpb25PblRhc2siOjAsIkhpZGVEYXRlIjpmYWxzZSwiU2hhcGVTaXplIjowLCJTcGFjaW5nIjoxLjAsIlBhZGRpbmciOnsiJGlkIjoiODYiLCJUb3AiOjcuMCwiTGVmdCI6My4wLCJSaWdodCI6MC4wLCJCb3R0b20iOjIuMH0sIlNoYXBlU3R5bGUiOnsiJGlkIjoiODciLCJNYXJnaW4iOnsiJGlkIjoiODgiLCJUb3AiOjAuMCwiTGVmdCI6MC4wLCJSaWdodCI6MC4wLCJCb3R0b20iOjAuMH0sIlBhZGRpbmciOnsiJGlkIjoiODkiLCJUb3AiOjAuMCwiTGVmdCI6MC4wLCJSaWdodCI6MC4wLCJCb3R0b20iOjAuMH0sIkJhY2tncm91bmQiOnsiJGlkIjoiOTAiLCJDb2xvciI6eyIkaWQiOiI5MSIsIkEiOjI1NSwiUiI6MjA5LCJHIjoxNiwiQiI6MTl9fSwiSXNWaXNpYmxlIjp0cnVlLCJXaWR0aCI6MTIuMCwiSGVpZ2h0IjoxNC4wLCJCb3JkZXJTdHlsZSI6eyIkaWQiOiI5MiIsIkxpbmVDb2xvciI6eyIkaWQiOiI5MyIsIiR0eXBlIjoiTkxSRS5Db21tb24uRG9tLlNvbGlkQ29sb3JCcnVzaCwgTkxSRS5Db21tb24iLCJDb2xvciI6eyIkaWQiOiI5NCIsIkEiOjI1NSwiUiI6MjU1LCJHIjowLCJCIjowfX0sIkxpbmVXZWlnaHQiOjAuMCwiTGluZVR5cGUiOjAsIlBhcmVudFN0eWxlIjpudWxsfSwiUGFyZW50U3R5bGUiOm51bGx9LCJUaXRsZVN0eWxlIjp7IiRpZCI6Ijk1IiwiRm9udFNldHRpbmdzIjp7IiRpZCI6Ijk2IiwiRm9udFNpemUiOjExLCJGb250TmFtZSI6IkNhbGlicmkiLCJJc0JvbGQiOmZhbHNlLCJJc0l0YWxpYyI6ZmFsc2UsIklzVW5kZXJsaW5lZCI6ZmFsc2UsIlBhcmVudFN0eWxlIjpudWxsfSwiQXV0b1NpemUiOjAsIkZvcmVncm91bmQiOnsiJGlkIjoiOTciLCJDb2xvciI6eyIkaWQiOiI5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OSIsIlRvcCI6MC4wLCJMZWZ0IjowLjAsIlJpZ2h0IjowLjAsIkJvdHRvbSI6MC4wfSwiUGFkZGluZyI6eyIkaWQiOiIxMDAiLCJUb3AiOjAuMCwiTGVmdCI6MC4wLCJSaWdodCI6MC4wLCJCb3R0b20iOjAuMH0sIkJhY2tncm91bmQiOnsiJGlkIjoiMTAxIiwiQ29sb3IiOnsiJHJlZiI6IjQzIn19LCJJc1Zpc2libGUiOnRydWUsIldpZHRoIjowLjAsIkhlaWdodCI6MC4wLCJCb3JkZXJTdHlsZSI6bnVsbCwiUGFyZW50U3R5bGUiOm51bGx9LCJEYXRlU3R5bGUiOnsiJGlkIjoiMTAyIiwiRm9udFNldHRpbmdzIjp7IiRpZCI6IjEwMyIsIkZvbnRTaXplIjoxMCwiRm9udE5hbWUiOiJDYWxpYnJpIiwiSXNCb2xkIjp0cnVlLCJJc0l0YWxpYyI6ZmFsc2UsIklzVW5kZXJsaW5lZCI6ZmFsc2UsIlBhcmVudFN0eWxlIjpudWxsfSwiQXV0b1NpemUiOjAsIkZvcmVncm91bmQiOnsiJGlkIjoiMTA0IiwiQ29sb3IiOnsiJGlkIjoiMTA1IiwiQSI6MjU1LCJSIjoyMDksIkciOjQwLCJCIjo0Nn19LCJNYXhXaWR0aCI6MjAwLjAsIk1heEhlaWdodCI6IkluZmluaXR5IiwiU21hcnRGb3JlZ3JvdW5kSXNBY3RpdmUiOmZhbHNlLCJIb3Jpem9udGFsQWxpZ25tZW50IjowLCJWZXJ0aWNhbEFsaWdubWVudCI6MCwiU21hcnRGb3JlZ3JvdW5kIjpudWxsLCJCYWNrZ3JvdW5kRmlsbFR5cGUiOjAsIk1hcmdpbiI6eyIkaWQiOiIxMDYiLCJUb3AiOjAuMCwiTGVmdCI6MC4wLCJSaWdodCI6MC4wLCJCb3R0b20iOjAuMH0sIlBhZGRpbmciOnsiJGlkIjoiMTA3IiwiVG9wIjowLjAsIkxlZnQiOjAuMCwiUmlnaHQiOjAuMCwiQm90dG9tIjowLjB9LCJCYWNrZ3JvdW5kIjp7IiRpZCI6IjEwOCIsIkNvbG9yIjp7IiRyZWYiOiI0MyJ9fSwiSXNWaXNpYmxlIjp0cnVlLCJXaWR0aCI6MC4wLCJIZWlnaHQiOjAuMCwiQm9yZGVyU3R5bGUiOm51bGwsIlBhcmVudFN0eWxlIjpudWxsfSwiRGF0ZUZvcm1hdCI6eyIkaWQiOiIxMDk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AiLCJGb3JtYXQiOjAsIklzVmlzaWJsZSI6ZmFsc2UsIkxhc3RLbm93blZpc2liaWxpdHlTdGF0ZSI6ZmFsc2V9LCJJc1Zpc2libGUiOnRydWUsIlBhcmVudFN0eWxlIjpudWxsfSwiRGVmYXVsdFRhc2tTdHlsZSI6eyIkaWQiOiIxMTEiLCJTaGFwZSI6MCwiU2hhcGVUaGlja25lc3MiOjAsIkR1cmF0aW9uRm9ybWF0IjowLCJJbmNsdWRlTm9uV29ya2luZ0RheXNJbkR1cmF0aW9uIjpmYWxzZSwiUGVyY2VudGFnZUNvbXBsZXRlU3R5bGUiOnsiJGlkIjoiMTEyIiwiRm9udFNldHRpbmdzIjp7IiRpZCI6IjExMyIsIkZvbnRTaXplIjoxMCwiRm9udE5hbWUiOiJDYWxpYnJpIiwiSXNCb2xkIjpmYWxzZSwiSXNJdGFsaWMiOmZhbHNlLCJJc1VuZGVybGluZWQiOmZhbHNlLCJQYXJlbnRTdHlsZSI6bnVsbH0sIkF1dG9TaXplIjowLCJGb3JlZ3JvdW5kIjp7IiRpZCI6IjExNCIsIkNvbG9yIjp7IiRpZCI6IjEx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E2IiwiVG9wIjowLjAsIkxlZnQiOjAuMCwiUmlnaHQiOjAuMCwiQm90dG9tIjowLjB9LCJQYWRkaW5nIjp7IiRpZCI6IjExNyIsIlRvcCI6MC4wLCJMZWZ0IjowLjAsIlJpZ2h0IjowLjAsIkJvdHRvbSI6MC4wfSwiQmFja2dyb3VuZCI6eyIkaWQiOiIxMTgiLCJDb2xvciI6eyIkcmVmIjoiNDMifX0sIklzVmlzaWJsZSI6dHJ1ZSwiV2lkdGgiOjAuMCwiSGVpZ2h0IjowLjAsIkJvcmRlclN0eWxlIjpudWxsLCJQYXJlbnRTdHlsZSI6bnVsbH0sIkR1cmF0aW9uU3R5bGUiOnsiJGlkIjoiMTE5IiwiRm9udFNldHRpbmdzIjp7IiRpZCI6IjEyMCIsIkZvbnRTaXplIjoxMiwiRm9udE5hbWUiOiJDYWxpYnJpIiwiSXNCb2xkIjpmYWxzZSwiSXNJdGFsaWMiOmZhbHNlLCJJc1VuZGVybGluZWQiOmZhbHNlLCJQYXJlbnRTdHlsZSI6bnVsbH0sIkF1dG9TaXplIjowLCJGb3JlZ3JvdW5kIjp7IiRpZCI6IjEyMSIsIkNvbG9yIjp7IiRpZCI6IjEy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yIsIlRvcCI6MC4wLCJMZWZ0IjowLjAsIlJpZ2h0IjowLjAsIkJvdHRvbSI6MC4wfSwiUGFkZGluZyI6eyIkaWQiOiIxMjQiLCJUb3AiOjAuMCwiTGVmdCI6MC4wLCJSaWdodCI6MC4wLCJCb3R0b20iOjAuMH0sIkJhY2tncm91bmQiOnsiJGlkIjoiMTI1IiwiQ29sb3IiOnsiJHJlZiI6IjQzIn19LCJJc1Zpc2libGUiOnRydWUsIldpZHRoIjowLjAsIkhlaWdodCI6MC4wLCJCb3JkZXJTdHlsZSI6bnVsbCwiUGFyZW50U3R5bGUiOm51bGx9LCJIb3Jpem9udGFsQ29ubmVjdG9yU3R5bGUiOnsiJGlkIjoiMTI2IiwiTGluZUNvbG9yIjp7IiRpZCI6IjEyNyIsIiR0eXBlIjoiTkxSRS5Db21tb24uRG9tLlNvbGlkQ29sb3JCcnVzaCwgTkxSRS5Db21tb24iLCJDb2xvciI6eyIkaWQiOiIxMjgiLCJBIjoyNTUsIlIiOjIwNCwiRyI6MjA0LCJCIjoyMDR9fSwiTGluZVdlaWdodCI6MS4wLCJMaW5lVHlwZSI6MCwiUGFyZW50U3R5bGUiOm51bGx9LCJWZXJ0aWNhbENvbm5lY3RvclN0eWxlIjp7IiRpZCI6IjEyOSIsIkxpbmVDb2xvciI6eyIkaWQiOiIxMzAiLCIkdHlwZSI6Ik5MUkUuQ29tbW9uLkRvbS5Tb2xpZENvbG9yQnJ1c2gsIE5MUkUuQ29tbW9uIiwiQ29sb3IiOnsiJGlkIjoiMTMxIiwiQSI6MjU1LCJSIjoyMDQsIkciOjIwNCwiQiI6MjA0fX0sIkxpbmVXZWlnaHQiOjAuMCwiTGluZVR5cGUiOjAsIlBhcmVudFN0eWxlIjpudWxsfSwiTWFyZ2luIjpudWxsLCJTdGFydERhdGVQb3NpdGlvbiI6MywiRW5kRGF0ZVBvc2l0aW9uIjo0LCJEYXRlSXNWaXNpYmxlIjp0cnVlLCJUaXRsZVBvc2l0aW9uIjo1LCJEdXJhdGlvblBvc2l0aW9uIjo2LCJQZXJjZW50YWdlQ29tcGxldGVkUG9zaXRpb24iOjYsIlNwYWNpbmciOjMsIklzQmVsb3dUaW1lYmFuZCI6dHJ1ZSwiUGVyY2VudGFnZUNvbXBsZXRlU2hhcGVPcGFjaXR5IjozNSwiU2hhcGVTdHlsZSI6eyIkaWQiOiIxMzIiLCJNYXJnaW4iOnsiJGlkIjoiMTMzIiwiVG9wIjowLjAsIkxlZnQiOjQuMCwiUmlnaHQiOjQuMCwiQm90dG9tIjowLjB9LCJQYWRkaW5nIjp7IiRpZCI6IjEzNCIsIlRvcCI6MC4wLCJMZWZ0IjowLjAsIlJpZ2h0IjowLjAsIkJvdHRvbSI6MC4wfSwiQmFja2dyb3VuZCI6eyIkaWQiOiIxMzUiLCJDb2xvciI6eyIkaWQiOiIxMzYiLCJBIjoyNTUsIlIiOjAsIkciOjExNCwiQiI6MTg4fX0sIklzVmlzaWJsZSI6dHJ1ZSwiV2lkdGgiOjAuMCwiSGVpZ2h0IjoxMC4wLCJCb3JkZXJTdHlsZSI6eyIkaWQiOiIxMzciLCJMaW5lQ29sb3IiOnsiJGlkIjoiMTM4IiwiJHR5cGUiOiJOTFJFLkNvbW1vbi5Eb20uU29saWRDb2xvckJydXNoLCBOTFJFLkNvbW1vbiIsIkNvbG9yIjp7IiRpZCI6IjEzOSIsIkEiOjI1NSwiUiI6MjU1LCJHIjowLCJCIjowfX0sIkxpbmVXZWlnaHQiOjAuMCwiTGluZVR5cGUiOjAsIlBhcmVudFN0eWxlIjpudWxsfSwiUGFyZW50U3R5bGUiOm51bGx9LCJUaXRsZVN0eWxlIjp7IiRpZCI6IjE0MCIsIkZvbnRTZXR0aW5ncyI6eyIkaWQiOiIxNDEiLCJGb250U2l6ZSI6MTEsIkZvbnROYW1lIjoiQ2FsaWJyaSIsIklzQm9sZCI6dHJ1ZSwiSXNJdGFsaWMiOmZhbHNlLCJJc1VuZGVybGluZWQiOmZhbHNlLCJQYXJlbnRTdHlsZSI6bnVsbH0sIkF1dG9TaXplIjowLCJGb3JlZ3JvdW5kIjp7IiRpZCI6IjE0MiIsIkNvbG9yIjp7IiRpZCI6IjE0My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DQiLCJUb3AiOjAuMCwiTGVmdCI6MC4wLCJSaWdodCI6MC4wLCJCb3R0b20iOjAuMH0sIlBhZGRpbmciOnsiJGlkIjoiMTQ1IiwiVG9wIjowLjAsIkxlZnQiOjAuMCwiUmlnaHQiOjAuMCwiQm90dG9tIjowLjB9LCJCYWNrZ3JvdW5kIjp7IiRpZCI6IjE0NiIsIkNvbG9yIjp7IiRyZWYiOiI0MyJ9fSwiSXNWaXNpYmxlIjp0cnVlLCJXaWR0aCI6MC4wLCJIZWlnaHQiOjAuMCwiQm9yZGVyU3R5bGUiOm51bGwsIlBhcmVudFN0eWxlIjpudWxsfSwiRGF0ZVN0eWxlIjp7IiRpZCI6IjE0NyIsIkZvbnRTZXR0aW5ncyI6eyIkaWQiOiIxNDgiLCJGb250U2l6ZSI6MTAsIkZvbnROYW1lIjoiQ2FsaWJyaSIsIklzQm9sZCI6ZmFsc2UsIklzSXRhbGljIjpmYWxzZSwiSXNVbmRlcmxpbmVkIjpmYWxzZSwiUGFyZW50U3R5bGUiOm51bGx9LCJBdXRvU2l6ZSI6MCwiRm9yZWdyb3VuZCI6eyIkaWQiOiIxNDkiLCJDb2xvciI6eyIkaWQiOiIxNTAiLCJBIjoyNTUsIlIiOjIwOSwiRyI6NDAsIkIiOjQ2fX0sIk1heFdpZHRoIjoyMDAuMCwiTWF4SGVpZ2h0IjoiSW5maW5pdHkiLCJTbWFydEZvcmVncm91bmRJc0FjdGl2ZSI6ZmFsc2UsIkhvcml6b250YWxBbGlnbm1lbnQiOjAsIlZlcnRpY2FsQWxpZ25tZW50IjowLCJTbWFydEZvcmVncm91bmQiOm51bGwsIkJhY2tncm91bmRGaWxsVHlwZSI6MCwiTWFyZ2luIjp7IiRpZCI6IjE1MSIsIlRvcCI6MC4wLCJMZWZ0IjowLjAsIlJpZ2h0IjowLjAsIkJvdHRvbSI6MC4wfSwiUGFkZGluZyI6eyIkaWQiOiIxNTIiLCJUb3AiOjAuMCwiTGVmdCI6MC4wLCJSaWdodCI6MC4wLCJCb3R0b20iOjAuMH0sIkJhY2tncm91bmQiOnsiJGlkIjoiMTUzIiwiQ29sb3IiOnsiJHJlZiI6IjQzIn19LCJJc1Zpc2libGUiOnRydWUsIldpZHRoIjowLjAsIkhlaWdodCI6MC4wLCJCb3JkZXJTdHlsZSI6bnVsbCwiUGFyZW50U3R5bGUiOm51bGx9LCJEYXRlRm9ybWF0Ijp7IiRpZCI6IjE1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UiLCJGb3JtYXQiOjAsIklzVmlzaWJsZSI6ZmFsc2UsIkxhc3RLbm93blZpc2liaWxpdHlTdGF0ZSI6ZmFsc2V9LCJJc1Zpc2libGUiOnRydWUsIlBhcmVudFN0eWxlIjpudWxsLCJfZXhwbGljaXRseVNldCI6eyIkaWQiOiIxNT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U3IiwiVGl0bGVQb3NpdGlvbiI6IlJpZ2h0IiwiRGF0ZVBvc2l0aW9uIjoiTGVmdCIsIlNoYXBlVHlwZSI6MywiU2hhcGVTaXplIjowLCJTcGFjaW5nIjo1LCJTaGFwZVN0eWxlIjp7IiRpZCI6IjE1OCIsIk1hcmdpbiI6eyIkaWQiOiIxNTkiLCJUb3AiOjAuMCwiTGVmdCI6MC4wLCJSaWdodCI6MC4wLCJCb3R0b20iOjAuMH0sIlBhZGRpbmciOnsiJGlkIjoiMTYwIiwiVG9wIjowLjAsIkxlZnQiOjAuMCwiUmlnaHQiOjAuMCwiQm90dG9tIjowLjB9LCJCYWNrZ3JvdW5kIjp7IiRpZCI6IjE2MSIsIkNvbG9yIjp7IiRpZCI6IjE2MiIsIkEiOjI1NSwiUiI6MjA5LCJHIjoxNiwiQiI6MTl9fSwiSXNWaXNpYmxlIjp0cnVlLCJXaWR0aCI6MTIuMCwiSGVpZ2h0IjoxNC4wLCJCb3JkZXJTdHlsZSI6eyIkaWQiOiIxNjMiLCJMaW5lQ29sb3IiOnsiJGlkIjoiMTY0IiwiJHR5cGUiOiJOTFJFLkNvbW1vbi5Eb20uU29saWRDb2xvckJydXNoLCBOTFJFLkNvbW1vbiIsIkNvbG9yIjp7IiRpZCI6IjE2NSIsIkEiOjI1NSwiUiI6MjU1LCJHIjowLCJCIjowfX0sIkxpbmVXZWlnaHQiOjAuMCwiTGluZVR5cGUiOjAsIlBhcmVudFN0eWxlIjpudWxsfSwiUGFyZW50U3R5bGUiOm51bGx9LCJUaXRsZVN0eWxlIjp7IiRpZCI6IjE2NiIsIkZvbnRTZXR0aW5ncyI6eyIkaWQiOiIxNjciLCJGb250U2l6ZSI6MTEsIkZvbnROYW1lIjoiQ2FsaWJyaSIsIklzQm9sZCI6ZmFsc2UsIklzSXRhbGljIjpmYWxzZSwiSXNVbmRlcmxpbmVkIjpmYWxzZSwiUGFyZW50U3R5bGUiOm51bGx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GlkIjoiMTY4IiwiVG9wIjowLjAsIkxlZnQiOjAuMCwiUmlnaHQiOjAuMCwiQm90dG9tIjowLjB9LCJQYWRkaW5nIjp7IiRpZCI6IjE2OSIsIlRvcCI6MC4wLCJMZWZ0IjowLjAsIlJpZ2h0IjowLjAsIkJvdHRvbSI6MC4wfSwiQmFja2dyb3VuZCI6eyIkaWQiOiIxNzAiLCJDb2xvciI6eyIkaWQiOiIxNzEiLCJBIjo4OSwiUiI6MCwiRyI6MCwiQiI6MH19LCJJc1Zpc2libGUiOnRydWUsIldpZHRoIjowLjAsIkhlaWdodCI6MC4wLCJCb3JkZXJTdHlsZSI6bnVsbCwiUGFyZW50U3R5bGUiOm51bGx9LCJEYXRlU3R5bGUiOnsiJGlkIjoiMTcyIiwiRm9udFNldHRpbmdzIjp7IiRpZCI6IjE3MyIsIkZvbnRTaXplIjoxMCwiRm9udE5hbWUiOiJDYWxpYnJpIiwiSXNCb2xkIjp0cnVlLCJJc0l0YWxpYyI6ZmFsc2UsIklzVW5kZXJsaW5lZCI6ZmFsc2UsIlBhcmVudFN0eWxlIjpudWxsfSwiQXV0b1NpemUiOjAsIkZvcmVncm91bmQiOnsiJGlkIjoiMTc0IiwiQ29sb3IiOnsiJGlkIjoiMTc1IiwiQSI6MjU1LCJSIjoyMDksIkciOjQwLCJCIjo0Nn19LCJNYXhXaWR0aCI6MjAwLjAsIk1heEhlaWdodCI6IkluZmluaXR5IiwiU21hcnRGb3JlZ3JvdW5kSXNBY3RpdmUiOmZhbHNlLCJIb3Jpem9udGFsQWxpZ25tZW50IjowLCJWZXJ0aWNhbEFsaWdubWVudCI6MCwiU21hcnRGb3JlZ3JvdW5kIjpudWxsLCJCYWNrZ3JvdW5kRmlsbFR5cGUiOjAsIk1hcmdpbiI6eyIkaWQiOiIxNzYiLCJUb3AiOjAuMCwiTGVmdCI6MC4wLCJSaWdodCI6MC4wLCJCb3R0b20iOjAuMH0sIlBhZGRpbmciOnsiJGlkIjoiMTc3IiwiVG9wIjowLjAsIkxlZnQiOjAuMCwiUmlnaHQiOjAuMCwiQm90dG9tIjowLjB9LCJCYWNrZ3JvdW5kIjp7IiRpZCI6IjE3OCIsIkNvbG9yIjp7IiRpZCI6IjE3OSIsIkEiOjg5LCJSIjowLCJHIjowLCJCIjowfX0sIklzVmlzaWJsZSI6dHJ1ZSwiV2lkdGgiOjAuMCwiSGVpZ2h0IjowLjAsIkJvcmRlclN0eWxlIjpudWxsLCJQYXJlbnRTdHlsZSI6bnVsbH0sIkRhdGVGb3JtYXQiOnsiJGlkIjoiMTg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xIiwiRm9ybWF0IjowLCJJc1Zpc2libGUiOmZhbHNlLCJMYXN0S25vd25WaXNpYmlsaXR5U3RhdGUiOmZhbHNlfSwiSXNWaXNpYmxlIjp0cnVlLCJQYXJlbnRTdHlsZSI6bnVsbH0sIkdyaWRsaW5lUGFuZWxTdHlsZSI6eyIkaWQiOiIxODIiLCJHcmlkbGluZVN0eWxlIjp7IiRpZCI6IjE4MyIsIkxpbmVDb2xvciI6eyIkaWQiOiIxODQiLCIkdHlwZSI6Ik5MUkUuQ29tbW9uLkRvbS5Tb2xpZENvbG9yQnJ1c2gsIE5MUkUuQ29tbW9uIiwiQ29sb3IiOnsiJGlkIjoiMTg1IiwiQSI6MzgsIlIiOjc5LCJHIjoxMjksIkIiOjE4OX19LCJMaW5lV2VpZ2h0IjoxLjAsIkxpbmVUeXBlIjowLCJQYXJlbnRTdHlsZSI6bnVsbH0sIk1hcmdpbiI6eyIkaWQiOiIxODYiLCJUb3AiOjAuMCwiTGVmdCI6MC4wLCJSaWdodCI6MC4wLCJCb3R0b20iOjAuMH0sIlBhZGRpbmciOnsiJGlkIjoiMTg3IiwiVG9wIjowLjAsIkxlZnQiOjAuMCwiUmlnaHQiOjAuMCwiQm90dG9tIjowLjB9LCJCYWNrZ3JvdW5kIjpudWxsLCJJc1Zpc2libGUiOnRydWUsIldpZHRoIjowLjAsIkhlaWdodCI6MC4wLCJCb3JkZXJTdHlsZSI6bnVsbCwiUGFyZW50U3R5bGUiOm51bGx9LCJBY3Rpdml0eUxpbmVQYW5lbFN0eWxlIjp7IiRpZCI6IjE4OCIsIkFjdGl2aXR5TGluZVN0eWxlIjp7IiRpZCI6IjE4OSIsIkxpbmVDb2xvciI6eyIkaWQiOiIxOTAiLCIkdHlwZSI6Ik5MUkUuQ29tbW9uLkRvbS5Tb2xpZENvbG9yQnJ1c2gsIE5MUkUuQ29tbW9uIiwiQ29sb3IiOnsiJGlkIjoiMTkxIiwiQSI6MzgsIlIiOjc5LCJHIjoxMjksIkIiOjE4OX19LCJMaW5lV2VpZ2h0IjoxLjAsIkxpbmVUeXBlIjowLCJQYXJlbnRTdHlsZSI6bnVsbH0sIk1hcmdpbiI6eyIkaWQiOiIxOTIiLCJUb3AiOjAuMCwiTGVmdCI6MC4wLCJSaWdodCI6MC4wLCJCb3R0b20iOjAuMH0sIlBhZGRpbmciOnsiJGlkIjoiMTkz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k0IiwiQWN0aXZpdHlIZWFkZXJXaWR0aCI6MC4wLCJJc1NldCI6ZmFsc2V9LCJEZWZhdWx0U3dpbWxhbmVTdHlsZSI6eyIkaWQiOiIxOTUiLCJIZWFkZXJTdHlsZSI6eyIkaWQiOiIxOTYiLCJUZXh0U3R5bGUiOnsiJGlkIjoiMTk3IiwiRm9udFNldHRpbmdzIjp7IiRpZCI6IjE5OCIsIkZvbnRTaXplIjoxMiwiRm9udE5hbWUiOiJDYWxpYnJpIiwiSXNCb2xkIjpmYWxzZSwiSXNJdGFsaWMiOmZhbHNlLCJJc1VuZGVybGluZWQiOmZhbHNlLCJQYXJlbnRTdHlsZSI6bnVsbH0sIkF1dG9TaXplIjowLCJGb3JlZ3JvdW5kIjp7IiRpZCI6IjE5OSIsIkNvbG9yIjp7IiRpZCI6IjIwM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wMSIsIlRvcCI6MC4wLCJMZWZ0IjowLjAsIlJpZ2h0IjowLjAsIkJvdHRvbSI6MC4wfSwiUGFkZGluZyI6eyIkaWQiOiIyMDIiLCJUb3AiOjAuMCwiTGVmdCI6MC4wLCJSaWdodCI6MC4wLCJCb3R0b20iOjAuMH0sIkJhY2tncm91bmQiOm51bGwsIklzVmlzaWJsZSI6dHJ1ZSwiV2lkdGgiOjAuMCwiSGVpZ2h0IjowLjAsIkJvcmRlclN0eWxlIjpudWxsLCJQYXJlbnRTdHlsZSI6bnVsbH0sIlJlY3RhbmdsZVN0eWxlIjp7IiRpZCI6IjIwMyIsIk1hcmdpbiI6eyIkaWQiOiIyMDQiLCJUb3AiOjAuMCwiTGVmdCI6MC4wLCJSaWdodCI6MC4wLCJCb3R0b20iOjAuMH0sIlBhZGRpbmciOnsiJGlkIjoiMjA1IiwiVG9wIjowLjAsIkxlZnQiOjAuMCwiUmlnaHQiOjAuMCwiQm90dG9tIjowLjB9LCJCYWNrZ3JvdW5kIjp7IiRpZCI6IjIwNiIsIkNvbG9yIjp7IiRpZCI6IjIwNyIsIkEiOjEyNywiUiI6NzksIkciOjEyOSwiQiI6MTg5fX0sIklzVmlzaWJsZSI6dHJ1ZSwiV2lkdGgiOjAuMCwiSGVpZ2h0IjowLjAsIkJvcmRlclN0eWxlIjp7IiRpZCI6IjIwOCIsIkxpbmVDb2xvciI6eyIkaWQiOiIyMDkiLCIkdHlwZSI6Ik5MUkUuQ29tbW9uLkRvbS5Tb2xpZENvbG9yQnJ1c2gsIE5MUkUuQ29tbW9uIiwiQ29sb3IiOnsiJGlkIjoiMjEwIiwiQSI6MjU1LCJSIjoyNTUsIkciOjAsIkIiOjB9fSwiTGluZVdlaWdodCI6MC4wLCJMaW5lVHlwZSI6MCwiUGFyZW50U3R5bGUiOm51bGx9LCJQYXJlbnRTdHlsZSI6bnVsbH0sIk1hcmdpbiI6eyIkaWQiOiIyMTEiLCJUb3AiOjAuMCwiTGVmdCI6MC4wLCJSaWdodCI6MC4wLCJCb3R0b20iOjAuMH0sIlBhZGRpbmciOnsiJGlkIjoiMjEyIiwiVG9wIjowLjAsIkxlZnQiOjAuMCwiUmlnaHQiOjAuMCwiQm90dG9tIjowLjB9LCJCYWNrZ3JvdW5kIjpudWxsLCJJc1Zpc2libGUiOnRydWUsIldpZHRoIjowLjAsIkhlaWdodCI6MC4wLCJCb3JkZXJTdHlsZSI6bnVsbCwiUGFyZW50U3R5bGUiOm51bGx9LCJCYWNrZ3JvdW5kU3R5bGUiOnsiJGlkIjoiMjEzIiwiTWFyZ2luIjp7IiRpZCI6IjIxNCIsIlRvcCI6MC4wLCJMZWZ0IjowLjAsIlJpZ2h0IjowLjAsIkJvdHRvbSI6MC4wfSwiUGFkZGluZyI6eyIkaWQiOiIyMTUiLCJUb3AiOjAuMCwiTGVmdCI6MC4wLCJSaWdodCI6MC4wLCJCb3R0b20iOjAuMH0sIkJhY2tncm91bmQiOnsiJGlkIjoiMjE2IiwiQ29sb3IiOnsiJGlkIjoiMjE3IiwiQSI6MzgsIlIiOjc5LCJHIjoxMjksIkIiOjE4OX19LCJJc1Zpc2libGUiOnRydWUsIldpZHRoIjowLjAsIkhlaWdodCI6MC4wLCJCb3JkZXJTdHlsZSI6eyIkaWQiOiIyMTgiLCJMaW5lQ29sb3IiOnsiJGlkIjoiMjE5IiwiJHR5cGUiOiJOTFJFLkNvbW1vbi5Eb20uU29saWRDb2xvckJydXNoLCBOTFJFLkNvbW1vbiIsIkNvbG9yIjp7IiRpZCI6IjIyMCIsIkEiOjI1NSwiUiI6MjU1LCJHIjowLCJCIjowfX0sIkxpbmVXZWlnaHQiOjAuMCwiTGluZVR5cGUiOjAsIlBhcmVudFN0eWxlIjpudWxsfSwiUGFyZW50U3R5bGUiOm51bGx9LCJJc0Fib3ZlVGltZWJhbmQiOmZhbHNlLCJNYXJnaW4iOnsiJGlkIjoiMjIxIiwiVG9wIjowLjAsIkxlZnQiOjAuMCwiUmlnaHQiOjAuMCwiQm90dG9tIjowLjB9LCJQYWRkaW5nIjp7IiRpZCI6IjIyMiIsIlRvcCI6MC4wLCJMZWZ0IjowLjAsIlJpZ2h0IjowLjAsIkJvdHRvbSI6MC4wfSwiSXNWaXNpYmxlIjp0cnVlLCJXaWR0aCI6MC4wLCJIZWlnaHQiOjAuMCwiQm9yZGVyU3R5bGUiOm51bGwsIlBhcmVudFN0eWxlIjpudWxsfSwiRGVmYXVsdFN3aW1sYW5lVjJTdHlsZSI6eyIkaWQiOiIyMjMiLCJIZWFkZXJTdHlsZSI6eyIkaWQiOiIyMjQiLCJUZXh0SXNWZXJ0aWNhbCI6ZmFsc2UsIlRleHRTdHlsZSI6eyIkaWQiOiIyMjUiLCJGb250U2V0dGluZ3MiOnsiJGlkIjoiMjI2IiwiRm9udFNpemUiOjEyLCJGb250TmFtZSI6IkNhbGlicmkiLCJJc0JvbGQiOmZhbHNlLCJJc0l0YWxpYyI6ZmFsc2UsIklzVW5kZXJsaW5lZCI6ZmFsc2UsIlBhcmVudFN0eWxlIjpudWxsfSwiQXV0b1NpemUiOjIsIkZvcmVncm91bmQiOnsiJGlkIjoiMjI3IiwiQ29sb3IiOnsiJGlkIjoiMjI4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I5IiwiVG9wIjowLjAsIkxlZnQiOjAuMCwiUmlnaHQiOjAuMCwiQm90dG9tIjowLjB9LCJQYWRkaW5nIjp7IiRpZCI6IjIzMCIsIlRvcCI6MC4wLCJMZWZ0IjowLjAsIlJpZ2h0IjowLjAsIkJvdHRvbSI6MC4wfSwiQmFja2dyb3VuZCI6bnVsbCwiSXNWaXNpYmxlIjp0cnVlLCJXaWR0aCI6MC4wLCJIZWlnaHQiOjAuMCwiQm9yZGVyU3R5bGUiOm51bGwsIlBhcmVudFN0eWxlIjpudWxsfSwiUmVjdGFuZ2xlU3R5bGUiOnsiJGlkIjoiMjMxIiwiTWFyZ2luIjp7IiRpZCI6IjIzMiIsIlRvcCI6MC4wLCJMZWZ0IjowLjAsIlJpZ2h0IjowLjAsIkJvdHRvbSI6MC4wfSwiUGFkZGluZyI6eyIkaWQiOiIyMzMiLCJUb3AiOjAuMCwiTGVmdCI6MC4wLCJSaWdodCI6MC4wLCJCb3R0b20iOjAuMH0sIkJhY2tncm91bmQiOnsiJGlkIjoiMjM0IiwiQ29sb3IiOnsiJGlkIjoiMjM1IiwiQSI6MjU1LCJSIjo3OSwiRyI6MTI5LCJCIjoxODl9fSwiSXNWaXNpYmxlIjp0cnVlLCJXaWR0aCI6MC4wLCJIZWlnaHQiOjAuMCwiQm9yZGVyU3R5bGUiOnsiJGlkIjoiMjM2IiwiTGluZUNvbG9yIjp7IiRpZCI6IjIzNyIsIiR0eXBlIjoiTkxSRS5Db21tb24uRG9tLlNvbGlkQ29sb3JCcnVzaCwgTkxSRS5Db21tb24iLCJDb2xvciI6eyIkaWQiOiIyMzgiLCJBIjoyNTUsIlIiOjI1NSwiRyI6MCwiQiI6MH19LCJMaW5lV2VpZ2h0IjowLjAsIkxpbmVUeXBlIjowLCJQYXJlbnRTdHlsZSI6bnVsbH0sIlBhcmVudFN0eWxlIjpudWxsfSwiTWFyZ2luIjp7IiRpZCI6IjIzOSIsIlRvcCI6MC4wLCJMZWZ0IjowLjAsIlJpZ2h0IjowLjAsIkJvdHRvbSI6MC4wfSwiUGFkZGluZyI6eyIkaWQiOiIyNDAiLCJUb3AiOjAuMCwiTGVmdCI6MC4wLCJSaWdodCI6MC4wLCJCb3R0b20iOjAuMH0sIkJhY2tncm91bmQiOm51bGwsIklzVmlzaWJsZSI6dHJ1ZSwiV2lkdGgiOjAuMCwiSGVpZ2h0IjowLjAsIkJvcmRlclN0eWxlIjpudWxsLCJQYXJlbnRTdHlsZSI6bnVsbH0sIkJhY2tncm91bmRTdHlsZSI6eyIkaWQiOiIyNDEiLCJNYXJnaW4iOnsiJGlkIjoiMjQyIiwiVG9wIjowLjAsIkxlZnQiOjAuMCwiUmlnaHQiOjAuMCwiQm90dG9tIjowLjB9LCJQYWRkaW5nIjp7IiRpZCI6IjI0MyIsIlRvcCI6MC4wLCJMZWZ0IjowLjAsIlJpZ2h0IjowLjAsIkJvdHRvbSI6MC4wfSwiQmFja2dyb3VuZCI6eyIkaWQiOiIyNDQiLCJDb2xvciI6eyIkaWQiOiIyNDUiLCJBIjo1MSwiUiI6MTU1LCJHIjoxODcsIkIiOjg5fX0sIklzVmlzaWJsZSI6dHJ1ZSwiV2lkdGgiOjAuMCwiSGVpZ2h0IjowLjAsIkJvcmRlclN0eWxlIjp7IiRpZCI6IjI0NiIsIkxpbmVDb2xvciI6eyIkaWQiOiIyNDciLCIkdHlwZSI6Ik5MUkUuQ29tbW9uLkRvbS5Tb2xpZENvbG9yQnJ1c2gsIE5MUkUuQ29tbW9uIiwiQ29sb3IiOnsiJGlkIjoiMjQ4IiwiQSI6MjU1LCJSIjoyNTUsIkciOjAsIkIiOjB9fSwiTGluZVdlaWdodCI6MC4wLCJMaW5lVHlwZSI6MCwiUGFyZW50U3R5bGUiOm51bGx9LCJQYXJlbnRTdHlsZSI6bnVsbH0sIklzQWJvdmVUaW1lYmFuZCI6ZmFsc2UsIlNwYWNpbmciOjUsIk1hcmdpbiI6eyIkaWQiOiIyNDkiLCJUb3AiOjAuMCwiTGVmdCI6MC4wLCJSaWdodCI6MC4wLCJCb3R0b20iOjAuMH0sIlBhZGRpbmciOnsiJGlkIjoiMjUwIiwiVG9wIjowLjAsIkxlZnQiOjAuMCwiUmlnaHQiOjAuMCwiQm90dG9tIjowLjB9LCJJc1Zpc2libGUiOnRydWUsIldpZHRoIjowLjAsIkhlaWdodCI6MC4wLCJCb3JkZXJTdHlsZSI6eyIkaWQiOiIyNTEiLCJMaW5lQ29sb3IiOm51bGwsIkxpbmVXZWlnaHQiOjAuMCwiTGluZVR5cGUiOjAsIlBhcmVudFN0eWxlIjpudWxsfSwiUGFyZW50U3R5bGUiOm51bGx9fSwiU2NhbGUiOnsiJGlkIjoiMjUyIiwiU3RhcnREYXRlIjoiMTkxNi0wMS0wMVQyMzo1OTowMFoiLCJFbmREYXRlIjoiMjAxOS0wMS0zMFQyMzo1OTo1OS45OTlaIiwiRm9ybWF0IjoiTU1NIiwiVHlwZSI6NCwiQXV0b0RhdGVSYW5nZSI6dHJ1ZSwiV29ya2luZ0RheXMiOjMxLCJGaXNjYWxZZWFyIjp7IiRpZCI6IjI1MyIsIlN0YXJ0TW9udGgiOjEsIlVzZVN0YXJ0aW5nWWVhckZvck51bWJlcmluZyI6dHJ1ZSwiU2hvd0Zpc2NhbFllYXJMYWJlbCI6dHJ1ZX0sIlRvZGF5TWFya2VyVGV4dCI6IlRvZGF5IiwiQXV0b1NjYWxlVHlwZSI6dHJ1ZX0sIlNjYWxlVjIiOnsiJGlkIjoiMjU0IiwiU3RhcnREYXRlIjoiMTkxNi0wMS0wMVQyMzo1OTowMFoiLCJFbmREYXRlIjoiMjAyMi0wOC0xMFQwMDowMDowMCIsIkF1dG9EYXRlUmFuZ2UiOnRydWUsIldvcmtpbmdEYXlzIjozMSwiRmlzY2FsWWVhciI6eyIkcmVmIjoiMjUzIn0sIlRvZGF5TWFya2VyVGV4dCI6IlRvZGF5IiwiQXV0b1NjYWxlVHlwZSI6dHJ1ZSwiVGltZWJhbmRTY2FsZXMiOnsiJGlkIjoiMjU1IiwiVG9wU2NhbGVMYXllciI6eyIkaWQiOiIyNTYiLCJGb3JtYXQiOiJNTU0iLCJUeXBlIjo0fSwiTWlkZGxlU2NhbGVMYXllciI6eyIkaWQiOiIyNTciLCJGb3JtYXQiOm51bGwsIlR5cGUiOjB9LCJCb3R0b21TY2FsZUxheWVyIjp7IiRpZCI6IjI1OCIsIkZvcm1hdCI6bnVsbCwiVHlwZSI6MH19fSwiTWlsZXN0b25lcyI6W3siJGlkIjoiMjU5IiwiRGF0ZSI6IjE5MTYtMDEtMDFUMjM6NTk6MDBaIiwiU3R5bGUiOnsiJGlkIjoiMjYwIiwiU2hhcGUiOjMsIkNvbm5lY3Rvck1hcmdpbiI6eyIkaWQiOiIyNjEiLCJUb3AiOjAuMCwiTGVmdCI6Mi4wLCJSaWdodCI6Mi4wLCJCb3R0b20iOjAuMH0sIkNvbm5lY3RvclN0eWxlIjp7IiRpZCI6IjI2MiIsIkxpbmVDb2xvciI6eyIkcmVmIjoiODQifSwiTGluZVdlaWdodCI6MS4wLCJMaW5lVHlwZSI6MCwiUGFyZW50U3R5bGUiOm51bGx9LCJJc0JlbG93VGltZWJhbmQiOmZhbHNlLCJQb3NpdGlvbk9uVGFzayI6MCwiSGlkZURhdGUiOmZhbHNlLCJTaGFwZVNpemUiOjAsIlNwYWNpbmciOjEuMCwiUGFkZGluZyI6eyIkaWQiOiIyNjMiLCJUb3AiOjcuMCwiTGVmdCI6My4wLCJSaWdodCI6MC4wLCJCb3R0b20iOjIuMH0sIlNoYXBlU3R5bGUiOnsiJGlkIjoiMjY0IiwiTWFyZ2luIjp7IiRpZCI6IjI2NSIsIlRvcCI6MC4wLCJMZWZ0IjowLjAsIlJpZ2h0IjowLjAsIkJvdHRvbSI6MC4wfSwiUGFkZGluZyI6eyIkaWQiOiIyNjYiLCJUb3AiOjAuMCwiTGVmdCI6MC4wLCJSaWdodCI6MC4wLCJCb3R0b20iOjAuMH0sIkJhY2tncm91bmQiOnsiJGlkIjoiMjY3IiwiQ29sb3IiOnsiJGlkIjoiMjY4IiwiQSI6MjU1LCJSIjoyMDksIkciOjE2LCJCIjoxOX19LCJJc1Zpc2libGUiOnRydWUsIldpZHRoIjoxMi4wLCJIZWlnaHQiOjE0LjAsIkJvcmRlclN0eWxlIjp7IiRpZCI6IjI2OSIsIkxpbmVDb2xvciI6eyIkaWQiOiIyNzAiLCIkdHlwZSI6Ik5MUkUuQ29tbW9uLkRvbS5Tb2xpZENvbG9yQnJ1c2gsIE5MUkUuQ29tbW9uIiwiQ29sb3IiOnsiJGlkIjoiMjcxIiwiQSI6MjU1LCJSIjoyNTUsIkciOjAsIkIiOjB9fSwiTGluZVdlaWdodCI6MC4wLCJMaW5lVHlwZSI6MCwiUGFyZW50U3R5bGUiOm51bGx9LCJQYXJlbnRTdHlsZSI6bnVsbH0sIlRpdGxlU3R5bGUiOnsiJGlkIjoiMjcyIiwiRm9udFNldHRpbmdzIjp7IiRpZCI6IjI3MyIsIkZvbnRTaXplIjoxMSwiRm9udE5hbWUiOiJDYWxpYnJpIiwiSXNCb2xkIjpmYWxzZSwiSXNJdGFsaWMiOmZhbHNlLCJJc1VuZGVybGluZWQiOmZhbHNlLCJQYXJlbnRTdHlsZSI6bnVsbH0sIkF1dG9TaXplIjoyLCJGb3JlZ3JvdW5kIjp7IiRpZCI6IjI3NCIsIkNvbG9yIjp7IiRpZCI6IjI3NSIsIkEiOjI1NSwiUiI6MCwiRyI6MCwiQiI6MH19LCJNYXhXaWR0aCI6MTMzLjg1NzA4NjE4MTY0MDYzLCJNYXhIZWlnaHQiOiJJbmZpbml0eSIsIlNtYXJ0Rm9yZWdyb3VuZElzQWN0aXZlIjpmYWxzZSwiSG9yaXpvbnRhbEFsaWdubWVudCI6MSwiVmVydGljYWxBbGlnbm1lbnQiOjAsIlNtYXJ0Rm9yZWdyb3VuZCI6bnVsbCwiQmFja2dyb3VuZEZpbGxUeXBlIjowLCJNYXJnaW4iOnsiJGlkIjoiMjc2IiwiVG9wIjowLjAsIkxlZnQiOjAuMCwiUmlnaHQiOjAuMCwiQm90dG9tIjowLjB9LCJQYWRkaW5nIjp7IiRpZCI6IjI3NyIsIlRvcCI6MC4wLCJMZWZ0IjowLjAsIlJpZ2h0IjowLjAsIkJvdHRvbSI6MC4wfSwiQmFja2dyb3VuZCI6eyIkaWQiOiIyNzgiLCJDb2xvciI6eyIkaWQiOiIyNzkiLCJBIjowLCJSIjoyNTUsIkciOjI1NSwiQiI6MjU1fX0sIklzVmlzaWJsZSI6dHJ1ZSwiV2lkdGgiOjAuMCwiSGVpZ2h0IjowLjAsIkJvcmRlclN0eWxlIjp7IiRpZCI6IjI4MCIsIkxpbmVDb2xvciI6bnVsbCwiTGluZVdlaWdodCI6MC4wLCJMaW5lVHlwZSI6MCwiUGFyZW50U3R5bGUiOm51bGx9LCJQYXJlbnRTdHlsZSI6bnVsbH0sIkRhdGVTdHlsZSI6eyIkaWQiOiIyODEiLCJGb250U2V0dGluZ3MiOnsiJGlkIjoiMjgyIiwiRm9udFNpemUiOjEwLCJGb250TmFtZSI6IkNhbGlicmkiLCJJc0JvbGQiOnRydWUsIklzSXRhbGljIjpmYWxzZSwiSXNVbmRlcmxpbmVkIjpmYWxzZSwiUGFyZW50U3R5bGUiOm51bGx9LCJBdXRvU2l6ZSI6MCwiRm9yZWdyb3VuZCI6eyIkaWQiOiIyODMiLCJDb2xvciI6eyIkaWQiOiIyODQiLCJBIjoyNTUsIlIiOjIwOSwiRyI6NDAsIkIiOjQ2fX0sIk1heFdpZHRoIjoyMDAuMCwiTWF4SGVpZ2h0IjoiSW5maW5pdHkiLCJTbWFydEZvcmVncm91bmRJc0FjdGl2ZSI6ZmFsc2UsIkhvcml6b250YWxBbGlnbm1lbnQiOjAsIlZlcnRpY2FsQWxpZ25tZW50IjowLCJTbWFydEZvcmVncm91bmQiOm51bGwsIkJhY2tncm91bmRGaWxsVHlwZSI6MCwiTWFyZ2luIjp7IiRpZCI6IjI4NSIsIlRvcCI6MC4wLCJMZWZ0IjowLjAsIlJpZ2h0IjowLjAsIkJvdHRvbSI6MC4wfSwiUGFkZGluZyI6eyIkaWQiOiIyODYiLCJUb3AiOjAuMCwiTGVmdCI6MC4wLCJSaWdodCI6MC4wLCJCb3R0b20iOjAuMH0sIkJhY2tncm91bmQiOnsiJGlkIjoiMjg3IiwiQ29sb3IiOnsiJGlkIjoiMjg4IiwiQSI6MCwiUiI6MjU1LCJHIjoyNTUsIkIiOjI1NX19LCJJc1Zpc2libGUiOnRydWUsIldpZHRoIjowLjAsIkhlaWdodCI6MC4wLCJCb3JkZXJTdHlsZSI6eyIkaWQiOiIyODkiLCJMaW5lQ29sb3IiOm51bGwsIkxpbmVXZWlnaHQiOjAuMCwiTGluZVR5cGUiOjAsIlBhcmVudFN0eWxlIjpudWxsfSwiUGFyZW50U3R5bGUiOm51bGx9LCJEYXRlRm9ybWF0Ijp7IiRpZCI6IjI5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kxIiwiRGF0ZVBhcnRJc1Zpc2libGUiOmZhbHNlLCJUaW1lUGFydElzVmlzaWJsZSI6ZmFsc2V9fSwiV2Vla051bWJlcmluZyI6eyIkaWQiOiIyOTIiLCJGb3JtYXQiOjAsIklzVmlzaWJsZSI6ZmFsc2UsIkxhc3RLbm93blZpc2liaWxpdHlTdGF0ZSI6ZmFsc2V9LCJJc1Zpc2libGUiOnRydWUsIlBhcmVudFN0eWxlIjpudWxsfSwiSW5kZXgiOjAsIlBlcmNlbnRhZ2VDb21wbGV0ZSI6bnVsbCwiUG9zaXRpb24iOnsiUmF0aW8iOjAuMjQwNzM2MDUwMDc1OTU0ODYsIklzQ3VzdG9tIjp0cnVlfSwiRGF0ZUZvcm1hdCI6eyIkcmVmIjoiMjkwIn0sIldlZWtOdW1iZXJpbmciOnsiJGlkIjoiMjkzIiwiRm9ybWF0IjowLCJJc1Zpc2libGUiOmZhbHNlLCJMYXN0S25vd25WaXNpYmlsaXR5U3RhdGUiOmZhbHNlfSwiUmVsYXRlZFRhc2tJZCI6IjAwMDAwMDAwLTAwMDAtMDAwMC0wMDAwLTAwMDAwMDAwMDAwMCIsIklkIjoiMjA3MmFjZDMtODk0OS00MzFlLWIxMTQtODAzYTA4YTA3MmFhIiwiSW1wb3J0SWQiOiJPbGUgS2lyayBDaHJpc3RpYW5zZW4gYnV5cyBzbWFsbCB3b29kd29ya2luZyBzaG9wIiwiVGl0bGUiOiJPbGUgS2lyayBDaHJpc3RpYW5zZW4gYnV5cyBzbWFsbCB3b29kd29ya2luZyBzaG9wIiwiTm90ZSI6bnVsbCwiSHlwZXJsaW5rIjp7IiRpZCI6IjI5NCIsIkFkZHJlc3MiOm51bGwsIlN1YkFkZHJlc3MiOm51bGx9LCJJc0NoYW5nZWQiOmZhbHNlLCJJc05ldyI6ZmFsc2V9LHsiJGlkIjoiMjk1IiwiRGF0ZSI6IjE5MzItMDEtMDFUMjM6NTk6MDBaIiwiU3R5bGUiOnsiJGlkIjoiMjk2IiwiU2hhcGUiOjMsIkNvbm5lY3Rvck1hcmdpbiI6eyIkaWQiOiIyOTciLCJUb3AiOjAuMCwiTGVmdCI6Mi4wLCJSaWdodCI6Mi4wLCJCb3R0b20iOjAuMH0sIkNvbm5lY3RvclN0eWxlIjp7IiRpZCI6IjI5OCIsIkxpbmVDb2xvciI6eyIkcmVmIjoiODQifSwiTGluZVdlaWdodCI6MS4wLCJMaW5lVHlwZSI6MCwiUGFyZW50U3R5bGUiOm51bGx9LCJJc0JlbG93VGltZWJhbmQiOnRydWUsIlBvc2l0aW9uT25UYXNrIjowLCJIaWRlRGF0ZSI6ZmFsc2UsIlNoYXBlU2l6ZSI6MCwiU3BhY2luZyI6MS4wLCJQYWRkaW5nIjp7IiRpZCI6IjI5OSIsIlRvcCI6Ny4wLCJMZWZ0IjozLjAsIlJpZ2h0IjowLjAsIkJvdHRvbSI6Mi4wfSwiU2hhcGVTdHlsZSI6eyIkaWQiOiIzMDAiLCJNYXJnaW4iOnsiJGlkIjoiMzAxIiwiVG9wIjowLjAsIkxlZnQiOjAuMCwiUmlnaHQiOjAuMCwiQm90dG9tIjowLjB9LCJQYWRkaW5nIjp7IiRpZCI6IjMwMiIsIlRvcCI6MC4wLCJMZWZ0IjowLjAsIlJpZ2h0IjowLjAsIkJvdHRvbSI6MC4wfSwiQmFja2dyb3VuZCI6eyIkaWQiOiIzMDMiLCJDb2xvciI6eyIkaWQiOiIzMDQiLCJBIjoyNTUsIlIiOjIwOSwiRyI6MTYsIkIiOjE5fX0sIklzVmlzaWJsZSI6dHJ1ZSwiV2lkdGgiOjEyLjAsIkhlaWdodCI6MTQuMCwiQm9yZGVyU3R5bGUiOnsiJGlkIjoiMzA1IiwiTGluZUNvbG9yIjp7IiRyZWYiOiIyNzAifSwiTGluZVdlaWdodCI6MC4wLCJMaW5lVHlwZSI6MCwiUGFyZW50U3R5bGUiOm51bGx9LCJQYXJlbnRTdHlsZSI6bnVsbH0sIlRpdGxlU3R5bGUiOnsiJGlkIjoiMzA2IiwiRm9udFNldHRpbmdzIjp7IiRpZCI6IjMwNyIsIkZvbnRTaXplIjoxMSwiRm9udE5hbWUiOiJDYWxpYnJpIiwiSXNCb2xkIjpmYWxzZSwiSXNJdGFsaWMiOmZhbHNlLCJJc1VuZGVybGluZWQiOmZhbHNlLCJQYXJlbnRTdHlsZSI6bnVsbH0sIkF1dG9TaXplIjoyLCJGb3JlZ3JvdW5kIjp7IiRpZCI6IjMwOCIsIkNvbG9yIjp7IiRpZCI6IjMwOSIsIkEiOjI1NSwiUiI6MCwiRyI6MCwiQiI6MH19LCJNYXhXaWR0aCI6MjM5LjUxODExMjE4MjYxNzE5LCJNYXhIZWlnaHQiOiJJbmZpbml0eSIsIlNtYXJ0Rm9yZWdyb3VuZElzQWN0aXZlIjpmYWxzZSwiSG9yaXpvbnRhbEFsaWdubWVudCI6MSwiVmVydGljYWxBbGlnbm1lbnQiOjAsIlNtYXJ0Rm9yZWdyb3VuZCI6bnVsbCwiQmFja2dyb3VuZEZpbGxUeXBlIjowLCJNYXJnaW4iOnsiJGlkIjoiMzEwIiwiVG9wIjowLjAsIkxlZnQiOjAuMCwiUmlnaHQiOjAuMCwiQm90dG9tIjowLjB9LCJQYWRkaW5nIjp7IiRpZCI6IjMxMSIsIlRvcCI6MC4wLCJMZWZ0IjowLjAsIlJpZ2h0IjowLjAsIkJvdHRvbSI6MC4wfSwiQmFja2dyb3VuZCI6eyIkaWQiOiIzMTIiLCJDb2xvciI6eyIkaWQiOiIzMTMiLCJBIjowLCJSIjoyNTUsIkciOjI1NSwiQiI6MjU1fX0sIklzVmlzaWJsZSI6dHJ1ZSwiV2lkdGgiOjAuMCwiSGVpZ2h0IjowLjAsIkJvcmRlclN0eWxlIjp7IiRpZCI6IjMxNCIsIkxpbmVDb2xvciI6bnVsbCwiTGluZVdlaWdodCI6MC4wLCJMaW5lVHlwZSI6MCwiUGFyZW50U3R5bGUiOm51bGx9LCJQYXJlbnRTdHlsZSI6bnVsbH0sIkRhdGVTdHlsZSI6eyIkaWQiOiIzMTUiLCJGb250U2V0dGluZ3MiOnsiJGlkIjoiMzE2IiwiRm9udFNpemUiOjEwLCJGb250TmFtZSI6IkNhbGlicmkiLCJJc0JvbGQiOnRydWUsIklzSXRhbGljIjpmYWxzZSwiSXNVbmRlcmxpbmVkIjpmYWxzZSwiUGFyZW50U3R5bGUiOm51bGx9LCJBdXRvU2l6ZSI6MCwiRm9yZWdyb3VuZCI6eyIkaWQiOiIzMTciLCJDb2xvciI6eyIkaWQiOiIzMTgiLCJBIjoyNTUsIlIiOjIwOSwiRyI6NDAsIkIiOjQ2fX0sIk1heFdpZHRoIjoyMDAuMCwiTWF4SGVpZ2h0IjoiSW5maW5pdHkiLCJTbWFydEZvcmVncm91bmRJc0FjdGl2ZSI6ZmFsc2UsIkhvcml6b250YWxBbGlnbm1lbnQiOjEsIlZlcnRpY2FsQWxpZ25tZW50IjowLCJTbWFydEZvcmVncm91bmQiOm51bGwsIkJhY2tncm91bmRGaWxsVHlwZSI6MCwiTWFyZ2luIjp7IiRpZCI6IjMxOSIsIlRvcCI6MC4wLCJMZWZ0IjowLjAsIlJpZ2h0IjowLjAsIkJvdHRvbSI6MC4wfSwiUGFkZGluZyI6eyIkaWQiOiIzMjAiLCJUb3AiOjAuMCwiTGVmdCI6MC4wLCJSaWdodCI6MC4wLCJCb3R0b20iOjAuMH0sIkJhY2tncm91bmQiOnsiJGlkIjoiMzIxIiwiQ29sb3IiOnsiJGlkIjoiMzIyIiwiQSI6MCwiUiI6MjU1LCJHIjoyNTUsIkIiOjI1NX19LCJJc1Zpc2libGUiOnRydWUsIldpZHRoIjowLjAsIkhlaWdodCI6MC4wLCJCb3JkZXJTdHlsZSI6eyIkaWQiOiIzMjMiLCJMaW5lQ29sb3IiOm51bGwsIkxpbmVXZWlnaHQiOjAuMCwiTGluZVR5cGUiOjAsIlBhcmVudFN0eWxlIjpudWxsfSwiUGFyZW50U3R5bGUiOm51bGx9LCJEYXRlRm9ybWF0Ijp7IiRpZCI6IjMy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1IiwiRGF0ZVBhcnRJc1Zpc2libGUiOmZhbHNlLCJUaW1lUGFydElzVmlzaWJsZSI6ZmFsc2V9fSwiV2Vla051bWJlcmluZyI6eyIkaWQiOiIzMjYiLCJGb3JtYXQiOjAsIklzVmlzaWJsZSI6ZmFsc2UsIkxhc3RLbm93blZpc2liaWxpdHlTdGF0ZSI6ZmFsc2V9LCJJc1Zpc2libGUiOnRydWUsIlBhcmVudFN0eWxlIjpudWxsfSwiSW5kZXgiOjEsIlBlcmNlbnRhZ2VDb21wbGV0ZSI6bnVsbCwiUG9zaXRpb24iOnsiUmF0aW8iOjAuMDk3MTQyOTI5ODM0NzQ4MDM3LCJJc0N1c3RvbSI6dHJ1ZX0sIkRhdGVGb3JtYXQiOnsiJHJlZiI6IjMyNCJ9LCJXZWVrTnVtYmVyaW5nIjp7IiRpZCI6IjMyNyIsIkZvcm1hdCI6MCwiSXNWaXNpYmxlIjpmYWxzZSwiTGFzdEtub3duVmlzaWJpbGl0eVN0YXRlIjpmYWxzZX0sIlJlbGF0ZWRUYXNrSWQiOiIwMDAwMDAwMC0wMDAwLTAwMDAtMDAwMC0wMDAwMDAwMDAwMDAiLCJJZCI6ImVmZDQxMWFkLTdlZWMtNGFlNC1iZGI1LWM3MGZlMDhkNWFkNCIsIkltcG9ydElkIjoiU3RhcnRzIG1hbnVmYWN0dXJpbmcgdG95cyIsIlRpdGxlIjoiU3RhcnRzIG1hbnVmYWN0dXJpbmcgdG95cyIsIk5vdGUiOm51bGwsIkh5cGVybGluayI6eyIkaWQiOiIzMjgiLCJBZGRyZXNzIjpudWxsLCJTdWJBZGRyZXNzIjpudWxsfSwiSXNDaGFuZ2VkIjpmYWxzZSwiSXNOZXciOmZhbHNlfSx7IiRpZCI6IjMyOSIsIkRhdGUiOiIxOTM0LTAxLTAxVDIzOjU5OjAwWiIsIlN0eWxlIjp7IiRpZCI6IjMzMCIsIlNoYXBlIjozLCJDb25uZWN0b3JNYXJnaW4iOnsiJGlkIjoiMzMxIiwiVG9wIjowLjAsIkxlZnQiOjIuMCwiUmlnaHQiOjIuMCwiQm90dG9tIjowLjB9LCJDb25uZWN0b3JTdHlsZSI6eyIkaWQiOiIzMzIiLCJMaW5lQ29sb3IiOnsiJHJlZiI6Ijg0In0sIkxpbmVXZWlnaHQiOjEuMCwiTGluZVR5cGUiOjAsIlBhcmVudFN0eWxlIjpudWxsfSwiSXNCZWxvd1RpbWViYW5kIjpmYWxzZSwiUG9zaXRpb25PblRhc2siOjAsIkhpZGVEYXRlIjpmYWxzZSwiU2hhcGVTaXplIjowLCJTcGFjaW5nIjoxLjAsIlBhZGRpbmciOnsiJGlkIjoiMzMzIiwiVG9wIjo3LjAsIkxlZnQiOjMuMCwiUmlnaHQiOjAuMCwiQm90dG9tIjoyLjB9LCJTaGFwZVN0eWxlIjp7IiRpZCI6IjMzNCIsIk1hcmdpbiI6eyIkaWQiOiIzMzUiLCJUb3AiOjAuMCwiTGVmdCI6MC4wLCJSaWdodCI6MC4wLCJCb3R0b20iOjAuMH0sIlBhZGRpbmciOnsiJGlkIjoiMzM2IiwiVG9wIjowLjAsIkxlZnQiOjAuMCwiUmlnaHQiOjAuMCwiQm90dG9tIjowLjB9LCJCYWNrZ3JvdW5kIjp7IiRpZCI6IjMzNyIsIkNvbG9yIjp7IiRpZCI6IjMzOCIsIkEiOjI1NSwiUiI6MjA5LCJHIjoxNiwiQiI6MTl9fSwiSXNWaXNpYmxlIjp0cnVlLCJXaWR0aCI6MTIuMCwiSGVpZ2h0IjoxNC4wLCJCb3JkZXJTdHlsZSI6eyIkaWQiOiIzMzkiLCJMaW5lQ29sb3IiOnsiJHJlZiI6IjI3MCJ9LCJMaW5lV2VpZ2h0IjowLjAsIkxpbmVUeXBlIjowLCJQYXJlbnRTdHlsZSI6bnVsbH0sIlBhcmVudFN0eWxlIjpudWxsfSwiVGl0bGVTdHlsZSI6eyIkaWQiOiIzNDAiLCJGb250U2V0dGluZ3MiOnsiJGlkIjoiMzQxIiwiRm9udFNpemUiOjExLCJGb250TmFtZSI6IkNhbGlicmkiLCJJc0JvbGQiOmZhbHNlLCJJc0l0YWxpYyI6ZmFsc2UsIklzVW5kZXJsaW5lZCI6ZmFsc2UsIlBhcmVudFN0eWxlIjpudWxsfSwiQXV0b1NpemUiOjAsIkZvcmVncm91bmQiOnsiJGlkIjoiMzQyIiwiQ29sb3IiOnsiJGlkIjoiMzQ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0NCIsIlRvcCI6MC4wLCJMZWZ0IjowLjAsIlJpZ2h0IjowLjAsIkJvdHRvbSI6MC4wfSwiUGFkZGluZyI6eyIkaWQiOiIzNDUiLCJUb3AiOjAuMCwiTGVmdCI6MC4wLCJSaWdodCI6MC4wLCJCb3R0b20iOjAuMH0sIkJhY2tncm91bmQiOnsiJGlkIjoiMzQ2IiwiQ29sb3IiOnsiJGlkIjoiMzQ3IiwiQSI6MCwiUiI6MjU1LCJHIjoyNTUsIkIiOjI1NX19LCJJc1Zpc2libGUiOnRydWUsIldpZHRoIjowLjAsIkhlaWdodCI6MC4wLCJCb3JkZXJTdHlsZSI6eyIkaWQiOiIzNDgiLCJMaW5lQ29sb3IiOm51bGwsIkxpbmVXZWlnaHQiOjAuMCwiTGluZVR5cGUiOjAsIlBhcmVudFN0eWxlIjpudWxsfSwiUGFyZW50U3R5bGUiOm51bGx9LCJEYXRlU3R5bGUiOnsiJGlkIjoiMzQ5IiwiRm9udFNldHRpbmdzIjp7IiRpZCI6IjM1MCIsIkZvbnRTaXplIjoxMCwiRm9udE5hbWUiOiJDYWxpYnJpIiwiSXNCb2xkIjp0cnVlLCJJc0l0YWxpYyI6ZmFsc2UsIklzVW5kZXJsaW5lZCI6ZmFsc2UsIlBhcmVudFN0eWxlIjpudWxsfSwiQXV0b1NpemUiOjAsIkZvcmVncm91bmQiOnsiJGlkIjoiMzUxIiwiQ29sb3IiOnsiJGlkIjoiMzUyIiwiQSI6MjU1LCJSIjoyMDksIkciOjQwLCJCIjo0Nn19LCJNYXhXaWR0aCI6MjAwLjAsIk1heEhlaWdodCI6IkluZmluaXR5IiwiU21hcnRGb3JlZ3JvdW5kSXNBY3RpdmUiOmZhbHNlLCJIb3Jpem9udGFsQWxpZ25tZW50IjowLCJWZXJ0aWNhbEFsaWdubWVudCI6MCwiU21hcnRGb3JlZ3JvdW5kIjpudWxsLCJCYWNrZ3JvdW5kRmlsbFR5cGUiOjAsIk1hcmdpbiI6eyIkaWQiOiIzNTMiLCJUb3AiOjAuMCwiTGVmdCI6MC4wLCJSaWdodCI6MC4wLCJCb3R0b20iOjAuMH0sIlBhZGRpbmciOnsiJGlkIjoiMzU0IiwiVG9wIjowLjAsIkxlZnQiOjAuMCwiUmlnaHQiOjAuMCwiQm90dG9tIjowLjB9LCJCYWNrZ3JvdW5kIjp7IiRpZCI6IjM1NSIsIkNvbG9yIjp7IiRpZCI6IjM1NiIsIkEiOjAsIlIiOjI1NSwiRyI6MjU1LCJCIjoyNTV9fSwiSXNWaXNpYmxlIjp0cnVlLCJXaWR0aCI6MC4wLCJIZWlnaHQiOjAuMCwiQm9yZGVyU3R5bGUiOnsiJGlkIjoiMzU3IiwiTGluZUNvbG9yIjpudWxsLCJMaW5lV2VpZ2h0IjowLjAsIkxpbmVUeXBlIjowLCJQYXJlbnRTdHlsZSI6bnVsbH0sIlBhcmVudFN0eWxlIjpudWxsfSwiRGF0ZUZvcm1hdCI6eyIkaWQiOiIz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1OSIsIkRhdGVQYXJ0SXNWaXNpYmxlIjpmYWxzZSwiVGltZVBhcnRJc1Zpc2libGUiOmZhbHNlfX0sIldlZWtOdW1iZXJpbmciOnsiJGlkIjoiMzYwIiwiRm9ybWF0IjowLCJJc1Zpc2libGUiOmZhbHNlLCJMYXN0S25vd25WaXNpYmlsaXR5U3RhdGUiOmZhbHNlfSwiSXNWaXNpYmxlIjp0cnVlLCJQYXJlbnRTdHlsZSI6bnVsbH0sIkluZGV4IjoyLCJQZXJjZW50YWdlQ29tcGxldGUiOm51bGwsIlBvc2l0aW9uIjp7IlJhdGlvIjowLjEwNTM1MzI5MTgyOTQyNzA4LCJJc0N1c3RvbSI6dHJ1ZX0sIkRhdGVGb3JtYXQiOnsiJHJlZiI6IjM1OCJ9LCJXZWVrTnVtYmVyaW5nIjp7IiRpZCI6IjM2MSIsIkZvcm1hdCI6MCwiSXNWaXNpYmxlIjpmYWxzZSwiTGFzdEtub3duVmlzaWJpbGl0eVN0YXRlIjpmYWxzZX0sIlJlbGF0ZWRUYXNrSWQiOiIwMDAwMDAwMC0wMDAwLTAwMDAtMDAwMC0wMDAwMDAwMDAwMDAiLCJJZCI6IjY1YmUyNzAxLWU2MmMtNDQ5My1hY2M1LTk3NzFjZDhiNDUzMiIsIkltcG9ydElkIjoiQ29tcGFueSBuYW1lIGNoYW5nZWQgdG8gTEVHTyIsIlRpdGxlIjoiQ29tcGFueSBuYW1lIGNoYW5nZWQgdG8gTEVHTyIsIk5vdGUiOm51bGwsIkh5cGVybGluayI6eyIkaWQiOiIzNjIiLCJBZGRyZXNzIjpudWxsLCJTdWJBZGRyZXNzIjpudWxsfSwiSXNDaGFuZ2VkIjpmYWxzZSwiSXNOZXciOmZhbHNlfSx7IiRpZCI6IjM2MyIsIkRhdGUiOiIxOTQ3LTAxLTAxVDIzOjU5OjAwWiIsIlN0eWxlIjp7IiRpZCI6IjM2NCIsIlNoYXBlIjozLCJDb25uZWN0b3JNYXJnaW4iOnsiJGlkIjoiMzY1IiwiVG9wIjowLjAsIkxlZnQiOjIuMCwiUmlnaHQiOjIuMCwiQm90dG9tIjowLjB9LCJDb25uZWN0b3JTdHlsZSI6eyIkaWQiOiIzNjYiLCJMaW5lQ29sb3IiOnsiJHJlZiI6Ijg0In0sIkxpbmVXZWlnaHQiOjEuMCwiTGluZVR5cGUiOjAsIlBhcmVudFN0eWxlIjpudWxsfSwiSXNCZWxvd1RpbWViYW5kIjp0cnVlLCJQb3NpdGlvbk9uVGFzayI6MCwiSGlkZURhdGUiOmZhbHNlLCJTaGFwZVNpemUiOjAsIlNwYWNpbmciOjEuMCwiUGFkZGluZyI6eyIkaWQiOiIzNjciLCJUb3AiOjcuMCwiTGVmdCI6My4wLCJSaWdodCI6MC4wLCJCb3R0b20iOjIuMH0sIlNoYXBlU3R5bGUiOnsiJGlkIjoiMzY4IiwiTWFyZ2luIjp7IiRpZCI6IjM2OSIsIlRvcCI6MC4wLCJMZWZ0IjowLjAsIlJpZ2h0IjowLjAsIkJvdHRvbSI6MC4wfSwiUGFkZGluZyI6eyIkaWQiOiIzNzAiLCJUb3AiOjAuMCwiTGVmdCI6MC4wLCJSaWdodCI6MC4wLCJCb3R0b20iOjAuMH0sIkJhY2tncm91bmQiOnsiJGlkIjoiMzcxIiwiQ29sb3IiOnsiJGlkIjoiMzcyIiwiQSI6MjU1LCJSIjoyMDksIkciOjE2LCJCIjoxOX19LCJJc1Zpc2libGUiOnRydWUsIldpZHRoIjoxMi4wLCJIZWlnaHQiOjE0LjAsIkJvcmRlclN0eWxlIjp7IiRpZCI6IjM3MyIsIkxpbmVDb2xvciI6eyIkcmVmIjoiMjcwIn0sIkxpbmVXZWlnaHQiOjAuMCwiTGluZVR5cGUiOjAsIlBhcmVudFN0eWxlIjpudWxsfSwiUGFyZW50U3R5bGUiOm51bGx9LCJUaXRsZVN0eWxlIjp7IiRpZCI6IjM3NCIsIkZvbnRTZXR0aW5ncyI6eyIkaWQiOiIzNzUiLCJGb250U2l6ZSI6MTEsIkZvbnROYW1lIjoiQ2FsaWJyaSIsIklzQm9sZCI6ZmFsc2UsIklzSXRhbGljIjpmYWxzZSwiSXNVbmRlcmxpbmVkIjpmYWxzZSwiUGFyZW50U3R5bGUiOm51bGx9LCJBdXRvU2l6ZSI6MiwiRm9yZWdyb3VuZCI6eyIkaWQiOiIzNzYiLCJDb2xvciI6eyIkaWQiOiIzNzciLCJBIjoyNTUsIlIiOjAsIkciOjAsIkIiOjB9fSwiTWF4V2lkdGgiOjI1OC44OTc3MDUwNzgxMjUsIk1heEhlaWdodCI6IkluZmluaXR5IiwiU21hcnRGb3JlZ3JvdW5kSXNBY3RpdmUiOmZhbHNlLCJIb3Jpem9udGFsQWxpZ25tZW50IjoxLCJWZXJ0aWNhbEFsaWdubWVudCI6MCwiU21hcnRGb3JlZ3JvdW5kIjpudWxsLCJCYWNrZ3JvdW5kRmlsbFR5cGUiOjAsIk1hcmdpbiI6eyIkaWQiOiIzNzgiLCJUb3AiOjAuMCwiTGVmdCI6MC4wLCJSaWdodCI6MC4wLCJCb3R0b20iOjAuMH0sIlBhZGRpbmciOnsiJGlkIjoiMzc5IiwiVG9wIjowLjAsIkxlZnQiOjAuMCwiUmlnaHQiOjAuMCwiQm90dG9tIjowLjB9LCJCYWNrZ3JvdW5kIjp7IiRpZCI6IjM4MCIsIkNvbG9yIjp7IiRpZCI6IjM4MSIsIkEiOjAsIlIiOjI1NSwiRyI6MjU1LCJCIjoyNTV9fSwiSXNWaXNpYmxlIjp0cnVlLCJXaWR0aCI6MC4wLCJIZWlnaHQiOjAuMCwiQm9yZGVyU3R5bGUiOnsiJGlkIjoiMzgyIiwiTGluZUNvbG9yIjpudWxsLCJMaW5lV2VpZ2h0IjowLjAsIkxpbmVUeXBlIjowLCJQYXJlbnRTdHlsZSI6bnVsbH0sIlBhcmVudFN0eWxlIjpudWxsfSwiRGF0ZVN0eWxlIjp7IiRpZCI6IjM4MyIsIkZvbnRTZXR0aW5ncyI6eyIkaWQiOiIzODQiLCJGb250U2l6ZSI6MTAsIkZvbnROYW1lIjoiQ2FsaWJyaSIsIklzQm9sZCI6dHJ1ZSwiSXNJdGFsaWMiOmZhbHNlLCJJc1VuZGVybGluZWQiOmZhbHNlLCJQYXJlbnRTdHlsZSI6bnVsbH0sIkF1dG9TaXplIjowLCJGb3JlZ3JvdW5kIjp7IiRpZCI6IjM4NSIsIkNvbG9yIjp7IiRpZCI6IjM4Ni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Mzg3IiwiVG9wIjowLjAsIkxlZnQiOjAuMCwiUmlnaHQiOjAuMCwiQm90dG9tIjowLjB9LCJQYWRkaW5nIjp7IiRpZCI6IjM4OCIsIlRvcCI6MC4wLCJMZWZ0IjowLjAsIlJpZ2h0IjowLjAsIkJvdHRvbSI6MC4wfSwiQmFja2dyb3VuZCI6eyIkaWQiOiIzODkiLCJDb2xvciI6eyIkaWQiOiIzOTAiLCJBIjowLCJSIjoyNTUsIkciOjI1NSwiQiI6MjU1fX0sIklzVmlzaWJsZSI6dHJ1ZSwiV2lkdGgiOjAuMCwiSGVpZ2h0IjowLjAsIkJvcmRlclN0eWxlIjp7IiRpZCI6IjM5MSIsIkxpbmVDb2xvciI6bnVsbCwiTGluZVdlaWdodCI6MC4wLCJMaW5lVHlwZSI6MCwiUGFyZW50U3R5bGUiOm51bGx9LCJQYXJlbnRTdHlsZSI6bnVsbH0sIkRhdGVGb3JtYXQiOnsiJGlkIjoiMzk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TMiLCJEYXRlUGFydElzVmlzaWJsZSI6ZmFsc2UsIlRpbWVQYXJ0SXNWaXNpYmxlIjpmYWxzZX19LCJXZWVrTnVtYmVyaW5nIjp7IiRpZCI6IjM5NCIsIkZvcm1hdCI6MCwiSXNWaXNpYmxlIjpmYWxzZSwiTGFzdEtub3duVmlzaWJpbGl0eVN0YXRlIjpmYWxzZX0sIklzVmlzaWJsZSI6dHJ1ZSwiUGFyZW50U3R5bGUiOm51bGx9LCJJbmRleCI6MywiUGVyY2VudGFnZUNvbXBsZXRlIjpudWxsLCJQb3NpdGlvbiI6eyJSYXRpbyI6MC4xNTM1ODQ4NjUyODc0OTgxOCwiSXNDdXN0b20iOnRydWV9LCJEYXRlRm9ybWF0Ijp7IiRyZWYiOiIzOTIifSwiV2Vla051bWJlcmluZyI6eyIkaWQiOiIzOTUiLCJGb3JtYXQiOjAsIklzVmlzaWJsZSI6ZmFsc2UsIkxhc3RLbm93blZpc2liaWxpdHlTdGF0ZSI6ZmFsc2V9LCJSZWxhdGVkVGFza0lkIjoiMDAwMDAwMDAtMDAwMC0wMDAwLTAwMDAtMDAwMDAwMDAwMDAwIiwiSWQiOiI2ZWYyNGU1MC0yMmYyLTQ5MmYtOTY0Yy1jMjM2MTgzMTgyZjEiLCJJbXBvcnRJZCI6IkNvbXBhbnkgYmVnaW5zIG1hbnVmYWN0dXJpbmcgcGxhc3RpYyB0b3lzIiwiVGl0bGUiOiJDb21wYW55IGJlZ2lucyBtYW51ZmFjdHVyaW5nIHBsYXN0aWMgdG95cyIsIk5vdGUiOm51bGwsIkh5cGVybGluayI6eyIkaWQiOiIzOTYiLCJBZGRyZXNzIjpudWxsLCJTdWJBZGRyZXNzIjpudWxsfSwiSXNDaGFuZ2VkIjpmYWxzZSwiSXNOZXciOmZhbHNlfSx7IiRpZCI6IjM5NyIsIkRhdGUiOiIxOTQ5LTAxLTAxVDIzOjU5OjAwWiIsIlN0eWxlIjp7IiRpZCI6IjM5OCIsIlNoYXBlIjozLCJDb25uZWN0b3JNYXJnaW4iOnsiJGlkIjoiMzk5IiwiVG9wIjowLjAsIkxlZnQiOjIuMCwiUmlnaHQiOjIuMCwiQm90dG9tIjowLjB9LCJDb25uZWN0b3JTdHlsZSI6eyIkaWQiOiI0MDAiLCJMaW5lQ29sb3IiOnsiJHJlZiI6Ijg0In0sIkxpbmVXZWlnaHQiOjEuMCwiTGluZVR5cGUiOjAsIlBhcmVudFN0eWxlIjpudWxsfSwiSXNCZWxvd1RpbWViYW5kIjpmYWxzZSwiUG9zaXRpb25PblRhc2siOjAsIkhpZGVEYXRlIjpmYWxzZSwiU2hhcGVTaXplIjowLCJTcGFjaW5nIjoxLjAsIlBhZGRpbmciOnsiJGlkIjoiNDAxIiwiVG9wIjo3LjAsIkxlZnQiOjMuMCwiUmlnaHQiOjAuMCwiQm90dG9tIjoyLjB9LCJTaGFwZVN0eWxlIjp7IiRpZCI6IjQwMiIsIk1hcmdpbiI6eyIkaWQiOiI0MDMiLCJUb3AiOjAuMCwiTGVmdCI6MC4wLCJSaWdodCI6MC4wLCJCb3R0b20iOjAuMH0sIlBhZGRpbmciOnsiJGlkIjoiNDA0IiwiVG9wIjowLjAsIkxlZnQiOjAuMCwiUmlnaHQiOjAuMCwiQm90dG9tIjowLjB9LCJCYWNrZ3JvdW5kIjp7IiRpZCI6IjQwNSIsIkNvbG9yIjp7IiRpZCI6IjQwNiIsIkEiOjI1NSwiUiI6MjA5LCJHIjoxNiwiQiI6MTl9fSwiSXNWaXNpYmxlIjp0cnVlLCJXaWR0aCI6MTIuMCwiSGVpZ2h0IjoxNC4wLCJCb3JkZXJTdHlsZSI6eyIkaWQiOiI0MDciLCJMaW5lQ29sb3IiOnsiJHJlZiI6IjI3MCJ9LCJMaW5lV2VpZ2h0IjowLjAsIkxpbmVUeXBlIjowLCJQYXJlbnRTdHlsZSI6bnVsbH0sIlBhcmVudFN0eWxlIjpudWxsfSwiVGl0bGVTdHlsZSI6eyIkaWQiOiI0MDgiLCJGb250U2V0dGluZ3MiOnsiJGlkIjoiNDA5IiwiRm9udFNpemUiOjExLCJGb250TmFtZSI6IkNhbGlicmkiLCJJc0JvbGQiOmZhbHNlLCJJc0l0YWxpYyI6ZmFsc2UsIklzVW5kZXJsaW5lZCI6ZmFsc2UsIlBhcmVudFN0eWxlIjpudWxsfSwiQXV0b1NpemUiOjIsIkZvcmVncm91bmQiOnsiJGlkIjoiNDEwIiwiQ29sb3IiOnsiJGlkIjoiNDExIiwiQSI6MjU1LCJSIjowLCJHIjowLCJCIjowfX0sIk1heFdpZHRoIjoxNTguNDg5MjEyMDM2MTMyODEsIk1heEhlaWdodCI6IkluZmluaXR5IiwiU21hcnRGb3JlZ3JvdW5kSXNBY3RpdmUiOmZhbHNlLCJIb3Jpem9udGFsQWxpZ25tZW50IjoxLCJWZXJ0aWNhbEFsaWdubWVudCI6MCwiU21hcnRGb3JlZ3JvdW5kIjpudWxsLCJCYWNrZ3JvdW5kRmlsbFR5cGUiOjAsIk1hcmdpbiI6eyIkaWQiOiI0MTIiLCJUb3AiOjAuMCwiTGVmdCI6MC4wLCJSaWdodCI6MC4wLCJCb3R0b20iOjAuMH0sIlBhZGRpbmciOnsiJGlkIjoiNDEzIiwiVG9wIjowLjAsIkxlZnQiOjAuMCwiUmlnaHQiOjAuMCwiQm90dG9tIjowLjB9LCJCYWNrZ3JvdW5kIjp7IiRpZCI6IjQxNCIsIkNvbG9yIjp7IiRpZCI6IjQxNSIsIkEiOjAsIlIiOjI1NSwiRyI6MjU1LCJCIjoyNTV9fSwiSXNWaXNpYmxlIjp0cnVlLCJXaWR0aCI6MC4wLCJIZWlnaHQiOjAuMCwiQm9yZGVyU3R5bGUiOnsiJGlkIjoiNDE2IiwiTGluZUNvbG9yIjpudWxsLCJMaW5lV2VpZ2h0IjowLjAsIkxpbmVUeXBlIjowLCJQYXJlbnRTdHlsZSI6bnVsbH0sIlBhcmVudFN0eWxlIjpudWxsfSwiRGF0ZVN0eWxlIjp7IiRpZCI6IjQxNyIsIkZvbnRTZXR0aW5ncyI6eyIkaWQiOiI0MTgiLCJGb250U2l6ZSI6MTAsIkZvbnROYW1lIjoiQ2FsaWJyaSIsIklzQm9sZCI6dHJ1ZSwiSXNJdGFsaWMiOmZhbHNlLCJJc1VuZGVybGluZWQiOmZhbHNlLCJQYXJlbnRTdHlsZSI6bnVsbH0sIkF1dG9TaXplIjowLCJGb3JlZ3JvdW5kIjp7IiRpZCI6IjQxOSIsIkNvbG9yIjp7IiRpZCI6IjQyMC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NDIxIiwiVG9wIjowLjAsIkxlZnQiOjAuMCwiUmlnaHQiOjAuMCwiQm90dG9tIjowLjB9LCJQYWRkaW5nIjp7IiRpZCI6IjQyMiIsIlRvcCI6MC4wLCJMZWZ0IjowLjAsIlJpZ2h0IjowLjAsIkJvdHRvbSI6MC4wfSwiQmFja2dyb3VuZCI6eyIkaWQiOiI0MjMiLCJDb2xvciI6eyIkaWQiOiI0MjQiLCJBIjowLCJSIjoyNTUsIkciOjI1NSwiQiI6MjU1fX0sIklzVmlzaWJsZSI6dHJ1ZSwiV2lkdGgiOjAuMCwiSGVpZ2h0IjowLjAsIkJvcmRlclN0eWxlIjp7IiRpZCI6IjQyNSIsIkxpbmVDb2xvciI6bnVsbCwiTGluZVdlaWdodCI6MC4wLCJMaW5lVHlwZSI6MCwiUGFyZW50U3R5bGUiOm51bGx9LCJQYXJlbnRTdHlsZSI6bnVsbH0sIkRhdGVGb3JtYXQiOnsiJGlkIjoiNDI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jciLCJEYXRlUGFydElzVmlzaWJsZSI6ZmFsc2UsIlRpbWVQYXJ0SXNWaXNpYmxlIjpmYWxzZX19LCJXZWVrTnVtYmVyaW5nIjp7IiRpZCI6IjQyOCIsIkZvcm1hdCI6MCwiSXNWaXNpYmxlIjpmYWxzZSwiTGFzdEtub3duVmlzaWJpbGl0eVN0YXRlIjpmYWxzZX0sIklzVmlzaWJsZSI6dHJ1ZSwiUGFyZW50U3R5bGUiOm51bGx9LCJJbmRleCI6NCwiUGVyY2VudGFnZUNvbXBsZXRlIjpudWxsLCJQb3NpdGlvbiI6eyJSYXRpbyI6MC4xNjcwODc4OTQwMTU4NDIsIklzQ3VzdG9tIjp0cnVlfSwiRGF0ZUZvcm1hdCI6eyIkcmVmIjoiNDI2In0sIldlZWtOdW1iZXJpbmciOnsiJGlkIjoiNDI5IiwiRm9ybWF0IjowLCJJc1Zpc2libGUiOmZhbHNlLCJMYXN0S25vd25WaXNpYmlsaXR5U3RhdGUiOmZhbHNlfSwiUmVsYXRlZFRhc2tJZCI6IjAwMDAwMDAwLTAwMDAtMDAwMC0wMDAwLTAwMDAwMDAwMDAwMCIsIklkIjoiYTQwOWIyNGUtMGQzNS00ZWM5LWEwZDYtYzVjOTQ2NjdkZTAxIiwiSW1wb3J0SWQiOiJQcm9kdWNlcyBmaXJzdCBBdXRvbWF0aWMgQmluZGluZyBCcmlja3MiLCJUaXRsZSI6IkZpcnN0IEF1dG9tYXRpYyBCaW5kaW5nIEJyaWNrcyIsIk5vdGUiOm51bGwsIkh5cGVybGluayI6eyIkaWQiOiI0MzAiLCJBZGRyZXNzIjpudWxsLCJTdWJBZGRyZXNzIjpudWxsfSwiSXNDaGFuZ2VkIjpmYWxzZSwiSXNOZXciOmZhbHNlfSx7IiRpZCI6IjQzMSIsIkRhdGUiOiIxOTU0LTAxLTAxVDIzOjU5OjAwWiIsIlN0eWxlIjp7IiRpZCI6IjQzMiIsIlNoYXBlIjozLCJDb25uZWN0b3JNYXJnaW4iOnsiJGlkIjoiNDMzIiwiVG9wIjowLjAsIkxlZnQiOjIuMCwiUmlnaHQiOjIuMCwiQm90dG9tIjowLjB9LCJDb25uZWN0b3JTdHlsZSI6eyIkaWQiOiI0MzQiLCJMaW5lQ29sb3IiOnsiJHJlZiI6Ijg0In0sIkxpbmVXZWlnaHQiOjEuMCwiTGluZVR5cGUiOjAsIlBhcmVudFN0eWxlIjpudWxsfSwiSXNCZWxvd1RpbWViYW5kIjpmYWxzZSwiUG9zaXRpb25PblRhc2siOjAsIkhpZGVEYXRlIjpmYWxzZSwiU2hhcGVTaXplIjowLCJTcGFjaW5nIjoxLjAsIlBhZGRpbmciOnsiJGlkIjoiNDM1IiwiVG9wIjo3LjAsIkxlZnQiOjMuMCwiUmlnaHQiOjAuMCwiQm90dG9tIjoyLjB9LCJTaGFwZVN0eWxlIjp7IiRpZCI6IjQzNiIsIk1hcmdpbiI6eyIkaWQiOiI0MzciLCJUb3AiOjAuMCwiTGVmdCI6MC4wLCJSaWdodCI6MC4wLCJCb3R0b20iOjAuMH0sIlBhZGRpbmciOnsiJGlkIjoiNDM4IiwiVG9wIjowLjAsIkxlZnQiOjAuMCwiUmlnaHQiOjAuMCwiQm90dG9tIjowLjB9LCJCYWNrZ3JvdW5kIjp7IiRpZCI6IjQzOSIsIkNvbG9yIjp7IiRpZCI6IjQ0MCIsIkEiOjI1NSwiUiI6MjA5LCJHIjoxNiwiQiI6MTl9fSwiSXNWaXNpYmxlIjp0cnVlLCJXaWR0aCI6MTIuMCwiSGVpZ2h0IjoxNC4wLCJCb3JkZXJTdHlsZSI6eyIkaWQiOiI0NDEiLCJMaW5lQ29sb3IiOnsiJHJlZiI6IjI3MCJ9LCJMaW5lV2VpZ2h0IjowLjAsIkxpbmVUeXBlIjowLCJQYXJlbnRTdHlsZSI6bnVsbH0sIlBhcmVudFN0eWxlIjpudWxsfSwiVGl0bGVTdHlsZSI6eyIkaWQiOiI0NDIiLCJGb250U2V0dGluZ3MiOnsiJGlkIjoiNDQzIiwiRm9udFNpemUiOjExLCJGb250TmFtZSI6IkNhbGlicmkiLCJJc0JvbGQiOmZhbHNlLCJJc0l0YWxpYyI6ZmFsc2UsIklzVW5kZXJsaW5lZCI6ZmFsc2UsIlBhcmVudFN0eWxlIjpudWxsfSwiQXV0b1NpemUiOjAsIkZvcmVncm91bmQiOnsiJGlkIjoiNDQ0IiwiQ29sb3IiOnsiJGlkIjoiNDQ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0NiIsIlRvcCI6MC4wLCJMZWZ0IjowLjAsIlJpZ2h0IjowLjAsIkJvdHRvbSI6MC4wfSwiUGFkZGluZyI6eyIkaWQiOiI0NDciLCJUb3AiOjAuMCwiTGVmdCI6MC4wLCJSaWdodCI6MC4wLCJCb3R0b20iOjAuMH0sIkJhY2tncm91bmQiOnsiJGlkIjoiNDQ4IiwiQ29sb3IiOnsiJGlkIjoiNDQ5IiwiQSI6MCwiUiI6MjU1LCJHIjoyNTUsIkIiOjI1NX19LCJJc1Zpc2libGUiOnRydWUsIldpZHRoIjowLjAsIkhlaWdodCI6MC4wLCJCb3JkZXJTdHlsZSI6eyIkaWQiOiI0NTAiLCJMaW5lQ29sb3IiOm51bGwsIkxpbmVXZWlnaHQiOjAuMCwiTGluZVR5cGUiOjAsIlBhcmVudFN0eWxlIjpudWxsfSwiUGFyZW50U3R5bGUiOm51bGx9LCJEYXRlU3R5bGUiOnsiJGlkIjoiNDUxIiwiRm9udFNldHRpbmdzIjp7IiRpZCI6IjQ1MiIsIkZvbnRTaXplIjoxMCwiRm9udE5hbWUiOiJDYWxpYnJpIiwiSXNCb2xkIjp0cnVlLCJJc0l0YWxpYyI6ZmFsc2UsIklzVW5kZXJsaW5lZCI6ZmFsc2UsIlBhcmVudFN0eWxlIjpudWxsfSwiQXV0b1NpemUiOjAsIkZvcmVncm91bmQiOnsiJGlkIjoiNDUzIiwiQ29sb3IiOnsiJGlkIjoiNDU0IiwiQSI6MjU1LCJSIjoyMDksIkciOjQwLCJCIjo0Nn19LCJNYXhXaWR0aCI6MjAwLjAsIk1heEhlaWdodCI6IkluZmluaXR5IiwiU21hcnRGb3JlZ3JvdW5kSXNBY3RpdmUiOmZhbHNlLCJIb3Jpem9udGFsQWxpZ25tZW50IjowLCJWZXJ0aWNhbEFsaWdubWVudCI6MCwiU21hcnRGb3JlZ3JvdW5kIjpudWxsLCJCYWNrZ3JvdW5kRmlsbFR5cGUiOjAsIk1hcmdpbiI6eyIkaWQiOiI0NTUiLCJUb3AiOjAuMCwiTGVmdCI6MC4wLCJSaWdodCI6MC4wLCJCb3R0b20iOjAuMH0sIlBhZGRpbmciOnsiJGlkIjoiNDU2IiwiVG9wIjowLjAsIkxlZnQiOjAuMCwiUmlnaHQiOjAuMCwiQm90dG9tIjowLjB9LCJCYWNrZ3JvdW5kIjp7IiRpZCI6IjQ1NyIsIkNvbG9yIjp7IiRpZCI6IjQ1OCIsIkEiOjAsIlIiOjI1NSwiRyI6MjU1LCJCIjoyNTV9fSwiSXNWaXNpYmxlIjp0cnVlLCJXaWR0aCI6MC4wLCJIZWlnaHQiOjAuMCwiQm9yZGVyU3R5bGUiOnsiJGlkIjoiNDU5IiwiTGluZUNvbG9yIjpudWxsLCJMaW5lV2VpZ2h0IjowLjAsIkxpbmVUeXBlIjowLCJQYXJlbnRTdHlsZSI6bnVsbH0sIlBhcmVudFN0eWxlIjpudWxsfSwiRGF0ZUZvcm1hdCI6eyIkaWQiOiI0Nj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2MSIsIkRhdGVQYXJ0SXNWaXNpYmxlIjpmYWxzZSwiVGltZVBhcnRJc1Zpc2libGUiOmZhbHNlfX0sIldlZWtOdW1iZXJpbmciOnsiJGlkIjoiNDYyIiwiRm9ybWF0IjowLCJJc1Zpc2libGUiOmZhbHNlLCJMYXN0S25vd25WaXNpYmlsaXR5U3RhdGUiOmZhbHNlfSwiSXNWaXNpYmxlIjp0cnVlLCJQYXJlbnRTdHlsZSI6bnVsbH0sIkluZGV4Ijo1LCJQZXJjZW50YWdlQ29tcGxldGUiOm51bGwsIlBvc2l0aW9uIjp7IlJhdGlvIjowLjI4MTk0NTg3MTQyMzc5MTk2LCJJc0N1c3RvbSI6dHJ1ZX0sIkRhdGVGb3JtYXQiOnsiJHJlZiI6IjQ2MCJ9LCJXZWVrTnVtYmVyaW5nIjp7IiRpZCI6IjQ2MyIsIkZvcm1hdCI6MCwiSXNWaXNpYmxlIjpmYWxzZSwiTGFzdEtub3duVmlzaWJpbGl0eVN0YXRlIjpmYWxzZX0sIlJlbGF0ZWRUYXNrSWQiOiIwMDAwMDAwMC0wMDAwLTAwMDAtMDAwMC0wMDAwMDAwMDAwMDAiLCJJZCI6Ijg1YmYwMjdkLWE0MWItNDEzNS05M2IxLTg3YzQ3MTFmMjllYSIsIkltcG9ydElkIjoiRmlyc3QgTGVnbyB3aW5kb3dzIGFuZCBkb29ycyIsIlRpdGxlIjoiRmlyc3QgTGVnbyB3aW5kb3dzIGFuZCBkb29ycyIsIk5vdGUiOm51bGwsIkh5cGVybGluayI6eyIkaWQiOiI0NjQiLCJBZGRyZXNzIjpudWxsLCJTdWJBZGRyZXNzIjpudWxsfSwiSXNDaGFuZ2VkIjpmYWxzZSwiSXNOZXciOmZhbHNlfSx7IiRpZCI6IjQ2NSIsIkRhdGUiOiIxOTU4LTAxLTI4VDIzOjU5OjAwWiIsIlN0eWxlIjp7IiRpZCI6IjQ2NiIsIlNoYXBlIjoxNCwiQ29ubmVjdG9yTWFyZ2luIjp7IiRpZCI6IjQ2NyIsIlRvcCI6MC4wLCJMZWZ0IjoyLjAsIlJpZ2h0IjoyLjAsIkJvdHRvbSI6MC4wfSwiQ29ubmVjdG9yU3R5bGUiOnsiJGlkIjoiNDY4IiwiTGluZUNvbG9yIjp7IiRyZWYiOiI4NCJ9LCJMaW5lV2VpZ2h0IjoxLjAsIkxpbmVUeXBlIjowLCJQYXJlbnRTdHlsZSI6bnVsbH0sIklzQmVsb3dUaW1lYmFuZCI6dHJ1ZSwiUG9zaXRpb25PblRhc2siOjAsIkhpZGVEYXRlIjpmYWxzZSwiU2hhcGVTaXplIjoxLCJTcGFjaW5nIjoxLjAsIlBhZGRpbmciOnsiJGlkIjoiNDY5IiwiVG9wIjo3LjAsIkxlZnQiOjMuMCwiUmlnaHQiOjAuMCwiQm90dG9tIjoyLjB9LCJTaGFwZVN0eWxlIjp7IiRpZCI6IjQ3MCIsIk1hcmdpbiI6eyIkaWQiOiI0NzEiLCJUb3AiOjAuMCwiTGVmdCI6MC4wLCJSaWdodCI6MC4wLCJCb3R0b20iOjAuMH0sIlBhZGRpbmciOnsiJGlkIjoiNDcyIiwiVG9wIjowLjAsIkxlZnQiOjAuMCwiUmlnaHQiOjAuMCwiQm90dG9tIjowLjB9LCJCYWNrZ3JvdW5kIjp7IiRpZCI6IjQ3MyIsIkNvbG9yIjp7IiRpZCI6IjQ3NCIsIkEiOjI1NSwiUiI6MjA5LCJHIjoxNiwiQiI6MTl9fSwiSXNWaXNpYmxlIjp0cnVlLCJXaWR0aCI6MTguMCwiSGVpZ2h0IjoyMC4wLCJCb3JkZXJTdHlsZSI6eyIkaWQiOiI0NzUiLCJMaW5lQ29sb3IiOnsiJHJlZiI6IjI3MCJ9LCJMaW5lV2VpZ2h0IjowLjAsIkxpbmVUeXBlIjowLCJQYXJlbnRTdHlsZSI6bnVsbH0sIlBhcmVudFN0eWxlIjpudWxsfSwiVGl0bGVTdHlsZSI6eyIkaWQiOiI0NzYiLCJGb250U2V0dGluZ3MiOnsiJGlkIjoiNDc3IiwiRm9udFNpemUiOjExLCJGb250TmFtZSI6IkNhbGlicmkiLCJJc0JvbGQiOnRydWUsIklzSXRhbGljIjpmYWxzZSwiSXNVbmRlcmxpbmVkIjp0cnVlLCJQYXJlbnRTdHlsZSI6bnVsbH0sIkF1dG9TaXplIjoyLCJGb3JlZ3JvdW5kIjp7IiRpZCI6IjQ3OCIsIkNvbG9yIjp7IiRpZCI6IjQ3OSIsIkEiOjI1NSwiUiI6MCwiRyI6MCwiQiI6MH19LCJNYXhXaWR0aCI6MjMzLjczNDQ4MTgxMTUyMzQ0LCJNYXhIZWlnaHQiOiJJbmZpbml0eSIsIlNtYXJ0Rm9yZWdyb3VuZElzQWN0aXZlIjpmYWxzZSwiSG9yaXpvbnRhbEFsaWdubWVudCI6MSwiVmVydGljYWxBbGlnbm1lbnQiOjAsIlNtYXJ0Rm9yZWdyb3VuZCI6bnVsbCwiQmFja2dyb3VuZEZpbGxUeXBlIjowLCJNYXJnaW4iOnsiJGlkIjoiNDgwIiwiVG9wIjowLjAsIkxlZnQiOjAuMCwiUmlnaHQiOjAuMCwiQm90dG9tIjowLjB9LCJQYWRkaW5nIjp7IiRpZCI6IjQ4MSIsIlRvcCI6MC4wLCJMZWZ0IjowLjAsIlJpZ2h0IjowLjAsIkJvdHRvbSI6MC4wfSwiQmFja2dyb3VuZCI6eyIkaWQiOiI0ODIiLCJDb2xvciI6eyIkaWQiOiI0ODMiLCJBIjowLCJSIjoyNTUsIkciOjI1NSwiQiI6MjU1fX0sIklzVmlzaWJsZSI6dHJ1ZSwiV2lkdGgiOjAuMCwiSGVpZ2h0IjowLjAsIkJvcmRlclN0eWxlIjp7IiRpZCI6IjQ4NCIsIkxpbmVDb2xvciI6bnVsbCwiTGluZVdlaWdodCI6MC4wLCJMaW5lVHlwZSI6MCwiUGFyZW50U3R5bGUiOm51bGx9LCJQYXJlbnRTdHlsZSI6bnVsbH0sIkRhdGVTdHlsZSI6eyIkaWQiOiI0ODUiLCJGb250U2V0dGluZ3MiOnsiJGlkIjoiNDg2IiwiRm9udFNpemUiOjEwLCJGb250TmFtZSI6IkNhbGlicmkiLCJJc0JvbGQiOnRydWUsIklzSXRhbGljIjpmYWxzZSwiSXNVbmRlcmxpbmVkIjpmYWxzZSwiUGFyZW50U3R5bGUiOm51bGx9LCJBdXRvU2l6ZSI6MCwiRm9yZWdyb3VuZCI6eyIkaWQiOiI0ODciLCJDb2xvciI6eyIkaWQiOiI0ODgiLCJBIjoyNTUsIlIiOjIwOSwiRyI6NDAsIkIiOjQ2fX0sIk1heFdpZHRoIjoyMDAuMCwiTWF4SGVpZ2h0IjoiSW5maW5pdHkiLCJTbWFydEZvcmVncm91bmRJc0FjdGl2ZSI6ZmFsc2UsIkhvcml6b250YWxBbGlnbm1lbnQiOjAsIlZlcnRpY2FsQWxpZ25tZW50IjowLCJTbWFydEZvcmVncm91bmQiOm51bGwsIkJhY2tncm91bmRGaWxsVHlwZSI6MCwiTWFyZ2luIjp7IiRpZCI6IjQ4OSIsIlRvcCI6MC4wLCJMZWZ0IjowLjAsIlJpZ2h0IjowLjAsIkJvdHRvbSI6MC4wfSwiUGFkZGluZyI6eyIkaWQiOiI0OTAiLCJUb3AiOjAuMCwiTGVmdCI6MC4wLCJSaWdodCI6MC4wLCJCb3R0b20iOjAuMH0sIkJhY2tncm91bmQiOnsiJGlkIjoiNDkxIiwiQ29sb3IiOnsiJGlkIjoiNDkyIiwiQSI6MCwiUiI6MjU1LCJHIjoyNTUsIkIiOjI1NX19LCJJc1Zpc2libGUiOnRydWUsIldpZHRoIjowLjAsIkhlaWdodCI6MC4wLCJCb3JkZXJTdHlsZSI6eyIkaWQiOiI0OTMiLCJMaW5lQ29sb3IiOm51bGwsIkxpbmVXZWlnaHQiOjAuMCwiTGluZVR5cGUiOjAsIlBhcmVudFN0eWxlIjpudWxsfSwiUGFyZW50U3R5bGUiOm51bGx9LCJEYXRlRm9ybWF0Ijp7IiRpZCI6IjQ5N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Q5NSIsIkRhdGVQYXJ0SXNWaXNpYmxlIjpmYWxzZSwiVGltZVBhcnRJc1Zpc2libGUiOmZhbHNlfX0sIldlZWtOdW1iZXJpbmciOnsiJGlkIjoiNDk2IiwiRm9ybWF0IjowLCJJc1Zpc2libGUiOmZhbHNlLCJMYXN0S25vd25WaXNpYmlsaXR5U3RhdGUiOmZhbHNlfSwiSXNWaXNpYmxlIjp0cnVlLCJQYXJlbnRTdHlsZSI6bnVsbH0sIkluZGV4Ijo2LCJQZXJjZW50YWdlQ29tcGxldGUiOm51bGwsIlBvc2l0aW9uIjp7IlJhdGlvIjowLjI5MDA5MTE3OTAzNTMyODA1LCJJc0N1c3RvbSI6dHJ1ZX0sIkRhdGVGb3JtYXQiOnsiJHJlZiI6IjQ5NCJ9LCJXZWVrTnVtYmVyaW5nIjp7IiRpZCI6IjQ5NyIsIkZvcm1hdCI6MCwiSXNWaXNpYmxlIjpmYWxzZSwiTGFzdEtub3duVmlzaWJpbGl0eVN0YXRlIjpmYWxzZX0sIlJlbGF0ZWRUYXNrSWQiOiIwMDAwMDAwMC0wMDAwLTAwMDAtMDAwMC0wMDAwMDAwMDAwMDAiLCJJZCI6ImNiMDY4ZTE1LTZkYTItNGIxYi1iOTE0LTIzOGJmMDYyNzBjNyIsIkltcG9ydElkIjoiTGVnbyBwYXRlbnRzIHRoZSBicmljayBkZXNpZ24gd2Uga25vdyB0b2RheSIsIlRpdGxlIjoiTGVnbyBwYXRlbnRzIHRoZSBicmljayBkZXNpZ24gd2Uga25vdyB0b2RheSIsIk5vdGUiOm51bGwsIkh5cGVybGluayI6eyIkaWQiOiI0OTgiLCJBZGRyZXNzIjpudWxsLCJTdWJBZGRyZXNzIjpudWxsfSwiSXNDaGFuZ2VkIjpmYWxzZSwiSXNOZXciOmZhbHNlfSx7IiRpZCI6IjQ5OSIsIkRhdGUiOiIxOTU4LTAxLTAxVDIzOjU5OjAwWiIsIlN0eWxlIjp7IiRpZCI6IjUwMCIsIlNoYXBlIjozLCJDb25uZWN0b3JNYXJnaW4iOnsiJGlkIjoiNTAxIiwiVG9wIjowLjAsIkxlZnQiOjIuMCwiUmlnaHQiOjIuMCwiQm90dG9tIjowLjB9LCJDb25uZWN0b3JTdHlsZSI6eyIkaWQiOiI1MDIiLCJMaW5lQ29sb3IiOnsiJHJlZiI6Ijg0In0sIkxpbmVXZWlnaHQiOjEuMCwiTGluZVR5cGUiOjAsIlBhcmVudFN0eWxlIjpudWxsfSwiSXNCZWxvd1RpbWViYW5kIjp0cnVlLCJQb3NpdGlvbk9uVGFzayI6MCwiSGlkZURhdGUiOmZhbHNlLCJTaGFwZVNpemUiOjAsIlNwYWNpbmciOjEuMCwiUGFkZGluZyI6eyIkaWQiOiI1MDMiLCJUb3AiOjcuMCwiTGVmdCI6My4wLCJSaWdodCI6MC4wLCJCb3R0b20iOjIuMH0sIlNoYXBlU3R5bGUiOnsiJGlkIjoiNTA0IiwiTWFyZ2luIjp7IiRpZCI6IjUwNSIsIlRvcCI6MC4wLCJMZWZ0IjowLjAsIlJpZ2h0IjowLjAsIkJvdHRvbSI6MC4wfSwiUGFkZGluZyI6eyIkaWQiOiI1MDYiLCJUb3AiOjAuMCwiTGVmdCI6MC4wLCJSaWdodCI6MC4wLCJCb3R0b20iOjAuMH0sIkJhY2tncm91bmQiOnsiJGlkIjoiNTA3IiwiQ29sb3IiOnsiJGlkIjoiNTA4IiwiQSI6MjU1LCJSIjoyMDksIkciOjE2LCJCIjoxOX19LCJJc1Zpc2libGUiOnRydWUsIldpZHRoIjoxMi4wLCJIZWlnaHQiOjE0LjAsIkJvcmRlclN0eWxlIjp7IiRpZCI6IjUwOSIsIkxpbmVDb2xvciI6eyIkcmVmIjoiOTMifSwiTGluZVdlaWdodCI6MC4wLCJMaW5lVHlwZSI6MCwiUGFyZW50U3R5bGUiOm51bGx9LCJQYXJlbnRTdHlsZSI6bnVsbH0sIlRpdGxlU3R5bGUiOnsiJGlkIjoiNTEwIiwiRm9udFNldHRpbmdzIjp7IiRpZCI6IjUxMSIsIkZvbnRTaXplIjoxMSwiRm9udE5hbWUiOiJDYWxpYnJpIiwiSXNCb2xkIjpmYWxzZSwiSXNJdGFsaWMiOmZhbHNlLCJJc1VuZGVybGluZWQiOmZhbHNlLCJQYXJlbnRTdHlsZSI6bnVsbH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aWQiOiI1MTIiLCJUb3AiOjAuMCwiTGVmdCI6MC4wLCJSaWdodCI6MC4wLCJCb3R0b20iOjAuMH0sIlBhZGRpbmciOnsiJGlkIjoiNTEzIiwiVG9wIjowLjAsIkxlZnQiOjAuMCwiUmlnaHQiOjAuMCwiQm90dG9tIjowLjB9LCJCYWNrZ3JvdW5kIjp7IiRyZWYiOiIxMDEifSwiSXNWaXNpYmxlIjp0cnVlLCJXaWR0aCI6MC4wLCJIZWlnaHQiOjAuMCwiQm9yZGVyU3R5bGUiOnsiJGlkIjoiNTE0IiwiTGluZUNvbG9yIjpudWxsLCJMaW5lV2VpZ2h0IjowLjAsIkxpbmVUeXBlIjowLCJQYXJlbnRTdHlsZSI6bnVsbH0sIlBhcmVudFN0eWxlIjpudWxsfSwiRGF0ZVN0eWxlIjp7IiRpZCI6IjUxNSIsIkZvbnRTZXR0aW5ncyI6eyIkaWQiOiI1MTYiLCJGb250U2l6ZSI6MTAsIkZvbnROYW1lIjoiQ2FsaWJyaSIsIklzQm9sZCI6dHJ1ZSwiSXNJdGFsaWMiOmZhbHNlLCJJc1VuZGVybGluZWQiOmZhbHNlLCJQYXJlbnRTdHlsZSI6bnVsbH0sIkF1dG9TaXplIjowLCJGb3JlZ3JvdW5kIjp7IiRpZCI6IjUxNyIsIkNvbG9yIjp7IiRyZWYiOiIxMDUifX0sIk1heFdpZHRoIjoyMDAuMCwiTWF4SGVpZ2h0IjoiSW5maW5pdHkiLCJTbWFydEZvcmVncm91bmRJc0FjdGl2ZSI6ZmFsc2UsIkhvcml6b250YWxBbGlnbm1lbnQiOjAsIlZlcnRpY2FsQWxpZ25tZW50IjowLCJTbWFydEZvcmVncm91bmQiOm51bGwsIkJhY2tncm91bmRGaWxsVHlwZSI6MCwiTWFyZ2luIjp7IiRpZCI6IjUxOCIsIlRvcCI6MC4wLCJMZWZ0IjowLjAsIlJpZ2h0IjowLjAsIkJvdHRvbSI6MC4wfSwiUGFkZGluZyI6eyIkaWQiOiI1MTkiLCJUb3AiOjAuMCwiTGVmdCI6MC4wLCJSaWdodCI6MC4wLCJCb3R0b20iOjAuMH0sIkJhY2tncm91bmQiOnsiJHJlZiI6IjEwOCJ9LCJJc1Zpc2libGUiOnRydWUsIldpZHRoIjowLjAsIkhlaWdodCI6MC4wLCJCb3JkZXJTdHlsZSI6eyIkaWQiOiI1MjAiLCJMaW5lQ29sb3IiOm51bGwsIkxpbmVXZWlnaHQiOjAuMCwiTGluZVR5cGUiOjAsIlBhcmVudFN0eWxlIjpudWxsfSwiUGFyZW50U3R5bGUiOm51bGx9LCJEYXRlRm9ybWF0Ijp7IiRpZCI6IjUy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IyIiwiRGF0ZVBhcnRJc1Zpc2libGUiOmZhbHNlLCJUaW1lUGFydElzVmlzaWJsZSI6ZmFsc2V9fSwiV2Vla051bWJlcmluZyI6eyIkaWQiOiI1MjMiLCJGb3JtYXQiOjAsIklzVmlzaWJsZSI6ZmFsc2UsIkxhc3RLbm93blZpc2liaWxpdHlTdGF0ZSI6ZmFsc2V9LCJJc1Zpc2libGUiOmZhbHNlLCJQYXJlbnRTdHlsZSI6bnVsbH0sIkluZGV4Ijo3LCJQZXJjZW50YWdlQ29tcGxldGUiOm51bGwsIlBvc2l0aW9uIjp7IlJhdGlvIjowLjAsIklzQ3VzdG9tIjpmYWxzZX0sIkRhdGVGb3JtYXQiOnsiJHJlZiI6IjUyMSJ9LCJXZWVrTnVtYmVyaW5nIjp7IiRpZCI6IjUyNCIsIkZvcm1hdCI6MCwiSXNWaXNpYmxlIjpmYWxzZSwiTGFzdEtub3duVmlzaWJpbGl0eVN0YXRlIjpmYWxzZX0sIlJlbGF0ZWRUYXNrSWQiOiIwMDAwMDAwMC0wMDAwLTAwMDAtMDAwMC0wMDAwMDAwMDAwMDAiLCJJZCI6IjYyNTA4MjE5LWEyZTQtNGI0YS1iYWYyLTc2YWNjMjAyMmMxYiIsIkltcG9ydElkIjoiMTQwIGVtcGxveWVlcyIsIlRpdGxlIjoiMTQwIGVtcGxveWVlcyIsIk5vdGUiOm51bGwsIkh5cGVybGluayI6eyIkaWQiOiI1MjUiLCJBZGRyZXNzIjpudWxsLCJTdWJBZGRyZXNzIjpudWxsfSwiSXNDaGFuZ2VkIjpmYWxzZSwiSXNOZXciOmZhbHNlfSx7IiRpZCI6IjUyNiIsIkRhdGUiOiIxOTYxLTAxLTAxVDIzOjU5OjAwWiIsIlN0eWxlIjp7IiRpZCI6IjUyNyIsIlNoYXBlIjozLCJDb25uZWN0b3JNYXJnaW4iOnsiJGlkIjoiNTI4IiwiVG9wIjowLjAsIkxlZnQiOjIuMCwiUmlnaHQiOjIuMCwiQm90dG9tIjowLjB9LCJDb25uZWN0b3JTdHlsZSI6eyIkaWQiOiI1MjkiLCJMaW5lQ29sb3IiOnsiJHJlZiI6Ijg0In0sIkxpbmVXZWlnaHQiOjEuMCwiTGluZVR5cGUiOjAsIlBhcmVudFN0eWxlIjpudWxsfSwiSXNCZWxvd1RpbWViYW5kIjpmYWxzZSwiUG9zaXRpb25PblRhc2siOjAsIkhpZGVEYXRlIjpmYWxzZSwiU2hhcGVTaXplIjowLCJTcGFjaW5nIjoxLjAsIlBhZGRpbmciOnsiJGlkIjoiNTMwIiwiVG9wIjo3LjAsIkxlZnQiOjMuMCwiUmlnaHQiOjAuMCwiQm90dG9tIjoyLjB9LCJTaGFwZVN0eWxlIjp7IiRpZCI6IjUzMSIsIk1hcmdpbiI6eyIkaWQiOiI1MzIiLCJUb3AiOjAuMCwiTGVmdCI6MC4wLCJSaWdodCI6MC4wLCJCb3R0b20iOjAuMH0sIlBhZGRpbmciOnsiJGlkIjoiNTMzIiwiVG9wIjowLjAsIkxlZnQiOjAuMCwiUmlnaHQiOjAuMCwiQm90dG9tIjowLjB9LCJCYWNrZ3JvdW5kIjp7IiRpZCI6IjUzNCIsIkNvbG9yIjp7IiRpZCI6IjUzNSIsIkEiOjI1NSwiUiI6MjA5LCJHIjoxNiwiQiI6MTl9fSwiSXNWaXNpYmxlIjp0cnVlLCJXaWR0aCI6MTIuMCwiSGVpZ2h0IjoxNC4wLCJCb3JkZXJTdHlsZSI6eyIkaWQiOiI1MzYiLCJMaW5lQ29sb3IiOnsiJHJlZiI6IjI3MCJ9LCJMaW5lV2VpZ2h0IjowLjAsIkxpbmVUeXBlIjowLCJQYXJlbnRTdHlsZSI6bnVsbH0sIlBhcmVudFN0eWxlIjpudWxsfSwiVGl0bGVTdHlsZSI6eyIkaWQiOiI1MzciLCJGb250U2V0dGluZ3MiOnsiJGlkIjoiNTM4IiwiRm9udFNpemUiOjExLCJGb250TmFtZSI6IkNhbGlicmkiLCJJc0JvbGQiOmZhbHNlLCJJc0l0YWxpYyI6ZmFsc2UsIklzVW5kZXJsaW5lZCI6ZmFsc2UsIlBhcmVudFN0eWxlIjpudWxsfSwiQXV0b1NpemUiOjAsIkZvcmVncm91bmQiOnsiJGlkIjoiNTM5IiwiQ29sb3IiOnsiJGlkIjoiNTQ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0MSIsIlRvcCI6MC4wLCJMZWZ0IjowLjAsIlJpZ2h0IjowLjAsIkJvdHRvbSI6MC4wfSwiUGFkZGluZyI6eyIkaWQiOiI1NDIiLCJUb3AiOjAuMCwiTGVmdCI6MC4wLCJSaWdodCI6MC4wLCJCb3R0b20iOjAuMH0sIkJhY2tncm91bmQiOnsiJGlkIjoiNTQzIiwiQ29sb3IiOnsiJGlkIjoiNTQ0IiwiQSI6MCwiUiI6MjU1LCJHIjoyNTUsIkIiOjI1NX19LCJJc1Zpc2libGUiOnRydWUsIldpZHRoIjowLjAsIkhlaWdodCI6MC4wLCJCb3JkZXJTdHlsZSI6eyIkaWQiOiI1NDUiLCJMaW5lQ29sb3IiOm51bGwsIkxpbmVXZWlnaHQiOjAuMCwiTGluZVR5cGUiOjAsIlBhcmVudFN0eWxlIjpudWxsfSwiUGFyZW50U3R5bGUiOm51bGx9LCJEYXRlU3R5bGUiOnsiJGlkIjoiNTQ2IiwiRm9udFNldHRpbmdzIjp7IiRpZCI6IjU0NyIsIkZvbnRTaXplIjoxMCwiRm9udE5hbWUiOiJDYWxpYnJpIiwiSXNCb2xkIjp0cnVlLCJJc0l0YWxpYyI6ZmFsc2UsIklzVW5kZXJsaW5lZCI6ZmFsc2UsIlBhcmVudFN0eWxlIjpudWxsfSwiQXV0b1NpemUiOjAsIkZvcmVncm91bmQiOnsiJGlkIjoiNTQ4IiwiQ29sb3IiOnsiJGlkIjoiNTQ5IiwiQSI6MjU1LCJSIjoyMDksIkciOjQwLCJCIjo0Nn19LCJNYXhXaWR0aCI6MjAwLjAsIk1heEhlaWdodCI6IkluZmluaXR5IiwiU21hcnRGb3JlZ3JvdW5kSXNBY3RpdmUiOmZhbHNlLCJIb3Jpem9udGFsQWxpZ25tZW50IjowLCJWZXJ0aWNhbEFsaWdubWVudCI6MCwiU21hcnRGb3JlZ3JvdW5kIjpudWxsLCJCYWNrZ3JvdW5kRmlsbFR5cGUiOjAsIk1hcmdpbiI6eyIkaWQiOiI1NTAiLCJUb3AiOjAuMCwiTGVmdCI6MC4wLCJSaWdodCI6MC4wLCJCb3R0b20iOjAuMH0sIlBhZGRpbmciOnsiJGlkIjoiNTUxIiwiVG9wIjowLjAsIkxlZnQiOjAuMCwiUmlnaHQiOjAuMCwiQm90dG9tIjowLjB9LCJCYWNrZ3JvdW5kIjp7IiRpZCI6IjU1MiIsIkNvbG9yIjp7IiRpZCI6IjU1MyIsIkEiOjAsIlIiOjI1NSwiRyI6MjU1LCJCIjoyNTV9fSwiSXNWaXNpYmxlIjp0cnVlLCJXaWR0aCI6MC4wLCJIZWlnaHQiOjAuMCwiQm9yZGVyU3R5bGUiOnsiJGlkIjoiNTU0IiwiTGluZUNvbG9yIjpudWxsLCJMaW5lV2VpZ2h0IjowLjAsIkxpbmVUeXBlIjowLCJQYXJlbnRTdHlsZSI6bnVsbH0sIlBhcmVudFN0eWxlIjpudWxsfSwiRGF0ZUZvcm1hdCI6eyIkaWQiOiI1N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NiIsIkRhdGVQYXJ0SXNWaXNpYmxlIjpmYWxzZSwiVGltZVBhcnRJc1Zpc2libGUiOmZhbHNlfX0sIldlZWtOdW1iZXJpbmciOnsiJGlkIjoiNTU3IiwiRm9ybWF0IjowLCJJc1Zpc2libGUiOmZhbHNlLCJMYXN0S25vd25WaXNpYmlsaXR5U3RhdGUiOmZhbHNlfSwiSXNWaXNpYmxlIjp0cnVlLCJQYXJlbnRTdHlsZSI6bnVsbH0sIkluZGV4Ijo4LCJQZXJjZW50YWdlQ29tcGxldGUiOm51bGwsIlBvc2l0aW9uIjp7IlJhdGlvIjowLjIxMzYwNjQzMTc0OTEzMTk0LCJJc0N1c3RvbSI6dHJ1ZX0sIkRhdGVGb3JtYXQiOnsiJHJlZiI6IjU1NSJ9LCJXZWVrTnVtYmVyaW5nIjp7IiRpZCI6IjU1OCIsIkZvcm1hdCI6MCwiSXNWaXNpYmxlIjpmYWxzZSwiTGFzdEtub3duVmlzaWJpbGl0eVN0YXRlIjpmYWxzZX0sIlJlbGF0ZWRUYXNrSWQiOiIwMDAwMDAwMC0wMDAwLTAwMDAtMDAwMC0wMDAwMDAwMDAwMDAiLCJJZCI6ImNmZGZiNWY1LTY1OWMtNDQyZC1iMjM3LThlMDZmMDM5OTVjNyIsIkltcG9ydElkIjoiVGhlIExlZ28gd2hlZWwgaXMgaW52ZW50ZWQiLCJUaXRsZSI6IlRoZSBMZWdvIHdoZWVsIGlzIGludmVudGVkIiwiTm90ZSI6bnVsbCwiSHlwZXJsaW5rIjp7IiRpZCI6IjU1OSIsIkFkZHJlc3MiOm51bGwsIlN1YkFkZHJlc3MiOm51bGx9LCJJc0NoYW5nZWQiOmZhbHNlLCJJc05ldyI6ZmFsc2V9LHsiJGlkIjoiNTYwIiwiRGF0ZSI6IjE5NjYtMDEtMDFUMjM6NTk6MDBaIiwiU3R5bGUiOnsiJGlkIjoiNTYxIiwiU2hhcGUiOjMsIkNvbm5lY3Rvck1hcmdpbiI6eyIkaWQiOiI1NjIiLCJUb3AiOjAuMCwiTGVmdCI6Mi4wLCJSaWdodCI6Mi4wLCJCb3R0b20iOjAuMH0sIkNvbm5lY3RvclN0eWxlIjp7IiRpZCI6IjU2MyIsIkxpbmVDb2xvciI6eyIkcmVmIjoiODQifSwiTGluZVdlaWdodCI6MS4wLCJMaW5lVHlwZSI6MCwiUGFyZW50U3R5bGUiOm51bGx9LCJJc0JlbG93VGltZWJhbmQiOnRydWUsIlBvc2l0aW9uT25UYXNrIjowLCJIaWRlRGF0ZSI6ZmFsc2UsIlNoYXBlU2l6ZSI6MCwiU3BhY2luZyI6MS4wLCJQYWRkaW5nIjp7IiRpZCI6IjU2NCIsIlRvcCI6Ny4wLCJMZWZ0IjozLjAsIlJpZ2h0IjowLjAsIkJvdHRvbSI6Mi4wfSwiU2hhcGVTdHlsZSI6eyIkaWQiOiI1NjUiLCJNYXJnaW4iOnsiJGlkIjoiNTY2IiwiVG9wIjowLjAsIkxlZnQiOjAuMCwiUmlnaHQiOjAuMCwiQm90dG9tIjowLjB9LCJQYWRkaW5nIjp7IiRpZCI6IjU2NyIsIlRvcCI6MC4wLCJMZWZ0IjowLjAsIlJpZ2h0IjowLjAsIkJvdHRvbSI6MC4wfSwiQmFja2dyb3VuZCI6eyIkaWQiOiI1NjgiLCJDb2xvciI6eyIkaWQiOiI1NjkiLCJBIjoyNTUsIlIiOjIwOSwiRyI6MTYsIkIiOjE5fX0sIklzVmlzaWJsZSI6dHJ1ZSwiV2lkdGgiOjEyLjAsIkhlaWdodCI6MTQuMCwiQm9yZGVyU3R5bGUiOnsiJGlkIjoiNTcwIiwiTGluZUNvbG9yIjp7IiRyZWYiOiIyNzAifSwiTGluZVdlaWdodCI6MC4wLCJMaW5lVHlwZSI6MCwiUGFyZW50U3R5bGUiOm51bGx9LCJQYXJlbnRTdHlsZSI6bnVsbH0sIlRpdGxlU3R5bGUiOnsiJGlkIjoiNTcxIiwiRm9udFNldHRpbmdzIjp7IiRpZCI6IjU3MiIsIkZvbnRTaXplIjoxMSwiRm9udE5hbWUiOiJDYWxpYnJpIiwiSXNCb2xkIjpmYWxzZSwiSXNJdGFsaWMiOmZhbHNlLCJJc1VuZGVybGluZWQiOmZhbHNlLCJQYXJlbnRTdHlsZSI6bnVsbH0sIkF1dG9TaXplIjowLCJGb3JlZ3JvdW5kIjp7IiRpZCI6IjU3MyIsIkNvbG9yIjp7IiRpZCI6IjU3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NzUiLCJUb3AiOjAuMCwiTGVmdCI6MC4wLCJSaWdodCI6MC4wLCJCb3R0b20iOjAuMH0sIlBhZGRpbmciOnsiJGlkIjoiNTc2IiwiVG9wIjowLjAsIkxlZnQiOjAuMCwiUmlnaHQiOjAuMCwiQm90dG9tIjowLjB9LCJCYWNrZ3JvdW5kIjp7IiRpZCI6IjU3NyIsIkNvbG9yIjp7IiRpZCI6IjU3OCIsIkEiOjAsIlIiOjI1NSwiRyI6MjU1LCJCIjoyNTV9fSwiSXNWaXNpYmxlIjp0cnVlLCJXaWR0aCI6MC4wLCJIZWlnaHQiOjAuMCwiQm9yZGVyU3R5bGUiOnsiJGlkIjoiNTc5IiwiTGluZUNvbG9yIjpudWxsLCJMaW5lV2VpZ2h0IjowLjAsIkxpbmVUeXBlIjowLCJQYXJlbnRTdHlsZSI6bnVsbH0sIlBhcmVudFN0eWxlIjpudWxsfSwiRGF0ZVN0eWxlIjp7IiRpZCI6IjU4MCIsIkZvbnRTZXR0aW5ncyI6eyIkaWQiOiI1ODEiLCJGb250U2l6ZSI6MTAsIkZvbnROYW1lIjoiQ2FsaWJyaSIsIklzQm9sZCI6dHJ1ZSwiSXNJdGFsaWMiOmZhbHNlLCJJc1VuZGVybGluZWQiOmZhbHNlLCJQYXJlbnRTdHlsZSI6bnVsbH0sIkF1dG9TaXplIjowLCJGb3JlZ3JvdW5kIjp7IiRpZCI6IjU4MiIsIkNvbG9yIjp7IiRpZCI6IjU4My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NTg0IiwiVG9wIjowLjAsIkxlZnQiOjAuMCwiUmlnaHQiOjAuMCwiQm90dG9tIjowLjB9LCJQYWRkaW5nIjp7IiRpZCI6IjU4NSIsIlRvcCI6MC4wLCJMZWZ0IjowLjAsIlJpZ2h0IjowLjAsIkJvdHRvbSI6MC4wfSwiQmFja2dyb3VuZCI6eyIkaWQiOiI1ODYiLCJDb2xvciI6eyIkaWQiOiI1ODciLCJBIjowLCJSIjoyNTUsIkciOjI1NSwiQiI6MjU1fX0sIklzVmlzaWJsZSI6dHJ1ZSwiV2lkdGgiOjAuMCwiSGVpZ2h0IjowLjAsIkJvcmRlclN0eWxlIjp7IiRpZCI6IjU4OCIsIkxpbmVDb2xvciI6bnVsbCwiTGluZVdlaWdodCI6MC4wLCJMaW5lVHlwZSI6MCwiUGFyZW50U3R5bGUiOm51bGx9LCJQYXJlbnRTdHlsZSI6bnVsbH0sIkRhdGVGb3JtYXQiOnsiJGlkIjoiNTg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TAiLCJEYXRlUGFydElzVmlzaWJsZSI6ZmFsc2UsIlRpbWVQYXJ0SXNWaXNpYmxlIjpmYWxzZX19LCJXZWVrTnVtYmVyaW5nIjp7IiRpZCI6IjU5MSIsIkZvcm1hdCI6MCwiSXNWaXNpYmxlIjpmYWxzZSwiTGFzdEtub3duVmlzaWJpbGl0eVN0YXRlIjpmYWxzZX0sIklzVmlzaWJsZSI6dHJ1ZSwiUGFyZW50U3R5bGUiOm51bGx9LCJJbmRleCI6OSwiUGVyY2VudGFnZUNvbXBsZXRlIjpudWxsLCJQb3NpdGlvbiI6eyJSYXRpbyI6MC4yMjE4MzgwNTA0MTg0Mjk5MSwiSXNDdXN0b20iOnRydWV9LCJEYXRlRm9ybWF0Ijp7IiRyZWYiOiI1ODkifSwiV2Vla051bWJlcmluZyI6eyIkaWQiOiI1OTIiLCJGb3JtYXQiOjAsIklzVmlzaWJsZSI6ZmFsc2UsIkxhc3RLbm93blZpc2liaWxpdHlTdGF0ZSI6ZmFsc2V9LCJSZWxhdGVkVGFza0lkIjoiMDAwMDAwMDAtMDAwMC0wMDAwLTAwMDAtMDAwMDAwMDAwMDAwIiwiSWQiOiJmMzVlZWQyMC0yZWExLTQ5ZGUtYTdjOS0wMDRhYTE5NjljYjMiLCJJbXBvcnRJZCI6IkZpcnN0IExlZ28gdHJhaW4gc3lzdGVtIiwiVGl0bGUiOiJGaXJzdCBMZWdvIHRyYWluIHN5c3RlbSIsIk5vdGUiOm51bGwsIkh5cGVybGluayI6eyIkaWQiOiI1OTMiLCJBZGRyZXNzIjpudWxsLCJTdWJBZGRyZXNzIjpudWxsfSwiSXNDaGFuZ2VkIjpmYWxzZSwiSXNOZXciOmZhbHNlfSx7IiRpZCI6IjU5NCIsIkRhdGUiOiIxOTY4LTA2LTA3VDIzOjU5OjAwIiwiU3R5bGUiOnsiJGlkIjoiNTk1IiwiU2hhcGUiOjMsIkNvbm5lY3Rvck1hcmdpbiI6eyIkaWQiOiI1OTYiLCJUb3AiOjAuMCwiTGVmdCI6Mi4wLCJSaWdodCI6Mi4wLCJCb3R0b20iOjAuMH0sIkNvbm5lY3RvclN0eWxlIjp7IiRpZCI6IjU5NyIsIkxpbmVDb2xvciI6eyIkcmVmIjoiODQifSwiTGluZVdlaWdodCI6MS4wLCJMaW5lVHlwZSI6MCwiUGFyZW50U3R5bGUiOm51bGx9LCJJc0JlbG93VGltZWJhbmQiOmZhbHNlLCJQb3NpdGlvbk9uVGFzayI6MCwiSGlkZURhdGUiOmZhbHNlLCJTaGFwZVNpemUiOjAsIlNwYWNpbmciOjEuMCwiUGFkZGluZyI6eyIkaWQiOiI1OTgiLCJUb3AiOjcuMCwiTGVmdCI6My4wLCJSaWdodCI6MC4wLCJCb3R0b20iOjIuMH0sIlNoYXBlU3R5bGUiOnsiJGlkIjoiNTk5IiwiTWFyZ2luIjp7IiRpZCI6IjYwMCIsIlRvcCI6MC4wLCJMZWZ0IjowLjAsIlJpZ2h0IjowLjAsIkJvdHRvbSI6MC4wfSwiUGFkZGluZyI6eyIkaWQiOiI2MDEiLCJUb3AiOjAuMCwiTGVmdCI6MC4wLCJSaWdodCI6MC4wLCJCb3R0b20iOjAuMH0sIkJhY2tncm91bmQiOnsiJGlkIjoiNjAyIiwiQ29sb3IiOnsiJGlkIjoiNjAzIiwiQSI6MjU1LCJSIjoyMDksIkciOjE2LCJCIjoxOX19LCJJc1Zpc2libGUiOnRydWUsIldpZHRoIjoxMi4wLCJIZWlnaHQiOjE0LjAsIkJvcmRlclN0eWxlIjp7IiRpZCI6IjYwNCIsIkxpbmVDb2xvciI6eyIkcmVmIjoiMjcwIn0sIkxpbmVXZWlnaHQiOjAuMCwiTGluZVR5cGUiOjAsIlBhcmVudFN0eWxlIjpudWxsfSwiUGFyZW50U3R5bGUiOm51bGx9LCJUaXRsZVN0eWxlIjp7IiRpZCI6IjYwNSIsIkZvbnRTZXR0aW5ncyI6eyIkaWQiOiI2MDYiLCJGb250U2l6ZSI6MTEsIkZvbnROYW1lIjoiQ2FsaWJyaSIsIklzQm9sZCI6ZmFsc2UsIklzSXRhbGljIjpmYWxzZSwiSXNVbmRlcmxpbmVkIjpmYWxzZSwiUGFyZW50U3R5bGUiOm51bGx9LCJBdXRvU2l6ZSI6MCwiRm9yZWdyb3VuZCI6eyIkaWQiOiI2MDciLCJDb2xvciI6eyIkaWQiOiI2MD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jA5IiwiVG9wIjowLjAsIkxlZnQiOjAuMCwiUmlnaHQiOjAuMCwiQm90dG9tIjowLjB9LCJQYWRkaW5nIjp7IiRpZCI6IjYxMCIsIlRvcCI6MC4wLCJMZWZ0IjowLjAsIlJpZ2h0IjowLjAsIkJvdHRvbSI6MC4wfSwiQmFja2dyb3VuZCI6eyIkaWQiOiI2MTEiLCJDb2xvciI6eyIkaWQiOiI2MTIiLCJBIjowLCJSIjoyNTUsIkciOjI1NSwiQiI6MjU1fX0sIklzVmlzaWJsZSI6dHJ1ZSwiV2lkdGgiOjAuMCwiSGVpZ2h0IjowLjAsIkJvcmRlclN0eWxlIjp7IiRpZCI6IjYxMyIsIkxpbmVDb2xvciI6bnVsbCwiTGluZVdlaWdodCI6MC4wLCJMaW5lVHlwZSI6MCwiUGFyZW50U3R5bGUiOm51bGx9LCJQYXJlbnRTdHlsZSI6bnVsbH0sIkRhdGVTdHlsZSI6eyIkaWQiOiI2MTQiLCJGb250U2V0dGluZ3MiOnsiJGlkIjoiNjE1IiwiRm9udFNpemUiOjEwLCJGb250TmFtZSI6IkNhbGlicmkiLCJJc0JvbGQiOnRydWUsIklzSXRhbGljIjpmYWxzZSwiSXNVbmRlcmxpbmVkIjpmYWxzZSwiUGFyZW50U3R5bGUiOm51bGx9LCJBdXRvU2l6ZSI6MCwiRm9yZWdyb3VuZCI6eyIkaWQiOiI2MTYiLCJDb2xvciI6eyIkaWQiOiI2MTciLCJBIjoyNTUsIlIiOjIwOSwiRyI6NDAsIkIiOjQ2fX0sIk1heFdpZHRoIjoyMDAuMCwiTWF4SGVpZ2h0IjoiSW5maW5pdHkiLCJTbWFydEZvcmVncm91bmRJc0FjdGl2ZSI6ZmFsc2UsIkhvcml6b250YWxBbGlnbm1lbnQiOjAsIlZlcnRpY2FsQWxpZ25tZW50IjowLCJTbWFydEZvcmVncm91bmQiOm51bGwsIkJhY2tncm91bmRGaWxsVHlwZSI6MCwiTWFyZ2luIjp7IiRpZCI6IjYxOCIsIlRvcCI6MC4wLCJMZWZ0IjowLjAsIlJpZ2h0IjowLjAsIkJvdHRvbSI6MC4wfSwiUGFkZGluZyI6eyIkaWQiOiI2MTkiLCJUb3AiOjAuMCwiTGVmdCI6MC4wLCJSaWdodCI6MC4wLCJCb3R0b20iOjAuMH0sIkJhY2tncm91bmQiOnsiJGlkIjoiNjIwIiwiQ29sb3IiOnsiJGlkIjoiNjIxIiwiQSI6MCwiUiI6MjU1LCJHIjoyNTUsIkIiOjI1NX19LCJJc1Zpc2libGUiOnRydWUsIldpZHRoIjowLjAsIkhlaWdodCI6MC4wLCJCb3JkZXJTdHlsZSI6eyIkaWQiOiI2MjIiLCJMaW5lQ29sb3IiOm51bGwsIkxpbmVXZWlnaHQiOjAuMCwiTGluZVR5cGUiOjAsIlBhcmVudFN0eWxlIjpudWxsfSwiUGFyZW50U3R5bGUiOm51bGx9LCJEYXRlRm9ybWF0Ijp7IiRpZCI6IjYy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I0IiwiRGF0ZVBhcnRJc1Zpc2libGUiOmZhbHNlLCJUaW1lUGFydElzVmlzaWJsZSI6ZmFsc2V9fSwiV2Vla051bWJlcmluZyI6eyIkaWQiOiI2MjUiLCJGb3JtYXQiOjAsIklzVmlzaWJsZSI6ZmFsc2UsIkxhc3RLbm93blZpc2liaWxpdHlTdGF0ZSI6ZmFsc2V9LCJJc1Zpc2libGUiOnRydWUsIlBhcmVudFN0eWxlIjpudWxsfSwiSW5kZXgiOjEwLCJQZXJjZW50YWdlQ29tcGxldGUiOm51bGwsIlBvc2l0aW9uIjp7IlJhdGlvIjowLjE0NTM1MzI3NDg3NTIxNzAxLCJJc0N1c3RvbSI6dHJ1ZX0sIkRhdGVGb3JtYXQiOnsiJHJlZiI6IjYyMyJ9LCJXZWVrTnVtYmVyaW5nIjp7IiRpZCI6IjYyNiIsIkZvcm1hdCI6MCwiSXNWaXNpYmxlIjpmYWxzZSwiTGFzdEtub3duVmlzaWJpbGl0eVN0YXRlIjpmYWxzZX0sIlJlbGF0ZWRUYXNrSWQiOiIwMDAwMDAwMC0wMDAwLTAwMDAtMDAwMC0wMDAwMDAwMDAwMDAiLCJJZCI6ImU2MjkzMjc2LTIwOTEtNDI4YS1hMmIyLWUzNjliNzM2OWY5NCIsIkltcG9ydElkIjoiVGhlIExlZ29sYW5kIHBhcmsgb3BlbnMiLCJUaXRsZSI6IlRoZSBMZWdvbGFuZCBwYXJrIG9wZW5zIiwiTm90ZSI6bnVsbCwiSHlwZXJsaW5rIjp7IiRpZCI6IjYyNyIsIkFkZHJlc3MiOm51bGwsIlN1YkFkZHJlc3MiOm51bGx9LCJJc0NoYW5nZWQiOmZhbHNlLCJJc05ldyI6ZmFsc2V9LHsiJGlkIjoiNjI4IiwiRGF0ZSI6IjE5NjktMDEtMDFUMjM6NTk6MDBaIiwiU3R5bGUiOnsiJGlkIjoiNjI5IiwiU2hhcGUiOjMsIkNvbm5lY3Rvck1hcmdpbiI6eyIkaWQiOiI2MzAiLCJUb3AiOjAuMCwiTGVmdCI6Mi4wLCJSaWdodCI6Mi4wLCJCb3R0b20iOjAuMH0sIkNvbm5lY3RvclN0eWxlIjp7IiRpZCI6IjYzMSIsIkxpbmVDb2xvciI6eyIkcmVmIjoiODQifSwiTGluZVdlaWdodCI6MS4wLCJMaW5lVHlwZSI6MCwiUGFyZW50U3R5bGUiOm51bGx9LCJJc0JlbG93VGltZWJhbmQiOnRydWUsIlBvc2l0aW9uT25UYXNrIjowLCJIaWRlRGF0ZSI6ZmFsc2UsIlNoYXBlU2l6ZSI6MCwiU3BhY2luZyI6MS4wLCJQYWRkaW5nIjp7IiRpZCI6IjYzMiIsIlRvcCI6Ny4wLCJMZWZ0IjozLjAsIlJpZ2h0IjowLjAsIkJvdHRvbSI6Mi4wfSwiU2hhcGVTdHlsZSI6eyIkaWQiOiI2MzMiLCJNYXJnaW4iOnsiJGlkIjoiNjM0IiwiVG9wIjowLjAsIkxlZnQiOjAuMCwiUmlnaHQiOjAuMCwiQm90dG9tIjowLjB9LCJQYWRkaW5nIjp7IiRpZCI6IjYzNSIsIlRvcCI6MC4wLCJMZWZ0IjowLjAsIlJpZ2h0IjowLjAsIkJvdHRvbSI6MC4wfSwiQmFja2dyb3VuZCI6eyIkaWQiOiI2MzYiLCJDb2xvciI6eyIkaWQiOiI2MzciLCJBIjoyNTUsIlIiOjIwOSwiRyI6MTYsIkIiOjE5fX0sIklzVmlzaWJsZSI6dHJ1ZSwiV2lkdGgiOjEyLjAsIkhlaWdodCI6MTQuMCwiQm9yZGVyU3R5bGUiOnsiJGlkIjoiNjM4IiwiTGluZUNvbG9yIjp7IiRyZWYiOiIyNzAifSwiTGluZVdlaWdodCI6MC4wLCJMaW5lVHlwZSI6MCwiUGFyZW50U3R5bGUiOm51bGx9LCJQYXJlbnRTdHlsZSI6bnVsbH0sIlRpdGxlU3R5bGUiOnsiJGlkIjoiNjM5IiwiRm9udFNldHRpbmdzIjp7IiRpZCI6IjY0MCIsIkZvbnRTaXplIjoxMSwiRm9udE5hbWUiOiJDYWxpYnJpIiwiSXNCb2xkIjpmYWxzZSwiSXNJdGFsaWMiOmZhbHNlLCJJc1VuZGVybGluZWQiOmZhbHNlLCJQYXJlbnRTdHlsZSI6bnVsbH0sIkF1dG9TaXplIjowLCJGb3JlZ3JvdW5kIjp7IiRpZCI6IjY0MSIsIkNvbG9yIjp7IiRpZCI6IjY0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NDMiLCJUb3AiOjAuMCwiTGVmdCI6MC4wLCJSaWdodCI6MC4wLCJCb3R0b20iOjAuMH0sIlBhZGRpbmciOnsiJGlkIjoiNjQ0IiwiVG9wIjowLjAsIkxlZnQiOjAuMCwiUmlnaHQiOjAuMCwiQm90dG9tIjowLjB9LCJCYWNrZ3JvdW5kIjp7IiRpZCI6IjY0NSIsIkNvbG9yIjp7IiRpZCI6IjY0NiIsIkEiOjAsIlIiOjI1NSwiRyI6MjU1LCJCIjoyNTV9fSwiSXNWaXNpYmxlIjp0cnVlLCJXaWR0aCI6MC4wLCJIZWlnaHQiOjAuMCwiQm9yZGVyU3R5bGUiOnsiJGlkIjoiNjQ3IiwiTGluZUNvbG9yIjpudWxsLCJMaW5lV2VpZ2h0IjowLjAsIkxpbmVUeXBlIjowLCJQYXJlbnRTdHlsZSI6bnVsbH0sIlBhcmVudFN0eWxlIjpudWxsfSwiRGF0ZVN0eWxlIjp7IiRpZCI6IjY0OCIsIkZvbnRTZXR0aW5ncyI6eyIkaWQiOiI2NDkiLCJGb250U2l6ZSI6MTAsIkZvbnROYW1lIjoiQ2FsaWJyaSIsIklzQm9sZCI6dHJ1ZSwiSXNJdGFsaWMiOmZhbHNlLCJJc1VuZGVybGluZWQiOmZhbHNlLCJQYXJlbnRTdHlsZSI6bnVsbH0sIkF1dG9TaXplIjowLCJGb3JlZ3JvdW5kIjp7IiRpZCI6IjY1MCIsIkNvbG9yIjp7IiRpZCI6IjY1MS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NjUyIiwiVG9wIjowLjAsIkxlZnQiOjAuMCwiUmlnaHQiOjAuMCwiQm90dG9tIjowLjB9LCJQYWRkaW5nIjp7IiRpZCI6IjY1MyIsIlRvcCI6MC4wLCJMZWZ0IjowLjAsIlJpZ2h0IjowLjAsIkJvdHRvbSI6MC4wfSwiQmFja2dyb3VuZCI6eyIkaWQiOiI2NTQiLCJDb2xvciI6eyIkaWQiOiI2NTUiLCJBIjowLCJSIjoyNTUsIkciOjI1NSwiQiI6MjU1fX0sIklzVmlzaWJsZSI6dHJ1ZSwiV2lkdGgiOjAuMCwiSGVpZ2h0IjowLjAsIkJvcmRlclN0eWxlIjp7IiRpZCI6IjY1NiIsIkxpbmVDb2xvciI6bnVsbCwiTGluZVdlaWdodCI6MC4wLCJMaW5lVHlwZSI6MCwiUGFyZW50U3R5bGUiOm51bGx9LCJQYXJlbnRTdHlsZSI6bnVsbH0sIkRhdGVGb3JtYXQiOnsiJGlkIjoiNjU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TgiLCJEYXRlUGFydElzVmlzaWJsZSI6ZmFsc2UsIlRpbWVQYXJ0SXNWaXNpYmxlIjpmYWxzZX19LCJXZWVrTnVtYmVyaW5nIjp7IiRpZCI6IjY1OSIsIkZvcm1hdCI6MCwiSXNWaXNpYmxlIjpmYWxzZSwiTGFzdEtub3duVmlzaWJpbGl0eVN0YXRlIjpmYWxzZX0sIklzVmlzaWJsZSI6dHJ1ZSwiUGFyZW50U3R5bGUiOm51bGx9LCJJbmRleCI6MTEsIlBlcmNlbnRhZ2VDb21wbGV0ZSI6bnVsbCwiUG9zaXRpb24iOnsiUmF0aW8iOjAuMTUzNTg0ODY1Mjg3NDk4MTgsIklzQ3VzdG9tIjp0cnVlfSwiRGF0ZUZvcm1hdCI6eyIkcmVmIjoiNjU3In0sIldlZWtOdW1iZXJpbmciOnsiJGlkIjoiNjYwIiwiRm9ybWF0IjowLCJJc1Zpc2libGUiOmZhbHNlLCJMYXN0S25vd25WaXNpYmlsaXR5U3RhdGUiOmZhbHNlfSwiUmVsYXRlZFRhc2tJZCI6IjAwMDAwMDAwLTAwMDAtMDAwMC0wMDAwLTAwMDAwMDAwMDAwMCIsIklkIjoiMzNhNmQ2ZmUtNjE2YS00ZWVkLTk2ZTAtNzE1N2UyZjYwNmNhIiwiSW1wb3J0SWQiOiJUaGUgRHVwbG8gc3lzdGVtIiwiVGl0bGUiOiJUaGUgRHVwbG8gc3lzdGVtIiwiTm90ZSI6bnVsbCwiSHlwZXJsaW5rIjp7IiRpZCI6IjY2MSIsIkFkZHJlc3MiOm51bGwsIlN1YkFkZHJlc3MiOm51bGx9LCJJc0NoYW5nZWQiOmZhbHNlLCJJc05ldyI6ZmFsc2V9LHsiJGlkIjoiNjYyIiwiRGF0ZSI6IjE5NzAtMDEtMDFUMjM6NTk6MDBaIiwiU3R5bGUiOnsiJGlkIjoiNjYzIiwiU2hhcGUiOjMsIkNvbm5lY3Rvck1hcmdpbiI6eyIkaWQiOiI2NjQiLCJUb3AiOjAuMCwiTGVmdCI6Mi4wLCJSaWdodCI6Mi4wLCJCb3R0b20iOjAuMH0sIkNvbm5lY3RvclN0eWxlIjp7IiRpZCI6IjY2NSIsIkxpbmVDb2xvciI6eyIkcmVmIjoiODQifSwiTGluZVdlaWdodCI6MS4wLCJMaW5lVHlwZSI6MCwiUGFyZW50U3R5bGUiOm51bGx9LCJJc0JlbG93VGltZWJhbmQiOnRydWUsIlBvc2l0aW9uT25UYXNrIjowLCJIaWRlRGF0ZSI6ZmFsc2UsIlNoYXBlU2l6ZSI6MCwiU3BhY2luZyI6MS4wLCJQYWRkaW5nIjp7IiRpZCI6IjY2NiIsIlRvcCI6Ny4wLCJMZWZ0IjozLjAsIlJpZ2h0IjowLjAsIkJvdHRvbSI6Mi4wfSwiU2hhcGVTdHlsZSI6eyIkaWQiOiI2NjciLCJNYXJnaW4iOnsiJGlkIjoiNjY4IiwiVG9wIjowLjAsIkxlZnQiOjAuMCwiUmlnaHQiOjAuMCwiQm90dG9tIjowLjB9LCJQYWRkaW5nIjp7IiRpZCI6IjY2OSIsIlRvcCI6MC4wLCJMZWZ0IjowLjAsIlJpZ2h0IjowLjAsIkJvdHRvbSI6MC4wfSwiQmFja2dyb3VuZCI6eyIkaWQiOiI2NzAiLCJDb2xvciI6eyIkaWQiOiI2NzEiLCJBIjoyNTUsIlIiOjIwOSwiRyI6MTYsIkIiOjE5fX0sIklzVmlzaWJsZSI6dHJ1ZSwiV2lkdGgiOjEyLjAsIkhlaWdodCI6MTQuMCwiQm9yZGVyU3R5bGUiOnsiJGlkIjoiNjcyIiwiTGluZUNvbG9yIjp7IiRyZWYiOiI5MyJ9LCJMaW5lV2VpZ2h0IjowLjAsIkxpbmVUeXBlIjowLCJQYXJlbnRTdHlsZSI6bnVsbH0sIlBhcmVudFN0eWxlIjpudWxsfSwiVGl0bGVTdHlsZSI6eyIkaWQiOiI2NzMiLCJGb250U2V0dGluZ3MiOnsiJGlkIjoiNjc0IiwiRm9udFNpemUiOjExLCJGb250TmFtZSI6IkNhbGlicmkiLCJJc0JvbGQiOmZhbHNlLCJJc0l0YWxpYyI6ZmFsc2UsIklzVW5kZXJsaW5lZCI6ZmFsc2UsIlBhcmVudFN0eWxlIjpudWxs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pZCI6IjY3NSIsIlRvcCI6MC4wLCJMZWZ0IjowLjAsIlJpZ2h0IjowLjAsIkJvdHRvbSI6MC4wfSwiUGFkZGluZyI6eyIkaWQiOiI2NzYiLCJUb3AiOjAuMCwiTGVmdCI6MC4wLCJSaWdodCI6MC4wLCJCb3R0b20iOjAuMH0sIkJhY2tncm91bmQiOnsiJHJlZiI6IjEwMSJ9LCJJc1Zpc2libGUiOnRydWUsIldpZHRoIjowLjAsIkhlaWdodCI6MC4wLCJCb3JkZXJTdHlsZSI6eyIkaWQiOiI2NzciLCJMaW5lQ29sb3IiOm51bGwsIkxpbmVXZWlnaHQiOjAuMCwiTGluZVR5cGUiOjAsIlBhcmVudFN0eWxlIjpudWxsfSwiUGFyZW50U3R5bGUiOm51bGx9LCJEYXRlU3R5bGUiOnsiJGlkIjoiNjc4IiwiRm9udFNldHRpbmdzIjp7IiRpZCI6IjY3OSIsIkZvbnRTaXplIjoxMCwiRm9udE5hbWUiOiJDYWxpYnJpIiwiSXNCb2xkIjp0cnVlLCJJc0l0YWxpYyI6ZmFsc2UsIklzVW5kZXJsaW5lZCI6ZmFsc2UsIlBhcmVudFN0eWxlIjpudWxsfSwiQXV0b1NpemUiOjAsIkZvcmVncm91bmQiOnsiJGlkIjoiNjgwIiwiQ29sb3IiOnsiJHJlZiI6IjEwNSJ9fSwiTWF4V2lkdGgiOjIwMC4wLCJNYXhIZWlnaHQiOiJJbmZpbml0eSIsIlNtYXJ0Rm9yZWdyb3VuZElzQWN0aXZlIjpmYWxzZSwiSG9yaXpvbnRhbEFsaWdubWVudCI6MCwiVmVydGljYWxBbGlnbm1lbnQiOjAsIlNtYXJ0Rm9yZWdyb3VuZCI6bnVsbCwiQmFja2dyb3VuZEZpbGxUeXBlIjowLCJNYXJnaW4iOnsiJGlkIjoiNjgxIiwiVG9wIjowLjAsIkxlZnQiOjAuMCwiUmlnaHQiOjAuMCwiQm90dG9tIjowLjB9LCJQYWRkaW5nIjp7IiRpZCI6IjY4MiIsIlRvcCI6MC4wLCJMZWZ0IjowLjAsIlJpZ2h0IjowLjAsIkJvdHRvbSI6MC4wfSwiQmFja2dyb3VuZCI6eyIkcmVmIjoiMTA4In0sIklzVmlzaWJsZSI6dHJ1ZSwiV2lkdGgiOjAuMCwiSGVpZ2h0IjowLjAsIkJvcmRlclN0eWxlIjp7IiRpZCI6IjY4MyIsIkxpbmVDb2xvciI6bnVsbCwiTGluZVdlaWdodCI6MC4wLCJMaW5lVHlwZSI6MCwiUGFyZW50U3R5bGUiOm51bGx9LCJQYXJlbnRTdHlsZSI6bnVsbH0sIkRhdGVGb3JtYXQiOnsiJGlkIjoiNjg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ODUiLCJEYXRlUGFydElzVmlzaWJsZSI6ZmFsc2UsIlRpbWVQYXJ0SXNWaXNpYmxlIjpmYWxzZX19LCJXZWVrTnVtYmVyaW5nIjp7IiRpZCI6IjY4NiIsIkZvcm1hdCI6MCwiSXNWaXNpYmxlIjpmYWxzZSwiTGFzdEtub3duVmlzaWJpbGl0eVN0YXRlIjpmYWxzZX0sIklzVmlzaWJsZSI6ZmFsc2UsIlBhcmVudFN0eWxlIjpudWxsfSwiSW5kZXgiOjEyLCJQZXJjZW50YWdlQ29tcGxldGUiOm51bGwsIlBvc2l0aW9uIjp7IlJhdGlvIjowLjAsIklzQ3VzdG9tIjpmYWxzZX0sIkRhdGVGb3JtYXQiOnsiJHJlZiI6IjY4NCJ9LCJXZWVrTnVtYmVyaW5nIjp7IiRpZCI6IjY4NyIsIkZvcm1hdCI6MCwiSXNWaXNpYmxlIjpmYWxzZSwiTGFzdEtub3duVmlzaWJpbGl0eVN0YXRlIjpmYWxzZX0sIlJlbGF0ZWRUYXNrSWQiOiIwMDAwMDAwMC0wMDAwLTAwMDAtMDAwMC0wMDAwMDAwMDAwMDAiLCJJZCI6IjRmZDYyNzZjLWM3ZjQtNDExNS05MzY4LWNiZDYxMjA1ZTU2ZCIsIkltcG9ydElkIjoiMTAwMCBlbXBsb3llZXMiLCJUaXRsZSI6IjEwMDAgZW1wbG95ZWVzIiwiTm90ZSI6bnVsbCwiSHlwZXJsaW5rIjp7IiRpZCI6IjY4OCIsIkFkZHJlc3MiOm51bGwsIlN1YkFkZHJlc3MiOm51bGx9LCJJc0NoYW5nZWQiOmZhbHNlLCJJc05ldyI6ZmFsc2V9LHsiJGlkIjoiNjg5IiwiRGF0ZSI6IjE5NzQtMDEtMDFUMjM6NTk6MDBaIiwiU3R5bGUiOnsiJGlkIjoiNjkwIiwiU2hhcGUiOjMsIkNvbm5lY3Rvck1hcmdpbiI6eyIkaWQiOiI2OTEiLCJUb3AiOjAuMCwiTGVmdCI6Mi4wLCJSaWdodCI6Mi4wLCJCb3R0b20iOjAuMH0sIkNvbm5lY3RvclN0eWxlIjp7IiRpZCI6IjY5MiIsIkxpbmVDb2xvciI6eyIkcmVmIjoiODQifSwiTGluZVdlaWdodCI6MS4wLCJMaW5lVHlwZSI6MCwiUGFyZW50U3R5bGUiOm51bGx9LCJJc0JlbG93VGltZWJhbmQiOmZhbHNlLCJQb3NpdGlvbk9uVGFzayI6MCwiSGlkZURhdGUiOmZhbHNlLCJTaGFwZVNpemUiOjAsIlNwYWNpbmciOjEuMCwiUGFkZGluZyI6eyIkaWQiOiI2OTMiLCJUb3AiOjcuMCwiTGVmdCI6My4wLCJSaWdodCI6MC4wLCJCb3R0b20iOjIuMH0sIlNoYXBlU3R5bGUiOnsiJGlkIjoiNjk0IiwiTWFyZ2luIjp7IiRpZCI6IjY5NSIsIlRvcCI6MC4wLCJMZWZ0IjowLjAsIlJpZ2h0IjowLjAsIkJvdHRvbSI6MC4wfSwiUGFkZGluZyI6eyIkaWQiOiI2OTYiLCJUb3AiOjAuMCwiTGVmdCI6MC4wLCJSaWdodCI6MC4wLCJCb3R0b20iOjAuMH0sIkJhY2tncm91bmQiOnsiJGlkIjoiNjk3IiwiQ29sb3IiOnsiJGlkIjoiNjk4IiwiQSI6MjU1LCJSIjoyMDksIkciOjE2LCJCIjoxOX19LCJJc1Zpc2libGUiOnRydWUsIldpZHRoIjoxMi4wLCJIZWlnaHQiOjE0LjAsIkJvcmRlclN0eWxlIjp7IiRpZCI6IjY5OSIsIkxpbmVDb2xvciI6eyIkcmVmIjoiOTMifSwiTGluZVdlaWdodCI6MC4wLCJMaW5lVHlwZSI6MCwiUGFyZW50U3R5bGUiOm51bGx9LCJQYXJlbnRTdHlsZSI6bnVsbH0sIlRpdGxlU3R5bGUiOnsiJGlkIjoiNzAwIiwiRm9udFNldHRpbmdzIjp7IiRpZCI6IjcwMSIsIkZvbnRTaXplIjoxMSwiRm9udE5hbWUiOiJDYWxpYnJpIiwiSXNCb2xkIjpmYWxzZSwiSXNJdGFsaWMiOmZhbHNlLCJJc1VuZGVybGluZWQiOmZhbHNlLCJQYXJlbnRTdHlsZSI6bnVsbH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aWQiOiI3MDIiLCJUb3AiOjAuMCwiTGVmdCI6MC4wLCJSaWdodCI6MC4wLCJCb3R0b20iOjAuMH0sIlBhZGRpbmciOnsiJGlkIjoiNzAzIiwiVG9wIjowLjAsIkxlZnQiOjAuMCwiUmlnaHQiOjAuMCwiQm90dG9tIjowLjB9LCJCYWNrZ3JvdW5kIjp7IiRyZWYiOiIxMDEifSwiSXNWaXNpYmxlIjp0cnVlLCJXaWR0aCI6MC4wLCJIZWlnaHQiOjAuMCwiQm9yZGVyU3R5bGUiOnsiJGlkIjoiNzA0IiwiTGluZUNvbG9yIjpudWxsLCJMaW5lV2VpZ2h0IjowLjAsIkxpbmVUeXBlIjowLCJQYXJlbnRTdHlsZSI6bnVsbH0sIlBhcmVudFN0eWxlIjpudWxsfSwiRGF0ZVN0eWxlIjp7IiRpZCI6IjcwNSIsIkZvbnRTZXR0aW5ncyI6eyIkaWQiOiI3MDYiLCJGb250U2l6ZSI6MTAsIkZvbnROYW1lIjoiQ2FsaWJyaSIsIklzQm9sZCI6dHJ1ZSwiSXNJdGFsaWMiOmZhbHNlLCJJc1VuZGVybGluZWQiOmZhbHNlLCJQYXJlbnRTdHlsZSI6bnVsbH0sIkF1dG9TaXplIjowLCJGb3JlZ3JvdW5kIjp7IiRpZCI6IjcwNyIsIkNvbG9yIjp7IiRyZWYiOiIxMDUifX0sIk1heFdpZHRoIjoyMDAuMCwiTWF4SGVpZ2h0IjoiSW5maW5pdHkiLCJTbWFydEZvcmVncm91bmRJc0FjdGl2ZSI6ZmFsc2UsIkhvcml6b250YWxBbGlnbm1lbnQiOjAsIlZlcnRpY2FsQWxpZ25tZW50IjowLCJTbWFydEZvcmVncm91bmQiOm51bGwsIkJhY2tncm91bmRGaWxsVHlwZSI6MCwiTWFyZ2luIjp7IiRpZCI6IjcwOCIsIlRvcCI6MC4wLCJMZWZ0IjowLjAsIlJpZ2h0IjowLjAsIkJvdHRvbSI6MC4wfSwiUGFkZGluZyI6eyIkaWQiOiI3MDkiLCJUb3AiOjAuMCwiTGVmdCI6MC4wLCJSaWdodCI6MC4wLCJCb3R0b20iOjAuMH0sIkJhY2tncm91bmQiOnsiJHJlZiI6IjEwOCJ9LCJJc1Zpc2libGUiOnRydWUsIldpZHRoIjowLjAsIkhlaWdodCI6MC4wLCJCb3JkZXJTdHlsZSI6eyIkaWQiOiI3MTAiLCJMaW5lQ29sb3IiOm51bGwsIkxpbmVXZWlnaHQiOjAuMCwiTGluZVR5cGUiOjAsIlBhcmVudFN0eWxlIjpudWxsfSwiUGFyZW50U3R5bGUiOm51bGx9LCJEYXRlRm9ybWF0Ijp7IiRpZCI6Ijcx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EyIiwiRGF0ZVBhcnRJc1Zpc2libGUiOmZhbHNlLCJUaW1lUGFydElzVmlzaWJsZSI6ZmFsc2V9fSwiV2Vla051bWJlcmluZyI6eyIkaWQiOiI3MTMiLCJGb3JtYXQiOjAsIklzVmlzaWJsZSI6ZmFsc2UsIkxhc3RLbm93blZpc2liaWxpdHlTdGF0ZSI6ZmFsc2V9LCJJc1Zpc2libGUiOmZhbHNlLCJQYXJlbnRTdHlsZSI6bnVsbH0sIkluZGV4IjoxMywiUGVyY2VudGFnZUNvbXBsZXRlIjpudWxsLCJQb3NpdGlvbiI6eyJSYXRpbyI6MC4wLCJJc0N1c3RvbSI6ZmFsc2V9LCJEYXRlRm9ybWF0Ijp7IiRyZWYiOiI3MTEifSwiV2Vla051bWJlcmluZyI6eyIkaWQiOiI3MTQiLCJGb3JtYXQiOjAsIklzVmlzaWJsZSI6ZmFsc2UsIkxhc3RLbm93blZpc2liaWxpdHlTdGF0ZSI6ZmFsc2V9LCJSZWxhdGVkVGFza0lkIjoiMDAwMDAwMDAtMDAwMC0wMDAwLTAwMDAtMDAwMDAwMDAwMDAwIiwiSWQiOiJhODkwZDMxMC1iYWM3LTQ1YTgtOGE1OC0yYmQ0NTk2NTRhYWMiLCJJbXBvcnRJZCI6IlRoZSBmaXJzdCBvZmZpY2lhbCBMZWdvIG5ld3NsZXR0ZXIiLCJUaXRsZSI6IlRoZSBmaXJzdCBvZmZpY2lhbCBMZWdvIG5ld3NsZXR0ZXIiLCJOb3RlIjpudWxsLCJIeXBlcmxpbmsiOnsiJGlkIjoiNzE1IiwiQWRkcmVzcyI6bnVsbCwiU3ViQWRkcmVzcyI6bnVsbH0sIklzQ2hhbmdlZCI6ZmFsc2UsIklzTmV3IjpmYWxzZX0seyIkaWQiOiI3MTYiLCJEYXRlIjoiMTk3Ny0wMS0wMVQyMzo1OTowMFoiLCJTdHlsZSI6eyIkaWQiOiI3MTciLCJTaGFwZSI6MywiQ29ubmVjdG9yTWFyZ2luIjp7IiRpZCI6IjcxOCIsIlRvcCI6MC4wLCJMZWZ0IjoyLjAsIlJpZ2h0IjoyLjAsIkJvdHRvbSI6MC4wfSwiQ29ubmVjdG9yU3R5bGUiOnsiJGlkIjoiNzE5IiwiTGluZUNvbG9yIjp7IiRyZWYiOiI4NCJ9LCJMaW5lV2VpZ2h0IjoxLjAsIkxpbmVUeXBlIjowLCJQYXJlbnRTdHlsZSI6bnVsbH0sIklzQmVsb3dUaW1lYmFuZCI6ZmFsc2UsIlBvc2l0aW9uT25UYXNrIjowLCJIaWRlRGF0ZSI6ZmFsc2UsIlNoYXBlU2l6ZSI6MCwiU3BhY2luZyI6MS4wLCJQYWRkaW5nIjp7IiRpZCI6IjcyMCIsIlRvcCI6Ny4wLCJMZWZ0IjozLjAsIlJpZ2h0IjowLjAsIkJvdHRvbSI6Mi4wfSwiU2hhcGVTdHlsZSI6eyIkaWQiOiI3MjEiLCJNYXJnaW4iOnsiJGlkIjoiNzIyIiwiVG9wIjowLjAsIkxlZnQiOjAuMCwiUmlnaHQiOjAuMCwiQm90dG9tIjowLjB9LCJQYWRkaW5nIjp7IiRpZCI6IjcyMyIsIlRvcCI6MC4wLCJMZWZ0IjowLjAsIlJpZ2h0IjowLjAsIkJvdHRvbSI6MC4wfSwiQmFja2dyb3VuZCI6eyIkaWQiOiI3MjQiLCJDb2xvciI6eyIkaWQiOiI3MjUiLCJBIjoyNTUsIlIiOjIwOSwiRyI6MTYsIkIiOjE5fX0sIklzVmlzaWJsZSI6dHJ1ZSwiV2lkdGgiOjEyLjAsIkhlaWdodCI6MTQuMCwiQm9yZGVyU3R5bGUiOnsiJGlkIjoiNzI2IiwiTGluZUNvbG9yIjp7IiRyZWYiOiIyNzAifSwiTGluZVdlaWdodCI6MC4wLCJMaW5lVHlwZSI6MCwiUGFyZW50U3R5bGUiOm51bGx9LCJQYXJlbnRTdHlsZSI6bnVsbH0sIlRpdGxlU3R5bGUiOnsiJGlkIjoiNzI3IiwiRm9udFNldHRpbmdzIjp7IiRpZCI6IjcyOCIsIkZvbnRTaXplIjoxMSwiRm9udE5hbWUiOiJDYWxpYnJpIiwiSXNCb2xkIjpmYWxzZSwiSXNJdGFsaWMiOmZhbHNlLCJJc1VuZGVybGluZWQiOmZhbHNlLCJQYXJlbnRTdHlsZSI6bnVsbH0sIkF1dG9TaXplIjowLCJGb3JlZ3JvdW5kIjp7IiRpZCI6IjcyOSIsIkNvbG9yIjp7IiRpZCI6Ijcz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zEiLCJUb3AiOjAuMCwiTGVmdCI6MC4wLCJSaWdodCI6MC4wLCJCb3R0b20iOjAuMH0sIlBhZGRpbmciOnsiJGlkIjoiNzMyIiwiVG9wIjowLjAsIkxlZnQiOjAuMCwiUmlnaHQiOjAuMCwiQm90dG9tIjowLjB9LCJCYWNrZ3JvdW5kIjp7IiRpZCI6IjczMyIsIkNvbG9yIjp7IiRpZCI6IjczNCIsIkEiOjAsIlIiOjI1NSwiRyI6MjU1LCJCIjoyNTV9fSwiSXNWaXNpYmxlIjp0cnVlLCJXaWR0aCI6MC4wLCJIZWlnaHQiOjAuMCwiQm9yZGVyU3R5bGUiOnsiJGlkIjoiNzM1IiwiTGluZUNvbG9yIjpudWxsLCJMaW5lV2VpZ2h0IjowLjAsIkxpbmVUeXBlIjowLCJQYXJlbnRTdHlsZSI6bnVsbH0sIlBhcmVudFN0eWxlIjpudWxsfSwiRGF0ZVN0eWxlIjp7IiRpZCI6IjczNiIsIkZvbnRTZXR0aW5ncyI6eyIkaWQiOiI3MzciLCJGb250U2l6ZSI6MTAsIkZvbnROYW1lIjoiQ2FsaWJyaSIsIklzQm9sZCI6dHJ1ZSwiSXNJdGFsaWMiOmZhbHNlLCJJc1VuZGVybGluZWQiOmZhbHNlLCJQYXJlbnRTdHlsZSI6bnVsbH0sIkF1dG9TaXplIjowLCJGb3JlZ3JvdW5kIjp7IiRpZCI6IjczOCIsIkNvbG9yIjp7IiRpZCI6IjczOS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NzQwIiwiVG9wIjowLjAsIkxlZnQiOjAuMCwiUmlnaHQiOjAuMCwiQm90dG9tIjowLjB9LCJQYWRkaW5nIjp7IiRpZCI6Ijc0MSIsIlRvcCI6MC4wLCJMZWZ0IjowLjAsIlJpZ2h0IjowLjAsIkJvdHRvbSI6MC4wfSwiQmFja2dyb3VuZCI6eyIkaWQiOiI3NDIiLCJDb2xvciI6eyIkaWQiOiI3NDMiLCJBIjowLCJSIjoyNTUsIkciOjI1NSwiQiI6MjU1fX0sIklzVmlzaWJsZSI6dHJ1ZSwiV2lkdGgiOjAuMCwiSGVpZ2h0IjowLjAsIkJvcmRlclN0eWxlIjp7IiRpZCI6Ijc0NCIsIkxpbmVDb2xvciI6bnVsbCwiTGluZVdlaWdodCI6MC4wLCJMaW5lVHlwZSI6MCwiUGFyZW50U3R5bGUiOm51bGx9LCJQYXJlbnRTdHlsZSI6bnVsbH0sIkRhdGVGb3JtYXQiOnsiJGlkIjoiNzQ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NDYiLCJEYXRlUGFydElzVmlzaWJsZSI6ZmFsc2UsIlRpbWVQYXJ0SXNWaXNpYmxlIjpmYWxzZX19LCJXZWVrTnVtYmVyaW5nIjp7IiRpZCI6Ijc0NyIsIkZvcm1hdCI6MCwiSXNWaXNpYmxlIjpmYWxzZSwiTGFzdEtub3duVmlzaWJpbGl0eVN0YXRlIjpmYWxzZX0sIklzVmlzaWJsZSI6dHJ1ZSwiUGFyZW50U3R5bGUiOm51bGx9LCJJbmRleCI6MTQsIlBlcmNlbnRhZ2VDb21wbGV0ZSI6bnVsbCwiUG9zaXRpb24iOnsiUmF0aW8iOjAuMDg0NTI2MjMxNTUzODE5NDQyLCJJc0N1c3RvbSI6dHJ1ZX0sIkRhdGVGb3JtYXQiOnsiJHJlZiI6Ijc0NSJ9LCJXZWVrTnVtYmVyaW5nIjp7IiRpZCI6Ijc0OCIsIkZvcm1hdCI6MCwiSXNWaXNpYmxlIjpmYWxzZSwiTGFzdEtub3duVmlzaWJpbGl0eVN0YXRlIjpmYWxzZX0sIlJlbGF0ZWRUYXNrSWQiOiIwMDAwMDAwMC0wMDAwLTAwMDAtMDAwMC0wMDAwMDAwMDAwMDAiLCJJZCI6IjE3NDAwMGU2LTNkOTUtNDc5MS05NjE2LWM3MDZmMTViMTczMSIsIkltcG9ydElkIjoiTGVnbyBUZWNobmljIGlzIGxhdW5jaGVkIiwiVGl0bGUiOiJMZWdvIFRlY2huaWMgaXMgbGF1bmNoZWQiLCJOb3RlIjpudWxsLCJIeXBlcmxpbmsiOnsiJGlkIjoiNzQ5IiwiQWRkcmVzcyI6bnVsbCwiU3ViQWRkcmVzcyI6bnVsbH0sIklzQ2hhbmdlZCI6ZmFsc2UsIklzTmV3IjpmYWxzZX0seyIkaWQiOiI3NTAiLCJEYXRlIjoiMTk3OS0wMS0wMVQyMzo1OTowMCIsIlN0eWxlIjp7IiRpZCI6Ijc1MSIsIlNoYXBlIjozLCJDb25uZWN0b3JNYXJnaW4iOnsiJHJlZiI6IjgyIn0sIkNvbm5lY3RvclN0eWxlIjp7IiRpZCI6Ijc1MiIsIkxpbmVDb2xvciI6eyIkcmVmIjoiODQifSwiTGluZVdlaWdodCI6MS4wLCJMaW5lVHlwZSI6MCwiUGFyZW50U3R5bGUiOm51bGx9LCJJc0JlbG93VGltZWJhbmQiOmZhbHNlLCJQb3NpdGlvbk9uVGFzayI6MCwiSGlkZURhdGUiOmZhbHNlLCJTaGFwZVNpemUiOjAsIlNwYWNpbmciOjEuMCwiUGFkZGluZyI6eyIkcmVmIjoiODYifSwiU2hhcGVTdHlsZSI6eyIkaWQiOiI3NTMiLCJNYXJnaW4iOnsiJHJlZiI6Ijg4In0sIlBhZGRpbmciOnsiJHJlZiI6Ijg5In0sIkJhY2tncm91bmQiOnsiJGlkIjoiNzU0IiwiQ29sb3IiOnsiJGlkIjoiNzU1IiwiQSI6MjU1LCJSIjoyMDksIkciOjE2LCJCIjoxOX19LCJJc1Zpc2libGUiOnRydWUsIldpZHRoIjoxMi4wLCJIZWlnaHQiOjE0LjAsIkJvcmRlclN0eWxlIjp7IiRpZCI6Ijc1NiIsIkxpbmVDb2xvciI6eyIkcmVmIjoiMjcwIn0sIkxpbmVXZWlnaHQiOjAuMCwiTGluZVR5cGUiOjAsIlBhcmVudFN0eWxlIjpudWxsfSwiUGFyZW50U3R5bGUiOm51bGx9LCJUaXRsZVN0eWxlIjp7IiRpZCI6Ijc1NyIsIkZvbnRTZXR0aW5ncyI6eyIkaWQiOiI3NTgiLCJGb250U2l6ZSI6MTEsIkZvbnROYW1lIjoiQ2FsaWJyaSIsIklzQm9sZCI6ZmFsc2UsIklzSXRhbGljIjpmYWxzZSwiSXNVbmRlcmxpbmVkIjpmYWxzZSwiUGFyZW50U3R5bGUiOm51bGx9LCJBdXRvU2l6ZSI6MCwiRm9yZWdyb3VuZCI6eyIkaWQiOiI3NTkiLCJDb2xvciI6eyIkaWQiOiI3Nj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c2MSIsIkNvbG9yIjp7IiRpZCI6Ijc2MiIsIkEiOjAsIlIiOjI1NSwiRyI6MjU1LCJCIjoyNTV9fSwiSXNWaXNpYmxlIjp0cnVlLCJXaWR0aCI6MC4wLCJIZWlnaHQiOjAuMCwiQm9yZGVyU3R5bGUiOnsiJGlkIjoiNzYzIiwiTGluZUNvbG9yIjpudWxsLCJMaW5lV2VpZ2h0IjowLjAsIkxpbmVUeXBlIjowLCJQYXJlbnRTdHlsZSI6bnVsbH0sIlBhcmVudFN0eWxlIjpudWxsfSwiRGF0ZVN0eWxlIjp7IiRpZCI6Ijc2NCIsIkZvbnRTZXR0aW5ncyI6eyIkaWQiOiI3NjUiLCJGb250U2l6ZSI6MTAsIkZvbnROYW1lIjoiQ2FsaWJyaSIsIklzQm9sZCI6dHJ1ZSwiSXNJdGFsaWMiOmZhbHNlLCJJc1VuZGVybGluZWQiOmZhbHNlLCJQYXJlbnRTdHlsZSI6bnVsbH0sIkF1dG9TaXplIjowLCJGb3JlZ3JvdW5kIjp7IiRpZCI6Ijc2NiIsIkNvbG9yIjp7IiRpZCI6Ijc2NyIsIkEiOjI1NSwiUiI6MjA5LCJHIjo0MCwiQiI6NDZ9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3NjgiLCJDb2xvciI6eyIkaWQiOiI3NjkiLCJBIjowLCJSIjoyNTUsIkciOjI1NSwiQiI6MjU1fX0sIklzVmlzaWJsZSI6dHJ1ZSwiV2lkdGgiOjAuMCwiSGVpZ2h0IjowLjAsIkJvcmRlclN0eWxlIjp7IiRpZCI6Ijc3MCIsIkxpbmVDb2xvciI6bnVsbCwiTGluZVdlaWdodCI6MC4wLCJMaW5lVHlwZSI6MCwiUGFyZW50U3R5bGUiOm51bGx9LCJQYXJlbnRTdHlsZSI6bnVsbH0sIkRhdGVGb3JtYXQiOnsiJGlkIjoiNzcx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cyIiwiRm9ybWF0IjowLCJJc1Zpc2libGUiOmZhbHNlLCJMYXN0S25vd25WaXNpYmlsaXR5U3RhdGUiOmZhbHNlfSwiSXNWaXNpYmxlIjp0cnVlLCJQYXJlbnRTdHlsZSI6bnVsbH0sIkluZGV4IjoxNSwiUGVyY2VudGFnZUNvbXBsZXRlIjpudWxsLCJQb3NpdGlvbiI6eyJSYXRpbyI6MC4yODE1ODQ4NDU2NDg4NzE1NCwiSXNDdXN0b20iOnRydWV9LCJEYXRlRm9ybWF0Ijp7IiRyZWYiOiI3NzEifSwiV2Vla051bWJlcmluZyI6eyIkaWQiOiI3NzMiLCJGb3JtYXQiOjAsIklzVmlzaWJsZSI6ZmFsc2UsIkxhc3RLbm93blZpc2liaWxpdHlTdGF0ZSI6ZmFsc2V9LCJSZWxhdGVkVGFza0lkIjoiMDAwMDAwMDAtMDAwMC0wMDAwLTAwMDAtMDAwMDAwMDAwMDAwIiwiSWQiOiIxZTMxY2Q4NC0wYjUxLTQ3ZGYtOGU3ZS0yYjM5MDI5OWY2YzciLCJJbXBvcnRJZCI6bnVsbCwiVGl0bGUiOiIgS2plbGQgS2lyayBLcmlzdGlhbnNlbiBDRU8iLCJOb3RlIjpudWxsLCJIeXBlcmxpbmsiOnsiJGlkIjoiNzc0IiwiQWRkcmVzcyI6bnVsbCwiU3ViQWRkcmVzcyI6bnVsbH0sIklzQ2hhbmdlZCI6ZmFsc2UsIklzTmV3IjpmYWxzZX0seyIkaWQiOiI3NzUiLCJEYXRlIjoiMTk3OC0wMS0wMVQyMzo1OTowMFoiLCJTdHlsZSI6eyIkaWQiOiI3NzYiLCJTaGFwZSI6MywiQ29ubmVjdG9yTWFyZ2luIjp7IiRpZCI6Ijc3NyIsIlRvcCI6MC4wLCJMZWZ0IjoyLjAsIlJpZ2h0IjoyLjAsIkJvdHRvbSI6MC4wfSwiQ29ubmVjdG9yU3R5bGUiOnsiJGlkIjoiNzc4IiwiTGluZUNvbG9yIjp7IiRyZWYiOiI4NCJ9LCJMaW5lV2VpZ2h0IjoxLjAsIkxpbmVUeXBlIjowLCJQYXJlbnRTdHlsZSI6bnVsbH0sIklzQmVsb3dUaW1lYmFuZCI6dHJ1ZSwiUG9zaXRpb25PblRhc2siOjAsIkhpZGVEYXRlIjpmYWxzZSwiU2hhcGVTaXplIjowLCJTcGFjaW5nIjoxLjAsIlBhZGRpbmciOnsiJGlkIjoiNzc5IiwiVG9wIjo3LjAsIkxlZnQiOjMuMCwiUmlnaHQiOjAuMCwiQm90dG9tIjoyLjB9LCJTaGFwZVN0eWxlIjp7IiRpZCI6Ijc4MCIsIk1hcmdpbiI6eyIkaWQiOiI3ODEiLCJUb3AiOjAuMCwiTGVmdCI6MC4wLCJSaWdodCI6MC4wLCJCb3R0b20iOjAuMH0sIlBhZGRpbmciOnsiJGlkIjoiNzgyIiwiVG9wIjowLjAsIkxlZnQiOjAuMCwiUmlnaHQiOjAuMCwiQm90dG9tIjowLjB9LCJCYWNrZ3JvdW5kIjp7IiRpZCI6Ijc4MyIsIkNvbG9yIjp7IiRpZCI6Ijc4NCIsIkEiOjI1NSwiUiI6MjA5LCJHIjoxNiwiQiI6MTl9fSwiSXNWaXNpYmxlIjp0cnVlLCJXaWR0aCI6MTIuMCwiSGVpZ2h0IjoxNC4wLCJCb3JkZXJTdHlsZSI6eyIkaWQiOiI3ODUiLCJMaW5lQ29sb3IiOnsiJHJlZiI6IjI3MCJ9LCJMaW5lV2VpZ2h0IjowLjAsIkxpbmVUeXBlIjowLCJQYXJlbnRTdHlsZSI6bnVsbH0sIlBhcmVudFN0eWxlIjpudWxsfSwiVGl0bGVTdHlsZSI6eyIkaWQiOiI3ODYiLCJGb250U2V0dGluZ3MiOnsiJGlkIjoiNzg3IiwiRm9udFNpemUiOjExLCJGb250TmFtZSI6IkNhbGlicmkiLCJJc0JvbGQiOmZhbHNlLCJJc0l0YWxpYyI6ZmFsc2UsIklzVW5kZXJsaW5lZCI6ZmFsc2UsIlBhcmVudFN0eWxlIjpudWxsfSwiQXV0b1NpemUiOjIsIkZvcmVncm91bmQiOnsiJGlkIjoiNzg4IiwiQ29sb3IiOnsiJGlkIjoiNzg5IiwiQSI6MjU1LCJSIjowLCJHIjowLCJCIjowfX0sIk1heFdpZHRoIjo5Mi42MDQ3MjEwNjkzMzU5MzgsIk1heEhlaWdodCI6IkluZmluaXR5IiwiU21hcnRGb3JlZ3JvdW5kSXNBY3RpdmUiOmZhbHNlLCJIb3Jpem9udGFsQWxpZ25tZW50IjoxLCJWZXJ0aWNhbEFsaWdubWVudCI6MCwiU21hcnRGb3JlZ3JvdW5kIjpudWxsLCJCYWNrZ3JvdW5kRmlsbFR5cGUiOjAsIk1hcmdpbiI6eyIkaWQiOiI3OTAiLCJUb3AiOjAuMCwiTGVmdCI6MC4wLCJSaWdodCI6MC4wLCJCb3R0b20iOjAuMH0sIlBhZGRpbmciOnsiJGlkIjoiNzkxIiwiVG9wIjowLjAsIkxlZnQiOjAuMCwiUmlnaHQiOjAuMCwiQm90dG9tIjowLjB9LCJCYWNrZ3JvdW5kIjp7IiRpZCI6Ijc5MiIsIkNvbG9yIjp7IiRpZCI6Ijc5MyIsIkEiOjAsIlIiOjI1NSwiRyI6MjU1LCJCIjoyNTV9fSwiSXNWaXNpYmxlIjp0cnVlLCJXaWR0aCI6MC4wLCJIZWlnaHQiOjAuMCwiQm9yZGVyU3R5bGUiOnsiJGlkIjoiNzk0IiwiTGluZUNvbG9yIjpudWxsLCJMaW5lV2VpZ2h0IjowLjAsIkxpbmVUeXBlIjowLCJQYXJlbnRTdHlsZSI6bnVsbH0sIlBhcmVudFN0eWxlIjpudWxsfSwiRGF0ZVN0eWxlIjp7IiRpZCI6Ijc5NSIsIkZvbnRTZXR0aW5ncyI6eyIkaWQiOiI3OTYiLCJGb250U2l6ZSI6MTAsIkZvbnROYW1lIjoiQ2FsaWJyaSIsIklzQm9sZCI6dHJ1ZSwiSXNJdGFsaWMiOmZhbHNlLCJJc1VuZGVybGluZWQiOmZhbHNlLCJQYXJlbnRTdHlsZSI6bnVsbH0sIkF1dG9TaXplIjowLCJGb3JlZ3JvdW5kIjp7IiRpZCI6Ijc5NyIsIkNvbG9yIjp7IiRpZCI6Ijc5OC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Nzk5IiwiVG9wIjowLjAsIkxlZnQiOjAuMCwiUmlnaHQiOjAuMCwiQm90dG9tIjowLjB9LCJQYWRkaW5nIjp7IiRpZCI6IjgwMCIsIlRvcCI6MC4wLCJMZWZ0IjowLjAsIlJpZ2h0IjowLjAsIkJvdHRvbSI6MC4wfSwiQmFja2dyb3VuZCI6eyIkaWQiOiI4MDEiLCJDb2xvciI6eyIkaWQiOiI4MDIiLCJBIjowLCJSIjoyNTUsIkciOjI1NSwiQiI6MjU1fX0sIklzVmlzaWJsZSI6dHJ1ZSwiV2lkdGgiOjAuMCwiSGVpZ2h0IjowLjAsIkJvcmRlclN0eWxlIjp7IiRpZCI6IjgwMyIsIkxpbmVDb2xvciI6bnVsbCwiTGluZVdlaWdodCI6MC4wLCJMaW5lVHlwZSI6MCwiUGFyZW50U3R5bGUiOm51bGx9LCJQYXJlbnRTdHlsZSI6bnVsbH0sIkRhdGVGb3JtYXQiOnsiJGlkIjoiODA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DUiLCJEYXRlUGFydElzVmlzaWJsZSI6ZmFsc2UsIlRpbWVQYXJ0SXNWaXNpYmxlIjpmYWxzZX19LCJXZWVrTnVtYmVyaW5nIjp7IiRpZCI6IjgwNiIsIkZvcm1hdCI6MCwiSXNWaXNpYmxlIjpmYWxzZSwiTGFzdEtub3duVmlzaWJpbGl0eVN0YXRlIjpmYWxzZX0sIklzVmlzaWJsZSI6dHJ1ZSwiUGFyZW50U3R5bGUiOm51bGx9LCJJbmRleCI6MTYsIlBlcmNlbnRhZ2VDb21wbGV0ZSI6bnVsbCwiUG9zaXRpb24iOnsiUmF0aW8iOjAuMTIxMTkwNTc5NzMyMjU5MTIsIklzQ3VzdG9tIjp0cnVlfSwiRGF0ZUZvcm1hdCI6eyIkcmVmIjoiODA0In0sIldlZWtOdW1iZXJpbmciOnsiJGlkIjoiODA3IiwiRm9ybWF0IjowLCJJc1Zpc2libGUiOmZhbHNlLCJMYXN0S25vd25WaXNpYmlsaXR5U3RhdGUiOmZhbHNlfSwiUmVsYXRlZFRhc2tJZCI6IjAwMDAwMDAwLTAwMDAtMDAwMC0wMDAwLTAwMDAwMDAwMDAwMCIsIklkIjoiZDEzNzgxOTYtMGNiYi00ODMwLWI5MGItMGU2MTA3Y2U1YzRiIiwiSW1wb3J0SWQiOiJJbnRyb2R1Y2VzIHRoZSBtaW5pZmlndXJlIiwiVGl0bGUiOiJJbnRyb2R1Y2VzXHJ0aGUgbWluaWZpZ3VyZSIsIk5vdGUiOm51bGwsIkh5cGVybGluayI6eyIkaWQiOiI4MDgiLCJBZGRyZXNzIjpudWxsLCJTdWJBZGRyZXNzIjpudWxsfSwiSXNDaGFuZ2VkIjpmYWxzZSwiSXNOZXciOmZhbHNlfSx7IiRpZCI6IjgwOSIsIkRhdGUiOiIxOTgwLTAxLTAxVDIzOjU5OjAwWiIsIlN0eWxlIjp7IiRpZCI6IjgxMCIsIlNoYXBlIjozLCJDb25uZWN0b3JNYXJnaW4iOnsiJGlkIjoiODExIiwiVG9wIjowLjAsIkxlZnQiOjIuMCwiUmlnaHQiOjIuMCwiQm90dG9tIjowLjB9LCJDb25uZWN0b3JTdHlsZSI6eyIkaWQiOiI4MTIiLCJMaW5lQ29sb3IiOnsiJHJlZiI6Ijg0In0sIkxpbmVXZWlnaHQiOjEuMCwiTGluZVR5cGUiOjAsIlBhcmVudFN0eWxlIjpudWxsfSwiSXNCZWxvd1RpbWViYW5kIjp0cnVlLCJQb3NpdGlvbk9uVGFzayI6MCwiSGlkZURhdGUiOmZhbHNlLCJTaGFwZVNpemUiOjAsIlNwYWNpbmciOjEuMCwiUGFkZGluZyI6eyIkaWQiOiI4MTMiLCJUb3AiOjcuMCwiTGVmdCI6My4wLCJSaWdodCI6MC4wLCJCb3R0b20iOjIuMH0sIlNoYXBlU3R5bGUiOnsiJGlkIjoiODE0IiwiTWFyZ2luIjp7IiRpZCI6IjgxNSIsIlRvcCI6MC4wLCJMZWZ0IjowLjAsIlJpZ2h0IjowLjAsIkJvdHRvbSI6MC4wfSwiUGFkZGluZyI6eyIkaWQiOiI4MTYiLCJUb3AiOjAuMCwiTGVmdCI6MC4wLCJSaWdodCI6MC4wLCJCb3R0b20iOjAuMH0sIkJhY2tncm91bmQiOnsiJGlkIjoiODE3IiwiQ29sb3IiOnsiJGlkIjoiODE4IiwiQSI6MjU1LCJSIjoyMDksIkciOjE2LCJCIjoxOX19LCJJc1Zpc2libGUiOnRydWUsIldpZHRoIjoxMi4wLCJIZWlnaHQiOjE0LjAsIkJvcmRlclN0eWxlIjp7IiRpZCI6IjgxOSIsIkxpbmVDb2xvciI6eyIkcmVmIjoiOTMifSwiTGluZVdlaWdodCI6MC4wLCJMaW5lVHlwZSI6MCwiUGFyZW50U3R5bGUiOm51bGx9LCJQYXJlbnRTdHlsZSI6bnVsbH0sIlRpdGxlU3R5bGUiOnsiJGlkIjoiODIwIiwiRm9udFNldHRpbmdzIjp7IiRpZCI6IjgyMSIsIkZvbnRTaXplIjoxMSwiRm9udE5hbWUiOiJDYWxpYnJpIiwiSXNCb2xkIjpmYWxzZSwiSXNJdGFsaWMiOmZhbHNlLCJJc1VuZGVybGluZWQiOmZhbHNlLCJQYXJlbnRTdHlsZSI6bnVsbH0sIkF1dG9TaXplIjoyLCJGb3JlZ3JvdW5kIjp7IiRyZWYiOiI5NyJ9LCJNYXhXaWR0aCI6MjcxLjI0MDMyNTkyNzczNDM4LCJNYXhIZWlnaHQiOiJJbmZpbml0eSIsIlNtYXJ0Rm9yZWdyb3VuZElzQWN0aXZlIjpmYWxzZSwiSG9yaXpvbnRhbEFsaWdubWVudCI6MSwiVmVydGljYWxBbGlnbm1lbnQiOjAsIlNtYXJ0Rm9yZWdyb3VuZCI6bnVsbCwiQmFja2dyb3VuZEZpbGxUeXBlIjowLCJNYXJnaW4iOnsiJGlkIjoiODIyIiwiVG9wIjowLjAsIkxlZnQiOjAuMCwiUmlnaHQiOjAuMCwiQm90dG9tIjowLjB9LCJQYWRkaW5nIjp7IiRpZCI6IjgyMyIsIlRvcCI6MC4wLCJMZWZ0IjowLjAsIlJpZ2h0IjowLjAsIkJvdHRvbSI6MC4wfSwiQmFja2dyb3VuZCI6eyIkcmVmIjoiMTAxIn0sIklzVmlzaWJsZSI6dHJ1ZSwiV2lkdGgiOjAuMCwiSGVpZ2h0IjowLjAsIkJvcmRlclN0eWxlIjp7IiRpZCI6IjgyNCIsIkxpbmVDb2xvciI6bnVsbCwiTGluZVdlaWdodCI6MC4wLCJMaW5lVHlwZSI6MCwiUGFyZW50U3R5bGUiOm51bGx9LCJQYXJlbnRTdHlsZSI6bnVsbH0sIkRhdGVTdHlsZSI6eyIkaWQiOiI4MjUiLCJGb250U2V0dGluZ3MiOnsiJGlkIjoiODI2IiwiRm9udFNpemUiOjEwLCJGb250TmFtZSI6IkNhbGlicmkiLCJJc0JvbGQiOnRydWUsIklzSXRhbGljIjpmYWxzZSwiSXNVbmRlcmxpbmVkIjpmYWxzZSwiUGFyZW50U3R5bGUiOm51bGx9LCJBdXRvU2l6ZSI6MCwiRm9yZWdyb3VuZCI6eyIkaWQiOiI4MjciLCJDb2xvciI6eyIkcmVmIjoiMTA1In19LCJNYXhXaWR0aCI6MjAwLjAsIk1heEhlaWdodCI6IkluZmluaXR5IiwiU21hcnRGb3JlZ3JvdW5kSXNBY3RpdmUiOmZhbHNlLCJIb3Jpem9udGFsQWxpZ25tZW50IjowLCJWZXJ0aWNhbEFsaWdubWVudCI6MCwiU21hcnRGb3JlZ3JvdW5kIjpudWxsLCJCYWNrZ3JvdW5kRmlsbFR5cGUiOjAsIk1hcmdpbiI6eyIkaWQiOiI4MjgiLCJUb3AiOjAuMCwiTGVmdCI6MC4wLCJSaWdodCI6MC4wLCJCb3R0b20iOjAuMH0sIlBhZGRpbmciOnsiJGlkIjoiODI5IiwiVG9wIjowLjAsIkxlZnQiOjAuMCwiUmlnaHQiOjAuMCwiQm90dG9tIjowLjB9LCJCYWNrZ3JvdW5kIjp7IiRyZWYiOiIxMDgifSwiSXNWaXNpYmxlIjp0cnVlLCJXaWR0aCI6MC4wLCJIZWlnaHQiOjAuMCwiQm9yZGVyU3R5bGUiOnsiJGlkIjoiODMwIiwiTGluZUNvbG9yIjpudWxsLCJMaW5lV2VpZ2h0IjowLjAsIkxpbmVUeXBlIjowLCJQYXJlbnRTdHlsZSI6bnVsbH0sIlBhcmVudFN0eWxlIjpudWxsfSwiRGF0ZUZvcm1hdCI6eyIkaWQiOiI4M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zMiIsIkRhdGVQYXJ0SXNWaXNpYmxlIjpmYWxzZSwiVGltZVBhcnRJc1Zpc2libGUiOmZhbHNlfX0sIldlZWtOdW1iZXJpbmciOnsiJGlkIjoiODMzIiwiRm9ybWF0IjowLCJJc1Zpc2libGUiOmZhbHNlLCJMYXN0S25vd25WaXNpYmlsaXR5U3RhdGUiOmZhbHNlfSwiSXNWaXNpYmxlIjpmYWxzZSwiUGFyZW50U3R5bGUiOm51bGx9LCJJbmRleCI6MTcsIlBlcmNlbnRhZ2VDb21wbGV0ZSI6bnVsbCwiUG9zaXRpb24iOnsiUmF0aW8iOjAuMTYyOTMyNjM2MTE5NzAxMjQsIklzQ3VzdG9tIjpmYWxzZX0sIkRhdGVGb3JtYXQiOnsiJHJlZiI6IjgzMSJ9LCJXZWVrTnVtYmVyaW5nIjp7IiRpZCI6IjgzNCIsIkZvcm1hdCI6MCwiSXNWaXNpYmxlIjpmYWxzZSwiTGFzdEtub3duVmlzaWJpbGl0eVN0YXRlIjpmYWxzZX0sIlJlbGF0ZWRUYXNrSWQiOiIwMDAwMDAwMC0wMDAwLTAwMDAtMDAwMC0wMDAwMDAwMDAwMDAiLCJJZCI6ImFkZTZlYmE5LTBjOTMtNDE1Zi1iYTVhLTY0YjU5OWRlZTViOCIsIkltcG9ydElkIjoiRXN0YWJsaXNoZXMgdGhlIEVkdWNhdGlvbmFsIFByb2R1Y3RzIERlcGFydG1lbnQiLCJUaXRsZSI6IkVzdGFibGlzaGVzIHRoZSBFZHVjYXRpb25hbCBQcm9kdWN0cyBEZXBhcnRtZW50IiwiTm90ZSI6bnVsbCwiSHlwZXJsaW5rIjp7IiRpZCI6IjgzNSIsIkFkZHJlc3MiOm51bGwsIlN1YkFkZHJlc3MiOm51bGx9LCJJc0NoYW5nZWQiOmZhbHNlLCJJc05ldyI6ZmFsc2V9LHsiJGlkIjoiODM2IiwiRGF0ZSI6IjE5ODUtMDEtMDFUMjM6NTk6MDBaIiwiU3R5bGUiOnsiJGlkIjoiODM3IiwiU2hhcGUiOjMsIkNvbm5lY3Rvck1hcmdpbiI6eyIkaWQiOiI4MzgiLCJUb3AiOjAuMCwiTGVmdCI6Mi4wLCJSaWdodCI6Mi4wLCJCb3R0b20iOjAuMH0sIkNvbm5lY3RvclN0eWxlIjp7IiRpZCI6IjgzOSIsIkxpbmVDb2xvciI6eyIkcmVmIjoiODQifSwiTGluZVdlaWdodCI6MS4wLCJMaW5lVHlwZSI6MCwiUGFyZW50U3R5bGUiOm51bGx9LCJJc0JlbG93VGltZWJhbmQiOmZhbHNlLCJQb3NpdGlvbk9uVGFzayI6MCwiSGlkZURhdGUiOmZhbHNlLCJTaGFwZVNpemUiOjAsIlNwYWNpbmciOjEuMCwiUGFkZGluZyI6eyIkaWQiOiI4NDAiLCJUb3AiOjcuMCwiTGVmdCI6My4wLCJSaWdodCI6MC4wLCJCb3R0b20iOjIuMH0sIlNoYXBlU3R5bGUiOnsiJGlkIjoiODQxIiwiTWFyZ2luIjp7IiRpZCI6Ijg0MiIsIlRvcCI6MC4wLCJMZWZ0IjowLjAsIlJpZ2h0IjowLjAsIkJvdHRvbSI6MC4wfSwiUGFkZGluZyI6eyIkaWQiOiI4NDMiLCJUb3AiOjAuMCwiTGVmdCI6MC4wLCJSaWdodCI6MC4wLCJCb3R0b20iOjAuMH0sIkJhY2tncm91bmQiOnsiJGlkIjoiODQ0IiwiQ29sb3IiOnsiJGlkIjoiODQ1IiwiQSI6MjU1LCJSIjoyMDksIkciOjE2LCJCIjoxOX19LCJJc1Zpc2libGUiOnRydWUsIldpZHRoIjoxMi4wLCJIZWlnaHQiOjE0LjAsIkJvcmRlclN0eWxlIjp7IiRpZCI6Ijg0NiIsIkxpbmVDb2xvciI6eyIkcmVmIjoiMjcwIn0sIkxpbmVXZWlnaHQiOjAuMCwiTGluZVR5cGUiOjAsIlBhcmVudFN0eWxlIjpudWxsfSwiUGFyZW50U3R5bGUiOm51bGx9LCJUaXRsZVN0eWxlIjp7IiRpZCI6Ijg0NyIsIkZvbnRTZXR0aW5ncyI6eyIkaWQiOiI4NDgiLCJGb250U2l6ZSI6MTEsIkZvbnROYW1lIjoiQ2FsaWJyaSIsIklzQm9sZCI6ZmFsc2UsIklzSXRhbGljIjpmYWxzZSwiSXNVbmRlcmxpbmVkIjpmYWxzZSwiUGFyZW50U3R5bGUiOm51bGx9LCJBdXRvU2l6ZSI6MCwiRm9yZWdyb3VuZCI6eyIkaWQiOiI4NDkiLCJDb2xvciI6eyIkaWQiOiI4NT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DUxIiwiVG9wIjowLjAsIkxlZnQiOjAuMCwiUmlnaHQiOjAuMCwiQm90dG9tIjowLjB9LCJQYWRkaW5nIjp7IiRpZCI6Ijg1MiIsIlRvcCI6MC4wLCJMZWZ0IjowLjAsIlJpZ2h0IjowLjAsIkJvdHRvbSI6MC4wfSwiQmFja2dyb3VuZCI6eyIkaWQiOiI4NTMiLCJDb2xvciI6eyIkaWQiOiI4NTQiLCJBIjowLCJSIjoyNTUsIkciOjI1NSwiQiI6MjU1fX0sIklzVmlzaWJsZSI6dHJ1ZSwiV2lkdGgiOjAuMCwiSGVpZ2h0IjowLjAsIkJvcmRlclN0eWxlIjp7IiRpZCI6Ijg1NSIsIkxpbmVDb2xvciI6bnVsbCwiTGluZVdlaWdodCI6MC4wLCJMaW5lVHlwZSI6MCwiUGFyZW50U3R5bGUiOm51bGx9LCJQYXJlbnRTdHlsZSI6bnVsbH0sIkRhdGVTdHlsZSI6eyIkaWQiOiI4NTYiLCJGb250U2V0dGluZ3MiOnsiJGlkIjoiODU3IiwiRm9udFNpemUiOjEwLCJGb250TmFtZSI6IkNhbGlicmkiLCJJc0JvbGQiOnRydWUsIklzSXRhbGljIjpmYWxzZSwiSXNVbmRlcmxpbmVkIjpmYWxzZSwiUGFyZW50U3R5bGUiOm51bGx9LCJBdXRvU2l6ZSI6MCwiRm9yZWdyb3VuZCI6eyIkaWQiOiI4NTgiLCJDb2xvciI6eyIkaWQiOiI4NTkiLCJBIjoyNTUsIlIiOjIwOSwiRyI6NDAsIkIiOjQ2fX0sIk1heFdpZHRoIjoyMDAuMCwiTWF4SGVpZ2h0IjoiSW5maW5pdHkiLCJTbWFydEZvcmVncm91bmRJc0FjdGl2ZSI6ZmFsc2UsIkhvcml6b250YWxBbGlnbm1lbnQiOjAsIlZlcnRpY2FsQWxpZ25tZW50IjowLCJTbWFydEZvcmVncm91bmQiOm51bGwsIkJhY2tncm91bmRGaWxsVHlwZSI6MCwiTWFyZ2luIjp7IiRpZCI6Ijg2MCIsIlRvcCI6MC4wLCJMZWZ0IjowLjAsIlJpZ2h0IjowLjAsIkJvdHRvbSI6MC4wfSwiUGFkZGluZyI6eyIkaWQiOiI4NjEiLCJUb3AiOjAuMCwiTGVmdCI6MC4wLCJSaWdodCI6MC4wLCJCb3R0b20iOjAuMH0sIkJhY2tncm91bmQiOnsiJGlkIjoiODYyIiwiQ29sb3IiOnsiJGlkIjoiODYzIiwiQSI6MCwiUiI6MjU1LCJHIjoyNTUsIkIiOjI1NX19LCJJc1Zpc2libGUiOnRydWUsIldpZHRoIjowLjAsIkhlaWdodCI6MC4wLCJCb3JkZXJTdHlsZSI6eyIkaWQiOiI4NjQiLCJMaW5lQ29sb3IiOm51bGwsIkxpbmVXZWlnaHQiOjAuMCwiTGluZVR5cGUiOjAsIlBhcmVudFN0eWxlIjpudWxsfSwiUGFyZW50U3R5bGUiOm51bGx9LCJEYXRlRm9ybWF0Ijp7IiRpZCI6Ijg2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Y2IiwiRGF0ZVBhcnRJc1Zpc2libGUiOmZhbHNlLCJUaW1lUGFydElzVmlzaWJsZSI6ZmFsc2V9fSwiV2Vla051bWJlcmluZyI6eyIkaWQiOiI4NjciLCJGb3JtYXQiOjAsIklzVmlzaWJsZSI6ZmFsc2UsIkxhc3RLbm93blZpc2liaWxpdHlTdGF0ZSI6ZmFsc2V9LCJJc1Zpc2libGUiOnRydWUsIlBhcmVudFN0eWxlIjpudWxsfSwiSW5kZXgiOjE4LCJQZXJjZW50YWdlQ29tcGxldGUiOm51bGwsIlBvc2l0aW9uIjp7IlJhdGlvIjowLjE0NTM1MzI3NDg3NTIxNzAxLCJJc0N1c3RvbSI6dHJ1ZX0sIkRhdGVGb3JtYXQiOnsiJHJlZiI6Ijg2NSJ9LCJXZWVrTnVtYmVyaW5nIjp7IiRpZCI6Ijg2OCIsIkZvcm1hdCI6MCwiSXNWaXNpYmxlIjpmYWxzZSwiTGFzdEtub3duVmlzaWJpbGl0eVN0YXRlIjpmYWxzZX0sIlJlbGF0ZWRUYXNrSWQiOiIwMDAwMDAwMC0wMDAwLTAwMDAtMDAwMC0wMDAwMDAwMDAwMDAiLCJJZCI6IjlkOTM4Mzk1LWQwZmItNGMwMS1iMTJiLTliNDhmNDQ2YWMzYiIsIkltcG9ydElkIjoiNTAwMCBlbXBsb3llZXMiLCJUaXRsZSI6IjUwMDAgZW1wbG95ZWVzIiwiTm90ZSI6bnVsbCwiSHlwZXJsaW5rIjp7IiRpZCI6Ijg2OSIsIkFkZHJlc3MiOm51bGwsIlN1YkFkZHJlc3MiOm51bGx9LCJJc0NoYW5nZWQiOmZhbHNlLCJJc05ldyI6ZmFsc2V9LHsiJGlkIjoiODcwIiwiRGF0ZSI6IjE5ODYtMDEtMDFUMjM6NTk6MDAiLCJTdHlsZSI6eyIkaWQiOiI4NzEiLCJTaGFwZSI6MywiQ29ubmVjdG9yTWFyZ2luIjp7IiRyZWYiOiI4MiJ9LCJDb25uZWN0b3JTdHlsZSI6eyIkaWQiOiI4NzIiLCJMaW5lQ29sb3IiOnsiJHJlZiI6Ijg0In0sIkxpbmVXZWlnaHQiOjEuMCwiTGluZVR5cGUiOjAsIlBhcmVudFN0eWxlIjpudWxsfSwiSXNCZWxvd1RpbWViYW5kIjpmYWxzZSwiUG9zaXRpb25PblRhc2siOjAsIkhpZGVEYXRlIjpmYWxzZSwiU2hhcGVTaXplIjowLCJTcGFjaW5nIjoxLjAsIlBhZGRpbmciOnsiJHJlZiI6Ijg2In0sIlNoYXBlU3R5bGUiOnsiJGlkIjoiODczIiwiTWFyZ2luIjp7IiRyZWYiOiI4OCJ9LCJQYWRkaW5nIjp7IiRyZWYiOiI4OSJ9LCJCYWNrZ3JvdW5kIjp7IiRpZCI6Ijg3NCIsIkNvbG9yIjp7IiRpZCI6Ijg3NSIsIkEiOjI1NSwiUiI6MjA5LCJHIjoxNiwiQiI6MTl9fSwiSXNWaXNpYmxlIjp0cnVlLCJXaWR0aCI6MTIuMCwiSGVpZ2h0IjoxNC4wLCJCb3JkZXJTdHlsZSI6eyIkaWQiOiI4NzYiLCJMaW5lQ29sb3IiOnsiJHJlZiI6IjI3MCJ9LCJMaW5lV2VpZ2h0IjowLjAsIkxpbmVUeXBlIjowLCJQYXJlbnRTdHlsZSI6bnVsbH0sIlBhcmVudFN0eWxlIjpudWxsfSwiVGl0bGVTdHlsZSI6eyIkaWQiOiI4NzciLCJGb250U2V0dGluZ3MiOnsiJGlkIjoiODc4IiwiRm9udFNpemUiOjExLCJGb250TmFtZSI6IkNhbGlicmkiLCJJc0JvbGQiOmZhbHNlLCJJc0l0YWxpYyI6ZmFsc2UsIklzVW5kZXJsaW5lZCI6ZmFsc2UsIlBhcmVudFN0eWxlIjpudWxsfSwiQXV0b1NpemUiOjAsIkZvcmVncm91bmQiOnsiJGlkIjoiODc5IiwiQ29sb3IiOnsiJGlkIjoiODg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4ODEiLCJDb2xvciI6eyIkaWQiOiI4ODIiLCJBIjowLCJSIjoyNTUsIkciOjI1NSwiQiI6MjU1fX0sIklzVmlzaWJsZSI6dHJ1ZSwiV2lkdGgiOjAuMCwiSGVpZ2h0IjowLjAsIkJvcmRlclN0eWxlIjp7IiRpZCI6Ijg4MyIsIkxpbmVDb2xvciI6bnVsbCwiTGluZVdlaWdodCI6MC4wLCJMaW5lVHlwZSI6MCwiUGFyZW50U3R5bGUiOm51bGx9LCJQYXJlbnRTdHlsZSI6bnVsbH0sIkRhdGVTdHlsZSI6eyIkaWQiOiI4ODQiLCJGb250U2V0dGluZ3MiOnsiJGlkIjoiODg1IiwiRm9udFNpemUiOjEwLCJGb250TmFtZSI6IkNhbGlicmkiLCJJc0JvbGQiOnRydWUsIklzSXRhbGljIjpmYWxzZSwiSXNVbmRlcmxpbmVkIjpmYWxzZSwiUGFyZW50U3R5bGUiOm51bGx9LCJBdXRvU2l6ZSI6MCwiRm9yZWdyb3VuZCI6eyIkaWQiOiI4ODYiLCJDb2xvciI6eyIkaWQiOiI4ODciLCJBIjoyNTUsIlIiOjIwOSwiRyI6NDAsIkIiOjQ2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ODg4IiwiQ29sb3IiOnsiJGlkIjoiODg5IiwiQSI6MCwiUiI6MjU1LCJHIjoyNTUsIkIiOjI1NX19LCJJc1Zpc2libGUiOnRydWUsIldpZHRoIjowLjAsIkhlaWdodCI6MC4wLCJCb3JkZXJTdHlsZSI6eyIkaWQiOiI4OTAiLCJMaW5lQ29sb3IiOm51bGwsIkxpbmVXZWlnaHQiOjAuMCwiTGluZVR5cGUiOjAsIlBhcmVudFN0eWxlIjpudWxsfSwiUGFyZW50U3R5bGUiOm51bGx9LCJEYXRlRm9ybWF0Ijp7IiRyZWYiOiI3NzEifSwiV2Vla051bWJlcmluZyI6eyIkaWQiOiI4OTEiLCJGb3JtYXQiOjAsIklzVmlzaWJsZSI6ZmFsc2UsIkxhc3RLbm93blZpc2liaWxpdHlTdGF0ZSI6ZmFsc2V9LCJJc1Zpc2libGUiOnRydWUsIlBhcmVudFN0eWxlIjpudWxsfSwiSW5kZXgiOjE5LCJQZXJjZW50YWdlQ29tcGxldGUiOm51bGwsIlBvc2l0aW9uIjp7IlJhdGlvIjowLjIwOTM5MzUzNjYwMzAwOTI3LCJJc0N1c3RvbSI6dHJ1ZX0sIkRhdGVGb3JtYXQiOnsiJHJlZiI6Ijc3MSJ9LCJXZWVrTnVtYmVyaW5nIjp7IiRpZCI6Ijg5MiIsIkZvcm1hdCI6MCwiSXNWaXNpYmxlIjpmYWxzZSwiTGFzdEtub3duVmlzaWJpbGl0eVN0YXRlIjpmYWxzZX0sIlJlbGF0ZWRUYXNrSWQiOiIwMDAwMDAwMC0wMDAwLTAwMDAtMDAwMC0wMDAwMDAwMDAwMDAiLCJJZCI6IjFlYjNjNDk0LWY1MzctNGEwOS1iYTEzLTU5NmRlYjRkNWI5MCIsIkltcG9ydElkIjpudWxsLCJUaXRsZSI6IkxFR08gVGVjaG5pYyBDb250cm9sIiwiTm90ZSI6bnVsbCwiSHlwZXJsaW5rIjp7IiRpZCI6Ijg5MyIsIkFkZHJlc3MiOm51bGwsIlN1YkFkZHJlc3MiOm51bGx9LCJJc0NoYW5nZWQiOmZhbHNlLCJJc05ldyI6ZmFsc2V9LHsiJGlkIjoiODk0IiwiRGF0ZSI6IjE5OTItMDEtMDFUMjM6NTk6MDBaIiwiU3R5bGUiOnsiJGlkIjoiODk1IiwiU2hhcGUiOjMsIkNvbm5lY3Rvck1hcmdpbiI6eyIkaWQiOiI4OTYiLCJUb3AiOjAuMCwiTGVmdCI6Mi4wLCJSaWdodCI6Mi4wLCJCb3R0b20iOjAuMH0sIkNvbm5lY3RvclN0eWxlIjp7IiRpZCI6Ijg5NyIsIkxpbmVDb2xvciI6eyIkcmVmIjoiODQifSwiTGluZVdlaWdodCI6MS4wLCJMaW5lVHlwZSI6MCwiUGFyZW50U3R5bGUiOm51bGx9LCJJc0JlbG93VGltZWJhbmQiOnRydWUsIlBvc2l0aW9uT25UYXNrIjowLCJIaWRlRGF0ZSI6ZmFsc2UsIlNoYXBlU2l6ZSI6MCwiU3BhY2luZyI6MS4wLCJQYWRkaW5nIjp7IiRpZCI6Ijg5OCIsIlRvcCI6Ny4wLCJMZWZ0IjozLjAsIlJpZ2h0IjowLjAsIkJvdHRvbSI6Mi4wfSwiU2hhcGVTdHlsZSI6eyIkaWQiOiI4OTkiLCJNYXJnaW4iOnsiJGlkIjoiOTAwIiwiVG9wIjowLjAsIkxlZnQiOjAuMCwiUmlnaHQiOjAuMCwiQm90dG9tIjowLjB9LCJQYWRkaW5nIjp7IiRpZCI6IjkwMSIsIlRvcCI6MC4wLCJMZWZ0IjowLjAsIlJpZ2h0IjowLjAsIkJvdHRvbSI6MC4wfSwiQmFja2dyb3VuZCI6eyIkaWQiOiI5MDIiLCJDb2xvciI6eyIkaWQiOiI5MDMiLCJBIjoyNTUsIlIiOjIwOSwiRyI6MTYsIkIiOjE5fX0sIklzVmlzaWJsZSI6dHJ1ZSwiV2lkdGgiOjEyLjAsIkhlaWdodCI6MTQuMCwiQm9yZGVyU3R5bGUiOnsiJGlkIjoiOTA0IiwiTGluZUNvbG9yIjp7IiRyZWYiOiIyNzAifSwiTGluZVdlaWdodCI6MC4wLCJMaW5lVHlwZSI6MCwiUGFyZW50U3R5bGUiOm51bGx9LCJQYXJlbnRTdHlsZSI6bnVsbH0sIlRpdGxlU3R5bGUiOnsiJGlkIjoiOTA1IiwiRm9udFNldHRpbmdzIjp7IiRpZCI6IjkwNiIsIkZvbnRTaXplIjoxMSwiRm9udE5hbWUiOiJDYWxpYnJpIiwiSXNCb2xkIjpmYWxzZSwiSXNJdGFsaWMiOmZhbHNlLCJJc1VuZGVybGluZWQiOmZhbHNlLCJQYXJlbnRTdHlsZSI6bnVsbH0sIkF1dG9TaXplIjoyLCJGb3JlZ3JvdW5kIjp7IiRpZCI6IjkwNyIsIkNvbG9yIjp7IiRpZCI6IjkwOCIsIkEiOjI1NSwiUiI6MCwiRyI6MCwiQiI6MH19LCJNYXhXaWR0aCI6MTIwLjI0MDcwNzM5NzQ2MDk0LCJNYXhIZWlnaHQiOiJJbmZpbml0eSIsIlNtYXJ0Rm9yZWdyb3VuZElzQWN0aXZlIjpmYWxzZSwiSG9yaXpvbnRhbEFsaWdubWVudCI6MSwiVmVydGljYWxBbGlnbm1lbnQiOjAsIlNtYXJ0Rm9yZWdyb3VuZCI6bnVsbCwiQmFja2dyb3VuZEZpbGxUeXBlIjowLCJNYXJnaW4iOnsiJGlkIjoiOTA5IiwiVG9wIjowLjAsIkxlZnQiOjAuMCwiUmlnaHQiOjAuMCwiQm90dG9tIjowLjB9LCJQYWRkaW5nIjp7IiRpZCI6IjkxMCIsIlRvcCI6MC4wLCJMZWZ0IjowLjAsIlJpZ2h0IjowLjAsIkJvdHRvbSI6MC4wfSwiQmFja2dyb3VuZCI6eyIkaWQiOiI5MTEiLCJDb2xvciI6eyIkaWQiOiI5MTIiLCJBIjowLCJSIjoyNTUsIkciOjI1NSwiQiI6MjU1fX0sIklzVmlzaWJsZSI6dHJ1ZSwiV2lkdGgiOjAuMCwiSGVpZ2h0IjowLjAsIkJvcmRlclN0eWxlIjp7IiRpZCI6IjkxMyIsIkxpbmVDb2xvciI6bnVsbCwiTGluZVdlaWdodCI6MC4wLCJMaW5lVHlwZSI6MCwiUGFyZW50U3R5bGUiOm51bGx9LCJQYXJlbnRTdHlsZSI6bnVsbH0sIkRhdGVTdHlsZSI6eyIkaWQiOiI5MTQiLCJGb250U2V0dGluZ3MiOnsiJGlkIjoiOTE1IiwiRm9udFNpemUiOjEwLCJGb250TmFtZSI6IkNhbGlicmkiLCJJc0JvbGQiOnRydWUsIklzSXRhbGljIjpmYWxzZSwiSXNVbmRlcmxpbmVkIjpmYWxzZSwiUGFyZW50U3R5bGUiOm51bGx9LCJBdXRvU2l6ZSI6MCwiRm9yZWdyb3VuZCI6eyIkaWQiOiI5MTYiLCJDb2xvciI6eyIkaWQiOiI5MTciLCJBIjoyNTUsIlIiOjIwOSwiRyI6NDAsIkIiOjQ2fX0sIk1heFdpZHRoIjoyMDAuMCwiTWF4SGVpZ2h0IjoiSW5maW5pdHkiLCJTbWFydEZvcmVncm91bmRJc0FjdGl2ZSI6ZmFsc2UsIkhvcml6b250YWxBbGlnbm1lbnQiOjAsIlZlcnRpY2FsQWxpZ25tZW50IjowLCJTbWFydEZvcmVncm91bmQiOm51bGwsIkJhY2tncm91bmRGaWxsVHlwZSI6MCwiTWFyZ2luIjp7IiRpZCI6IjkxOCIsIlRvcCI6MC4wLCJMZWZ0IjowLjAsIlJpZ2h0IjowLjAsIkJvdHRvbSI6MC4wfSwiUGFkZGluZyI6eyIkaWQiOiI5MTkiLCJUb3AiOjAuMCwiTGVmdCI6MC4wLCJSaWdodCI6MC4wLCJCb3R0b20iOjAuMH0sIkJhY2tncm91bmQiOnsiJGlkIjoiOTIwIiwiQ29sb3IiOnsiJGlkIjoiOTIxIiwiQSI6MCwiUiI6MjU1LCJHIjoyNTUsIkIiOjI1NX19LCJJc1Zpc2libGUiOnRydWUsIldpZHRoIjowLjAsIkhlaWdodCI6MC4wLCJCb3JkZXJTdHlsZSI6eyIkaWQiOiI5MjIiLCJMaW5lQ29sb3IiOm51bGwsIkxpbmVXZWlnaHQiOjAuMCwiTGluZVR5cGUiOjAsIlBhcmVudFN0eWxlIjpudWxsfSwiUGFyZW50U3R5bGUiOm51bGx9LCJEYXRlRm9ybWF0Ijp7IiRpZCI6Ijky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TI0IiwiRGF0ZVBhcnRJc1Zpc2libGUiOmZhbHNlLCJUaW1lUGFydElzVmlzaWJsZSI6ZmFsc2V9fSwiV2Vla051bWJlcmluZyI6eyIkaWQiOiI5MjUiLCJGb3JtYXQiOjAsIklzVmlzaWJsZSI6ZmFsc2UsIkxhc3RLbm93blZpc2liaWxpdHlTdGF0ZSI6ZmFsc2V9LCJJc1Zpc2libGUiOnRydWUsIlBhcmVudFN0eWxlIjpudWxsfSwiSW5kZXgiOjIwLCJQZXJjZW50YWdlQ29tcGxldGUiOm51bGwsIlBvc2l0aW9uIjp7IlJhdGlvIjowLjExMTc0ODQ5NzU3NDQxNzY4LCJJc0N1c3RvbSI6dHJ1ZX0sIkRhdGVGb3JtYXQiOnsiJHJlZiI6IjkyMyJ9LCJXZWVrTnVtYmVyaW5nIjp7IiRpZCI6IjkyNiIsIkZvcm1hdCI6MCwiSXNWaXNpYmxlIjpmYWxzZSwiTGFzdEtub3duVmlzaWJpbGl0eVN0YXRlIjpmYWxzZX0sIlJlbGF0ZWRUYXNrSWQiOiIwMDAwMDAwMC0wMDAwLTAwMDAtMDAwMC0wMDAwMDAwMDAwMDAiLCJJZCI6IjZiMzI5Y2JiLTljNWUtNDY4Yy1iMTY3LTYwMGVlZDNhNWM5MCIsIkltcG9ydElkIjoiVGhlIHdvcmxkJ3MgbGFyZ2VzdCBMZWdvIENhc3RsZSBpcyBidWlsdCIsIlRpdGxlIjoiVGhlIHdvcmxkJ3MgbGFyZ2VzdFxyTGVnbyBDYXN0bGUgaXMgYnVpbHQiLCJOb3RlIjpudWxsLCJIeXBlcmxpbmsiOnsiJGlkIjoiOTI3IiwiQWRkcmVzcyI6bnVsbCwiU3ViQWRkcmVzcyI6bnVsbH0sIklzQ2hhbmdlZCI6ZmFsc2UsIklzTmV3IjpmYWxzZX0seyIkaWQiOiI5MjgiLCJEYXRlIjoiMTk5Ni0wMS0wMVQyMzo1OTowMFoiLCJTdHlsZSI6eyIkaWQiOiI5MjkiLCJTaGFwZSI6MywiQ29ubmVjdG9yTWFyZ2luIjp7IiRpZCI6IjkzMCIsIlRvcCI6MC4wLCJMZWZ0IjoyLjAsIlJpZ2h0IjoyLjAsIkJvdHRvbSI6MC4wfSwiQ29ubmVjdG9yU3R5bGUiOnsiJGlkIjoiOTMxIiwiTGluZUNvbG9yIjp7IiRyZWYiOiI4NCJ9LCJMaW5lV2VpZ2h0IjoxLjAsIkxpbmVUeXBlIjowLCJQYXJlbnRTdHlsZSI6bnVsbH0sIklzQmVsb3dUaW1lYmFuZCI6ZmFsc2UsIlBvc2l0aW9uT25UYXNrIjowLCJIaWRlRGF0ZSI6ZmFsc2UsIlNoYXBlU2l6ZSI6MCwiU3BhY2luZyI6MS4wLCJQYWRkaW5nIjp7IiRpZCI6IjkzMiIsIlRvcCI6Ny4wLCJMZWZ0IjozLjAsIlJpZ2h0IjowLjAsIkJvdHRvbSI6Mi4wfSwiU2hhcGVTdHlsZSI6eyIkaWQiOiI5MzMiLCJNYXJnaW4iOnsiJGlkIjoiOTM0IiwiVG9wIjowLjAsIkxlZnQiOjAuMCwiUmlnaHQiOjAuMCwiQm90dG9tIjowLjB9LCJQYWRkaW5nIjp7IiRpZCI6IjkzNSIsIlRvcCI6MC4wLCJMZWZ0IjowLjAsIlJpZ2h0IjowLjAsIkJvdHRvbSI6MC4wfSwiQmFja2dyb3VuZCI6eyIkaWQiOiI5MzYiLCJDb2xvciI6eyIkaWQiOiI5MzciLCJBIjoyNTUsIlIiOjIwOSwiRyI6MTYsIkIiOjE5fX0sIklzVmlzaWJsZSI6dHJ1ZSwiV2lkdGgiOjEyLjAsIkhlaWdodCI6MTQuMCwiQm9yZGVyU3R5bGUiOnsiJGlkIjoiOTM4IiwiTGluZUNvbG9yIjp7IiRyZWYiOiI5MyJ9LCJMaW5lV2VpZ2h0IjowLjAsIkxpbmVUeXBlIjowLCJQYXJlbnRTdHlsZSI6bnVsbH0sIlBhcmVudFN0eWxlIjpudWxsfSwiVGl0bGVTdHlsZSI6eyIkaWQiOiI5MzkiLCJGb250U2V0dGluZ3MiOnsiJGlkIjoiOTQwIiwiRm9udFNpemUiOjExLCJGb250TmFtZSI6IkNhbGlicmkiLCJJc0JvbGQiOmZhbHNlLCJJc0l0YWxpYyI6ZmFsc2UsIklzVW5kZXJsaW5lZCI6ZmFsc2UsIlBhcmVudFN0eWxlIjpudWxs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pZCI6Ijk0MSIsIlRvcCI6MC4wLCJMZWZ0IjowLjAsIlJpZ2h0IjowLjAsIkJvdHRvbSI6MC4wfSwiUGFkZGluZyI6eyIkaWQiOiI5NDIiLCJUb3AiOjAuMCwiTGVmdCI6MC4wLCJSaWdodCI6MC4wLCJCb3R0b20iOjAuMH0sIkJhY2tncm91bmQiOnsiJHJlZiI6IjEwMSJ9LCJJc1Zpc2libGUiOnRydWUsIldpZHRoIjowLjAsIkhlaWdodCI6MC4wLCJCb3JkZXJTdHlsZSI6eyIkaWQiOiI5NDMiLCJMaW5lQ29sb3IiOm51bGwsIkxpbmVXZWlnaHQiOjAuMCwiTGluZVR5cGUiOjAsIlBhcmVudFN0eWxlIjpudWxsfSwiUGFyZW50U3R5bGUiOm51bGx9LCJEYXRlU3R5bGUiOnsiJGlkIjoiOTQ0IiwiRm9udFNldHRpbmdzIjp7IiRpZCI6Ijk0NSIsIkZvbnRTaXplIjoxMCwiRm9udE5hbWUiOiJDYWxpYnJpIiwiSXNCb2xkIjp0cnVlLCJJc0l0YWxpYyI6ZmFsc2UsIklzVW5kZXJsaW5lZCI6ZmFsc2UsIlBhcmVudFN0eWxlIjpudWxsfSwiQXV0b1NpemUiOjAsIkZvcmVncm91bmQiOnsiJGlkIjoiOTQ2IiwiQ29sb3IiOnsiJHJlZiI6IjEwNSJ9fSwiTWF4V2lkdGgiOjIwMC4wLCJNYXhIZWlnaHQiOiJJbmZpbml0eSIsIlNtYXJ0Rm9yZWdyb3VuZElzQWN0aXZlIjpmYWxzZSwiSG9yaXpvbnRhbEFsaWdubWVudCI6MCwiVmVydGljYWxBbGlnbm1lbnQiOjAsIlNtYXJ0Rm9yZWdyb3VuZCI6bnVsbCwiQmFja2dyb3VuZEZpbGxUeXBlIjowLCJNYXJnaW4iOnsiJGlkIjoiOTQ3IiwiVG9wIjowLjAsIkxlZnQiOjAuMCwiUmlnaHQiOjAuMCwiQm90dG9tIjowLjB9LCJQYWRkaW5nIjp7IiRpZCI6Ijk0OCIsIlRvcCI6MC4wLCJMZWZ0IjowLjAsIlJpZ2h0IjowLjAsIkJvdHRvbSI6MC4wfSwiQmFja2dyb3VuZCI6eyIkcmVmIjoiMTA4In0sIklzVmlzaWJsZSI6dHJ1ZSwiV2lkdGgiOjAuMCwiSGVpZ2h0IjowLjAsIkJvcmRlclN0eWxlIjp7IiRpZCI6Ijk0OSIsIkxpbmVDb2xvciI6bnVsbCwiTGluZVdlaWdodCI6MC4wLCJMaW5lVHlwZSI6MCwiUGFyZW50U3R5bGUiOm51bGx9LCJQYXJlbnRTdHlsZSI6bnVsbH0sIkRhdGVGb3JtYXQiOnsiJGlkIjoiOTU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NTEiLCJEYXRlUGFydElzVmlzaWJsZSI6ZmFsc2UsIlRpbWVQYXJ0SXNWaXNpYmxlIjpmYWxzZX19LCJXZWVrTnVtYmVyaW5nIjp7IiRpZCI6Ijk1MiIsIkZvcm1hdCI6MCwiSXNWaXNpYmxlIjpmYWxzZSwiTGFzdEtub3duVmlzaWJpbGl0eVN0YXRlIjpmYWxzZX0sIklzVmlzaWJsZSI6ZmFsc2UsIlBhcmVudFN0eWxlIjpudWxsfSwiSW5kZXgiOjIxLCJQZXJjZW50YWdlQ29tcGxldGUiOm51bGwsIlBvc2l0aW9uIjp7IlJhdGlvIjowLjAsIklzQ3VzdG9tIjpmYWxzZX0sIkRhdGVGb3JtYXQiOnsiJHJlZiI6Ijk1MCJ9LCJXZWVrTnVtYmVyaW5nIjp7IiRpZCI6Ijk1MyIsIkZvcm1hdCI6MCwiSXNWaXNpYmxlIjpmYWxzZSwiTGFzdEtub3duVmlzaWJpbGl0eVN0YXRlIjpmYWxzZX0sIlJlbGF0ZWRUYXNrSWQiOiIwMDAwMDAwMC0wMDAwLTAwMDAtMDAwMC0wMDAwMDAwMDAwMDAiLCJJZCI6Ijg0NTQ2OWY4LTJhNDAtNDY4ZC1hMzQyLWNkOTMzYWUwZWNmNiIsIkltcG9ydElkIjoiTGVnb2xhbmQgV2luZHNvciBpcyBvcGVuZWQiLCJUaXRsZSI6IkxlZ29sYW5kIFdpbmRzb3IgaXMgb3BlbmVkIiwiTm90ZSI6bnVsbCwiSHlwZXJsaW5rIjp7IiRpZCI6Ijk1NCIsIkFkZHJlc3MiOm51bGwsIlN1YkFkZHJlc3MiOm51bGx9LCJJc0NoYW5nZWQiOmZhbHNlLCJJc05ldyI6ZmFsc2V9LHsiJGlkIjoiOTU1IiwiRGF0ZSI6IjE5OTctMDEtMDFUMjM6NTk6MDBaIiwiU3R5bGUiOnsiJGlkIjoiOTU2IiwiU2hhcGUiOjMsIkNvbm5lY3Rvck1hcmdpbiI6eyIkaWQiOiI5NTciLCJUb3AiOjAuMCwiTGVmdCI6Mi4wLCJSaWdodCI6Mi4wLCJCb3R0b20iOjAuMH0sIkNvbm5lY3RvclN0eWxlIjp7IiRpZCI6Ijk1OCIsIkxpbmVDb2xvciI6eyIkcmVmIjoiODQifSwiTGluZVdlaWdodCI6MS4wLCJMaW5lVHlwZSI6MCwiUGFyZW50U3R5bGUiOm51bGx9LCJJc0JlbG93VGltZWJhbmQiOmZhbHNlLCJQb3NpdGlvbk9uVGFzayI6MCwiSGlkZURhdGUiOmZhbHNlLCJTaGFwZVNpemUiOjAsIlNwYWNpbmciOjEuMCwiUGFkZGluZyI6eyIkaWQiOiI5NTkiLCJUb3AiOjcuMCwiTGVmdCI6My4wLCJSaWdodCI6MC4wLCJCb3R0b20iOjIuMH0sIlNoYXBlU3R5bGUiOnsiJGlkIjoiOTYwIiwiTWFyZ2luIjp7IiRpZCI6Ijk2MSIsIlRvcCI6MC4wLCJMZWZ0IjowLjAsIlJpZ2h0IjowLjAsIkJvdHRvbSI6MC4wfSwiUGFkZGluZyI6eyIkaWQiOiI5NjIiLCJUb3AiOjAuMCwiTGVmdCI6MC4wLCJSaWdodCI6MC4wLCJCb3R0b20iOjAuMH0sIkJhY2tncm91bmQiOnsiJGlkIjoiOTYzIiwiQ29sb3IiOnsiJGlkIjoiOTY0IiwiQSI6MjU1LCJSIjoyMDksIkciOjE2LCJCIjoxOX19LCJJc1Zpc2libGUiOnRydWUsIldpZHRoIjoxMi4wLCJIZWlnaHQiOjE0LjAsIkJvcmRlclN0eWxlIjp7IiRpZCI6Ijk2NSIsIkxpbmVDb2xvciI6eyIkcmVmIjoiOTMifSwiTGluZVdlaWdodCI6MC4wLCJMaW5lVHlwZSI6MCwiUGFyZW50U3R5bGUiOm51bGx9LCJQYXJlbnRTdHlsZSI6bnVsbH0sIlRpdGxlU3R5bGUiOnsiJGlkIjoiOTY2IiwiRm9udFNldHRpbmdzIjp7IiRpZCI6Ijk2NyIsIkZvbnRTaXplIjoxMSwiRm9udE5hbWUiOiJDYWxpYnJpIiwiSXNCb2xkIjpmYWxzZSwiSXNJdGFsaWMiOmZhbHNlLCJJc1VuZGVybGluZWQiOmZhbHNlLCJQYXJlbnRTdHlsZSI6bnVsbH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aWQiOiI5NjgiLCJUb3AiOjAuMCwiTGVmdCI6MC4wLCJSaWdodCI6MC4wLCJCb3R0b20iOjAuMH0sIlBhZGRpbmciOnsiJGlkIjoiOTY5IiwiVG9wIjowLjAsIkxlZnQiOjAuMCwiUmlnaHQiOjAuMCwiQm90dG9tIjowLjB9LCJCYWNrZ3JvdW5kIjp7IiRyZWYiOiIxMDEifSwiSXNWaXNpYmxlIjp0cnVlLCJXaWR0aCI6MC4wLCJIZWlnaHQiOjAuMCwiQm9yZGVyU3R5bGUiOnsiJGlkIjoiOTcwIiwiTGluZUNvbG9yIjpudWxsLCJMaW5lV2VpZ2h0IjowLjAsIkxpbmVUeXBlIjowLCJQYXJlbnRTdHlsZSI6bnVsbH0sIlBhcmVudFN0eWxlIjpudWxsfSwiRGF0ZVN0eWxlIjp7IiRpZCI6Ijk3MSIsIkZvbnRTZXR0aW5ncyI6eyIkaWQiOiI5NzIiLCJGb250U2l6ZSI6MTAsIkZvbnROYW1lIjoiQ2FsaWJyaSIsIklzQm9sZCI6dHJ1ZSwiSXNJdGFsaWMiOmZhbHNlLCJJc1VuZGVybGluZWQiOmZhbHNlLCJQYXJlbnRTdHlsZSI6bnVsbH0sIkF1dG9TaXplIjowLCJGb3JlZ3JvdW5kIjp7IiRpZCI6Ijk3MyIsIkNvbG9yIjp7IiRyZWYiOiIxMDUifX0sIk1heFdpZHRoIjoyMDAuMCwiTWF4SGVpZ2h0IjoiSW5maW5pdHkiLCJTbWFydEZvcmVncm91bmRJc0FjdGl2ZSI6ZmFsc2UsIkhvcml6b250YWxBbGlnbm1lbnQiOjAsIlZlcnRpY2FsQWxpZ25tZW50IjowLCJTbWFydEZvcmVncm91bmQiOm51bGwsIkJhY2tncm91bmRGaWxsVHlwZSI6MCwiTWFyZ2luIjp7IiRpZCI6Ijk3NCIsIlRvcCI6MC4wLCJMZWZ0IjowLjAsIlJpZ2h0IjowLjAsIkJvdHRvbSI6MC4wfSwiUGFkZGluZyI6eyIkaWQiOiI5NzUiLCJUb3AiOjAuMCwiTGVmdCI6MC4wLCJSaWdodCI6MC4wLCJCb3R0b20iOjAuMH0sIkJhY2tncm91bmQiOnsiJHJlZiI6IjEwOCJ9LCJJc1Zpc2libGUiOnRydWUsIldpZHRoIjowLjAsIkhlaWdodCI6MC4wLCJCb3JkZXJTdHlsZSI6eyIkaWQiOiI5NzYiLCJMaW5lQ29sb3IiOm51bGwsIkxpbmVXZWlnaHQiOjAuMCwiTGluZVR5cGUiOjAsIlBhcmVudFN0eWxlIjpudWxsfSwiUGFyZW50U3R5bGUiOm51bGx9LCJEYXRlRm9ybWF0Ijp7IiRpZCI6Ijk3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Tc4IiwiRGF0ZVBhcnRJc1Zpc2libGUiOmZhbHNlLCJUaW1lUGFydElzVmlzaWJsZSI6ZmFsc2V9fSwiV2Vla051bWJlcmluZyI6eyIkaWQiOiI5NzkiLCJGb3JtYXQiOjAsIklzVmlzaWJsZSI6ZmFsc2UsIkxhc3RLbm93blZpc2liaWxpdHlTdGF0ZSI6ZmFsc2V9LCJJc1Zpc2libGUiOmZhbHNlLCJQYXJlbnRTdHlsZSI6bnVsbH0sIkluZGV4IjoyMiwiUGVyY2VudGFnZUNvbXBsZXRlIjpudWxsLCJQb3NpdGlvbiI6eyJSYXRpbyI6MC4wLCJJc0N1c3RvbSI6ZmFsc2V9LCJEYXRlRm9ybWF0Ijp7IiRyZWYiOiI5NzcifSwiV2Vla051bWJlcmluZyI6eyIkaWQiOiI5ODAiLCJGb3JtYXQiOjAsIklzVmlzaWJsZSI6ZmFsc2UsIkxhc3RLbm93blZpc2liaWxpdHlTdGF0ZSI6ZmFsc2V9LCJSZWxhdGVkVGFza0lkIjoiMDAwMDAwMDAtMDAwMC0wMDAwLTAwMDAtMDAwMDAwMDAwMDAwIiwiSWQiOiJhODcwNTIyMy04ZjgzLTRmNDgtOTk1Yi03NGEyMWU1ZjQwZTAiLCJJbXBvcnRJZCI6IkxhdW5jaGVzIGl0cyBmaXJzdCBQQyBnYW1lLCBMZWdvIElzbGFuZCIsIlRpdGxlIjoiTGF1bmNoZXMgaXRzIGZpcnN0IFBDIGdhbWUsIExlZ28gSXNsYW5kIiwiTm90ZSI6bnVsbCwiSHlwZXJsaW5rIjp7IiRpZCI6Ijk4MSIsIkFkZHJlc3MiOm51bGwsIlN1YkFkZHJlc3MiOm51bGx9LCJJc0NoYW5nZWQiOmZhbHNlLCJJc05ldyI6ZmFsc2V9LHsiJGlkIjoiOTgyIiwiRGF0ZSI6IjE5OTgtMDEtMDFUMjM6NTk6MDBaIiwiU3R5bGUiOnsiJGlkIjoiOTgzIiwiU2hhcGUiOjMsIkNvbm5lY3Rvck1hcmdpbiI6eyIkaWQiOiI5ODQiLCJUb3AiOjAuMCwiTGVmdCI6Mi4wLCJSaWdodCI6Mi4wLCJCb3R0b20iOjAuMH0sIkNvbm5lY3RvclN0eWxlIjp7IiRpZCI6Ijk4NSIsIkxpbmVDb2xvciI6eyIkcmVmIjoiODQifSwiTGluZVdlaWdodCI6MS4wLCJMaW5lVHlwZSI6MCwiUGFyZW50U3R5bGUiOm51bGx9LCJJc0JlbG93VGltZWJhbmQiOmZhbHNlLCJQb3NpdGlvbk9uVGFzayI6MCwiSGlkZURhdGUiOmZhbHNlLCJTaGFwZVNpemUiOjAsIlNwYWNpbmciOjEuMCwiUGFkZGluZyI6eyIkaWQiOiI5ODYiLCJUb3AiOjcuMCwiTGVmdCI6My4wLCJSaWdodCI6MC4wLCJCb3R0b20iOjIuMH0sIlNoYXBlU3R5bGUiOnsiJGlkIjoiOTg3IiwiTWFyZ2luIjp7IiRpZCI6Ijk4OCIsIlRvcCI6MC4wLCJMZWZ0IjowLjAsIlJpZ2h0IjowLjAsIkJvdHRvbSI6MC4wfSwiUGFkZGluZyI6eyIkaWQiOiI5ODkiLCJUb3AiOjAuMCwiTGVmdCI6MC4wLCJSaWdodCI6MC4wLCJCb3R0b20iOjAuMH0sIkJhY2tncm91bmQiOnsiJGlkIjoiOTkwIiwiQ29sb3IiOnsiJGlkIjoiOTkxIiwiQSI6MjU1LCJSIjoyMDksIkciOjE2LCJCIjoxOX19LCJJc1Zpc2libGUiOnRydWUsIldpZHRoIjoxMi4wLCJIZWlnaHQiOjE0LjAsIkJvcmRlclN0eWxlIjp7IiRpZCI6Ijk5MiIsIkxpbmVDb2xvciI6eyIkcmVmIjoiMjcwIn0sIkxpbmVXZWlnaHQiOjAuMCwiTGluZVR5cGUiOjAsIlBhcmVudFN0eWxlIjpudWxsfSwiUGFyZW50U3R5bGUiOm51bGx9LCJUaXRsZVN0eWxlIjp7IiRpZCI6Ijk5MyIsIkZvbnRTZXR0aW5ncyI6eyIkaWQiOiI5OTQiLCJGb250U2l6ZSI6MTEsIkZvbnROYW1lIjoiQ2FsaWJyaSIsIklzQm9sZCI6ZmFsc2UsIklzSXRhbGljIjpmYWxzZSwiSXNVbmRlcmxpbmVkIjpmYWxzZSwiUGFyZW50U3R5bGUiOm51bGx9LCJBdXRvU2l6ZSI6MiwiRm9yZWdyb3VuZCI6eyIkaWQiOiI5OTUiLCJDb2xvciI6eyIkaWQiOiI5OTYiLCJBIjoyNTUsIlIiOjAsIkciOjAsIkIiOjB9fSwiTWF4V2lkdGgiOjEyOS4wMTI3NTYzNDc2NTYyNSwiTWF4SGVpZ2h0IjoiSW5maW5pdHkiLCJTbWFydEZvcmVncm91bmRJc0FjdGl2ZSI6ZmFsc2UsIkhvcml6b250YWxBbGlnbm1lbnQiOjEsIlZlcnRpY2FsQWxpZ25tZW50IjowLCJTbWFydEZvcmVncm91bmQiOm51bGwsIkJhY2tncm91bmRGaWxsVHlwZSI6MCwiTWFyZ2luIjp7IiRpZCI6Ijk5NyIsIlRvcCI6MC4wLCJMZWZ0IjowLjAsIlJpZ2h0IjowLjAsIkJvdHRvbSI6MC4wfSwiUGFkZGluZyI6eyIkaWQiOiI5OTgiLCJUb3AiOjAuMCwiTGVmdCI6MC4wLCJSaWdodCI6MC4wLCJCb3R0b20iOjAuMH0sIkJhY2tncm91bmQiOnsiJGlkIjoiOTk5IiwiQ29sb3IiOnsiJGlkIjoiMTAwMCIsIkEiOjAsIlIiOjI1NSwiRyI6MjU1LCJCIjoyNTV9fSwiSXNWaXNpYmxlIjp0cnVlLCJXaWR0aCI6MC4wLCJIZWlnaHQiOjAuMCwiQm9yZGVyU3R5bGUiOnsiJGlkIjoiMTAwMSIsIkxpbmVDb2xvciI6bnVsbCwiTGluZVdlaWdodCI6MC4wLCJMaW5lVHlwZSI6MCwiUGFyZW50U3R5bGUiOm51bGx9LCJQYXJlbnRTdHlsZSI6bnVsbH0sIkRhdGVTdHlsZSI6eyIkaWQiOiIxMDAyIiwiRm9udFNldHRpbmdzIjp7IiRpZCI6IjEwMDMiLCJGb250U2l6ZSI6MTAsIkZvbnROYW1lIjoiQ2FsaWJyaSIsIklzQm9sZCI6dHJ1ZSwiSXNJdGFsaWMiOmZhbHNlLCJJc1VuZGVybGluZWQiOmZhbHNlLCJQYXJlbnRTdHlsZSI6bnVsbH0sIkF1dG9TaXplIjowLCJGb3JlZ3JvdW5kIjp7IiRpZCI6IjEwMDQiLCJDb2xvciI6eyIkaWQiOiIxMDA1IiwiQSI6MjU1LCJSIjoyMDksIkciOjQwLCJCIjo0Nn19LCJNYXhXaWR0aCI6MjAwLjAsIk1heEhlaWdodCI6IkluZmluaXR5IiwiU21hcnRGb3JlZ3JvdW5kSXNBY3RpdmUiOmZhbHNlLCJIb3Jpem9udGFsQWxpZ25tZW50IjowLCJWZXJ0aWNhbEFsaWdubWVudCI6MCwiU21hcnRGb3JlZ3JvdW5kIjpudWxsLCJCYWNrZ3JvdW5kRmlsbFR5cGUiOjAsIk1hcmdpbiI6eyIkaWQiOiIxMDA2IiwiVG9wIjowLjAsIkxlZnQiOjAuMCwiUmlnaHQiOjAuMCwiQm90dG9tIjowLjB9LCJQYWRkaW5nIjp7IiRpZCI6IjEwMDciLCJUb3AiOjAuMCwiTGVmdCI6MC4wLCJSaWdodCI6MC4wLCJCb3R0b20iOjAuMH0sIkJhY2tncm91bmQiOnsiJGlkIjoiMTAwOCIsIkNvbG9yIjp7IiRpZCI6IjEwMDkiLCJBIjowLCJSIjoyNTUsIkciOjI1NSwiQiI6MjU1fX0sIklzVmlzaWJsZSI6dHJ1ZSwiV2lkdGgiOjAuMCwiSGVpZ2h0IjowLjAsIkJvcmRlclN0eWxlIjp7IiRpZCI6IjEwMTAiLCJMaW5lQ29sb3IiOm51bGwsIkxpbmVXZWlnaHQiOjAuMCwiTGluZVR5cGUiOjAsIlBhcmVudFN0eWxlIjpudWxsfSwiUGFyZW50U3R5bGUiOm51bGx9LCJEYXRlRm9ybWF0Ijp7IiRpZCI6IjEwM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MTIiLCJEYXRlUGFydElzVmlzaWJsZSI6ZmFsc2UsIlRpbWVQYXJ0SXNWaXNpYmxlIjpmYWxzZX19LCJXZWVrTnVtYmVyaW5nIjp7IiRpZCI6IjEwMTMiLCJGb3JtYXQiOjAsIklzVmlzaWJsZSI6ZmFsc2UsIkxhc3RLbm93blZpc2liaWxpdHlTdGF0ZSI6ZmFsc2V9LCJJc1Zpc2libGUiOnRydWUsIlBhcmVudFN0eWxlIjpudWxsfSwiSW5kZXgiOjIzLCJQZXJjZW50YWdlQ29tcGxldGUiOm51bGwsIlBvc2l0aW9uIjp7IlJhdGlvIjowLjI4MTU1NTY4NDQwNzU1MjA4LCJJc0N1c3RvbSI6dHJ1ZX0sIkRhdGVGb3JtYXQiOnsiJHJlZiI6IjEwMTEifSwiV2Vla051bWJlcmluZyI6eyIkaWQiOiIxMDE0IiwiRm9ybWF0IjowLCJJc1Zpc2libGUiOmZhbHNlLCJMYXN0S25vd25WaXNpYmlsaXR5U3RhdGUiOmZhbHNlfSwiUmVsYXRlZFRhc2tJZCI6IjAwMDAwMDAwLTAwMDAtMDAwMC0wMDAwLTAwMDAwMDAwMDAwMCIsIklkIjoiNTAyMzE4ZmQtMWIzNi00YTk5LWI3MzctYzYxMjdkYWUzZmFlIiwiSW1wb3J0SWQiOiJMZWdvIHJlbGVhc2VzIE1pbmRzdG9ybXMiLCJUaXRsZSI6IkxlZ28gcmVsZWFzZXMgTWluZHN0b3JtcyIsIk5vdGUiOm51bGwsIkh5cGVybGluayI6eyIkaWQiOiIxMDE1IiwiQWRkcmVzcyI6bnVsbCwiU3ViQWRkcmVzcyI6bnVsbH0sIklzQ2hhbmdlZCI6ZmFsc2UsIklzTmV3IjpmYWxzZX0seyIkaWQiOiIxMDE2IiwiRGF0ZSI6IjE5OTktMDEtMDFUMjM6NTk6MDBaIiwiU3R5bGUiOnsiJGlkIjoiMTAxNyIsIlNoYXBlIjozLCJDb25uZWN0b3JNYXJnaW4iOnsiJGlkIjoiMTAxOCIsIlRvcCI6MC4wLCJMZWZ0IjoyLjAsIlJpZ2h0IjoyLjAsIkJvdHRvbSI6MC4wfSwiQ29ubmVjdG9yU3R5bGUiOnsiJGlkIjoiMTAxOSIsIkxpbmVDb2xvciI6eyIkcmVmIjoiODQifSwiTGluZVdlaWdodCI6MS4wLCJMaW5lVHlwZSI6MCwiUGFyZW50U3R5bGUiOm51bGx9LCJJc0JlbG93VGltZWJhbmQiOnRydWUsIlBvc2l0aW9uT25UYXNrIjowLCJIaWRlRGF0ZSI6ZmFsc2UsIlNoYXBlU2l6ZSI6MCwiU3BhY2luZyI6MS4wLCJQYWRkaW5nIjp7IiRpZCI6IjEwMjAiLCJUb3AiOjcuMCwiTGVmdCI6My4wLCJSaWdodCI6MC4wLCJCb3R0b20iOjIuMH0sIlNoYXBlU3R5bGUiOnsiJGlkIjoiMTAyMSIsIk1hcmdpbiI6eyIkaWQiOiIxMDIyIiwiVG9wIjowLjAsIkxlZnQiOjAuMCwiUmlnaHQiOjAuMCwiQm90dG9tIjowLjB9LCJQYWRkaW5nIjp7IiRpZCI6IjEwMjMiLCJUb3AiOjAuMCwiTGVmdCI6MC4wLCJSaWdodCI6MC4wLCJCb3R0b20iOjAuMH0sIkJhY2tncm91bmQiOnsiJGlkIjoiMTAyNCIsIkNvbG9yIjp7IiRpZCI6IjEwMjUiLCJBIjoyNTUsIlIiOjIwOSwiRyI6MTYsIkIiOjE5fX0sIklzVmlzaWJsZSI6dHJ1ZSwiV2lkdGgiOjEyLjAsIkhlaWdodCI6MTQuMCwiQm9yZGVyU3R5bGUiOnsiJGlkIjoiMTAyNiIsIkxpbmVDb2xvciI6eyIkcmVmIjoiMjcwIn0sIkxpbmVXZWlnaHQiOjAuMCwiTGluZVR5cGUiOjAsIlBhcmVudFN0eWxlIjpudWxsfSwiUGFyZW50U3R5bGUiOm51bGx9LCJUaXRsZVN0eWxlIjp7IiRpZCI6IjEwMjciLCJGb250U2V0dGluZ3MiOnsiJGlkIjoiMTAyOCIsIkZvbnRTaXplIjoxMSwiRm9udE5hbWUiOiJDYWxpYnJpIiwiSXNCb2xkIjpmYWxzZSwiSXNJdGFsaWMiOmZhbHNlLCJJc1VuZGVybGluZWQiOmZhbHNlLCJQYXJlbnRTdHlsZSI6bnVsbH0sIkF1dG9TaXplIjowLCJGb3JlZ3JvdW5kIjp7IiRpZCI6IjEwMjkiLCJDb2xvciI6eyIkaWQiOiIxMDM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MzEiLCJUb3AiOjAuMCwiTGVmdCI6MC4wLCJSaWdodCI6MC4wLCJCb3R0b20iOjAuMH0sIlBhZGRpbmciOnsiJGlkIjoiMTAzMiIsIlRvcCI6MC4wLCJMZWZ0IjowLjAsIlJpZ2h0IjowLjAsIkJvdHRvbSI6MC4wfSwiQmFja2dyb3VuZCI6eyIkaWQiOiIxMDMzIiwiQ29sb3IiOnsiJGlkIjoiMTAzNCIsIkEiOjAsIlIiOjI1NSwiRyI6MjU1LCJCIjoyNTV9fSwiSXNWaXNpYmxlIjp0cnVlLCJXaWR0aCI6MC4wLCJIZWlnaHQiOjAuMCwiQm9yZGVyU3R5bGUiOnsiJGlkIjoiMTAzNSIsIkxpbmVDb2xvciI6bnVsbCwiTGluZVdlaWdodCI6MC4wLCJMaW5lVHlwZSI6MCwiUGFyZW50U3R5bGUiOm51bGx9LCJQYXJlbnRTdHlsZSI6bnVsbH0sIkRhdGVTdHlsZSI6eyIkaWQiOiIxMDM2IiwiRm9udFNldHRpbmdzIjp7IiRpZCI6IjEwMzciLCJGb250U2l6ZSI6MTAsIkZvbnROYW1lIjoiQ2FsaWJyaSIsIklzQm9sZCI6dHJ1ZSwiSXNJdGFsaWMiOmZhbHNlLCJJc1VuZGVybGluZWQiOmZhbHNlLCJQYXJlbnRTdHlsZSI6bnVsbH0sIkF1dG9TaXplIjowLCJGb3JlZ3JvdW5kIjp7IiRpZCI6IjEwMzgiLCJDb2xvciI6eyIkaWQiOiIxMDM5IiwiQSI6MjU1LCJSIjoyMDksIkciOjQwLCJCIjo0Nn19LCJNYXhXaWR0aCI6MjAwLjAsIk1heEhlaWdodCI6IkluZmluaXR5IiwiU21hcnRGb3JlZ3JvdW5kSXNBY3RpdmUiOmZhbHNlLCJIb3Jpem9udGFsQWxpZ25tZW50IjowLCJWZXJ0aWNhbEFsaWdubWVudCI6MCwiU21hcnRGb3JlZ3JvdW5kIjpudWxsLCJCYWNrZ3JvdW5kRmlsbFR5cGUiOjAsIk1hcmdpbiI6eyIkaWQiOiIxMDQwIiwiVG9wIjowLjAsIkxlZnQiOjAuMCwiUmlnaHQiOjAuMCwiQm90dG9tIjowLjB9LCJQYWRkaW5nIjp7IiRpZCI6IjEwNDEiLCJUb3AiOjAuMCwiTGVmdCI6MC4wLCJSaWdodCI6MC4wLCJCb3R0b20iOjAuMH0sIkJhY2tncm91bmQiOnsiJGlkIjoiMTA0MiIsIkNvbG9yIjp7IiRpZCI6IjEwNDMiLCJBIjowLCJSIjoyNTUsIkciOjI1NSwiQiI6MjU1fX0sIklzVmlzaWJsZSI6dHJ1ZSwiV2lkdGgiOjAuMCwiSGVpZ2h0IjowLjAsIkJvcmRlclN0eWxlIjp7IiRpZCI6IjEwNDQiLCJMaW5lQ29sb3IiOm51bGwsIkxpbmVXZWlnaHQiOjAuMCwiTGluZVR5cGUiOjAsIlBhcmVudFN0eWxlIjpudWxsfSwiUGFyZW50U3R5bGUiOm51bGx9LCJEYXRlRm9ybWF0Ijp7IiRpZCI6IjEwN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NDYiLCJEYXRlUGFydElzVmlzaWJsZSI6ZmFsc2UsIlRpbWVQYXJ0SXNWaXNpYmxlIjpmYWxzZX19LCJXZWVrTnVtYmVyaW5nIjp7IiRpZCI6IjEwNDciLCJGb3JtYXQiOjAsIklzVmlzaWJsZSI6ZmFsc2UsIkxhc3RLbm93blZpc2liaWxpdHlTdGF0ZSI6ZmFsc2V9LCJJc1Zpc2libGUiOnRydWUsIlBhcmVudFN0eWxlIjpudWxsfSwiSW5kZXgiOjI0LCJQZXJjZW50YWdlQ29tcGxldGUiOm51bGwsIlBvc2l0aW9uIjp7IlJhdGlvIjowLjExNjA2MDExMjE0MDc5NjgsIklzQ3VzdG9tIjpmYWxzZX0sIkRhdGVGb3JtYXQiOnsiJHJlZiI6IjEwNDUifSwiV2Vla051bWJlcmluZyI6eyIkaWQiOiIxMDQ4IiwiRm9ybWF0IjowLCJJc1Zpc2libGUiOmZhbHNlLCJMYXN0S25vd25WaXNpYmlsaXR5U3RhdGUiOmZhbHNlfSwiUmVsYXRlZFRhc2tJZCI6IjAwMDAwMDAwLTAwMDAtMDAwMC0wMDAwLTAwMDAwMDAwMDAwMCIsIklkIjoiMzNkMTBiYjktYzBjYy00N2M5LWJjMTItN2MyOWZmZTU4ODNmIiwiSW1wb3J0SWQiOiJMZWdvIFN0YXIgV2FycyBpcyBpbnRyb2R1Y2VkIiwiVGl0bGUiOiJMZWdvIFN0YXIgV2FycyIsIk5vdGUiOm51bGwsIkh5cGVybGluayI6eyIkaWQiOiIxMDQ5IiwiQWRkcmVzcyI6bnVsbCwiU3ViQWRkcmVzcyI6bnVsbH0sIklzQ2hhbmdlZCI6ZmFsc2UsIklzTmV3IjpmYWxzZX0seyIkaWQiOiIxMDUwIiwiRGF0ZSI6IjIwMDAtMDEtMDFUMjM6NTk6MDBaIiwiU3R5bGUiOnsiJGlkIjoiMTA1MSIsIlNoYXBlIjozLCJDb25uZWN0b3JNYXJnaW4iOnsiJGlkIjoiMTA1MiIsIlRvcCI6MC4wLCJMZWZ0IjoyLjAsIlJpZ2h0IjoyLjAsIkJvdHRvbSI6MC4wfSwiQ29ubmVjdG9yU3R5bGUiOnsiJGlkIjoiMTA1MyIsIkxpbmVDb2xvciI6eyIkcmVmIjoiODQifSwiTGluZVdlaWdodCI6MS4wLCJMaW5lVHlwZSI6MCwiUGFyZW50U3R5bGUiOm51bGx9LCJJc0JlbG93VGltZWJhbmQiOmZhbHNlLCJQb3NpdGlvbk9uVGFzayI6MCwiSGlkZURhdGUiOmZhbHNlLCJTaGFwZVNpemUiOjAsIlNwYWNpbmciOjEuMCwiUGFkZGluZyI6eyIkaWQiOiIxMDU0IiwiVG9wIjo3LjAsIkxlZnQiOjMuMCwiUmlnaHQiOjAuMCwiQm90dG9tIjoyLjB9LCJTaGFwZVN0eWxlIjp7IiRpZCI6IjEwNTUiLCJNYXJnaW4iOnsiJGlkIjoiMTA1NiIsIlRvcCI6MC4wLCJMZWZ0IjowLjAsIlJpZ2h0IjowLjAsIkJvdHRvbSI6MC4wfSwiUGFkZGluZyI6eyIkaWQiOiIxMDU3IiwiVG9wIjowLjAsIkxlZnQiOjAuMCwiUmlnaHQiOjAuMCwiQm90dG9tIjowLjB9LCJCYWNrZ3JvdW5kIjp7IiRpZCI6IjEwNTgiLCJDb2xvciI6eyIkaWQiOiIxMDU5IiwiQSI6MjU1LCJSIjoyMDksIkciOjE2LCJCIjoxOX19LCJJc1Zpc2libGUiOnRydWUsIldpZHRoIjoxMi4wLCJIZWlnaHQiOjE0LjAsIkJvcmRlclN0eWxlIjp7IiRpZCI6IjEwNjAiLCJMaW5lQ29sb3IiOnsiJHJlZiI6IjI3MCJ9LCJMaW5lV2VpZ2h0IjowLjAsIkxpbmVUeXBlIjowLCJQYXJlbnRTdHlsZSI6bnVsbH0sIlBhcmVudFN0eWxlIjpudWxsfSwiVGl0bGVTdHlsZSI6eyIkaWQiOiIxMDYxIiwiRm9udFNldHRpbmdzIjp7IiRpZCI6IjEwNjIiLCJGb250U2l6ZSI6MTEsIkZvbnROYW1lIjoiQ2FsaWJyaSIsIklzQm9sZCI6ZmFsc2UsIklzSXRhbGljIjpmYWxzZSwiSXNVbmRlcmxpbmVkIjpmYWxzZSwiUGFyZW50U3R5bGUiOm51bGx9LCJBdXRvU2l6ZSI6MiwiRm9yZWdyb3VuZCI6eyIkaWQiOiIxMDYzIiwiQ29sb3IiOnsiJGlkIjoiMTA2NCIsIkEiOjI1NSwiUiI6MCwiRyI6MCwiQiI6MH19LCJNYXhXaWR0aCI6MjQyLjAzNDMzMjI3NTM5MDYzLCJNYXhIZWlnaHQiOiJJbmZpbml0eSIsIlNtYXJ0Rm9yZWdyb3VuZElzQWN0aXZlIjpmYWxzZSwiSG9yaXpvbnRhbEFsaWdubWVudCI6MSwiVmVydGljYWxBbGlnbm1lbnQiOjAsIlNtYXJ0Rm9yZWdyb3VuZCI6bnVsbCwiQmFja2dyb3VuZEZpbGxUeXBlIjowLCJNYXJnaW4iOnsiJGlkIjoiMTA2NSIsIlRvcCI6MC4wLCJMZWZ0IjowLjAsIlJpZ2h0IjowLjAsIkJvdHRvbSI6MC4wfSwiUGFkZGluZyI6eyIkaWQiOiIxMDY2IiwiVG9wIjowLjAsIkxlZnQiOjAuMCwiUmlnaHQiOjAuMCwiQm90dG9tIjowLjB9LCJCYWNrZ3JvdW5kIjp7IiRpZCI6IjEwNjciLCJDb2xvciI6eyIkaWQiOiIxMDY4IiwiQSI6MCwiUiI6MjU1LCJHIjoyNTUsIkIiOjI1NX19LCJJc1Zpc2libGUiOnRydWUsIldpZHRoIjowLjAsIkhlaWdodCI6MC4wLCJCb3JkZXJTdHlsZSI6eyIkaWQiOiIxMDY5IiwiTGluZUNvbG9yIjpudWxsLCJMaW5lV2VpZ2h0IjowLjAsIkxpbmVUeXBlIjowLCJQYXJlbnRTdHlsZSI6bnVsbH0sIlBhcmVudFN0eWxlIjpudWxsfSwiRGF0ZVN0eWxlIjp7IiRpZCI6IjEwNzAiLCJGb250U2V0dGluZ3MiOnsiJGlkIjoiMTA3MSIsIkZvbnRTaXplIjoxMCwiRm9udE5hbWUiOiJDYWxpYnJpIiwiSXNCb2xkIjp0cnVlLCJJc0l0YWxpYyI6ZmFsc2UsIklzVW5kZXJsaW5lZCI6ZmFsc2UsIlBhcmVudFN0eWxlIjpudWxsfSwiQXV0b1NpemUiOjAsIkZvcmVncm91bmQiOnsiJGlkIjoiMTA3MiIsIkNvbG9yIjp7IiRpZCI6IjEwNzMiLCJBIjoyNTUsIlIiOjIwOSwiRyI6NDAsIkIiOjQ2fX0sIk1heFdpZHRoIjoyMDAuMCwiTWF4SGVpZ2h0IjoiSW5maW5pdHkiLCJTbWFydEZvcmVncm91bmRJc0FjdGl2ZSI6ZmFsc2UsIkhvcml6b250YWxBbGlnbm1lbnQiOjAsIlZlcnRpY2FsQWxpZ25tZW50IjowLCJTbWFydEZvcmVncm91bmQiOm51bGwsIkJhY2tncm91bmRGaWxsVHlwZSI6MCwiTWFyZ2luIjp7IiRpZCI6IjEwNzQiLCJUb3AiOjAuMCwiTGVmdCI6MC4wLCJSaWdodCI6MC4wLCJCb3R0b20iOjAuMH0sIlBhZGRpbmciOnsiJGlkIjoiMTA3NSIsIlRvcCI6MC4wLCJMZWZ0IjowLjAsIlJpZ2h0IjowLjAsIkJvdHRvbSI6MC4wfSwiQmFja2dyb3VuZCI6eyIkaWQiOiIxMDc2IiwiQ29sb3IiOnsiJGlkIjoiMTA3NyIsIkEiOjAsIlIiOjI1NSwiRyI6MjU1LCJCIjoyNTV9fSwiSXNWaXNpYmxlIjp0cnVlLCJXaWR0aCI6MC4wLCJIZWlnaHQiOjAuMCwiQm9yZGVyU3R5bGUiOnsiJGlkIjoiMTA3OCIsIkxpbmVDb2xvciI6bnVsbCwiTGluZVdlaWdodCI6MC4wLCJMaW5lVHlwZSI6MCwiUGFyZW50U3R5bGUiOm51bGx9LCJQYXJlbnRTdHlsZSI6bnVsbH0sIkRhdGVGb3JtYXQiOnsiJGlkIjoiMTA3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4MCIsIkRhdGVQYXJ0SXNWaXNpYmxlIjpmYWxzZSwiVGltZVBhcnRJc1Zpc2libGUiOmZhbHNlfX0sIldlZWtOdW1iZXJpbmciOnsiJGlkIjoiMTA4MSIsIkZvcm1hdCI6MCwiSXNWaXNpYmxlIjpmYWxzZSwiTGFzdEtub3duVmlzaWJpbGl0eVN0YXRlIjpmYWxzZX0sIklzVmlzaWJsZSI6dHJ1ZSwiUGFyZW50U3R5bGUiOm51bGx9LCJJbmRleCI6MjUsIlBlcmNlbnRhZ2VDb21wbGV0ZSI6bnVsbCwiUG9zaXRpb24iOnsiUmF0aW8iOjAuMjEzNjA2NDMxNzQ5MTMxOTQsIklzQ3VzdG9tIjp0cnVlfSwiRGF0ZUZvcm1hdCI6eyIkcmVmIjoiMTA3OSJ9LCJXZWVrTnVtYmVyaW5nIjp7IiRpZCI6IjEwODIiLCJGb3JtYXQiOjAsIklzVmlzaWJsZSI6ZmFsc2UsIkxhc3RLbm93blZpc2liaWxpdHlTdGF0ZSI6ZmFsc2V9LCJSZWxhdGVkVGFza0lkIjoiMDAwMDAwMDAtMDAwMC0wMDAwLTAwMDAtMDAwMDAwMDAwMDAwIiwiSWQiOiI1ZGIzMTJhOS0yYjc5LTQ1OGMtYjZkYy1lNjEzY2QzYzk3ZWUiLCJJbXBvcnRJZCI6IlRoZSBMZWdvIGJyaWNrLCBuYW1lZCBcIlRveSBvZiB0aGUgQ2VudHVyeVwiIiwiVGl0bGUiOiJUaGUgTGVnbyBicmljayBpc1xyXCJUb3kgb2YgdGhlIENlbnR1cnlcIiIsIk5vdGUiOm51bGwsIkh5cGVybGluayI6eyIkaWQiOiIxMDgzIiwiQWRkcmVzcyI6bnVsbCwiU3ViQWRkcmVzcyI6bnVsbH0sIklzQ2hhbmdlZCI6ZmFsc2UsIklzTmV3IjpmYWxzZX0seyIkaWQiOiIxMDg0IiwiRGF0ZSI6IjIwMDUtMDEtMDFUMjM6NTk6MDBaIiwiU3R5bGUiOnsiJGlkIjoiMTA4NSIsIlNoYXBlIjozLCJDb25uZWN0b3JNYXJnaW4iOnsiJGlkIjoiMTA4NiIsIlRvcCI6MC4wLCJMZWZ0IjoyLjAsIlJpZ2h0IjoyLjAsIkJvdHRvbSI6MC4wfSwiQ29ubmVjdG9yU3R5bGUiOnsiJGlkIjoiMTA4NyIsIkxpbmVDb2xvciI6eyIkcmVmIjoiODQifSwiTGluZVdlaWdodCI6MS4wLCJMaW5lVHlwZSI6MCwiUGFyZW50U3R5bGUiOm51bGx9LCJJc0JlbG93VGltZWJhbmQiOnRydWUsIlBvc2l0aW9uT25UYXNrIjowLCJIaWRlRGF0ZSI6ZmFsc2UsIlNoYXBlU2l6ZSI6MCwiU3BhY2luZyI6MS4wLCJQYWRkaW5nIjp7IiRpZCI6IjEwODgiLCJUb3AiOjcuMCwiTGVmdCI6My4wLCJSaWdodCI6MC4wLCJCb3R0b20iOjIuMH0sIlNoYXBlU3R5bGUiOnsiJGlkIjoiMTA4OSIsIk1hcmdpbiI6eyIkaWQiOiIxMDkwIiwiVG9wIjowLjAsIkxlZnQiOjAuMCwiUmlnaHQiOjAuMCwiQm90dG9tIjowLjB9LCJQYWRkaW5nIjp7IiRpZCI6IjEwOTEiLCJUb3AiOjAuMCwiTGVmdCI6MC4wLCJSaWdodCI6MC4wLCJCb3R0b20iOjAuMH0sIkJhY2tncm91bmQiOnsiJGlkIjoiMTA5MiIsIkNvbG9yIjp7IiRpZCI6IjEwOTMiLCJBIjoyNTUsIlIiOjIwOSwiRyI6MTYsIkIiOjE5fX0sIklzVmlzaWJsZSI6dHJ1ZSwiV2lkdGgiOjEyLjAsIkhlaWdodCI6MTQuMCwiQm9yZGVyU3R5bGUiOnsiJGlkIjoiMTA5NCIsIkxpbmVDb2xvciI6eyIkcmVmIjoiMjcwIn0sIkxpbmVXZWlnaHQiOjAuMCwiTGluZVR5cGUiOjAsIlBhcmVudFN0eWxlIjpudWxsfSwiUGFyZW50U3R5bGUiOm51bGx9LCJUaXRsZVN0eWxlIjp7IiRpZCI6IjEwOTUiLCJGb250U2V0dGluZ3MiOnsiJGlkIjoiMTA5NiIsIkZvbnRTaXplIjoxMSwiRm9udE5hbWUiOiJDYWxpYnJpIiwiSXNCb2xkIjpmYWxzZSwiSXNJdGFsaWMiOmZhbHNlLCJJc1VuZGVybGluZWQiOmZhbHNlLCJQYXJlbnRTdHlsZSI6bnVsbH0sIkF1dG9TaXplIjoyLCJGb3JlZ3JvdW5kIjp7IiRpZCI6IjEwOTciLCJDb2xvciI6eyIkaWQiOiIxMDk4IiwiQSI6MjU1LCJSIjowLCJHIjowLCJCIjowfX0sIk1heFdpZHRoIjoxOTguNjI5ODM3MDM2MTMyODEsIk1heEhlaWdodCI6IkluZmluaXR5IiwiU21hcnRGb3JlZ3JvdW5kSXNBY3RpdmUiOmZhbHNlLCJIb3Jpem9udGFsQWxpZ25tZW50IjoxLCJWZXJ0aWNhbEFsaWdubWVudCI6MCwiU21hcnRGb3JlZ3JvdW5kIjpudWxsLCJCYWNrZ3JvdW5kRmlsbFR5cGUiOjAsIk1hcmdpbiI6eyIkaWQiOiIxMDk5IiwiVG9wIjowLjAsIkxlZnQiOjAuMCwiUmlnaHQiOjAuMCwiQm90dG9tIjowLjB9LCJQYWRkaW5nIjp7IiRpZCI6IjExMDAiLCJUb3AiOjAuMCwiTGVmdCI6MC4wLCJSaWdodCI6MC4wLCJCb3R0b20iOjAuMH0sIkJhY2tncm91bmQiOnsiJGlkIjoiMTEwMSIsIkNvbG9yIjp7IiRpZCI6IjExMDIiLCJBIjowLCJSIjoyNTUsIkciOjI1NSwiQiI6MjU1fX0sIklzVmlzaWJsZSI6dHJ1ZSwiV2lkdGgiOjAuMCwiSGVpZ2h0IjowLjAsIkJvcmRlclN0eWxlIjp7IiRpZCI6IjExMDMiLCJMaW5lQ29sb3IiOm51bGwsIkxpbmVXZWlnaHQiOjAuMCwiTGluZVR5cGUiOjAsIlBhcmVudFN0eWxlIjpudWxsfSwiUGFyZW50U3R5bGUiOm51bGx9LCJEYXRlU3R5bGUiOnsiJGlkIjoiMTEwNCIsIkZvbnRTZXR0aW5ncyI6eyIkaWQiOiIxMTA1IiwiRm9udFNpemUiOjEwLCJGb250TmFtZSI6IkNhbGlicmkiLCJJc0JvbGQiOnRydWUsIklzSXRhbGljIjpmYWxzZSwiSXNVbmRlcmxpbmVkIjpmYWxzZSwiUGFyZW50U3R5bGUiOm51bGx9LCJBdXRvU2l6ZSI6MCwiRm9yZWdyb3VuZCI6eyIkaWQiOiIxMTA2IiwiQ29sb3IiOnsiJGlkIjoiMTEwNyIsIkEiOjI1NSwiUiI6MjA5LCJHIjo0MCwiQiI6NDZ9fSwiTWF4V2lkdGgiOjIwMC4wLCJNYXhIZWlnaHQiOiJJbmZpbml0eSIsIlNtYXJ0Rm9yZWdyb3VuZElzQWN0aXZlIjpmYWxzZSwiSG9yaXpvbnRhbEFsaWdubWVudCI6MCwiVmVydGljYWxBbGlnbm1lbnQiOjAsIlNtYXJ0Rm9yZWdyb3VuZCI6bnVsbCwiQmFja2dyb3VuZEZpbGxUeXBlIjowLCJNYXJnaW4iOnsiJGlkIjoiMTEwOCIsIlRvcCI6MC4wLCJMZWZ0IjowLjAsIlJpZ2h0IjowLjAsIkJvdHRvbSI6MC4wfSwiUGFkZGluZyI6eyIkaWQiOiIxMTA5IiwiVG9wIjowLjAsIkxlZnQiOjAuMCwiUmlnaHQiOjAuMCwiQm90dG9tIjowLjB9LCJCYWNrZ3JvdW5kIjp7IiRpZCI6IjExMTAiLCJDb2xvciI6eyIkaWQiOiIxMTExIiwiQSI6MCwiUiI6MjU1LCJHIjoyNTUsIkIiOjI1NX19LCJJc1Zpc2libGUiOnRydWUsIldpZHRoIjowLjAsIkhlaWdodCI6MC4wLCJCb3JkZXJTdHlsZSI6eyIkaWQiOiIxMTEyIiwiTGluZUNvbG9yIjpudWxsLCJMaW5lV2VpZ2h0IjowLjAsIkxpbmVUeXBlIjowLCJQYXJlbnRTdHlsZSI6bnVsbH0sIlBhcmVudFN0eWxlIjpudWxsfSwiRGF0ZUZvcm1hdCI6eyIkaWQiOiIxMTE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TE0IiwiRGF0ZVBhcnRJc1Zpc2libGUiOmZhbHNlLCJUaW1lUGFydElzVmlzaWJsZSI6ZmFsc2V9fSwiV2Vla051bWJlcmluZyI6eyIkaWQiOiIxMTE1IiwiRm9ybWF0IjowLCJJc1Zpc2libGUiOmZhbHNlLCJMYXN0S25vd25WaXNpYmlsaXR5U3RhdGUiOmZhbHNlfSwiSXNWaXNpYmxlIjp0cnVlLCJQYXJlbnRTdHlsZSI6bnVsbH0sIkluZGV4IjoyNiwiUGVyY2VudGFnZUNvbXBsZXRlIjpudWxsLCJQb3NpdGlvbiI6eyJSYXRpbyI6MC4xNTg5MTgyMTgyNTk0NTgxOCwiSXNDdXN0b20iOnRydWV9LCJEYXRlRm9ybWF0Ijp7IiRyZWYiOiIxMTEzIn0sIldlZWtOdW1iZXJpbmciOnsiJGlkIjoiMTExNiIsIkZvcm1hdCI6MCwiSXNWaXNpYmxlIjpmYWxzZSwiTGFzdEtub3duVmlzaWJpbGl0eVN0YXRlIjpmYWxzZX0sIlJlbGF0ZWRUYXNrSWQiOiIwMDAwMDAwMC0wMDAwLTAwMDAtMDAwMC0wMDAwMDAwMDAwMDAiLCJJZCI6ImM5ZGUxZTFlLTI3OWUtNDQ2My05MjE0LWZhNjY1MWUzZTVmMyIsIkltcG9ydElkIjoiU2VsbHMgTGVnb2xhbmQgcGFya3MgdG8gTWVybGluIEVudGVydGFpbm1lbnRzIEdyb3VwLiIsIlRpdGxlIjoiU2VsbHMgTGVnb2xhbmQgcGFya3MgdG9cck1lcmxpbiBFbnRlcnRhaW5tZW50cyBHcm91cCIsIk5vdGUiOm51bGwsIkh5cGVybGluayI6eyIkaWQiOiIxMTE3IiwiQWRkcmVzcyI6bnVsbCwiU3ViQWRkcmVzcyI6bnVsbH0sIklzQ2hhbmdlZCI6ZmFsc2UsIklzTmV3IjpmYWxzZX0seyIkaWQiOiIxMTE4IiwiRGF0ZSI6IjIwMDctMDEtMDFUMjM6NTk6MDAiLCJTdHlsZSI6eyIkaWQiOiIxMTE5IiwiU2hhcGUiOjMsIkNvbm5lY3Rvck1hcmdpbiI6eyIkcmVmIjoiODIifSwiQ29ubmVjdG9yU3R5bGUiOnsiJGlkIjoiMTEyMCIsIkxpbmVDb2xvciI6eyIkcmVmIjoiODQifSwiTGluZVdlaWdodCI6MS4wLCJMaW5lVHlwZSI6MCwiUGFyZW50U3R5bGUiOm51bGx9LCJJc0JlbG93VGltZWJhbmQiOmZhbHNlLCJQb3NpdGlvbk9uVGFzayI6MCwiSGlkZURhdGUiOmZhbHNlLCJTaGFwZVNpemUiOjAsIlNwYWNpbmciOjEuMCwiUGFkZGluZyI6eyIkcmVmIjoiODYifSwiU2hhcGVTdHlsZSI6eyIkaWQiOiIxMTIxIiwiTWFyZ2luIjp7IiRyZWYiOiI4OCJ9LCJQYWRkaW5nIjp7IiRyZWYiOiI4OSJ9LCJCYWNrZ3JvdW5kIjp7IiRpZCI6IjExMjIiLCJDb2xvciI6eyIkaWQiOiIxMTIzIiwiQSI6MjU1LCJSIjoyMDksIkciOjE2LCJCIjoxOX19LCJJc1Zpc2libGUiOnRydWUsIldpZHRoIjoxMi4wLCJIZWlnaHQiOjE0LjAsIkJvcmRlclN0eWxlIjp7IiRpZCI6IjExMjQiLCJMaW5lQ29sb3IiOnsiJGlkIjoiMTEyNSIsIiR0eXBlIjoiTkxSRS5Db21tb24uRG9tLlNvbGlkQ29sb3JCcnVzaCwgTkxSRS5Db21tb24iLCJDb2xvciI6eyIkaWQiOiIxMTI2IiwiQSI6MjU1LCJSIjoyNTUsIkciOjAsIkIiOjB9fSwiTGluZVdlaWdodCI6MC4wLCJMaW5lVHlwZSI6MCwiUGFyZW50U3R5bGUiOm51bGx9LCJQYXJlbnRTdHlsZSI6bnVsbH0sIlRpdGxlU3R5bGUiOnsiJGlkIjoiMTEyNyIsIkZvbnRTZXR0aW5ncyI6eyIkaWQiOiIxMTI4IiwiRm9udFNpemUiOjExLCJGb250TmFtZSI6IkNhbGlicmkiLCJJc0JvbGQiOmZhbHNlLCJJc0l0YWxpYyI6ZmFsc2UsIklzVW5kZXJsaW5lZCI6ZmFsc2UsIlBhcmVudFN0eWxlIjpudWxs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xMTI5IiwiQ29sb3IiOnsiJGlkIjoiMTEzMCIsIkEiOjAsIlIiOjI1NSwiRyI6MjU1LCJCIjoyNTV9fSwiSXNWaXNpYmxlIjp0cnVlLCJXaWR0aCI6MC4wLCJIZWlnaHQiOjAuMCwiQm9yZGVyU3R5bGUiOnsiJGlkIjoiMTEzMSIsIkxpbmVDb2xvciI6bnVsbCwiTGluZVdlaWdodCI6MC4wLCJMaW5lVHlwZSI6MCwiUGFyZW50U3R5bGUiOm51bGx9LCJQYXJlbnRTdHlsZSI6bnVsbH0sIkRhdGVTdHlsZSI6eyIkaWQiOiIxMTMyIiwiRm9udFNldHRpbmdzIjp7IiRpZCI6IjExMzMiLCJGb250U2l6ZSI6MTAsIkZvbnROYW1lIjoiQ2FsaWJyaSIsIklzQm9sZCI6dHJ1ZSwiSXNJdGFsaWMiOmZhbHNlLCJJc1VuZGVybGluZWQiOmZhbHNlLCJQYXJlbnRTdHlsZSI6bnVsbH0sIkF1dG9TaXplIjowLCJGb3JlZ3JvdW5kIjp7IiRpZCI6IjExMzQiLCJDb2xvciI6eyIkaWQiOiIxMTM1IiwiQSI6MjU1LCJSIjoyMDksIkciOjQwLCJCIjo0Nn1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ExMzYiLCJDb2xvciI6eyIkaWQiOiIxMTM3IiwiQSI6MCwiUiI6MjU1LCJHIjoyNTUsIkIiOjI1NX19LCJJc1Zpc2libGUiOnRydWUsIldpZHRoIjowLjAsIkhlaWdodCI6MC4wLCJCb3JkZXJTdHlsZSI6eyIkaWQiOiIxMTM4IiwiTGluZUNvbG9yIjpudWxsLCJMaW5lV2VpZ2h0IjowLjAsIkxpbmVUeXBlIjowLCJQYXJlbnRTdHlsZSI6bnVsbH0sIlBhcmVudFN0eWxlIjpudWxsfSwiRGF0ZUZvcm1hdCI6eyIkaWQiOiIxMTM5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0MCIsIkZvcm1hdCI6MCwiSXNWaXNpYmxlIjpmYWxzZSwiTGFzdEtub3duVmlzaWJpbGl0eVN0YXRlIjpmYWxzZX0sIklzVmlzaWJsZSI6ZmFsc2UsIlBhcmVudFN0eWxlIjpudWxsfSwiSW5kZXgiOjI3LCJQZXJjZW50YWdlQ29tcGxldGUiOm51bGwsIlBvc2l0aW9uIjp7IlJhdGlvIjowLjAsIklzQ3VzdG9tIjpmYWxzZX0sIkRhdGVGb3JtYXQiOnsiJHJlZiI6IjExMzkifSwiV2Vla051bWJlcmluZyI6eyIkaWQiOiIxMTQxIiwiRm9ybWF0IjowLCJJc1Zpc2libGUiOmZhbHNlLCJMYXN0S25vd25WaXNpYmlsaXR5U3RhdGUiOmZhbHNlfSwiUmVsYXRlZFRhc2tJZCI6IjAwMDAwMDAwLTAwMDAtMDAwMC0wMDAwLTAwMDAwMDAwMDAwMCIsIklkIjoiZjkwNjIwZGQtODE1ZC00OWZmLThiOTItOWRkZDBjZTRkY2U1IiwiSW1wb3J0SWQiOm51bGwsIlRpdGxlIjoiIFRob21hcyBLaXJrIEtyaXN0aWFuc2VuIGpvaW5zIHRoZSBCb2FyZCBvZiBEaXJlY3RvcnMgIiwiTm90ZSI6bnVsbCwiSHlwZXJsaW5rIjp7IiRpZCI6IjExNDIiLCJBZGRyZXNzIjoiIiwiU3ViQWRkcmVzcyI6IiJ9LCJJc0NoYW5nZWQiOmZhbHNlLCJJc05ldyI6ZmFsc2V9LHsiJGlkIjoiMTE0MyIsIkRhdGUiOiIyMDA4LTAxLTAxVDIzOjU5OjAwIiwiU3R5bGUiOnsiJGlkIjoiMTE0NCIsIlNoYXBlIjozLCJDb25uZWN0b3JNYXJnaW4iOnsiJHJlZiI6IjgyIn0sIkNvbm5lY3RvclN0eWxlIjp7IiRpZCI6IjExNDUiLCJMaW5lQ29sb3IiOnsiJHJlZiI6Ijg0In0sIkxpbmVXZWlnaHQiOjEuMCwiTGluZVR5cGUiOjAsIlBhcmVudFN0eWxlIjpudWxsfSwiSXNCZWxvd1RpbWViYW5kIjpmYWxzZSwiUG9zaXRpb25PblRhc2siOjAsIkhpZGVEYXRlIjpmYWxzZSwiU2hhcGVTaXplIjowLCJTcGFjaW5nIjoxLjAsIlBhZGRpbmciOnsiJHJlZiI6Ijg2In0sIlNoYXBlU3R5bGUiOnsiJGlkIjoiMTE0NiIsIk1hcmdpbiI6eyIkcmVmIjoiODgifSwiUGFkZGluZyI6eyIkcmVmIjoiODkifSwiQmFja2dyb3VuZCI6eyIkaWQiOiIxMTQ3IiwiQ29sb3IiOnsiJGlkIjoiMTE0OCIsIkEiOjI1NSwiUiI6MjA5LCJHIjoxNiwiQiI6MTl9fSwiSXNWaXNpYmxlIjp0cnVlLCJXaWR0aCI6MTIuMCwiSGVpZ2h0IjoxNC4wLCJCb3JkZXJTdHlsZSI6eyIkaWQiOiIxMTQ5IiwiTGluZUNvbG9yIjp7IiRyZWYiOiIxMTI1In0sIkxpbmVXZWlnaHQiOjAuMCwiTGluZVR5cGUiOjAsIlBhcmVudFN0eWxlIjpudWxsfSwiUGFyZW50U3R5bGUiOm51bGx9LCJUaXRsZVN0eWxlIjp7IiRpZCI6IjExNTAiLCJGb250U2V0dGluZ3MiOnsiJGlkIjoiMTE1MSIsIkZvbnRTaXplIjoxMSwiRm9udE5hbWUiOiJDYWxpYnJpIiwiSXNCb2xkIjpmYWxzZSwiSXNJdGFsaWMiOmZhbHNlLCJJc1VuZGVybGluZWQiOmZhbHNlLCJQYXJlbnRTdHlsZSI6bnVsbH0sIkF1dG9TaXplIjoyLCJGb3JlZ3JvdW5kIjp7IiRyZWYiOiI5NyJ9LCJNYXhXaWR0aCI6MTMyLjE3MTQ5MzUzMDI3MzQ0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ExNTIiLCJDb2xvciI6eyIkaWQiOiIxMTUzIiwiQSI6MCwiUiI6MjU1LCJHIjoyNTUsIkIiOjI1NX19LCJJc1Zpc2libGUiOnRydWUsIldpZHRoIjowLjAsIkhlaWdodCI6MC4wLCJCb3JkZXJTdHlsZSI6eyIkaWQiOiIxMTU0IiwiTGluZUNvbG9yIjpudWxsLCJMaW5lV2VpZ2h0IjowLjAsIkxpbmVUeXBlIjowLCJQYXJlbnRTdHlsZSI6bnVsbH0sIlBhcmVudFN0eWxlIjpudWxsfSwiRGF0ZVN0eWxlIjp7IiRpZCI6IjExNTUiLCJGb250U2V0dGluZ3MiOnsiJGlkIjoiMTE1NiIsIkZvbnRTaXplIjoxMCwiRm9udE5hbWUiOiJDYWxpYnJpIiwiSXNCb2xkIjp0cnVlLCJJc0l0YWxpYyI6ZmFsc2UsIklzVW5kZXJsaW5lZCI6ZmFsc2UsIlBhcmVudFN0eWxlIjpudWxsfSwiQXV0b1NpemUiOjAsIkZvcmVncm91bmQiOnsiJGlkIjoiMTE1NyIsIkNvbG9yIjp7IiRpZCI6IjExNTgiLCJBIjoyNTUsIlIiOjIwOSwiRyI6NDAsIkIiOjQ2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TE1OSIsIkNvbG9yIjp7IiRpZCI6IjExNjAiLCJBIjowLCJSIjoyNTUsIkciOjI1NSwiQiI6MjU1fX0sIklzVmlzaWJsZSI6dHJ1ZSwiV2lkdGgiOjAuMCwiSGVpZ2h0IjowLjAsIkJvcmRlclN0eWxlIjp7IiRpZCI6IjExNjEiLCJMaW5lQ29sb3IiOm51bGwsIkxpbmVXZWlnaHQiOjAuMCwiTGluZVR5cGUiOjAsIlBhcmVudFN0eWxlIjpudWxsfSwiUGFyZW50U3R5bGUiOm51bGx9LCJEYXRlRm9ybWF0Ijp7IiRyZWYiOiIxMTM5In0sIldlZWtOdW1iZXJpbmciOnsiJGlkIjoiMTE2MiIsIkZvcm1hdCI6MCwiSXNWaXNpYmxlIjpmYWxzZSwiTGFzdEtub3duVmlzaWJpbGl0eVN0YXRlIjpmYWxzZX0sIklzVmlzaWJsZSI6ZmFsc2UsIlBhcmVudFN0eWxlIjpudWxsfSwiSW5kZXgiOjI4LCJQZXJjZW50YWdlQ29tcGxldGUiOm51bGwsIlBvc2l0aW9uIjp7IlJhdGlvIjowLjM4NjgxODAwMjc3MTQ0ODIzLCJJc0N1c3RvbSI6dHJ1ZX0sIkRhdGVGb3JtYXQiOnsiJHJlZiI6IjExMzkifSwiV2Vla051bWJlcmluZyI6eyIkaWQiOiIxMTYzIiwiRm9ybWF0IjowLCJJc1Zpc2libGUiOmZhbHNlLCJMYXN0S25vd25WaXNpYmlsaXR5U3RhdGUiOmZhbHNlfSwiUmVsYXRlZFRhc2tJZCI6IjAwMDAwMDAwLTAwMDAtMDAwMC0wMDAwLTAwMDAwMDAwMDAwMCIsIklkIjoiZjBlY2ZkMTQtNGM2Mi00MDExLWI3OTAtOTA5ZWRmYWIyZTgwIiwiSW1wb3J0SWQiOm51bGwsIlRpdGxlIjoiIEtqZWxkIEtpcmsgS3Jpc3RpYW5zZW5cck5hdGlvbmFsIFRveSBIYWxsIG9mIEZhbWUgIiwiTm90ZSI6bnVsbCwiSHlwZXJsaW5rIjp7IiRpZCI6IjExNjQiLCJBZGRyZXNzIjpudWxsLCJTdWJBZGRyZXNzIjpudWxsfSwiSXNDaGFuZ2VkIjpmYWxzZSwiSXNOZXciOmZhbHNlfSx7IiRpZCI6IjExNjUiLCJEYXRlIjoiMjAwOC0wMS0wMVQyMzo1OTowMFoiLCJTdHlsZSI6eyIkaWQiOiIxMTY2IiwiU2hhcGUiOjMsIkNvbm5lY3Rvck1hcmdpbiI6eyIkaWQiOiIxMTY3IiwiVG9wIjowLjAsIkxlZnQiOjIuMCwiUmlnaHQiOjIuMCwiQm90dG9tIjowLjB9LCJDb25uZWN0b3JTdHlsZSI6eyIkaWQiOiIxMTY4IiwiTGluZUNvbG9yIjp7IiRyZWYiOiI4NCJ9LCJMaW5lV2VpZ2h0IjoxLjAsIkxpbmVUeXBlIjowLCJQYXJlbnRTdHlsZSI6bnVsbH0sIklzQmVsb3dUaW1lYmFuZCI6ZmFsc2UsIlBvc2l0aW9uT25UYXNrIjowLCJIaWRlRGF0ZSI6ZmFsc2UsIlNoYXBlU2l6ZSI6MCwiU3BhY2luZyI6MS4wLCJQYWRkaW5nIjp7IiRpZCI6IjExNjkiLCJUb3AiOjcuMCwiTGVmdCI6My4wLCJSaWdodCI6MC4wLCJCb3R0b20iOjIuMH0sIlNoYXBlU3R5bGUiOnsiJGlkIjoiMTE3MCIsIk1hcmdpbiI6eyIkaWQiOiIxMTcxIiwiVG9wIjowLjAsIkxlZnQiOjAuMCwiUmlnaHQiOjAuMCwiQm90dG9tIjowLjB9LCJQYWRkaW5nIjp7IiRpZCI6IjExNzIiLCJUb3AiOjAuMCwiTGVmdCI6MC4wLCJSaWdodCI6MC4wLCJCb3R0b20iOjAuMH0sIkJhY2tncm91bmQiOnsiJGlkIjoiMTE3MyIsIkNvbG9yIjp7IiRpZCI6IjExNzQiLCJBIjoyNTUsIlIiOjIwOSwiRyI6MTYsIkIiOjE5fX0sIklzVmlzaWJsZSI6dHJ1ZSwiV2lkdGgiOjEyLjAsIkhlaWdodCI6MTQuMCwiQm9yZGVyU3R5bGUiOnsiJGlkIjoiMTE3NSIsIkxpbmVDb2xvciI6eyIkcmVmIjoiOTMifSwiTGluZVdlaWdodCI6MC4wLCJMaW5lVHlwZSI6MCwiUGFyZW50U3R5bGUiOm51bGx9LCJQYXJlbnRTdHlsZSI6bnVsbH0sIlRpdGxlU3R5bGUiOnsiJGlkIjoiMTE3NiIsIkZvbnRTZXR0aW5ncyI6eyIkaWQiOiIxMTc3IiwiRm9udFNpemUiOjExLCJGb250TmFtZSI6IkNhbGlicmkiLCJJc0JvbGQiOmZhbHNlLCJJc0l0YWxpYyI6ZmFsc2UsIklzVW5kZXJsaW5lZCI6ZmFsc2UsIlBhcmVudFN0eWxlIjpudWxs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pZCI6IjExNzgiLCJUb3AiOjAuMCwiTGVmdCI6MC4wLCJSaWdodCI6MC4wLCJCb3R0b20iOjAuMH0sIlBhZGRpbmciOnsiJGlkIjoiMTE3OSIsIlRvcCI6MC4wLCJMZWZ0IjowLjAsIlJpZ2h0IjowLjAsIkJvdHRvbSI6MC4wfSwiQmFja2dyb3VuZCI6eyIkcmVmIjoiMTAxIn0sIklzVmlzaWJsZSI6dHJ1ZSwiV2lkdGgiOjAuMCwiSGVpZ2h0IjowLjAsIkJvcmRlclN0eWxlIjp7IiRpZCI6IjExODAiLCJMaW5lQ29sb3IiOm51bGwsIkxpbmVXZWlnaHQiOjAuMCwiTGluZVR5cGUiOjAsIlBhcmVudFN0eWxlIjpudWxsfSwiUGFyZW50U3R5bGUiOm51bGx9LCJEYXRlU3R5bGUiOnsiJGlkIjoiMTE4MSIsIkZvbnRTZXR0aW5ncyI6eyIkaWQiOiIxMTgyIiwiRm9udFNpemUiOjEwLCJGb250TmFtZSI6IkNhbGlicmkiLCJJc0JvbGQiOnRydWUsIklzSXRhbGljIjpmYWxzZSwiSXNVbmRlcmxpbmVkIjpmYWxzZSwiUGFyZW50U3R5bGUiOm51bGx9LCJBdXRvU2l6ZSI6MCwiRm9yZWdyb3VuZCI6eyIkaWQiOiIxMTgzIiwiQ29sb3IiOnsiJHJlZiI6IjEwNSJ9fSwiTWF4V2lkdGgiOjIwMC4wLCJNYXhIZWlnaHQiOiJJbmZpbml0eSIsIlNtYXJ0Rm9yZWdyb3VuZElzQWN0aXZlIjpmYWxzZSwiSG9yaXpvbnRhbEFsaWdubWVudCI6MCwiVmVydGljYWxBbGlnbm1lbnQiOjAsIlNtYXJ0Rm9yZWdyb3VuZCI6bnVsbCwiQmFja2dyb3VuZEZpbGxUeXBlIjowLCJNYXJnaW4iOnsiJGlkIjoiMTE4NCIsIlRvcCI6MC4wLCJMZWZ0IjowLjAsIlJpZ2h0IjowLjAsIkJvdHRvbSI6MC4wfSwiUGFkZGluZyI6eyIkaWQiOiIxMTg1IiwiVG9wIjowLjAsIkxlZnQiOjAuMCwiUmlnaHQiOjAuMCwiQm90dG9tIjowLjB9LCJCYWNrZ3JvdW5kIjp7IiRyZWYiOiIxMDgifSwiSXNWaXNpYmxlIjp0cnVlLCJXaWR0aCI6MC4wLCJIZWlnaHQiOjAuMCwiQm9yZGVyU3R5bGUiOnsiJGlkIjoiMTE4NiIsIkxpbmVDb2xvciI6bnVsbCwiTGluZVdlaWdodCI6MC4wLCJMaW5lVHlwZSI6MCwiUGFyZW50U3R5bGUiOm51bGx9LCJQYXJlbnRTdHlsZSI6bnVsbH0sIkRhdGVGb3JtYXQiOnsiJGlkIjoiMTE4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E4OCIsIkRhdGVQYXJ0SXNWaXNpYmxlIjpmYWxzZSwiVGltZVBhcnRJc1Zpc2libGUiOmZhbHNlfX0sIldlZWtOdW1iZXJpbmciOnsiJGlkIjoiMTE4OSIsIkZvcm1hdCI6MCwiSXNWaXNpYmxlIjpmYWxzZSwiTGFzdEtub3duVmlzaWJpbGl0eVN0YXRlIjpmYWxzZX0sIklzVmlzaWJsZSI6ZmFsc2UsIlBhcmVudFN0eWxlIjpudWxsfSwiSW5kZXgiOjI5LCJQZXJjZW50YWdlQ29tcGxldGUiOm51bGwsIlBvc2l0aW9uIjp7IlJhdGlvIjowLjAsIklzQ3VzdG9tIjpmYWxzZX0sIkRhdGVGb3JtYXQiOnsiJHJlZiI6IjExODcifSwiV2Vla051bWJlcmluZyI6eyIkaWQiOiIxMTkwIiwiRm9ybWF0IjowLCJJc1Zpc2libGUiOmZhbHNlLCJMYXN0S25vd25WaXNpYmlsaXR5U3RhdGUiOmZhbHNlfSwiUmVsYXRlZFRhc2tJZCI6IjAwMDAwMDAwLTAwMDAtMDAwMC0wMDAwLTAwMDAwMDAwMDAwMCIsIklkIjoiZjJmODNjNDAtNWZiMC00ODVkLTlkNjYtYTA3YTEyMTFhM2Q3IiwiSW1wb3J0SWQiOiJMZWdvIEluZGlhbmEgSm9uZXMgaXMgcmVsZWFzZWQiLCJUaXRsZSI6IkxlZ28gSW5kaWFuYSBKb25lcyBpcyByZWxlYXNlZCIsIk5vdGUiOm51bGwsIkh5cGVybGluayI6eyIkaWQiOiIxMTkxIiwiQWRkcmVzcyI6bnVsbCwiU3ViQWRkcmVzcyI6bnVsbH0sIklzQ2hhbmdlZCI6ZmFsc2UsIklzTmV3IjpmYWxzZX0seyIkaWQiOiIxMTkyIiwiRGF0ZSI6IjIwMTItMDEtMDFUMjM6NTk6MDBaIiwiU3R5bGUiOnsiJGlkIjoiMTE5MyIsIlNoYXBlIjozLCJDb25uZWN0b3JNYXJnaW4iOnsiJGlkIjoiMTE5NCIsIlRvcCI6MC4wLCJMZWZ0IjoyLjAsIlJpZ2h0IjoyLjAsIkJvdHRvbSI6MC4wfSwiQ29ubmVjdG9yU3R5bGUiOnsiJGlkIjoiMTE5NSIsIkxpbmVDb2xvciI6eyIkcmVmIjoiODQifSwiTGluZVdlaWdodCI6MS4wLCJMaW5lVHlwZSI6MCwiUGFyZW50U3R5bGUiOm51bGx9LCJJc0JlbG93VGltZWJhbmQiOmZhbHNlLCJQb3NpdGlvbk9uVGFzayI6MCwiSGlkZURhdGUiOmZhbHNlLCJTaGFwZVNpemUiOjAsIlNwYWNpbmciOjEuMCwiUGFkZGluZyI6eyIkaWQiOiIxMTk2IiwiVG9wIjo3LjAsIkxlZnQiOjMuMCwiUmlnaHQiOjAuMCwiQm90dG9tIjoyLjB9LCJTaGFwZVN0eWxlIjp7IiRpZCI6IjExOTciLCJNYXJnaW4iOnsiJGlkIjoiMTE5OCIsIlRvcCI6MC4wLCJMZWZ0IjowLjAsIlJpZ2h0IjowLjAsIkJvdHRvbSI6MC4wfSwiUGFkZGluZyI6eyIkaWQiOiIxMTk5IiwiVG9wIjowLjAsIkxlZnQiOjAuMCwiUmlnaHQiOjAuMCwiQm90dG9tIjowLjB9LCJCYWNrZ3JvdW5kIjp7IiRpZCI6IjEyMDAiLCJDb2xvciI6eyIkaWQiOiIxMjAxIiwiQSI6MjU1LCJSIjoyMDksIkciOjE2LCJCIjoxOX19LCJJc1Zpc2libGUiOnRydWUsIldpZHRoIjoxMi4wLCJIZWlnaHQiOjE0LjAsIkJvcmRlclN0eWxlIjp7IiRpZCI6IjEyMDIiLCJMaW5lQ29sb3IiOnsiJHJlZiI6IjI3MCJ9LCJMaW5lV2VpZ2h0IjowLjAsIkxpbmVUeXBlIjowLCJQYXJlbnRTdHlsZSI6bnVsbH0sIlBhcmVudFN0eWxlIjpudWxsfSwiVGl0bGVTdHlsZSI6eyIkaWQiOiIxMjAzIiwiRm9udFNldHRpbmdzIjp7IiRpZCI6IjEyMDQiLCJGb250U2l6ZSI6MTEsIkZvbnROYW1lIjoiQ2FsaWJyaSIsIklzQm9sZCI6ZmFsc2UsIklzSXRhbGljIjpmYWxzZSwiSXNVbmRlcmxpbmVkIjpmYWxzZSwiUGFyZW50U3R5bGUiOm51bGx9LCJBdXRvU2l6ZSI6MCwiRm9yZWdyb3VuZCI6eyIkaWQiOiIxMjA1IiwiQ29sb3IiOnsiJGlkIjoiMTI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jA3IiwiVG9wIjowLjAsIkxlZnQiOjAuMCwiUmlnaHQiOjAuMCwiQm90dG9tIjowLjB9LCJQYWRkaW5nIjp7IiRpZCI6IjEyMDgiLCJUb3AiOjAuMCwiTGVmdCI6MC4wLCJSaWdodCI6MC4wLCJCb3R0b20iOjAuMH0sIkJhY2tncm91bmQiOnsiJGlkIjoiMTIwOSIsIkNvbG9yIjp7IiRpZCI6IjEyMTAiLCJBIjowLCJSIjoyNTUsIkciOjI1NSwiQiI6MjU1fX0sIklzVmlzaWJsZSI6dHJ1ZSwiV2lkdGgiOjAuMCwiSGVpZ2h0IjowLjAsIkJvcmRlclN0eWxlIjp7IiRpZCI6IjEyMTEiLCJMaW5lQ29sb3IiOm51bGwsIkxpbmVXZWlnaHQiOjAuMCwiTGluZVR5cGUiOjAsIlBhcmVudFN0eWxlIjpudWxsfSwiUGFyZW50U3R5bGUiOm51bGx9LCJEYXRlU3R5bGUiOnsiJGlkIjoiMTIxMiIsIkZvbnRTZXR0aW5ncyI6eyIkaWQiOiIxMjEzIiwiRm9udFNpemUiOjEwLCJGb250TmFtZSI6IkNhbGlicmkiLCJJc0JvbGQiOnRydWUsIklzSXRhbGljIjpmYWxzZSwiSXNVbmRlcmxpbmVkIjpmYWxzZSwiUGFyZW50U3R5bGUiOm51bGx9LCJBdXRvU2l6ZSI6MCwiRm9yZWdyb3VuZCI6eyIkaWQiOiIxMjE0IiwiQ29sb3IiOnsiJGlkIjoiMTIxNSIsIkEiOjI1NSwiUiI6MjA5LCJHIjo0MCwiQiI6NDZ9fSwiTWF4V2lkdGgiOjIwMC4wLCJNYXhIZWlnaHQiOiJJbmZpbml0eSIsIlNtYXJ0Rm9yZWdyb3VuZElzQWN0aXZlIjpmYWxzZSwiSG9yaXpvbnRhbEFsaWdubWVudCI6MSwiVmVydGljYWxBbGlnbm1lbnQiOjAsIlNtYXJ0Rm9yZWdyb3VuZCI6bnVsbCwiQmFja2dyb3VuZEZpbGxUeXBlIjowLCJNYXJnaW4iOnsiJGlkIjoiMTIxNiIsIlRvcCI6MC4wLCJMZWZ0IjowLjAsIlJpZ2h0IjowLjAsIkJvdHRvbSI6MC4wfSwiUGFkZGluZyI6eyIkaWQiOiIxMjE3IiwiVG9wIjowLjAsIkxlZnQiOjAuMCwiUmlnaHQiOjAuMCwiQm90dG9tIjowLjB9LCJCYWNrZ3JvdW5kIjp7IiRpZCI6IjEyMTgiLCJDb2xvciI6eyIkaWQiOiIxMjE5IiwiQSI6MCwiUiI6MjU1LCJHIjoyNTUsIkIiOjI1NX19LCJJc1Zpc2libGUiOnRydWUsIldpZHRoIjowLjAsIkhlaWdodCI6MC4wLCJCb3JkZXJTdHlsZSI6eyIkaWQiOiIxMjIwIiwiTGluZUNvbG9yIjpudWxsLCJMaW5lV2VpZ2h0IjowLjAsIkxpbmVUeXBlIjowLCJQYXJlbnRTdHlsZSI6bnVsbH0sIlBhcmVudFN0eWxlIjpudWxsfSwiRGF0ZUZvcm1hdCI6eyIkaWQiOiIxMjI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jIyIiwiRGF0ZVBhcnRJc1Zpc2libGUiOmZhbHNlLCJUaW1lUGFydElzVmlzaWJsZSI6ZmFsc2V9fSwiV2Vla051bWJlcmluZyI6eyIkaWQiOiIxMjIzIiwiRm9ybWF0IjowLCJJc1Zpc2libGUiOmZhbHNlLCJMYXN0S25vd25WaXNpYmlsaXR5U3RhdGUiOmZhbHNlfSwiSXNWaXNpYmxlIjp0cnVlLCJQYXJlbnRTdHlsZSI6bnVsbH0sIkluZGV4IjozMCwiUGVyY2VudGFnZUNvbXBsZXRlIjpudWxsLCJQb3NpdGlvbiI6eyJSYXRpbyI6MC4xNDUzNTMyNzQ4NzUyMTcwMSwiSXNDdXN0b20iOnRydWV9LCJEYXRlRm9ybWF0Ijp7IiRyZWYiOiIxMjIxIn0sIldlZWtOdW1iZXJpbmciOnsiJGlkIjoiMTIyNCIsIkZvcm1hdCI6MCwiSXNWaXNpYmxlIjpmYWxzZSwiTGFzdEtub3duVmlzaWJpbGl0eVN0YXRlIjpmYWxzZX0sIlJlbGF0ZWRUYXNrSWQiOiIwMDAwMDAwMC0wMDAwLTAwMDAtMDAwMC0wMDAwMDAwMDAwMDAiLCJJZCI6IjYzZDVhMWQ2LTIxNWEtNDFjYS05NWFhLWY0ODY2NDkxMzgyNiIsIkltcG9ydElkIjoiTGVnbyBMb3JkIG9mIHRoZSBSaW5ncyBpcyByZWxlYXNlZCIsIlRpdGxlIjoiTGVnbyBMb3JkIG9mIHRoZSBSaW5ncyIsIk5vdGUiOm51bGwsIkh5cGVybGluayI6eyIkaWQiOiIxMjI1IiwiQWRkcmVzcyI6bnVsbCwiU3ViQWRkcmVzcyI6bnVsbH0sIklzQ2hhbmdlZCI6ZmFsc2UsIklzTmV3IjpmYWxzZX0seyIkaWQiOiIxMjI2IiwiRGF0ZSI6IjIwMTQtMDEtMDFUMjM6NTk6MDBaIiwiU3R5bGUiOnsiJGlkIjoiMTIyNyIsIlNoYXBlIjozLCJDb25uZWN0b3JNYXJnaW4iOnsiJGlkIjoiMTIyOCIsIlRvcCI6MC4wLCJMZWZ0IjoyLjAsIlJpZ2h0IjoyLjAsIkJvdHRvbSI6MC4wfSwiQ29ubmVjdG9yU3R5bGUiOnsiJGlkIjoiMTIyOSIsIkxpbmVDb2xvciI6eyIkcmVmIjoiODQifSwiTGluZVdlaWdodCI6MS4wLCJMaW5lVHlwZSI6MCwiUGFyZW50U3R5bGUiOm51bGx9LCJJc0JlbG93VGltZWJhbmQiOnRydWUsIlBvc2l0aW9uT25UYXNrIjowLCJIaWRlRGF0ZSI6ZmFsc2UsIlNoYXBlU2l6ZSI6MCwiU3BhY2luZyI6MS4wLCJQYWRkaW5nIjp7IiRpZCI6IjEyMzAiLCJUb3AiOjcuMCwiTGVmdCI6My4wLCJSaWdodCI6MC4wLCJCb3R0b20iOjIuMH0sIlNoYXBlU3R5bGUiOnsiJGlkIjoiMTIzMSIsIk1hcmdpbiI6eyIkaWQiOiIxMjMyIiwiVG9wIjowLjAsIkxlZnQiOjAuMCwiUmlnaHQiOjAuMCwiQm90dG9tIjowLjB9LCJQYWRkaW5nIjp7IiRpZCI6IjEyMzMiLCJUb3AiOjAuMCwiTGVmdCI6MC4wLCJSaWdodCI6MC4wLCJCb3R0b20iOjAuMH0sIkJhY2tncm91bmQiOnsiJGlkIjoiMTIzNCIsIkNvbG9yIjp7IiRpZCI6IjEyMzUiLCJBIjoyNTUsIlIiOjIwOSwiRyI6MTYsIkIiOjE5fX0sIklzVmlzaWJsZSI6dHJ1ZSwiV2lkdGgiOjEyLjAsIkhlaWdodCI6MTQuMCwiQm9yZGVyU3R5bGUiOnsiJGlkIjoiMTIzNiIsIkxpbmVDb2xvciI6eyIkcmVmIjoiMjcwIn0sIkxpbmVXZWlnaHQiOjAuMCwiTGluZVR5cGUiOjAsIlBhcmVudFN0eWxlIjpudWxsfSwiUGFyZW50U3R5bGUiOm51bGx9LCJUaXRsZVN0eWxlIjp7IiRpZCI6IjEyMzciLCJGb250U2V0dGluZ3MiOnsiJGlkIjoiMTIzOCIsIkZvbnRTaXplIjoxMSwiRm9udE5hbWUiOiJDYWxpYnJpIiwiSXNCb2xkIjpmYWxzZSwiSXNJdGFsaWMiOmZhbHNlLCJJc1VuZGVybGluZWQiOmZhbHNlLCJQYXJlbnRTdHlsZSI6bnVsbH0sIkF1dG9TaXplIjowLCJGb3JlZ3JvdW5kIjp7IiRpZCI6IjEyMzkiLCJDb2xvciI6eyIkaWQiOiIxMjQ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NDEiLCJUb3AiOjAuMCwiTGVmdCI6MC4wLCJSaWdodCI6MC4wLCJCb3R0b20iOjAuMH0sIlBhZGRpbmciOnsiJGlkIjoiMTI0MiIsIlRvcCI6MC4wLCJMZWZ0IjowLjAsIlJpZ2h0IjowLjAsIkJvdHRvbSI6MC4wfSwiQmFja2dyb3VuZCI6eyIkaWQiOiIxMjQzIiwiQ29sb3IiOnsiJGlkIjoiMTI0NCIsIkEiOjAsIlIiOjI1NSwiRyI6MjU1LCJCIjoyNTV9fSwiSXNWaXNpYmxlIjp0cnVlLCJXaWR0aCI6MC4wLCJIZWlnaHQiOjAuMCwiQm9yZGVyU3R5bGUiOnsiJGlkIjoiMTI0NSIsIkxpbmVDb2xvciI6bnVsbCwiTGluZVdlaWdodCI6MC4wLCJMaW5lVHlwZSI6MCwiUGFyZW50U3R5bGUiOm51bGx9LCJQYXJlbnRTdHlsZSI6bnVsbH0sIkRhdGVTdHlsZSI6eyIkaWQiOiIxMjQ2IiwiRm9udFNldHRpbmdzIjp7IiRpZCI6IjEyNDciLCJGb250U2l6ZSI6MTAsIkZvbnROYW1lIjoiQ2FsaWJyaSIsIklzQm9sZCI6dHJ1ZSwiSXNJdGFsaWMiOmZhbHNlLCJJc1VuZGVybGluZWQiOmZhbHNlLCJQYXJlbnRTdHlsZSI6bnVsbH0sIkF1dG9TaXplIjowLCJGb3JlZ3JvdW5kIjp7IiRpZCI6IjEyNDgiLCJDb2xvciI6eyIkaWQiOiIxMjQ5IiwiQSI6MjU1LCJSIjoyMDksIkciOjQwLCJCIjo0Nn19LCJNYXhXaWR0aCI6MjAwLjAsIk1heEhlaWdodCI6IkluZmluaXR5IiwiU21hcnRGb3JlZ3JvdW5kSXNBY3RpdmUiOmZhbHNlLCJIb3Jpem9udGFsQWxpZ25tZW50IjowLCJWZXJ0aWNhbEFsaWdubWVudCI6MCwiU21hcnRGb3JlZ3JvdW5kIjpudWxsLCJCYWNrZ3JvdW5kRmlsbFR5cGUiOjAsIk1hcmdpbiI6eyIkaWQiOiIxMjUwIiwiVG9wIjowLjAsIkxlZnQiOjAuMCwiUmlnaHQiOjAuMCwiQm90dG9tIjowLjB9LCJQYWRkaW5nIjp7IiRpZCI6IjEyNTEiLCJUb3AiOjAuMCwiTGVmdCI6MC4wLCJSaWdodCI6MC4wLCJCb3R0b20iOjAuMH0sIkJhY2tncm91bmQiOnsiJGlkIjoiMTI1MiIsIkNvbG9yIjp7IiRpZCI6IjEyNTMiLCJBIjowLCJSIjoyNTUsIkciOjI1NSwiQiI6MjU1fX0sIklzVmlzaWJsZSI6dHJ1ZSwiV2lkdGgiOjAuMCwiSGVpZ2h0IjowLjAsIkJvcmRlclN0eWxlIjp7IiRpZCI6IjEyNTQiLCJMaW5lQ29sb3IiOm51bGwsIkxpbmVXZWlnaHQiOjAuMCwiTGluZVR5cGUiOjAsIlBhcmVudFN0eWxlIjpudWxsfSwiUGFyZW50U3R5bGUiOm51bGx9LCJEYXRlRm9ybWF0Ijp7IiRpZCI6IjEyN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yNTYiLCJEYXRlUGFydElzVmlzaWJsZSI6ZmFsc2UsIlRpbWVQYXJ0SXNWaXNpYmxlIjpmYWxzZX19LCJXZWVrTnVtYmVyaW5nIjp7IiRpZCI6IjEyNTciLCJGb3JtYXQiOjAsIklzVmlzaWJsZSI6ZmFsc2UsIkxhc3RLbm93blZpc2liaWxpdHlTdGF0ZSI6ZmFsc2V9LCJJc1Zpc2libGUiOnRydWUsIlBhcmVudFN0eWxlIjpudWxsfSwiSW5kZXgiOjMxLCJQZXJjZW50YWdlQ29tcGxldGUiOm51bGwsIlBvc2l0aW9uIjp7IlJhdGlvIjowLjA4NTMzMTkwNjIxMjcwMDczMSwiSXNDdXN0b20iOnRydWV9LCJEYXRlRm9ybWF0Ijp7IiRyZWYiOiIxMjU1In0sIldlZWtOdW1iZXJpbmciOnsiJGlkIjoiMTI1OCIsIkZvcm1hdCI6MCwiSXNWaXNpYmxlIjpmYWxzZSwiTGFzdEtub3duVmlzaWJpbGl0eVN0YXRlIjpmYWxzZX0sIlJlbGF0ZWRUYXNrSWQiOiIwMDAwMDAwMC0wMDAwLTAwMDAtMDAwMC0wMDAwMDAwMDAwMDAiLCJJZCI6ImUwOTJjNzY2LTc2ZjctNDVkNC04MDRkLWMzMTFhNWZiYzdjYSIsIkltcG9ydElkIjoiVGhlIExlZ28gTW92aWUiLCJUaXRsZSI6IlRoZSBMZWdvIE1vdmllIiwiTm90ZSI6bnVsbCwiSHlwZXJsaW5rIjp7IiRpZCI6IjEyNTkiLCJBZGRyZXNzIjpudWxsLCJTdWJBZGRyZXNzIjpudWxsfSwiSXNDaGFuZ2VkIjpmYWxzZSwiSXNOZXciOmZhbHNlfSx7IiRpZCI6IjEyNjAiLCJEYXRlIjoiMjAxNy0wMS0wMVQyMzo1OTowMFoiLCJTdHlsZSI6eyIkaWQiOiIxMjYxIiwiU2hhcGUiOjMsIkNvbm5lY3Rvck1hcmdpbiI6eyIkaWQiOiIxMjYyIiwiVG9wIjowLjAsIkxlZnQiOjIuMCwiUmlnaHQiOjIuMCwiQm90dG9tIjowLjB9LCJDb25uZWN0b3JTdHlsZSI6eyIkaWQiOiIxMjYzIiwiTGluZUNvbG9yIjp7IiRyZWYiOiI4NCJ9LCJMaW5lV2VpZ2h0IjoxLjAsIkxpbmVUeXBlIjowLCJQYXJlbnRTdHlsZSI6bnVsbH0sIklzQmVsb3dUaW1lYmFuZCI6dHJ1ZSwiUG9zaXRpb25PblRhc2siOjAsIkhpZGVEYXRlIjpmYWxzZSwiU2hhcGVTaXplIjowLCJTcGFjaW5nIjoxLjAsIlBhZGRpbmciOnsiJGlkIjoiMTI2NCIsIlRvcCI6Ny4wLCJMZWZ0IjozLjAsIlJpZ2h0IjowLjAsIkJvdHRvbSI6Mi4wfSwiU2hhcGVTdHlsZSI6eyIkaWQiOiIxMjY1IiwiTWFyZ2luIjp7IiRpZCI6IjEyNjYiLCJUb3AiOjAuMCwiTGVmdCI6MC4wLCJSaWdodCI6MC4wLCJCb3R0b20iOjAuMH0sIlBhZGRpbmciOnsiJGlkIjoiMTI2NyIsIlRvcCI6MC4wLCJMZWZ0IjowLjAsIlJpZ2h0IjowLjAsIkJvdHRvbSI6MC4wfSwiQmFja2dyb3VuZCI6eyIkaWQiOiIxMjY4IiwiQ29sb3IiOnsiJGlkIjoiMTI2OSIsIkEiOjI1NSwiUiI6MjA5LCJHIjoxNiwiQiI6MTl9fSwiSXNWaXNpYmxlIjp0cnVlLCJXaWR0aCI6MTIuMCwiSGVpZ2h0IjoxNC4wLCJCb3JkZXJTdHlsZSI6eyIkaWQiOiIxMjcwIiwiTGluZUNvbG9yIjp7IiRyZWYiOiI5MyJ9LCJMaW5lV2VpZ2h0IjowLjAsIkxpbmVUeXBlIjowLCJQYXJlbnRTdHlsZSI6bnVsbH0sIlBhcmVudFN0eWxlIjpudWxsfSwiVGl0bGVTdHlsZSI6eyIkaWQiOiIxMjcxIiwiRm9udFNldHRpbmdzIjp7IiRpZCI6IjEyNzIiLCJGb250U2l6ZSI6MTEsIkZvbnROYW1lIjoiQ2FsaWJyaSIsIklzQm9sZCI6ZmFsc2UsIklzSXRhbGljIjpmYWxzZSwiSXNVbmRlcmxpbmVkIjpmYWxzZSwiUGFyZW50U3R5bGUiOm51bGx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GlkIjoiMTI3MyIsIlRvcCI6MC4wLCJMZWZ0IjowLjAsIlJpZ2h0IjowLjAsIkJvdHRvbSI6MC4wfSwiUGFkZGluZyI6eyIkaWQiOiIxMjc0IiwiVG9wIjowLjAsIkxlZnQiOjAuMCwiUmlnaHQiOjAuMCwiQm90dG9tIjowLjB9LCJCYWNrZ3JvdW5kIjp7IiRyZWYiOiIxMDEifSwiSXNWaXNpYmxlIjp0cnVlLCJXaWR0aCI6MC4wLCJIZWlnaHQiOjAuMCwiQm9yZGVyU3R5bGUiOnsiJGlkIjoiMTI3NSIsIkxpbmVDb2xvciI6bnVsbCwiTGluZVdlaWdodCI6MC4wLCJMaW5lVHlwZSI6MCwiUGFyZW50U3R5bGUiOm51bGx9LCJQYXJlbnRTdHlsZSI6bnVsbH0sIkRhdGVTdHlsZSI6eyIkaWQiOiIxMjc2IiwiRm9udFNldHRpbmdzIjp7IiRpZCI6IjEyNzciLCJGb250U2l6ZSI6MTAsIkZvbnROYW1lIjoiQ2FsaWJyaSIsIklzQm9sZCI6dHJ1ZSwiSXNJdGFsaWMiOmZhbHNlLCJJc1VuZGVybGluZWQiOmZhbHNlLCJQYXJlbnRTdHlsZSI6bnVsbH0sIkF1dG9TaXplIjowLCJGb3JlZ3JvdW5kIjp7IiRpZCI6IjEyNzgiLCJDb2xvciI6eyIkcmVmIjoiMTA1In19LCJNYXhXaWR0aCI6MjAwLjAsIk1heEhlaWdodCI6IkluZmluaXR5IiwiU21hcnRGb3JlZ3JvdW5kSXNBY3RpdmUiOmZhbHNlLCJIb3Jpem9udGFsQWxpZ25tZW50IjowLCJWZXJ0aWNhbEFsaWdubWVudCI6MCwiU21hcnRGb3JlZ3JvdW5kIjpudWxsLCJCYWNrZ3JvdW5kRmlsbFR5cGUiOjAsIk1hcmdpbiI6eyIkaWQiOiIxMjc5IiwiVG9wIjowLjAsIkxlZnQiOjAuMCwiUmlnaHQiOjAuMCwiQm90dG9tIjowLjB9LCJQYWRkaW5nIjp7IiRpZCI6IjEyODAiLCJUb3AiOjAuMCwiTGVmdCI6MC4wLCJSaWdodCI6MC4wLCJCb3R0b20iOjAuMH0sIkJhY2tncm91bmQiOnsiJHJlZiI6IjEwOCJ9LCJJc1Zpc2libGUiOnRydWUsIldpZHRoIjowLjAsIkhlaWdodCI6MC4wLCJCb3JkZXJTdHlsZSI6eyIkaWQiOiIxMjgxIiwiTGluZUNvbG9yIjpudWxsLCJMaW5lV2VpZ2h0IjowLjAsIkxpbmVUeXBlIjowLCJQYXJlbnRTdHlsZSI6bnVsbH0sIlBhcmVudFN0eWxlIjpudWxsfSwiRGF0ZUZvcm1hdCI6eyIkaWQiOiIxMjg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jgzIiwiRGF0ZVBhcnRJc1Zpc2libGUiOmZhbHNlLCJUaW1lUGFydElzVmlzaWJsZSI6ZmFsc2V9fSwiV2Vla051bWJlcmluZyI6eyIkaWQiOiIxMjg0IiwiRm9ybWF0IjowLCJJc1Zpc2libGUiOmZhbHNlLCJMYXN0S25vd25WaXNpYmlsaXR5U3RhdGUiOmZhbHNlfSwiSXNWaXNpYmxlIjpmYWxzZSwiUGFyZW50U3R5bGUiOm51bGx9LCJJbmRleCI6MzIsIlBlcmNlbnRhZ2VDb21wbGV0ZSI6bnVsbCwiUG9zaXRpb24iOnsiUmF0aW8iOjAuMCwiSXNDdXN0b20iOmZhbHNlfSwiRGF0ZUZvcm1hdCI6eyIkcmVmIjoiMTI4MiJ9LCJXZWVrTnVtYmVyaW5nIjp7IiRpZCI6IjEyODUiLCJGb3JtYXQiOjAsIklzVmlzaWJsZSI6ZmFsc2UsIkxhc3RLbm93blZpc2liaWxpdHlTdGF0ZSI6ZmFsc2V9LCJSZWxhdGVkVGFza0lkIjoiMDAwMDAwMDAtMDAwMC0wMDAwLTAwMDAtMDAwMDAwMDAwMDAwIiwiSWQiOiIwODhmZDQ1MS1hMmExLTQ2Y2QtOGU4MC01ODFjMGExNDAxY2YiLCJJbXBvcnRJZCI6IlRoZSBMZWdvIEJhdG1hbiBNb3ZpZSIsIlRpdGxlIjoiVGhlIExlZ28gQmF0bWFuIE1vdmllIiwiTm90ZSI6bnVsbCwiSHlwZXJsaW5rIjp7IiRpZCI6IjEyODYiLCJBZGRyZXNzIjpudWxsLCJTdWJBZGRyZXNzIjpudWxsfSwiSXNDaGFuZ2VkIjpmYWxzZSwiSXNOZXciOmZhbHNlfSx7IiRpZCI6IjEyODciLCJEYXRlIjoiMjAxNy0wMS0wMVQyMzo1OTowMCIsIlN0eWxlIjp7IiRpZCI6IjEyODgiLCJTaGFwZSI6MywiQ29ubmVjdG9yTWFyZ2luIjp7IiRyZWYiOiI4MiJ9LCJDb25uZWN0b3JTdHlsZSI6eyIkaWQiOiIxMjg5IiwiTGluZUNvbG9yIjp7IiRyZWYiOiI4NCJ9LCJMaW5lV2VpZ2h0IjoxLjAsIkxpbmVUeXBlIjowLCJQYXJlbnRTdHlsZSI6bnVsbH0sIklzQmVsb3dUaW1lYmFuZCI6dHJ1ZSwiUG9zaXRpb25PblRhc2siOjAsIkhpZGVEYXRlIjpmYWxzZSwiU2hhcGVTaXplIjowLCJTcGFjaW5nIjoxLjAsIlBhZGRpbmciOnsiJHJlZiI6Ijg2In0sIlNoYXBlU3R5bGUiOnsiJGlkIjoiMTI5MCIsIk1hcmdpbiI6eyIkcmVmIjoiODgifSwiUGFkZGluZyI6eyIkcmVmIjoiODkifSwiQmFja2dyb3VuZCI6eyIkaWQiOiIxMjkxIiwiQ29sb3IiOnsiJGlkIjoiMTI5MiIsIkEiOjI1NSwiUiI6MjA5LCJHIjoxNiwiQiI6MTl9fSwiSXNWaXNpYmxlIjp0cnVlLCJXaWR0aCI6MTIuMCwiSGVpZ2h0IjoxNC4wLCJCb3JkZXJTdHlsZSI6eyIkaWQiOiIxMjkzIiwiTGluZUNvbG9yIjp7IiRyZWYiOiIyNzAifSwiTGluZVdlaWdodCI6MC4wLCJMaW5lVHlwZSI6MCwiUGFyZW50U3R5bGUiOm51bGx9LCJQYXJlbnRTdHlsZSI6bnVsbH0sIlRpdGxlU3R5bGUiOnsiJGlkIjoiMTI5NCIsIkZvbnRTZXR0aW5ncyI6eyIkaWQiOiIxMjk1IiwiRm9udFNpemUiOjExLCJGb250TmFtZSI6IkNhbGlicmkiLCJJc0JvbGQiOmZhbHNlLCJJc0l0YWxpYyI6ZmFsc2UsIklzVW5kZXJsaW5lZCI6ZmFsc2UsIlBhcmVudFN0eWxlIjpudWxsfSwiQXV0b1NpemUiOjAsIkZvcmVncm91bmQiOnsiJGlkIjoiMTI5NiIsIkNvbG9yIjp7IiRpZCI6IjEyOT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EyOTgiLCJDb2xvciI6eyIkaWQiOiIxMjk5IiwiQSI6MCwiUiI6MjU1LCJHIjoyNTUsIkIiOjI1NX19LCJJc1Zpc2libGUiOnRydWUsIldpZHRoIjowLjAsIkhlaWdodCI6MC4wLCJCb3JkZXJTdHlsZSI6eyIkaWQiOiIxMzAwIiwiTGluZUNvbG9yIjpudWxsLCJMaW5lV2VpZ2h0IjowLjAsIkxpbmVUeXBlIjowLCJQYXJlbnRTdHlsZSI6bnVsbH0sIlBhcmVudFN0eWxlIjpudWxsfSwiRGF0ZVN0eWxlIjp7IiRpZCI6IjEzMDEiLCJGb250U2V0dGluZ3MiOnsiJGlkIjoiMTMwMiIsIkZvbnRTaXplIjoxMCwiRm9udE5hbWUiOiJDYWxpYnJpIiwiSXNCb2xkIjp0cnVlLCJJc0l0YWxpYyI6ZmFsc2UsIklzVW5kZXJsaW5lZCI6ZmFsc2UsIlBhcmVudFN0eWxlIjpudWxsfSwiQXV0b1NpemUiOjAsIkZvcmVncm91bmQiOnsiJGlkIjoiMTMwMyIsIkNvbG9yIjp7IiRpZCI6IjEzMDQiLCJBIjoyNTUsIlIiOjIwOSwiRyI6NDAsIkIiOjQ2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TMwNSIsIkNvbG9yIjp7IiRpZCI6IjEzMDYiLCJBIjowLCJSIjoyNTUsIkciOjI1NSwiQiI6MjU1fX0sIklzVmlzaWJsZSI6dHJ1ZSwiV2lkdGgiOjAuMCwiSGVpZ2h0IjowLjAsIkJvcmRlclN0eWxlIjp7IiRpZCI6IjEzMDciLCJMaW5lQ29sb3IiOm51bGwsIkxpbmVXZWlnaHQiOjAuMCwiTGluZVR5cGUiOjAsIlBhcmVudFN0eWxlIjpudWxsfSwiUGFyZW50U3R5bGUiOm51bGx9LCJEYXRlRm9ybWF0Ijp7IiRyZWYiOiI3NzEifSwiV2Vla051bWJlcmluZyI6eyIkaWQiOiIxMzA4IiwiRm9ybWF0IjowLCJJc1Zpc2libGUiOmZhbHNlLCJMYXN0S25vd25WaXNpYmlsaXR5U3RhdGUiOmZhbHNlfSwiSXNWaXNpYmxlIjp0cnVlLCJQYXJlbnRTdHlsZSI6bnVsbH0sIkluZGV4IjozMywiUGVyY2VudGFnZUNvbXBsZXRlIjpudWxsLCJQb3NpdGlvbiI6eyJSYXRpbyI6MC4yMjY5ODAwMzYyNzYzNTgxNiwiSXNDdXN0b20iOnRydWV9LCJEYXRlRm9ybWF0Ijp7IiRyZWYiOiI3NzEifSwiV2Vla051bWJlcmluZyI6eyIkaWQiOiIxMzA5IiwiRm9ybWF0IjowLCJJc1Zpc2libGUiOmZhbHNlLCJMYXN0S25vd25WaXNpYmlsaXR5U3RhdGUiOmZhbHNlfSwiUmVsYXRlZFRhc2tJZCI6IjAwMDAwMDAwLTAwMDAtMDAwMC0wMDAwLTAwMDAwMDAwMDAwMCIsIklkIjoiYjAxZTE4YmItNzI2OS00MjI2LWIxODItNDc4MDgwNTIyODUyIiwiSW1wb3J0SWQiOm51bGwsIlRpdGxlIjoiIE5pZWxzIEIuIENocmlzdGlhbnNlbiBDRU8iLCJOb3RlIjpudWxsLCJIeXBlcmxpbmsiOnsiJGlkIjoiMTMxMCIsIkFkZHJlc3MiOm51bGwsIlN1YkFkZHJlc3MiOm51bGx9LCJJc0NoYW5nZWQiOmZhbHNlLCJJc05ldyI6ZmFsc2V9LHsiJGlkIjoiMTMxMSIsIkRhdGUiOiIyMDE5LTAxLTAxVDIzOjU5OjAwIiwiU3R5bGUiOnsiJGlkIjoiMTMxMiIsIlNoYXBlIjozLCJDb25uZWN0b3JNYXJnaW4iOnsiJHJlZiI6IjgyIn0sIkNvbm5lY3RvclN0eWxlIjp7IiRpZCI6IjEzMTMiLCJMaW5lQ29sb3IiOnsiJHJlZiI6Ijg0In0sIkxpbmVXZWlnaHQiOjEuMCwiTGluZVR5cGUiOjAsIlBhcmVudFN0eWxlIjpudWxsfSwiSXNCZWxvd1RpbWViYW5kIjp0cnVlLCJQb3NpdGlvbk9uVGFzayI6MCwiSGlkZURhdGUiOmZhbHNlLCJTaGFwZVNpemUiOjAsIlNwYWNpbmciOjEuMCwiUGFkZGluZyI6eyIkcmVmIjoiODYifSwiU2hhcGVTdHlsZSI6eyIkaWQiOiIxMzE0IiwiTWFyZ2luIjp7IiRyZWYiOiI4OCJ9LCJQYWRkaW5nIjp7IiRyZWYiOiI4OSJ9LCJCYWNrZ3JvdW5kIjp7IiRpZCI6IjEzMTUiLCJDb2xvciI6eyIkaWQiOiIxMzE2IiwiQSI6MjU1LCJSIjoyMDksIkciOjE2LCJCIjoxOX19LCJJc1Zpc2libGUiOnRydWUsIldpZHRoIjoxMi4wLCJIZWlnaHQiOjE0LjAsIkJvcmRlclN0eWxlIjp7IiRpZCI6IjEzMTciLCJMaW5lQ29sb3IiOnsiJHJlZiI6IjI3MCJ9LCJMaW5lV2VpZ2h0IjowLjAsIkxpbmVUeXBlIjowLCJQYXJlbnRTdHlsZSI6bnVsbH0sIlBhcmVudFN0eWxlIjpudWxsfSwiVGl0bGVTdHlsZSI6eyIkaWQiOiIxMzE4IiwiRm9udFNldHRpbmdzIjp7IiRpZCI6IjEzMTkiLCJGb250U2l6ZSI6MTEsIkZvbnROYW1lIjoiQ2FsaWJyaSIsIklzQm9sZCI6ZmFsc2UsIklzSXRhbGljIjpmYWxzZSwiSXNVbmRlcmxpbmVkIjpmYWxzZSwiUGFyZW50U3R5bGUiOm51bGx9LCJBdXRvU2l6ZSI6MCwiRm9yZWdyb3VuZCI6eyIkaWQiOiIxMzIwIiwiQ29sb3IiOnsiJGlkIjoiMTMyM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MTMyMiIsIkNvbG9yIjp7IiRpZCI6IjEzMjMiLCJBIjowLCJSIjoyNTUsIkciOjI1NSwiQiI6MjU1fX0sIklzVmlzaWJsZSI6dHJ1ZSwiV2lkdGgiOjAuMCwiSGVpZ2h0IjowLjAsIkJvcmRlclN0eWxlIjp7IiRpZCI6IjEzMjQiLCJMaW5lQ29sb3IiOm51bGwsIkxpbmVXZWlnaHQiOjAuMCwiTGluZVR5cGUiOjAsIlBhcmVudFN0eWxlIjpudWxsfSwiUGFyZW50U3R5bGUiOm51bGx9LCJEYXRlU3R5bGUiOnsiJGlkIjoiMTMyNSIsIkZvbnRTZXR0aW5ncyI6eyIkaWQiOiIxMzI2IiwiRm9udFNpemUiOjEwLCJGb250TmFtZSI6IkNhbGlicmkiLCJJc0JvbGQiOnRydWUsIklzSXRhbGljIjpmYWxzZSwiSXNVbmRlcmxpbmVkIjpmYWxzZSwiUGFyZW50U3R5bGUiOm51bGx9LCJBdXRvU2l6ZSI6MCwiRm9yZWdyb3VuZCI6eyIkaWQiOiIxMzI3IiwiQ29sb3IiOnsiJGlkIjoiMTMyOCIsIkEiOjI1NSwiUiI6MjA5LCJHIjo0MCwiQiI6NDZ9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xMzI5IiwiQ29sb3IiOnsiJGlkIjoiMTMzMCIsIkEiOjAsIlIiOjI1NSwiRyI6MjU1LCJCIjoyNTV9fSwiSXNWaXNpYmxlIjp0cnVlLCJXaWR0aCI6MC4wLCJIZWlnaHQiOjAuMCwiQm9yZGVyU3R5bGUiOnsiJGlkIjoiMTMzMSIsIkxpbmVDb2xvciI6bnVsbCwiTGluZVdlaWdodCI6MC4wLCJMaW5lVHlwZSI6MCwiUGFyZW50U3R5bGUiOm51bGx9LCJQYXJlbnRTdHlsZSI6bnVsbH0sIkRhdGVGb3JtYXQiOnsiJHJlZiI6Ijc3MSJ9LCJXZWVrTnVtYmVyaW5nIjp7IiRpZCI6IjEzMzIiLCJGb3JtYXQiOjAsIklzVmlzaWJsZSI6ZmFsc2UsIkxhc3RLbm93blZpc2liaWxpdHlTdGF0ZSI6ZmFsc2V9LCJJc1Zpc2libGUiOnRydWUsIlBhcmVudFN0eWxlIjpudWxsfSwiSW5kZXgiOjM0LCJQZXJjZW50YWdlQ29tcGxldGUiOm51bGwsIlBvc2l0aW9uIjp7IlJhdGlvIjowLjEyODUwNDU1ODg0NTgwMjU5LCJJc0N1c3RvbSI6dHJ1ZX0sIkRhdGVGb3JtYXQiOnsiJHJlZiI6Ijc3MSJ9LCJXZWVrTnVtYmVyaW5nIjp7IiRpZCI6IjEzMzMiLCJGb3JtYXQiOjAsIklzVmlzaWJsZSI6ZmFsc2UsIkxhc3RLbm93blZpc2liaWxpdHlTdGF0ZSI6ZmFsc2V9LCJSZWxhdGVkVGFza0lkIjoiMDAwMDAwMDAtMDAwMC0wMDAwLTAwMDAtMDAwMDAwMDAwMDAwIiwiSWQiOiJjMmY0MDJlOS0wODA4LTRjYzAtOTY5MS1hYzUzYWVmMTIzZjEiLCJJbXBvcnRJZCI6bnVsbCwiVGl0bGUiOiIgTGVnbyBNb3ZpZSAyIiwiTm90ZSI6bnVsbCwiSHlwZXJsaW5rIjp7IiRpZCI6IjEzMzQiLCJBZGRyZXNzIjpudWxsLCJTdWJBZGRyZXNzIjpudWxsfSwiSXNDaGFuZ2VkIjpmYWxzZSwiSXNOZXciOmZhbHNlfSx7IiRpZCI6IjEzMzUiLCJEYXRlIjoiMjAyMC0wMS0wMVQyMzo1OTowMCIsIlN0eWxlIjp7IiRpZCI6IjEzMzYiLCJTaGFwZSI6MywiQ29ubmVjdG9yTWFyZ2luIjp7IiRyZWYiOiI4MiJ9LCJDb25uZWN0b3JTdHlsZSI6eyIkaWQiOiIxMzM3IiwiTGluZUNvbG9yIjp7IiRyZWYiOiI4NCJ9LCJMaW5lV2VpZ2h0IjoxLjAsIkxpbmVUeXBlIjowLCJQYXJlbnRTdHlsZSI6bnVsbH0sIklzQmVsb3dUaW1lYmFuZCI6ZmFsc2UsIlBvc2l0aW9uT25UYXNrIjowLCJIaWRlRGF0ZSI6ZmFsc2UsIlNoYXBlU2l6ZSI6MCwiU3BhY2luZyI6MS4wLCJQYWRkaW5nIjp7IiRyZWYiOiI4NiJ9LCJTaGFwZVN0eWxlIjp7IiRpZCI6IjEzMzgiLCJNYXJnaW4iOnsiJHJlZiI6Ijg4In0sIlBhZGRpbmciOnsiJHJlZiI6Ijg5In0sIkJhY2tncm91bmQiOnsiJGlkIjoiMTMzOSIsIkNvbG9yIjp7IiRpZCI6IjEzNDAiLCJBIjoyNTUsIlIiOjIwOSwiRyI6MTYsIkIiOjE5fX0sIklzVmlzaWJsZSI6dHJ1ZSwiV2lkdGgiOjEyLjAsIkhlaWdodCI6MTQuMCwiQm9yZGVyU3R5bGUiOnsiJGlkIjoiMTM0MSIsIkxpbmVDb2xvciI6eyIkcmVmIjoiMjcwIn0sIkxpbmVXZWlnaHQiOjAuMCwiTGluZVR5cGUiOjAsIlBhcmVudFN0eWxlIjpudWxsfSwiUGFyZW50U3R5bGUiOm51bGx9LCJUaXRsZVN0eWxlIjp7IiRpZCI6IjEzNDIiLCJGb250U2V0dGluZ3MiOnsiJGlkIjoiMTM0MyIsIkZvbnRTaXplIjoxMSwiRm9udE5hbWUiOiJDYWxpYnJpIiwiSXNCb2xkIjpmYWxzZSwiSXNJdGFsaWMiOmZhbHNlLCJJc1VuZGVybGluZWQiOmZhbHNlLCJQYXJlbnRTdHlsZSI6bnVsbH0sIkF1dG9TaXplIjoyLCJGb3JlZ3JvdW5kIjp7IiRpZCI6IjEzNDQiLCJDb2xvciI6eyIkaWQiOiIxMzQ1IiwiQSI6MjU1LCJSIjowLCJHIjowLCJCIjowfX0sIk1heFdpZHRoIjoxMjYuMDk0NzI2NTYyNS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xMzQ2IiwiQ29sb3IiOnsiJGlkIjoiMTM0NyIsIkEiOjAsIlIiOjI1NSwiRyI6MjU1LCJCIjoyNTV9fSwiSXNWaXNpYmxlIjp0cnVlLCJXaWR0aCI6MC4wLCJIZWlnaHQiOjAuMCwiQm9yZGVyU3R5bGUiOnsiJGlkIjoiMTM0OCIsIkxpbmVDb2xvciI6bnVsbCwiTGluZVdlaWdodCI6MC4wLCJMaW5lVHlwZSI6MCwiUGFyZW50U3R5bGUiOm51bGx9LCJQYXJlbnRTdHlsZSI6bnVsbH0sIkRhdGVTdHlsZSI6eyIkaWQiOiIxMzQ5IiwiRm9udFNldHRpbmdzIjp7IiRpZCI6IjEzNTAiLCJGb250U2l6ZSI6MTAsIkZvbnROYW1lIjoiQ2FsaWJyaSIsIklzQm9sZCI6dHJ1ZSwiSXNJdGFsaWMiOmZhbHNlLCJJc1VuZGVybGluZWQiOmZhbHNlLCJQYXJlbnRTdHlsZSI6bnVsbH0sIkF1dG9TaXplIjowLCJGb3JlZ3JvdW5kIjp7IiRpZCI6IjEzNTEiLCJDb2xvciI6eyIkaWQiOiIxMzUyIiwiQSI6MjU1LCJSIjoyMDksIkciOjQwLCJCIjo0Nn1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EzNTMiLCJDb2xvciI6eyIkaWQiOiIxMzU0IiwiQSI6MCwiUiI6MjU1LCJHIjoyNTUsIkIiOjI1NX19LCJJc1Zpc2libGUiOnRydWUsIldpZHRoIjowLjAsIkhlaWdodCI6MC4wLCJCb3JkZXJTdHlsZSI6eyIkaWQiOiIxMzU1IiwiTGluZUNvbG9yIjpudWxsLCJMaW5lV2VpZ2h0IjowLjAsIkxpbmVUeXBlIjowLCJQYXJlbnRTdHlsZSI6bnVsbH0sIlBhcmVudFN0eWxlIjpudWxsfSwiRGF0ZUZvcm1hdCI6eyIkcmVmIjoiNzcxIn0sIldlZWtOdW1iZXJpbmciOnsiJGlkIjoiMTM1NiIsIkZvcm1hdCI6MCwiSXNWaXNpYmxlIjpmYWxzZSwiTGFzdEtub3duVmlzaWJpbGl0eVN0YXRlIjpmYWxzZX0sIklzVmlzaWJsZSI6dHJ1ZSwiUGFyZW50U3R5bGUiOm51bGx9LCJJbmRleCI6MzUsIlBlcmNlbnRhZ2VDb21wbGV0ZSI6bnVsbCwiUG9zaXRpb24iOnsiUmF0aW8iOjAuMjAyNzcyMzUyNDMwNTU1NTUsIklzQ3VzdG9tIjp0cnVlfSwiRGF0ZUZvcm1hdCI6eyIkcmVmIjoiNzcxIn0sIldlZWtOdW1iZXJpbmciOnsiJGlkIjoiMTM1NyIsIkZvcm1hdCI6MCwiSXNWaXNpYmxlIjpmYWxzZSwiTGFzdEtub3duVmlzaWJpbGl0eVN0YXRlIjpmYWxzZX0sIlJlbGF0ZWRUYXNrSWQiOiIwMDAwMDAwMC0wMDAwLTAwMDAtMDAwMC0wMDAwMDAwMDAwMDAiLCJJZCI6ImRhN2Y3YTdiLWFlMWUtNDllNS1hOGNmLTM5M2U4ODJiZDc1ZiIsIkltcG9ydElkIjpudWxsLCJUaXRsZSI6IiBMRUdPIERvdHMsIExFR08gQnJhaWxsZSIsIk5vdGUiOm51bGwsIkh5cGVybGluayI6eyIkaWQiOiIxMzU4IiwiQWRkcmVzcyI6bnVsbCwiU3ViQWRkcmVzcyI6bnVsbH0sIklzQ2hhbmdlZCI6ZmFsc2UsIklzTmV3IjpmYWxzZX0seyIkaWQiOiIxMzU5IiwiRGF0ZSI6IjIwMjItMDEtMDFUMjM6NTk6MDAiLCJTdHlsZSI6eyIkaWQiOiIxMzYwIiwiU2hhcGUiOjMsIkNvbm5lY3Rvck1hcmdpbiI6eyIkcmVmIjoiODIifSwiQ29ubmVjdG9yU3R5bGUiOnsiJGlkIjoiMTM2MSIsIkxpbmVDb2xvciI6eyIkcmVmIjoiODQifSwiTGluZVdlaWdodCI6MS4wLCJMaW5lVHlwZSI6MCwiUGFyZW50U3R5bGUiOm51bGx9LCJJc0JlbG93VGltZWJhbmQiOmZhbHNlLCJQb3NpdGlvbk9uVGFzayI6MCwiSGlkZURhdGUiOmZhbHNlLCJTaGFwZVNpemUiOjAsIlNwYWNpbmciOjEuMCwiUGFkZGluZyI6eyIkcmVmIjoiODYifSwiU2hhcGVTdHlsZSI6eyIkaWQiOiIxMzYyIiwiTWFyZ2luIjp7IiRyZWYiOiI4OCJ9LCJQYWRkaW5nIjp7IiRyZWYiOiI4OSJ9LCJCYWNrZ3JvdW5kIjp7IiRpZCI6IjEzNjMiLCJDb2xvciI6eyIkaWQiOiIxMzY0IiwiQSI6MjU1LCJSIjoyMDksIkciOjE2LCJCIjoxOX19LCJJc1Zpc2libGUiOnRydWUsIldpZHRoIjoxMi4wLCJIZWlnaHQiOjE0LjAsIkJvcmRlclN0eWxlIjp7IiRpZCI6IjEzNjUiLCJMaW5lQ29sb3IiOnsiJGlkIjoiMTM2NiIsIiR0eXBlIjoiTkxSRS5Db21tb24uRG9tLlNvbGlkQ29sb3JCcnVzaCwgTkxSRS5Db21tb24iLCJDb2xvciI6eyIkaWQiOiIxMzY3IiwiQSI6MjU1LCJSIjoyNTUsIkciOjAsIkIiOjB9fSwiTGluZVdlaWdodCI6MC4wLCJMaW5lVHlwZSI6MCwiUGFyZW50U3R5bGUiOm51bGx9LCJQYXJlbnRTdHlsZSI6bnVsbH0sIlRpdGxlU3R5bGUiOnsiJGlkIjoiMTM2OCIsIkZvbnRTZXR0aW5ncyI6eyIkaWQiOiIxMzY5IiwiRm9udFNpemUiOjExLCJGb250TmFtZSI6IkNhbGlicmkiLCJJc0JvbGQiOmZhbHNlLCJJc0l0YWxpYyI6ZmFsc2UsIklzVW5kZXJsaW5lZCI6ZmFsc2UsIlBhcmVudFN0eWxlIjpudWxs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xMzcwIiwiQ29sb3IiOnsiJGlkIjoiMTM3MSIsIkEiOjAsIlIiOjI1NSwiRyI6MjU1LCJCIjoyNTV9fSwiSXNWaXNpYmxlIjp0cnVlLCJXaWR0aCI6MC4wLCJIZWlnaHQiOjAuMCwiQm9yZGVyU3R5bGUiOnsiJGlkIjoiMTM3MiIsIkxpbmVDb2xvciI6bnVsbCwiTGluZVdlaWdodCI6MC4wLCJMaW5lVHlwZSI6MCwiUGFyZW50U3R5bGUiOm51bGx9LCJQYXJlbnRTdHlsZSI6bnVsbH0sIkRhdGVTdHlsZSI6eyIkaWQiOiIxMzczIiwiRm9udFNldHRpbmdzIjp7IiRpZCI6IjEzNzQiLCJGb250U2l6ZSI6MTAsIkZvbnROYW1lIjoiQ2FsaWJyaSIsIklzQm9sZCI6dHJ1ZSwiSXNJdGFsaWMiOmZhbHNlLCJJc1VuZGVybGluZWQiOmZhbHNlLCJQYXJlbnRTdHlsZSI6bnVsbH0sIkF1dG9TaXplIjowLCJGb3JlZ3JvdW5kIjp7IiRpZCI6IjEzNzUiLCJDb2xvciI6eyIkaWQiOiIxMzc2IiwiQSI6MjU1LCJSIjoyMDksIkciOjQwLCJCIjo0Nn1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EzNzciLCJDb2xvciI6eyIkaWQiOiIxMzc4IiwiQSI6MCwiUiI6MjU1LCJHIjoyNTUsIkIiOjI1NX19LCJJc1Zpc2libGUiOnRydWUsIldpZHRoIjowLjAsIkhlaWdodCI6MC4wLCJCb3JkZXJTdHlsZSI6eyIkaWQiOiIxMzc5IiwiTGluZUNvbG9yIjpudWxsLCJMaW5lV2VpZ2h0IjowLjAsIkxpbmVUeXBlIjowLCJQYXJlbnRTdHlsZSI6bnVsbH0sIlBhcmVudFN0eWxlIjpudWxsfSwiRGF0ZUZvcm1hdCI6eyIkaWQiOiIxMzgw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4MSIsIkZvcm1hdCI6MCwiSXNWaXNpYmxlIjpmYWxzZSwiTGFzdEtub3duVmlzaWJpbGl0eVN0YXRlIjpmYWxzZX0sIklzVmlzaWJsZSI6ZmFsc2UsIlBhcmVudFN0eWxlIjpudWxsfSwiSW5kZXgiOjM2LCJQZXJjZW50YWdlQ29tcGxldGUiOm51bGwsIlBvc2l0aW9uIjp7IlJhdGlvIjowLjAsIklzQ3VzdG9tIjpmYWxzZX0sIkRhdGVGb3JtYXQiOnsiJHJlZiI6IjEzODAifSwiV2Vla051bWJlcmluZyI6eyIkaWQiOiIxMzgyIiwiRm9ybWF0IjowLCJJc1Zpc2libGUiOmZhbHNlLCJMYXN0S25vd25WaXNpYmlsaXR5U3RhdGUiOmZhbHNlfSwiUmVsYXRlZFRhc2tJZCI6IjAwMDAwMDAwLTAwMDAtMDAwMC0wMDAwLTAwMDAwMDAwMDAwMCIsIklkIjoiY2JjODI3NWQtYzQ1ZS00MjMwLWFmZjQtNTc4NjBkZGIyOGY0IiwiSW1wb3J0SWQiOm51bGwsIlRpdGxlIjoiIDI0MDAwIGVtcGxveWVlcyIsIk5vdGUiOm51bGwsIkh5cGVybGluayI6eyIkaWQiOiIxMzgzIiwiQWRkcmVzcyI6IiIsIlN1YkFkZHJlc3MiOiIifSwiSXNDaGFuZ2VkIjpmYWxzZSwiSXNOZXciOmZhbHNlfSx7IiRpZCI6IjEzODQiLCJEYXRlIjoiMjAyMi0wOC0xMFQwMDowMDowMCIsIlN0eWxlIjp7IiRpZCI6IjEzODUiLCJTaGFwZSI6MTQsIkNvbm5lY3Rvck1hcmdpbiI6eyIkcmVmIjoiODIifSwiQ29ubmVjdG9yU3R5bGUiOnsiJGlkIjoiMTM4NiIsIkxpbmVDb2xvciI6eyIkcmVmIjoiODQifSwiTGluZVdlaWdodCI6MS4wLCJMaW5lVHlwZSI6MCwiUGFyZW50U3R5bGUiOm51bGx9LCJJc0JlbG93VGltZWJhbmQiOmZhbHNlLCJQb3NpdGlvbk9uVGFzayI6MCwiSGlkZURhdGUiOmZhbHNlLCJTaGFwZVNpemUiOjEsIlNwYWNpbmciOjEuMCwiUGFkZGluZyI6eyIkcmVmIjoiODYifSwiU2hhcGVTdHlsZSI6eyIkaWQiOiIxMzg3IiwiTWFyZ2luIjp7IiRyZWYiOiI4OCJ9LCJQYWRkaW5nIjp7IiRyZWYiOiI4OSJ9LCJCYWNrZ3JvdW5kIjp7IiRpZCI6IjEzODgiLCJDb2xvciI6eyIkaWQiOiIxMzg5IiwiQSI6MjU1LCJSIjoyMDksIkciOjE2LCJCIjoxOX19LCJJc1Zpc2libGUiOnRydWUsIldpZHRoIjoxOC4wLCJIZWlnaHQiOjIwLjAsIkJvcmRlclN0eWxlIjp7IiRpZCI6IjEzOTAiLCJMaW5lQ29sb3IiOnsiJHJlZiI6IjI3MCJ9LCJMaW5lV2VpZ2h0IjowLjAsIkxpbmVUeXBlIjowLCJQYXJlbnRTdHlsZSI6bnVsbH0sIlBhcmVudFN0eWxlIjpudWxsfSwiVGl0bGVTdHlsZSI6eyIkaWQiOiIxMzkxIiwiRm9udFNldHRpbmdzIjp7IiRpZCI6IjEzOTIiLCJGb250U2l6ZSI6MTEsIkZvbnROYW1lIjoiQ2FsaWJyaSIsIklzQm9sZCI6dHJ1ZSwiSXNJdGFsaWMiOmZhbHNlLCJJc1VuZGVybGluZWQiOnRydWUsIlBhcmVudFN0eWxlIjpudWxsfSwiQXV0b1NpemUiOjAsIkZvcmVncm91bmQiOnsiJGlkIjoiMTM5MyIsIkNvbG9yIjp7IiRpZCI6IjEzOT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EzOTUiLCJDb2xvciI6eyIkaWQiOiIxMzk2IiwiQSI6MCwiUiI6MjU1LCJHIjoyNTUsIkIiOjI1NX19LCJJc1Zpc2libGUiOnRydWUsIldpZHRoIjowLjAsIkhlaWdodCI6MC4wLCJCb3JkZXJTdHlsZSI6eyIkaWQiOiIxMzk3IiwiTGluZUNvbG9yIjpudWxsLCJMaW5lV2VpZ2h0IjowLjAsIkxpbmVUeXBlIjowLCJQYXJlbnRTdHlsZSI6bnVsbH0sIlBhcmVudFN0eWxlIjpudWxsfSwiRGF0ZVN0eWxlIjp7IiRpZCI6IjEzOTgiLCJGb250U2V0dGluZ3MiOnsiJGlkIjoiMTM5OSIsIkZvbnRTaXplIjoxMCwiRm9udE5hbWUiOiJDYWxpYnJpIiwiSXNCb2xkIjp0cnVlLCJJc0l0YWxpYyI6ZmFsc2UsIklzVW5kZXJsaW5lZCI6ZmFsc2UsIlBhcmVudFN0eWxlIjpudWxsfSwiQXV0b1NpemUiOjAsIkZvcmVncm91bmQiOnsiJGlkIjoiMTQwMCIsIkNvbG9yIjp7IiRpZCI6IjE0MDEiLCJBIjoyNTUsIlIiOjIwOSwiRyI6NDAsIkIiOjQ2fX0sIk1heFdpZHRoIjoyMDAuM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MTQwMiIsIkNvbG9yIjp7IiRpZCI6IjE0MDMiLCJBIjowLCJSIjoyNTUsIkciOjI1NSwiQiI6MjU1fX0sIklzVmlzaWJsZSI6dHJ1ZSwiV2lkdGgiOjAuMCwiSGVpZ2h0IjowLjAsIkJvcmRlclN0eWxlIjp7IiRpZCI6IjE0MDQiLCJMaW5lQ29sb3IiOm51bGwsIkxpbmVXZWlnaHQiOjAuMCwiTGluZVR5cGUiOjAsIlBhcmVudFN0eWxlIjpudWxsfSwiUGFyZW50U3R5bGUiOm51bGx9LCJEYXRlRm9ybWF0Ijp7IiRpZCI6IjE0MDU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DA2IiwiRGF0ZVBhcnRJc1Zpc2libGUiOmZhbHNlLCJUaW1lUGFydElzVmlzaWJsZSI6ZmFsc2V9fSwiV2Vla051bWJlcmluZyI6eyIkaWQiOiIxNDA3IiwiRm9ybWF0IjowLCJJc1Zpc2libGUiOmZhbHNlLCJMYXN0S25vd25WaXNpYmlsaXR5U3RhdGUiOmZhbHNlfSwiSXNWaXNpYmxlIjp0cnVlLCJQYXJlbnRTdHlsZSI6bnVsbH0sIkluZGV4IjozNywiUGVyY2VudGFnZUNvbXBsZXRlIjpudWxsLCJQb3NpdGlvbiI6eyJSYXRpbyI6MC4xMDIzNzIwOTE3ODc4MzI3NiwiSXNDdXN0b20iOnRydWV9LCJEYXRlRm9ybWF0Ijp7IiRyZWYiOiIxNDA1In0sIldlZWtOdW1iZXJpbmciOnsiJGlkIjoiMTQwOCIsIkZvcm1hdCI6MCwiSXNWaXNpYmxlIjpmYWxzZSwiTGFzdEtub3duVmlzaWJpbGl0eVN0YXRlIjpmYWxzZX0sIlJlbGF0ZWRUYXNrSWQiOiIwMDAwMDAwMC0wMDAwLTAwMDAtMDAwMC0wMDAwMDAwMDAwMDAiLCJJZCI6IjQ2MTdmOTY1LTBiOGUtNGY4Yi05NDQxLTllYjhlZTIzZTViYSIsIkltcG9ydElkIjoiNjB0aCBiaXJ0aGRheSBvZiB0aGUgTGVnbyBicmljayIsIlRpdGxlIjoiTEVHTydzIDkwdGggYmlydGhkYXkiLCJOb3RlIjpudWxsLCJIeXBlcmxpbmsiOnsiJGlkIjoiMTQwOSIsIkFkZHJlc3MiOm51bGwsIlN1YkFkZHJlc3MiOm51bGx9LCJJc0NoYW5nZWQiOmZhbHNlLCJJc05ldyI6ZmFsc2V9XSwiVGFza3MiOltdLCJTd2ltbGFuZXMiOltdLCJNc1Byb2plY3RJdGVtc1RyZWUiOm51bGwsIk1ldGFkYXRhIjp7IiRpZCI6IjE0MTAiLCJFeGNlbFNoZWV0TmFtZSI6IlNoZWV0MSIsIkl0ZW1zVGl0bGVzIjoiW1wiT2xlIEtpcmsgQ2hyaXN0aWFuc2VuIGJ1eXMgc21hbGwgd29vZHdvcmtpbmcgc2hvcFwiLFwiU3RhcnRzIG1hbnVmYWN0dXJpbmcgdG95cyBkdWUgdG8gbGFjayBvZiBjYXJwZW50cnkgam9ic1wiLFwiQ29tcGFueSBuYW1lIGNoYW5nZWQgdG8gTEVHT1wiLFwiQ29tcGFueSBiZWdpbnMgbWFudWZhY3R1cmluZyBwbGFzdGljIHRveXNcIixcIlByb2R1Y2VzIGZpcnN0IEF1dG9tYXRpYyBCaW5kaW5nIEJyaWNrc1wiLFwiVGhlIGZpcnN0IGZpbG0gYWJvdXQgTGVnb1wiLFwiRmlyc3QgTGVnbyB3aW5kb3dzIGFuZCBkb29yc1wiLFwiTGVnbyBwYXRlbnRzIHRoZSBicmljayBkZXNpZ24gd2Uga25vdyB0b2RheVwiLFwiMTQwIGVtcGxveWVlc1wiLFwiVGhlIExlZ28gd2hlZWwgaXMgaW52ZW50ZWRcIixcIkZpcnN0IExlZ28gdHJhaW4gc3lzdGVtXCIsXCJUaGUgTGVnb2xhbmQgcGFyayBvcGVuc1wiLFwiVGhlIER1cGxvIHN5c3RlbVwiLFwiMTAwMCBlbXBsb3llZXNcIixcIlRoZSBmaXJzdCBvZmZpY2lhbCBMZWdvIG5ld3NsZXR0ZXJcIixcIkxlZ28gVGVjaG5pYyBpcyBsYXVuY2hlZFwiLFwiSW50cm9kdWNlcyB0aGUgbWluaWZpZ3VyZVwiLFwiRXN0YWJsaXNoZXMgdGhlIEVkdWNhdGlvbmFsIFByb2R1Y3RzIERlcGFydG1lbnQuXCIsXCI1MDAwIGVtcGxveWVlc1wiLFwiVGhlIHdvcmxkJ3MgbGFyZ2VzdCBMZWdvIENhc3RsZSBpcyBidWlsdFwiLFwiTGVnb2xhbmQgV2luZHNvciBpcyBvcGVuZWRcIixcIkxhdW5jaGVzIGlzIGZpcnN0IFBDIGdhbWUsIExlZ28gSXNsYW5kXCIsXCJMZWdvIHJlbGVhc2VzIE1pbmRzdG9ybXNcIixcIkxlZ28gU3RhciBXYXJzIGlzIGludHJvZHVjZWRcIixcIlRoZSBMZWdvIGJyaWNrIGlzIG5hbWVkIFxcXCJUb3kgb2YgdGhlIENlbnR1cnlcXFwiXCIsXCJTZWxscyBMZWdvbGFuZCBwYXJrcyB0byBNZXJsaW4gRW50ZXJ0YWlubWVudHMgR3JvdXAuXCIsXCJMZWdvIEluZGlhbmEgSm9uZXMgaXMgcmVsZWFzZWRcIixcIkxlZ28gTG9yZCBvZiB0aGUgUmluZ3MgaXMgcmVsZWFzZWRcIixcIlRoZSBMZWdvIE1vdmllXCIsXCJUaGUgTGVnbyBCYXRtYW4gTW92aWVcIl0iLCJDb2x1bW5zTWFwcGluZyI6Ilt7XCIkaWRcIjpcIjFcIixcIlNlbGVjdGVkTWFwcGluZ1wiOjIsXCJDb2x1bW5IZWFkZXJcIjpcIkNvbHVtbjJcIixcIkNvbHVtbkZyaWVuZGx5TmFtZVwiOlwiQ29sdW1uIDJcIn0se1wiJGlkXCI6XCIyXCIsXCJTZWxlY3RlZE1hcHBpbmdcIjozLFwiQ29sdW1uSGVhZGVyXCI6XCJDb2x1bW4xXCIsXCJDb2x1bW5GcmllbmRseU5hbWVcIjpcIkNvbHVtbiAxXCJ9XSIsIkhlYWRlclJvdyI6bnVsbC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LCJIZWFkZXJSb3dJbmRleCI6IiIsIk1zZVN5bmNCeVVpZCI6IkZhbHNlIiwiTXNlTGF0ZXN0SW1wb3J0SXRlbXMiOiJ7XCIkaWRcIjpcIjFcIixcIlJvb3RcIjp7XCJJbXBvcnRJZFwiOm51bGwsXCJJc0ltcG9ydGVkXCI6ZmFsc2UsXCJDaGlsZHJlblwiOlt7XCIkaWRcIjpcIjJcIixcIkltcG9ydElkXCI6XCJPbGUgS2lyayBDaHJpc3RpYW5zZW4gYnV5cyBzbWFsbCB3b29kd29ya2luZyBzaG9wXCIsXCJJc0ltcG9ydGVkXCI6dHJ1ZSxcIkNoaWxkcmVuXCI6W119LHtcIiRpZFwiOlwiM1wiLFwiSW1wb3J0SWRcIjpcIlN0YXJ0cyBtYW51ZmFjdHVyaW5nIHRveXMgZHVlIHRvIGxhY2sgb2YgY2FycGVudHJ5IGpvYnNcIixcIklzSW1wb3J0ZWRcIjp0cnVlLFwiQ2hpbGRyZW5cIjpbXX0se1wiJGlkXCI6XCI0XCIsXCJJbXBvcnRJZFwiOlwiQ29tcGFueSBuYW1lIGNoYW5nZWQgdG8gTEVHT1wiLFwiSXNJbXBvcnRlZFwiOnRydWUsXCJDaGlsZHJlblwiOltdfSx7XCIkaWRcIjpcIjVcIixcIkltcG9ydElkXCI6XCJDb21wYW55IGJlZ2lucyBtYW51ZmFjdHVyaW5nIHBsYXN0aWMgdG95c1wiLFwiSXNJbXBvcnRlZFwiOnRydWUsXCJDaGlsZHJlblwiOltdfSx7XCIkaWRcIjpcIjZcIixcIkltcG9ydElkXCI6XCJQcm9kdWNlcyBmaXJzdCBBdXRvbWF0aWMgQmluZGluZyBCcmlja3NcIixcIklzSW1wb3J0ZWRcIjp0cnVlLFwiQ2hpbGRyZW5cIjpbXX0se1wiJGlkXCI6XCI3XCIsXCJJbXBvcnRJZFwiOlwiVGhlIGZpcnN0IGZpbG0gYWJvdXQgTGVnb1wiLFwiSXNJbXBvcnRlZFwiOnRydWUsXCJDaGlsZHJlblwiOltdfSx7XCIkaWRcIjpcIjhcIixcIkltcG9ydElkXCI6XCJGaXJzdCBMZWdvIHdpbmRvd3MgYW5kIGRvb3JzXCIsXCJJc0ltcG9ydGVkXCI6dHJ1ZSxcIkNoaWxkcmVuXCI6W119LHtcIiRpZFwiOlwiOVwiLFwiSW1wb3J0SWRcIjpcIkxlZ28gcGF0ZW50cyB0aGUgYnJpY2sgZGVzaWduIHdlIGtub3cgdG9kYXlcIixcIklzSW1wb3J0ZWRcIjp0cnVlLFwiQ2hpbGRyZW5cIjpbXX0se1wiJGlkXCI6XCIxMFwiLFwiSW1wb3J0SWRcIjpcIjE0MCBlbXBsb3llZXNcIixcIklzSW1wb3J0ZWRcIjp0cnVlLFwiQ2hpbGRyZW5cIjpbXX0se1wiJGlkXCI6XCIxMVwiLFwiSW1wb3J0SWRcIjpcIlRoZSBMZWdvIHdoZWVsIGlzIGludmVudGVkXCIsXCJJc0ltcG9ydGVkXCI6dHJ1ZSxcIkNoaWxkcmVuXCI6W119LHtcIiRpZFwiOlwiMTJcIixcIkltcG9ydElkXCI6XCJGaXJzdCBMZWdvIHRyYWluIHN5c3RlbVwiLFwiSXNJbXBvcnRlZFwiOnRydWUsXCJDaGlsZHJlblwiOltdfSx7XCIkaWRcIjpcIjEzXCIsXCJJbXBvcnRJZFwiOlwiVGhlIExlZ29sYW5kIHBhcmsgb3BlbnNcIixcIklzSW1wb3J0ZWRcIjp0cnVlLFwiQ2hpbGRyZW5cIjpbXX0se1wiJGlkXCI6XCIxNFwiLFwiSW1wb3J0SWRcIjpcIlRoZSBEdXBsbyBzeXN0ZW1cIixcIklzSW1wb3J0ZWRcIjp0cnVlLFwiQ2hpbGRyZW5cIjpbXX0se1wiJGlkXCI6XCIxNVwiLFwiSW1wb3J0SWRcIjpcIjEwMDAgZW1wbG95ZWVzXCIsXCJJc0ltcG9ydGVkXCI6dHJ1ZSxcIkNoaWxkcmVuXCI6W119LHtcIiRpZFwiOlwiMTZcIixcIkltcG9ydElkXCI6XCJUaGUgZmlyc3Qgb2ZmaWNpYWwgTGVnbyBuZXdzbGV0dGVyXCIsXCJJc0ltcG9ydGVkXCI6dHJ1ZSxcIkNoaWxkcmVuXCI6W119LHtcIiRpZFwiOlwiMTdcIixcIkltcG9ydElkXCI6XCJMZWdvIFRlY2huaWMgaXMgbGF1bmNoZWRcIixcIklzSW1wb3J0ZWRcIjp0cnVlLFwiQ2hpbGRyZW5cIjpbXX0se1wiJGlkXCI6XCIxOFwiLFwiSW1wb3J0SWRcIjpcIkludHJvZHVjZXMgdGhlIG1pbmlmaWd1cmVcIixcIklzSW1wb3J0ZWRcIjp0cnVlLFwiQ2hpbGRyZW5cIjpbXX0se1wiJGlkXCI6XCIxOVwiLFwiSW1wb3J0SWRcIjpcIkVzdGFibGlzaGVzIHRoZSBFZHVjYXRpb25hbCBQcm9kdWN0cyBEZXBhcnRtZW50LlwiLFwiSXNJbXBvcnRlZFwiOnRydWUsXCJDaGlsZHJlblwiOltdfSx7XCIkaWRcIjpcIjIwXCIsXCJJbXBvcnRJZFwiOlwiNTAwMCBlbXBsb3llZXNcIixcIklzSW1wb3J0ZWRcIjp0cnVlLFwiQ2hpbGRyZW5cIjpbXX0se1wiJGlkXCI6XCIyMVwiLFwiSW1wb3J0SWRcIjpcIlRoZSB3b3JsZCdzIGxhcmdlc3QgTGVnbyBDYXN0bGUgaXMgYnVpbHRcIixcIklzSW1wb3J0ZWRcIjp0cnVlLFwiQ2hpbGRyZW5cIjpbXX0se1wiJGlkXCI6XCIyMlwiLFwiSW1wb3J0SWRcIjpcIkxlZ29sYW5kIFdpbmRzb3IgaXMgb3BlbmVkXCIsXCJJc0ltcG9ydGVkXCI6dHJ1ZSxcIkNoaWxkcmVuXCI6W119LHtcIiRpZFwiOlwiMjNcIixcIkltcG9ydElkXCI6XCJMYXVuY2hlcyBpcyBmaXJzdCBQQyBnYW1lLCBMZWdvIElzbGFuZFwiLFwiSXNJbXBvcnRlZFwiOnRydWUsXCJDaGlsZHJlblwiOltdfSx7XCIkaWRcIjpcIjI0XCIsXCJJbXBvcnRJZFwiOlwiTGVnbyByZWxlYXNlcyBNaW5kc3Rvcm1zXCIsXCJJc0ltcG9ydGVkXCI6dHJ1ZSxcIkNoaWxkcmVuXCI6W119LHtcIiRpZFwiOlwiMjVcIixcIkltcG9ydElkXCI6XCJMZWdvIFN0YXIgV2FycyBpcyBpbnRyb2R1Y2VkXCIsXCJJc0ltcG9ydGVkXCI6dHJ1ZSxcIkNoaWxkcmVuXCI6W119LHtcIiRpZFwiOlwiMjZcIixcIkltcG9ydElkXCI6XCJUaGUgTGVnbyBicmljayBpcyBuYW1lZCBcXFwiVG95IG9mIHRoZSBDZW50dXJ5XFxcIlwiLFwiSXNJbXBvcnRlZFwiOnRydWUsXCJDaGlsZHJlblwiOltdfSx7XCIkaWRcIjpcIjI3XCIsXCJJbXBvcnRJZFwiOlwiU2VsbHMgTGVnb2xhbmQgcGFya3MgdG8gTWVybGluIEVudGVydGFpbm1lbnRzIEdyb3VwLlwiLFwiSXNJbXBvcnRlZFwiOnRydWUsXCJDaGlsZHJlblwiOltdfSx7XCIkaWRcIjpcIjI4XCIsXCJJbXBvcnRJZFwiOlwiTGVnbyBJbmRpYW5hIEpvbmVzIGlzIHJlbGVhc2VkXCIsXCJJc0ltcG9ydGVkXCI6dHJ1ZSxcIkNoaWxkcmVuXCI6W119LHtcIiRpZFwiOlwiMjlcIixcIkltcG9ydElkXCI6XCJMZWdvIExvcmQgb2YgdGhlIFJpbmdzIGlzIHJlbGVhc2VkXCIsXCJJc0ltcG9ydGVkXCI6dHJ1ZSxcIkNoaWxkcmVuXCI6W119LHtcIiRpZFwiOlwiMzBcIixcIkltcG9ydElkXCI6XCJUaGUgTGVnbyBNb3ZpZVwiLFwiSXNJbXBvcnRlZFwiOnRydWUsXCJDaGlsZHJlblwiOltdfSx7XCIkaWRcIjpcIjMxXCIsXCJJbXBvcnRJZFwiOlwiVGhlIExlZ28gQmF0bWFuIE1vdmllXCIsXCJJc0ltcG9ydGVkXCI6dHJ1ZSxcIkNoaWxkcmVuXCI6W119XX19IiwiUmVjZW50Q29sb3JzQ29sbGVjdGlvbiI6IltdIn0sIlNldHRpbmdzIjp7IiRpZCI6IjE0MTEiLCJJbXBhT3B0aW9ucyI6eyIkaWQiOiIxNDEy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mZhbHNlLCJJbXBvcnRUeXBlIjo0LCJGaWxlUGF0aCI6IkM6XFxPZmZpY2UgVGltZWxpbmVcXExlZ28gdGltZWxpbmUueGxzeCIsIlRpbWVDb25maWd1cmF0aW9uIjp7IiRpZCI6IjE0MTMiLCJVc2VUaW1lIjpmYWxzZSwiV29ya0RheVN0YXJ0IjoiMDA6MDA6MDAiLCJXb3JrRGF5RW5kIjoiMjM6NTk6MDAifSwiTGFzdFVzZWRUZW1wbGF0ZUlkIjoiZWFjYWE3MTMtYjU3Mi00NWMwLWE3NGQtOWYyZGRiYzYwMjYxIiwiRmlyc3RXZWVrT2ZZZWFyIjowLCJQbGFjZU1pbGVzdG9uZUF0VGhlQmVnaW5uaW5nT2ZUaGVEYXkiOmZhbHNlLCJEZXBlbmRlbmN5U2NoZWR1bGluZ1NldHRpbmdzIjp7IiRpZCI6IjE0MTQ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nRydW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AUTODATERANGE" val="True"/>
  <p:tag name="OTLTIMEBANDSTARTDATE" val="1916-01-01T23:59:00.0000000Z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30"/>
  <p:tag name="OTLTIMEBANDSHAPEPADDINGLEFT" val="0"/>
  <p:tag name="OTLTIMEBANDENDDATE" val="2022-08-10T00:00:00.0000000"/>
  <p:tag name="OTLTIMEBANDTHREEDEFFECTS" val="Non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Ole Kirk Christiansen buys small woodworking shop"/>
  <p:tag name="OTLDATE" val="1916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mpany name changed to LEGO"/>
  <p:tag name="OTLDATE" val="1934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949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First Automatic Binding Bricks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rst Lego windows and doors"/>
  <p:tag name="OTLDATE" val="1954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Lego wheel is invented"/>
  <p:tag name="OTLDATE" val="1961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Legoland park opens"/>
  <p:tag name="OTLPOSITIONONTASK" val="None"/>
  <p:tag name="OTLRELATEDTASKID" val="00000000-0000-0000-0000-000000000000"/>
  <p:tag name="OTLWEEKNUMBERINGFORMAT" val="WNFormat1"/>
  <p:tag name="OTLWEEKNUMBERINGISVISIBLE" val="False"/>
  <p:tag name="OTLDATE" val="1968-06-07T23:59:00.000000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ego Technic is launched"/>
  <p:tag name="OTLDATE" val="1977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5000 employees"/>
  <p:tag name="OTLDATE" val="1985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998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Lego releases Mindstorm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0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The Lego brick is&#10;&quot;Toy of the Century&quo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2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Lego Lord of the Ring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rts manufacturing toys"/>
  <p:tag name="OTLDATE" val="1932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mpany begins manufacturing plastic toys"/>
  <p:tag name="OTLDATE" val="1947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rst Lego train system"/>
  <p:tag name="OTLDATE" val="1966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Duplo system"/>
  <p:tag name="OTLDATE" val="1969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978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Introduces&#10;the minifigur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992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The world's largest&#10;Lego Castle is buil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999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Lego Star Wars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5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Sells Legoland parks to&#10;Merlin Entertainments Group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he Lego Movie"/>
  <p:tag name="OTLDATE" val="2014-01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ego patents the brick design we know today"/>
  <p:tag name="OTLDATE" val="1958-01-2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TITLE" val="LEGO's 90th birthday"/>
  <p:tag name="OTLDATE" val="2022-08-10T00:00:00.000000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EGO Technic Control"/>
  <p:tag name="OTLDATE" val="1986-01-01T23:59:00.0000000"/>
  <p:tag name="OTLPOSITIONONTASK" val="None"/>
  <p:tag name="OTLRELATEDTASKID" val="00000000-0000-0000-0000-00000000000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79-01-01T23:59:00.0000000"/>
  <p:tag name="OTLPOSITIONONTASK" val="None"/>
  <p:tag name="OTLRELATEDTASKID" val="00000000-0000-0000-0000-000000000000"/>
  <p:tag name="OTLMTITLE" val=" Kjeld Kirk Kristiansen CEO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01-01T23:59:00.0000000"/>
  <p:tag name="OTLPOSITIONONTASK" val="None"/>
  <p:tag name="OTLRELATEDTASKID" val="00000000-0000-0000-0000-000000000000"/>
  <p:tag name="OTLMTITLE" val=" Niels B. Christiansen CEO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9-01-01T23:59:00.0000000"/>
  <p:tag name="OTLPOSITIONONTASK" val="None"/>
  <p:tag name="OTLRELATEDTASKID" val="00000000-0000-0000-0000-000000000000"/>
  <p:tag name="OTLMTITLE" val=" Lego Movie 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1-01T23:59:00.0000000"/>
  <p:tag name="OTLPOSITIONONTASK" val="None"/>
  <p:tag name="OTLRELATEDTASKID" val="00000000-0000-0000-0000-000000000000"/>
  <p:tag name="OTLMTITLE" val=" LEGO Dots, LEGO Braill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Franklin Gothic Demi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2018-01-25T15:22:22Z</dcterms:created>
  <dcterms:modified xsi:type="dcterms:W3CDTF">2024-02-23T08:36:15Z</dcterms:modified>
</cp:coreProperties>
</file>