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4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738" y="312"/>
      </p:cViewPr>
      <p:guideLst>
        <p:guide orient="horz" pos="2160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E2B4-296D-48FA-8956-BE7AD2932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60135-3A4D-465E-9435-A680A479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02561-920A-43DD-9714-1AB9B291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BF32-9830-4C60-9F0F-1C49ADA4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E479-1DA0-4014-B822-75F9C7BC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97C7-8526-4A46-B7A5-BC83784D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82B30-F308-433C-8CE5-A2D98E221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28618-E3CF-4FBB-A22C-45AAD64E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F62C-4A86-43F3-B0A4-EA361FFA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7852-76A7-45CC-B864-7A051051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8B1E7-1ED9-43B9-9F62-205BDF994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54446-4188-4E6E-9F49-2871A9E89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7F158-D528-432F-9DE2-34755094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E772B-9C30-43D4-A0C5-22B954DA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32CBC-A55C-4859-9115-91E58CA1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3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3937-E881-4229-8521-AF70741A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D816-AB09-4F8C-8343-688A0AD1D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4159A-1964-4510-BD7C-3FDED43A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B334D-D157-46CA-ACEA-AF999EAE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29AE0-BE52-4903-A144-309776C3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C7AC-7A2B-4C27-83B7-1AEE60E5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743AA-B7EE-49D1-A1E3-6E936C628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7113-7B44-4AED-BAAA-8CE84A7B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3FFB0-08EA-4BED-BDE8-39D5E23D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F38B6-8BDB-44EA-A119-7DBB60AD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7451-6559-4738-B28F-FFA0C45B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9A05-1AA9-46FA-B915-B2487BA77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56FB8-5ADB-4066-9C51-86E7A9518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0BAF6-319E-4BEB-9C96-9BD43D08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6EBE6-18E0-4F2B-82C7-4302E0C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5DCAA-C367-47AE-A244-D732AB4F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0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DD1B-B60E-4360-9A0F-8CABB5FB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49BD0-2ED7-4BD3-919A-230D25B5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1A6BC-F8A8-4260-B40D-EE385826F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EB0CD-AC8B-4062-A816-6C1B397C6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D123D-EF5A-481A-9AB8-D1BE757B0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38292-B5A7-4315-9526-A013A476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7744F-17BE-4C72-BA4F-A37A4B5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41187-40B0-4483-95E3-AB98F8D1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AF0B-6822-4F84-BAED-7D0C9E65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CF610-B2EC-446D-AF0F-042E157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12BC5-1350-4497-9678-0A792879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CA3CC-4304-48EC-BD44-DAB442A8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803A9-218D-4727-93D4-8D696E9C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36290-1556-4C9C-B287-29FD6539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733FC-1FAE-4442-AC55-8AEEF073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1F51-4028-4802-8B85-8ECBD73F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B814-A98B-4B1A-B429-92B7DE48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FF1F4-701B-4F10-9DF3-71A4C944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40C63-2289-4D8C-8557-2BED02FF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C4367-8D3C-470F-A293-6FA733C8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FEAE2-BE49-4090-AEA6-15B625E6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4940-F151-4D35-B9E0-593DE214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63D7A-077A-498D-93D3-F90DEAE55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10994-5D06-419A-97C1-C7BAD5AD9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01E50-22C3-4F37-B617-555834BE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28467-29D1-4790-8BC7-E968A476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02045-D54F-4374-9F78-0F7240C7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B451E-8010-4EA3-BA89-D3079C6D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AD53F-26ED-4EBF-BCFD-EC345DD88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BD6D-6F45-4FCE-A016-40576BCC2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2AF9-75E2-4DEE-8DF7-036A1F5911A1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D1148-BC0B-46D4-BFAC-B84227A54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80CFD-C3A9-41B1-A715-83703340B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00D3-0333-4AE4-AF44-2D86F7B49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timeline.com/14-days-tri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tags" Target="../tags/tag97.xml"/><Relationship Id="rId21" Type="http://schemas.openxmlformats.org/officeDocument/2006/relationships/tags" Target="../tags/tag79.xml"/><Relationship Id="rId34" Type="http://schemas.openxmlformats.org/officeDocument/2006/relationships/tags" Target="../tags/tag92.xml"/><Relationship Id="rId42" Type="http://schemas.openxmlformats.org/officeDocument/2006/relationships/tags" Target="../tags/tag100.xml"/><Relationship Id="rId47" Type="http://schemas.openxmlformats.org/officeDocument/2006/relationships/tags" Target="../tags/tag105.xml"/><Relationship Id="rId50" Type="http://schemas.openxmlformats.org/officeDocument/2006/relationships/tags" Target="../tags/tag108.xml"/><Relationship Id="rId55" Type="http://schemas.openxmlformats.org/officeDocument/2006/relationships/tags" Target="../tags/tag113.xml"/><Relationship Id="rId63" Type="http://schemas.openxmlformats.org/officeDocument/2006/relationships/tags" Target="../tags/tag121.xml"/><Relationship Id="rId68" Type="http://schemas.openxmlformats.org/officeDocument/2006/relationships/tags" Target="../tags/tag126.xml"/><Relationship Id="rId7" Type="http://schemas.openxmlformats.org/officeDocument/2006/relationships/tags" Target="../tags/tag65.xml"/><Relationship Id="rId71" Type="http://schemas.openxmlformats.org/officeDocument/2006/relationships/image" Target="../media/image3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9" Type="http://schemas.openxmlformats.org/officeDocument/2006/relationships/tags" Target="../tags/tag87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37" Type="http://schemas.openxmlformats.org/officeDocument/2006/relationships/tags" Target="../tags/tag95.xml"/><Relationship Id="rId40" Type="http://schemas.openxmlformats.org/officeDocument/2006/relationships/tags" Target="../tags/tag98.xml"/><Relationship Id="rId45" Type="http://schemas.openxmlformats.org/officeDocument/2006/relationships/tags" Target="../tags/tag103.xml"/><Relationship Id="rId53" Type="http://schemas.openxmlformats.org/officeDocument/2006/relationships/tags" Target="../tags/tag111.xml"/><Relationship Id="rId58" Type="http://schemas.openxmlformats.org/officeDocument/2006/relationships/tags" Target="../tags/tag116.xml"/><Relationship Id="rId66" Type="http://schemas.openxmlformats.org/officeDocument/2006/relationships/tags" Target="../tags/tag124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tags" Target="../tags/tag94.xml"/><Relationship Id="rId49" Type="http://schemas.openxmlformats.org/officeDocument/2006/relationships/tags" Target="../tags/tag107.xml"/><Relationship Id="rId57" Type="http://schemas.openxmlformats.org/officeDocument/2006/relationships/tags" Target="../tags/tag115.xml"/><Relationship Id="rId61" Type="http://schemas.openxmlformats.org/officeDocument/2006/relationships/tags" Target="../tags/tag119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4" Type="http://schemas.openxmlformats.org/officeDocument/2006/relationships/tags" Target="../tags/tag102.xml"/><Relationship Id="rId52" Type="http://schemas.openxmlformats.org/officeDocument/2006/relationships/tags" Target="../tags/tag110.xml"/><Relationship Id="rId60" Type="http://schemas.openxmlformats.org/officeDocument/2006/relationships/tags" Target="../tags/tag118.xml"/><Relationship Id="rId65" Type="http://schemas.openxmlformats.org/officeDocument/2006/relationships/tags" Target="../tags/tag123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tags" Target="../tags/tag93.xml"/><Relationship Id="rId43" Type="http://schemas.openxmlformats.org/officeDocument/2006/relationships/tags" Target="../tags/tag101.xml"/><Relationship Id="rId48" Type="http://schemas.openxmlformats.org/officeDocument/2006/relationships/tags" Target="../tags/tag106.xml"/><Relationship Id="rId56" Type="http://schemas.openxmlformats.org/officeDocument/2006/relationships/tags" Target="../tags/tag114.xml"/><Relationship Id="rId64" Type="http://schemas.openxmlformats.org/officeDocument/2006/relationships/tags" Target="../tags/tag122.xml"/><Relationship Id="rId69" Type="http://schemas.openxmlformats.org/officeDocument/2006/relationships/slideLayout" Target="../slideLayouts/slideLayout7.xml"/><Relationship Id="rId8" Type="http://schemas.openxmlformats.org/officeDocument/2006/relationships/tags" Target="../tags/tag66.xml"/><Relationship Id="rId51" Type="http://schemas.openxmlformats.org/officeDocument/2006/relationships/tags" Target="../tags/tag109.xml"/><Relationship Id="rId3" Type="http://schemas.openxmlformats.org/officeDocument/2006/relationships/tags" Target="../tags/tag61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38" Type="http://schemas.openxmlformats.org/officeDocument/2006/relationships/tags" Target="../tags/tag96.xml"/><Relationship Id="rId46" Type="http://schemas.openxmlformats.org/officeDocument/2006/relationships/tags" Target="../tags/tag104.xml"/><Relationship Id="rId59" Type="http://schemas.openxmlformats.org/officeDocument/2006/relationships/tags" Target="../tags/tag117.xml"/><Relationship Id="rId67" Type="http://schemas.openxmlformats.org/officeDocument/2006/relationships/tags" Target="../tags/tag125.xml"/><Relationship Id="rId20" Type="http://schemas.openxmlformats.org/officeDocument/2006/relationships/tags" Target="../tags/tag78.xml"/><Relationship Id="rId41" Type="http://schemas.openxmlformats.org/officeDocument/2006/relationships/tags" Target="../tags/tag99.xml"/><Relationship Id="rId54" Type="http://schemas.openxmlformats.org/officeDocument/2006/relationships/tags" Target="../tags/tag112.xml"/><Relationship Id="rId62" Type="http://schemas.openxmlformats.org/officeDocument/2006/relationships/tags" Target="../tags/tag120.xml"/><Relationship Id="rId7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6778E-D52C-403D-A7CF-6291FC99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" y="0"/>
            <a:ext cx="12178441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5408889-A457-4570-AAC5-9A204D51EAED}"/>
              </a:ext>
            </a:extLst>
          </p:cNvPr>
          <p:cNvSpPr txBox="1"/>
          <p:nvPr/>
        </p:nvSpPr>
        <p:spPr>
          <a:xfrm>
            <a:off x="8763168" y="962215"/>
            <a:ext cx="342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u="sng" dirty="0">
                <a:solidFill>
                  <a:schemeClr val="bg1"/>
                </a:solidFill>
                <a:latin typeface="Segoe UI 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https://www.officetimeline.com/14-days-trial</a:t>
            </a:r>
            <a:endParaRPr lang="en-US" sz="1100" u="sng" dirty="0">
              <a:solidFill>
                <a:schemeClr val="bg1"/>
              </a:solidFill>
              <a:latin typeface="Segoe UI 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OTLSHAPE_M_7b7b8567959042deafede4127b18b3b9_Connector1">
            <a:extLst>
              <a:ext uri="{FF2B5EF4-FFF2-40B4-BE49-F238E27FC236}">
                <a16:creationId xmlns:a16="http://schemas.microsoft.com/office/drawing/2014/main" id="{9AD5CDB1-499B-42EB-A2E4-97F9F34EAF59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516751" y="1214431"/>
            <a:ext cx="0" cy="1503369"/>
          </a:xfrm>
          <a:prstGeom prst="line">
            <a:avLst/>
          </a:prstGeom>
          <a:ln w="9525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b766de44c4c6476c8494ace117932829_Connector1">
            <a:extLst>
              <a:ext uri="{FF2B5EF4-FFF2-40B4-BE49-F238E27FC236}">
                <a16:creationId xmlns:a16="http://schemas.microsoft.com/office/drawing/2014/main" id="{60D8E0A6-E058-436D-B344-67245FB5CB1A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5520303" y="3149599"/>
            <a:ext cx="0" cy="482162"/>
          </a:xfrm>
          <a:prstGeom prst="line">
            <a:avLst/>
          </a:prstGeom>
          <a:ln w="9525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a705d236b6ed4f3eba5270303055c12b_Connector1">
            <a:extLst>
              <a:ext uri="{FF2B5EF4-FFF2-40B4-BE49-F238E27FC236}">
                <a16:creationId xmlns:a16="http://schemas.microsoft.com/office/drawing/2014/main" id="{8A22C541-C0FF-4C33-B3EF-AC97719F71CA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921295" y="2020614"/>
            <a:ext cx="0" cy="697186"/>
          </a:xfrm>
          <a:prstGeom prst="line">
            <a:avLst/>
          </a:prstGeom>
          <a:ln w="9525" cap="flat" cmpd="sng" algn="ctr">
            <a:solidFill>
              <a:srgbClr val="02B2E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M_76d13ccb9ca44142b28da67f231f67c8_Connector1">
            <a:extLst>
              <a:ext uri="{FF2B5EF4-FFF2-40B4-BE49-F238E27FC236}">
                <a16:creationId xmlns:a16="http://schemas.microsoft.com/office/drawing/2014/main" id="{FE932027-D74F-464E-901B-F3BC4F285FED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9760212" y="1161879"/>
            <a:ext cx="0" cy="688379"/>
          </a:xfrm>
          <a:prstGeom prst="line">
            <a:avLst/>
          </a:prstGeom>
          <a:ln w="9525" cap="flat" cmpd="sng" algn="ctr">
            <a:solidFill>
              <a:srgbClr val="02B2E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OTLSHAPE_M_76d13ccb9ca44142b28da67f231f67c8_Connector2">
            <a:extLst>
              <a:ext uri="{FF2B5EF4-FFF2-40B4-BE49-F238E27FC236}">
                <a16:creationId xmlns:a16="http://schemas.microsoft.com/office/drawing/2014/main" id="{B03DD931-F5C8-4716-975A-31DC66D38CC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760212" y="2020566"/>
            <a:ext cx="0" cy="697234"/>
          </a:xfrm>
          <a:prstGeom prst="line">
            <a:avLst/>
          </a:prstGeom>
          <a:ln w="9525" cap="flat" cmpd="sng" algn="ctr">
            <a:solidFill>
              <a:srgbClr val="02B2E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OTLSHAPE_M_b766de44c4c6476c8494ace117932829_Connector2">
            <a:extLst>
              <a:ext uri="{FF2B5EF4-FFF2-40B4-BE49-F238E27FC236}">
                <a16:creationId xmlns:a16="http://schemas.microsoft.com/office/drawing/2014/main" id="{2F2944F2-F728-4D40-AF73-C2E62BAFBFCE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20303" y="3802069"/>
            <a:ext cx="0" cy="805719"/>
          </a:xfrm>
          <a:prstGeom prst="line">
            <a:avLst/>
          </a:prstGeom>
          <a:ln w="9525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OTLSHAPE_M_b740015bbb834bff9ef737ab62ce2eb3_Connector1">
            <a:extLst>
              <a:ext uri="{FF2B5EF4-FFF2-40B4-BE49-F238E27FC236}">
                <a16:creationId xmlns:a16="http://schemas.microsoft.com/office/drawing/2014/main" id="{5FFBF69E-4634-412D-9B8B-0CDB545AE0DB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9783883" y="3149600"/>
            <a:ext cx="0" cy="488041"/>
          </a:xfrm>
          <a:prstGeom prst="line">
            <a:avLst/>
          </a:prstGeom>
          <a:ln w="9525" cap="flat" cmpd="sng" algn="ctr">
            <a:solidFill>
              <a:srgbClr val="02B2E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OTLSHAPE_M_136c2c73b6db43b2a282874a45af22d2_Connector1">
            <a:extLst>
              <a:ext uri="{FF2B5EF4-FFF2-40B4-BE49-F238E27FC236}">
                <a16:creationId xmlns:a16="http://schemas.microsoft.com/office/drawing/2014/main" id="{2C89D9AD-7B90-4DCA-BC65-6294A5DCD250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202680" y="1761797"/>
            <a:ext cx="0" cy="956003"/>
          </a:xfrm>
          <a:prstGeom prst="line">
            <a:avLst/>
          </a:prstGeom>
          <a:ln w="9525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TLSHAPE_M_21f8cc2458f344c49c3ba29203c85945_Connector1">
            <a:extLst>
              <a:ext uri="{FF2B5EF4-FFF2-40B4-BE49-F238E27FC236}">
                <a16:creationId xmlns:a16="http://schemas.microsoft.com/office/drawing/2014/main" id="{2BBC58C4-FC65-415F-8B97-4956C182750F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967244" y="2045966"/>
            <a:ext cx="0" cy="671834"/>
          </a:xfrm>
          <a:prstGeom prst="line">
            <a:avLst/>
          </a:prstGeom>
          <a:ln w="9525" cap="flat" cmpd="sng" algn="ctr">
            <a:solidFill>
              <a:srgbClr val="02B2E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M_f8b2c67b11134e56b9efcf3722b6b6d5_Connector1">
            <a:extLst>
              <a:ext uri="{FF2B5EF4-FFF2-40B4-BE49-F238E27FC236}">
                <a16:creationId xmlns:a16="http://schemas.microsoft.com/office/drawing/2014/main" id="{9940F824-199A-4E67-B693-DF51E1F61A9D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705784" y="3149599"/>
            <a:ext cx="0" cy="456762"/>
          </a:xfrm>
          <a:prstGeom prst="line">
            <a:avLst/>
          </a:prstGeom>
          <a:ln w="9525" cap="flat" cmpd="sng" algn="ctr">
            <a:solidFill>
              <a:srgbClr val="02B2E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a66959459f134905b20ce702fbcfbf3d_Connector1">
            <a:extLst>
              <a:ext uri="{FF2B5EF4-FFF2-40B4-BE49-F238E27FC236}">
                <a16:creationId xmlns:a16="http://schemas.microsoft.com/office/drawing/2014/main" id="{EEAA5DFD-8180-4E3E-9B3F-5F24B6BCBC54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612322" y="3149600"/>
            <a:ext cx="0" cy="1096141"/>
          </a:xfrm>
          <a:prstGeom prst="line">
            <a:avLst/>
          </a:prstGeom>
          <a:ln w="9525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OTLSHAPE_M_9c099261a3ff4835a3376141d109397a_Connector1">
            <a:extLst>
              <a:ext uri="{FF2B5EF4-FFF2-40B4-BE49-F238E27FC236}">
                <a16:creationId xmlns:a16="http://schemas.microsoft.com/office/drawing/2014/main" id="{AA417EA9-5B53-437E-BCB4-8250BC41D42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570300" y="1628161"/>
            <a:ext cx="0" cy="196746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OTLSHAPE_M_9c099261a3ff4835a3376141d109397a_Connector2">
            <a:extLst>
              <a:ext uri="{FF2B5EF4-FFF2-40B4-BE49-F238E27FC236}">
                <a16:creationId xmlns:a16="http://schemas.microsoft.com/office/drawing/2014/main" id="{3B2187FC-E168-424A-955A-884E6177A14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6570300" y="1995214"/>
            <a:ext cx="0" cy="646386"/>
          </a:xfrm>
          <a:prstGeom prst="line">
            <a:avLst/>
          </a:prstGeom>
          <a:ln w="9525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TLSHAPE_TB_00000000000000000000000000000000_ScaleContainer">
            <a:extLst>
              <a:ext uri="{FF2B5EF4-FFF2-40B4-BE49-F238E27FC236}">
                <a16:creationId xmlns:a16="http://schemas.microsoft.com/office/drawing/2014/main" id="{97F59603-3A2E-40EC-AD39-B83F97A48F8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9865" y="2743200"/>
            <a:ext cx="10464800" cy="381000"/>
          </a:xfrm>
          <a:prstGeom prst="rect">
            <a:avLst/>
          </a:prstGeom>
          <a:solidFill>
            <a:srgbClr val="212A3A">
              <a:alpha val="9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B0DE7FFC-C35A-4946-91B0-490B1039291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094650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2019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CD67876C-FB1D-4CAE-A323-F393F4FD3D9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255935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2028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7A0E1A9A-E869-4818-B710-B1BDB724CBA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417573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2037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DE7A262D-E929-4C00-9087-E978CA075F8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578858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2046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5BF7AEB5-3320-4C76-8857-627420FD864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740142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2055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A1A2E949-32EC-4CE6-9A8A-759CFEA014F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901427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2064</a:t>
            </a:r>
          </a:p>
        </p:txBody>
      </p:sp>
      <p:sp>
        <p:nvSpPr>
          <p:cNvPr id="189" name="OTLSHAPE_TB_00000000000000000000000000000000_TimescaleInterval8">
            <a:extLst>
              <a:ext uri="{FF2B5EF4-FFF2-40B4-BE49-F238E27FC236}">
                <a16:creationId xmlns:a16="http://schemas.microsoft.com/office/drawing/2014/main" id="{AF3C0D73-9B9C-4C26-BD60-BC05E5FE73F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63065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2073</a:t>
            </a:r>
          </a:p>
        </p:txBody>
      </p:sp>
      <p:sp>
        <p:nvSpPr>
          <p:cNvPr id="191" name="OTLSHAPE_TB_00000000000000000000000000000000_TimescaleInterval9">
            <a:extLst>
              <a:ext uri="{FF2B5EF4-FFF2-40B4-BE49-F238E27FC236}">
                <a16:creationId xmlns:a16="http://schemas.microsoft.com/office/drawing/2014/main" id="{8F22FF73-3A82-4B6E-B63D-13E0EBC81D2A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0224350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2082</a:t>
            </a:r>
          </a:p>
        </p:txBody>
      </p:sp>
      <p:sp>
        <p:nvSpPr>
          <p:cNvPr id="222" name="OTLSHAPE_TB_00000000000000000000000000000000_TimescaleInterval1">
            <a:extLst>
              <a:ext uri="{FF2B5EF4-FFF2-40B4-BE49-F238E27FC236}">
                <a16:creationId xmlns:a16="http://schemas.microsoft.com/office/drawing/2014/main" id="{7C4CDE07-3E39-4078-9D47-3C3F9272BFDA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33365" y="2840673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212A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2010</a:t>
            </a:r>
          </a:p>
        </p:txBody>
      </p:sp>
      <p:cxnSp>
        <p:nvCxnSpPr>
          <p:cNvPr id="17" name="OTLSHAPE_TB_00000000000000000000000000000000_Separator1">
            <a:extLst>
              <a:ext uri="{FF2B5EF4-FFF2-40B4-BE49-F238E27FC236}">
                <a16:creationId xmlns:a16="http://schemas.microsoft.com/office/drawing/2014/main" id="{316BA483-CBF4-4133-BC67-500B1F3C87D6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2031150" y="2832100"/>
            <a:ext cx="0" cy="203200"/>
          </a:xfrm>
          <a:prstGeom prst="line">
            <a:avLst/>
          </a:prstGeom>
          <a:ln w="9525" cap="flat" cmpd="sng" algn="ctr">
            <a:solidFill>
              <a:srgbClr val="212A3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B_00000000000000000000000000000000_Separator2">
            <a:extLst>
              <a:ext uri="{FF2B5EF4-FFF2-40B4-BE49-F238E27FC236}">
                <a16:creationId xmlns:a16="http://schemas.microsoft.com/office/drawing/2014/main" id="{FC7EAF6C-A02A-4F1A-8DEF-DA8D92D69A28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3192435" y="2832100"/>
            <a:ext cx="0" cy="203200"/>
          </a:xfrm>
          <a:prstGeom prst="line">
            <a:avLst/>
          </a:prstGeom>
          <a:ln w="9525" cap="flat" cmpd="sng" algn="ctr">
            <a:solidFill>
              <a:srgbClr val="212A3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3">
            <a:extLst>
              <a:ext uri="{FF2B5EF4-FFF2-40B4-BE49-F238E27FC236}">
                <a16:creationId xmlns:a16="http://schemas.microsoft.com/office/drawing/2014/main" id="{D9749AD9-86DD-44CB-BD99-3869521339DA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4354073" y="2832100"/>
            <a:ext cx="0" cy="203200"/>
          </a:xfrm>
          <a:prstGeom prst="line">
            <a:avLst/>
          </a:prstGeom>
          <a:ln w="9525" cap="flat" cmpd="sng" algn="ctr">
            <a:solidFill>
              <a:srgbClr val="212A3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B_00000000000000000000000000000000_Separator4">
            <a:extLst>
              <a:ext uri="{FF2B5EF4-FFF2-40B4-BE49-F238E27FC236}">
                <a16:creationId xmlns:a16="http://schemas.microsoft.com/office/drawing/2014/main" id="{4FA63D8A-B404-4D43-ADB7-869FA61FED37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5515358" y="2832100"/>
            <a:ext cx="0" cy="203200"/>
          </a:xfrm>
          <a:prstGeom prst="line">
            <a:avLst/>
          </a:prstGeom>
          <a:ln w="9525" cap="flat" cmpd="sng" algn="ctr">
            <a:solidFill>
              <a:srgbClr val="212A3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TB_00000000000000000000000000000000_Separator5">
            <a:extLst>
              <a:ext uri="{FF2B5EF4-FFF2-40B4-BE49-F238E27FC236}">
                <a16:creationId xmlns:a16="http://schemas.microsoft.com/office/drawing/2014/main" id="{417C0ED0-4290-4EA4-A467-CEAC7813A3D6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6676642" y="2832100"/>
            <a:ext cx="0" cy="203200"/>
          </a:xfrm>
          <a:prstGeom prst="line">
            <a:avLst/>
          </a:prstGeom>
          <a:ln w="9525" cap="flat" cmpd="sng" algn="ctr">
            <a:solidFill>
              <a:srgbClr val="212A3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OTLSHAPE_TB_00000000000000000000000000000000_Separator6">
            <a:extLst>
              <a:ext uri="{FF2B5EF4-FFF2-40B4-BE49-F238E27FC236}">
                <a16:creationId xmlns:a16="http://schemas.microsoft.com/office/drawing/2014/main" id="{181F673C-B6BA-4BFC-AB3E-11DFB627344C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7837927" y="2832100"/>
            <a:ext cx="0" cy="203200"/>
          </a:xfrm>
          <a:prstGeom prst="line">
            <a:avLst/>
          </a:prstGeom>
          <a:ln w="9525" cap="flat" cmpd="sng" algn="ctr">
            <a:solidFill>
              <a:srgbClr val="212A3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OTLSHAPE_TB_00000000000000000000000000000000_Separator7">
            <a:extLst>
              <a:ext uri="{FF2B5EF4-FFF2-40B4-BE49-F238E27FC236}">
                <a16:creationId xmlns:a16="http://schemas.microsoft.com/office/drawing/2014/main" id="{A6881784-7C79-4C97-B0D9-110F28FFF379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8999565" y="2832100"/>
            <a:ext cx="0" cy="203200"/>
          </a:xfrm>
          <a:prstGeom prst="line">
            <a:avLst/>
          </a:prstGeom>
          <a:ln w="9525" cap="flat" cmpd="sng" algn="ctr">
            <a:solidFill>
              <a:srgbClr val="212A3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OTLSHAPE_TB_00000000000000000000000000000000_Separator8">
            <a:extLst>
              <a:ext uri="{FF2B5EF4-FFF2-40B4-BE49-F238E27FC236}">
                <a16:creationId xmlns:a16="http://schemas.microsoft.com/office/drawing/2014/main" id="{BD03589C-CFA2-4EF6-878E-E1B0C92F669C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10160850" y="2832100"/>
            <a:ext cx="0" cy="203200"/>
          </a:xfrm>
          <a:prstGeom prst="line">
            <a:avLst/>
          </a:prstGeom>
          <a:ln w="9525" cap="flat" cmpd="sng" algn="ctr">
            <a:solidFill>
              <a:srgbClr val="212A3A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TLSHAPE_T_b8a7384dfc35430abb6b81f89326d1fb_Shape">
            <a:extLst>
              <a:ext uri="{FF2B5EF4-FFF2-40B4-BE49-F238E27FC236}">
                <a16:creationId xmlns:a16="http://schemas.microsoft.com/office/drawing/2014/main" id="{EEC73397-9B8F-4026-8B12-21A19DEF2425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2618681" y="5006695"/>
            <a:ext cx="3937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OTLSHAPE_T_275aa5ab38dc4f22b985715be4e28672_Shape">
            <a:extLst>
              <a:ext uri="{FF2B5EF4-FFF2-40B4-BE49-F238E27FC236}">
                <a16:creationId xmlns:a16="http://schemas.microsoft.com/office/drawing/2014/main" id="{EF232CDA-F81F-4E07-9CFB-C6271B0AB1B9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4253736" y="5273395"/>
            <a:ext cx="3937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OTLSHAPE_T_943c8440f27d4e8a84197018637fff84_Shape">
            <a:extLst>
              <a:ext uri="{FF2B5EF4-FFF2-40B4-BE49-F238E27FC236}">
                <a16:creationId xmlns:a16="http://schemas.microsoft.com/office/drawing/2014/main" id="{AD589D48-D4DB-415C-B7C8-88941E4DAB41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998485" y="5540095"/>
            <a:ext cx="5207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TLSHAPE_T_b8a7384dfc35430abb6b81f89326d1fb_Title">
            <a:extLst>
              <a:ext uri="{FF2B5EF4-FFF2-40B4-BE49-F238E27FC236}">
                <a16:creationId xmlns:a16="http://schemas.microsoft.com/office/drawing/2014/main" id="{24732333-79FC-498D-B0A4-7A287DB5D320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057048" y="5023141"/>
            <a:ext cx="25273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Clone Wars (22 BBY to 19 BBY)</a:t>
            </a:r>
          </a:p>
        </p:txBody>
      </p:sp>
      <p:sp>
        <p:nvSpPr>
          <p:cNvPr id="77" name="OTLSHAPE_T_275aa5ab38dc4f22b985715be4e28672_Title">
            <a:extLst>
              <a:ext uri="{FF2B5EF4-FFF2-40B4-BE49-F238E27FC236}">
                <a16:creationId xmlns:a16="http://schemas.microsoft.com/office/drawing/2014/main" id="{78D058E5-C38C-4E53-A11D-76A7BACACC5B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4692809" y="5289841"/>
            <a:ext cx="30226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Solo: A Star Wars Story (13 BBY to 10 BBY)</a:t>
            </a:r>
          </a:p>
        </p:txBody>
      </p:sp>
      <p:sp>
        <p:nvSpPr>
          <p:cNvPr id="85" name="OTLSHAPE_T_943c8440f27d4e8a84197018637fff84_Title">
            <a:extLst>
              <a:ext uri="{FF2B5EF4-FFF2-40B4-BE49-F238E27FC236}">
                <a16:creationId xmlns:a16="http://schemas.microsoft.com/office/drawing/2014/main" id="{37C108B5-E4B3-40A4-A13C-14AC37D1F5FA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5565804" y="5556541"/>
            <a:ext cx="24511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Star Wars Rebels (5 BBY to 1 BBY)</a:t>
            </a:r>
          </a:p>
        </p:txBody>
      </p:sp>
      <p:sp>
        <p:nvSpPr>
          <p:cNvPr id="193" name="OTLSHAPE_M_b740015bbb834bff9ef737ab62ce2eb3_Shape">
            <a:extLst>
              <a:ext uri="{FF2B5EF4-FFF2-40B4-BE49-F238E27FC236}">
                <a16:creationId xmlns:a16="http://schemas.microsoft.com/office/drawing/2014/main" id="{E5047D33-5A49-4E29-AFD7-082DB5679C5E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9707683" y="3060700"/>
            <a:ext cx="152400" cy="177800"/>
          </a:xfrm>
          <a:prstGeom prst="star8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TLSHAPE_M_7b7b8567959042deafede4127b18b3b9_Shape">
            <a:extLst>
              <a:ext uri="{FF2B5EF4-FFF2-40B4-BE49-F238E27FC236}">
                <a16:creationId xmlns:a16="http://schemas.microsoft.com/office/drawing/2014/main" id="{4E06A953-89D5-4A07-8BF0-2B9107B2BA27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440551" y="2628900"/>
            <a:ext cx="152400" cy="1778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TLSHAPE_M_136c2c73b6db43b2a282874a45af22d2_Shape">
            <a:extLst>
              <a:ext uri="{FF2B5EF4-FFF2-40B4-BE49-F238E27FC236}">
                <a16:creationId xmlns:a16="http://schemas.microsoft.com/office/drawing/2014/main" id="{7FD40444-2E3D-476C-8BB7-BF12FFF8EE7B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3126480" y="2628900"/>
            <a:ext cx="152400" cy="1778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OTLSHAPE_M_a705d236b6ed4f3eba5270303055c12b_Shape">
            <a:extLst>
              <a:ext uri="{FF2B5EF4-FFF2-40B4-BE49-F238E27FC236}">
                <a16:creationId xmlns:a16="http://schemas.microsoft.com/office/drawing/2014/main" id="{1E83775F-1889-4C55-804A-540B3D3871BE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5845095" y="2628900"/>
            <a:ext cx="152400" cy="177800"/>
          </a:xfrm>
          <a:prstGeom prst="star8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TLSHAPE_M_76d13ccb9ca44142b28da67f231f67c8_Shape">
            <a:extLst>
              <a:ext uri="{FF2B5EF4-FFF2-40B4-BE49-F238E27FC236}">
                <a16:creationId xmlns:a16="http://schemas.microsoft.com/office/drawing/2014/main" id="{4AC43511-2355-4F30-8D7D-4FF626F20933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9684012" y="2628900"/>
            <a:ext cx="152400" cy="177800"/>
          </a:xfrm>
          <a:prstGeom prst="star8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TLSHAPE_M_21f8cc2458f344c49c3ba29203c85945_Shape">
            <a:extLst>
              <a:ext uri="{FF2B5EF4-FFF2-40B4-BE49-F238E27FC236}">
                <a16:creationId xmlns:a16="http://schemas.microsoft.com/office/drawing/2014/main" id="{16AF4A18-1209-40BC-90D2-8E8E3C5812C3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891044" y="2628900"/>
            <a:ext cx="152400" cy="177800"/>
          </a:xfrm>
          <a:prstGeom prst="star8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OTLSHAPE_M_a66959459f134905b20ce702fbcfbf3d_Shape">
            <a:extLst>
              <a:ext uri="{FF2B5EF4-FFF2-40B4-BE49-F238E27FC236}">
                <a16:creationId xmlns:a16="http://schemas.microsoft.com/office/drawing/2014/main" id="{969E1B3E-CF9B-4F1D-9C0D-60F7020AEF90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2536122" y="3060700"/>
            <a:ext cx="152400" cy="1778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TLSHAPE_M_f8b2c67b11134e56b9efcf3722b6b6d5_Shape">
            <a:extLst>
              <a:ext uri="{FF2B5EF4-FFF2-40B4-BE49-F238E27FC236}">
                <a16:creationId xmlns:a16="http://schemas.microsoft.com/office/drawing/2014/main" id="{9E37C012-095A-48E5-B324-95B7775BDFCF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5629584" y="3060700"/>
            <a:ext cx="152400" cy="177800"/>
          </a:xfrm>
          <a:prstGeom prst="star8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TLSHAPE_M_9c099261a3ff4835a3376141d109397a_Shape">
            <a:extLst>
              <a:ext uri="{FF2B5EF4-FFF2-40B4-BE49-F238E27FC236}">
                <a16:creationId xmlns:a16="http://schemas.microsoft.com/office/drawing/2014/main" id="{98F2B560-5EA5-475E-BF03-3CF6BB05CCE2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417900" y="2476500"/>
            <a:ext cx="304800" cy="330200"/>
          </a:xfrm>
          <a:prstGeom prst="star8">
            <a:avLst/>
          </a:prstGeom>
          <a:solidFill>
            <a:srgbClr val="02B2E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TLSHAPE_M_7b7b8567959042deafede4127b18b3b9_Title">
            <a:extLst>
              <a:ext uri="{FF2B5EF4-FFF2-40B4-BE49-F238E27FC236}">
                <a16:creationId xmlns:a16="http://schemas.microsoft.com/office/drawing/2014/main" id="{AE1119A7-9DF0-44E2-96F2-A917F8A7E2D6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383149" y="1018724"/>
            <a:ext cx="22606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Phantom Menace (32 BBY)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OTLSHAPE_M_a66959459f134905b20ce702fbcfbf3d_Title">
            <a:extLst>
              <a:ext uri="{FF2B5EF4-FFF2-40B4-BE49-F238E27FC236}">
                <a16:creationId xmlns:a16="http://schemas.microsoft.com/office/drawing/2014/main" id="{BA08DCB3-4B50-4552-9E66-C0B105EFFF14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533648" y="4271141"/>
            <a:ext cx="21463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Attack of the Clones (22 BBY)</a:t>
            </a:r>
          </a:p>
        </p:txBody>
      </p:sp>
      <p:sp>
        <p:nvSpPr>
          <p:cNvPr id="38" name="OTLSHAPE_M_136c2c73b6db43b2a282874a45af22d2_Title">
            <a:extLst>
              <a:ext uri="{FF2B5EF4-FFF2-40B4-BE49-F238E27FC236}">
                <a16:creationId xmlns:a16="http://schemas.microsoft.com/office/drawing/2014/main" id="{F41911ED-6A9A-47AE-A924-B7B29AF2A002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2140198" y="1566090"/>
            <a:ext cx="21209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Revenge of the Sith (19 BBY) </a:t>
            </a:r>
          </a:p>
        </p:txBody>
      </p:sp>
      <p:sp>
        <p:nvSpPr>
          <p:cNvPr id="41" name="OTLSHAPE_M_b766de44c4c6476c8494ace117932829_Title">
            <a:extLst>
              <a:ext uri="{FF2B5EF4-FFF2-40B4-BE49-F238E27FC236}">
                <a16:creationId xmlns:a16="http://schemas.microsoft.com/office/drawing/2014/main" id="{911BE02B-CC3C-4E91-9878-47399D4F68C2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4770580" y="4633188"/>
            <a:ext cx="14986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rgbClr val="FEBA0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New Hope (0 BBY)</a:t>
            </a:r>
          </a:p>
        </p:txBody>
      </p:sp>
      <p:sp>
        <p:nvSpPr>
          <p:cNvPr id="44" name="OTLSHAPE_M_f8b2c67b11134e56b9efcf3722b6b6d5_Title">
            <a:extLst>
              <a:ext uri="{FF2B5EF4-FFF2-40B4-BE49-F238E27FC236}">
                <a16:creationId xmlns:a16="http://schemas.microsoft.com/office/drawing/2014/main" id="{C038002A-5390-4B03-A73A-481766472899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4521191" y="3631762"/>
            <a:ext cx="23622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rgbClr val="02B2E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Empire Strikes Back (3 ABY)</a:t>
            </a:r>
          </a:p>
        </p:txBody>
      </p:sp>
      <p:sp>
        <p:nvSpPr>
          <p:cNvPr id="47" name="OTLSHAPE_M_a705d236b6ed4f3eba5270303055c12b_Title">
            <a:extLst>
              <a:ext uri="{FF2B5EF4-FFF2-40B4-BE49-F238E27FC236}">
                <a16:creationId xmlns:a16="http://schemas.microsoft.com/office/drawing/2014/main" id="{DB03B371-B963-42F0-9F9B-C43DC4FCBEF4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4946866" y="1824907"/>
            <a:ext cx="19431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rgbClr val="02B2E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Return of the Jedi (4 ABY) </a:t>
            </a:r>
          </a:p>
        </p:txBody>
      </p:sp>
      <p:sp>
        <p:nvSpPr>
          <p:cNvPr id="50" name="OTLSHAPE_M_9c099261a3ff4835a3376141d109397a_Title">
            <a:extLst>
              <a:ext uri="{FF2B5EF4-FFF2-40B4-BE49-F238E27FC236}">
                <a16:creationId xmlns:a16="http://schemas.microsoft.com/office/drawing/2014/main" id="{9DCBE3EF-8876-4151-8A99-034E39B4337D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686064" y="1231201"/>
            <a:ext cx="3759200" cy="37156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srgbClr val="02B2E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Mandalorian (9 ABY)</a:t>
            </a:r>
          </a:p>
        </p:txBody>
      </p:sp>
      <p:sp>
        <p:nvSpPr>
          <p:cNvPr id="53" name="OTLSHAPE_M_76d13ccb9ca44142b28da67f231f67c8_Title">
            <a:extLst>
              <a:ext uri="{FF2B5EF4-FFF2-40B4-BE49-F238E27FC236}">
                <a16:creationId xmlns:a16="http://schemas.microsoft.com/office/drawing/2014/main" id="{16CCF8F1-480C-48EB-8252-03174F8E852C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8709160" y="966172"/>
            <a:ext cx="20955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rgbClr val="02B2E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Force Awakens (34 ABY)</a:t>
            </a:r>
          </a:p>
        </p:txBody>
      </p:sp>
      <p:sp>
        <p:nvSpPr>
          <p:cNvPr id="56" name="OTLSHAPE_M_b740015bbb834bff9ef737ab62ce2eb3_Title">
            <a:extLst>
              <a:ext uri="{FF2B5EF4-FFF2-40B4-BE49-F238E27FC236}">
                <a16:creationId xmlns:a16="http://schemas.microsoft.com/office/drawing/2014/main" id="{5212C490-0792-4337-A77C-03794BBC4FD7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8964923" y="3663041"/>
            <a:ext cx="16256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rgbClr val="02B2E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Last Jedi (34 ABY)</a:t>
            </a:r>
          </a:p>
        </p:txBody>
      </p:sp>
      <p:sp>
        <p:nvSpPr>
          <p:cNvPr id="59" name="OTLSHAPE_M_21f8cc2458f344c49c3ba29203c85945_Title">
            <a:extLst>
              <a:ext uri="{FF2B5EF4-FFF2-40B4-BE49-F238E27FC236}">
                <a16:creationId xmlns:a16="http://schemas.microsoft.com/office/drawing/2014/main" id="{6233142D-0F48-4D8D-A736-102E20FFE0EC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8817766" y="1850259"/>
            <a:ext cx="2298700" cy="1703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rgbClr val="02B2E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The Rise of Skywalker (35 ABY)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D7A3074-42E3-4432-A48B-825B9C6DC638}"/>
              </a:ext>
            </a:extLst>
          </p:cNvPr>
          <p:cNvSpPr txBox="1"/>
          <p:nvPr/>
        </p:nvSpPr>
        <p:spPr>
          <a:xfrm>
            <a:off x="3034718" y="2827350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434191F5-4D32-4172-A70B-7C7E4DD0601C}"/>
              </a:ext>
            </a:extLst>
          </p:cNvPr>
          <p:cNvSpPr txBox="1"/>
          <p:nvPr/>
        </p:nvSpPr>
        <p:spPr>
          <a:xfrm>
            <a:off x="5463907" y="2827350"/>
            <a:ext cx="833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6D4F389-B894-422F-8301-C9882FE22A0E}"/>
              </a:ext>
            </a:extLst>
          </p:cNvPr>
          <p:cNvSpPr txBox="1"/>
          <p:nvPr/>
        </p:nvSpPr>
        <p:spPr>
          <a:xfrm>
            <a:off x="4255174" y="2827350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5627E3E-3AB9-46AE-87D2-5B3A1D7F05EF}"/>
              </a:ext>
            </a:extLst>
          </p:cNvPr>
          <p:cNvSpPr txBox="1"/>
          <p:nvPr/>
        </p:nvSpPr>
        <p:spPr>
          <a:xfrm>
            <a:off x="1825985" y="2827350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8018967F-359F-4B9E-8D58-097CB62F144B}"/>
              </a:ext>
            </a:extLst>
          </p:cNvPr>
          <p:cNvSpPr txBox="1"/>
          <p:nvPr/>
        </p:nvSpPr>
        <p:spPr>
          <a:xfrm>
            <a:off x="6674315" y="2827350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10 ABY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3D4104C-D676-4187-A4B5-1C7803F504D7}"/>
              </a:ext>
            </a:extLst>
          </p:cNvPr>
          <p:cNvSpPr txBox="1"/>
          <p:nvPr/>
        </p:nvSpPr>
        <p:spPr>
          <a:xfrm>
            <a:off x="7894771" y="2827350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20 ABY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2A0CE065-7655-4BBB-9B2C-B1C3720E6A9B}"/>
              </a:ext>
            </a:extLst>
          </p:cNvPr>
          <p:cNvSpPr txBox="1"/>
          <p:nvPr/>
        </p:nvSpPr>
        <p:spPr>
          <a:xfrm>
            <a:off x="9126950" y="2827350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30 ABY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DDCD8DC-E262-49AE-833A-0C639F258099}"/>
              </a:ext>
            </a:extLst>
          </p:cNvPr>
          <p:cNvCxnSpPr>
            <a:cxnSpLocks/>
          </p:cNvCxnSpPr>
          <p:nvPr/>
        </p:nvCxnSpPr>
        <p:spPr>
          <a:xfrm>
            <a:off x="1866006" y="2852146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7D50153-EF0C-4F50-BCBC-90567FB1A8D4}"/>
              </a:ext>
            </a:extLst>
          </p:cNvPr>
          <p:cNvCxnSpPr>
            <a:cxnSpLocks/>
          </p:cNvCxnSpPr>
          <p:nvPr/>
        </p:nvCxnSpPr>
        <p:spPr>
          <a:xfrm>
            <a:off x="9166971" y="2840423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2141FF2-B6E1-46BA-9D62-5CD85E6E35D4}"/>
              </a:ext>
            </a:extLst>
          </p:cNvPr>
          <p:cNvCxnSpPr>
            <a:cxnSpLocks/>
          </p:cNvCxnSpPr>
          <p:nvPr/>
        </p:nvCxnSpPr>
        <p:spPr>
          <a:xfrm>
            <a:off x="4306918" y="2840423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048574FF-23E8-45B8-B66A-19D2CC610EBE}"/>
              </a:ext>
            </a:extLst>
          </p:cNvPr>
          <p:cNvCxnSpPr>
            <a:cxnSpLocks/>
          </p:cNvCxnSpPr>
          <p:nvPr/>
        </p:nvCxnSpPr>
        <p:spPr>
          <a:xfrm>
            <a:off x="5527374" y="2840423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1ADBE5FF-1F61-44F3-B5C6-2576B3F33D92}"/>
              </a:ext>
            </a:extLst>
          </p:cNvPr>
          <p:cNvCxnSpPr>
            <a:cxnSpLocks/>
          </p:cNvCxnSpPr>
          <p:nvPr/>
        </p:nvCxnSpPr>
        <p:spPr>
          <a:xfrm>
            <a:off x="3086462" y="2840423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1DEF5EA-DB60-4279-BFB7-1F33E5A65671}"/>
              </a:ext>
            </a:extLst>
          </p:cNvPr>
          <p:cNvCxnSpPr>
            <a:cxnSpLocks/>
          </p:cNvCxnSpPr>
          <p:nvPr/>
        </p:nvCxnSpPr>
        <p:spPr>
          <a:xfrm>
            <a:off x="10387427" y="2840423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D9D1E94-9668-4149-9B96-3557452F3334}"/>
              </a:ext>
            </a:extLst>
          </p:cNvPr>
          <p:cNvCxnSpPr>
            <a:cxnSpLocks/>
          </p:cNvCxnSpPr>
          <p:nvPr/>
        </p:nvCxnSpPr>
        <p:spPr>
          <a:xfrm>
            <a:off x="7946515" y="2840423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0923E319-407B-48A6-92EA-1C1C03FF2DDE}"/>
              </a:ext>
            </a:extLst>
          </p:cNvPr>
          <p:cNvCxnSpPr>
            <a:cxnSpLocks/>
          </p:cNvCxnSpPr>
          <p:nvPr/>
        </p:nvCxnSpPr>
        <p:spPr>
          <a:xfrm>
            <a:off x="6726059" y="2840423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68E0C02-AE56-4693-828D-B6B9564615A8}"/>
              </a:ext>
            </a:extLst>
          </p:cNvPr>
          <p:cNvSpPr txBox="1"/>
          <p:nvPr/>
        </p:nvSpPr>
        <p:spPr>
          <a:xfrm>
            <a:off x="828266" y="2827350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40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720BA0E-DDE1-4C98-86AD-21A8169165E5}"/>
              </a:ext>
            </a:extLst>
          </p:cNvPr>
          <p:cNvSpPr txBox="1"/>
          <p:nvPr/>
        </p:nvSpPr>
        <p:spPr>
          <a:xfrm>
            <a:off x="10335683" y="2827350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40 ABY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0F7C5B-D9BA-4F04-A453-D520C6AB4AD5}"/>
              </a:ext>
            </a:extLst>
          </p:cNvPr>
          <p:cNvGrpSpPr/>
          <p:nvPr/>
        </p:nvGrpSpPr>
        <p:grpSpPr>
          <a:xfrm>
            <a:off x="316524" y="5723822"/>
            <a:ext cx="2962356" cy="841720"/>
            <a:chOff x="316524" y="5826370"/>
            <a:chExt cx="2962356" cy="841720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95E1D33-C8D5-4DD8-A02A-6F2F4C722345}"/>
                </a:ext>
              </a:extLst>
            </p:cNvPr>
            <p:cNvSpPr txBox="1"/>
            <p:nvPr/>
          </p:nvSpPr>
          <p:spPr>
            <a:xfrm>
              <a:off x="316524" y="5826370"/>
              <a:ext cx="2962356" cy="841720"/>
            </a:xfrm>
            <a:prstGeom prst="roundRect">
              <a:avLst>
                <a:gd name="adj" fmla="val 3217"/>
              </a:avLst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Montserrat" panose="02000505000000020004" pitchFamily="2" charset="0"/>
                </a:rPr>
                <a:t>LEGEND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ontserrat" panose="02000505000000020004" pitchFamily="2" charset="0"/>
                </a:rPr>
                <a:t>BBY – Before Battle of Yavin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89BD0"/>
                  </a:solidFill>
                  <a:effectLst/>
                  <a:uLnTx/>
                  <a:uFillTx/>
                  <a:latin typeface="Montserrat" panose="02000505000000020004" pitchFamily="2" charset="0"/>
                </a:rPr>
                <a:t>ABY – After Battle of Yavin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35423B32-E2E7-4FA0-9154-40FECE03B026}"/>
                </a:ext>
              </a:extLst>
            </p:cNvPr>
            <p:cNvSpPr/>
            <p:nvPr/>
          </p:nvSpPr>
          <p:spPr>
            <a:xfrm>
              <a:off x="394481" y="6118103"/>
              <a:ext cx="236001" cy="18757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7BDC848-3AA0-4BBA-A246-88D2205AFF7E}"/>
                </a:ext>
              </a:extLst>
            </p:cNvPr>
            <p:cNvSpPr/>
            <p:nvPr/>
          </p:nvSpPr>
          <p:spPr>
            <a:xfrm>
              <a:off x="394481" y="6333809"/>
              <a:ext cx="235048" cy="187570"/>
            </a:xfrm>
            <a:prstGeom prst="rect">
              <a:avLst/>
            </a:prstGeom>
            <a:solidFill>
              <a:srgbClr val="089B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1" name="OTLSHAPE_M_b766de44c4c6476c8494ace117932829_Shape">
            <a:extLst>
              <a:ext uri="{FF2B5EF4-FFF2-40B4-BE49-F238E27FC236}">
                <a16:creationId xmlns:a16="http://schemas.microsoft.com/office/drawing/2014/main" id="{F2AF2942-AA77-4F2C-9455-D8CE72B720E0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5444103" y="3060700"/>
            <a:ext cx="152400" cy="177800"/>
          </a:xfrm>
          <a:prstGeom prst="star8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7512C1-09C2-4124-9233-31A128A093D1}"/>
              </a:ext>
            </a:extLst>
          </p:cNvPr>
          <p:cNvSpPr/>
          <p:nvPr/>
        </p:nvSpPr>
        <p:spPr>
          <a:xfrm>
            <a:off x="8928102" y="5299222"/>
            <a:ext cx="2962356" cy="1270776"/>
          </a:xfrm>
          <a:prstGeom prst="roundRect">
            <a:avLst>
              <a:gd name="adj" fmla="val 3841"/>
            </a:avLst>
          </a:prstGeom>
          <a:solidFill>
            <a:schemeClr val="accent6">
              <a:lumMod val="75000"/>
              <a:alpha val="59000"/>
            </a:schemeClr>
          </a:solidFill>
          <a:ln w="47625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Planet: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Nevarro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Region: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Outer Rim Territories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Class: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Terrestrial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Atmosphere: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Breathable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Primary Terrain: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Volcanic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pic>
        <p:nvPicPr>
          <p:cNvPr id="23" name="Picture 22" descr="Made with Office Timeline">
            <a:extLst>
              <a:ext uri="{FF2B5EF4-FFF2-40B4-BE49-F238E27FC236}">
                <a16:creationId xmlns:a16="http://schemas.microsoft.com/office/drawing/2014/main" id="{FD132937-9154-443E-8DEE-9D94CDC1A16D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37" y="6334062"/>
            <a:ext cx="2072994" cy="36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29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OTLSHAPE_M_617cc119ad104dd19430fd2c321aa0fa_Connector1">
            <a:extLst>
              <a:ext uri="{FF2B5EF4-FFF2-40B4-BE49-F238E27FC236}">
                <a16:creationId xmlns:a16="http://schemas.microsoft.com/office/drawing/2014/main" id="{12FA3059-6873-4669-8059-7F94BD617724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583928" y="450944"/>
            <a:ext cx="0" cy="1671435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eeeba7c7211143f199df1e2161a52f0f_Connector1">
            <a:extLst>
              <a:ext uri="{FF2B5EF4-FFF2-40B4-BE49-F238E27FC236}">
                <a16:creationId xmlns:a16="http://schemas.microsoft.com/office/drawing/2014/main" id="{9620DFD5-FC05-4DC0-B673-6B2AF5EA20C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582124" y="2503378"/>
            <a:ext cx="0" cy="2699498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677097c248824bf3adacbaffc6889fab_Connector1">
            <a:extLst>
              <a:ext uri="{FF2B5EF4-FFF2-40B4-BE49-F238E27FC236}">
                <a16:creationId xmlns:a16="http://schemas.microsoft.com/office/drawing/2014/main" id="{B306376C-2265-4511-9528-DF3B67F56516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668836" y="2503378"/>
            <a:ext cx="0" cy="2104021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M_afdc8ad81b99456c973208a23e44eeaa_Connector1">
            <a:extLst>
              <a:ext uri="{FF2B5EF4-FFF2-40B4-BE49-F238E27FC236}">
                <a16:creationId xmlns:a16="http://schemas.microsoft.com/office/drawing/2014/main" id="{83765CAD-AE53-4E06-8BA8-8F37C7A891E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056625" y="2503378"/>
            <a:ext cx="0" cy="909435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M_e8b61a0efc324d8bb7ed712923e5a55c_Connector1">
            <a:extLst>
              <a:ext uri="{FF2B5EF4-FFF2-40B4-BE49-F238E27FC236}">
                <a16:creationId xmlns:a16="http://schemas.microsoft.com/office/drawing/2014/main" id="{41BCCB68-213B-49AD-8954-2EEE27879A98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3221661" y="2503378"/>
            <a:ext cx="0" cy="1501146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M_ca5e053fe0464cbbbb30191efb77e6ab_Connector1">
            <a:extLst>
              <a:ext uri="{FF2B5EF4-FFF2-40B4-BE49-F238E27FC236}">
                <a16:creationId xmlns:a16="http://schemas.microsoft.com/office/drawing/2014/main" id="{F043DA93-3166-4A80-8705-EF107F2742D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386697" y="1679021"/>
            <a:ext cx="0" cy="443357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M_1aee82369e5f4e5c9b18d382fad52cda_Connector1">
            <a:extLst>
              <a:ext uri="{FF2B5EF4-FFF2-40B4-BE49-F238E27FC236}">
                <a16:creationId xmlns:a16="http://schemas.microsoft.com/office/drawing/2014/main" id="{2BF6874B-AF06-4112-86B4-BA2FA5B4A31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387148" y="2503378"/>
            <a:ext cx="0" cy="681978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M_c257d7b454a34781a05a2fa533bf7e8d_Connector1">
            <a:extLst>
              <a:ext uri="{FF2B5EF4-FFF2-40B4-BE49-F238E27FC236}">
                <a16:creationId xmlns:a16="http://schemas.microsoft.com/office/drawing/2014/main" id="{470B1454-EF47-43E2-B691-7B508E619B29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387599" y="1065116"/>
            <a:ext cx="0" cy="1057263"/>
          </a:xfrm>
          <a:prstGeom prst="line">
            <a:avLst/>
          </a:prstGeom>
          <a:ln w="9525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0919034465174d95831ba83b5fb466d8_Connector1">
            <a:extLst>
              <a:ext uri="{FF2B5EF4-FFF2-40B4-BE49-F238E27FC236}">
                <a16:creationId xmlns:a16="http://schemas.microsoft.com/office/drawing/2014/main" id="{9CE05AEC-5596-4B60-B34D-73D6944EDFA7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3388050" y="2503378"/>
            <a:ext cx="0" cy="443357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df27241a0f5a4e168e61ffe00e5c9d64_Connector1">
            <a:extLst>
              <a:ext uri="{FF2B5EF4-FFF2-40B4-BE49-F238E27FC236}">
                <a16:creationId xmlns:a16="http://schemas.microsoft.com/office/drawing/2014/main" id="{32868C5B-B162-48F8-8E74-D9924DFB8A03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6273022" y="2503378"/>
            <a:ext cx="0" cy="1273689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ab96d89bf2b847e48e7415c646aa4e4f_Connector1">
            <a:extLst>
              <a:ext uri="{FF2B5EF4-FFF2-40B4-BE49-F238E27FC236}">
                <a16:creationId xmlns:a16="http://schemas.microsoft.com/office/drawing/2014/main" id="{187E57C7-DE0E-4D10-BF7D-43E9A9171CF1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353285" y="1457080"/>
            <a:ext cx="0" cy="665299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efd2a7c98f604fa08a81b5678dc18ebf_Connector1">
            <a:extLst>
              <a:ext uri="{FF2B5EF4-FFF2-40B4-BE49-F238E27FC236}">
                <a16:creationId xmlns:a16="http://schemas.microsoft.com/office/drawing/2014/main" id="{227488F7-F2BB-48E8-B676-5A5F78EB87D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683808" y="192011"/>
            <a:ext cx="0" cy="759947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950ef341bd1143e397e4ea09582b59f3_Connector1">
            <a:extLst>
              <a:ext uri="{FF2B5EF4-FFF2-40B4-BE49-F238E27FC236}">
                <a16:creationId xmlns:a16="http://schemas.microsoft.com/office/drawing/2014/main" id="{6E5A3DEF-95CE-4043-A364-93A2BE110969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7342148" y="2503379"/>
            <a:ext cx="0" cy="631941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OTLSHAPE_M_59932cc4fbd4400882d5d37a088d001d_Connector1">
            <a:extLst>
              <a:ext uri="{FF2B5EF4-FFF2-40B4-BE49-F238E27FC236}">
                <a16:creationId xmlns:a16="http://schemas.microsoft.com/office/drawing/2014/main" id="{C0645277-BC85-4ABE-AC39-07BD2DB8E8EF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8278254" y="2503379"/>
            <a:ext cx="0" cy="404484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OTLSHAPE_M_e2d3d88c1cf14dcdbf06b056585f48f5_Connector1">
            <a:extLst>
              <a:ext uri="{FF2B5EF4-FFF2-40B4-BE49-F238E27FC236}">
                <a16:creationId xmlns:a16="http://schemas.microsoft.com/office/drawing/2014/main" id="{6E164EAF-D8B1-49A0-8217-36A38A20356E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8288174" y="732070"/>
            <a:ext cx="0" cy="611853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TLSHAPE_M_1aee82369e5f4e5c9b18d382fad52cda_Connector2">
            <a:extLst>
              <a:ext uri="{FF2B5EF4-FFF2-40B4-BE49-F238E27FC236}">
                <a16:creationId xmlns:a16="http://schemas.microsoft.com/office/drawing/2014/main" id="{6424EF19-F5D8-4063-A1BA-6CD1001F5476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3387148" y="3525970"/>
            <a:ext cx="0" cy="853973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M_1aee82369e5f4e5c9b18d382fad52cda_Connector3">
            <a:extLst>
              <a:ext uri="{FF2B5EF4-FFF2-40B4-BE49-F238E27FC236}">
                <a16:creationId xmlns:a16="http://schemas.microsoft.com/office/drawing/2014/main" id="{86B478BB-4827-4D3D-9162-D115AD590E17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3387148" y="4720556"/>
            <a:ext cx="0" cy="254863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M_1aee82369e5f4e5c9b18d382fad52cda_Connector4">
            <a:extLst>
              <a:ext uri="{FF2B5EF4-FFF2-40B4-BE49-F238E27FC236}">
                <a16:creationId xmlns:a16="http://schemas.microsoft.com/office/drawing/2014/main" id="{3F00D366-B25D-4DE7-9AED-B46AFC97054F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3387148" y="5316034"/>
            <a:ext cx="0" cy="294002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M_59932cc4fbd4400882d5d37a088d001d_Connector2">
            <a:extLst>
              <a:ext uri="{FF2B5EF4-FFF2-40B4-BE49-F238E27FC236}">
                <a16:creationId xmlns:a16="http://schemas.microsoft.com/office/drawing/2014/main" id="{FCD8F3B8-845D-4AD1-9AD5-A732976EB87E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278254" y="3248476"/>
            <a:ext cx="0" cy="667253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M_df27241a0f5a4e168e61ffe00e5c9d64_Connector2">
            <a:extLst>
              <a:ext uri="{FF2B5EF4-FFF2-40B4-BE49-F238E27FC236}">
                <a16:creationId xmlns:a16="http://schemas.microsoft.com/office/drawing/2014/main" id="{5AE06F79-268E-4BB4-A36E-DB719A34BD53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6273022" y="4117681"/>
            <a:ext cx="0" cy="419636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efd2a7c98f604fa08a81b5678dc18ebf_Connector2">
            <a:extLst>
              <a:ext uri="{FF2B5EF4-FFF2-40B4-BE49-F238E27FC236}">
                <a16:creationId xmlns:a16="http://schemas.microsoft.com/office/drawing/2014/main" id="{23109DFA-6648-43F0-B190-F0C6DEB37F5C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6683808" y="1292573"/>
            <a:ext cx="0" cy="51350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efd2a7c98f604fa08a81b5678dc18ebf_Connector3">
            <a:extLst>
              <a:ext uri="{FF2B5EF4-FFF2-40B4-BE49-F238E27FC236}">
                <a16:creationId xmlns:a16="http://schemas.microsoft.com/office/drawing/2014/main" id="{8EB61C78-D4F0-4351-9CFA-1ACDA89D0983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6683808" y="1684537"/>
            <a:ext cx="0" cy="437842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M_e2d3d88c1cf14dcdbf06b056585f48f5_Connector2">
            <a:extLst>
              <a:ext uri="{FF2B5EF4-FFF2-40B4-BE49-F238E27FC236}">
                <a16:creationId xmlns:a16="http://schemas.microsoft.com/office/drawing/2014/main" id="{2AF3D410-1149-46D1-AF4B-5CFB4F8FB8F5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8288174" y="1684537"/>
            <a:ext cx="0" cy="437841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CA886DC0-1143-4E38-B2C9-439FFA7A9AF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7965" y="2122378"/>
            <a:ext cx="10388600" cy="381000"/>
          </a:xfrm>
          <a:prstGeom prst="rect">
            <a:avLst/>
          </a:prstGeom>
          <a:solidFill>
            <a:srgbClr val="A1480A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9F17AF29-52D1-4E01-9A11-FA938E5C5305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71465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2509D649-363E-4EEC-BD58-A606DD073FA5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2124462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66B7813E-374D-4DD5-A5DB-C69AA67723E2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3277459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2034</a:t>
            </a:r>
          </a:p>
        </p:txBody>
      </p:sp>
      <p:sp>
        <p:nvSpPr>
          <p:cNvPr id="14" name="OTLSHAPE_TB_00000000000000000000000000000000_TimescaleInterval4">
            <a:extLst>
              <a:ext uri="{FF2B5EF4-FFF2-40B4-BE49-F238E27FC236}">
                <a16:creationId xmlns:a16="http://schemas.microsoft.com/office/drawing/2014/main" id="{8AFDB4F4-BE99-4A04-9643-1E43553768F0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4430456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2041</a:t>
            </a:r>
          </a:p>
        </p:txBody>
      </p:sp>
      <p:sp>
        <p:nvSpPr>
          <p:cNvPr id="16" name="OTLSHAPE_TB_00000000000000000000000000000000_TimescaleInterval5">
            <a:extLst>
              <a:ext uri="{FF2B5EF4-FFF2-40B4-BE49-F238E27FC236}">
                <a16:creationId xmlns:a16="http://schemas.microsoft.com/office/drawing/2014/main" id="{D3213E46-BB2B-46CC-8DF8-9E8A6DFF22E5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583001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2048</a:t>
            </a:r>
          </a:p>
        </p:txBody>
      </p:sp>
      <p:sp>
        <p:nvSpPr>
          <p:cNvPr id="18" name="OTLSHAPE_TB_00000000000000000000000000000000_TimescaleInterval6">
            <a:extLst>
              <a:ext uri="{FF2B5EF4-FFF2-40B4-BE49-F238E27FC236}">
                <a16:creationId xmlns:a16="http://schemas.microsoft.com/office/drawing/2014/main" id="{ECDD1651-3321-4F77-87D3-A039A913BBC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735998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2055</a:t>
            </a:r>
          </a:p>
        </p:txBody>
      </p:sp>
      <p:sp>
        <p:nvSpPr>
          <p:cNvPr id="20" name="OTLSHAPE_TB_00000000000000000000000000000000_TimescaleInterval7">
            <a:extLst>
              <a:ext uri="{FF2B5EF4-FFF2-40B4-BE49-F238E27FC236}">
                <a16:creationId xmlns:a16="http://schemas.microsoft.com/office/drawing/2014/main" id="{C030EAB3-6646-4563-9500-5E30F1C76F52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7888995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2062</a:t>
            </a:r>
          </a:p>
        </p:txBody>
      </p:sp>
      <p:sp>
        <p:nvSpPr>
          <p:cNvPr id="108" name="OTLSHAPE_TB_00000000000000000000000000000000_TimescaleInterval8">
            <a:extLst>
              <a:ext uri="{FF2B5EF4-FFF2-40B4-BE49-F238E27FC236}">
                <a16:creationId xmlns:a16="http://schemas.microsoft.com/office/drawing/2014/main" id="{361F2B2E-3F51-4033-A347-997B5800CE8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9041992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2069</a:t>
            </a:r>
          </a:p>
        </p:txBody>
      </p:sp>
      <p:sp>
        <p:nvSpPr>
          <p:cNvPr id="125" name="OTLSHAPE_TB_00000000000000000000000000000000_TimescaleInterval9">
            <a:extLst>
              <a:ext uri="{FF2B5EF4-FFF2-40B4-BE49-F238E27FC236}">
                <a16:creationId xmlns:a16="http://schemas.microsoft.com/office/drawing/2014/main" id="{3C8AD771-1CE2-4EB7-A5CB-1A2C337BA5D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10194538" y="2243113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lt1">
                    <a:alpha val="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2076</a:t>
            </a:r>
          </a:p>
        </p:txBody>
      </p:sp>
      <p:sp>
        <p:nvSpPr>
          <p:cNvPr id="159" name="OTLSHAPE_T_4c0b57ecfbf3486abc30493c2b397e5d_Shape">
            <a:extLst>
              <a:ext uri="{FF2B5EF4-FFF2-40B4-BE49-F238E27FC236}">
                <a16:creationId xmlns:a16="http://schemas.microsoft.com/office/drawing/2014/main" id="{F38E0A6B-C2AF-4E7A-BB5F-8BC1C3B8339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884967" y="6411914"/>
            <a:ext cx="698500" cy="127000"/>
          </a:xfrm>
          <a:prstGeom prst="chevron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TLSHAPE_T_220bb7f0a6614ee196ee0d90d680faec_Shape">
            <a:extLst>
              <a:ext uri="{FF2B5EF4-FFF2-40B4-BE49-F238E27FC236}">
                <a16:creationId xmlns:a16="http://schemas.microsoft.com/office/drawing/2014/main" id="{F39B9750-0DFE-4943-8EAA-A674367A5FC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6870172" y="6033200"/>
            <a:ext cx="1473200" cy="127000"/>
          </a:xfrm>
          <a:prstGeom prst="chevron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balanced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TLSHAPE_T_4c0b57ecfbf3486abc30493c2b397e5d_Title">
            <a:extLst>
              <a:ext uri="{FF2B5EF4-FFF2-40B4-BE49-F238E27FC236}">
                <a16:creationId xmlns:a16="http://schemas.microsoft.com/office/drawing/2014/main" id="{9E7E8D4D-AC60-4C8A-9664-D825EBB0919B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600912" y="6305107"/>
            <a:ext cx="12446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Great Purge 0 ABY - 5 ABY </a:t>
            </a:r>
          </a:p>
        </p:txBody>
      </p:sp>
      <p:sp>
        <p:nvSpPr>
          <p:cNvPr id="92" name="OTLSHAPE_T_220bb7f0a6614ee196ee0d90d680faec_Title">
            <a:extLst>
              <a:ext uri="{FF2B5EF4-FFF2-40B4-BE49-F238E27FC236}">
                <a16:creationId xmlns:a16="http://schemas.microsoft.com/office/drawing/2014/main" id="{5053814C-F396-41E6-B2A4-7227B4F6AC4D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330580" y="5926393"/>
            <a:ext cx="3490357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Mandalorian Survivors Form Enclave on </a:t>
            </a:r>
            <a:r>
              <a:rPr kumimoji="0" lang="en-US" sz="1100" b="1" i="0" u="none" strike="noStrike" kern="1200" cap="none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Nevarro</a:t>
            </a: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0 ABY - 9 ABY</a:t>
            </a:r>
          </a:p>
        </p:txBody>
      </p:sp>
      <p:sp>
        <p:nvSpPr>
          <p:cNvPr id="1038" name="OTLSHAPE_M_617cc119ad104dd19430fd2c321aa0fa_Shape">
            <a:extLst>
              <a:ext uri="{FF2B5EF4-FFF2-40B4-BE49-F238E27FC236}">
                <a16:creationId xmlns:a16="http://schemas.microsoft.com/office/drawing/2014/main" id="{65B94ECB-9215-4359-A72A-F21306119A88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1609328" y="450944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4" name="OTLSHAPE_M_eeeba7c7211143f199df1e2161a52f0f_Shape">
            <a:extLst>
              <a:ext uri="{FF2B5EF4-FFF2-40B4-BE49-F238E27FC236}">
                <a16:creationId xmlns:a16="http://schemas.microsoft.com/office/drawing/2014/main" id="{D542705A-7ABC-411F-B03B-EF450385F40B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1607524" y="5037777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OTLSHAPE_M_677097c248824bf3adacbaffc6889fab_Shape">
            <a:extLst>
              <a:ext uri="{FF2B5EF4-FFF2-40B4-BE49-F238E27FC236}">
                <a16:creationId xmlns:a16="http://schemas.microsoft.com/office/drawing/2014/main" id="{610F5352-3274-4252-8E34-E59F543E7C6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2694236" y="4442299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OTLSHAPE_M_afdc8ad81b99456c973208a23e44eeaa_Shape">
            <a:extLst>
              <a:ext uri="{FF2B5EF4-FFF2-40B4-BE49-F238E27FC236}">
                <a16:creationId xmlns:a16="http://schemas.microsoft.com/office/drawing/2014/main" id="{96502D0B-A771-4EAC-A00F-E6CD1735E6C4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3082025" y="3247713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OTLSHAPE_M_e8b61a0efc324d8bb7ed712923e5a55c_Shape">
            <a:extLst>
              <a:ext uri="{FF2B5EF4-FFF2-40B4-BE49-F238E27FC236}">
                <a16:creationId xmlns:a16="http://schemas.microsoft.com/office/drawing/2014/main" id="{D329A475-53AB-47FB-9788-C40C6DD56257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3247061" y="3839425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OTLSHAPE_M_ca5e053fe0464cbbbb30191efb77e6ab_Shape">
            <a:extLst>
              <a:ext uri="{FF2B5EF4-FFF2-40B4-BE49-F238E27FC236}">
                <a16:creationId xmlns:a16="http://schemas.microsoft.com/office/drawing/2014/main" id="{3F4CF516-B317-47E1-8525-EF851D1DFC93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412097" y="1679021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OTLSHAPE_M_1aee82369e5f4e5c9b18d382fad52cda_Shape">
            <a:extLst>
              <a:ext uri="{FF2B5EF4-FFF2-40B4-BE49-F238E27FC236}">
                <a16:creationId xmlns:a16="http://schemas.microsoft.com/office/drawing/2014/main" id="{611E6729-B07A-4992-8400-0A1E327537BA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3412548" y="5444936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OTLSHAPE_M_c257d7b454a34781a05a2fa533bf7e8d_Shape">
            <a:extLst>
              <a:ext uri="{FF2B5EF4-FFF2-40B4-BE49-F238E27FC236}">
                <a16:creationId xmlns:a16="http://schemas.microsoft.com/office/drawing/2014/main" id="{23EB52AF-7DBD-47FF-9AF5-079F63E3D203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3412999" y="1065116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" name="OTLSHAPE_M_0919034465174d95831ba83b5fb466d8_Shape">
            <a:extLst>
              <a:ext uri="{FF2B5EF4-FFF2-40B4-BE49-F238E27FC236}">
                <a16:creationId xmlns:a16="http://schemas.microsoft.com/office/drawing/2014/main" id="{86936634-E94C-4DD8-BA83-E1E0F3588EA5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3413450" y="2781635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2" name="OTLSHAPE_M_df27241a0f5a4e168e61ffe00e5c9d64_Shape">
            <a:extLst>
              <a:ext uri="{FF2B5EF4-FFF2-40B4-BE49-F238E27FC236}">
                <a16:creationId xmlns:a16="http://schemas.microsoft.com/office/drawing/2014/main" id="{C159F3EC-24E5-448F-8ADB-3566D17BE695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6298422" y="4372218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9" name="OTLSHAPE_M_ab96d89bf2b847e48e7415c646aa4e4f_Shape">
            <a:extLst>
              <a:ext uri="{FF2B5EF4-FFF2-40B4-BE49-F238E27FC236}">
                <a16:creationId xmlns:a16="http://schemas.microsoft.com/office/drawing/2014/main" id="{566B2D35-05CC-40EC-93E7-52A1670F5202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6378685" y="1457079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OTLSHAPE_M_efd2a7c98f604fa08a81b5678dc18ebf_Shape">
            <a:extLst>
              <a:ext uri="{FF2B5EF4-FFF2-40B4-BE49-F238E27FC236}">
                <a16:creationId xmlns:a16="http://schemas.microsoft.com/office/drawing/2014/main" id="{DC934600-17D5-4802-AC6B-F91A89E08EDA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6709208" y="192011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0" name="OTLSHAPE_M_950ef341bd1143e397e4ea09582b59f3_Shape">
            <a:extLst>
              <a:ext uri="{FF2B5EF4-FFF2-40B4-BE49-F238E27FC236}">
                <a16:creationId xmlns:a16="http://schemas.microsoft.com/office/drawing/2014/main" id="{28EBA9F2-677E-4C54-AE83-C2B825E638E9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7367548" y="2970219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OTLSHAPE_M_59932cc4fbd4400882d5d37a088d001d_Shape">
            <a:extLst>
              <a:ext uri="{FF2B5EF4-FFF2-40B4-BE49-F238E27FC236}">
                <a16:creationId xmlns:a16="http://schemas.microsoft.com/office/drawing/2014/main" id="{F459C587-0177-47FF-BB8C-C19F201D2D3D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303654" y="3750629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OTLSHAPE_M_e2d3d88c1cf14dcdbf06b056585f48f5_Shape">
            <a:extLst>
              <a:ext uri="{FF2B5EF4-FFF2-40B4-BE49-F238E27FC236}">
                <a16:creationId xmlns:a16="http://schemas.microsoft.com/office/drawing/2014/main" id="{46D04275-BA19-4FC2-868E-9276C3273C2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8313574" y="732070"/>
            <a:ext cx="165100" cy="1651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TLSHAPE_M_617cc119ad104dd19430fd2c321aa0fa_Title">
            <a:extLst>
              <a:ext uri="{FF2B5EF4-FFF2-40B4-BE49-F238E27FC236}">
                <a16:creationId xmlns:a16="http://schemas.microsoft.com/office/drawing/2014/main" id="{D3C5F3A4-3FDB-496E-9837-86FF47416D4C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1806178" y="337787"/>
            <a:ext cx="16510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Mandalorian Civil War 30 BBY</a:t>
            </a:r>
          </a:p>
        </p:txBody>
      </p:sp>
      <p:sp>
        <p:nvSpPr>
          <p:cNvPr id="39" name="OTLSHAPE_M_eeeba7c7211143f199df1e2161a52f0f_Title">
            <a:extLst>
              <a:ext uri="{FF2B5EF4-FFF2-40B4-BE49-F238E27FC236}">
                <a16:creationId xmlns:a16="http://schemas.microsoft.com/office/drawing/2014/main" id="{1544B8CF-0F3C-4162-9417-BFA0B7BA45E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1804374" y="4975420"/>
            <a:ext cx="41275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Moon of Concordia exiled insurgents form Death Watch 30 BBY</a:t>
            </a:r>
          </a:p>
        </p:txBody>
      </p:sp>
      <p:sp>
        <p:nvSpPr>
          <p:cNvPr id="45" name="OTLSHAPE_M_677097c248824bf3adacbaffc6889fab_Title">
            <a:extLst>
              <a:ext uri="{FF2B5EF4-FFF2-40B4-BE49-F238E27FC236}">
                <a16:creationId xmlns:a16="http://schemas.microsoft.com/office/drawing/2014/main" id="{36E84D34-036A-4090-879E-5D5222372822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2891086" y="4379942"/>
            <a:ext cx="13843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Birth of Din Djarin 27 BBY</a:t>
            </a:r>
          </a:p>
        </p:txBody>
      </p:sp>
      <p:sp>
        <p:nvSpPr>
          <p:cNvPr id="48" name="OTLSHAPE_M_afdc8ad81b99456c973208a23e44eeaa_Title">
            <a:extLst>
              <a:ext uri="{FF2B5EF4-FFF2-40B4-BE49-F238E27FC236}">
                <a16:creationId xmlns:a16="http://schemas.microsoft.com/office/drawing/2014/main" id="{BF4176B2-26F8-4BF6-A809-FE40DAE95DC6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3278875" y="3185356"/>
            <a:ext cx="13462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Clone Wars begin 22 BBY</a:t>
            </a:r>
          </a:p>
        </p:txBody>
      </p:sp>
      <p:sp>
        <p:nvSpPr>
          <p:cNvPr id="51" name="OTLSHAPE_M_e8b61a0efc324d8bb7ed712923e5a55c_Title">
            <a:extLst>
              <a:ext uri="{FF2B5EF4-FFF2-40B4-BE49-F238E27FC236}">
                <a16:creationId xmlns:a16="http://schemas.microsoft.com/office/drawing/2014/main" id="{E16D3766-B001-46AC-AAA0-05E9585E1503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3443911" y="3777068"/>
            <a:ext cx="28956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Death Watch partners with Separatists 21 BBY</a:t>
            </a:r>
          </a:p>
        </p:txBody>
      </p:sp>
      <p:sp>
        <p:nvSpPr>
          <p:cNvPr id="54" name="OTLSHAPE_M_ca5e053fe0464cbbbb30191efb77e6ab_Title">
            <a:extLst>
              <a:ext uri="{FF2B5EF4-FFF2-40B4-BE49-F238E27FC236}">
                <a16:creationId xmlns:a16="http://schemas.microsoft.com/office/drawing/2014/main" id="{1301E80E-F925-4F3B-9453-B72535EA25FD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3608947" y="1565864"/>
            <a:ext cx="26670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Death Watch splits with Separatists 20 BBY</a:t>
            </a:r>
          </a:p>
        </p:txBody>
      </p:sp>
      <p:sp>
        <p:nvSpPr>
          <p:cNvPr id="57" name="OTLSHAPE_M_1aee82369e5f4e5c9b18d382fad52cda_Title">
            <a:extLst>
              <a:ext uri="{FF2B5EF4-FFF2-40B4-BE49-F238E27FC236}">
                <a16:creationId xmlns:a16="http://schemas.microsoft.com/office/drawing/2014/main" id="{F8C00CCA-9B0C-4FE5-A397-966E495C1FF3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3609398" y="5382579"/>
            <a:ext cx="33782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Bo-Katan’s Nite Owls splits with Death Watch 19 BBY</a:t>
            </a:r>
          </a:p>
        </p:txBody>
      </p:sp>
      <p:sp>
        <p:nvSpPr>
          <p:cNvPr id="60" name="OTLSHAPE_M_c257d7b454a34781a05a2fa533bf7e8d_Title">
            <a:extLst>
              <a:ext uri="{FF2B5EF4-FFF2-40B4-BE49-F238E27FC236}">
                <a16:creationId xmlns:a16="http://schemas.microsoft.com/office/drawing/2014/main" id="{965A0B78-33E6-4896-B4EC-EE7BECF6CA39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3609849" y="951959"/>
            <a:ext cx="35052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Siege of Mandalore / Night of a Thousand Tears 19 BBY</a:t>
            </a:r>
          </a:p>
        </p:txBody>
      </p:sp>
      <p:sp>
        <p:nvSpPr>
          <p:cNvPr id="63" name="OTLSHAPE_M_0919034465174d95831ba83b5fb466d8_Title">
            <a:extLst>
              <a:ext uri="{FF2B5EF4-FFF2-40B4-BE49-F238E27FC236}">
                <a16:creationId xmlns:a16="http://schemas.microsoft.com/office/drawing/2014/main" id="{363615E8-7964-4388-89F2-2CA6DE7C14F3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3610300" y="2719278"/>
            <a:ext cx="26416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Din </a:t>
            </a:r>
            <a:r>
              <a:rPr kumimoji="0" lang="en-US" sz="1100" b="1" i="0" u="none" strike="noStrike" kern="1200" cap="none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Djarin</a:t>
            </a: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rescued by Death Watch 19 BBY</a:t>
            </a:r>
          </a:p>
        </p:txBody>
      </p:sp>
      <p:sp>
        <p:nvSpPr>
          <p:cNvPr id="66" name="OTLSHAPE_M_df27241a0f5a4e168e61ffe00e5c9d64_Title">
            <a:extLst>
              <a:ext uri="{FF2B5EF4-FFF2-40B4-BE49-F238E27FC236}">
                <a16:creationId xmlns:a16="http://schemas.microsoft.com/office/drawing/2014/main" id="{37EEC9A8-C7B1-42AF-BAE9-603CEE4ADAAA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6495272" y="4309861"/>
            <a:ext cx="2401076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Sabine Wren finds the </a:t>
            </a:r>
            <a:r>
              <a:rPr kumimoji="0" lang="en-US" sz="1100" b="1" i="0" u="none" strike="noStrike" kern="1200" cap="none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Darksaber</a:t>
            </a: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2 BBY</a:t>
            </a:r>
          </a:p>
        </p:txBody>
      </p:sp>
      <p:sp>
        <p:nvSpPr>
          <p:cNvPr id="69" name="OTLSHAPE_M_ab96d89bf2b847e48e7415c646aa4e4f_Title">
            <a:extLst>
              <a:ext uri="{FF2B5EF4-FFF2-40B4-BE49-F238E27FC236}">
                <a16:creationId xmlns:a16="http://schemas.microsoft.com/office/drawing/2014/main" id="{F6A89200-1D29-4CCB-B32B-118E3FD94EEA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575535" y="1343922"/>
            <a:ext cx="3682882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Sabine Wren gives the Darksaber to Bo-Katan </a:t>
            </a:r>
            <a:r>
              <a:rPr kumimoji="0" lang="en-US" sz="1100" b="1" i="0" u="none" strike="noStrike" kern="1200" cap="none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Kryze</a:t>
            </a: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1 BBY</a:t>
            </a:r>
          </a:p>
        </p:txBody>
      </p:sp>
      <p:sp>
        <p:nvSpPr>
          <p:cNvPr id="72" name="OTLSHAPE_M_efd2a7c98f604fa08a81b5678dc18ebf_Title">
            <a:extLst>
              <a:ext uri="{FF2B5EF4-FFF2-40B4-BE49-F238E27FC236}">
                <a16:creationId xmlns:a16="http://schemas.microsoft.com/office/drawing/2014/main" id="{24DBA24B-C859-4DF7-ACC1-715919075B43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6906058" y="78854"/>
            <a:ext cx="11049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Battle of Yavin 0 BBY</a:t>
            </a:r>
          </a:p>
        </p:txBody>
      </p:sp>
      <p:sp>
        <p:nvSpPr>
          <p:cNvPr id="75" name="OTLSHAPE_M_950ef341bd1143e397e4ea09582b59f3_Title">
            <a:extLst>
              <a:ext uri="{FF2B5EF4-FFF2-40B4-BE49-F238E27FC236}">
                <a16:creationId xmlns:a16="http://schemas.microsoft.com/office/drawing/2014/main" id="{2376C355-DD08-4071-A3CE-0EF21DB62D62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7564398" y="2907862"/>
            <a:ext cx="11557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Battle of Jakku 5 ABY</a:t>
            </a:r>
          </a:p>
        </p:txBody>
      </p:sp>
      <p:sp>
        <p:nvSpPr>
          <p:cNvPr id="96" name="OTLSHAPE_M_59932cc4fbd4400882d5d37a088d001d_Title">
            <a:extLst>
              <a:ext uri="{FF2B5EF4-FFF2-40B4-BE49-F238E27FC236}">
                <a16:creationId xmlns:a16="http://schemas.microsoft.com/office/drawing/2014/main" id="{29381315-D9DA-4054-B96D-501836F405F8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8500504" y="3688272"/>
            <a:ext cx="28702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Darksaber resurfaces with Moff Gideon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9 ABY</a:t>
            </a:r>
          </a:p>
        </p:txBody>
      </p:sp>
      <p:sp>
        <p:nvSpPr>
          <p:cNvPr id="99" name="OTLSHAPE_M_e2d3d88c1cf14dcdbf06b056585f48f5_Title">
            <a:extLst>
              <a:ext uri="{FF2B5EF4-FFF2-40B4-BE49-F238E27FC236}">
                <a16:creationId xmlns:a16="http://schemas.microsoft.com/office/drawing/2014/main" id="{FDF86874-9FF7-4E0B-A619-8215A755745D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8510424" y="618913"/>
            <a:ext cx="1748000" cy="34061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Din </a:t>
            </a:r>
            <a:r>
              <a:rPr kumimoji="0" lang="en-US" sz="1100" b="1" i="0" u="none" strike="noStrike" kern="1200" cap="none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Djarin</a:t>
            </a: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meets </a:t>
            </a:r>
            <a:r>
              <a:rPr kumimoji="0" lang="en-US" sz="1100" b="1" i="0" u="none" strike="noStrike" kern="1200" cap="none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Grogu</a:t>
            </a: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9 ABY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F8BDA51-F029-4508-977D-941036CC9CCF}"/>
              </a:ext>
            </a:extLst>
          </p:cNvPr>
          <p:cNvSpPr txBox="1"/>
          <p:nvPr/>
        </p:nvSpPr>
        <p:spPr>
          <a:xfrm>
            <a:off x="1564363" y="2189001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71CDBE5-8454-4242-852D-9EFE2D8B86F9}"/>
              </a:ext>
            </a:extLst>
          </p:cNvPr>
          <p:cNvSpPr txBox="1"/>
          <p:nvPr/>
        </p:nvSpPr>
        <p:spPr>
          <a:xfrm>
            <a:off x="3330581" y="2189001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4C3CC60-7C9A-43D1-B8DA-3100D29F8AD6}"/>
              </a:ext>
            </a:extLst>
          </p:cNvPr>
          <p:cNvSpPr txBox="1"/>
          <p:nvPr/>
        </p:nvSpPr>
        <p:spPr>
          <a:xfrm>
            <a:off x="6634417" y="2189001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01138C3-501F-4316-81F5-82EF1C74E51F}"/>
              </a:ext>
            </a:extLst>
          </p:cNvPr>
          <p:cNvSpPr txBox="1"/>
          <p:nvPr/>
        </p:nvSpPr>
        <p:spPr>
          <a:xfrm>
            <a:off x="8286331" y="2189001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10 ABY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6A4E9BA-CF54-47CE-ADD9-BA11092C029A}"/>
              </a:ext>
            </a:extLst>
          </p:cNvPr>
          <p:cNvCxnSpPr>
            <a:cxnSpLocks/>
          </p:cNvCxnSpPr>
          <p:nvPr/>
        </p:nvCxnSpPr>
        <p:spPr>
          <a:xfrm>
            <a:off x="3363934" y="2202074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D408518-26B3-4C6F-BA41-B5B28D4CBF3B}"/>
              </a:ext>
            </a:extLst>
          </p:cNvPr>
          <p:cNvCxnSpPr>
            <a:cxnSpLocks/>
          </p:cNvCxnSpPr>
          <p:nvPr/>
        </p:nvCxnSpPr>
        <p:spPr>
          <a:xfrm>
            <a:off x="8319688" y="2202074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F3E5A51-3014-46A5-A626-FCB42E0E5B18}"/>
              </a:ext>
            </a:extLst>
          </p:cNvPr>
          <p:cNvCxnSpPr>
            <a:cxnSpLocks/>
          </p:cNvCxnSpPr>
          <p:nvPr/>
        </p:nvCxnSpPr>
        <p:spPr>
          <a:xfrm>
            <a:off x="6667770" y="2202074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FB86E32-404B-42F8-ABDC-1A5E9E761AC7}"/>
              </a:ext>
            </a:extLst>
          </p:cNvPr>
          <p:cNvCxnSpPr>
            <a:cxnSpLocks/>
          </p:cNvCxnSpPr>
          <p:nvPr/>
        </p:nvCxnSpPr>
        <p:spPr>
          <a:xfrm>
            <a:off x="1597716" y="2202074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E92ABAE8-2226-4A2A-9EB3-79F513B2F64D}"/>
              </a:ext>
            </a:extLst>
          </p:cNvPr>
          <p:cNvSpPr txBox="1"/>
          <p:nvPr/>
        </p:nvSpPr>
        <p:spPr>
          <a:xfrm>
            <a:off x="4982499" y="2189001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10 BBY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3CB7A3E-3F0C-4FB5-B265-8317B1B3ABCB}"/>
              </a:ext>
            </a:extLst>
          </p:cNvPr>
          <p:cNvCxnSpPr>
            <a:cxnSpLocks/>
          </p:cNvCxnSpPr>
          <p:nvPr/>
        </p:nvCxnSpPr>
        <p:spPr>
          <a:xfrm>
            <a:off x="5015852" y="2202074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CE863EF3-C6CF-4CF0-B31D-10C5A878C12A}"/>
              </a:ext>
            </a:extLst>
          </p:cNvPr>
          <p:cNvSpPr txBox="1"/>
          <p:nvPr/>
        </p:nvSpPr>
        <p:spPr>
          <a:xfrm>
            <a:off x="9896481" y="2189001"/>
            <a:ext cx="855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20 ABY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839BC68-CEB1-4BC7-9815-06C787F21CC3}"/>
              </a:ext>
            </a:extLst>
          </p:cNvPr>
          <p:cNvCxnSpPr>
            <a:cxnSpLocks/>
          </p:cNvCxnSpPr>
          <p:nvPr/>
        </p:nvCxnSpPr>
        <p:spPr>
          <a:xfrm>
            <a:off x="9929834" y="2202074"/>
            <a:ext cx="0" cy="2508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8B6F5B2-C2B8-4E7B-9ECE-3907E1E2244D}"/>
              </a:ext>
            </a:extLst>
          </p:cNvPr>
          <p:cNvSpPr/>
          <p:nvPr/>
        </p:nvSpPr>
        <p:spPr>
          <a:xfrm>
            <a:off x="8623848" y="5218001"/>
            <a:ext cx="3307780" cy="1369038"/>
          </a:xfrm>
          <a:prstGeom prst="roundRect">
            <a:avLst>
              <a:gd name="adj" fmla="val 7047"/>
            </a:avLst>
          </a:prstGeom>
          <a:solidFill>
            <a:schemeClr val="accent6">
              <a:lumMod val="75000"/>
              <a:alpha val="59000"/>
            </a:schemeClr>
          </a:solidFill>
          <a:ln w="47625">
            <a:solidFill>
              <a:schemeClr val="accent6">
                <a:lumMod val="60000"/>
                <a:lumOff val="4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Planet: </a:t>
            </a:r>
            <a:r>
              <a:rPr lang="en-US" sz="1400" dirty="0">
                <a:solidFill>
                  <a:srgbClr val="ED7D31">
                    <a:lumMod val="60000"/>
                    <a:lumOff val="40000"/>
                  </a:srgbClr>
                </a:solidFill>
                <a:latin typeface="Montserrat" panose="02000505000000020004" pitchFamily="2" charset="0"/>
              </a:rPr>
              <a:t>Coruscant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lvl="0" fontAlgn="base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Region: </a:t>
            </a:r>
            <a:r>
              <a:rPr lang="en-US" sz="1400" dirty="0">
                <a:solidFill>
                  <a:srgbClr val="ED7D31">
                    <a:lumMod val="60000"/>
                    <a:lumOff val="40000"/>
                  </a:srgbClr>
                </a:solidFill>
                <a:latin typeface="Montserrat" panose="02000505000000020004" pitchFamily="2" charset="0"/>
              </a:rPr>
              <a:t>Coruscant system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Class: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Terrestrial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Atmosphere: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Breathable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Primary Terrain: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" panose="02000505000000020004" pitchFamily="2" charset="0"/>
              </a:rPr>
              <a:t>Urban cityscape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pic>
        <p:nvPicPr>
          <p:cNvPr id="115" name="Picture 114" descr="Made with Office Timeline">
            <a:extLst>
              <a:ext uri="{FF2B5EF4-FFF2-40B4-BE49-F238E27FC236}">
                <a16:creationId xmlns:a16="http://schemas.microsoft.com/office/drawing/2014/main" id="{8F7C5506-CA3C-4BC7-9A56-F393BB7AE98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644" y="4791571"/>
            <a:ext cx="2072994" cy="36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066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MuMiIsIk9yaWdpbmFsQXNzZW1ibHlWZXJzaW9uIjoiNS4wMC4wMS4wMCIsIkVkaXRpb24iOiJQcm8iLCJJc1BsdXNFZGl0aW9uIjp0cnVlLCJJc1Byb0VkaXRpb24iOnRydWV9LCJFZmZlY3QiOjAsIlN0eWxlIjp7IiRpZCI6IjMiLCJUaW1lYmFuZFN0eWxlIjp7IiRpZCI6IjQiLCJTY2FsZU1hcmtpbmciOjAsIlNoYXBlIjowLCJTaGFwZVN0eWxlIjp7IiRpZCI6IjUiLCJNYXJnaW4iOnsiJGlkIjoiNiIsIlRvcCI6MCwiTGVmdCI6MTIsIlJpZ2h0IjoxMiwiQm90dG9tIjowfSwiUGFkZGluZyI6eyIkaWQiOiI3IiwiVG9wIjo3LCJMZWZ0IjowLCJSaWdodCI6MCwiQm90dG9tIjo3fSwiQmFja2dyb3VuZCI6eyIkaWQiOiI4IiwiQ29sb3IiOnsiJGlkIjoiOSIsIkEiOjI0NCwiUiI6MzMsIkciOjQyLCJCIjo1OH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A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zMywiRyI6NDIsIkIiOjU4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AsIlRvZGF5TWFya2VyUG9zaXRpb24iOjAsIlF1aWNrUG9zaXRpb24iOjMsIkFic29sdXRlUG9zaXRpb24iOjIxNi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xNC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I1NSwiRyI6MjU1LCJCIjoyNTV9fSwiTGluZVdlaWdodCI6MS4wLCJMaW5lVHlwZSI6MCwiUGFyZW50U3R5bGUiOm51bGx9LCJJc0JlbG93VGltZWJhbmQiOmZhbHNlLCJQb3NpdGlvbk9uVGFzayI6MCwiSGlkZURhdGUiOmZhbHNlLCJTaGFwZVNpemUiOjA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yMzEsIkciOjIzMCwiQiI6MjMwfX0sIklzVmlzaWJsZSI6dHJ1ZSwiV2lkdGgiOjEyLjAsIkhlaWdodCI6MTQ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Nb250c2VycmF0IiwiSXNCb2xkIjp0cnVlLCJJc0l0YWxpYyI6ZmFsc2UsIklzVW5kZXJsaW5lZCI6ZmFsc2UsIlBhcmVudFN0eWxlIjpudWxsfSwiQXV0b1NpemUiOjAsIkZvcmVncm91bmQiOnsiJGlkIjoiNjkiLCJDb2xvciI6eyIkaWQiOiI3MCIsIkEiOjI1NSwiUiI6MjMxLCJHIjoyMzAsIkIiOjIzMH19LCJNYXhXaWR0aCI6MjAwLjAsIk1heEhlaWdodCI6IkluZmluaXR5IiwiU21hcnRGb3JlZ3JvdW5kSXNBY3RpdmUiOmZhbHNlLCJIb3Jpem9udGFsQWxpZ25tZW50Ijox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mZhbHNlLCJXaWR0aCI6MC4wLCJIZWlnaHQiOjAuMCwiQm9yZGVyU3R5bGUiOm51bGwsIlBhcmVudFN0eWxlIjpudWxsfSwiRGF0ZUZvcm1hdCI6eyIkaWQiOiI4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MiIsIkZvcm1hdCI6MCwiSXNWaXNpYmxlIjpmYWxzZSwiTGFzdEtub3duVmlzaWJpbGl0eVN0YXRlIjpmYWxzZX0sIklzVmlzaWJsZSI6dHJ1ZSwiUGFyZW50U3R5bGUiOm51bGx9LCJEZWZhdWx0VGFza1N0eWxlIjp7IiRpZCI6IjgzIiwiU2hhcGUiOjYsIlNoYXBlVGhpY2tuZXNzIjoxLCJEdXJhdGlvbkZvcm1hdCI6MCwiSW5jbHVkZU5vbldvcmtpbmdEYXlzSW5EdXJhdGlvbiI6ZmFsc2UsIlBlcmNlbnRhZ2VDb21wbGV0ZVN0eWxlIjp7IiRpZCI6Ijg0IiwiRm9udFNldHRpbmdzIjp7IiRpZCI6Ijg1IiwiRm9udFNpemUiOjEwLCJGb250TmFtZSI6IkNhbGlicmkiLCJJc0JvbGQiOmZhbHNlLCJJc0l0YWxpYyI6ZmFsc2UsIklzVW5kZXJsaW5lZCI6ZmFsc2UsIlBhcmVudFN0eWxlIjpudWxsfSwiQXV0b1NpemUiOjAsIkZvcmVncm91bmQiOnsiJGlkIjoiODYiLCJDb2xvciI6eyIkaWQiOiI4Ny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IsIkVuZERhdGVQb3NpdGlvbiI6MiwiRGF0ZUlzVmlzaWJsZSI6dHJ1ZSwiVGl0bGVQb3NpdGlvbiI6NCwiRHVyYXRpb25Qb3NpdGlvbiI6NiwiUGVyY2VudGFnZUNvbXBsZXRlZFBvc2l0aW9uIjo2LCJTcGFjaW5nIjo1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I1NCwiRyI6MTg2LCJCIjoxMH19LCJJc1Zpc2libGUiOnRydWUsIldpZHRoIjowLjAsIkhlaWdodCI6MTYuMCwiQm9yZGVyU3R5bGUiOnsiJGlkIjoiMTA5IiwiTGluZUNvbG9yIjp7IiRpZCI6IjExMCIsIiR0eXBlIjoiTkxSRS5Db21tb24uRG9tLlNvbGlkQ29sb3JCcnVzaCwgTkxSRS5Db21tb24iLCJDb2xvciI6eyIkaWQiOiIxMTEiLCJBIjoyNTUsIlIiOjI1NSwiRyI6MCwiQiI6MH19LCJMaW5lV2VpZ2h0IjowLjAsIkxpbmVUeXBlIjowLCJQYXJlbnRTdHlsZSI6bnVsbH0sIlBhcmVudFN0eWxlIjpudWxsfSwiVGl0bGVTdHlsZSI6eyIkaWQiOiIxMTIiLCJGb250U2V0dGluZ3MiOnsiJGlkIjoiMTEzIiwiRm9udFNpemUiOjExLCJGb250TmFtZSI6Ik1vbnRzZXJyYXQiLCJJc0JvbGQiOnRydWUsIklzSXRhbGljIjpmYWxzZSwiSXNVbmRlcmxpbmVkIjpmYWxzZSwiUGFyZW50U3R5bGUiOm51bGx9LCJBdXRvU2l6ZSI6MCwiRm9yZWdyb3VuZCI6eyIkaWQiOiIxMTQiLCJDb2xvciI6eyIkaWQiOiIxMTUiLCJBIjoyNTUsIlIiOjI1NCwiRyI6MTg2LCJCIjox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3IiwiRm9ybWF0IjowLCJJc1Zpc2libGUiOmZhbHNlLCJMYXN0S25vd25WaXNpYmlsaXR5U3RhdGUiOmZhbHNlfSwiSXNWaXNpYmxlIjp0cnVlLCJQYXJlbnRTdHlsZSI6bnVsbCwiX2V4cGxpY2l0bHlTZXQiOnsiJGlkIjoiMTI4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dyaWRsaW5lUGFuZWxTdHlsZSI6eyIkaWQiOiIxMjkiLCJHcmlkbGluZVN0eWxlIjp7IiRpZCI6IjEzMCIsIkxpbmVDb2xvciI6eyIkaWQiOiIxMzEiLCIkdHlwZSI6Ik5MUkUuQ29tbW9uLkRvbS5Tb2xpZENvbG9yQnJ1c2gsIE5MUkUuQ29tbW9uIiwiQ29sb3IiOnsiJGlkIjoiMTMyIiwiQSI6MzgsIlIiOjkxLCJHIjoxNTUsIkIiOjIxM319LCJMaW5lV2VpZ2h0IjoxLjAsIkxpbmVUeXBlIjowLCJQYXJlbnRTdHlsZSI6bnVsbH0sIk1hcmdpbiI6eyIkaWQiOiIxMzMiLCJUb3AiOjAsIkxlZnQiOjAsIlJpZ2h0IjowLCJCb3R0b20iOjB9LCJQYWRkaW5nIjp7IiRpZCI6IjEzNCIsIlRvcCI6MCwiTGVmdCI6MCwiUmlnaHQiOjAsIkJvdHRvbSI6MH0sIkJhY2tncm91bmQiOm51bGwsIklzVmlzaWJsZSI6dHJ1ZSwiV2lkdGgiOjAuMCwiSGVpZ2h0IjowLjAsIkJvcmRlclN0eWxlIjp7IiRpZCI6IjEzNSIsIkxpbmVDb2xvciI6bnVsbCwiTGluZVdlaWdodCI6MC4wLCJMaW5lVHlwZSI6MCwiUGFyZW50U3R5bGUiOm51bGx9LCJQYXJlbnRTdHlsZSI6bnVsbH0sIlNob3dFbGFwc2VkVGltZUdyYWRpZW50U3R5bGUiOmZhbHNlLCJEZWZhdWx0U3dpbWxhbmVTdHlsZSI6eyIkaWQiOiIxMzYiLCJIZWFkZXJTdHlsZSI6eyIkaWQiOiIxMzciLCJUZXh0U3R5bGUiOnsiJGlkIjoiMTM4IiwiRm9udFNldHRpbmdzIjp7IiRpZCI6IjEzOSIsIkZvbnRTaXplIjoxMiwiRm9udE5hbWUiOiJDYWxpYnJpIiwiSXNCb2xkIjpmYWxzZSwiSXNJdGFsaWMiOmZhbHNlLCJJc1VuZGVybGluZWQiOmZhbHNlLCJQYXJlbnRTdHlsZSI6bnVsbH0sIkF1dG9TaXplIjowLCJGb3JlZ3JvdW5kIjp7IiRpZCI6IjE0MCIsIkNvbG9yIjp7IiRpZCI6IjE0MSIsIkEiOjI1NSwiUiI6MzIsIkciOjU2LCJCIjoxMDB9fSwiTWF4V2lkdGgiOjAuMCwiTWF4SGVpZ2h0IjowLjAsIlNtYXJ0Rm9yZWdyb3VuZElzQWN0aXZlIjpmYWxzZSwiSG9yaXpvbnRhbEFsaWdubWVudCI6MCwiVmVydGljYWxBbGlnbm1lbnQiOjAsIlNtYXJ0Rm9yZWdyb3VuZCI6bnVsbCwiQmFja2dyb3VuZEZpbGxUeXBlIjowLCJNYXJnaW4iOnsiJGlkIjoiMTQyIiwiVG9wIjowLCJMZWZ0IjowLCJSaWdodCI6MCwiQm90dG9tIjowfSwiUGFkZGluZyI6eyIkaWQiOiIxNDMiLCJUb3AiOjAsIkxlZnQiOjAsIlJpZ2h0IjowLCJCb3R0b20iOjB9LCJCYWNrZ3JvdW5kIjpudWxsLCJJc1Zpc2libGUiOmZhbHNlLCJXaWR0aCI6MC4wLCJIZWlnaHQiOjAuMCwiQm9yZGVyU3R5bGUiOm51bGwsIlBhcmVudFN0eWxlIjpudWxsfSwiUmVjdGFuZ2xlU3R5bGUiOnsiJGlkIjoiMTQ0IiwiTWFyZ2luIjp7IiRpZCI6IjE0NSIsIlRvcCI6MCwiTGVmdCI6MCwiUmlnaHQiOjAsIkJvdHRvbSI6MH0sIlBhZGRpbmciOnsiJGlkIjoiMTQ2IiwiVG9wIjowLCJMZWZ0IjowLCJSaWdodCI6MCwiQm90dG9tIjowfSwiQmFja2dyb3VuZCI6eyIkaWQiOiIxNDciLCJDb2xvciI6eyIkaWQiOiIxNDgiLCJBIjoxMjcsIlIiOjkxLCJHIjoxNTUsIkIiOjIxM319LCJJc1Zpc2libGUiOmZhbHNlLCJXaWR0aCI6MC4wLCJIZWlnaHQiOjAuMCwiQm9yZGVyU3R5bGUiOnsiJGlkIjoiMTQ5IiwiTGluZUNvbG9yIjp7IiRpZCI6IjE1MCIsIiR0eXBlIjoiTkxSRS5Db21tb24uRG9tLlNvbGlkQ29sb3JCcnVzaCwgTkxSRS5Db21tb24iLCJDb2xvciI6eyIkaWQiOiIxNTEiLCJBIjoyNTUsIlIiOjI1NSwiRyI6MCwiQiI6MH19LCJMaW5lV2VpZ2h0IjowLjAsIkxpbmVUeXBlIjowLCJQYXJlbnRTdHlsZSI6bnVsbH0sIlBhcmVudFN0eWxlIjpudWxsfSwiTWFyZ2luIjp7IiRpZCI6IjE1MiIsIlRvcCI6MCwiTGVmdCI6MCwiUmlnaHQiOjAsIkJvdHRvbSI6MH0sIlBhZGRpbmciOnsiJGlkIjoiMTUzIiwiVG9wIjowLCJMZWZ0IjowLCJSaWdodCI6MCwiQm90dG9tIjowfSwiQmFja2dyb3VuZCI6bnVsbCwiSXNWaXNpYmxlIjp0cnVlLCJXaWR0aCI6MC4wLCJIZWlnaHQiOjAuMCwiQm9yZGVyU3R5bGUiOm51bGwsIlBhcmVudFN0eWxlIjpudWxsfSwiQmFja2dyb3VuZFN0eWxlIjp7IiRpZCI6IjE1NCIsIk1hcmdpbiI6eyIkaWQiOiIxNTUiLCJUb3AiOjAsIkxlZnQiOjAsIlJpZ2h0IjowLCJCb3R0b20iOjB9LCJQYWRkaW5nIjp7IiRpZCI6IjE1NiIsIlRvcCI6MCwiTGVmdCI6MCwiUmlnaHQiOjAsIkJvdHRvbSI6MH0sIkJhY2tncm91bmQiOnsiJGlkIjoiMTU3IiwiQ29sb3IiOnsiJGlkIjoiMTU4IiwiQSI6MzgsIlIiOjkxLCJHIjoxNTUsIkIiOjIxM319LCJJc1Zpc2libGUiOnRydWUsIldpZHRoIjowLjAsIkhlaWdodCI6MC4wLCJCb3JkZXJTdHlsZSI6eyIkaWQiOiIxNTkiLCJMaW5lQ29sb3IiOnsiJGlkIjoiMTYwIiwiJHR5cGUiOiJOTFJFLkNvbW1vbi5Eb20uU29saWRDb2xvckJydXNoLCBOTFJFLkNvbW1vbiIsIkNvbG9yIjp7IiRpZCI6IjE2MSIsIkEiOjI1NSwiUiI6MjU1LCJHIjowLCJCIjowfX0sIkxpbmVXZWlnaHQiOjAuMCwiTGluZVR5cGUiOjAsIlBhcmVudFN0eWxlIjpudWxsfSwiUGFyZW50U3R5bGUiOm51bGx9LCJJc0Fib3ZlVGltZWJhbmQiOmZhbHNlLCJNYXJnaW4iOnsiJGlkIjoiMTYyIiwiVG9wIjowLCJMZWZ0IjowLCJSaWdodCI6MCwiQm90dG9tIjowfSwiUGFkZGluZyI6eyIkaWQiOiIxNjMiLCJUb3AiOjAsIkxlZnQiOjAsIlJpZ2h0IjowLCJCb3R0b20iOjB9LCJJc1Zpc2libGUiOnRydWUsIldpZHRoIjowLjAsIkhlaWdodCI6MC4wLCJCb3JkZXJTdHlsZSI6bnVsbCwiUGFyZW50U3R5bGUiOm51bGx9fSwiU2NhbGUiOnsiJGlkIjoiMTY0IiwiU3RhcnREYXRlIjoiMjAxMC0wMS0wMVQyMzo1OTowMCIsIkVuZERhdGUiOiIyMDkwLTAxLTI0VDIzOjU5OjAwIiwiRm9ybWF0IjoiTU1NIiwiVHlwZSI6NCwiQXV0b0RhdGVSYW5nZSI6ZmFsc2UsIldvcmtpbmdEYXlzIjozMSwiRmlzY2FsWWVhciI6eyIkaWQiOiIxNjUiLCJTdGFydE1vbnRoIjoxLCJVc2VTdGFydGluZ1llYXJGb3JOdW1iZXJpbmciOnRydWUsIlNob3dGaXNjYWxZZWFyTGFiZWwiOnRydWV9LCJUb2RheU1hcmtlclRleHQiOiJUb2RheSIsIkF1dG9TY2FsZVR5cGUiOmZhbHNlfSwiTWlsZXN0b25lcyI6W3siJGlkIjoiMTY2IiwiRGF0ZSI6IjIwMTUtMDEtMDVUMjM6NTk6MDAiLCJTdHlsZSI6eyIkaWQiOiIxNjciLCJTaGFwZSI6MTQsIkNvbm5lY3Rvck1hcmdpbiI6eyIkcmVmIjoiNTQifSwiQ29ubmVjdG9yU3R5bGUiOnsiJGlkIjoiMTY4IiwiTGluZUNvbG9yIjp7IiRpZCI6IjE2OSIsIiR0eXBlIjoiTkxSRS5Db21tb24uRG9tLlNvbGlkQ29sb3JCcnVzaCwgTkxSRS5Db21tb24iLCJDb2xvciI6eyIkaWQiOiIxNzAiLCJBIjoxMjcsIlIiOjI1NSwiRyI6MTkyLCJCIjowfX0sIkxpbmVXZWlnaHQiOjEuMCwiTGluZVR5cGUiOjAsIlBhcmVudFN0eWxlIjpudWxsfSwiSXNCZWxvd1RpbWViYW5kIjpmYWxzZSwiUG9zaXRpb25PblRhc2siOjAsIkhpZGVEYXRlIjpmYWxzZSwiU2hhcGVTaXplIjowLCJTcGFjaW5nIjoxLjAsIlBhZGRpbmciOnsiJHJlZiI6IjU4In0sIlNoYXBlU3R5bGUiOnsiJGlkIjoiMTcxIiwiTWFyZ2luIjp7IiRyZWYiOiI2MCJ9LCJQYWRkaW5nIjp7IiRyZWYiOiI2MSJ9LCJCYWNrZ3JvdW5kIjp7IiRpZCI6IjE3MiIsIkNvbG9yIjp7IiRpZCI6IjE3MyIsIkEiOjI1NSwiUiI6MjU1LCJHIjoxOTIsIkIiOjB9fSwiSXNWaXNpYmxlIjp0cnVlLCJXaWR0aCI6MTIuMCwiSGVpZ2h0IjoxNC4wLCJCb3JkZXJTdHlsZSI6eyIkaWQiOiIxNzQiLCJMaW5lQ29sb3IiOnsiJGlkIjoiMTc1IiwiJHR5cGUiOiJOTFJFLkNvbW1vbi5Eb20uU29saWRDb2xvckJydXNoLCBOTFJFLkNvbW1vbiIsIkNvbG9yIjp7IiRpZCI6IjE3NiIsIkEiOjI1NSwiUiI6MjU1LCJHIjowLCJCIjowfX0sIkxpbmVXZWlnaHQiOjAuMCwiTGluZVR5cGUiOjAsIlBhcmVudFN0eWxlIjpudWxsfSwiUGFyZW50U3R5bGUiOm51bGx9LCJUaXRsZVN0eWxlIjp7IiRpZCI6IjE3NyIsIkZvbnRTZXR0aW5ncyI6eyIkaWQiOiIxNzgiLCJGb250U2l6ZSI6MTEsIkZvbnROYW1lIjoiTW9udHNlcnJhdCIsIklzQm9sZCI6dHJ1ZSwiSXNJdGFsaWMiOmZhbHNlLCJJc1VuZGVybGluZWQiOmZhbHNlLCJQYXJlbnRTdHlsZSI6bnVsbH0sIkF1dG9TaXplIjowLCJGb3JlZ3JvdW5kIjp7IiRpZCI6IjE3OSIsIkNvbG9yIjp7IiRpZCI6IjE4MCIsIkEiOjI1NSwiUiI6MjU1LCJHIjoxOTIsIkIiOjB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GlkIjoiMTgxIiwiQ29sb3IiOnsiJGlkIjoiMTgyIiwiQSI6MCwiUiI6MjU1LCJHIjoyNTUsIkIiOjI1NX19LCJJc1Zpc2libGUiOnRydWUsIldpZHRoIjowLjAsIkhlaWdodCI6MC4wLCJCb3JkZXJTdHlsZSI6eyIkaWQiOiIxODMiLCJMaW5lQ29sb3IiOm51bGwsIkxpbmVXZWlnaHQiOjAuMCwiTGluZVR5cGUiOjAsIlBhcmVudFN0eWxlIjpudWxsfSwiUGFyZW50U3R5bGUiOm51bGx9LCJEYXRlU3R5bGUiOnsiJGlkIjoiMTg0IiwiRm9udFNldHRpbmdzIjp7IiRpZCI6IjE4NSIsIkZvbnRTaXplIjoxMCwiRm9udE5hbWUiOiJDYWxpYnJpIiwiSXNCb2xkIjpmYWxzZSwiSXNJdGFsaWMiOmZhbHNlLCJJc1VuZGVybGluZWQiOmZhbHNlLCJQYXJlbnRTdHlsZSI6bnVsbH0sIkF1dG9TaXplIjowLCJGb3JlZ3JvdW5kIjp7IiRpZCI6IjE4NiIsIkNvbG9yIjp7IiRpZCI6IjE4Ny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GlkIjoiMTg4IiwiQ29sb3IiOnsiJGlkIjoiMTg5IiwiQSI6MCwiUiI6MjU1LCJHIjoyNTUsIkIiOjI1NX19LCJJc1Zpc2libGUiOmZhbHNlLCJXaWR0aCI6MC4wLCJIZWlnaHQiOjAuMCwiQm9yZGVyU3R5bGUiOnsiJGlkIjoiMTkwIiwiTGluZUNvbG9yIjpudWxsLCJMaW5lV2VpZ2h0IjowLjAsIkxpbmVUeXBlIjowLCJQYXJlbnRTdHlsZSI6bnVsbH0sIlBhcmVudFN0eWxlIjpudWxsfSwiRGF0ZUZvcm1hdCI6eyIkaWQiOiIxO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yIiwiRm9ybWF0IjowLCJJc1Zpc2libGUiOmZhbHNlLCJMYXN0S25vd25WaXNpYmlsaXR5U3RhdGUiOmZhbHNlfSwiSXNWaXNpYmxlIjp0cnVlLCJQYXJlbnRTdHlsZSI6bnVsbH0sIkluZGV4IjozLCJQZXJjZW50YWdlQ29tcGxldGUiOm51bGwsIlBvc2l0aW9uIjp7IlJhdGlvIjowLjI2MDcxMzkyMDgxNzM2OTEsIklzQ3VzdG9tIjp0cnVlfSwiRGF0ZUZvcm1hdCI6eyIkcmVmIjoiMTkxIn0sIldlZWtOdW1iZXJpbmciOnsiJGlkIjoiMTkzIiwiRm9ybWF0IjowLCJJc1Zpc2libGUiOmZhbHNlLCJMYXN0S25vd25WaXNpYmlsaXR5U3RhdGUiOmZhbHNlfSwiUmVsYXRlZFRhc2tJZCI6IjAwMDAwMDAwLTAwMDAtMDAwMC0wMDAwLTAwMDAwMDAwMDAwMCIsIklkIjoiN2I3Yjg1NjctOTU5MC00MmRlLWFmZWQtZTQxMjdiMThiM2I5IiwiSW1wb3J0SWQiOm51bGwsIlRpdGxlIjoiVGhlIFBoYW50b20gTWVuYWNlICgzMiBCQlkpIiwiTm90ZSI6bnVsbCwiSHlwZXJsaW5rIjp7IiRpZCI6IjE5NCIsIkFkZHJlc3MiOm51bGwsIlN1YkFkZHJlc3MiOm51bGx9LCJJc0NoYW5nZWQiOmZhbHNlLCJJc05ldyI6ZmFsc2V9LHsiJGlkIjoiMTk1IiwiRGF0ZSI6IjIwMjMtMDctMDNUMjM6NTk6MDAiLCJTdHlsZSI6eyIkaWQiOiIxOTYiLCJTaGFwZSI6MTQsIkNvbm5lY3Rvck1hcmdpbiI6eyIkcmVmIjoiNTQifSwiQ29ubmVjdG9yU3R5bGUiOnsiJGlkIjoiMTk3IiwiTGluZUNvbG9yIjp7IiRpZCI6IjE5OCIsIiR0eXBlIjoiTkxSRS5Db21tb24uRG9tLlNvbGlkQ29sb3JCcnVzaCwgTkxSRS5Db21tb24iLCJDb2xvciI6eyIkaWQiOiIxOTkiLCJBIjoxMjcsIlIiOjI1NSwiRyI6MTkyLCJCIjowfX0sIkxpbmVXZWlnaHQiOjEuMCwiTGluZVR5cGUiOjAsIlBhcmVudFN0eWxlIjpudWxsfSwiSXNCZWxvd1RpbWViYW5kIjp0cnVlLCJQb3NpdGlvbk9uVGFzayI6MCwiSGlkZURhdGUiOmZhbHNlLCJTaGFwZVNpemUiOjAsIlNwYWNpbmciOjEuMCwiUGFkZGluZyI6eyIkcmVmIjoiNTgifSwiU2hhcGVTdHlsZSI6eyIkaWQiOiIyMDAiLCJNYXJnaW4iOnsiJHJlZiI6IjYwIn0sIlBhZGRpbmciOnsiJHJlZiI6IjYxIn0sIkJhY2tncm91bmQiOnsiJGlkIjoiMjAxIiwiQ29sb3IiOnsiJGlkIjoiMjAyIiwiQSI6MjU1LCJSIjoyNTUsIkciOjE5MiwiQiI6MH19LCJJc1Zpc2libGUiOnRydWUsIldpZHRoIjoxMi4wLCJIZWlnaHQiOjE0LjAsIkJvcmRlclN0eWxlIjp7IiRpZCI6IjIwMyIsIkxpbmVDb2xvciI6eyIkaWQiOiIyMDQiLCIkdHlwZSI6Ik5MUkUuQ29tbW9uLkRvbS5Tb2xpZENvbG9yQnJ1c2gsIE5MUkUuQ29tbW9uIiwiQ29sb3IiOnsiJGlkIjoiMjA1IiwiQSI6MjU1LCJSIjoyNTUsIkciOjAsIkIiOjB9fSwiTGluZVdlaWdodCI6MC4wLCJMaW5lVHlwZSI6MCwiUGFyZW50U3R5bGUiOm51bGx9LCJQYXJlbnRTdHlsZSI6bnVsbH0sIlRpdGxlU3R5bGUiOnsiJGlkIjoiMjA2IiwiRm9udFNldHRpbmdzIjp7IiRpZCI6IjIwNyIsIkZvbnRTaXplIjoxMSwiRm9udE5hbWUiOiJNb250c2VycmF0IiwiSXNCb2xkIjp0cnVlLCJJc0l0YWxpYyI6ZmFsc2UsIklzVW5kZXJsaW5lZCI6ZmFsc2UsIlBhcmVudFN0eWxlIjpudWxsfSwiQXV0b1NpemUiOjAsIkZvcmVncm91bmQiOnsiJGlkIjoiMjA4IiwiQ29sb3IiOnsiJGlkIjoiMjA5IiwiQSI6MjU1LCJSIjoyNTUsIkciOjE5MiwiQiI6MH19LCJNYXhXaWR0aCI6MjAwLjAsIk1heEhlaWdodCI6IkluZmluaXR5IiwiU21hcnRGb3JlZ3JvdW5kSXNBY3RpdmUiOmZhbHNlLCJIb3Jpem9udGFsQWxpZ25tZW50IjoxLCJWZXJ0aWNhbEFsaWdubWVudCI6MCwiU21hcnRGb3JlZ3JvdW5kIjpudWxsLCJCYWNrZ3JvdW5kRmlsbFR5cGUiOjAsIk1hcmdpbiI6eyIkcmVmIjoiNzEifSwiUGFkZGluZyI6eyIkcmVmIjoiNzIifSwiQmFja2dyb3VuZCI6eyIkaWQiOiIyMTAiLCJDb2xvciI6eyIkaWQiOiIyMTEiLCJBIjowLCJSIjoyNTUsIkciOjI1NSwiQiI6MjU1fX0sIklzVmlzaWJsZSI6dHJ1ZSwiV2lkdGgiOjAuMCwiSGVpZ2h0IjowLjAsIkJvcmRlclN0eWxlIjp7IiRpZCI6IjIxMiIsIkxpbmVDb2xvciI6bnVsbCwiTGluZVdlaWdodCI6MC4wLCJMaW5lVHlwZSI6MCwiUGFyZW50U3R5bGUiOm51bGx9LCJQYXJlbnRTdHlsZSI6bnVsbH0sIkRhdGVTdHlsZSI6eyIkaWQiOiIyMTMiLCJGb250U2V0dGluZ3MiOnsiJGlkIjoiMjE0IiwiRm9udFNpemUiOjEwLCJGb250TmFtZSI6IkNhbGlicmkiLCJJc0JvbGQiOmZhbHNlLCJJc0l0YWxpYyI6ZmFsc2UsIklzVW5kZXJsaW5lZCI6ZmFsc2UsIlBhcmVudFN0eWxlIjpudWxsfSwiQXV0b1NpemUiOjAsIkZvcmVncm91bmQiOnsiJGlkIjoiMjE1IiwiQ29sb3IiOnsiJGlkIjoiMjE2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aWQiOiIyMTciLCJDb2xvciI6eyIkaWQiOiIyMTgiLCJBIjowLCJSIjoyNTUsIkciOjI1NSwiQiI6MjU1fX0sIklzVmlzaWJsZSI6ZmFsc2UsIldpZHRoIjowLjAsIkhlaWdodCI6MC4wLCJCb3JkZXJTdHlsZSI6eyIkaWQiOiIyMTkiLCJMaW5lQ29sb3IiOm51bGwsIkxpbmVXZWlnaHQiOjAuMCwiTGluZVR5cGUiOjAsIlBhcmVudFN0eWxlIjpudWxsfSwiUGFyZW50U3R5bGUiOm51bGx9LCJEYXRlRm9ybWF0Ijp7IiRyZWYiOiIxOTEifSwiV2Vla051bWJlcmluZyI6eyIkaWQiOiIyMjAiLCJGb3JtYXQiOjAsIklzVmlzaWJsZSI6ZmFsc2UsIkxhc3RLbm93blZpc2liaWxpdHlTdGF0ZSI6ZmFsc2V9LCJJc1Zpc2libGUiOnRydWUsIlBhcmVudFN0eWxlIjpudWxsfSwiSW5kZXgiOjQsIlBlcmNlbnRhZ2VDb21wbGV0ZSI6bnVsbCwiUG9zaXRpb24iOnsiUmF0aW8iOjAuMjAxMzMzOTcxOTAyOTM3NTksIklzQ3VzdG9tIjp0cnVlfSwiRGF0ZUZvcm1hdCI6eyIkcmVmIjoiMTkxIn0sIldlZWtOdW1iZXJpbmciOnsiJGlkIjoiMjIxIiwiRm9ybWF0IjowLCJJc1Zpc2libGUiOmZhbHNlLCJMYXN0S25vd25WaXNpYmlsaXR5U3RhdGUiOmZhbHNlfSwiUmVsYXRlZFRhc2tJZCI6IjAwMDAwMDAwLTAwMDAtMDAwMC0wMDAwLTAwMDAwMDAwMDAwMCIsIklkIjoiYTY2OTU5NDUtOWYxMy00OTA1LWIyMGMtZTcwMmZiY2ZiZjNkIiwiSW1wb3J0SWQiOm51bGwsIlRpdGxlIjoiQXR0YWNrIG9mIHRoZSBDbG9uZXMgKDIyIEJCWSkiLCJOb3RlIjpudWxsLCJIeXBlcmxpbmsiOnsiJGlkIjoiMjIyIiwiQWRkcmVzcyI6bnVsbCwiU3ViQWRkcmVzcyI6bnVsbH0sIklzQ2hhbmdlZCI6ZmFsc2UsIklzTmV3IjpmYWxzZX0seyIkaWQiOiIyMjMiLCJEYXRlIjoiMjAyOC0wMS0yOVQyMzo1OTowMCIsIlN0eWxlIjp7IiRpZCI6IjIyNCIsIlNoYXBlIjoxNCwiQ29ubmVjdG9yTWFyZ2luIjp7IiRyZWYiOiI1NCJ9LCJDb25uZWN0b3JTdHlsZSI6eyIkaWQiOiIyMjUiLCJMaW5lQ29sb3IiOnsiJGlkIjoiMjI2IiwiJHR5cGUiOiJOTFJFLkNvbW1vbi5Eb20uU29saWRDb2xvckJydXNoLCBOTFJFLkNvbW1vbiIsIkNvbG9yIjp7IiRpZCI6IjIyNyIsIkEiOjEyNywiUiI6MjU1LCJHIjoxOTIsIkIiOjB9fSwiTGluZVdlaWdodCI6MS4wLCJMaW5lVHlwZSI6MCwiUGFyZW50U3R5bGUiOm51bGx9LCJJc0JlbG93VGltZWJhbmQiOmZhbHNlLCJQb3NpdGlvbk9uVGFzayI6MCwiSGlkZURhdGUiOmZhbHNlLCJTaGFwZVNpemUiOjAsIlNwYWNpbmciOjEuMCwiUGFkZGluZyI6eyIkcmVmIjoiNTgifSwiU2hhcGVTdHlsZSI6eyIkaWQiOiIyMjgiLCJNYXJnaW4iOnsiJHJlZiI6IjYwIn0sIlBhZGRpbmciOnsiJHJlZiI6IjYxIn0sIkJhY2tncm91bmQiOnsiJGlkIjoiMjI5IiwiQ29sb3IiOnsiJGlkIjoiMjMwIiwiQSI6MjU1LCJSIjoyNTUsIkciOjE5MiwiQiI6MH19LCJJc1Zpc2libGUiOnRydWUsIldpZHRoIjoxMi4wLCJIZWlnaHQiOjE0LjAsIkJvcmRlclN0eWxlIjp7IiRpZCI6IjIzMSIsIkxpbmVDb2xvciI6eyIkaWQiOiIyMzIiLCIkdHlwZSI6Ik5MUkUuQ29tbW9uLkRvbS5Tb2xpZENvbG9yQnJ1c2gsIE5MUkUuQ29tbW9uIiwiQ29sb3IiOnsiJGlkIjoiMjMzIiwiQSI6MjU1LCJSIjoyNTUsIkciOjAsIkIiOjB9fSwiTGluZVdlaWdodCI6MC4wLCJMaW5lVHlwZSI6MCwiUGFyZW50U3R5bGUiOm51bGx9LCJQYXJlbnRTdHlsZSI6bnVsbH0sIlRpdGxlU3R5bGUiOnsiJGlkIjoiMjM0IiwiRm9udFNldHRpbmdzIjp7IiRpZCI6IjIzNSIsIkZvbnRTaXplIjoxMSwiRm9udE5hbWUiOiJNb250c2VycmF0IiwiSXNCb2xkIjp0cnVlLCJJc0l0YWxpYyI6ZmFsc2UsIklzVW5kZXJsaW5lZCI6ZmFsc2UsIlBhcmVudFN0eWxlIjpudWxsfSwiQXV0b1NpemUiOjAsIkZvcmVncm91bmQiOnsiJGlkIjoiMjM2IiwiQ29sb3IiOnsiJGlkIjoiMjM3IiwiQSI6MjU1LCJSIjoyNTUsIkciOjE5MiwiQiI6MH19LCJNYXhXaWR0aCI6MjAwLjAsIk1heEhlaWdodCI6IkluZmluaXR5IiwiU21hcnRGb3JlZ3JvdW5kSXNBY3RpdmUiOmZhbHNlLCJIb3Jpem9udGFsQWxpZ25tZW50IjoxLCJWZXJ0aWNhbEFsaWdubWVudCI6MCwiU21hcnRGb3JlZ3JvdW5kIjpudWxsLCJCYWNrZ3JvdW5kRmlsbFR5cGUiOjAsIk1hcmdpbiI6eyIkcmVmIjoiNzEifSwiUGFkZGluZyI6eyIkcmVmIjoiNzIifSwiQmFja2dyb3VuZCI6eyIkaWQiOiIyMzgiLCJDb2xvciI6eyIkaWQiOiIyMzkiLCJBIjowLCJSIjoyNTUsIkciOjI1NSwiQiI6MjU1fX0sIklzVmlzaWJsZSI6dHJ1ZSwiV2lkdGgiOjAuMCwiSGVpZ2h0IjowLjAsIkJvcmRlclN0eWxlIjp7IiRpZCI6IjI0MCIsIkxpbmVDb2xvciI6bnVsbCwiTGluZVdlaWdodCI6MC4wLCJMaW5lVHlwZSI6MCwiUGFyZW50U3R5bGUiOm51bGx9LCJQYXJlbnRTdHlsZSI6bnVsbH0sIkRhdGVTdHlsZSI6eyIkaWQiOiIyNDEiLCJGb250U2V0dGluZ3MiOnsiJGlkIjoiMjQyIiwiRm9udFNpemUiOjEwLCJGb250TmFtZSI6IkNhbGlicmkiLCJJc0JvbGQiOmZhbHNlLCJJc0l0YWxpYyI6ZmFsc2UsIklzVW5kZXJsaW5lZCI6ZmFsc2UsIlBhcmVudFN0eWxlIjpudWxsfSwiQXV0b1NpemUiOjAsIkZvcmVncm91bmQiOnsiJGlkIjoiMjQzIiwiQ29sb3IiOnsiJGlkIjoiMjQ0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aWQiOiIyNDUiLCJDb2xvciI6eyIkaWQiOiIyNDYiLCJBIjowLCJSIjoyNTUsIkciOjI1NSwiQiI6MjU1fX0sIklzVmlzaWJsZSI6ZmFsc2UsIldpZHRoIjowLjAsIkhlaWdodCI6MC4wLCJCb3JkZXJTdHlsZSI6eyIkaWQiOiIyNDciLCJMaW5lQ29sb3IiOm51bGwsIkxpbmVXZWlnaHQiOjAuMCwiTGluZVR5cGUiOjAsIlBhcmVudFN0eWxlIjpudWxsfSwiUGFyZW50U3R5bGUiOm51bGx9LCJEYXRlRm9ybWF0Ijp7IiRyZWYiOiIxOTEifSwiV2Vla051bWJlcmluZyI6eyIkaWQiOiIyNDgiLCJGb3JtYXQiOjAsIklzVmlzaWJsZSI6ZmFsc2UsIkxhc3RLbm93blZpc2liaWxpdHlTdGF0ZSI6ZmFsc2V9LCJJc1Zpc2libGUiOnRydWUsIlBhcmVudFN0eWxlIjpudWxsfSwiSW5kZXgiOjUsIlBlcmNlbnRhZ2VDb21wbGV0ZSI6bnVsbCwiUG9zaXRpb24iOnsiUmF0aW8iOjAuMTgwODk5NzQ0NTcyMTU4MzgsIklzQ3VzdG9tIjp0cnVlfSwiRGF0ZUZvcm1hdCI6eyIkcmVmIjoiMTkxIn0sIldlZWtOdW1iZXJpbmciOnsiJGlkIjoiMjQ5IiwiRm9ybWF0IjowLCJJc1Zpc2libGUiOmZhbHNlLCJMYXN0S25vd25WaXNpYmlsaXR5U3RhdGUiOmZhbHNlfSwiUmVsYXRlZFRhc2tJZCI6IjAwMDAwMDAwLTAwMDAtMDAwMC0wMDAwLTAwMDAwMDAwMDAwMCIsIklkIjoiMTM2YzJjNzMtYjZkYi00M2IyLWEyODItODc0YTQ1YWYyMmQyIiwiSW1wb3J0SWQiOm51bGwsIlRpdGxlIjoiUmV2ZW5nZSBvZiB0aGUgU2l0aCAoMTkgQkJZKSAiLCJOb3RlIjpudWxsLCJIeXBlcmxpbmsiOnsiJGlkIjoiMjUwIiwiQWRkcmVzcyI6bnVsbCwiU3ViQWRkcmVzcyI6bnVsbH0sIklzQ2hhbmdlZCI6ZmFsc2UsIklzTmV3IjpmYWxzZX0seyIkaWQiOiIyNTEiLCJEYXRlIjoiMjA0Ni0wMS0xNFQyMzo1OTowMCIsIlN0eWxlIjp7IiRpZCI6IjI1MiIsIlNoYXBlIjoxNCwiQ29ubmVjdG9yTWFyZ2luIjp7IiRyZWYiOiI1NCJ9LCJDb25uZWN0b3JTdHlsZSI6eyIkaWQiOiIyNTMiLCJMaW5lQ29sb3IiOnsiJGlkIjoiMjU0IiwiJHR5cGUiOiJOTFJFLkNvbW1vbi5Eb20uU29saWRDb2xvckJydXNoLCBOTFJFLkNvbW1vbiIsIkNvbG9yIjp7IiRpZCI6IjI1NSIsIkEiOjEyNywiUiI6MjU1LCJHIjoxOTIsIkIiOjB9fSwiTGluZVdlaWdodCI6MS4wLCJMaW5lVHlwZSI6MCwiUGFyZW50U3R5bGUiOm51bGx9LCJJc0JlbG93VGltZWJhbmQiOnRydWUsIlBvc2l0aW9uT25UYXNrIjowLCJIaWRlRGF0ZSI6ZmFsc2UsIlNoYXBlU2l6ZSI6MCwiU3BhY2luZyI6MS4wLCJQYWRkaW5nIjp7IiRyZWYiOiI1OCJ9LCJTaGFwZVN0eWxlIjp7IiRpZCI6IjI1NiIsIk1hcmdpbiI6eyIkcmVmIjoiNjAifSwiUGFkZGluZyI6eyIkcmVmIjoiNjEifSwiQmFja2dyb3VuZCI6eyIkaWQiOiIyNTciLCJDb2xvciI6eyIkaWQiOiIyNTgiLCJBIjoyNTUsIlIiOjI1NSwiRyI6MTkyLCJCIjowfX0sIklzVmlzaWJsZSI6dHJ1ZSwiV2lkdGgiOjEyLjAsIkhlaWdodCI6MTQuMCwiQm9yZGVyU3R5bGUiOnsiJGlkIjoiMjU5IiwiTGluZUNvbG9yIjp7IiRpZCI6IjI2MCIsIiR0eXBlIjoiTkxSRS5Db21tb24uRG9tLlNvbGlkQ29sb3JCcnVzaCwgTkxSRS5Db21tb24iLCJDb2xvciI6eyIkaWQiOiIyNjEiLCJBIjoyNTUsIlIiOjI1NSwiRyI6MCwiQiI6MH19LCJMaW5lV2VpZ2h0IjowLjAsIkxpbmVUeXBlIjowLCJQYXJlbnRTdHlsZSI6bnVsbH0sIlBhcmVudFN0eWxlIjpudWxsfSwiVGl0bGVTdHlsZSI6eyIkaWQiOiIyNjIiLCJGb250U2V0dGluZ3MiOnsiJGlkIjoiMjYzIiwiRm9udFNpemUiOjExLCJGb250TmFtZSI6Ik1vbnRzZXJyYXQiLCJJc0JvbGQiOnRydWUsIklzSXRhbGljIjpmYWxzZSwiSXNVbmRlcmxpbmVkIjpmYWxzZSwiUGFyZW50U3R5bGUiOm51bGx9LCJBdXRvU2l6ZSI6MiwiRm9yZWdyb3VuZCI6eyIkaWQiOiIyNjQiLCJDb2xvciI6eyIkaWQiOiIyNjUiLCJBIjoyNTUsIlIiOjI1NCwiRyI6MTg2LCJCIjoxMH19LCJNYXhXaWR0aCI6MjEyLjUwODI3MDI2MzY3MTg4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GlkIjoiMjY2IiwiQ29sb3IiOnsiJGlkIjoiMjY3IiwiQSI6MCwiUiI6MjU1LCJHIjoyNTUsIkIiOjI1NX19LCJJc1Zpc2libGUiOnRydWUsIldpZHRoIjowLjAsIkhlaWdodCI6MC4wLCJCb3JkZXJTdHlsZSI6eyIkaWQiOiIyNjgiLCJMaW5lQ29sb3IiOm51bGwsIkxpbmVXZWlnaHQiOjAuMCwiTGluZVR5cGUiOjAsIlBhcmVudFN0eWxlIjpudWxsfSwiUGFyZW50U3R5bGUiOm51bGx9LCJEYXRlU3R5bGUiOnsiJGlkIjoiMjY5IiwiRm9udFNldHRpbmdzIjp7IiRpZCI6IjI3MCIsIkZvbnRTaXplIjoxMCwiRm9udE5hbWUiOiJDYWxpYnJpIiwiSXNCb2xkIjpmYWxzZSwiSXNJdGFsaWMiOmZhbHNlLCJJc1VuZGVybGluZWQiOmZhbHNlLCJQYXJlbnRTdHlsZSI6bnVsbH0sIkF1dG9TaXplIjowLCJGb3JlZ3JvdW5kIjp7IiRpZCI6IjI3MSIsIkNvbG9yIjp7IiRpZCI6IjI3Mi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GlkIjoiMjczIiwiQ29sb3IiOnsiJGlkIjoiMjc0IiwiQSI6MCwiUiI6MjU1LCJHIjoyNTUsIkIiOjI1NX19LCJJc1Zpc2libGUiOmZhbHNlLCJXaWR0aCI6MC4wLCJIZWlnaHQiOjAuMCwiQm9yZGVyU3R5bGUiOnsiJGlkIjoiMjc1IiwiTGluZUNvbG9yIjpudWxsLCJMaW5lV2VpZ2h0IjowLjAsIkxpbmVUeXBlIjowLCJQYXJlbnRTdHlsZSI6bnVsbH0sIlBhcmVudFN0eWxlIjpudWxsfSwiRGF0ZUZvcm1hdCI6eyIkcmVmIjoiMTkxIn0sIldlZWtOdW1iZXJpbmciOnsiJGlkIjoiMjc2IiwiRm9ybWF0IjowLCJJc1Zpc2libGUiOmZhbHNlLCJMYXN0S25vd25WaXNpYmlsaXR5U3RhdGUiOmZhbHNlfSwiSXNWaXNpYmxlIjp0cnVlLCJQYXJlbnRTdHlsZSI6bnVsbH0sIkluZGV4Ijo2LCJQZXJjZW50YWdlQ29tcGxldGUiOm51bGwsIlBvc2l0aW9uIjp7IlJhdGlvIjowLjI1NDEyNTgyMDc4MzUxNiwiSXNDdXN0b20iOnRydWV9LCJEYXRlRm9ybWF0Ijp7IiRyZWYiOiIxOTEifSwiV2Vla051bWJlcmluZyI6eyIkaWQiOiIyNzciLCJGb3JtYXQiOjAsIklzVmlzaWJsZSI6ZmFsc2UsIkxhc3RLbm93blZpc2liaWxpdHlTdGF0ZSI6ZmFsc2V9LCJSZWxhdGVkVGFza0lkIjoiMDAwMDAwMDAtMDAwMC0wMDAwLTAwMDAtMDAwMDAwMDAwMDAwIiwiSWQiOiJiNzY2ZGU0NC1jNGM2LTQ3NmMtODQ5NC1hY2UxMTc5MzI4MjkiLCJJbXBvcnRJZCI6bnVsbCwiVGl0bGUiOiJBIE5ldyBIb3BlICgwIEJCWSkiLCJOb3RlIjpudWxsLCJIeXBlcmxpbmsiOnsiJGlkIjoiMjc4IiwiQWRkcmVzcyI6bnVsbCwiU3ViQWRkcmVzcyI6bnVsbH0sIklzQ2hhbmdlZCI6ZmFsc2UsIklzTmV3IjpmYWxzZX0seyIkaWQiOiIyNzkiLCJEYXRlIjoiMjA0Ny0wNi0yM1QyMzo1OTowMCIsIlN0eWxlIjp7IiRpZCI6IjI4MCIsIlNoYXBlIjoxNCwiQ29ubmVjdG9yTWFyZ2luIjp7IiRyZWYiOiI1NCJ9LCJDb25uZWN0b3JTdHlsZSI6eyIkaWQiOiIyODEiLCJMaW5lQ29sb3IiOnsiJGlkIjoiMjgyIiwiJHR5cGUiOiJOTFJFLkNvbW1vbi5Eb20uU29saWRDb2xvckJydXNoLCBOTFJFLkNvbW1vbiIsIkNvbG9yIjp7IiRpZCI6IjI4MyIsIkEiOjEyNywiUiI6MiwiRyI6MTc4LCJCIjoyMzh9fSwiTGluZVdlaWdodCI6MS4wLCJMaW5lVHlwZSI6MCwiUGFyZW50U3R5bGUiOm51bGx9LCJJc0JlbG93VGltZWJhbmQiOnRydWUsIlBvc2l0aW9uT25UYXNrIjowLCJIaWRlRGF0ZSI6ZmFsc2UsIlNoYXBlU2l6ZSI6MCwiU3BhY2luZyI6MS4wLCJQYWRkaW5nIjp7IiRyZWYiOiI1OCJ9LCJTaGFwZVN0eWxlIjp7IiRpZCI6IjI4NCIsIk1hcmdpbiI6eyIkcmVmIjoiNjAifSwiUGFkZGluZyI6eyIkcmVmIjoiNjEifSwiQmFja2dyb3VuZCI6eyIkaWQiOiIyODUiLCJDb2xvciI6eyIkaWQiOiIyODYiLCJBIjoyNTUsIlIiOjIsIkciOjE3OCwiQiI6MjM4fX0sIklzVmlzaWJsZSI6dHJ1ZSwiV2lkdGgiOjEyLjAsIkhlaWdodCI6MTQuMCwiQm9yZGVyU3R5bGUiOnsiJGlkIjoiMjg3IiwiTGluZUNvbG9yIjp7IiRpZCI6IjI4OCIsIiR0eXBlIjoiTkxSRS5Db21tb24uRG9tLlNvbGlkQ29sb3JCcnVzaCwgTkxSRS5Db21tb24iLCJDb2xvciI6eyIkaWQiOiIyODkiLCJBIjoyNTUsIlIiOjI1NSwiRyI6MCwiQiI6MH19LCJMaW5lV2VpZ2h0IjowLjAsIkxpbmVUeXBlIjowLCJQYXJlbnRTdHlsZSI6bnVsbH0sIlBhcmVudFN0eWxlIjpudWxsfSwiVGl0bGVTdHlsZSI6eyIkaWQiOiIyOTAiLCJGb250U2V0dGluZ3MiOnsiJGlkIjoiMjkxIiwiRm9udFNpemUiOjExLCJGb250TmFtZSI6Ik1vbnRzZXJyYXQiLCJJc0JvbGQiOnRydWUsIklzSXRhbGljIjpmYWxzZSwiSXNVbmRlcmxpbmVkIjpmYWxzZSwiUGFyZW50U3R5bGUiOm51bGx9LCJBdXRvU2l6ZSI6MCwiRm9yZWdyb3VuZCI6eyIkaWQiOiIyOTIiLCJDb2xvciI6eyIkaWQiOiIyOTMiLCJBIjoyNTUsIlIiOjIsIkciOjE3OCwiQiI6MjM4fX0sIk1heFdpZHRoIjoyMDAuMCwiTWF4SGVpZ2h0IjoiSW5maW5pdHkiLCJTbWFydEZvcmVncm91bmRJc0FjdGl2ZSI6ZmFsc2UsIkhvcml6b250YWxBbGlnbm1lbnQiOjEsIlZlcnRpY2FsQWxpZ25tZW50IjowLCJTbWFydEZvcmVncm91bmQiOm51bGwsIkJhY2tncm91bmRGaWxsVHlwZSI6MCwiTWFyZ2luIjp7IiRyZWYiOiI3MSJ9LCJQYWRkaW5nIjp7IiRyZWYiOiI3MiJ9LCJCYWNrZ3JvdW5kIjp7IiRpZCI6IjI5NCIsIkNvbG9yIjp7IiRpZCI6IjI5NSIsIkEiOjAsIlIiOjI1NSwiRyI6MjU1LCJCIjoyNTV9fSwiSXNWaXNpYmxlIjp0cnVlLCJXaWR0aCI6MC4wLCJIZWlnaHQiOjAuMCwiQm9yZGVyU3R5bGUiOnsiJGlkIjoiMjk2IiwiTGluZUNvbG9yIjpudWxsLCJMaW5lV2VpZ2h0IjowLjAsIkxpbmVUeXBlIjowLCJQYXJlbnRTdHlsZSI6bnVsbH0sIlBhcmVudFN0eWxlIjpudWxsfSwiRGF0ZVN0eWxlIjp7IiRpZCI6IjI5NyIsIkZvbnRTZXR0aW5ncyI6eyIkaWQiOiIyOTgiLCJGb250U2l6ZSI6MTAsIkZvbnROYW1lIjoiQ2FsaWJyaSIsIklzQm9sZCI6ZmFsc2UsIklzSXRhbGljIjpmYWxzZSwiSXNVbmRlcmxpbmVkIjpmYWxzZSwiUGFyZW50U3R5bGUiOm51bGx9LCJBdXRvU2l6ZSI6MCwiRm9yZWdyb3VuZCI6eyIkaWQiOiIyOTkiLCJDb2xvciI6eyIkaWQiOiIzMDA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pZCI6IjMwMSIsIkNvbG9yIjp7IiRpZCI6IjMwMiIsIkEiOjAsIlIiOjI1NSwiRyI6MjU1LCJCIjoyNTV9fSwiSXNWaXNpYmxlIjpmYWxzZSwiV2lkdGgiOjAuMCwiSGVpZ2h0IjowLjAsIkJvcmRlclN0eWxlIjp7IiRpZCI6IjMwMyIsIkxpbmVDb2xvciI6bnVsbCwiTGluZVdlaWdodCI6MC4wLCJMaW5lVHlwZSI6MCwiUGFyZW50U3R5bGUiOm51bGx9LCJQYXJlbnRTdHlsZSI6bnVsbH0sIkRhdGVGb3JtYXQiOnsiJHJlZiI6IjE5MSJ9LCJXZWVrTnVtYmVyaW5nIjp7IiRpZCI6IjMwNCIsIkZvcm1hdCI6MCwiSXNWaXNpYmxlIjpmYWxzZSwiTGFzdEtub3duVmlzaWJpbGl0eVN0YXRlIjpmYWxzZX0sIklzVmlzaWJsZSI6dHJ1ZSwiUGFyZW50U3R5bGUiOm51bGx9LCJJbmRleCI6NywiUGVyY2VudGFnZUNvbXBsZXRlIjpudWxsLCJQb3NpdGlvbiI6eyJSYXRpbyI6MC4xMDgxMDI4MDk3MDYyNTgyMywiSXNDdXN0b20iOnRydWV9LCJEYXRlRm9ybWF0Ijp7IiRyZWYiOiIxOTEifSwiV2Vla051bWJlcmluZyI6eyIkaWQiOiIzMDUiLCJGb3JtYXQiOjAsIklzVmlzaWJsZSI6ZmFsc2UsIkxhc3RLbm93blZpc2liaWxpdHlTdGF0ZSI6ZmFsc2V9LCJSZWxhdGVkVGFza0lkIjoiMDAwMDAwMDAtMDAwMC0wMDAwLTAwMDAtMDAwMDAwMDAwMDAwIiwiSWQiOiJmOGIyYzY3Yi0xMTEzLTRlNTYtYjllZi1jZjM3MjJiNmI2ZDUiLCJJbXBvcnRJZCI6bnVsbCwiVGl0bGUiOiJUaGUgRW1waXJlIFN0cmlrZXMgQmFjayAoMyBBQlkpIiwiTm90ZSI6bnVsbCwiSHlwZXJsaW5rIjp7IiRpZCI6IjMwNiIsIkFkZHJlc3MiOm51bGwsIlN1YkFkZHJlc3MiOm51bGx9LCJJc0NoYW5nZWQiOmZhbHNlLCJJc05ldyI6ZmFsc2V9LHsiJGlkIjoiMzA3IiwiRGF0ZSI6IjIwNDktMDItMjJUMjM6NTk6MDAiLCJTdHlsZSI6eyIkaWQiOiIzMDgiLCJTaGFwZSI6MTQsIkNvbm5lY3Rvck1hcmdpbiI6eyIkcmVmIjoiNTQifSwiQ29ubmVjdG9yU3R5bGUiOnsiJGlkIjoiMzA5IiwiTGluZUNvbG9yIjp7IiRpZCI6IjMxMCIsIiR0eXBlIjoiTkxSRS5Db21tb24uRG9tLlNvbGlkQ29sb3JCcnVzaCwgTkxSRS5Db21tb24iLCJDb2xvciI6eyIkaWQiOiIzMTEiLCJBIjoxMjcsIlIiOjIsIkciOjE3OCwiQiI6MjM4fX0sIkxpbmVXZWlnaHQiOjEuMCwiTGluZVR5cGUiOjAsIlBhcmVudFN0eWxlIjpudWxsfSwiSXNCZWxvd1RpbWViYW5kIjpmYWxzZSwiUG9zaXRpb25PblRhc2siOjAsIkhpZGVEYXRlIjpmYWxzZSwiU2hhcGVTaXplIjowLCJTcGFjaW5nIjoxLjAsIlBhZGRpbmciOnsiJHJlZiI6IjU4In0sIlNoYXBlU3R5bGUiOnsiJGlkIjoiMzEyIiwiTWFyZ2luIjp7IiRyZWYiOiI2MCJ9LCJQYWRkaW5nIjp7IiRyZWYiOiI2MSJ9LCJCYWNrZ3JvdW5kIjp7IiRpZCI6IjMxMyIsIkNvbG9yIjp7IiRpZCI6IjMxNCIsIkEiOjI1NSwiUiI6MiwiRyI6MTc4LCJCIjoyMzh9fSwiSXNWaXNpYmxlIjp0cnVlLCJXaWR0aCI6MTIuMCwiSGVpZ2h0IjoxNC4wLCJCb3JkZXJTdHlsZSI6eyIkaWQiOiIzMTUiLCJMaW5lQ29sb3IiOnsiJGlkIjoiMzE2IiwiJHR5cGUiOiJOTFJFLkNvbW1vbi5Eb20uU29saWRDb2xvckJydXNoLCBOTFJFLkNvbW1vbiIsIkNvbG9yIjp7IiRpZCI6IjMxNyIsIkEiOjI1NSwiUiI6MjU1LCJHIjowLCJCIjowfX0sIkxpbmVXZWlnaHQiOjAuMCwiTGluZVR5cGUiOjAsIlBhcmVudFN0eWxlIjpudWxsfSwiUGFyZW50U3R5bGUiOm51bGx9LCJUaXRsZVN0eWxlIjp7IiRpZCI6IjMxOCIsIkZvbnRTZXR0aW5ncyI6eyIkaWQiOiIzMTkiLCJGb250U2l6ZSI6MTEsIkZvbnROYW1lIjoiTW9udHNlcnJhdCIsIklzQm9sZCI6dHJ1ZSwiSXNJdGFsaWMiOmZhbHNlLCJJc1VuZGVybGluZWQiOmZhbHNlLCJQYXJlbnRTdHlsZSI6bnVsbH0sIkF1dG9TaXplIjowLCJGb3JlZ3JvdW5kIjp7IiRpZCI6IjMyMCIsIkNvbG9yIjp7IiRpZCI6IjMyMSIsIkEiOjI1NSwiUiI6MiwiRyI6MTc4LCJCIjoyMzh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GlkIjoiMzIyIiwiQ29sb3IiOnsiJGlkIjoiMzIzIiwiQSI6MCwiUiI6MjU1LCJHIjoyNTUsIkIiOjI1NX19LCJJc1Zpc2libGUiOnRydWUsIldpZHRoIjowLjAsIkhlaWdodCI6MC4wLCJCb3JkZXJTdHlsZSI6eyIkaWQiOiIzMjQiLCJMaW5lQ29sb3IiOm51bGwsIkxpbmVXZWlnaHQiOjAuMCwiTGluZVR5cGUiOjAsIlBhcmVudFN0eWxlIjpudWxsfSwiUGFyZW50U3R5bGUiOm51bGx9LCJEYXRlU3R5bGUiOnsiJGlkIjoiMzI1IiwiRm9udFNldHRpbmdzIjp7IiRpZCI6IjMyNiIsIkZvbnRTaXplIjoxMCwiRm9udE5hbWUiOiJDYWxpYnJpIiwiSXNCb2xkIjpmYWxzZSwiSXNJdGFsaWMiOmZhbHNlLCJJc1VuZGVybGluZWQiOmZhbHNlLCJQYXJlbnRTdHlsZSI6bnVsbH0sIkF1dG9TaXplIjowLCJGb3JlZ3JvdW5kIjp7IiRpZCI6IjMyNyIsIkNvbG9yIjp7IiRpZCI6IjMyO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GlkIjoiMzI5IiwiQ29sb3IiOnsiJGlkIjoiMzMwIiwiQSI6MCwiUiI6MjU1LCJHIjoyNTUsIkIiOjI1NX19LCJJc1Zpc2libGUiOmZhbHNlLCJXaWR0aCI6MC4wLCJIZWlnaHQiOjAuMCwiQm9yZGVyU3R5bGUiOnsiJGlkIjoiMzMxIiwiTGluZUNvbG9yIjpudWxsLCJMaW5lV2VpZ2h0IjowLjAsIkxpbmVUeXBlIjowLCJQYXJlbnRTdHlsZSI6bnVsbH0sIlBhcmVudFN0eWxlIjpudWxsfSwiRGF0ZUZvcm1hdCI6eyIkcmVmIjoiMTkxIn0sIldlZWtOdW1iZXJpbmciOnsiJGlkIjoiMzMyIiwiRm9ybWF0IjowLCJJc1Zpc2libGUiOmZhbHNlLCJMYXN0S25vd25WaXNpYmlsaXR5U3RhdGUiOmZhbHNlfSwiSXNWaXNpYmxlIjp0cnVlLCJQYXJlbnRTdHlsZSI6bnVsbH0sIkluZGV4Ijo4LCJQZXJjZW50YWdlQ29tcGxldGUiOm51bGwsIlBvc2l0aW9uIjp7IlJhdGlvIjowLjE0MzE2MDI4MDk3MDYyNTgsIklzQ3VzdG9tIjp0cnVlfSwiRGF0ZUZvcm1hdCI6eyIkcmVmIjoiMTkxIn0sIldlZWtOdW1iZXJpbmciOnsiJGlkIjoiMzMzIiwiRm9ybWF0IjowLCJJc1Zpc2libGUiOmZhbHNlLCJMYXN0S25vd25WaXNpYmlsaXR5U3RhdGUiOmZhbHNlfSwiUmVsYXRlZFRhc2tJZCI6IjAwMDAwMDAwLTAwMDAtMDAwMC0wMDAwLTAwMDAwMDAwMDAwMCIsIklkIjoiYTcwNWQyMzYtYjZlZC00ZjNlLWJhNTItNzAzMDMwNTVjMTJiIiwiSW1wb3J0SWQiOm51bGwsIlRpdGxlIjoiUmV0dXJuIG9mIHRoZSBKZWRpICg0IEFCWSkgIiwiTm90ZSI6bnVsbCwiSHlwZXJsaW5rIjp7IiRpZCI6IjMzNCIsIkFkZHJlc3MiOm51bGwsIlN1YkFkZHJlc3MiOm51bGx9LCJJc0NoYW5nZWQiOmZhbHNlLCJJc05ldyI6ZmFsc2V9LHsiJGlkIjoiMzM1IiwiRGF0ZSI6IjIwNTQtMDMtMDVUMjM6NTk6MDAiLCJTdHlsZSI6eyIkaWQiOiIzMzYiLCJTaGFwZSI6MTQsIkNvbm5lY3Rvck1hcmdpbiI6eyIkcmVmIjoiNTQifSwiQ29ubmVjdG9yU3R5bGUiOnsiJGlkIjoiMzM3IiwiTGluZUNvbG9yIjp7IiRpZCI6IjMzOCIsIiR0eXBlIjoiTkxSRS5Db21tb24uRG9tLlNvbGlkQ29sb3JCcnVzaCwgTkxSRS5Db21tb24iLCJDb2xvciI6eyIkaWQiOiIzMzkiLCJBIjoxMjcsIlIiOjY4LCJHIjoxMTQsIkIiOjE5Nn19LCJMaW5lV2VpZ2h0IjoxLjAsIkxpbmVUeXBlIjowLCJQYXJlbnRTdHlsZSI6bnVsbH0sIklzQmVsb3dUaW1lYmFuZCI6ZmFsc2UsIlBvc2l0aW9uT25UYXNrIjowLCJIaWRlRGF0ZSI6ZmFsc2UsIlNoYXBlU2l6ZSI6MiwiU3BhY2luZyI6MS4wLCJQYWRkaW5nIjp7IiRyZWYiOiI1OCJ9LCJTaGFwZVN0eWxlIjp7IiRpZCI6IjM0MCIsIk1hcmdpbiI6eyIkcmVmIjoiNjAifSwiUGFkZGluZyI6eyIkcmVmIjoiNjEifSwiQmFja2dyb3VuZCI6eyIkaWQiOiIzNDEiLCJDb2xvciI6eyIkaWQiOiIzNDIiLCJBIjoyNTUsIlIiOjIsIkciOjE3OCwiQiI6MjM4fX0sIklzVmlzaWJsZSI6dHJ1ZSwiV2lkdGgiOjI0LjAsIkhlaWdodCI6MjYuMCwiQm9yZGVyU3R5bGUiOnsiJGlkIjoiMzQzIiwiTGluZUNvbG9yIjp7IiRpZCI6IjM0NCIsIiR0eXBlIjoiTkxSRS5Db21tb24uRG9tLlNvbGlkQ29sb3JCcnVzaCwgTkxSRS5Db21tb24iLCJDb2xvciI6eyIkaWQiOiIzNDUiLCJBIjoyNTUsIlIiOjI1NSwiRyI6MCwiQiI6MH19LCJMaW5lV2VpZ2h0IjowLjAsIkxpbmVUeXBlIjowLCJQYXJlbnRTdHlsZSI6bnVsbH0sIlBhcmVudFN0eWxlIjpudWxsfSwiVGl0bGVTdHlsZSI6eyIkaWQiOiIzNDYiLCJGb250U2V0dGluZ3MiOnsiJGlkIjoiMzQ3IiwiRm9udFNpemUiOjI0LCJGb250TmFtZSI6Ik1vbnRzZXJyYXQiLCJJc0JvbGQiOmZhbHNlLCJJc0l0YWxpYyI6ZmFsc2UsIklzVW5kZXJsaW5lZCI6ZmFsc2UsIlBhcmVudFN0eWxlIjpudWxsfSwiQXV0b1NpemUiOjIsIkZvcmVncm91bmQiOnsiJGlkIjoiMzQ4IiwiQ29sb3IiOnsiJGlkIjoiMzQ5IiwiQSI6MjU1LCJSIjoyLCJHIjoxNzgsIkIiOjIzOH19LCJNYXhXaWR0aCI6MzI4LjY0MTExMzI4MTI1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GlkIjoiMzUwIiwiQ29sb3IiOnsiJGlkIjoiMzUxIiwiQSI6MCwiUiI6MjU1LCJHIjoyNTUsIkIiOjI1NX19LCJJc1Zpc2libGUiOnRydWUsIldpZHRoIjowLjAsIkhlaWdodCI6MC4wLCJCb3JkZXJTdHlsZSI6eyIkaWQiOiIzNTIiLCJMaW5lQ29sb3IiOm51bGwsIkxpbmVXZWlnaHQiOjAuMCwiTGluZVR5cGUiOjAsIlBhcmVudFN0eWxlIjpudWxsfSwiUGFyZW50U3R5bGUiOm51bGx9LCJEYXRlU3R5bGUiOnsiJGlkIjoiMzUzIiwiRm9udFNldHRpbmdzIjp7IiRpZCI6IjM1NCIsIkZvbnRTaXplIjoxMCwiRm9udE5hbWUiOiJDYWxpYnJpIiwiSXNCb2xkIjpmYWxzZSwiSXNJdGFsaWMiOmZhbHNlLCJJc1VuZGVybGluZWQiOmZhbHNlLCJQYXJlbnRTdHlsZSI6bnVsbH0sIkF1dG9TaXplIjowLCJGb3JlZ3JvdW5kIjp7IiRpZCI6IjM1NSIsIkNvbG9yIjp7IiRpZCI6IjM1Ni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GlkIjoiMzU3IiwiQ29sb3IiOnsiJGlkIjoiMzU4IiwiQSI6MCwiUiI6MjU1LCJHIjoyNTUsIkIiOjI1NX19LCJJc1Zpc2libGUiOmZhbHNlLCJXaWR0aCI6MC4wLCJIZWlnaHQiOjAuMCwiQm9yZGVyU3R5bGUiOnsiJGlkIjoiMzU5IiwiTGluZUNvbG9yIjpudWxsLCJMaW5lV2VpZ2h0IjowLjAsIkxpbmVUeXBlIjowLCJQYXJlbnRTdHlsZSI6bnVsbH0sIlBhcmVudFN0eWxlIjpudWxsfSwiRGF0ZUZvcm1hdCI6eyIkcmVmIjoiMTkxIn0sIldlZWtOdW1iZXJpbmciOnsiJGlkIjoiMzYwIiwiRm9ybWF0IjowLCJJc1Zpc2libGUiOmZhbHNlLCJMYXN0S25vd25WaXNpYmlsaXR5U3RhdGUiOmZhbHNlfSwiSXNWaXNpYmxlIjp0cnVlLCJQYXJlbnRTdHlsZSI6bnVsbH0sIkluZGV4Ijo5LCJQZXJjZW50YWdlQ29tcGxldGUiOm51bGwsIlBvc2l0aW9uIjp7IlJhdGlvIjowLjIyOTczMTU4NzkwOTc0ODksIklzQ3VzdG9tIjp0cnVlfSwiRGF0ZUZvcm1hdCI6eyIkcmVmIjoiMTkxIn0sIldlZWtOdW1iZXJpbmciOnsiJGlkIjoiMzYxIiwiRm9ybWF0IjowLCJJc1Zpc2libGUiOmZhbHNlLCJMYXN0S25vd25WaXNpYmlsaXR5U3RhdGUiOmZhbHNlfSwiUmVsYXRlZFRhc2tJZCI6IjAwMDAwMDAwLTAwMDAtMDAwMC0wMDAwLTAwMDAwMDAwMDAwMCIsIklkIjoiOWMwOTkyNjEtYTNmZi00ODM1LWEzMzctNjE0MWQxMDkzOTdhIiwiSW1wb3J0SWQiOm51bGwsIlRpdGxlIjoiVGhlIE1hbmRhbG9yaWFuICg5IEFCWSkiLCJOb3RlIjpudWxsLCJIeXBlcmxpbmsiOnsiJGlkIjoiMzYyIiwiQWRkcmVzcyI6bnVsbCwiU3ViQWRkcmVzcyI6bnVsbH0sIklzQ2hhbmdlZCI6ZmFsc2UsIklzTmV3IjpmYWxzZX0seyIkaWQiOiIzNjMiLCJEYXRlIjoiMjA3OC0xMS0yM1QyMzo1OTowMCIsIlN0eWxlIjp7IiRpZCI6IjM2NCIsIlNoYXBlIjoxNCwiQ29ubmVjdG9yTWFyZ2luIjp7IiRyZWYiOiI1NCJ9LCJDb25uZWN0b3JTdHlsZSI6eyIkaWQiOiIzNjUiLCJMaW5lQ29sb3IiOnsiJGlkIjoiMzY2IiwiJHR5cGUiOiJOTFJFLkNvbW1vbi5Eb20uU29saWRDb2xvckJydXNoLCBOTFJFLkNvbW1vbiIsIkNvbG9yIjp7IiRpZCI6IjM2NyIsIkEiOjEyNywiUiI6MiwiRyI6MTc4LCJCIjoyMzh9fSwiTGluZVdlaWdodCI6MS4wLCJMaW5lVHlwZSI6MCwiUGFyZW50U3R5bGUiOm51bGx9LCJJc0JlbG93VGltZWJhbmQiOmZhbHNlLCJQb3NpdGlvbk9uVGFzayI6MCwiSGlkZURhdGUiOmZhbHNlLCJTaGFwZVNpemUiOjAsIlNwYWNpbmciOjEuMCwiUGFkZGluZyI6eyIkcmVmIjoiNTgifSwiU2hhcGVTdHlsZSI6eyIkaWQiOiIzNjgiLCJNYXJnaW4iOnsiJHJlZiI6IjYwIn0sIlBhZGRpbmciOnsiJHJlZiI6IjYxIn0sIkJhY2tncm91bmQiOnsiJGlkIjoiMzY5IiwiQ29sb3IiOnsiJGlkIjoiMzcwIiwiQSI6MjU1LCJSIjoyLCJHIjoxNzgsIkIiOjIzOH19LCJJc1Zpc2libGUiOnRydWUsIldpZHRoIjoxMi4wLCJIZWlnaHQiOjE0LjAsIkJvcmRlclN0eWxlIjp7IiRpZCI6IjM3MSIsIkxpbmVDb2xvciI6eyIkaWQiOiIzNzIiLCIkdHlwZSI6Ik5MUkUuQ29tbW9uLkRvbS5Tb2xpZENvbG9yQnJ1c2gsIE5MUkUuQ29tbW9uIiwiQ29sb3IiOnsiJGlkIjoiMzczIiwiQSI6MjU1LCJSIjoyNTUsIkciOjAsIkIiOjB9fSwiTGluZVdlaWdodCI6MC4wLCJMaW5lVHlwZSI6MCwiUGFyZW50U3R5bGUiOm51bGx9LCJQYXJlbnRTdHlsZSI6bnVsbH0sIlRpdGxlU3R5bGUiOnsiJGlkIjoiMzc0IiwiRm9udFNldHRpbmdzIjp7IiRpZCI6IjM3NSIsIkZvbnRTaXplIjoxMSwiRm9udE5hbWUiOiJNb250c2VycmF0IiwiSXNCb2xkIjp0cnVlLCJJc0l0YWxpYyI6ZmFsc2UsIklzVW5kZXJsaW5lZCI6ZmFsc2UsIlBhcmVudFN0eWxlIjpudWxsfSwiQXV0b1NpemUiOjIsIkZvcmVncm91bmQiOnsiJGlkIjoiMzc2IiwiQ29sb3IiOnsiJGlkIjoiMzc3IiwiQSI6MjU1LCJSIjoyLCJHIjoxNzgsIkIiOjIzOH19LCJNYXhXaWR0aCI6MTY0LjUy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GlkIjoiMzc4IiwiQ29sb3IiOnsiJGlkIjoiMzc5IiwiQSI6MCwiUiI6MjU1LCJHIjoyNTUsIkIiOjI1NX19LCJJc1Zpc2libGUiOnRydWUsIldpZHRoIjowLjAsIkhlaWdodCI6MC4wLCJCb3JkZXJTdHlsZSI6eyIkaWQiOiIzODAiLCJMaW5lQ29sb3IiOm51bGwsIkxpbmVXZWlnaHQiOjAuMCwiTGluZVR5cGUiOjAsIlBhcmVudFN0eWxlIjpudWxsfSwiUGFyZW50U3R5bGUiOm51bGx9LCJEYXRlU3R5bGUiOnsiJGlkIjoiMzgxIiwiRm9udFNldHRpbmdzIjp7IiRpZCI6IjM4MiIsIkZvbnRTaXplIjoxMCwiRm9udE5hbWUiOiJDYWxpYnJpIiwiSXNCb2xkIjpmYWxzZSwiSXNJdGFsaWMiOmZhbHNlLCJJc1VuZGVybGluZWQiOmZhbHNlLCJQYXJlbnRTdHlsZSI6bnVsbH0sIkF1dG9TaXplIjowLCJGb3JlZ3JvdW5kIjp7IiRpZCI6IjM4MyIsIkNvbG9yIjp7IiRpZCI6IjM4N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GlkIjoiMzg1IiwiQ29sb3IiOnsiJGlkIjoiMzg2IiwiQSI6MCwiUiI6MjU1LCJHIjoyNTUsIkIiOjI1NX19LCJJc1Zpc2libGUiOmZhbHNlLCJXaWR0aCI6MC4wLCJIZWlnaHQiOjAuMCwiQm9yZGVyU3R5bGUiOnsiJGlkIjoiMzg3IiwiTGluZUNvbG9yIjpudWxsLCJMaW5lV2VpZ2h0IjowLjAsIkxpbmVUeXBlIjowLCJQYXJlbnRTdHlsZSI6bnVsbH0sIlBhcmVudFN0eWxlIjpudWxsfSwiRGF0ZUZvcm1hdCI6eyIkcmVmIjoiMTkxIn0sIldlZWtOdW1iZXJpbmciOnsiJGlkIjoiMzg4IiwiRm9ybWF0IjowLCJJc1Zpc2libGUiOmZhbHNlLCJMYXN0S25vd25WaXNpYmlsaXR5U3RhdGUiOmZhbHNlfSwiSXNWaXNpYmxlIjp0cnVlLCJQYXJlbnRTdHlsZSI6bnVsbH0sIkluZGV4IjoxMCwiUGVyY2VudGFnZUNvbXBsZXRlIjpudWxsLCJQb3NpdGlvbiI6eyJSYXRpbyI6MC4yNjgzNzY3NTYwNjY0MTEyLCJJc0N1c3RvbSI6dHJ1ZX0sIkRhdGVGb3JtYXQiOnsiJHJlZiI6IjE5MSJ9LCJXZWVrTnVtYmVyaW5nIjp7IiRpZCI6IjM4OSIsIkZvcm1hdCI6MCwiSXNWaXNpYmxlIjpmYWxzZSwiTGFzdEtub3duVmlzaWJpbGl0eVN0YXRlIjpmYWxzZX0sIlJlbGF0ZWRUYXNrSWQiOiIwMDAwMDAwMC0wMDAwLTAwMDAtMDAwMC0wMDAwMDAwMDAwMDAiLCJJZCI6Ijc2ZDEzY2NiLTljYTQtNDE0Mi1iMjhkLWE2N2YyMzFmNjdjOCIsIkltcG9ydElkIjpudWxsLCJUaXRsZSI6IlRoZSBGb3JjZSBBd2FrZW5zICgzNCBBQlkpIiwiTm90ZSI6bnVsbCwiSHlwZXJsaW5rIjp7IiRpZCI6IjM5MCIsIkFkZHJlc3MiOm51bGwsIlN1YkFkZHJlc3MiOm51bGx9LCJJc0NoYW5nZWQiOmZhbHNlLCJJc05ldyI6ZmFsc2V9LHsiJGlkIjoiMzkxIiwiRGF0ZSI6IjIwNzktMDEtMjlUMjM6NTk6MDAiLCJTdHlsZSI6eyIkaWQiOiIzOTIiLCJTaGFwZSI6MTQsIkNvbm5lY3Rvck1hcmdpbiI6eyIkcmVmIjoiNTQifSwiQ29ubmVjdG9yU3R5bGUiOnsiJGlkIjoiMzkzIiwiTGluZUNvbG9yIjp7IiRpZCI6IjM5NCIsIiR0eXBlIjoiTkxSRS5Db21tb24uRG9tLlNvbGlkQ29sb3JCcnVzaCwgTkxSRS5Db21tb24iLCJDb2xvciI6eyIkaWQiOiIzOTUiLCJBIjoxMjcsIlIiOjIsIkciOjE3OCwiQiI6MjM4fX0sIkxpbmVXZWlnaHQiOjEuMCwiTGluZVR5cGUiOjAsIlBhcmVudFN0eWxlIjpudWxsfSwiSXNCZWxvd1RpbWViYW5kIjp0cnVlLCJQb3NpdGlvbk9uVGFzayI6MCwiSGlkZURhdGUiOmZhbHNlLCJTaGFwZVNpemUiOjAsIlNwYWNpbmciOjEuMCwiUGFkZGluZyI6eyIkcmVmIjoiNTgifSwiU2hhcGVTdHlsZSI6eyIkaWQiOiIzOTYiLCJNYXJnaW4iOnsiJHJlZiI6IjYwIn0sIlBhZGRpbmciOnsiJHJlZiI6IjYxIn0sIkJhY2tncm91bmQiOnsiJGlkIjoiMzk3IiwiQ29sb3IiOnsiJGlkIjoiMzk4IiwiQSI6MjU1LCJSIjoyLCJHIjoxNzgsIkIiOjIzOH19LCJJc1Zpc2libGUiOnRydWUsIldpZHRoIjoxMi4wLCJIZWlnaHQiOjE0LjAsIkJvcmRlclN0eWxlIjp7IiRpZCI6IjM5OSIsIkxpbmVDb2xvciI6eyIkaWQiOiI0MDAiLCIkdHlwZSI6Ik5MUkUuQ29tbW9uLkRvbS5Tb2xpZENvbG9yQnJ1c2gsIE5MUkUuQ29tbW9uIiwiQ29sb3IiOnsiJGlkIjoiNDAxIiwiQSI6MjU1LCJSIjoyNTUsIkciOjAsIkIiOjB9fSwiTGluZVdlaWdodCI6MC4wLCJMaW5lVHlwZSI6MCwiUGFyZW50U3R5bGUiOm51bGx9LCJQYXJlbnRTdHlsZSI6bnVsbH0sIlRpdGxlU3R5bGUiOnsiJGlkIjoiNDAyIiwiRm9udFNldHRpbmdzIjp7IiRpZCI6IjQwMyIsIkZvbnRTaXplIjoxMSwiRm9udE5hbWUiOiJNb250c2VycmF0IiwiSXNCb2xkIjp0cnVlLCJJc0l0YWxpYyI6ZmFsc2UsIklzVW5kZXJsaW5lZCI6ZmFsc2UsIlBhcmVudFN0eWxlIjpudWxsfSwiQXV0b1NpemUiOjAsIkZvcmVncm91bmQiOnsiJGlkIjoiNDA0IiwiQ29sb3IiOnsiJGlkIjoiNDA1IiwiQSI6MjU1LCJSIjoyLCJHIjoxNzgsIkIiOjIzOH19LCJNYXhXaWR0aCI6MjAwLjAsIk1heEhlaWdodCI6IkluZmluaXR5IiwiU21hcnRGb3JlZ3JvdW5kSXNBY3RpdmUiOmZhbHNlLCJIb3Jpem9udGFsQWxpZ25tZW50IjoxLCJWZXJ0aWNhbEFsaWdubWVudCI6MCwiU21hcnRGb3JlZ3JvdW5kIjpudWxsLCJCYWNrZ3JvdW5kRmlsbFR5cGUiOjAsIk1hcmdpbiI6eyIkcmVmIjoiNzEifSwiUGFkZGluZyI6eyIkcmVmIjoiNzIifSwiQmFja2dyb3VuZCI6eyIkaWQiOiI0MDYiLCJDb2xvciI6eyIkaWQiOiI0MDciLCJBIjowLCJSIjoyNTUsIkciOjI1NSwiQiI6MjU1fX0sIklzVmlzaWJsZSI6dHJ1ZSwiV2lkdGgiOjAuMCwiSGVpZ2h0IjowLjAsIkJvcmRlclN0eWxlIjp7IiRpZCI6IjQwOCIsIkxpbmVDb2xvciI6bnVsbCwiTGluZVdlaWdodCI6MC4wLCJMaW5lVHlwZSI6MCwiUGFyZW50U3R5bGUiOm51bGx9LCJQYXJlbnRTdHlsZSI6bnVsbH0sIkRhdGVTdHlsZSI6eyIkaWQiOiI0MDkiLCJGb250U2V0dGluZ3MiOnsiJGlkIjoiNDEwIiwiRm9udFNpemUiOjEwLCJGb250TmFtZSI6IkNhbGlicmkiLCJJc0JvbGQiOmZhbHNlLCJJc0l0YWxpYyI6ZmFsc2UsIklzVW5kZXJsaW5lZCI6ZmFsc2UsIlBhcmVudFN0eWxlIjpudWxsfSwiQXV0b1NpemUiOjAsIkZvcmVncm91bmQiOnsiJGlkIjoiNDExIiwiQ29sb3IiOnsiJGlkIjoiNDEy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aWQiOiI0MTMiLCJDb2xvciI6eyIkaWQiOiI0MTQiLCJBIjowLCJSIjoyNTUsIkciOjI1NSwiQiI6MjU1fX0sIklzVmlzaWJsZSI6ZmFsc2UsIldpZHRoIjowLjAsIkhlaWdodCI6MC4wLCJCb3JkZXJTdHlsZSI6eyIkaWQiOiI0MTUiLCJMaW5lQ29sb3IiOm51bGwsIkxpbmVXZWlnaHQiOjAuMCwiTGluZVR5cGUiOjAsIlBhcmVudFN0eWxlIjpudWxsfSwiUGFyZW50U3R5bGUiOm51bGx9LCJEYXRlRm9ybWF0Ijp7IiRyZWYiOiIxOTEifSwiV2Vla051bWJlcmluZyI6eyIkaWQiOiI0MTYiLCJGb3JtYXQiOjAsIklzVmlzaWJsZSI6ZmFsc2UsIkxhc3RLbm93blZpc2liaWxpdHlTdGF0ZSI6ZmFsc2V9LCJJc1Zpc2libGUiOnRydWUsIlBhcmVudFN0eWxlIjpudWxsfSwiSW5kZXgiOjExLCJQZXJjZW50YWdlQ29tcGxldGUiOm51bGwsIlBvc2l0aW9uIjp7IlJhdGlvIjowLjExMjY2Mzc3MDYwNTAxNzE2LCJJc0N1c3RvbSI6dHJ1ZX0sIkRhdGVGb3JtYXQiOnsiJHJlZiI6IjE5MSJ9LCJXZWVrTnVtYmVyaW5nIjp7IiRpZCI6IjQxNyIsIkZvcm1hdCI6MCwiSXNWaXNpYmxlIjpmYWxzZSwiTGFzdEtub3duVmlzaWJpbGl0eVN0YXRlIjpmYWxzZX0sIlJlbGF0ZWRUYXNrSWQiOiIwMDAwMDAwMC0wMDAwLTAwMDAtMDAwMC0wMDAwMDAwMDAwMDAiLCJJZCI6ImI3NDAwMTViLWJiODMtNGJmZi05ZWY3LTM3YWI2MmNlMmViMyIsIkltcG9ydElkIjpudWxsLCJUaXRsZSI6IlRoZSBMYXN0IEplZGkgKDM0IEFCWSkiLCJOb3RlIjpudWxsLCJIeXBlcmxpbmsiOnsiJGlkIjoiNDE4IiwiQWRkcmVzcyI6bnVsbCwiU3ViQWRkcmVzcyI6bnVsbH0sIklzQ2hhbmdlZCI6ZmFsc2UsIklzTmV3IjpmYWxzZX0seyIkaWQiOiI0MTkiLCJEYXRlIjoiMjA4MC0wNy0wMVQyMzo1OTowMCIsIlN0eWxlIjp7IiRpZCI6IjQyMCIsIlNoYXBlIjoxNCwiQ29ubmVjdG9yTWFyZ2luIjp7IiRyZWYiOiI1NCJ9LCJDb25uZWN0b3JTdHlsZSI6eyIkaWQiOiI0MjEiLCJMaW5lQ29sb3IiOnsiJGlkIjoiNDIyIiwiJHR5cGUiOiJOTFJFLkNvbW1vbi5Eb20uU29saWRDb2xvckJydXNoLCBOTFJFLkNvbW1vbiIsIkNvbG9yIjp7IiRpZCI6IjQyMyIsIkEiOjEyNywiUiI6MiwiRyI6MTc4LCJCIjoyMzh9fSwiTGluZVdlaWdodCI6MS4wLCJMaW5lVHlwZSI6MCwiUGFyZW50U3R5bGUiOm51bGx9LCJJc0JlbG93VGltZWJhbmQiOmZhbHNlLCJQb3NpdGlvbk9uVGFzayI6MCwiSGlkZURhdGUiOmZhbHNlLCJTaGFwZVNpemUiOjAsIlNwYWNpbmciOjEuMCwiUGFkZGluZyI6eyIkcmVmIjoiNTgifSwiU2hhcGVTdHlsZSI6eyIkaWQiOiI0MjQiLCJNYXJnaW4iOnsiJHJlZiI6IjYwIn0sIlBhZGRpbmciOnsiJHJlZiI6IjYxIn0sIkJhY2tncm91bmQiOnsiJGlkIjoiNDI1IiwiQ29sb3IiOnsiJGlkIjoiNDI2IiwiQSI6MjU1LCJSIjoyLCJHIjoxNzgsIkIiOjIzOH19LCJJc1Zpc2libGUiOnRydWUsIldpZHRoIjoxMi4wLCJIZWlnaHQiOjE0LjAsIkJvcmRlclN0eWxlIjp7IiRpZCI6IjQyNyIsIkxpbmVDb2xvciI6eyIkaWQiOiI0MjgiLCIkdHlwZSI6Ik5MUkUuQ29tbW9uLkRvbS5Tb2xpZENvbG9yQnJ1c2gsIE5MUkUuQ29tbW9uIiwiQ29sb3IiOnsiJGlkIjoiNDI5IiwiQSI6MjU1LCJSIjoyNTUsIkciOjAsIkIiOjB9fSwiTGluZVdlaWdodCI6MC4wLCJMaW5lVHlwZSI6MCwiUGFyZW50U3R5bGUiOm51bGx9LCJQYXJlbnRTdHlsZSI6bnVsbH0sIlRpdGxlU3R5bGUiOnsiJGlkIjoiNDMwIiwiRm9udFNldHRpbmdzIjp7IiRpZCI6IjQzMSIsIkZvbnRTaXplIjoxMSwiRm9udE5hbWUiOiJNb250c2VycmF0IiwiSXNCb2xkIjp0cnVlLCJJc0l0YWxpYyI6ZmFsc2UsIklzVW5kZXJsaW5lZCI6ZmFsc2UsIlBhcmVudFN0eWxlIjpudWxsfSwiQXV0b1NpemUiOjIsIkZvcmVncm91bmQiOnsiJGlkIjoiNDMyIiwiQ29sb3IiOnsiJGlkIjoiNDMzIiwiQSI6MjU1LCJSIjoyLCJHIjoxNzgsIkIiOjIzOH19LCJNYXhXaWR0aCI6MTgwLjAy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GlkIjoiNDM0IiwiQ29sb3IiOnsiJGlkIjoiNDM1IiwiQSI6MCwiUiI6MjU1LCJHIjoyNTUsIkIiOjI1NX19LCJJc1Zpc2libGUiOnRydWUsIldpZHRoIjowLjAsIkhlaWdodCI6MC4wLCJCb3JkZXJTdHlsZSI6eyIkaWQiOiI0MzYiLCJMaW5lQ29sb3IiOm51bGwsIkxpbmVXZWlnaHQiOjAuMCwiTGluZVR5cGUiOjAsIlBhcmVudFN0eWxlIjpudWxsfSwiUGFyZW50U3R5bGUiOm51bGx9LCJEYXRlU3R5bGUiOnsiJGlkIjoiNDM3IiwiRm9udFNldHRpbmdzIjp7IiRpZCI6IjQzOCIsIkZvbnRTaXplIjoxMCwiRm9udE5hbWUiOiJDYWxpYnJpIiwiSXNCb2xkIjpmYWxzZSwiSXNJdGFsaWMiOmZhbHNlLCJJc1VuZGVybGluZWQiOmZhbHNlLCJQYXJlbnRTdHlsZSI6bnVsbH0sIkF1dG9TaXplIjowLCJGb3JlZ3JvdW5kIjp7IiRpZCI6IjQzOSIsIkNvbG9yIjp7IiRpZCI6IjQ0M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GlkIjoiNDQxIiwiQ29sb3IiOnsiJGlkIjoiNDQyIiwiQSI6MCwiUiI6MjU1LCJHIjoyNTUsIkIiOjI1NX19LCJJc1Zpc2libGUiOmZhbHNlLCJXaWR0aCI6MC4wLCJIZWlnaHQiOjAuMCwiQm9yZGVyU3R5bGUiOnsiJGlkIjoiNDQzIiwiTGluZUNvbG9yIjpudWxsLCJMaW5lV2VpZ2h0IjowLjAsIkxpbmVUeXBlIjowLCJQYXJlbnRTdHlsZSI6bnVsbH0sIlBhcmVudFN0eWxlIjpudWxsfSwiRGF0ZUZvcm1hdCI6eyIkcmVmIjoiMTkxIn0sIldlZWtOdW1iZXJpbmciOnsiJGlkIjoiNDQ0IiwiRm9ybWF0IjowLCJJc1Zpc2libGUiOmZhbHNlLCJMYXN0S25vd25WaXNpYmlsaXR5U3RhdGUiOmZhbHNlfSwiSXNWaXNpYmxlIjp0cnVlLCJQYXJlbnRTdHlsZSI6bnVsbH0sIkluZGV4IjoxMiwiUGVyY2VudGFnZUNvbXBsZXRlIjpudWxsLCJQb3NpdGlvbiI6eyJSYXRpbyI6MC4xMzk0NjM2MDE1MzI1NjcxMiwiSXNDdXN0b20iOnRydWV9LCJEYXRlRm9ybWF0Ijp7IiRyZWYiOiIxOTEifSwiV2Vla051bWJlcmluZyI6eyIkaWQiOiI0NDUiLCJGb3JtYXQiOjAsIklzVmlzaWJsZSI6ZmFsc2UsIkxhc3RLbm93blZpc2liaWxpdHlTdGF0ZSI6ZmFsc2V9LCJSZWxhdGVkVGFza0lkIjoiMDAwMDAwMDAtMDAwMC0wMDAwLTAwMDAtMDAwMDAwMDAwMDAwIiwiSWQiOiIyMWY4Y2MyNC01OGYzLTQ0YzQtOWMzYi1hMjkyMDNjODU5NDUiLCJJbXBvcnRJZCI6bnVsbCwiVGl0bGUiOiIgVGhlIFJpc2Ugb2YgU2t5d2Fsa2VyICgzNSBBQlkpIiwiTm90ZSI6bnVsbCwiSHlwZXJsaW5rIjp7IiRpZCI6IjQ0NiIsIkFkZHJlc3MiOm51bGwsIlN1YkFkZHJlc3MiOm51bGx9LCJJc0NoYW5nZWQiOmZhbHNlLCJJc05ldyI6ZmFsc2V9XSwiVGFza3MiOlt7IiRpZCI6IjQ0NyIsIkdyb3VwTmFtZSI6bnVsbCwiU3RhcnREYXRlIjoiMjAyMy0wNy0yMVQyMzo1OTowMCIsIkVuZERhdGUiOiIyMDI2LTA3LTIyVDIzOjU5OjAwIiwiUGVyY2VudGFnZUNvbXBsZXRlIjpudWxsLCJTdHlsZSI6eyIkaWQiOiI0NDgiLCJTaGFwZSI6NiwiU2hhcGVUaGlja25lc3MiOjEsIkR1cmF0aW9uRm9ybWF0IjowLCJJbmNsdWRlTm9uV29ya2luZ0RheXNJbkR1cmF0aW9uIjpmYWxzZSwiUGVyY2VudGFnZUNvbXBsZXRlU3R5bGUiOnsiJGlkIjoiNDQ5IiwiRm9udFNldHRpbmdzIjp7IiRpZCI6IjQ1MCIsIkZvbnRTaXplIjoxMCwiRm9udE5hbWUiOiJDYWxpYnJpIiwiSXNCb2xkIjpmYWxzZSwiSXNJdGFsaWMiOmZhbHNlLCJJc1VuZGVybGluZWQiOmZhbHNlLCJQYXJlbnRTdHlsZSI6bnVsbH0sIkF1dG9TaXplIjowLCJGb3JlZ3JvdW5kIjp7IiRpZCI6IjQ1MSIsIkNvbG9yIjp7IiRpZCI6IjQ1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pZCI6IjQ1MyIsIkNvbG9yIjp7IiRpZCI6IjQ1NCIsIkEiOjg5LCJSIjowLCJHIjowLCJCIjowfX0sIklzVmlzaWJsZSI6dHJ1ZSwiV2lkdGgiOjAuMCwiSGVpZ2h0IjowLjAsIkJvcmRlclN0eWxlIjp7IiRpZCI6IjQ1NSIsIkxpbmVDb2xvciI6bnVsbCwiTGluZVdlaWdodCI6MC4wLCJMaW5lVHlwZSI6MCwiUGFyZW50U3R5bGUiOm51bGx9LCJQYXJlbnRTdHlsZSI6bnVsbH0sIkR1cmF0aW9uU3R5bGUiOnsiJGlkIjoiNDU2IiwiRm9udFNldHRpbmdzIjp7IiRpZCI6IjQ1NyIsIkZvbnRTaXplIjoxMCwiRm9udE5hbWUiOiJDYWxpYnJpIiwiSXNCb2xkIjpmYWxzZSwiSXNJdGFsaWMiOmZhbHNlLCJJc1VuZGVybGluZWQiOmZhbHNlLCJQYXJlbnRTdHlsZSI6bnVsbH0sIkF1dG9TaXplIjowLCJGb3JlZ3JvdW5kIjp7IiRpZCI6IjQ1OCIsIkNvbG9yIjp7IiRpZCI6IjQ1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pZCI6IjQ2MCIsIkNvbG9yIjp7IiRyZWYiOiI0NTQifX0sIklzVmlzaWJsZSI6dHJ1ZSwiV2lkdGgiOjAuMCwiSGVpZ2h0IjowLjAsIkJvcmRlclN0eWxlIjp7IiRpZCI6IjQ2MSIsIkxpbmVDb2xvciI6bnVsbCwiTGluZVdlaWdodCI6MC4wLCJMaW5lVHlwZSI6MCwiUGFyZW50U3R5bGUiOm51bGx9LCJQYXJlbnRTdHlsZSI6bnVsbH0sIkhvcml6b250YWxDb25uZWN0b3JTdHlsZSI6eyIkaWQiOiI0NjIiLCJMaW5lQ29sb3IiOnsiJGlkIjoiNDYzIiwiJHR5cGUiOiJOTFJFLkNvbW1vbi5Eb20uU29saWRDb2xvckJydXNoLCBOTFJFLkNvbW1vbiIsIkNvbG9yIjp7IiRpZCI6IjQ2NCIsIkEiOjI1NSwiUiI6MjA0LCJHIjoyMDQsIkIiOjIwNH19LCJMaW5lV2VpZ2h0IjoxLjAsIkxpbmVUeXBlIjowLCJQYXJlbnRTdHlsZSI6bnVsbH0sIlZlcnRpY2FsQ29ubmVjdG9yU3R5bGUiOnsiJGlkIjoiNDY1IiwiTGluZUNvbG9yIjp7IiRpZCI6IjQ2NiIsIiR0eXBlIjoiTkxSRS5Db21tb24uRG9tLlNvbGlkQ29sb3JCcnVzaCwgTkxSRS5Db21tb24iLCJDb2xvciI6eyIkaWQiOiI0Njc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UsIklzQmVsb3dUaW1lYmFuZCI6dHJ1ZSwiUGVyY2VudGFnZUNvbXBsZXRlU2hhcGVPcGFjaXR5IjozNSwiU2hhcGVTdHlsZSI6eyIkaWQiOiI0NjgiLCJNYXJnaW4iOnsiJHJlZiI6IjEwNSJ9LCJQYWRkaW5nIjp7IiRyZWYiOiIxMDYifSwiQmFja2dyb3VuZCI6eyIkaWQiOiI0NjkiLCJDb2xvciI6eyIkaWQiOiI0NzAiLCJBIjoyNTUsIlIiOjI1NCwiRyI6MTg2LCJCIjoxMH19LCJJc1Zpc2libGUiOnRydWUsIldpZHRoIjowLjAsIkhlaWdodCI6MTYuMCwiQm9yZGVyU3R5bGUiOnsiJGlkIjoiNDcxIiwiTGluZUNvbG9yIjp7IiRpZCI6IjQ3MiIsIiR0eXBlIjoiTkxSRS5Db21tb24uRG9tLlNvbGlkQ29sb3JCcnVzaCwgTkxSRS5Db21tb24iLCJDb2xvciI6eyIkaWQiOiI0NzMiLCJBIjoyNTUsIlIiOjI1NSwiRyI6MCwiQiI6MH19LCJMaW5lV2VpZ2h0IjowLjAsIkxpbmVUeXBlIjowLCJQYXJlbnRTdHlsZSI6bnVsbH0sIlBhcmVudFN0eWxlIjpudWxsfSwiVGl0bGVTdHlsZSI6eyIkaWQiOiI0NzQiLCJGb250U2V0dGluZ3MiOnsiJGlkIjoiNDc1IiwiRm9udFNpemUiOjExLCJGb250TmFtZSI6Ik1vbnRzZXJyYXQiLCJJc0JvbGQiOnRydWUsIklzSXRhbGljIjpmYWxzZSwiSXNVbmRlcmxpbmVkIjpmYWxzZSwiUGFyZW50U3R5bGUiOm51bGx9LCJBdXRvU2l6ZSI6MCwiRm9yZWdyb3VuZCI6eyIkaWQiOiI0NzYiLCJDb2xvciI6eyIkaWQiOiI0NzciLCJBIjoyNTUsIlIiOjI1NCwiRyI6MTg2LCJCIjoxMH19LCJNYXhXaWR0aCI6OTY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pZCI6IjQ3OCIsIkNvbG9yIjp7IiRpZCI6IjQ3OSIsIkEiOjAsIlIiOjI1NSwiRyI6MjU1LCJCIjoyNTV9fSwiSXNWaXNpYmxlIjp0cnVlLCJXaWR0aCI6MC4wLCJIZWlnaHQiOjAuMCwiQm9yZGVyU3R5bGUiOnsiJGlkIjoiNDgwIiwiTGluZUNvbG9yIjpudWxsLCJMaW5lV2VpZ2h0IjowLjAsIkxpbmVUeXBlIjowLCJQYXJlbnRTdHlsZSI6bnVsbH0sIlBhcmVudFN0eWxlIjpudWxsfSwiRGF0ZVN0eWxlIjp7IiRpZCI6IjQ4MSIsIkZvbnRTZXR0aW5ncyI6eyIkaWQiOiI0ODIiLCJGb250U2l6ZSI6MTAsIkZvbnROYW1lIjoiQ2FsaWJyaSIsIklzQm9sZCI6ZmFsc2UsIklzSXRhbGljIjpmYWxzZSwiSXNVbmRlcmxpbmVkIjpmYWxzZSwiUGFyZW50U3R5bGUiOm51bGx9LCJBdXRvU2l6ZSI6MCwiRm9yZWdyb3VuZCI6eyIkaWQiOiI0ODMiLCJDb2xvciI6eyIkaWQiOiI0OD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GlkIjoiNDg1IiwiQ29sb3IiOnsiJGlkIjoiNDg2IiwiQSI6MCwiUiI6MjU1LCJHIjoyNTUsIkIiOjI1NX19LCJJc1Zpc2libGUiOnRydWUsIldpZHRoIjowLjAsIkhlaWdodCI6MC4wLCJCb3JkZXJTdHlsZSI6eyIkaWQiOiI0ODciLCJMaW5lQ29sb3IiOm51bGwsIkxpbmVXZWlnaHQiOjAuMCwiTGluZVR5cGUiOjAsIlBhcmVudFN0eWxlIjpudWxsfSwiUGFyZW50U3R5bGUiOm51bGx9LCJEYXRlRm9ybWF0Ijp7IiRpZCI6IjQ4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DkiLCJGb3JtYXQiOjAsIklzVmlzaWJsZSI6ZmFsc2UsIkxhc3RLbm93blZpc2liaWxpdHlTdGF0ZSI6ZmFsc2V9LCJJc1Zpc2libGUiOnRydWUsIlBhcmVudFN0eWxlIjpudWxsfSwiSW5kZXgiOjAsIlNtYXJ0RHVyYXRpb25BY3RpdmF0ZWQiOmZhbHNlLCJEYXRlRm9ybWF0Ijp7IiRyZWYiOiI0ODgifSwiV2Vla051bWJlcmluZyI6eyIkaWQiOiI0OTAiLCJGb3JtYXQiOjAsIklzVmlzaWJsZSI6ZmFsc2UsIkxhc3RLbm93blZpc2liaWxpdHlTdGF0ZSI6ZmFsc2V9LCJJZCI6ImI4YTczODRkLWZjMzUtNDMwYS1iYjZiLTgxZjg5MzI2ZDFmYiIsIkltcG9ydElkIjpudWxsLCJUaXRsZSI6IlRoZSBDbG9uZSBXYXJzICgyMiBCQlkgdG8gMTkgQkJZKSIsIk5vdGUiOm51bGwsIkh5cGVybGluayI6eyIkaWQiOiI0OTEiLCJBZGRyZXNzIjpudWxsLCJTdWJBZGRyZXNzIjpudWxsfSwiSXNDaGFuZ2VkIjpmYWxzZSwiSXNOZXciOmZhbHNlfSx7IiRpZCI6IjQ5MiIsIkdyb3VwTmFtZSI6bnVsbCwiU3RhcnREYXRlIjoiMjAzNi0wMy0yMlQyMzo1OTowMCIsIkVuZERhdGUiOiIyMDM5LTAzLTI2VDIzOjU5OjAwIiwiUGVyY2VudGFnZUNvbXBsZXRlIjpudWxsLCJTdHlsZSI6eyIkaWQiOiI0OTMiLCJTaGFwZSI6NiwiU2hhcGVUaGlja25lc3MiOjEsIkR1cmF0aW9uRm9ybWF0IjowLCJJbmNsdWRlTm9uV29ya2luZ0RheXNJbkR1cmF0aW9uIjpmYWxzZSwiUGVyY2VudGFnZUNvbXBsZXRlU3R5bGUiOnsiJGlkIjoiNDk0IiwiRm9udFNldHRpbmdzIjp7IiRpZCI6IjQ5NSIsIkZvbnRTaXplIjoxMCwiRm9udE5hbWUiOiJDYWxpYnJpIiwiSXNCb2xkIjpmYWxzZSwiSXNJdGFsaWMiOmZhbHNlLCJJc1VuZGVybGluZWQiOmZhbHNlLCJQYXJlbnRTdHlsZSI6bnVsbH0sIkF1dG9TaXplIjowLCJGb3JlZ3JvdW5kIjp7IiRpZCI6IjQ5NiIsIkNvbG9yIjp7IiRpZCI6IjQ5NyIsIkEiOjI1NSwiUiI6MTkyLCJHIjo4MCwiQiI6Nzd9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GlkIjoiNDk4IiwiQ29sb3IiOnsiJGlkIjoiNDk5IiwiQSI6ODksIlIiOjAsIkciOjAsIkIiOjB9fSwiSXNWaXNpYmxlIjp0cnVlLCJXaWR0aCI6MC4wLCJIZWlnaHQiOjAuMCwiQm9yZGVyU3R5bGUiOnsiJGlkIjoiNTAwIiwiTGluZUNvbG9yIjpudWxsLCJMaW5lV2VpZ2h0IjowLjAsIkxpbmVUeXBlIjowLCJQYXJlbnRTdHlsZSI6bnVsbH0sIlBhcmVudFN0eWxlIjpudWxsfSwiRHVyYXRpb25TdHlsZSI6eyIkaWQiOiI1MDEiLCJGb250U2V0dGluZ3MiOnsiJGlkIjoiNTAyIiwiRm9udFNpemUiOjEwLCJGb250TmFtZSI6IkNhbGlicmkiLCJJc0JvbGQiOmZhbHNlLCJJc0l0YWxpYyI6ZmFsc2UsIklzVW5kZXJsaW5lZCI6ZmFsc2UsIlBhcmVudFN0eWxlIjpudWxsfSwiQXV0b1NpemUiOjAsIkZvcmVncm91bmQiOnsiJGlkIjoiNTAzIiwiQ29sb3IiOnsiJGlkIjoiNTA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GlkIjoiNTA1IiwiQ29sb3IiOnsiJHJlZiI6IjQ5OSJ9fSwiSXNWaXNpYmxlIjp0cnVlLCJXaWR0aCI6MC4wLCJIZWlnaHQiOjAuMCwiQm9yZGVyU3R5bGUiOnsiJGlkIjoiNTA2IiwiTGluZUNvbG9yIjpudWxsLCJMaW5lV2VpZ2h0IjowLjAsIkxpbmVUeXBlIjowLCJQYXJlbnRTdHlsZSI6bnVsbH0sIlBhcmVudFN0eWxlIjpudWxsfSwiSG9yaXpvbnRhbENvbm5lY3RvclN0eWxlIjp7IiRpZCI6IjUwNyIsIkxpbmVDb2xvciI6eyIkaWQiOiI1MDgiLCIkdHlwZSI6Ik5MUkUuQ29tbW9uLkRvbS5Tb2xpZENvbG9yQnJ1c2gsIE5MUkUuQ29tbW9uIiwiQ29sb3IiOnsiJGlkIjoiNTA5IiwiQSI6MjU1LCJSIjoyMDQsIkciOjIwNCwiQiI6MjA0fX0sIkxpbmVXZWlnaHQiOjEuMCwiTGluZVR5cGUiOjAsIlBhcmVudFN0eWxlIjpudWxsfSwiVmVydGljYWxDb25uZWN0b3JTdHlsZSI6eyIkaWQiOiI1MTAiLCJMaW5lQ29sb3IiOnsiJGlkIjoiNTExIiwiJHR5cGUiOiJOTFJFLkNvbW1vbi5Eb20uU29saWRDb2xvckJydXNoLCBOTFJFLkNvbW1vbiIsIkNvbG9yIjp7IiRpZCI6IjUxMi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UxMyIsIk1hcmdpbiI6eyIkcmVmIjoiMTA1In0sIlBhZGRpbmciOnsiJHJlZiI6IjEwNiJ9LCJCYWNrZ3JvdW5kIjp7IiRpZCI6IjUxNCIsIkNvbG9yIjp7IiRpZCI6IjUxNSIsIkEiOjI1NSwiUiI6MjU0LCJHIjoxODYsIkIiOjEwfX0sIklzVmlzaWJsZSI6dHJ1ZSwiV2lkdGgiOjAuMCwiSGVpZ2h0IjoxNi4wLCJCb3JkZXJTdHlsZSI6eyIkaWQiOiI1MTYiLCJMaW5lQ29sb3IiOnsiJGlkIjoiNTE3IiwiJHR5cGUiOiJOTFJFLkNvbW1vbi5Eb20uU29saWRDb2xvckJydXNoLCBOTFJFLkNvbW1vbiIsIkNvbG9yIjp7IiRpZCI6IjUxOCIsIkEiOjI1NSwiUiI6MjU1LCJHIjowLCJCIjowfX0sIkxpbmVXZWlnaHQiOjAuMCwiTGluZVR5cGUiOjAsIlBhcmVudFN0eWxlIjpudWxsfSwiUGFyZW50U3R5bGUiOm51bGx9LCJUaXRsZVN0eWxlIjp7IiRpZCI6IjUxOSIsIkZvbnRTZXR0aW5ncyI6eyIkaWQiOiI1MjAiLCJGb250U2l6ZSI6MTEsIkZvbnROYW1lIjoiTW9udHNlcnJhdCIsIklzQm9sZCI6dHJ1ZSwiSXNJdGFsaWMiOmZhbHNlLCJJc1VuZGVybGluZWQiOmZhbHNlLCJQYXJlbnRTdHlsZSI6bnVsbH0sIkF1dG9TaXplIjowLCJGb3JlZ3JvdW5kIjp7IiRpZCI6IjUyMSIsIkNvbG9yIjp7IiRpZCI6IjUyMiIsIkEiOjI1NSwiUiI6MjU0LCJHIjoxODYsIkIiOjEwfX0sIk1heFdpZHRoIjo5N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GlkIjoiNTIzIiwiQ29sb3IiOnsiJGlkIjoiNTI0IiwiQSI6MCwiUiI6MjU1LCJHIjoyNTUsIkIiOjI1NX19LCJJc1Zpc2libGUiOnRydWUsIldpZHRoIjowLjAsIkhlaWdodCI6MC4wLCJCb3JkZXJTdHlsZSI6eyIkaWQiOiI1MjUiLCJMaW5lQ29sb3IiOm51bGwsIkxpbmVXZWlnaHQiOjAuMCwiTGluZVR5cGUiOjAsIlBhcmVudFN0eWxlIjpudWxsfSwiUGFyZW50U3R5bGUiOm51bGx9LCJEYXRlU3R5bGUiOnsiJGlkIjoiNTI2IiwiRm9udFNldHRpbmdzIjp7IiRpZCI6IjUyNyIsIkZvbnRTaXplIjoxMCwiRm9udE5hbWUiOiJDYWxpYnJpIiwiSXNCb2xkIjpmYWxzZSwiSXNJdGFsaWMiOmZhbHNlLCJJc1VuZGVybGluZWQiOmZhbHNlLCJQYXJlbnRTdHlsZSI6bnVsbH0sIkF1dG9TaXplIjowLCJGb3JlZ3JvdW5kIjp7IiRpZCI6IjUyOCIsIkNvbG9yIjp7IiRpZCI6IjUy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aWQiOiI1MzAiLCJDb2xvciI6eyIkaWQiOiI1MzEiLCJBIjowLCJSIjoyNTUsIkciOjI1NSwiQiI6MjU1fX0sIklzVmlzaWJsZSI6dHJ1ZSwiV2lkdGgiOjAuMCwiSGVpZ2h0IjowLjAsIkJvcmRlclN0eWxlIjp7IiRpZCI6IjUzMiIsIkxpbmVDb2xvciI6bnVsbCwiTGluZVdlaWdodCI6MC4wLCJMaW5lVHlwZSI6MCwiUGFyZW50U3R5bGUiOm51bGx9LCJQYXJlbnRTdHlsZSI6bnVsbH0sIkRhdGVGb3JtYXQiOnsiJHJlZiI6IjQ4OCJ9LCJXZWVrTnVtYmVyaW5nIjp7IiRpZCI6IjUzMyIsIkZvcm1hdCI6MCwiSXNWaXNpYmxlIjpmYWxzZSwiTGFzdEtub3duVmlzaWJpbGl0eVN0YXRlIjpmYWxzZX0sIklzVmlzaWJsZSI6dHJ1ZSwiUGFyZW50U3R5bGUiOm51bGx9LCJJbmRleCI6MSwiU21hcnREdXJhdGlvbkFjdGl2YXRlZCI6ZmFsc2UsIkRhdGVGb3JtYXQiOnsiJHJlZiI6IjQ4OCJ9LCJXZWVrTnVtYmVyaW5nIjp7IiRpZCI6IjUzNCIsIkZvcm1hdCI6MCwiSXNWaXNpYmxlIjpmYWxzZSwiTGFzdEtub3duVmlzaWJpbGl0eVN0YXRlIjpmYWxzZX0sIklkIjoiMjc1YWE1YWItMzhkYy00ZjIyLWI5ODUtNzE1YmU0ZTI4NjcyIiwiSW1wb3J0SWQiOm51bGwsIlRpdGxlIjoiU29sbzogQSBTdGFyIFdhcnMgU3RvcnkgKDEzIEJCWSB0byAxMCBCQlkpIiwiTm90ZSI6bnVsbCwiSHlwZXJsaW5rIjp7IiRpZCI6IjUzNSIsIkFkZHJlc3MiOm51bGwsIlN1YkFkZHJlc3MiOm51bGx9LCJJc0NoYW5nZWQiOmZhbHNlLCJJc05ldyI6ZmFsc2V9LHsiJGlkIjoiNTM2IiwiR3JvdXBOYW1lIjpudWxsLCJTdGFydERhdGUiOiIyMDQxLTEyLTI5VDIzOjU5OjAwIiwiRW5kRGF0ZSI6IjIwNDUtMTItMzBUMjM6NTk6MDAiLCJQZXJjZW50YWdlQ29tcGxldGUiOm51bGwsIlN0eWxlIjp7IiRpZCI6IjUzNyIsIlNoYXBlIjo2LCJTaGFwZVRoaWNrbmVzcyI6MSwiRHVyYXRpb25Gb3JtYXQiOjAsIkluY2x1ZGVOb25Xb3JraW5nRGF5c0luRHVyYXRpb24iOmZhbHNlLCJQZXJjZW50YWdlQ29tcGxldGVTdHlsZSI6eyIkaWQiOiI1MzgiLCJGb250U2V0dGluZ3MiOnsiJGlkIjoiNTM5IiwiRm9udFNpemUiOjEwLCJGb250TmFtZSI6IkNhbGlicmkiLCJJc0JvbGQiOmZhbHNlLCJJc0l0YWxpYyI6ZmFsc2UsIklzVW5kZXJsaW5lZCI6ZmFsc2UsIlBhcmVudFN0eWxlIjpudWxsfSwiQXV0b1NpemUiOjAsIkZvcmVncm91bmQiOnsiJGlkIjoiNTQwIiwiQ29sb3IiOnsiJGlkIjoiNTQx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aWQiOiI1NDIiLCJDb2xvciI6eyIkaWQiOiI1NDMiLCJBIjo4OSwiUiI6MCwiRyI6MCwiQiI6MH19LCJJc1Zpc2libGUiOnRydWUsIldpZHRoIjowLjAsIkhlaWdodCI6MC4wLCJCb3JkZXJTdHlsZSI6eyIkaWQiOiI1NDQiLCJMaW5lQ29sb3IiOm51bGwsIkxpbmVXZWlnaHQiOjAuMCwiTGluZVR5cGUiOjAsIlBhcmVudFN0eWxlIjpudWxsfSwiUGFyZW50U3R5bGUiOm51bGx9LCJEdXJhdGlvblN0eWxlIjp7IiRpZCI6IjU0NSIsIkZvbnRTZXR0aW5ncyI6eyIkaWQiOiI1NDYiLCJGb250U2l6ZSI6MTAsIkZvbnROYW1lIjoiQ2FsaWJyaSIsIklzQm9sZCI6ZmFsc2UsIklzSXRhbGljIjpmYWxzZSwiSXNVbmRlcmxpbmVkIjpmYWxzZSwiUGFyZW50U3R5bGUiOm51bGx9LCJBdXRvU2l6ZSI6MCwiRm9yZWdyb3VuZCI6eyIkaWQiOiI1NDciLCJDb2xvciI6eyIkaWQiOiI1ND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aWQiOiI1NDkiLCJDb2xvciI6eyIkcmVmIjoiNTQzIn19LCJJc1Zpc2libGUiOmZhbHNlLCJXaWR0aCI6MC4wLCJIZWlnaHQiOjAuMCwiQm9yZGVyU3R5bGUiOnsiJGlkIjoiNTUwIiwiTGluZUNvbG9yIjpudWxsLCJMaW5lV2VpZ2h0IjowLjAsIkxpbmVUeXBlIjowLCJQYXJlbnRTdHlsZSI6bnVsbH0sIlBhcmVudFN0eWxlIjpudWxsfSwiSG9yaXpvbnRhbENvbm5lY3RvclN0eWxlIjp7IiRpZCI6IjU1MSIsIkxpbmVDb2xvciI6eyIkaWQiOiI1NTIiLCIkdHlwZSI6Ik5MUkUuQ29tbW9uLkRvbS5Tb2xpZENvbG9yQnJ1c2gsIE5MUkUuQ29tbW9uIiwiQ29sb3IiOnsiJGlkIjoiNTUzIiwiQSI6MjU1LCJSIjoyMDQsIkciOjIwNCwiQiI6MjA0fX0sIkxpbmVXZWlnaHQiOjEuMCwiTGluZVR5cGUiOjAsIlBhcmVudFN0eWxlIjpudWxsfSwiVmVydGljYWxDb25uZWN0b3JTdHlsZSI6eyIkaWQiOiI1NTQiLCJMaW5lQ29sb3IiOnsiJGlkIjoiNTU1IiwiJHR5cGUiOiJOTFJFLkNvbW1vbi5Eb20uU29saWRDb2xvckJydXNoLCBOTFJFLkNvbW1vbiIsIkNvbG9yIjp7IiRpZCI6IjU1Ni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U1NyIsIk1hcmdpbiI6eyIkcmVmIjoiMTA1In0sIlBhZGRpbmciOnsiJHJlZiI6IjEwNiJ9LCJCYWNrZ3JvdW5kIjp7IiRpZCI6IjU1OCIsIkNvbG9yIjp7IiRpZCI6IjU1OSIsIkEiOjI1NSwiUiI6MjU0LCJHIjoxODYsIkIiOjEwfX0sIklzVmlzaWJsZSI6dHJ1ZSwiV2lkdGgiOjQxLjAsIkhlaWdodCI6MTYuMCwiQm9yZGVyU3R5bGUiOnsiJGlkIjoiNTYwIiwiTGluZUNvbG9yIjp7IiRpZCI6IjU2MSIsIiR0eXBlIjoiTkxSRS5Db21tb24uRG9tLlNvbGlkQ29sb3JCcnVzaCwgTkxSRS5Db21tb24iLCJDb2xvciI6eyIkaWQiOiI1NjIiLCJBIjoyNTUsIlIiOjQ3LCJHIjo4MiwiQiI6MTQzfX0sIkxpbmVXZWlnaHQiOjAuMCwiTGluZVR5cGUiOjAsIlBhcmVudFN0eWxlIjpudWxsfSwiUGFyZW50U3R5bGUiOm51bGx9LCJUaXRsZVN0eWxlIjp7IiRpZCI6IjU2MyIsIkZvbnRTZXR0aW5ncyI6eyIkaWQiOiI1NjQiLCJGb250U2l6ZSI6MTEsIkZvbnROYW1lIjoiTW9udHNlcnJhdCIsIklzQm9sZCI6dHJ1ZSwiSXNJdGFsaWMiOmZhbHNlLCJJc1VuZGVybGluZWQiOmZhbHNlLCJQYXJlbnRTdHlsZSI6bnVsbH0sIkF1dG9TaXplIjoyLCJGb3JlZ3JvdW5kIjp7IiRpZCI6IjU2NSIsIkNvbG9yIjp7IiRpZCI6IjU2NiIsIkEiOjI1NSwiUiI6MjU0LCJHIjoxODYsIkIiOjEwfX0sIk1heFdpZHRoIjoyMTguODk3Mzk5OTAyMzQzNzU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pZCI6IjU2NyIsIkNvbG9yIjp7IiRpZCI6IjU2OCIsIkEiOjAsIlIiOjI1NSwiRyI6MjU1LCJCIjoyNTV9fSwiSXNWaXNpYmxlIjp0cnVlLCJXaWR0aCI6MC4wLCJIZWlnaHQiOjAuMCwiQm9yZGVyU3R5bGUiOnsiJGlkIjoiNTY5IiwiTGluZUNvbG9yIjpudWxsLCJMaW5lV2VpZ2h0IjowLjAsIkxpbmVUeXBlIjowLCJQYXJlbnRTdHlsZSI6bnVsbH0sIlBhcmVudFN0eWxlIjpudWxsfSwiRGF0ZVN0eWxlIjp7IiRpZCI6IjU3MCIsIkZvbnRTZXR0aW5ncyI6eyIkaWQiOiI1NzEiLCJGb250U2l6ZSI6MTAsIkZvbnROYW1lIjoiQ2FsaWJyaSIsIklzQm9sZCI6ZmFsc2UsIklzSXRhbGljIjpmYWxzZSwiSXNVbmRlcmxpbmVkIjpmYWxzZSwiUGFyZW50U3R5bGUiOm51bGx9LCJBdXRvU2l6ZSI6MCwiRm9yZWdyb3VuZCI6eyIkaWQiOiI1NzIiLCJDb2xvciI6eyIkaWQiOiI1Nz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GlkIjoiNTc0IiwiQ29sb3IiOnsiJGlkIjoiNTc1IiwiQSI6MCwiUiI6MjU1LCJHIjoyNTUsIkIiOjI1NX19LCJJc1Zpc2libGUiOnRydWUsIldpZHRoIjowLjAsIkhlaWdodCI6MC4wLCJCb3JkZXJTdHlsZSI6eyIkaWQiOiI1NzYiLCJMaW5lQ29sb3IiOm51bGwsIkxpbmVXZWlnaHQiOjAuMCwiTGluZVR5cGUiOjAsIlBhcmVudFN0eWxlIjpudWxsfSwiUGFyZW50U3R5bGUiOm51bGx9LCJEYXRlRm9ybWF0Ijp7IiRyZWYiOiI0ODgifSwiV2Vla051bWJlcmluZyI6eyIkaWQiOiI1NzciLCJGb3JtYXQiOjAsIklzVmlzaWJsZSI6ZmFsc2UsIkxhc3RLbm93blZpc2liaWxpdHlTdGF0ZSI6ZmFsc2V9LCJJc1Zpc2libGUiOnRydWUsIlBhcmVudFN0eWxlIjpudWxsfSwiSW5kZXgiOjIsIlNtYXJ0RHVyYXRpb25BY3RpdmF0ZWQiOmZhbHNlLCJEYXRlRm9ybWF0Ijp7IiRyZWYiOiI0ODgifSwiV2Vla051bWJlcmluZyI6eyIkaWQiOiI1NzgiLCJGb3JtYXQiOjAsIklzVmlzaWJsZSI6ZmFsc2UsIkxhc3RLbm93blZpc2liaWxpdHlTdGF0ZSI6ZmFsc2V9LCJJZCI6Ijk0M2M4NDQwLWYyN2QtNGU4YS04NDE5LTcwMTg2MzdmZmY4NCIsIkltcG9ydElkIjpudWxsLCJUaXRsZSI6IlN0YXIgV2FycyBSZWJlbHMgKDUgQkJZIHRvIDEgQkJZKSIsIk5vdGUiOm51bGwsIkh5cGVybGluayI6eyIkaWQiOiI1NzkiLCJBZGRyZXNzIjpudWxsLCJTdWJBZGRyZXNzIjpudWxsfSwiSXNDaGFuZ2VkIjpmYWxzZSwiSXNOZXciOmZhbHNlfV0sIlN3aW1sYW5lcyI6W10sIk1zUHJvamVjdEl0ZW1zVHJlZSI6eyIkaWQiOiI1ODAiLCJSb290Ijp7IkltcG9ydElkIjpudWxsLCJJc0ltcG9ydGVkIjpmYWxzZSwiQ2hpbGRyZW4iOltdfX0sIk1ldGFkYXRhIjp7IiRpZCI6IjU4MSIsIlJlY2VudENvbG9yc0NvbGxlY3Rpb24iOiJbXSJ9LCJTZXR0aW5ncyI6eyIkaWQiOiI1ODIiLCJJbXBhT3B0aW9ucyI6eyIkaWQiOiI1ODM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1ODQiLCJVc2VUaW1lIjpmYWxzZSwiV29ya0RheVN0YXJ0IjoiMDA6MDA6MDAiLCJXb3JrRGF5RW5kIjoiMjM6NTk6MDAifSwiTGFzdFVzZWRUZW1wbGF0ZUlkIjoiY2MyNmY4NjMtMjdjZS00ODBlLWE1ODktYjNmMTJmMmQ2ZWIwIiwiRmlyc3RXZWVrT2ZZZWFyIjow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Clone Wars begin 22 BBY"/>
  <p:tag name="OTLDATE" val="2033-01-02T23:59:00.0000000"/>
  <p:tag name="OTLPOSITIONONTASK" val="None"/>
  <p:tag name="OTLRELATEDTASKID" val="00000000-0000-0000-0000-000000000000"/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Death Watch partners with Separatists 21 BBY"/>
  <p:tag name="OTLDATE" val="2034-01-03T23:59:00.0000000"/>
  <p:tag name="OTLPOSITIONONTASK" val="None"/>
  <p:tag name="OTLRELATEDTASKID" val="00000000-0000-0000-0000-000000000000"/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35-01-04T23:59:00.0000000"/>
  <p:tag name="OTLPOSITIONONTASK" val="None"/>
  <p:tag name="OTLRELATEDTASKID" val="00000000-0000-0000-0000-000000000000"/>
  <p:tag name="OTLMTITLE" val="Death Watch splits with Separatists 20 BBY"/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35-01-05T23:59:00.0000000"/>
  <p:tag name="OTLPOSITIONONTASK" val="None"/>
  <p:tag name="OTLRELATEDTASKID" val="00000000-0000-0000-0000-000000000000"/>
  <p:tag name="OTLMTITLE" val="Bo-Katan’s Nite Owls splits with Death Watch 19 BBY"/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iege of Mandalore / Night of a Thousand Tears 19 BBY"/>
  <p:tag name="OTLDATE" val="2035-01-06T23:59:00.0000000"/>
  <p:tag name="OTLPOSITIONONTASK" val="None"/>
  <p:tag name="OTLRELATEDTASKID" val="00000000-0000-0000-0000-000000000000"/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Din Djarin rescued by Death Watch 19 BBY"/>
  <p:tag name="OTLDATE" val="2035-01-07T23:59:00.0000000"/>
  <p:tag name="OTLPOSITIONONTASK" val="None"/>
  <p:tag name="OTLRELATEDTASKID" val="00000000-0000-0000-0000-000000000000"/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abine Wren finds the Darksaber 2 BBY"/>
  <p:tag name="OTLPOSITIONONTASK" val="None"/>
  <p:tag name="OTLRELATEDTASKID" val="00000000-0000-0000-0000-000000000000"/>
  <p:tag name="OTLDATE" val="2052-07-14T23:59:00.0000000"/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abine Wren gives the Darksaber to Bo-Katan Kryze 1 BBY"/>
  <p:tag name="OTLDATE" val="2053-01-08T23:59:00.0000000"/>
  <p:tag name="OTLPOSITIONONTASK" val="None"/>
  <p:tag name="OTLRELATEDTASKID" val="00000000-0000-0000-0000-000000000000"/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attle of Yavin 0 BBY"/>
  <p:tag name="OTLPOSITIONONTASK" val="None"/>
  <p:tag name="OTLRELATEDTASKID" val="00000000-0000-0000-0000-000000000000"/>
  <p:tag name="OTLDATE" val="2055-01-11T23:59:00.0000000"/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attle of Jakku 5 ABY"/>
  <p:tag name="OTLDATE" val="2059-01-10T23:59:00.0000000"/>
  <p:tag name="OTLPOSITIONONTASK" val="None"/>
  <p:tag name="OTLRELATEDTASKID" val="00000000-0000-0000-0000-000000000000"/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64-09-16T23:59:00.0000000"/>
  <p:tag name="OTLMTITLE" val="Darksaber resurfaces with Moff Gideon&#10;9 ABY"/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Din Djarin meets Grogu 9 ABY"/>
  <p:tag name="OTLPOSITIONONTASK" val="None"/>
  <p:tag name="OTLRELATEDTASKID" val="00000000-0000-0000-0000-000000000000"/>
  <p:tag name="OTLDATE" val="2064-10-08T23:59:00.0000000"/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SCALEFORMAT" val="MMM"/>
  <p:tag name="OTLTIMEBANDSHAPETYPE" val="RectangleTimeband"/>
  <p:tag name="OTLTIMEBANDAUTODATERANGE" val="False"/>
  <p:tag name="OTLTIMEBANDSTARTDATE" val="2010-01-0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20"/>
  <p:tag name="OTLTIMEBANDSHAPEPADDINGTOP" val="7"/>
  <p:tag name="OTLTIMEBANDFYSTARTMONTH" val="January"/>
  <p:tag name="OTLTIMEBANDSHOWFYLABEL" val="True"/>
  <p:tag name="OTLTIMEBANDUSESTARTINGOFTHEYEARFORFYNUMBERING" val="True"/>
  <p:tag name="OTLTIMEBANDTHREEDEFFECTS" val="None"/>
  <p:tag name="OTLTIMEBANDQUICKPOSITION" val="Custom"/>
  <p:tag name="OTLTIMEBANDSCALETYPE" val="Years"/>
  <p:tag name="OTLTIMEBANDENDDATE" val="2090-01-24T23:59:00.0000000"/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Regular"/>
  <p:tag name="OTLSTARTDATE" val="2023-07-21T23:59:00.0000000"/>
  <p:tag name="OTLENDDATE" val="2026-07-22T23:59:00.0000000"/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Regular"/>
  <p:tag name="OTLSTARTDATE" val="2036-03-22T23:59:00.0000000"/>
  <p:tag name="OTLENDDATE" val="2039-03-26T23:59:00.0000000"/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Regular"/>
  <p:tag name="OTLSTARTDATE" val="2041-12-29T23:59:00.0000000"/>
  <p:tag name="OTLENDDATE" val="2045-12-30T23:59:00.0000000"/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The Last Jedi (34 ABY)"/>
  <p:tag name="OTLMARKERSHAPE" val="OTL"/>
  <p:tag name="OTLDATE" val="2079-01-29T23:59:00.0000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15-01-05T23:59:00.0000000"/>
  <p:tag name="OTLMTITLE" val="The Phantom Menace (32 BBY)"/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Revenge of the Sith (19 BBY) "/>
  <p:tag name="OTLDATE" val="2028-01-29T23:59:00.0000000"/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49-02-22T23:59:00.0000000"/>
  <p:tag name="OTLMTITLE" val="Return of the Jedi (4 ABY) "/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The Force Awakens (34 ABY)"/>
  <p:tag name="OTLMARKERSHAPE" val="OTL"/>
  <p:tag name="OTLDATE" val="2078-11-23T23:59:00.00000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 The Rise of Skywalker (35 ABY)"/>
  <p:tag name="OTLMARKERSHAPE" val="OTL"/>
  <p:tag name="OTLDATE" val="2080-07-01T23:59:00.00000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23-07-03T23:59:00.0000000"/>
  <p:tag name="OTLMTITLE" val="Attack of the Clones (22 BBY)"/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47-06-23T23:59:00.0000000"/>
  <p:tag name="OTLMTITLE" val="The Empire Strikes Back (3 ABY)"/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" val="2054-03-05T23:59:00.0000000"/>
  <p:tag name="OTLMTITLE" val="The Mandalorian (9 ABY)"/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A New Hope (0 BBY)"/>
  <p:tag name="OTLDATE" val="2046-01-14T23:59:00.0000000"/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MuMiIsIk9yaWdpbmFsQXNzZW1ibHlWZXJzaW9uIjoiNS4wMC4wMS4wMCIsIkVkaXRpb24iOiJQcm8iLCJJc1BsdXNFZGl0aW9uIjp0cnVlLCJJc1Byb0VkaXRpb24iOnRydWV9LCJFZmZlY3QiOjAsIlN0eWxlIjp7IiRpZCI6IjMiLCJUaW1lYmFuZFN0eWxlIjp7IiRpZCI6IjQiLCJTY2FsZU1hcmtpbmciOjAsIlNoYXBlIjowLCJTaGFwZVN0eWxlIjp7IiRpZCI6IjUiLCJNYXJnaW4iOnsiJGlkIjoiNiIsIlRvcCI6MCwiTGVmdCI6MTAsIlJpZ2h0IjoxMCwiQm90dG9tIjowfSwiUGFkZGluZyI6eyIkaWQiOiI3IiwiVG9wIjo1LCJMZWZ0IjowLCJSaWdodCI6MCwiQm90dG9tIjo1fSwiQmFja2dyb3VuZCI6eyIkaWQiOiI4IiwiQ29sb3IiOnsiJGlkIjoiOSIsIkEiOjI1NSwiUiI6MTYxLCJHIjo3MiwiQiI6MTB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UsIkJvdHRvbSI6MH0sIlBhZGRpbmciOnsiJGlkIjoiMTgiLCJUb3AiOjAsIkxlZnQiOjAsIlJpZ2h0IjowLCJCb3R0b20iOjB9LCJCYWNrZ3JvdW5kIjp7IiRpZCI6IjE5IiwiQ29sb3IiOnsiJGlkIjoiMjAiLCJBIjow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yNSIsIlRvcCI6MCwiTGVmdCI6MjU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OS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CwiVG9kYXlNYXJrZXJQb3NpdGlvbiI6MCwiUXVpY2tQb3NpdGlvbiI6MywiQWJzb2x1dGVQb3NpdGlvbiI6MTY3LjExNjQ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E5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NzksIkciOjEyOSwiQiI6MTg5fX0sIkxpbmVXZWlnaHQiOjEuMCwiTGluZVR5cGUiOjAsIlBhcmVudFN0eWxlIjpudWxsfSwiSXNCZWxvd1RpbWViYW5kIjpmYWxzZSwiUG9zaXRpb25PblRhc2siOjA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jYsIkciOjE3MCwiQiI6NjZ9fSwiSXNWaXNpYmxlIjp0cnVlLCJXaWR0aCI6MTMuMCwiSGVpZ2h0IjoxMy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IiLCJGb3JtYXQiOjAsIklzVmlzaWJsZSI6ZmFsc2UsIkxhc3RLbm93blZpc2liaWxpdHlTdGF0ZSI6ZmFsc2V9LCJJc1Zpc2libGUiOnRydWUsIlBhcmVudFN0eWxlIjpudWxsfSwiRGVmYXVsdFRhc2tTdHlsZSI6eyIkaWQiOiI4MyIsIlNoYXBlIjozLCJTaGFwZVRoaWNrbmVzcyI6MC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g4IiwiVG9wIjowLCJMZWZ0IjowLCJSaWdodCI6MCwiQm90dG9tIjowfSwiUGFkZGluZyI6eyIkaWQiOiI4OSIsIlRvcCI6MCwiTGVmdCI6MCwiUmlnaHQiOjAsIkJvdHRvbSI6MH0sIkJhY2tncm91bmQiOnsiJGlkIjoiOTAiLCJDb2xvciI6eyIkcmVmIjoiMjAifX0sIklzVmlzaWJsZSI6dHJ1ZSwiV2lkdGgiOjAuMCwiSGVpZ2h0IjowLjAsIkJvcmRlclN0eWxlIjpudWxsLCJQYXJlbnRTdHlsZSI6bnVsbH0sIkR1cmF0aW9uU3R5bGUiOnsiJGlkIjoiOTEiLCJGb250U2V0dGluZ3MiOnsiJGlkIjoiOTIiLCJGb250U2l6ZSI6MTAsIkZvbnROYW1lIjoiQ2FsaWJyaSIsIklzQm9sZCI6ZmFsc2UsIklzSXRhbGljIjpmYWxzZSwiSXNVbmRlcmxpbmVkIjpmYWxzZSwiUGFyZW50U3R5bGUiOm51bGx9LCJBdXRvU2l6ZSI6MCwiRm9yZWdyb3VuZCI6eyIkaWQiOiI5MyIsIkNvbG9yIjp7IiRpZCI6Ijk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UiLCJUb3AiOjAsIkxlZnQiOjAsIlJpZ2h0IjowLCJCb3R0b20iOjB9LCJQYWRkaW5nIjp7IiRpZCI6Ijk2IiwiVG9wIjowLCJMZWZ0IjowLCJSaWdodCI6MCwiQm90dG9tIjowfSwiQmFja2dyb3VuZCI6eyIkaWQiOiI5NyIsIkNvbG9yIjp7IiRyZWYiOiIyMCJ9fSwiSXNWaXNpYmxlIjp0cnVlLCJXaWR0aCI6MC4wLCJIZWlnaHQiOjAuMCwiQm9yZGVyU3R5bGUiOm51bGwsIlBhcmVudFN0eWxlIjpudWxsfSwiSG9yaXpvbnRhbENvbm5lY3RvclN0eWxlIjp7IiRpZCI6Ijk4IiwiTGluZUNvbG9yIjp7IiRpZCI6Ijk5IiwiJHR5cGUiOiJOTFJFLkNvbW1vbi5Eb20uU29saWRDb2xvckJydXNoLCBOTFJFLkNvbW1vbiIsIkNvbG9yIjp7IiRpZCI6IjEwMCIsIkEiOjI1NSwiUiI6MjA0LCJHIjoyMDQsIkIiOjIwNH19LCJMaW5lV2VpZ2h0IjoxLjAsIkxpbmVUeXBlIjowLCJQYXJlbnRTdHlsZSI6bnVsbH0sIlZlcnRpY2FsQ29ubmVjdG9yU3R5bGUiOnsiJGlkIjoiMTAxIiwiTGluZUNvbG9yIjp7IiRpZCI6IjEwMiIsIiR0eXBlIjoiTkxSRS5Db21tb24uRG9tLlNvbGlkQ29sb3JCcnVzaCwgTkxSRS5Db21tb24iLCJDb2xvciI6eyIkaWQiOiIxMDMiLCJBIjoyNTUsIlIiOjIwNCwiRyI6MjA0LCJCIjoyMDR9fSwiTGluZVdlaWdodCI6MC4wLCJMaW5lVHlwZSI6MCwiUGFyZW50U3R5bGUiOm51bGx9LCJNYXJnaW4iOm51bGwsIlN0YXJ0RGF0ZVBvc2l0aW9uIjozLCJFbmREYXRlUG9zaXRpb24iOjMsIkRhdGVJc1Zpc2libGUiOnRydWUsIlRpdGxlUG9zaXRpb24iOjIsIkR1cmF0aW9uUG9zaXRpb24iOjYsIlBlcmNlbnRhZ2VDb21wbGV0ZWRQb3NpdGlvbiI6NiwiU3BhY2luZyI6MywiSXNCZWxvd1RpbWViYW5kIjpmYWxzZSwiUGVyY2VudGFnZUNvbXBsZXRlU2hhcGVPcGFjaXR5IjozNSwiU2hhcGVTdHlsZSI6eyIkaWQiOiIxMDQiLCJNYXJnaW4iOnsiJGlkIjoiMTA1IiwiVG9wIjowLCJMZWZ0Ijo0LCJSaWdodCI6NCwiQm90dG9tIjowfSwiUGFkZGluZyI6eyIkaWQiOiIxMDYiLCJUb3AiOjAsIkxlZnQiOjAsIlJpZ2h0IjowLCJCb3R0b20iOjB9LCJCYWNrZ3JvdW5kIjp7IiRpZCI6IjEwNyIsIkNvbG9yIjp7IiRpZCI6IjEwOCIsIkEiOjI1NSwiUiI6MCwiRyI6MTE0LCJCIjoxODh9fSwiSXNWaXNpYmxlIjp0cnVlLCJXaWR0aCI6MC4wLCJIZWlnaHQiOjEwLjAsIkJvcmRlclN0eWxlIjp7IiRpZCI6IjEwOSIsIkxpbmVDb2xvciI6eyIkaWQiOiIxMTAiLCIkdHlwZSI6Ik5MUkUuQ29tbW9uLkRvbS5Tb2xpZENvbG9yQnJ1c2gsIE5MUkUuQ29tbW9uIiwiQ29sb3IiOnsiJGlkIjoiMTExIiwiQSI6MjU1LCJSIjoyNTUsIkciOjAsIkIiOjB9fSwiTGluZVdlaWdodCI6MC4wLCJMaW5lVHlwZSI6MCwiUGFyZW50U3R5bGUiOm51bGx9LCJQYXJlbnRTdHlsZSI6bnVsbH0sIlRpdGxlU3R5bGUiOnsiJGlkIjoiMTEyIiwiRm9udFNldHRpbmdzIjp7IiRpZCI6IjExMyIsIkZvbnRTaXplIjoxMSwiRm9udE5hbWUiOiJDYWxpYnJpIiwiSXNCb2xkIjpmYWxzZSwiSXNJdGFsaWMiOmZhbHNlLCJJc1VuZGVybGluZWQiOmZhbHNlLCJQYXJlbnRTdHlsZSI6bnVsbH0sIkF1dG9TaXplIjowLCJGb3JlZ3JvdW5kIjp7IiRpZCI6IjExNCIsIkNvbG9yIjp7IiRpZCI6IjExNS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3IiwiRm9ybWF0IjowLCJJc1Zpc2libGUiOmZhbHNlLCJMYXN0S25vd25WaXNpYmlsaXR5U3RhdGUiOmZhbHNlfSwiSXNWaXNpYmxlIjp0cnVlLCJQYXJlbnRTdHlsZSI6bnVsbCwiX2V4cGxpY2l0bHlTZXQiOnsiJGlkIjoiMTI4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dyaWRsaW5lUGFuZWxTdHlsZSI6eyIkaWQiOiIxMjkiLCJHcmlkbGluZVN0eWxlIjp7IiRpZCI6IjEzMCIsIkxpbmVDb2xvciI6eyIkaWQiOiIxMzEiLCIkdHlwZSI6Ik5MUkUuQ29tbW9uLkRvbS5Tb2xpZENvbG9yQnJ1c2gsIE5MUkUuQ29tbW9uIiwiQ29sb3IiOnsiJGlkIjoiMTMyIiwiQSI6MzgsIlIiOjkxLCJHIjoxNTUsIkIiOjIxM319LCJMaW5lV2VpZ2h0IjoxLjAsIkxpbmVUeXBlIjowLCJQYXJlbnRTdHlsZSI6bnVsbH0sIk1hcmdpbiI6eyIkaWQiOiIxMzMiLCJUb3AiOjAsIkxlZnQiOjAsIlJpZ2h0IjowLCJCb3R0b20iOjB9LCJQYWRkaW5nIjp7IiRpZCI6IjEzNCIsIlRvcCI6MCwiTGVmdCI6MCwiUmlnaHQiOjAsIkJvdHRvbSI6MH0sIkJhY2tncm91bmQiOm51bGwsIklzVmlzaWJsZSI6dHJ1ZSwiV2lkdGgiOjAuMCwiSGVpZ2h0IjowLjAsIkJvcmRlclN0eWxlIjp7IiRpZCI6IjEzNSIsIkxpbmVDb2xvciI6bnVsbCwiTGluZVdlaWdodCI6MC4wLCJMaW5lVHlwZSI6MCwiUGFyZW50U3R5bGUiOm51bGx9LCJQYXJlbnRTdHlsZSI6bnVsbH0sIlNob3dFbGFwc2VkVGltZUdyYWRpZW50U3R5bGUiOmZhbHNlLCJEZWZhdWx0U3dpbWxhbmVTdHlsZSI6eyIkaWQiOiIxMzYiLCJIZWFkZXJTdHlsZSI6eyIkaWQiOiIxMzciLCJUZXh0U3R5bGUiOnsiJGlkIjoiMTM4IiwiRm9udFNldHRpbmdzIjp7IiRpZCI6IjEzOSIsIkZvbnRTaXplIjoxMiwiRm9udE5hbWUiOiJDYWxpYnJpIiwiSXNCb2xkIjpmYWxzZSwiSXNJdGFsaWMiOmZhbHNlLCJJc1VuZGVybGluZWQiOmZhbHNlLCJQYXJlbnRTdHlsZSI6bnVsbH0sIkF1dG9TaXplIjowLCJGb3JlZ3JvdW5kIjp7IiRpZCI6IjE0MCIsIkNvbG9yIjp7IiRpZCI6IjE0MSIsIkEiOjI1NSwiUiI6MzIsIkciOjU2LCJCIjoxMDB9fSwiTWF4V2lkdGgiOjAuMCwiTWF4SGVpZ2h0IjowLjAsIlNtYXJ0Rm9yZWdyb3VuZElzQWN0aXZlIjpmYWxzZSwiSG9yaXpvbnRhbEFsaWdubWVudCI6MCwiVmVydGljYWxBbGlnbm1lbnQiOjAsIlNtYXJ0Rm9yZWdyb3VuZCI6bnVsbCwiQmFja2dyb3VuZEZpbGxUeXBlIjowLCJNYXJnaW4iOnsiJGlkIjoiMTQyIiwiVG9wIjowLCJMZWZ0IjowLCJSaWdodCI6MCwiQm90dG9tIjowfSwiUGFkZGluZyI6eyIkaWQiOiIxNDMiLCJUb3AiOjAsIkxlZnQiOjAsIlJpZ2h0IjowLCJCb3R0b20iOjB9LCJCYWNrZ3JvdW5kIjpudWxsLCJJc1Zpc2libGUiOmZhbHNlLCJXaWR0aCI6MC4wLCJIZWlnaHQiOjAuMCwiQm9yZGVyU3R5bGUiOm51bGwsIlBhcmVudFN0eWxlIjpudWxsfSwiUmVjdGFuZ2xlU3R5bGUiOnsiJGlkIjoiMTQ0IiwiTWFyZ2luIjp7IiRpZCI6IjE0NSIsIlRvcCI6MCwiTGVmdCI6MCwiUmlnaHQiOjAsIkJvdHRvbSI6MH0sIlBhZGRpbmciOnsiJGlkIjoiMTQ2IiwiVG9wIjowLCJMZWZ0IjowLCJSaWdodCI6MCwiQm90dG9tIjowfSwiQmFja2dyb3VuZCI6eyIkaWQiOiIxNDciLCJDb2xvciI6eyIkaWQiOiIxNDgiLCJBIjoxMjcsIlIiOjkxLCJHIjoxNTUsIkIiOjIxM319LCJJc1Zpc2libGUiOmZhbHNlLCJXaWR0aCI6MC4wLCJIZWlnaHQiOjAuMCwiQm9yZGVyU3R5bGUiOnsiJGlkIjoiMTQ5IiwiTGluZUNvbG9yIjp7IiRpZCI6IjE1MCIsIiR0eXBlIjoiTkxSRS5Db21tb24uRG9tLlNvbGlkQ29sb3JCcnVzaCwgTkxSRS5Db21tb24iLCJDb2xvciI6eyIkaWQiOiIxNTEiLCJBIjoyNTUsIlIiOjI1NSwiRyI6MCwiQiI6MH19LCJMaW5lV2VpZ2h0IjowLjAsIkxpbmVUeXBlIjowLCJQYXJlbnRTdHlsZSI6bnVsbH0sIlBhcmVudFN0eWxlIjpudWxsfSwiTWFyZ2luIjp7IiRpZCI6IjE1MiIsIlRvcCI6MCwiTGVmdCI6MCwiUmlnaHQiOjAsIkJvdHRvbSI6MH0sIlBhZGRpbmciOnsiJGlkIjoiMTUzIiwiVG9wIjowLCJMZWZ0IjowLCJSaWdodCI6MCwiQm90dG9tIjowfSwiQmFja2dyb3VuZCI6bnVsbCwiSXNWaXNpYmxlIjp0cnVlLCJXaWR0aCI6MC4wLCJIZWlnaHQiOjAuMCwiQm9yZGVyU3R5bGUiOm51bGwsIlBhcmVudFN0eWxlIjpudWxsfSwiQmFja2dyb3VuZFN0eWxlIjp7IiRpZCI6IjE1NCIsIk1hcmdpbiI6eyIkaWQiOiIxNTUiLCJUb3AiOjAsIkxlZnQiOjAsIlJpZ2h0IjowLCJCb3R0b20iOjB9LCJQYWRkaW5nIjp7IiRpZCI6IjE1NiIsIlRvcCI6MCwiTGVmdCI6MCwiUmlnaHQiOjAsIkJvdHRvbSI6MH0sIkJhY2tncm91bmQiOnsiJGlkIjoiMTU3IiwiQ29sb3IiOnsiJGlkIjoiMTU4IiwiQSI6MzgsIlIiOjkxLCJHIjoxNTUsIkIiOjIxM319LCJJc1Zpc2libGUiOnRydWUsIldpZHRoIjowLjAsIkhlaWdodCI6MC4wLCJCb3JkZXJTdHlsZSI6eyIkaWQiOiIxNTkiLCJMaW5lQ29sb3IiOnsiJGlkIjoiMTYwIiwiJHR5cGUiOiJOTFJFLkNvbW1vbi5Eb20uU29saWRDb2xvckJydXNoLCBOTFJFLkNvbW1vbiIsIkNvbG9yIjp7IiRpZCI6IjE2MSIsIkEiOjI1NSwiUiI6MjU1LCJHIjowLCJCIjowfX0sIkxpbmVXZWlnaHQiOjAuMCwiTGluZVR5cGUiOjAsIlBhcmVudFN0eWxlIjpudWxsfSwiUGFyZW50U3R5bGUiOm51bGx9LCJJc0Fib3ZlVGltZWJhbmQiOmZhbHNlLCJNYXJnaW4iOnsiJGlkIjoiMTYyIiwiVG9wIjowLCJMZWZ0IjowLCJSaWdodCI6MCwiQm90dG9tIjowfSwiUGFkZGluZyI6eyIkaWQiOiIxNjMiLCJUb3AiOjAsIkxlZnQiOjAsIlJpZ2h0IjowLCJCb3R0b20iOjB9LCJJc1Zpc2libGUiOnRydWUsIldpZHRoIjowLjAsIkhlaWdodCI6MC4wLCJCb3JkZXJTdHlsZSI6bnVsbCwiUGFyZW50U3R5bGUiOm51bGx9fSwiU2NhbGUiOnsiJGlkIjoiMTY0IiwiU3RhcnREYXRlIjoiMjAyMC0xMi0yOVQyMzo1OTowMCIsIkVuZERhdGUiOiIyMDgwLTAxLTE0VDIzOjU5OjAwIiwiRm9ybWF0IjoiTU0iLCJUeXBlIjo0LCJBdXRvRGF0ZVJhbmdlIjpmYWxzZSwiV29ya2luZ0RheXMiOjEyNywiRmlzY2FsWWVhciI6eyIkaWQiOiIxNjUiLCJTdGFydE1vbnRoIjoxLCJVc2VTdGFydGluZ1llYXJGb3JOdW1iZXJpbmciOnRydWUsIlNob3dGaXNjYWxZZWFyTGFiZWwiOnRydWV9LCJUb2RheU1hcmtlclRleHQiOiJUb2RheSIsIkF1dG9TY2FsZVR5cGUiOnRydWV9LCJNaWxlc3RvbmVzIjpbeyIkaWQiOiIxNjYiLCJEYXRlIjoiMjAyNC0wMS0yNFQyMzo1OTowMCIsIlN0eWxlIjp7IiRpZCI6IjE2NyIsIlNoYXBlIjoxOSwiQ29ubmVjdG9yTWFyZ2luIjp7IiRpZCI6IjE2OCIsIlRvcCI6MCwiTGVmdCI6MiwiUmlnaHQiOjIsIkJvdHRvbSI6MH0sIkNvbm5lY3RvclN0eWxlIjp7IiRpZCI6IjE2OSIsIkxpbmVDb2xvciI6eyIkaWQiOiIxNzAiLCIkdHlwZSI6Ik5MUkUuQ29tbW9uLkRvbS5Tb2xpZENvbG9yQnJ1c2gsIE5MUkUuQ29tbW9uIiwiQ29sb3IiOnsiJGlkIjoiMTcxIiwiQSI6MTI3LCJSIjoyMzEsIkciOjIzMCwiQiI6MjMwfX0sIkxpbmVXZWlnaHQiOjEuMCwiTGluZVR5cGUiOjAsIlBhcmVudFN0eWxlIjpudWxsfSwiSXNCZWxvd1RpbWViYW5kIjpmYWxzZSwiUG9zaXRpb25PblRhc2siOjAsIkhpZGVEYXRlIjpmYWxzZSwiU2hhcGVTaXplIjoxLCJTcGFjaW5nIjoyLjAsIlBhZGRpbmciOnsiJGlkIjoiMTcyIiwiVG9wIjo3LCJMZWZ0IjozLCJSaWdodCI6MCwiQm90dG9tIjoyfSwiU2hhcGVTdHlsZSI6eyIkaWQiOiIxNzMiLCJNYXJnaW4iOnsiJGlkIjoiMTc0IiwiVG9wIjowLCJMZWZ0IjowLCJSaWdodCI6MCwiQm90dG9tIjowfSwiUGFkZGluZyI6eyIkaWQiOiIxNzUiLCJUb3AiOjAsIkxlZnQiOjAsIlJpZ2h0IjowLCJCb3R0b20iOjB9LCJCYWNrZ3JvdW5kIjp7IiRpZCI6IjE3NiIsIkNvbG9yIjp7IiRpZCI6IjE3NyIsIkEiOjI1NSwiUiI6MjYsIkciOjE3MCwiQiI6NjZ9fSwiSXNWaXNpYmxlIjp0cnVlLCJXaWR0aCI6MTMuMCwiSGVpZ2h0IjoxMy4wLCJCb3JkZXJTdHlsZSI6eyIkaWQiOiIxNzgiLCJMaW5lQ29sb3IiOnsiJGlkIjoiMTc5IiwiJHR5cGUiOiJOTFJFLkNvbW1vbi5Eb20uU29saWRDb2xvckJydXNoLCBOTFJFLkNvbW1vbiIsIkNvbG9yIjp7IiRpZCI6IjE4MCIsIkEiOjI1NSwiUiI6MjU1LCJHIjowLCJCIjowfX0sIkxpbmVXZWlnaHQiOjAuMCwiTGluZVR5cGUiOjAsIlBhcmVudFN0eWxlIjpudWxsfSwiUGFyZW50U3R5bGUiOm51bGx9LCJUaXRsZVN0eWxlIjp7IiRpZCI6IjE4MSIsIkZvbnRTZXR0aW5ncyI6eyIkaWQiOiIxODIiLCJGb250U2l6ZSI6MTEsIkZvbnROYW1lIjoiTW9udHNlcnJhdCIsIklzQm9sZCI6dHJ1ZSwiSXNJdGFsaWMiOmZhbHNlLCJJc1VuZGVybGluZWQiOmZhbHNlLCJQYXJlbnRTdHlsZSI6bnVsbH0sIkF1dG9TaXplIjoyLCJGb3JlZ3JvdW5kIjp7IiRpZCI6IjE4MyIsIkNvbG9yIjp7IiRpZCI6IjE4NCIsIkEiOjI1NSwiUiI6MjMxLCJHIjoyMzAsIkIiOjIzMH19LCJNYXhXaWR0aCI6MTMwLjAsIk1heEhlaWdodCI6IkluZmluaXR5IiwiU21hcnRGb3JlZ3JvdW5kSXNBY3RpdmUiOmZhbHNlLCJIb3Jpem9udGFsQWxpZ25tZW50IjowLCJWZXJ0aWNhbEFsaWdubWVudCI6MCwiU21hcnRGb3JlZ3JvdW5kIjpudWxsLCJCYWNrZ3JvdW5kRmlsbFR5cGUiOjAsIk1hcmdpbiI6eyIkaWQiOiIxODUiLCJUb3AiOjAsIkxlZnQiOjAsIlJpZ2h0IjowLCJCb3R0b20iOjB9LCJQYWRkaW5nIjp7IiRpZCI6IjE4NiIsIlRvcCI6MCwiTGVmdCI6MCwiUmlnaHQiOjAsIkJvdHRvbSI6MH0sIkJhY2tncm91bmQiOnsiJGlkIjoiMTg3IiwiQ29sb3IiOnsiJGlkIjoiMTg4IiwiQSI6MCwiUiI6MjU1LCJHIjoyNTUsIkIiOjI1NX1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pZCI6IjE5MiIsIkNvbG9yIjp7IiRpZCI6IjE5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k0IiwiVG9wIjowLCJMZWZ0IjowLCJSaWdodCI6MCwiQm90dG9tIjowfSwiUGFkZGluZyI6eyIkaWQiOiIxOTUiLCJUb3AiOjAsIkxlZnQiOjAsIlJpZ2h0IjowLCJCb3R0b20iOjB9LCJCYWNrZ3JvdW5kIjp7IiRpZCI6IjE5NiIsIkNvbG9yIjp7IiRpZCI6IjE5NyIsIkEiOjAsIlIiOjI1NSwiRyI6MjU1LCJCIjoyNTV9fSwiSXNWaXNpYmxlIjpmYWxzZSwiV2lkdGgiOjAuMCwiSGVpZ2h0IjowLjAsIkJvcmRlclN0eWxlIjp7IiRpZCI6IjE5OCIsIkxpbmVDb2xvciI6bnVsbCwiTGluZVdlaWdodCI6MC4wLCJMaW5lVHlwZSI6MCwiUGFyZW50U3R5bGUiOm51bGx9LCJQYXJlbnRTdHlsZSI6bnVsbH0sIkRhdGVGb3JtYXQiOnsiJGlkIjoiMTk5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wIiwiRm9ybWF0IjowLCJJc1Zpc2libGUiOmZhbHNlLCJMYXN0S25vd25WaXNpYmlsaXR5U3RhdGUiOmZhbHNlfSwiSXNWaXNpYmxlIjp0cnVlLCJQYXJlbnRTdHlsZSI6bnVsbH0sIkluZGV4IjoyLCJQZXJjZW50YWdlQ29tcGxldGUiOm51bGwsIlBvc2l0aW9uIjp7IlJhdGlvIjowLjI2OTQ3OTY4MzU2NzA2MjM3LCJJc0N1c3RvbSI6dHJ1ZX0sIkRhdGVGb3JtYXQiOnsiJHJlZiI6IjE5OSJ9LCJXZWVrTnVtYmVyaW5nIjp7IiRpZCI6IjIwMSIsIkZvcm1hdCI6MCwiSXNWaXNpYmxlIjpmYWxzZSwiTGFzdEtub3duVmlzaWJpbGl0eVN0YXRlIjpmYWxzZX0sIlJlbGF0ZWRUYXNrSWQiOiIwMDAwMDAwMC0wMDAwLTAwMDAtMDAwMC0wMDAwMDAwMDAwMDAiLCJJZCI6IjYxN2NjMTE5LWFkMTAtNGRkMS05NDMwLWZkMmMzMjFhYTBmYSIsIkltcG9ydElkIjpudWxsLCJUaXRsZSI6Ik1hbmRhbG9yaWFuIENpdmlsIFdhciAzMCBCQlkiLCJOb3RlIjpudWxsLCJIeXBlcmxpbmsiOnsiJGlkIjoiMjAyIiwiQWRkcmVzcyI6bnVsbCwiU3ViQWRkcmVzcyI6bnVsbH0sIklzQ2hhbmdlZCI6ZmFsc2UsIklzTmV3IjpmYWxzZX0seyIkaWQiOiIyMDMiLCJEYXRlIjoiMjAyNC0wMS0yMFQyMzo1OTowMCIsIlN0eWxlIjp7IiRpZCI6IjIwNCIsIlNoYXBlIjoxOSwiQ29ubmVjdG9yTWFyZ2luIjp7IiRpZCI6IjIwNSIsIlRvcCI6MCwiTGVmdCI6MiwiUmlnaHQiOjIsIkJvdHRvbSI6MH0sIkNvbm5lY3RvclN0eWxlIjp7IiRpZCI6IjIwNiIsIkxpbmVDb2xvciI6eyIkaWQiOiIyMDciLCIkdHlwZSI6Ik5MUkUuQ29tbW9uLkRvbS5Tb2xpZENvbG9yQnJ1c2gsIE5MUkUuQ29tbW9uIiwiQ29sb3IiOnsiJGlkIjoiMjA4IiwiQSI6MTI3LCJSIjoyMzEsIkciOjIzMCwiQiI6MjMwfX0sIkxpbmVXZWlnaHQiOjEuMCwiTGluZVR5cGUiOjAsIlBhcmVudFN0eWxlIjpudWxsfSwiSXNCZWxvd1RpbWViYW5kIjp0cnVlLCJQb3NpdGlvbk9uVGFzayI6MCwiSGlkZURhdGUiOmZhbHNlLCJTaGFwZVNpemUiOjEsIlNwYWNpbmciOjIuMCwiUGFkZGluZyI6eyIkaWQiOiIyMDkiLCJUb3AiOjcsIkxlZnQiOjMsIlJpZ2h0IjowLCJCb3R0b20iOjJ9LCJTaGFwZVN0eWxlIjp7IiRpZCI6IjIxMCIsIk1hcmdpbiI6eyIkaWQiOiIyMTEiLCJUb3AiOjAsIkxlZnQiOjAsIlJpZ2h0IjowLCJCb3R0b20iOjB9LCJQYWRkaW5nIjp7IiRpZCI6IjIxMiIsIlRvcCI6MCwiTGVmdCI6MCwiUmlnaHQiOjAsIkJvdHRvbSI6MH0sIkJhY2tncm91bmQiOnsiJGlkIjoiMjEzIiwiQ29sb3IiOnsiJGlkIjoiMjE0IiwiQSI6MjU1LCJSIjoyNiwiRyI6MTcwLCJCIjo2Nn19LCJJc1Zpc2libGUiOnRydWUsIldpZHRoIjoxMy4wLCJIZWlnaHQiOjEzLjAsIkJvcmRlclN0eWxlIjp7IiRpZCI6IjIxNSIsIkxpbmVDb2xvciI6eyIkaWQiOiIyMTYiLCIkdHlwZSI6Ik5MUkUuQ29tbW9uLkRvbS5Tb2xpZENvbG9yQnJ1c2gsIE5MUkUuQ29tbW9uIiwiQ29sb3IiOnsiJGlkIjoiMjE3IiwiQSI6MjU1LCJSIjoyNTUsIkciOjAsIkIiOjB9fSwiTGluZVdlaWdodCI6MC4wLCJMaW5lVHlwZSI6MCwiUGFyZW50U3R5bGUiOm51bGx9LCJQYXJlbnRTdHlsZSI6bnVsbH0sIlRpdGxlU3R5bGUiOnsiJGlkIjoiMjE4IiwiRm9udFNldHRpbmdzIjp7IiRpZCI6IjIxOSIsIkZvbnRTaXplIjoxMSwiRm9udE5hbWUiOiJNb250c2VycmF0IiwiSXNCb2xkIjp0cnVlLCJJc0l0YWxpYyI6ZmFsc2UsIklzVW5kZXJsaW5lZCI6ZmFsc2UsIlBhcmVudFN0eWxlIjpudWxsfSwiQXV0b1NpemUiOjIsIkZvcmVncm91bmQiOnsiJGlkIjoiMjIwIiwiQ29sb3IiOnsiJGlkIjoiMjIxIiwiQSI6MjU1LCJSIjoyMzEsIkciOjIzMCwiQiI6MjMwfX0sIk1heFdpZHRoIjozMjUuMCwiTWF4SGVpZ2h0IjoiSW5maW5pdHkiLCJTbWFydEZvcmVncm91bmRJc0FjdGl2ZSI6ZmFsc2UsIkhvcml6b250YWxBbGlnbm1lbnQiOjAsIlZlcnRpY2FsQWxpZ25tZW50IjowLCJTbWFydEZvcmVncm91bmQiOm51bGwsIkJhY2tncm91bmRGaWxsVHlwZSI6MCwiTWFyZ2luIjp7IiRpZCI6IjIyMiIsIlRvcCI6MCwiTGVmdCI6MCwiUmlnaHQiOjAsIkJvdHRvbSI6MH0sIlBhZGRpbmciOnsiJGlkIjoiMjIzIiwiVG9wIjowLCJMZWZ0IjowLCJSaWdodCI6MCwiQm90dG9tIjowfSwiQmFja2dyb3VuZCI6eyIkaWQiOiIyMjQiLCJDb2xvciI6eyIkaWQiOiIyMjUiLCJBIjowLCJSIjoyNTUsIkciOjI1NSwiQiI6MjU1fX0sIklzVmlzaWJsZSI6dHJ1ZSwiV2lkdGgiOjAuMCwiSGVpZ2h0IjowLjAsIkJvcmRlclN0eWxlIjp7IiRpZCI6IjIyNiIsIkxpbmVDb2xvciI6bnVsbCwiTGluZVdlaWdodCI6MC4wLCJMaW5lVHlwZSI6MCwiUGFyZW50U3R5bGUiOm51bGx9LCJQYXJlbnRTdHlsZSI6bnVsbH0sIkRhdGVTdHlsZSI6eyIkaWQiOiIyMjciLCJGb250U2V0dGluZ3MiOnsiJGlkIjoiMjI4IiwiRm9udFNpemUiOjEwLCJGb250TmFtZSI6IkNhbGlicmkiLCJJc0JvbGQiOmZhbHNlLCJJc0l0YWxpYyI6ZmFsc2UsIklzVW5kZXJsaW5lZCI6ZmFsc2UsIlBhcmVudFN0eWxlIjpudWxsfSwiQXV0b1NpemUiOjAsIkZvcmVncm91bmQiOnsiJGlkIjoiMjI5IiwiQ29sb3IiOnsiJGlkIjoiMjM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zEiLCJUb3AiOjAsIkxlZnQiOjAsIlJpZ2h0IjowLCJCb3R0b20iOjB9LCJQYWRkaW5nIjp7IiRpZCI6IjIzMiIsIlRvcCI6MCwiTGVmdCI6MCwiUmlnaHQiOjAsIkJvdHRvbSI6MH0sIkJhY2tncm91bmQiOnsiJGlkIjoiMjMzIiwiQ29sb3IiOnsiJGlkIjoiMjM0IiwiQSI6MCwiUiI6MjU1LCJHIjoyNTUsIkIiOjI1NX19LCJJc1Zpc2libGUiOmZhbHNlLCJXaWR0aCI6MC4wLCJIZWlnaHQiOjAuMCwiQm9yZGVyU3R5bGUiOnsiJGlkIjoiMjM1IiwiTGluZUNvbG9yIjpudWxsLCJMaW5lV2VpZ2h0IjowLjAsIkxpbmVUeXBlIjowLCJQYXJlbnRTdHlsZSI6bnVsbH0sIlBhcmVudFN0eWxlIjpudWxsfSwiRGF0ZUZvcm1hdCI6eyIkaWQiOiIyMzY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ciLCJGb3JtYXQiOjAsIklzVmlzaWJsZSI6ZmFsc2UsIkxhc3RLbm93blZpc2liaWxpdHlTdGF0ZSI6ZmFsc2V9LCJJc1Zpc2libGUiOnRydWUsIlBhcmVudFN0eWxlIjpudWxsfSwiSW5kZXgiOjMsIlBlcmNlbnRhZ2VDb21wbGV0ZSI6bnVsbCwiUG9zaXRpb24iOnsiUmF0aW8iOjAuNDE5Mzg2OTExMTgzMDI3NjIsIklzQ3VzdG9tIjp0cnVlfSwiRGF0ZUZvcm1hdCI6eyIkcmVmIjoiMjM2In0sIldlZWtOdW1iZXJpbmciOnsiJGlkIjoiMjM4IiwiRm9ybWF0IjowLCJJc1Zpc2libGUiOmZhbHNlLCJMYXN0S25vd25WaXNpYmlsaXR5U3RhdGUiOmZhbHNlfSwiUmVsYXRlZFRhc2tJZCI6IjAwMDAwMDAwLTAwMDAtMDAwMC0wMDAwLTAwMDAwMDAwMDAwMCIsIklkIjoiZWVlYmE3YzctMjExMS00M2YxLTk5ZGYtMWUyMTYxYTUyZjBmIiwiSW1wb3J0SWQiOm51bGwsIlRpdGxlIjoiTW9vbiBvZiBDb25jb3JkaWEgZXhpbGVkIGluc3VyZ2VudHMgZm9ybSBEZWF0aCBXYXRjaCAzMCBCQlkiLCJOb3RlIjpudWxsLCJIeXBlcmxpbmsiOnsiJGlkIjoiMjM5IiwiQWRkcmVzcyI6bnVsbCwiU3ViQWRkcmVzcyI6bnVsbH0sIklzQ2hhbmdlZCI6ZmFsc2UsIklzTmV3IjpmYWxzZX0seyIkaWQiOiIyNDAiLCJEYXRlIjoiMjAzMC0wOC0yNlQyMzo1OTowMCIsIlN0eWxlIjp7IiRpZCI6IjI0MSIsIlNoYXBlIjoxOSwiQ29ubmVjdG9yTWFyZ2luIjp7IiRpZCI6IjI0MiIsIlRvcCI6MCwiTGVmdCI6MiwiUmlnaHQiOjIsIkJvdHRvbSI6MH0sIkNvbm5lY3RvclN0eWxlIjp7IiRpZCI6IjI0MyIsIkxpbmVDb2xvciI6eyIkaWQiOiIyNDQiLCIkdHlwZSI6Ik5MUkUuQ29tbW9uLkRvbS5Tb2xpZENvbG9yQnJ1c2gsIE5MUkUuQ29tbW9uIiwiQ29sb3IiOnsiJGlkIjoiMjQ1IiwiQSI6MTI3LCJSIjoyMzEsIkciOjIzMCwiQiI6MjMwfX0sIkxpbmVXZWlnaHQiOjEuMCwiTGluZVR5cGUiOjAsIlBhcmVudFN0eWxlIjpudWxsfSwiSXNCZWxvd1RpbWViYW5kIjp0cnVlLCJQb3NpdGlvbk9uVGFzayI6MCwiSGlkZURhdGUiOmZhbHNlLCJTaGFwZVNpemUiOjEsIlNwYWNpbmciOjIuMCwiUGFkZGluZyI6eyIkaWQiOiIyNDYiLCJUb3AiOjcsIkxlZnQiOjMsIlJpZ2h0IjowLCJCb3R0b20iOjJ9LCJTaGFwZVN0eWxlIjp7IiRpZCI6IjI0NyIsIk1hcmdpbiI6eyIkaWQiOiIyNDgiLCJUb3AiOjAsIkxlZnQiOjAsIlJpZ2h0IjowLCJCb3R0b20iOjB9LCJQYWRkaW5nIjp7IiRpZCI6IjI0OSIsIlRvcCI6MCwiTGVmdCI6MCwiUmlnaHQiOjAsIkJvdHRvbSI6MH0sIkJhY2tncm91bmQiOnsiJGlkIjoiMjUwIiwiQ29sb3IiOnsiJGlkIjoiMjUxIiwiQSI6MjU1LCJSIjoyNiwiRyI6MTcwLCJCIjo2Nn19LCJJc1Zpc2libGUiOnRydWUsIldpZHRoIjoxMy4wLCJIZWlnaHQiOjEzLjAsIkJvcmRlclN0eWxlIjp7IiRpZCI6IjI1MiIsIkxpbmVDb2xvciI6eyIkaWQiOiIyNTMiLCIkdHlwZSI6Ik5MUkUuQ29tbW9uLkRvbS5Tb2xpZENvbG9yQnJ1c2gsIE5MUkUuQ29tbW9uIiwiQ29sb3IiOnsiJGlkIjoiMjU0IiwiQSI6MjU1LCJSIjoyNTUsIkciOjAsIkIiOjB9fSwiTGluZVdlaWdodCI6MC4wLCJMaW5lVHlwZSI6MCwiUGFyZW50U3R5bGUiOm51bGx9LCJQYXJlbnRTdHlsZSI6bnVsbH0sIlRpdGxlU3R5bGUiOnsiJGlkIjoiMjU1IiwiRm9udFNldHRpbmdzIjp7IiRpZCI6IjI1NiIsIkZvbnRTaXplIjoxMSwiRm9udE5hbWUiOiJNb250c2VycmF0IiwiSXNCb2xkIjp0cnVlLCJJc0l0YWxpYyI6ZmFsc2UsIklzVW5kZXJsaW5lZCI6ZmFsc2UsIlBhcmVudFN0eWxlIjpudWxsfSwiQXV0b1NpemUiOjIsIkZvcmVncm91bmQiOnsiJGlkIjoiMjU3IiwiQ29sb3IiOnsiJGlkIjoiMjU4IiwiQSI6MjU1LCJSIjoyMzEsIkciOjIzMCwiQiI6MjMwfX0sIk1heFdpZHRoIjoxMDkuMCwiTWF4SGVpZ2h0IjoiSW5maW5pdHkiLCJTbWFydEZvcmVncm91bmRJc0FjdGl2ZSI6ZmFsc2UsIkhvcml6b250YWxBbGlnbm1lbnQiOjAsIlZlcnRpY2FsQWxpZ25tZW50IjowLCJTbWFydEZvcmVncm91bmQiOm51bGwsIkJhY2tncm91bmRGaWxsVHlwZSI6MCwiTWFyZ2luIjp7IiRpZCI6IjI1OSIsIlRvcCI6MCwiTGVmdCI6MCwiUmlnaHQiOjAsIkJvdHRvbSI6MH0sIlBhZGRpbmciOnsiJGlkIjoiMjYwIiwiVG9wIjowLCJMZWZ0IjowLCJSaWdodCI6MCwiQm90dG9tIjowfSwiQmFja2dyb3VuZCI6eyIkaWQiOiIyNjEiLCJDb2xvciI6eyIkaWQiOiIyNjIiLCJBIjowLCJSIjoyNTUsIkciOjI1NSwiQiI6MjU1fX0sIklzVmlzaWJsZSI6dHJ1ZSwiV2lkdGgiOjAuMCwiSGVpZ2h0IjowLjAsIkJvcmRlclN0eWxlIjp7IiRpZCI6IjI2MyIsIkxpbmVDb2xvciI6bnVsbCwiTGluZVdlaWdodCI6MC4wLCJMaW5lVHlwZSI6MCwiUGFyZW50U3R5bGUiOm51bGx9LCJQYXJlbnRTdHlsZSI6bnVsbH0sIkRhdGVTdHlsZSI6eyIkaWQiOiIyNjQiLCJGb250U2V0dGluZ3MiOnsiJGlkIjoiMjY1IiwiRm9udFNpemUiOjEwLCJGb250TmFtZSI6IkNhbGlicmkiLCJJc0JvbGQiOmZhbHNlLCJJc0l0YWxpYyI6ZmFsc2UsIklzVW5kZXJsaW5lZCI6ZmFsc2UsIlBhcmVudFN0eWxlIjpudWxsfSwiQXV0b1NpemUiOjAsIkZvcmVncm91bmQiOnsiJGlkIjoiMjY2IiwiQ29sb3IiOnsiJGlkIjoiMjY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jgiLCJUb3AiOjAsIkxlZnQiOjAsIlJpZ2h0IjowLCJCb3R0b20iOjB9LCJQYWRkaW5nIjp7IiRpZCI6IjI2OSIsIlRvcCI6MCwiTGVmdCI6MCwiUmlnaHQiOjAsIkJvdHRvbSI6MH0sIkJhY2tncm91bmQiOnsiJGlkIjoiMjcwIiwiQ29sb3IiOnsiJGlkIjoiMjcxIiwiQSI6MCwiUiI6MjU1LCJHIjoyNTUsIkIiOjI1NX19LCJJc1Zpc2libGUiOmZhbHNlLCJXaWR0aCI6MC4wLCJIZWlnaHQiOjAuMCwiQm9yZGVyU3R5bGUiOnsiJGlkIjoiMjcyIiwiTGluZUNvbG9yIjpudWxsLCJMaW5lV2VpZ2h0IjowLjAsIkxpbmVUeXBlIjowLCJQYXJlbnRTdHlsZSI6bnVsbH0sIlBhcmVudFN0eWxlIjpudWxsfSwiRGF0ZUZvcm1hdCI6eyIkaWQiOiIyNzM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QiLCJGb3JtYXQiOjAsIklzVmlzaWJsZSI6ZmFsc2UsIkxhc3RLbm93blZpc2liaWxpdHlTdGF0ZSI6ZmFsc2V9LCJJc1Zpc2libGUiOnRydWUsIlBhcmVudFN0eWxlIjpudWxsfSwiSW5kZXgiOjQsIlBlcmNlbnRhZ2VDb21wbGV0ZSI6bnVsbCwiUG9zaXRpb24iOnsiUmF0aW8iOjAuMzMyNTU3MzUzNDY5OTc0ODksIklzQ3VzdG9tIjp0cnVlfSwiRGF0ZUZvcm1hdCI6eyIkcmVmIjoiMjczIn0sIldlZWtOdW1iZXJpbmciOnsiJGlkIjoiMjc1IiwiRm9ybWF0IjowLCJJc1Zpc2libGUiOmZhbHNlLCJMYXN0S25vd25WaXNpYmlsaXR5U3RhdGUiOmZhbHNlfSwiUmVsYXRlZFRhc2tJZCI6IjAwMDAwMDAwLTAwMDAtMDAwMC0wMDAwLTAwMDAwMDAwMDAwMCIsIklkIjoiNjc3MDk3YzItNDg4Mi00YmYzLWFkYWMtYmFmZmM2ODg5ZmFiIiwiSW1wb3J0SWQiOm51bGwsIlRpdGxlIjoiQmlydGggb2YgRGluIERqYXJpbiAyNyBCQlkiLCJOb3RlIjpudWxsLCJIeXBlcmxpbmsiOnsiJGlkIjoiMjc2IiwiQWRkcmVzcyI6bnVsbCwiU3ViQWRkcmVzcyI6bnVsbH0sIklzQ2hhbmdlZCI6ZmFsc2UsIklzTmV3IjpmYWxzZX0seyIkaWQiOiIyNzciLCJEYXRlIjoiMjAzMy0wMS0wMlQyMzo1OTowMCIsIlN0eWxlIjp7IiRpZCI6IjI3OCIsIlNoYXBlIjoxOSwiQ29ubmVjdG9yTWFyZ2luIjp7IiRpZCI6IjI3OSIsIlRvcCI6MCwiTGVmdCI6MiwiUmlnaHQiOjIsIkJvdHRvbSI6MH0sIkNvbm5lY3RvclN0eWxlIjp7IiRpZCI6IjI4MCIsIkxpbmVDb2xvciI6eyIkaWQiOiIyODEiLCIkdHlwZSI6Ik5MUkUuQ29tbW9uLkRvbS5Tb2xpZENvbG9yQnJ1c2gsIE5MUkUuQ29tbW9uIiwiQ29sb3IiOnsiJGlkIjoiMjgyIiwiQSI6MTI3LCJSIjoyMzEsIkciOjIzMCwiQiI6MjMwfX0sIkxpbmVXZWlnaHQiOjEuMCwiTGluZVR5cGUiOjAsIlBhcmVudFN0eWxlIjpudWxsfSwiSXNCZWxvd1RpbWViYW5kIjp0cnVlLCJQb3NpdGlvbk9uVGFzayI6MCwiSGlkZURhdGUiOmZhbHNlLCJTaGFwZVNpemUiOjEsIlNwYWNpbmciOjIuMCwiUGFkZGluZyI6eyIkaWQiOiIyODMiLCJUb3AiOjcsIkxlZnQiOjMsIlJpZ2h0IjowLCJCb3R0b20iOjJ9LCJTaGFwZVN0eWxlIjp7IiRpZCI6IjI4NCIsIk1hcmdpbiI6eyIkaWQiOiIyODUiLCJUb3AiOjAsIkxlZnQiOjAsIlJpZ2h0IjowLCJCb3R0b20iOjB9LCJQYWRkaW5nIjp7IiRpZCI6IjI4NiIsIlRvcCI6MCwiTGVmdCI6MCwiUmlnaHQiOjAsIkJvdHRvbSI6MH0sIkJhY2tncm91bmQiOnsiJGlkIjoiMjg3IiwiQ29sb3IiOnsiJGlkIjoiMjg4IiwiQSI6MjU1LCJSIjoyNiwiRyI6MTcwLCJCIjo2Nn19LCJJc1Zpc2libGUiOnRydWUsIldpZHRoIjoxMy4wLCJIZWlnaHQiOjEzLjAsIkJvcmRlclN0eWxlIjp7IiRpZCI6IjI4OSIsIkxpbmVDb2xvciI6eyIkaWQiOiIyOTAiLCIkdHlwZSI6Ik5MUkUuQ29tbW9uLkRvbS5Tb2xpZENvbG9yQnJ1c2gsIE5MUkUuQ29tbW9uIiwiQ29sb3IiOnsiJGlkIjoiMjkxIiwiQSI6MjU1LCJSIjoyNTUsIkciOjAsIkIiOjB9fSwiTGluZVdlaWdodCI6MC4wLCJMaW5lVHlwZSI6MCwiUGFyZW50U3R5bGUiOm51bGx9LCJQYXJlbnRTdHlsZSI6bnVsbH0sIlRpdGxlU3R5bGUiOnsiJGlkIjoiMjkyIiwiRm9udFNldHRpbmdzIjp7IiRpZCI6IjI5MyIsIkZvbnRTaXplIjoxMSwiRm9udE5hbWUiOiJNb250c2VycmF0IiwiSXNCb2xkIjp0cnVlLCJJc0l0YWxpYyI6ZmFsc2UsIklzVW5kZXJsaW5lZCI6ZmFsc2UsIlBhcmVudFN0eWxlIjpudWxsfSwiQXV0b1NpemUiOjIsIkZvcmVncm91bmQiOnsiJGlkIjoiMjk0IiwiQ29sb3IiOnsiJGlkIjoiMjk1IiwiQSI6MjU1LCJSIjoyMzEsIkciOjIzMCwiQiI6MjMwfX0sIk1heFdpZHRoIjoxMDYuMCwiTWF4SGVpZ2h0IjoiSW5maW5pdHkiLCJTbWFydEZvcmVncm91bmRJc0FjdGl2ZSI6ZmFsc2UsIkhvcml6b250YWxBbGlnbm1lbnQiOjAsIlZlcnRpY2FsQWxpZ25tZW50IjowLCJTbWFydEZvcmVncm91bmQiOm51bGwsIkJhY2tncm91bmRGaWxsVHlwZSI6MCwiTWFyZ2luIjp7IiRpZCI6IjI5NiIsIlRvcCI6MCwiTGVmdCI6MCwiUmlnaHQiOjAsIkJvdHRvbSI6MH0sIlBhZGRpbmciOnsiJGlkIjoiMjk3IiwiVG9wIjowLCJMZWZ0IjowLCJSaWdodCI6MCwiQm90dG9tIjowfSwiQmFja2dyb3VuZCI6eyIkaWQiOiIyOTgiLCJDb2xvciI6eyIkaWQiOiIyOTkiLCJBIjowLCJSIjoyNTUsIkciOjI1NSwiQiI6MjU1fX0sIklzVmlzaWJsZSI6dHJ1ZSwiV2lkdGgiOjAuMCwiSGVpZ2h0IjowLjAsIkJvcmRlclN0eWxlIjp7IiRpZCI6IjMwMCIsIkxpbmVDb2xvciI6bnVsbCwiTGluZVdlaWdodCI6MC4wLCJMaW5lVHlwZSI6MCwiUGFyZW50U3R5bGUiOm51bGx9LCJQYXJlbnRTdHlsZSI6bnVsbH0sIkRhdGVTdHlsZSI6eyIkaWQiOiIzMDEiLCJGb250U2V0dGluZ3MiOnsiJGlkIjoiMzAyIiwiRm9udFNpemUiOjEwLCJGb250TmFtZSI6IkNhbGlicmkiLCJJc0JvbGQiOmZhbHNlLCJJc0l0YWxpYyI6ZmFsc2UsIklzVW5kZXJsaW5lZCI6ZmFsc2UsIlBhcmVudFN0eWxlIjpudWxsfSwiQXV0b1NpemUiOjAsIkZvcmVncm91bmQiOnsiJGlkIjoiMzAzIiwiQ29sb3IiOnsiJGlkIjoiMzA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DUiLCJUb3AiOjAsIkxlZnQiOjAsIlJpZ2h0IjowLCJCb3R0b20iOjB9LCJQYWRkaW5nIjp7IiRpZCI6IjMwNiIsIlRvcCI6MCwiTGVmdCI6MCwiUmlnaHQiOjAsIkJvdHRvbSI6MH0sIkJhY2tncm91bmQiOnsiJGlkIjoiMzA3IiwiQ29sb3IiOnsiJGlkIjoiMzA4IiwiQSI6MCwiUiI6MjU1LCJHIjoyNTUsIkIiOjI1NX19LCJJc1Zpc2libGUiOmZhbHNlLCJXaWR0aCI6MC4wLCJIZWlnaHQiOjAuMCwiQm9yZGVyU3R5bGUiOnsiJGlkIjoiMzA5IiwiTGluZUNvbG9yIjpudWxsLCJMaW5lV2VpZ2h0IjowLjAsIkxpbmVUeXBlIjowLCJQYXJlbnRTdHlsZSI6bnVsbH0sIlBhcmVudFN0eWxlIjpudWxsfSwiRGF0ZUZvcm1hdCI6eyIkaWQiOiIzMTA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EiLCJGb3JtYXQiOjAsIklzVmlzaWJsZSI6ZmFsc2UsIkxhc3RLbm93blZpc2liaWxpdHlTdGF0ZSI6ZmFsc2V9LCJJc1Zpc2libGUiOnRydWUsIlBhcmVudFN0eWxlIjpudWxsfSwiSW5kZXgiOjUsIlBlcmNlbnRhZ2VDb21wbGV0ZSI6bnVsbCwiUG9zaXRpb24iOnsiUmF0aW8iOjAuMTU4MzY4NTcyNDU1OTUxMDcsIklzQ3VzdG9tIjp0cnVlfSwiRGF0ZUZvcm1hdCI6eyIkcmVmIjoiMzEwIn0sIldlZWtOdW1iZXJpbmciOnsiJGlkIjoiMzEyIiwiRm9ybWF0IjowLCJJc1Zpc2libGUiOmZhbHNlLCJMYXN0S25vd25WaXNpYmlsaXR5U3RhdGUiOmZhbHNlfSwiUmVsYXRlZFRhc2tJZCI6IjAwMDAwMDAwLTAwMDAtMDAwMC0wMDAwLTAwMDAwMDAwMDAwMCIsIklkIjoiYWZkYzhhZDgtMWI5OS00NTZjLTk3MzItMDhhMjNlNDRlZWFhIiwiSW1wb3J0SWQiOm51bGwsIlRpdGxlIjoiQ2xvbmUgV2FycyBiZWdpbiAyMiBCQlkiLCJOb3RlIjpudWxsLCJIeXBlcmxpbmsiOnsiJGlkIjoiMzEzIiwiQWRkcmVzcyI6bnVsbCwiU3ViQWRkcmVzcyI6bnVsbH0sIklzQ2hhbmdlZCI6ZmFsc2UsIklzTmV3IjpmYWxzZX0seyIkaWQiOiIzMTQiLCJEYXRlIjoiMjAzNC0wMS0wM1QyMzo1OTowMCIsIlN0eWxlIjp7IiRpZCI6IjMxNSIsIlNoYXBlIjoxOSwiQ29ubmVjdG9yTWFyZ2luIjp7IiRpZCI6IjMxNiIsIlRvcCI6MCwiTGVmdCI6MiwiUmlnaHQiOjIsIkJvdHRvbSI6MH0sIkNvbm5lY3RvclN0eWxlIjp7IiRpZCI6IjMxNyIsIkxpbmVDb2xvciI6eyIkaWQiOiIzMTgiLCIkdHlwZSI6Ik5MUkUuQ29tbW9uLkRvbS5Tb2xpZENvbG9yQnJ1c2gsIE5MUkUuQ29tbW9uIiwiQ29sb3IiOnsiJGlkIjoiMzE5IiwiQSI6MTI3LCJSIjoyMzEsIkciOjIzMCwiQiI6MjMwfX0sIkxpbmVXZWlnaHQiOjEuMCwiTGluZVR5cGUiOjAsIlBhcmVudFN0eWxlIjpudWxsfSwiSXNCZWxvd1RpbWViYW5kIjp0cnVlLCJQb3NpdGlvbk9uVGFzayI6MCwiSGlkZURhdGUiOmZhbHNlLCJTaGFwZVNpemUiOjEsIlNwYWNpbmciOjIuMCwiUGFkZGluZyI6eyIkaWQiOiIzMjAiLCJUb3AiOjcsIkxlZnQiOjMsIlJpZ2h0IjowLCJCb3R0b20iOjJ9LCJTaGFwZVN0eWxlIjp7IiRpZCI6IjMyMSIsIk1hcmdpbiI6eyIkaWQiOiIzMjIiLCJUb3AiOjAsIkxlZnQiOjAsIlJpZ2h0IjowLCJCb3R0b20iOjB9LCJQYWRkaW5nIjp7IiRpZCI6IjMyMyIsIlRvcCI6MCwiTGVmdCI6MCwiUmlnaHQiOjAsIkJvdHRvbSI6MH0sIkJhY2tncm91bmQiOnsiJGlkIjoiMzI0IiwiQ29sb3IiOnsiJGlkIjoiMzI1IiwiQSI6MjU1LCJSIjoyNiwiRyI6MTcwLCJCIjo2Nn19LCJJc1Zpc2libGUiOnRydWUsIldpZHRoIjoxMy4wLCJIZWlnaHQiOjEzLjAsIkJvcmRlclN0eWxlIjp7IiRpZCI6IjMyNiIsIkxpbmVDb2xvciI6eyIkaWQiOiIzMjciLCIkdHlwZSI6Ik5MUkUuQ29tbW9uLkRvbS5Tb2xpZENvbG9yQnJ1c2gsIE5MUkUuQ29tbW9uIiwiQ29sb3IiOnsiJGlkIjoiMzI4IiwiQSI6MjU1LCJSIjoyNTUsIkciOjAsIkIiOjB9fSwiTGluZVdlaWdodCI6MC4wLCJMaW5lVHlwZSI6MCwiUGFyZW50U3R5bGUiOm51bGx9LCJQYXJlbnRTdHlsZSI6bnVsbH0sIlRpdGxlU3R5bGUiOnsiJGlkIjoiMzI5IiwiRm9udFNldHRpbmdzIjp7IiRpZCI6IjMzMCIsIkZvbnRTaXplIjoxMSwiRm9udE5hbWUiOiJNb250c2VycmF0IiwiSXNCb2xkIjp0cnVlLCJJc0l0YWxpYyI6ZmFsc2UsIklzVW5kZXJsaW5lZCI6ZmFsc2UsIlBhcmVudFN0eWxlIjpudWxsfSwiQXV0b1NpemUiOjIsIkZvcmVncm91bmQiOnsiJGlkIjoiMzMxIiwiQ29sb3IiOnsiJGlkIjoiMzMyIiwiQSI6MjU1LCJSIjoyMzEsIkciOjIzMCwiQiI6MjMwfX0sIk1heFdpZHRoIjoyMjguMCwiTWF4SGVpZ2h0IjoiSW5maW5pdHkiLCJTbWFydEZvcmVncm91bmRJc0FjdGl2ZSI6ZmFsc2UsIkhvcml6b250YWxBbGlnbm1lbnQiOjAsIlZlcnRpY2FsQWxpZ25tZW50IjowLCJTbWFydEZvcmVncm91bmQiOm51bGwsIkJhY2tncm91bmRGaWxsVHlwZSI6MCwiTWFyZ2luIjp7IiRpZCI6IjMzMyIsIlRvcCI6MCwiTGVmdCI6MCwiUmlnaHQiOjAsIkJvdHRvbSI6MH0sIlBhZGRpbmciOnsiJGlkIjoiMzM0IiwiVG9wIjowLCJMZWZ0IjowLCJSaWdodCI6MCwiQm90dG9tIjowfSwiQmFja2dyb3VuZCI6eyIkaWQiOiIzMzUiLCJDb2xvciI6eyIkaWQiOiIzMzYiLCJBIjowLCJSIjoyNTUsIkciOjI1NSwiQiI6MjU1fX0sIklzVmlzaWJsZSI6dHJ1ZSwiV2lkdGgiOjAuMCwiSGVpZ2h0IjowLjAsIkJvcmRlclN0eWxlIjp7IiRpZCI6IjMzNyIsIkxpbmVDb2xvciI6bnVsbCwiTGluZVdlaWdodCI6MC4wLCJMaW5lVHlwZSI6MCwiUGFyZW50U3R5bGUiOm51bGx9LCJQYXJlbnRTdHlsZSI6bnVsbH0sIkRhdGVTdHlsZSI6eyIkaWQiOiIzMzgiLCJGb250U2V0dGluZ3MiOnsiJGlkIjoiMzM5IiwiRm9udFNpemUiOjEwLCJGb250TmFtZSI6IkNhbGlicmkiLCJJc0JvbGQiOmZhbHNlLCJJc0l0YWxpYyI6ZmFsc2UsIklzVW5kZXJsaW5lZCI6ZmFsc2UsIlBhcmVudFN0eWxlIjpudWxsfSwiQXV0b1NpemUiOjAsIkZvcmVncm91bmQiOnsiJGlkIjoiMzQwIiwiQ29sb3IiOnsiJGlkIjoiMzQ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NDIiLCJUb3AiOjAsIkxlZnQiOjAsIlJpZ2h0IjowLCJCb3R0b20iOjB9LCJQYWRkaW5nIjp7IiRpZCI6IjM0MyIsIlRvcCI6MCwiTGVmdCI6MCwiUmlnaHQiOjAsIkJvdHRvbSI6MH0sIkJhY2tncm91bmQiOnsiJGlkIjoiMzQ0IiwiQ29sb3IiOnsiJGlkIjoiMzQ1IiwiQSI6MCwiUiI6MjU1LCJHIjoyNTUsIkIiOjI1NX19LCJJc1Zpc2libGUiOmZhbHNlLCJXaWR0aCI6MC4wLCJIZWlnaHQiOjAuMCwiQm9yZGVyU3R5bGUiOnsiJGlkIjoiMzQ2IiwiTGluZUNvbG9yIjpudWxsLCJMaW5lV2VpZ2h0IjowLjAsIkxpbmVUeXBlIjowLCJQYXJlbnRTdHlsZSI6bnVsbH0sIlBhcmVudFN0eWxlIjpudWxsfSwiRGF0ZUZvcm1hdCI6eyIkaWQiOiIzNDc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giLCJGb3JtYXQiOjAsIklzVmlzaWJsZSI6ZmFsc2UsIkxhc3RLbm93blZpc2liaWxpdHlTdGF0ZSI6ZmFsc2V9LCJJc1Zpc2libGUiOnRydWUsIlBhcmVudFN0eWxlIjpudWxsfSwiSW5kZXgiOjYsIlBlcmNlbnRhZ2VDb21wbGV0ZSI6bnVsbCwiUG9zaXRpb24iOnsiUmF0aW8iOjAuMjQ0NjQ5MDQ3MTA1MzU3ODEsIklzQ3VzdG9tIjp0cnVlfSwiRGF0ZUZvcm1hdCI6eyIkcmVmIjoiMzQ3In0sIldlZWtOdW1iZXJpbmciOnsiJGlkIjoiMzQ5IiwiRm9ybWF0IjowLCJJc1Zpc2libGUiOmZhbHNlLCJMYXN0S25vd25WaXNpYmlsaXR5U3RhdGUiOmZhbHNlfSwiUmVsYXRlZFRhc2tJZCI6IjAwMDAwMDAwLTAwMDAtMDAwMC0wMDAwLTAwMDAwMDAwMDAwMCIsIklkIjoiZThiNjFhMGUtZmMzMi00ZDhiLWI3ZWQtNzEyOTIzZTVhNTVjIiwiSW1wb3J0SWQiOm51bGwsIlRpdGxlIjoiRGVhdGggV2F0Y2ggcGFydG5lcnMgd2l0aCBTZXBhcmF0aXN0cyAyMSBCQlkiLCJOb3RlIjpudWxsLCJIeXBlcmxpbmsiOnsiJGlkIjoiMzUwIiwiQWRkcmVzcyI6bnVsbCwiU3ViQWRkcmVzcyI6bnVsbH0sIklzQ2hhbmdlZCI6ZmFsc2UsIklzTmV3IjpmYWxzZX0seyIkaWQiOiIzNTEiLCJEYXRlIjoiMjAzNS0wMS0wNFQyMzo1OTowMCIsIlN0eWxlIjp7IiRpZCI6IjM1MiIsIlNoYXBlIjoxOSwiQ29ubmVjdG9yTWFyZ2luIjp7IiRpZCI6IjM1MyIsIlRvcCI6MCwiTGVmdCI6MiwiUmlnaHQiOjIsIkJvdHRvbSI6MH0sIkNvbm5lY3RvclN0eWxlIjp7IiRpZCI6IjM1NCIsIkxpbmVDb2xvciI6eyIkaWQiOiIzNTUiLCIkdHlwZSI6Ik5MUkUuQ29tbW9uLkRvbS5Tb2xpZENvbG9yQnJ1c2gsIE5MUkUuQ29tbW9uIiwiQ29sb3IiOnsiJGlkIjoiMzU2IiwiQSI6MTI3LCJSIjoyMzEsIkciOjIzMCwiQiI6MjMwfX0sIkxpbmVXZWlnaHQiOjEuMCwiTGluZVR5cGUiOjAsIlBhcmVudFN0eWxlIjpudWxsfSwiSXNCZWxvd1RpbWViYW5kIjpmYWxzZSwiUG9zaXRpb25PblRhc2siOjAsIkhpZGVEYXRlIjpmYWxzZSwiU2hhcGVTaXplIjoxLCJTcGFjaW5nIjoyLjAsIlBhZGRpbmciOnsiJGlkIjoiMzU3IiwiVG9wIjo3LCJMZWZ0IjozLCJSaWdodCI6MCwiQm90dG9tIjoyfSwiU2hhcGVTdHlsZSI6eyIkaWQiOiIzNTgiLCJNYXJnaW4iOnsiJGlkIjoiMzU5IiwiVG9wIjowLCJMZWZ0IjowLCJSaWdodCI6MCwiQm90dG9tIjowfSwiUGFkZGluZyI6eyIkaWQiOiIzNjAiLCJUb3AiOjAsIkxlZnQiOjAsIlJpZ2h0IjowLCJCb3R0b20iOjB9LCJCYWNrZ3JvdW5kIjp7IiRpZCI6IjM2MSIsIkNvbG9yIjp7IiRpZCI6IjM2MiIsIkEiOjI1NSwiUiI6MjYsIkciOjE3MCwiQiI6NjZ9fSwiSXNWaXNpYmxlIjp0cnVlLCJXaWR0aCI6MTMuMCwiSGVpZ2h0IjoxMy4wLCJCb3JkZXJTdHlsZSI6eyIkaWQiOiIzNjMiLCJMaW5lQ29sb3IiOnsiJGlkIjoiMzY0IiwiJHR5cGUiOiJOTFJFLkNvbW1vbi5Eb20uU29saWRDb2xvckJydXNoLCBOTFJFLkNvbW1vbiIsIkNvbG9yIjp7IiRpZCI6IjM2NSIsIkEiOjI1NSwiUiI6MjU1LCJHIjowLCJCIjowfX0sIkxpbmVXZWlnaHQiOjAuMCwiTGluZVR5cGUiOjAsIlBhcmVudFN0eWxlIjpudWxsfSwiUGFyZW50U3R5bGUiOm51bGx9LCJUaXRsZVN0eWxlIjp7IiRpZCI6IjM2NiIsIkZvbnRTZXR0aW5ncyI6eyIkaWQiOiIzNjciLCJGb250U2l6ZSI6MTEsIkZvbnROYW1lIjoiTW9udHNlcnJhdCIsIklzQm9sZCI6dHJ1ZSwiSXNJdGFsaWMiOmZhbHNlLCJJc1VuZGVybGluZWQiOmZhbHNlLCJQYXJlbnRTdHlsZSI6bnVsbH0sIkF1dG9TaXplIjoyLCJGb3JlZ3JvdW5kIjp7IiRpZCI6IjM2OCIsIkNvbG9yIjp7IiRpZCI6IjM2OSIsIkEiOjI1NSwiUiI6MjMxLCJHIjoyMzAsIkIiOjIzMH19LCJNYXhXaWR0aCI6MjEwLjAsIk1heEhlaWdodCI6IkluZmluaXR5IiwiU21hcnRGb3JlZ3JvdW5kSXNBY3RpdmUiOmZhbHNlLCJIb3Jpem9udGFsQWxpZ25tZW50IjowLCJWZXJ0aWNhbEFsaWdubWVudCI6MCwiU21hcnRGb3JlZ3JvdW5kIjpudWxsLCJCYWNrZ3JvdW5kRmlsbFR5cGUiOjAsIk1hcmdpbiI6eyIkaWQiOiIzNzAiLCJUb3AiOjAsIkxlZnQiOjAsIlJpZ2h0IjowLCJCb3R0b20iOjB9LCJQYWRkaW5nIjp7IiRpZCI6IjM3MSIsIlRvcCI6MCwiTGVmdCI6MCwiUmlnaHQiOjAsIkJvdHRvbSI6MH0sIkJhY2tncm91bmQiOnsiJGlkIjoiMzcyIiwiQ29sb3IiOnsiJGlkIjoiMzczIiwiQSI6MCwiUiI6MjU1LCJHIjoyNTUsIkIiOjI1NX19LCJJc1Zpc2libGUiOnRydWUsIldpZHRoIjowLjAsIkhlaWdodCI6MC4wLCJCb3JkZXJTdHlsZSI6eyIkaWQiOiIzNzQiLCJMaW5lQ29sb3IiOm51bGwsIkxpbmVXZWlnaHQiOjAuMCwiTGluZVR5cGUiOjAsIlBhcmVudFN0eWxlIjpudWxsfSwiUGFyZW50U3R5bGUiOm51bGx9LCJEYXRlU3R5bGUiOnsiJGlkIjoiMzc1IiwiRm9udFNldHRpbmdzIjp7IiRpZCI6IjM3NiIsIkZvbnRTaXplIjoxMCwiRm9udE5hbWUiOiJDYWxpYnJpIiwiSXNCb2xkIjpmYWxzZSwiSXNJdGFsaWMiOmZhbHNlLCJJc1VuZGVybGluZWQiOmZhbHNlLCJQYXJlbnRTdHlsZSI6bnVsbH0sIkF1dG9TaXplIjowLCJGb3JlZ3JvdW5kIjp7IiRpZCI6IjM3NyIsIkNvbG9yIjp7IiRpZCI6IjM3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c5IiwiVG9wIjowLCJMZWZ0IjowLCJSaWdodCI6MCwiQm90dG9tIjowfSwiUGFkZGluZyI6eyIkaWQiOiIzODAiLCJUb3AiOjAsIkxlZnQiOjAsIlJpZ2h0IjowLCJCb3R0b20iOjB9LCJCYWNrZ3JvdW5kIjp7IiRpZCI6IjM4MSIsIkNvbG9yIjp7IiRpZCI6IjM4MiIsIkEiOjAsIlIiOjI1NSwiRyI6MjU1LCJCIjoyNTV9fSwiSXNWaXNpYmxlIjpmYWxzZSwiV2lkdGgiOjAuMCwiSGVpZ2h0IjowLjAsIkJvcmRlclN0eWxlIjp7IiRpZCI6IjM4MyIsIkxpbmVDb2xvciI6bnVsbCwiTGluZVdlaWdodCI6MC4wLCJMaW5lVHlwZSI6MCwiUGFyZW50U3R5bGUiOm51bGx9LCJQYXJlbnRTdHlsZSI6bnVsbH0sIkRhdGVGb3JtYXQiOnsiJGlkIjoiMzg0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g1IiwiRm9ybWF0IjowLCJJc1Zpc2libGUiOmZhbHNlLCJMYXN0S25vd25WaXNpYmlsaXR5U3RhdGUiOmZhbHNlfSwiSXNWaXNpYmxlIjp0cnVlLCJQYXJlbnRTdHlsZSI6bnVsbH0sIkluZGV4Ijo3LCJQZXJjZW50YWdlQ29tcGxldGUiOm51bGwsIlBvc2l0aW9uIjp7IlJhdGlvIjowLjA5MDQwNzQwNzQwNzQwNzQsIklzQ3VzdG9tIjp0cnVlfSwiRGF0ZUZvcm1hdCI6eyIkcmVmIjoiMzg0In0sIldlZWtOdW1iZXJpbmciOnsiJGlkIjoiMzg2IiwiRm9ybWF0IjowLCJJc1Zpc2libGUiOmZhbHNlLCJMYXN0S25vd25WaXNpYmlsaXR5U3RhdGUiOmZhbHNlfSwiUmVsYXRlZFRhc2tJZCI6IjAwMDAwMDAwLTAwMDAtMDAwMC0wMDAwLTAwMDAwMDAwMDAwMCIsIklkIjoiY2E1ZTA1M2YtZTA0Ni00Y2JiLWJiMzAtMTkxZWZiNzdlNmFiIiwiSW1wb3J0SWQiOm51bGwsIlRpdGxlIjoiRGVhdGggV2F0Y2ggc3BsaXRzIHdpdGggU2VwYXJhdGlzdHMgMjAgQkJZIiwiTm90ZSI6bnVsbCwiSHlwZXJsaW5rIjp7IiRpZCI6IjM4NyIsIkFkZHJlc3MiOm51bGwsIlN1YkFkZHJlc3MiOm51bGx9LCJJc0NoYW5nZWQiOmZhbHNlLCJJc05ldyI6ZmFsc2V9LHsiJGlkIjoiMzg4IiwiRGF0ZSI6IjIwMzUtMDEtMDVUMjM6NTk6MDAiLCJTdHlsZSI6eyIkaWQiOiIzODkiLCJTaGFwZSI6MTksIkNvbm5lY3Rvck1hcmdpbiI6eyIkaWQiOiIzOTAiLCJUb3AiOjAsIkxlZnQiOjIsIlJpZ2h0IjoyLCJCb3R0b20iOjB9LCJDb25uZWN0b3JTdHlsZSI6eyIkaWQiOiIzOTEiLCJMaW5lQ29sb3IiOnsiJGlkIjoiMzkyIiwiJHR5cGUiOiJOTFJFLkNvbW1vbi5Eb20uU29saWRDb2xvckJydXNoLCBOTFJFLkNvbW1vbiIsIkNvbG9yIjp7IiRpZCI6IjM5MyIsIkEiOjEyNywiUiI6MjU1LCJHIjoyNTUsIkIiOjI1NX19LCJMaW5lV2VpZ2h0IjoxLjAsIkxpbmVUeXBlIjowLCJQYXJlbnRTdHlsZSI6bnVsbH0sIklzQmVsb3dUaW1lYmFuZCI6dHJ1ZSwiUG9zaXRpb25PblRhc2siOjAsIkhpZGVEYXRlIjpmYWxzZSwiU2hhcGVTaXplIjoxLCJTcGFjaW5nIjoyLjAsIlBhZGRpbmciOnsiJGlkIjoiMzk0IiwiVG9wIjo3LCJMZWZ0IjozLCJSaWdodCI6MCwiQm90dG9tIjoyfSwiU2hhcGVTdHlsZSI6eyIkaWQiOiIzOTUiLCJNYXJnaW4iOnsiJGlkIjoiMzk2IiwiVG9wIjowLCJMZWZ0IjowLCJSaWdodCI6MCwiQm90dG9tIjowfSwiUGFkZGluZyI6eyIkaWQiOiIzOTciLCJUb3AiOjAsIkxlZnQiOjAsIlJpZ2h0IjowLCJCb3R0b20iOjB9LCJCYWNrZ3JvdW5kIjp7IiRpZCI6IjM5OCIsIkNvbG9yIjp7IiRpZCI6IjM5OSIsIkEiOjI1NSwiUiI6MjYsIkciOjE3MCwiQiI6NjZ9fSwiSXNWaXNpYmxlIjp0cnVlLCJXaWR0aCI6MTMuMCwiSGVpZ2h0IjoxMy4wLCJCb3JkZXJTdHlsZSI6eyIkaWQiOiI0MDAiLCJMaW5lQ29sb3IiOnsiJGlkIjoiNDAxIiwiJHR5cGUiOiJOTFJFLkNvbW1vbi5Eb20uU29saWRDb2xvckJydXNoLCBOTFJFLkNvbW1vbiIsIkNvbG9yIjp7IiRpZCI6IjQwMiIsIkEiOjI1NSwiUiI6MjU1LCJHIjowLCJCIjowfX0sIkxpbmVXZWlnaHQiOjAuMCwiTGluZVR5cGUiOjAsIlBhcmVudFN0eWxlIjpudWxsfSwiUGFyZW50U3R5bGUiOm51bGx9LCJUaXRsZVN0eWxlIjp7IiRpZCI6IjQwMyIsIkZvbnRTZXR0aW5ncyI6eyIkaWQiOiI0MDQiLCJGb250U2l6ZSI6MTEsIkZvbnROYW1lIjoiTW9udHNlcnJhdCIsIklzQm9sZCI6dHJ1ZSwiSXNJdGFsaWMiOmZhbHNlLCJJc1VuZGVybGluZWQiOmZhbHNlLCJQYXJlbnRTdHlsZSI6bnVsbH0sIkF1dG9TaXplIjoyLCJGb3JlZ3JvdW5kIjp7IiRpZCI6IjQwNSIsIkNvbG9yIjp7IiRpZCI6IjQwNiIsIkEiOjI1NSwiUiI6MjMxLCJHIjoyMzAsIkIiOjIzMH19LCJNYXhXaWR0aCI6MjY2LjAsIk1heEhlaWdodCI6IkluZmluaXR5IiwiU21hcnRGb3JlZ3JvdW5kSXNBY3RpdmUiOmZhbHNlLCJIb3Jpem9udGFsQWxpZ25tZW50IjowLCJWZXJ0aWNhbEFsaWdubWVudCI6MCwiU21hcnRGb3JlZ3JvdW5kIjpudWxsLCJCYWNrZ3JvdW5kRmlsbFR5cGUiOjAsIk1hcmdpbiI6eyIkaWQiOiI0MDciLCJUb3AiOjAsIkxlZnQiOjAsIlJpZ2h0IjowLCJCb3R0b20iOjB9LCJQYWRkaW5nIjp7IiRpZCI6IjQwOCIsIlRvcCI6MCwiTGVmdCI6MCwiUmlnaHQiOjAsIkJvdHRvbSI6MH0sIkJhY2tncm91bmQiOnsiJGlkIjoiNDA5IiwiQ29sb3IiOnsiJGlkIjoiNDEwIiwiQSI6MCwiUiI6MjU1LCJHIjoyNTUsIkIiOjI1NX19LCJJc1Zpc2libGUiOnRydWUsIldpZHRoIjowLjAsIkhlaWdodCI6MC4wLCJCb3JkZXJTdHlsZSI6eyIkaWQiOiI0MTEiLCJMaW5lQ29sb3IiOm51bGwsIkxpbmVXZWlnaHQiOjAuMCwiTGluZVR5cGUiOjAsIlBhcmVudFN0eWxlIjpudWxsfSwiUGFyZW50U3R5bGUiOm51bGx9LCJEYXRlU3R5bGUiOnsiJGlkIjoiNDEyIiwiRm9udFNldHRpbmdzIjp7IiRpZCI6IjQxMyIsIkZvbnRTaXplIjoxMCwiRm9udE5hbWUiOiJDYWxpYnJpIiwiSXNCb2xkIjpmYWxzZSwiSXNJdGFsaWMiOmZhbHNlLCJJc1VuZGVybGluZWQiOmZhbHNlLCJQYXJlbnRTdHlsZSI6bnVsbH0sIkF1dG9TaXplIjowLCJGb3JlZ3JvdW5kIjp7IiRpZCI6IjQxNCIsIkNvbG9yIjp7IiRpZCI6IjQx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E2IiwiVG9wIjowLCJMZWZ0IjowLCJSaWdodCI6MCwiQm90dG9tIjowfSwiUGFkZGluZyI6eyIkaWQiOiI0MTciLCJUb3AiOjAsIkxlZnQiOjAsIlJpZ2h0IjowLCJCb3R0b20iOjB9LCJCYWNrZ3JvdW5kIjp7IiRpZCI6IjQxOCIsIkNvbG9yIjp7IiRpZCI6IjQxOSIsIkEiOjAsIlIiOjI1NSwiRyI6MjU1LCJCIjoyNTV9fSwiSXNWaXNpYmxlIjpmYWxzZSwiV2lkdGgiOjAuMCwiSGVpZ2h0IjowLjAsIkJvcmRlclN0eWxlIjp7IiRpZCI6IjQyMCIsIkxpbmVDb2xvciI6bnVsbCwiTGluZVdlaWdodCI6MC4wLCJMaW5lVHlwZSI6MCwiUGFyZW50U3R5bGUiOm51bGx9LCJQYXJlbnRTdHlsZSI6bnVsbH0sIkRhdGVGb3JtYXQiOnsiJGlkIjoiNDIx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IyIiwiRm9ybWF0IjowLCJJc1Zpc2libGUiOmZhbHNlLCJMYXN0S25vd25WaXNpYmlsaXR5U3RhdGUiOmZhbHNlfSwiSXNWaXNpYmxlIjp0cnVlLCJQYXJlbnRTdHlsZSI6bnVsbH0sIkluZGV4Ijo4LCJQZXJjZW50YWdlQ29tcGxldGUiOm51bGwsIlBvc2l0aW9uIjp7IlJhdGlvIjowLjQ3ODc1NjkyMTk3MDUxNDM0LCJJc0N1c3RvbSI6dHJ1ZX0sIkRhdGVGb3JtYXQiOnsiJHJlZiI6IjQyMSJ9LCJXZWVrTnVtYmVyaW5nIjp7IiRpZCI6IjQyMyIsIkZvcm1hdCI6MCwiSXNWaXNpYmxlIjpmYWxzZSwiTGFzdEtub3duVmlzaWJpbGl0eVN0YXRlIjpmYWxzZX0sIlJlbGF0ZWRUYXNrSWQiOiIwMDAwMDAwMC0wMDAwLTAwMDAtMDAwMC0wMDAwMDAwMDAwMDAiLCJJZCI6IjFhZWU4MjM2LTllNWYtNGU1Yy05YjE4LWQzODJmYWQ1MmNkYSIsIkltcG9ydElkIjpudWxsLCJUaXRsZSI6IkJvLUthdGFu4oCZcyBOaXRlIE93bHMgc3BsaXRzIHdpdGggRGVhdGggV2F0Y2ggMTkgQkJZIiwiTm90ZSI6bnVsbCwiSHlwZXJsaW5rIjp7IiRpZCI6IjQyNCIsIkFkZHJlc3MiOm51bGwsIlN1YkFkZHJlc3MiOm51bGx9LCJJc0NoYW5nZWQiOmZhbHNlLCJJc05ldyI6ZmFsc2V9LHsiJGlkIjoiNDI1IiwiRGF0ZSI6IjIwMzUtMDEtMDZUMjM6NTk6MDAiLCJTdHlsZSI6eyIkaWQiOiI0MjYiLCJTaGFwZSI6MTksIkNvbm5lY3Rvck1hcmdpbiI6eyIkaWQiOiI0MjciLCJUb3AiOjAsIkxlZnQiOjIsIlJpZ2h0IjoyLCJCb3R0b20iOjB9LCJDb25uZWN0b3JTdHlsZSI6eyIkaWQiOiI0MjgiLCJMaW5lQ29sb3IiOnsiJGlkIjoiNDI5IiwiJHR5cGUiOiJOTFJFLkNvbW1vbi5Eb20uU29saWRDb2xvckJydXNoLCBOTFJFLkNvbW1vbiIsIkNvbG9yIjp7IiRpZCI6IjQzMCIsIkEiOjEyNywiUiI6NzksIkciOjEyOSwiQiI6MTg5fX0sIkxpbmVXZWlnaHQiOjEuMCwiTGluZVR5cGUiOjAsIlBhcmVudFN0eWxlIjpudWxsfSwiSXNCZWxvd1RpbWViYW5kIjpmYWxzZSwiUG9zaXRpb25PblRhc2siOjAsIkhpZGVEYXRlIjpmYWxzZSwiU2hhcGVTaXplIjoxLCJTcGFjaW5nIjoyLjAsIlBhZGRpbmciOnsiJGlkIjoiNDMxIiwiVG9wIjo3LCJMZWZ0IjozLCJSaWdodCI6MCwiQm90dG9tIjoyfSwiU2hhcGVTdHlsZSI6eyIkaWQiOiI0MzIiLCJNYXJnaW4iOnsiJGlkIjoiNDMzIiwiVG9wIjowLCJMZWZ0IjowLCJSaWdodCI6MCwiQm90dG9tIjowfSwiUGFkZGluZyI6eyIkaWQiOiI0MzQiLCJUb3AiOjAsIkxlZnQiOjAsIlJpZ2h0IjowLCJCb3R0b20iOjB9LCJCYWNrZ3JvdW5kIjp7IiRpZCI6IjQzNSIsIkNvbG9yIjp7IiRpZCI6IjQzNiIsIkEiOjI1NSwiUiI6MjYsIkciOjE3MCwiQiI6NjZ9fSwiSXNWaXNpYmxlIjp0cnVlLCJXaWR0aCI6MTMuMCwiSGVpZ2h0IjoxMy4wLCJCb3JkZXJTdHlsZSI6eyIkaWQiOiI0MzciLCJMaW5lQ29sb3IiOnsiJGlkIjoiNDM4IiwiJHR5cGUiOiJOTFJFLkNvbW1vbi5Eb20uU29saWRDb2xvckJydXNoLCBOTFJFLkNvbW1vbiIsIkNvbG9yIjp7IiRpZCI6IjQzOSIsIkEiOjI1NSwiUiI6MjU1LCJHIjowLCJCIjowfX0sIkxpbmVXZWlnaHQiOjAuMCwiTGluZVR5cGUiOjAsIlBhcmVudFN0eWxlIjpudWxsfSwiUGFyZW50U3R5bGUiOm51bGx9LCJUaXRsZVN0eWxlIjp7IiRpZCI6IjQ0MCIsIkZvbnRTZXR0aW5ncyI6eyIkaWQiOiI0NDEiLCJGb250U2l6ZSI6MTEsIkZvbnROYW1lIjoiTW9udHNlcnJhdCIsIklzQm9sZCI6dHJ1ZSwiSXNJdGFsaWMiOmZhbHNlLCJJc1VuZGVybGluZWQiOmZhbHNlLCJQYXJlbnRTdHlsZSI6bnVsbH0sIkF1dG9TaXplIjoyLCJGb3JlZ3JvdW5kIjp7IiRpZCI6IjQ0MiIsIkNvbG9yIjp7IiRpZCI6IjQ0MyIsIkEiOjI1NSwiUiI6MjMxLCJHIjoyMzAsIkIiOjIzMH19LCJNYXhXaWR0aCI6Mjc2LjAsIk1heEhlaWdodCI6IkluZmluaXR5IiwiU21hcnRGb3JlZ3JvdW5kSXNBY3RpdmUiOmZhbHNlLCJIb3Jpem9udGFsQWxpZ25tZW50IjowLCJWZXJ0aWNhbEFsaWdubWVudCI6MCwiU21hcnRGb3JlZ3JvdW5kIjpudWxsLCJCYWNrZ3JvdW5kRmlsbFR5cGUiOjAsIk1hcmdpbiI6eyIkaWQiOiI0NDQiLCJUb3AiOjAsIkxlZnQiOjAsIlJpZ2h0IjowLCJCb3R0b20iOjB9LCJQYWRkaW5nIjp7IiRpZCI6IjQ0NSIsIlRvcCI6MCwiTGVmdCI6MCwiUmlnaHQiOjAsIkJvdHRvbSI6MH0sIkJhY2tncm91bmQiOnsiJGlkIjoiNDQ2IiwiQ29sb3IiOnsiJGlkIjoiNDQ3IiwiQSI6MCwiUiI6MjU1LCJHIjoyNTUsIkIiOjI1NX19LCJJc1Zpc2libGUiOnRydWUsIldpZHRoIjowLjAsIkhlaWdodCI6MC4wLCJCb3JkZXJTdHlsZSI6eyIkaWQiOiI0NDgiLCJMaW5lQ29sb3IiOm51bGwsIkxpbmVXZWlnaHQiOjAuMCwiTGluZVR5cGUiOjAsIlBhcmVudFN0eWxlIjpudWxsfSwiUGFyZW50U3R5bGUiOm51bGx9LCJEYXRlU3R5bGUiOnsiJGlkIjoiNDQ5IiwiRm9udFNldHRpbmdzIjp7IiRpZCI6IjQ1MCIsIkZvbnRTaXplIjoxMCwiRm9udE5hbWUiOiJDYWxpYnJpIiwiSXNCb2xkIjpmYWxzZSwiSXNJdGFsaWMiOmZhbHNlLCJJc1VuZGVybGluZWQiOmZhbHNlLCJQYXJlbnRTdHlsZSI6bnVsbH0sIkF1dG9TaXplIjowLCJGb3JlZ3JvdW5kIjp7IiRpZCI6IjQ1MSIsIkNvbG9yIjp7IiRpZCI6IjQ1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UzIiwiVG9wIjowLCJMZWZ0IjowLCJSaWdodCI6MCwiQm90dG9tIjowfSwiUGFkZGluZyI6eyIkaWQiOiI0NTQiLCJUb3AiOjAsIkxlZnQiOjAsIlJpZ2h0IjowLCJCb3R0b20iOjB9LCJCYWNrZ3JvdW5kIjp7IiRpZCI6IjQ1NSIsIkNvbG9yIjp7IiRpZCI6IjQ1NiIsIkEiOjAsIlIiOjI1NSwiRyI6MjU1LCJCIjoyNTV9fSwiSXNWaXNpYmxlIjpmYWxzZSwiV2lkdGgiOjAuMCwiSGVpZ2h0IjowLjAsIkJvcmRlclN0eWxlIjp7IiRpZCI6IjQ1NyIsIkxpbmVDb2xvciI6bnVsbCwiTGluZVdlaWdodCI6MC4wLCJMaW5lVHlwZSI6MCwiUGFyZW50U3R5bGUiOm51bGx9LCJQYXJlbnRTdHlsZSI6bnVsbH0sIkRhdGVGb3JtYXQiOnsiJGlkIjoiNDU4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U5IiwiRm9ybWF0IjowLCJJc1Zpc2libGUiOmZhbHNlLCJMYXN0S25vd25WaXNpYmlsaXR5U3RhdGUiOmZhbHNlfSwiSXNWaXNpYmxlIjp0cnVlLCJQYXJlbnRTdHlsZSI6bnVsbH0sIkluZGV4Ijo5LCJQZXJjZW50YWdlQ29tcGxldGUiOm51bGwsIlBvc2l0aW9uIjp7IlJhdGlvIjowLjE3OTkyNDEyODAxMTUwNjY1LCJJc0N1c3RvbSI6dHJ1ZX0sIkRhdGVGb3JtYXQiOnsiJHJlZiI6IjQ1OCJ9LCJXZWVrTnVtYmVyaW5nIjp7IiRpZCI6IjQ2MCIsIkZvcm1hdCI6MCwiSXNWaXNpYmxlIjpmYWxzZSwiTGFzdEtub3duVmlzaWJpbGl0eVN0YXRlIjpmYWxzZX0sIlJlbGF0ZWRUYXNrSWQiOiIwMDAwMDAwMC0wMDAwLTAwMDAtMDAwMC0wMDAwMDAwMDAwMDAiLCJJZCI6ImMyNTdkN2I0LTU0YTMtNDc4MS1hMDVhLTJmYTUzM2JmN2U4ZCIsIkltcG9ydElkIjpudWxsLCJUaXRsZSI6IlNpZWdlIG9mIE1hbmRhbG9yZSAvIE5pZ2h0IG9mIGEgVGhvdXNhbmQgVGVhcnMgMTkgQkJZIiwiTm90ZSI6bnVsbCwiSHlwZXJsaW5rIjp7IiRpZCI6IjQ2MSIsIkFkZHJlc3MiOm51bGwsIlN1YkFkZHJlc3MiOm51bGx9LCJJc0NoYW5nZWQiOmZhbHNlLCJJc05ldyI6ZmFsc2V9LHsiJGlkIjoiNDYyIiwiRGF0ZSI6IjIwMzUtMDEtMDdUMjM6NTk6MDAiLCJTdHlsZSI6eyIkaWQiOiI0NjMiLCJTaGFwZSI6MTksIkNvbm5lY3Rvck1hcmdpbiI6eyIkaWQiOiI0NjQiLCJUb3AiOjAsIkxlZnQiOjIsIlJpZ2h0IjoyLCJCb3R0b20iOjB9LCJDb25uZWN0b3JTdHlsZSI6eyIkaWQiOiI0NjUiLCJMaW5lQ29sb3IiOnsiJGlkIjoiNDY2IiwiJHR5cGUiOiJOTFJFLkNvbW1vbi5Eb20uU29saWRDb2xvckJydXNoLCBOTFJFLkNvbW1vbiIsIkNvbG9yIjp7IiRpZCI6IjQ2NyIsIkEiOjEyNywiUiI6MjMxLCJHIjoyMzAsIkIiOjIzMH19LCJMaW5lV2VpZ2h0IjoxLjAsIkxpbmVUeXBlIjowLCJQYXJlbnRTdHlsZSI6bnVsbH0sIklzQmVsb3dUaW1lYmFuZCI6dHJ1ZSwiUG9zaXRpb25PblRhc2siOjAsIkhpZGVEYXRlIjpmYWxzZSwiU2hhcGVTaXplIjoxLCJTcGFjaW5nIjoyLjAsIlBhZGRpbmciOnsiJGlkIjoiNDY4IiwiVG9wIjo3LCJMZWZ0IjozLCJSaWdodCI6MCwiQm90dG9tIjoyfSwiU2hhcGVTdHlsZSI6eyIkaWQiOiI0NjkiLCJNYXJnaW4iOnsiJGlkIjoiNDcwIiwiVG9wIjowLCJMZWZ0IjowLCJSaWdodCI6MCwiQm90dG9tIjowfSwiUGFkZGluZyI6eyIkaWQiOiI0NzEiLCJUb3AiOjAsIkxlZnQiOjAsIlJpZ2h0IjowLCJCb3R0b20iOjB9LCJCYWNrZ3JvdW5kIjp7IiRpZCI6IjQ3MiIsIkNvbG9yIjp7IiRpZCI6IjQ3MyIsIkEiOjI1NSwiUiI6MjYsIkciOjE3MCwiQiI6NjZ9fSwiSXNWaXNpYmxlIjp0cnVlLCJXaWR0aCI6MTMuMCwiSGVpZ2h0IjoxMy4wLCJCb3JkZXJTdHlsZSI6eyIkaWQiOiI0NzQiLCJMaW5lQ29sb3IiOnsiJGlkIjoiNDc1IiwiJHR5cGUiOiJOTFJFLkNvbW1vbi5Eb20uU29saWRDb2xvckJydXNoLCBOTFJFLkNvbW1vbiIsIkNvbG9yIjp7IiRpZCI6IjQ3NiIsIkEiOjI1NSwiUiI6MjU1LCJHIjowLCJCIjowfX0sIkxpbmVXZWlnaHQiOjAuMCwiTGluZVR5cGUiOjAsIlBhcmVudFN0eWxlIjpudWxsfSwiUGFyZW50U3R5bGUiOm51bGx9LCJUaXRsZVN0eWxlIjp7IiRpZCI6IjQ3NyIsIkZvbnRTZXR0aW5ncyI6eyIkaWQiOiI0NzgiLCJGb250U2l6ZSI6MTEsIkZvbnROYW1lIjoiTW9udHNlcnJhdCIsIklzQm9sZCI6dHJ1ZSwiSXNJdGFsaWMiOmZhbHNlLCJJc1VuZGVybGluZWQiOmZhbHNlLCJQYXJlbnRTdHlsZSI6bnVsbH0sIkF1dG9TaXplIjoyLCJGb3JlZ3JvdW5kIjp7IiRpZCI6IjQ3OSIsIkNvbG9yIjp7IiRpZCI6IjQ4MCIsIkEiOjI1NSwiUiI6MjMxLCJHIjoyMzAsIkIiOjIzMH19LCJNYXhXaWR0aCI6MjA4LjAsIk1heEhlaWdodCI6IkluZmluaXR5IiwiU21hcnRGb3JlZ3JvdW5kSXNBY3RpdmUiOmZhbHNlLCJIb3Jpem9udGFsQWxpZ25tZW50IjowLCJWZXJ0aWNhbEFsaWdubWVudCI6MCwiU21hcnRGb3JlZ3JvdW5kIjpudWxsLCJCYWNrZ3JvdW5kRmlsbFR5cGUiOjAsIk1hcmdpbiI6eyIkaWQiOiI0ODEiLCJUb3AiOjAsIkxlZnQiOjAsIlJpZ2h0IjowLCJCb3R0b20iOjB9LCJQYWRkaW5nIjp7IiRpZCI6IjQ4MiIsIlRvcCI6MCwiTGVmdCI6MCwiUmlnaHQiOjAsIkJvdHRvbSI6MH0sIkJhY2tncm91bmQiOnsiJGlkIjoiNDgzIiwiQ29sb3IiOnsiJGlkIjoiNDg0IiwiQSI6MCwiUiI6MjU1LCJHIjoyNTUsIkIiOjI1NX19LCJJc1Zpc2libGUiOnRydWUsIldpZHRoIjowLjAsIkhlaWdodCI6MC4wLCJCb3JkZXJTdHlsZSI6eyIkaWQiOiI0ODUiLCJMaW5lQ29sb3IiOm51bGwsIkxpbmVXZWlnaHQiOjAuMCwiTGluZVR5cGUiOjAsIlBhcmVudFN0eWxlIjpudWxsfSwiUGFyZW50U3R5bGUiOm51bGx9LCJEYXRlU3R5bGUiOnsiJGlkIjoiNDg2IiwiRm9udFNldHRpbmdzIjp7IiRpZCI6IjQ4NyIsIkZvbnRTaXplIjoxMCwiRm9udE5hbWUiOiJDYWxpYnJpIiwiSXNCb2xkIjpmYWxzZSwiSXNJdGFsaWMiOmZhbHNlLCJJc1VuZGVybGluZWQiOmZhbHNlLCJQYXJlbnRTdHlsZSI6bnVsbH0sIkF1dG9TaXplIjowLCJGb3JlZ3JvdW5kIjp7IiRpZCI6IjQ4OCIsIkNvbG9yIjp7IiRpZCI6IjQ4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kwIiwiVG9wIjowLCJMZWZ0IjowLCJSaWdodCI6MCwiQm90dG9tIjowfSwiUGFkZGluZyI6eyIkaWQiOiI0OTEiLCJUb3AiOjAsIkxlZnQiOjAsIlJpZ2h0IjowLCJCb3R0b20iOjB9LCJCYWNrZ3JvdW5kIjp7IiRpZCI6IjQ5MiIsIkNvbG9yIjp7IiRpZCI6IjQ5MyIsIkEiOjAsIlIiOjI1NSwiRyI6MjU1LCJCIjoyNTV9fSwiSXNWaXNpYmxlIjpmYWxzZSwiV2lkdGgiOjAuMCwiSGVpZ2h0IjowLjAsIkJvcmRlclN0eWxlIjp7IiRpZCI6IjQ5NCIsIkxpbmVDb2xvciI6bnVsbCwiTGluZVdlaWdodCI6MC4wLCJMaW5lVHlwZSI6MCwiUGFyZW50U3R5bGUiOm51bGx9LCJQYXJlbnRTdHlsZSI6bnVsbH0sIkRhdGVGb3JtYXQiOnsiJGlkIjoiNDk1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2IiwiRm9ybWF0IjowLCJJc1Zpc2libGUiOmZhbHNlLCJMYXN0S25vd25WaXNpYmlsaXR5U3RhdGUiOmZhbHNlfSwiSXNWaXNpYmxlIjp0cnVlLCJQYXJlbnRTdHlsZSI6bnVsbH0sIkluZGV4IjoxMCwiUGVyY2VudGFnZUNvbXBsZXRlIjpudWxsLCJQb3NpdGlvbiI6eyJSYXRpbyI6MC4wOTA0MDc0MDc0MDc0MDc0LCJJc0N1c3RvbSI6dHJ1ZX0sIkRhdGVGb3JtYXQiOnsiJHJlZiI6IjQ5NSJ9LCJXZWVrTnVtYmVyaW5nIjp7IiRpZCI6IjQ5NyIsIkZvcm1hdCI6MCwiSXNWaXNpYmxlIjpmYWxzZSwiTGFzdEtub3duVmlzaWJpbGl0eVN0YXRlIjpmYWxzZX0sIlJlbGF0ZWRUYXNrSWQiOiIwMDAwMDAwMC0wMDAwLTAwMDAtMDAwMC0wMDAwMDAwMDAwMDAiLCJJZCI6IjA5MTkwMzQ0LTY1MTctNGQ5NS04MzFiLWE4M2I1ZmI0NjZkOCIsIkltcG9ydElkIjpudWxsLCJUaXRsZSI6IkRpbiBEamFyaW4gcmVzY3VlZCBieSBEZWF0aCBXYXRjaCAxOSBCQlkiLCJOb3RlIjpudWxsLCJIeXBlcmxpbmsiOnsiJGlkIjoiNDk4IiwiQWRkcmVzcyI6bnVsbCwiU3ViQWRkcmVzcyI6bnVsbH0sIklzQ2hhbmdlZCI6ZmFsc2UsIklzTmV3IjpmYWxzZX0seyIkaWQiOiI0OTkiLCJEYXRlIjoiMjA1Mi0wNy0xNFQyMzo1OTowMCIsIlN0eWxlIjp7IiRpZCI6IjUwMCIsIlNoYXBlIjoxOSwiQ29ubmVjdG9yTWFyZ2luIjp7IiRpZCI6IjUwMSIsIlRvcCI6MCwiTGVmdCI6MiwiUmlnaHQiOjIsIkJvdHRvbSI6MH0sIkNvbm5lY3RvclN0eWxlIjp7IiRpZCI6IjUwMiIsIkxpbmVDb2xvciI6eyIkaWQiOiI1MDMiLCIkdHlwZSI6Ik5MUkUuQ29tbW9uLkRvbS5Tb2xpZENvbG9yQnJ1c2gsIE5MUkUuQ29tbW9uIiwiQ29sb3IiOnsiJGlkIjoiNTA0IiwiQSI6MTI3LCJSIjoyMzEsIkciOjIzMCwiQiI6MjMwfX0sIkxpbmVXZWlnaHQiOjEuMCwiTGluZVR5cGUiOjAsIlBhcmVudFN0eWxlIjpudWxsfSwiSXNCZWxvd1RpbWViYW5kIjp0cnVlLCJQb3NpdGlvbk9uVGFzayI6MCwiSGlkZURhdGUiOmZhbHNlLCJTaGFwZVNpemUiOjEsIlNwYWNpbmciOjIuMCwiUGFkZGluZyI6eyIkaWQiOiI1MDUiLCJUb3AiOjcsIkxlZnQiOjMsIlJpZ2h0IjowLCJCb3R0b20iOjJ9LCJTaGFwZVN0eWxlIjp7IiRpZCI6IjUwNiIsIk1hcmdpbiI6eyIkaWQiOiI1MDciLCJUb3AiOjAsIkxlZnQiOjAsIlJpZ2h0IjowLCJCb3R0b20iOjB9LCJQYWRkaW5nIjp7IiRpZCI6IjUwOCIsIlRvcCI6MCwiTGVmdCI6MCwiUmlnaHQiOjAsIkJvdHRvbSI6MH0sIkJhY2tncm91bmQiOnsiJGlkIjoiNTA5IiwiQ29sb3IiOnsiJGlkIjoiNTEwIiwiQSI6MjU1LCJSIjoyNiwiRyI6MTcwLCJCIjo2Nn19LCJJc1Zpc2libGUiOnRydWUsIldpZHRoIjoxMy4wLCJIZWlnaHQiOjEzLjAsIkJvcmRlclN0eWxlIjp7IiRpZCI6IjUxMSIsIkxpbmVDb2xvciI6eyIkaWQiOiI1MTIiLCIkdHlwZSI6Ik5MUkUuQ29tbW9uLkRvbS5Tb2xpZENvbG9yQnJ1c2gsIE5MUkUuQ29tbW9uIiwiQ29sb3IiOnsiJGlkIjoiNTEzIiwiQSI6MjU1LCJSIjoyNTUsIkciOjAsIkIiOjB9fSwiTGluZVdlaWdodCI6MC4wLCJMaW5lVHlwZSI6MCwiUGFyZW50U3R5bGUiOm51bGx9LCJQYXJlbnRTdHlsZSI6bnVsbH0sIlRpdGxlU3R5bGUiOnsiJGlkIjoiNTE0IiwiRm9udFNldHRpbmdzIjp7IiRpZCI6IjUxNSIsIkZvbnRTaXplIjoxMSwiRm9udE5hbWUiOiJNb250c2VycmF0IiwiSXNCb2xkIjp0cnVlLCJJc0l0YWxpYyI6ZmFsc2UsIklzVW5kZXJsaW5lZCI6ZmFsc2UsIlBhcmVudFN0eWxlIjpudWxsfSwiQXV0b1NpemUiOjIsIkZvcmVncm91bmQiOnsiJGlkIjoiNTE2IiwiQ29sb3IiOnsiJGlkIjoiNTE3IiwiQSI6MjU1LCJSIjoyMzEsIkciOjIzMCwiQiI6MjMwfX0sIk1heFdpZHRoIjoxODkuMDYxMDk2MTkxNDA2MjUsIk1heEhlaWdodCI6IkluZmluaXR5IiwiU21hcnRGb3JlZ3JvdW5kSXNBY3RpdmUiOmZhbHNlLCJIb3Jpem9udGFsQWxpZ25tZW50IjowLCJWZXJ0aWNhbEFsaWdubWVudCI6MCwiU21hcnRGb3JlZ3JvdW5kIjpudWxsLCJCYWNrZ3JvdW5kRmlsbFR5cGUiOjAsIk1hcmdpbiI6eyIkaWQiOiI1MTgiLCJUb3AiOjAsIkxlZnQiOjAsIlJpZ2h0IjowLCJCb3R0b20iOjB9LCJQYWRkaW5nIjp7IiRpZCI6IjUxOSIsIlRvcCI6MCwiTGVmdCI6MCwiUmlnaHQiOjAsIkJvdHRvbSI6MH0sIkJhY2tncm91bmQiOnsiJGlkIjoiNTIwIiwiQ29sb3IiOnsiJGlkIjoiNTIxIiwiQSI6MCwiUiI6MjU1LCJHIjoyNTUsIkIiOjI1NX19LCJJc1Zpc2libGUiOnRydWUsIldpZHRoIjowLjAsIkhlaWdodCI6MC4wLCJCb3JkZXJTdHlsZSI6eyIkaWQiOiI1MjIiLCJMaW5lQ29sb3IiOm51bGwsIkxpbmVXZWlnaHQiOjAuMCwiTGluZVR5cGUiOjAsIlBhcmVudFN0eWxlIjpudWxsfSwiUGFyZW50U3R5bGUiOm51bGx9LCJEYXRlU3R5bGUiOnsiJGlkIjoiNTIzIiwiRm9udFNldHRpbmdzIjp7IiRpZCI6IjUyNCIsIkZvbnRTaXplIjoxMCwiRm9udE5hbWUiOiJDYWxpYnJpIiwiSXNCb2xkIjpmYWxzZSwiSXNJdGFsaWMiOmZhbHNlLCJJc1VuZGVybGluZWQiOmZhbHNlLCJQYXJlbnRTdHlsZSI6bnVsbH0sIkF1dG9TaXplIjowLCJGb3JlZ3JvdW5kIjp7IiRpZCI6IjUyNSIsIkNvbG9yIjp7IiRpZCI6IjUy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I3IiwiVG9wIjowLCJMZWZ0IjowLCJSaWdodCI6MCwiQm90dG9tIjowfSwiUGFkZGluZyI6eyIkaWQiOiI1MjgiLCJUb3AiOjAsIkxlZnQiOjAsIlJpZ2h0IjowLCJCb3R0b20iOjB9LCJCYWNrZ3JvdW5kIjp7IiRpZCI6IjUyOSIsIkNvbG9yIjp7IiRpZCI6IjUzMCIsIkEiOjAsIlIiOjI1NSwiRyI6MjU1LCJCIjoyNTV9fSwiSXNWaXNpYmxlIjpmYWxzZSwiV2lkdGgiOjAuMCwiSGVpZ2h0IjowLjAsIkJvcmRlclN0eWxlIjp7IiRpZCI6IjUzMSIsIkxpbmVDb2xvciI6bnVsbCwiTGluZVdlaWdodCI6MC4wLCJMaW5lVHlwZSI6MCwiUGFyZW50U3R5bGUiOm51bGx9LCJQYXJlbnRTdHlsZSI6bnVsbH0sIkRhdGVGb3JtYXQiOnsiJGlkIjoiNTMy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MzIiwiRm9ybWF0IjowLCJJc1Zpc2libGUiOmZhbHNlLCJMYXN0S25vd25WaXNpYmlsaXR5U3RhdGUiOmZhbHNlfSwiSXNWaXNpYmxlIjp0cnVlLCJQYXJlbnRTdHlsZSI6bnVsbH0sIkluZGV4IjoxMSwiUGVyY2VudGFnZUNvbXBsZXRlIjpudWxsLCJQb3NpdGlvbiI6eyJSYXRpbyI6MC4zMjIzMzgzNjc0OTM3MDczNywiSXNDdXN0b20iOnRydWV9LCJEYXRlRm9ybWF0Ijp7IiRyZWYiOiI1MzIifSwiV2Vla051bWJlcmluZyI6eyIkaWQiOiI1MzQiLCJGb3JtYXQiOjAsIklzVmlzaWJsZSI6ZmFsc2UsIkxhc3RLbm93blZpc2liaWxpdHlTdGF0ZSI6ZmFsc2V9LCJSZWxhdGVkVGFza0lkIjoiMDAwMDAwMDAtMDAwMC0wMDAwLTAwMDAtMDAwMDAwMDAwMDAwIiwiSWQiOiJkZjI3MjQxYS0wZjVhLTRlMTYtOGU2MS1mZmUwMGU1YzlkNjQiLCJJbXBvcnRJZCI6bnVsbCwiVGl0bGUiOiJTYWJpbmUgV3JlbiBmaW5kcyB0aGUgRGFya3NhYmVyIDIgQkJZIiwiTm90ZSI6bnVsbCwiSHlwZXJsaW5rIjp7IiRpZCI6IjUzNSIsIkFkZHJlc3MiOm51bGwsIlN1YkFkZHJlc3MiOm51bGx9LCJJc0NoYW5nZWQiOmZhbHNlLCJJc05ldyI6ZmFsc2V9LHsiJGlkIjoiNTM2IiwiRGF0ZSI6IjIwNTMtMDEtMDhUMjM6NTk6MDAiLCJTdHlsZSI6eyIkaWQiOiI1MzciLCJTaGFwZSI6MTksIkNvbm5lY3Rvck1hcmdpbiI6eyIkaWQiOiI1MzgiLCJUb3AiOjAsIkxlZnQiOjIsIlJpZ2h0IjoyLCJCb3R0b20iOjB9LCJDb25uZWN0b3JTdHlsZSI6eyIkaWQiOiI1MzkiLCJMaW5lQ29sb3IiOnsiJGlkIjoiNTQwIiwiJHR5cGUiOiJOTFJFLkNvbW1vbi5Eb20uU29saWRDb2xvckJydXNoLCBOTFJFLkNvbW1vbiIsIkNvbG9yIjp7IiRpZCI6IjU0MSIsIkEiOjEyNywiUiI6MjMxLCJHIjoyMzAsIkIiOjIzMH19LCJMaW5lV2VpZ2h0IjoxLjAsIkxpbmVUeXBlIjowLCJQYXJlbnRTdHlsZSI6bnVsbH0sIklzQmVsb3dUaW1lYmFuZCI6ZmFsc2UsIlBvc2l0aW9uT25UYXNrIjowLCJIaWRlRGF0ZSI6ZmFsc2UsIlNoYXBlU2l6ZSI6MSwiU3BhY2luZyI6Mi4wLCJQYWRkaW5nIjp7IiRpZCI6IjU0MiIsIlRvcCI6NywiTGVmdCI6MywiUmlnaHQiOjAsIkJvdHRvbSI6Mn0sIlNoYXBlU3R5bGUiOnsiJGlkIjoiNTQzIiwiTWFyZ2luIjp7IiRpZCI6IjU0NCIsIlRvcCI6MCwiTGVmdCI6MCwiUmlnaHQiOjAsIkJvdHRvbSI6MH0sIlBhZGRpbmciOnsiJGlkIjoiNTQ1IiwiVG9wIjowLCJMZWZ0IjowLCJSaWdodCI6MCwiQm90dG9tIjowfSwiQmFja2dyb3VuZCI6eyIkaWQiOiI1NDYiLCJDb2xvciI6eyIkaWQiOiI1NDciLCJBIjoyNTUsIlIiOjI2LCJHIjoxNzAsIkIiOjY2fX0sIklzVmlzaWJsZSI6dHJ1ZSwiV2lkdGgiOjEzLjAsIkhlaWdodCI6MTMuMCwiQm9yZGVyU3R5bGUiOnsiJGlkIjoiNTQ4IiwiTGluZUNvbG9yIjp7IiRpZCI6IjU0OSIsIiR0eXBlIjoiTkxSRS5Db21tb24uRG9tLlNvbGlkQ29sb3JCcnVzaCwgTkxSRS5Db21tb24iLCJDb2xvciI6eyIkaWQiOiI1NTAiLCJBIjoyNTUsIlIiOjI1NSwiRyI6MCwiQiI6MH19LCJMaW5lV2VpZ2h0IjowLjAsIkxpbmVUeXBlIjowLCJQYXJlbnRTdHlsZSI6bnVsbH0sIlBhcmVudFN0eWxlIjpudWxsfSwiVGl0bGVTdHlsZSI6eyIkaWQiOiI1NTEiLCJGb250U2V0dGluZ3MiOnsiJGlkIjoiNTUyIiwiRm9udFNpemUiOjExLCJGb250TmFtZSI6Ik1vbnRzZXJyYXQiLCJJc0JvbGQiOnRydWUsIklzSXRhbGljIjpmYWxzZSwiSXNVbmRlcmxpbmVkIjpmYWxzZSwiUGFyZW50U3R5bGUiOm51bGx9LCJBdXRvU2l6ZSI6MiwiRm9yZWdyb3VuZCI6eyIkaWQiOiI1NTMiLCJDb2xvciI6eyIkaWQiOiI1NTQiLCJBIjoyNTUsIlIiOjIzMSwiRyI6MjMwLCJCIjoyMzB9fSwiTWF4V2lkdGgiOjI4OS45OTA3MjI2NTYyNSwiTWF4SGVpZ2h0IjoiSW5maW5pdHkiLCJTbWFydEZvcmVncm91bmRJc0FjdGl2ZSI6ZmFsc2UsIkhvcml6b250YWxBbGlnbm1lbnQiOjAsIlZlcnRpY2FsQWxpZ25tZW50IjowLCJTbWFydEZvcmVncm91bmQiOm51bGwsIkJhY2tncm91bmRGaWxsVHlwZSI6MCwiTWFyZ2luIjp7IiRpZCI6IjU1NSIsIlRvcCI6MCwiTGVmdCI6MCwiUmlnaHQiOjAsIkJvdHRvbSI6MH0sIlBhZGRpbmciOnsiJGlkIjoiNTU2IiwiVG9wIjowLCJMZWZ0IjowLCJSaWdodCI6MCwiQm90dG9tIjowfSwiQmFja2dyb3VuZCI6eyIkaWQiOiI1NTciLCJDb2xvciI6eyIkaWQiOiI1NTgiLCJBIjowLCJSIjoyNTUsIkciOjI1NSwiQiI6MjU1fX0sIklzVmlzaWJsZSI6dHJ1ZSwiV2lkdGgiOjAuMCwiSGVpZ2h0IjowLjAsIkJvcmRlclN0eWxlIjp7IiRpZCI6IjU1OSIsIkxpbmVDb2xvciI6bnVsbCwiTGluZVdlaWdodCI6MC4wLCJMaW5lVHlwZSI6MCwiUGFyZW50U3R5bGUiOm51bGx9LCJQYXJlbnRTdHlsZSI6bnVsbH0sIkRhdGVTdHlsZSI6eyIkaWQiOiI1NjAiLCJGb250U2V0dGluZ3MiOnsiJGlkIjoiNTYxIiwiRm9udFNpemUiOjEwLCJGb250TmFtZSI6IkNhbGlicmkiLCJJc0JvbGQiOmZhbHNlLCJJc0l0YWxpYyI6ZmFsc2UsIklzVW5kZXJsaW5lZCI6ZmFsc2UsIlBhcmVudFN0eWxlIjpudWxsfSwiQXV0b1NpemUiOjAsIkZvcmVncm91bmQiOnsiJGlkIjoiNTYyIiwiQ29sb3IiOnsiJGlkIjoiNTY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NjQiLCJUb3AiOjAsIkxlZnQiOjAsIlJpZ2h0IjowLCJCb3R0b20iOjB9LCJQYWRkaW5nIjp7IiRpZCI6IjU2NSIsIlRvcCI6MCwiTGVmdCI6MCwiUmlnaHQiOjAsIkJvdHRvbSI6MH0sIkJhY2tncm91bmQiOnsiJGlkIjoiNTY2IiwiQ29sb3IiOnsiJGlkIjoiNTY3IiwiQSI6MCwiUiI6MjU1LCJHIjoyNTUsIkIiOjI1NX19LCJJc1Zpc2libGUiOmZhbHNlLCJXaWR0aCI6MC4wLCJIZWlnaHQiOjAuMCwiQm9yZGVyU3R5bGUiOnsiJGlkIjoiNTY4IiwiTGluZUNvbG9yIjpudWxsLCJMaW5lV2VpZ2h0IjowLjAsIkxpbmVUeXBlIjowLCJQYXJlbnRTdHlsZSI6bnVsbH0sIlBhcmVudFN0eWxlIjpudWxsfSwiRGF0ZUZvcm1hdCI6eyIkaWQiOiI1Njk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zAiLCJGb3JtYXQiOjAsIklzVmlzaWJsZSI6ZmFsc2UsIkxhc3RLbm93blZpc2liaWxpdHlTdGF0ZSI6ZmFsc2V9LCJJc1Zpc2libGUiOnRydWUsIlBhcmVudFN0eWxlIjpudWxsfSwiSW5kZXgiOjEyLCJQZXJjZW50YWdlQ29tcGxldGUiOm51bGwsIlBvc2l0aW9uIjp7IlJhdGlvIjowLjEyMjc2OTg2Njk1NDMzMjk5LCJJc0N1c3RvbSI6dHJ1ZX0sIkRhdGVGb3JtYXQiOnsiJHJlZiI6IjU2OSJ9LCJXZWVrTnVtYmVyaW5nIjp7IiRpZCI6IjU3MSIsIkZvcm1hdCI6MCwiSXNWaXNpYmxlIjpmYWxzZSwiTGFzdEtub3duVmlzaWJpbGl0eVN0YXRlIjpmYWxzZX0sIlJlbGF0ZWRUYXNrSWQiOiIwMDAwMDAwMC0wMDAwLTAwMDAtMDAwMC0wMDAwMDAwMDAwMDAiLCJJZCI6ImFiOTZkODliLWYyYjgtNDdlNC04ZTc0LTE1YzY0NmFhNGU0ZiIsIkltcG9ydElkIjpudWxsLCJUaXRsZSI6IlNhYmluZSBXcmVuIGdpdmVzIHRoZSBEYXJrc2FiZXIgdG8gQm8tS2F0YW4gS3J5emUgMSBCQlkiLCJOb3RlIjpudWxsLCJIeXBlcmxpbmsiOnsiJGlkIjoiNTcyIiwiQWRkcmVzcyI6bnVsbCwiU3ViQWRkcmVzcyI6bnVsbH0sIklzQ2hhbmdlZCI6ZmFsc2UsIklzTmV3IjpmYWxzZX0seyIkaWQiOiI1NzMiLCJEYXRlIjoiMjA1NS0wMS0xMVQyMzo1OTowMCIsIlN0eWxlIjp7IiRpZCI6IjU3NCIsIlNoYXBlIjoxOSwiQ29ubmVjdG9yTWFyZ2luIjp7IiRpZCI6IjU3NSIsIlRvcCI6MCwiTGVmdCI6MiwiUmlnaHQiOjIsIkJvdHRvbSI6MH0sIkNvbm5lY3RvclN0eWxlIjp7IiRpZCI6IjU3NiIsIkxpbmVDb2xvciI6eyIkaWQiOiI1NzciLCIkdHlwZSI6Ik5MUkUuQ29tbW9uLkRvbS5Tb2xpZENvbG9yQnJ1c2gsIE5MUkUuQ29tbW9uIiwiQ29sb3IiOnsiJGlkIjoiNTc4IiwiQSI6MTI3LCJSIjoyMzEsIkciOjIzMCwiQiI6MjMwfX0sIkxpbmVXZWlnaHQiOjEuMCwiTGluZVR5cGUiOjAsIlBhcmVudFN0eWxlIjpudWxsfSwiSXNCZWxvd1RpbWViYW5kIjpmYWxzZSwiUG9zaXRpb25PblRhc2siOjAsIkhpZGVEYXRlIjpmYWxzZSwiU2hhcGVTaXplIjoxLCJTcGFjaW5nIjoyLjAsIlBhZGRpbmciOnsiJGlkIjoiNTc5IiwiVG9wIjo3LCJMZWZ0IjozLCJSaWdodCI6MCwiQm90dG9tIjoyfSwiU2hhcGVTdHlsZSI6eyIkaWQiOiI1ODAiLCJNYXJnaW4iOnsiJGlkIjoiNTgxIiwiVG9wIjowLCJMZWZ0IjowLCJSaWdodCI6MCwiQm90dG9tIjowfSwiUGFkZGluZyI6eyIkaWQiOiI1ODIiLCJUb3AiOjAsIkxlZnQiOjAsIlJpZ2h0IjowLCJCb3R0b20iOjB9LCJCYWNrZ3JvdW5kIjp7IiRpZCI6IjU4MyIsIkNvbG9yIjp7IiRpZCI6IjU4NCIsIkEiOjI1NSwiUiI6MjYsIkciOjE3MCwiQiI6NjZ9fSwiSXNWaXNpYmxlIjp0cnVlLCJXaWR0aCI6MTMuMCwiSGVpZ2h0IjoxMy4wLCJCb3JkZXJTdHlsZSI6eyIkaWQiOiI1ODUiLCJMaW5lQ29sb3IiOnsiJGlkIjoiNTg2IiwiJHR5cGUiOiJOTFJFLkNvbW1vbi5Eb20uU29saWRDb2xvckJydXNoLCBOTFJFLkNvbW1vbiIsIkNvbG9yIjp7IiRpZCI6IjU4NyIsIkEiOjI1NSwiUiI6MjU1LCJHIjowLCJCIjowfX0sIkxpbmVXZWlnaHQiOjAuMCwiTGluZVR5cGUiOjAsIlBhcmVudFN0eWxlIjpudWxsfSwiUGFyZW50U3R5bGUiOm51bGx9LCJUaXRsZVN0eWxlIjp7IiRpZCI6IjU4OCIsIkZvbnRTZXR0aW5ncyI6eyIkaWQiOiI1ODkiLCJGb250U2l6ZSI6MTEsIkZvbnROYW1lIjoiTW9udHNlcnJhdCIsIklzQm9sZCI6dHJ1ZSwiSXNJdGFsaWMiOmZhbHNlLCJJc1VuZGVybGluZWQiOmZhbHNlLCJQYXJlbnRTdHlsZSI6bnVsbH0sIkF1dG9TaXplIjoyLCJGb3JlZ3JvdW5kIjp7IiRpZCI6IjU5MCIsIkNvbG9yIjp7IiRpZCI6IjU5MSIsIkEiOjI1NSwiUiI6MjMxLCJHIjoyMzAsIkIiOjIzMH19LCJNYXhXaWR0aCI6ODcuMCwiTWF4SGVpZ2h0IjoiSW5maW5pdHkiLCJTbWFydEZvcmVncm91bmRJc0FjdGl2ZSI6ZmFsc2UsIkhvcml6b250YWxBbGlnbm1lbnQiOjAsIlZlcnRpY2FsQWxpZ25tZW50IjowLCJTbWFydEZvcmVncm91bmQiOm51bGwsIkJhY2tncm91bmRGaWxsVHlwZSI6MCwiTWFyZ2luIjp7IiRpZCI6IjU5MiIsIlRvcCI6MCwiTGVmdCI6MCwiUmlnaHQiOjAsIkJvdHRvbSI6MH0sIlBhZGRpbmciOnsiJGlkIjoiNTkzIiwiVG9wIjowLCJMZWZ0IjowLCJSaWdodCI6MCwiQm90dG9tIjowfSwiQmFja2dyb3VuZCI6eyIkaWQiOiI1OTQiLCJDb2xvciI6eyIkaWQiOiI1OTUiLCJBIjowLCJSIjoyNTUsIkciOjI1NSwiQiI6MjU1fX0sIklzVmlzaWJsZSI6dHJ1ZSwiV2lkdGgiOjAuMCwiSGVpZ2h0IjowLjAsIkJvcmRlclN0eWxlIjp7IiRpZCI6IjU5NiIsIkxpbmVDb2xvciI6bnVsbCwiTGluZVdlaWdodCI6MC4wLCJMaW5lVHlwZSI6MCwiUGFyZW50U3R5bGUiOm51bGx9LCJQYXJlbnRTdHlsZSI6bnVsbH0sIkRhdGVTdHlsZSI6eyIkaWQiOiI1OTciLCJGb250U2V0dGluZ3MiOnsiJGlkIjoiNTk4IiwiRm9udFNpemUiOjEwLCJGb250TmFtZSI6IkNhbGlicmkiLCJJc0JvbGQiOmZhbHNlLCJJc0l0YWxpYyI6ZmFsc2UsIklzVW5kZXJsaW5lZCI6ZmFsc2UsIlBhcmVudFN0eWxlIjpudWxsfSwiQXV0b1NpemUiOjAsIkZvcmVncm91bmQiOnsiJGlkIjoiNTk5IiwiQ29sb3IiOnsiJGlkIjoiNjA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MDEiLCJUb3AiOjAsIkxlZnQiOjAsIlJpZ2h0IjowLCJCb3R0b20iOjB9LCJQYWRkaW5nIjp7IiRpZCI6IjYwMiIsIlRvcCI6MCwiTGVmdCI6MCwiUmlnaHQiOjAsIkJvdHRvbSI6MH0sIkJhY2tncm91bmQiOnsiJGlkIjoiNjAzIiwiQ29sb3IiOnsiJGlkIjoiNjA0IiwiQSI6MCwiUiI6MjU1LCJHIjoyNTUsIkIiOjI1NX19LCJJc1Zpc2libGUiOmZhbHNlLCJXaWR0aCI6MC4wLCJIZWlnaHQiOjAuMCwiQm9yZGVyU3R5bGUiOnsiJGlkIjoiNjA1IiwiTGluZUNvbG9yIjpudWxsLCJMaW5lV2VpZ2h0IjowLjAsIkxpbmVUeXBlIjowLCJQYXJlbnRTdHlsZSI6bnVsbH0sIlBhcmVudFN0eWxlIjpudWxsfSwiRGF0ZUZvcm1hdCI6eyIkaWQiOiI2MDY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DciLCJGb3JtYXQiOjAsIklzVmlzaWJsZSI6ZmFsc2UsIkxhc3RLbm93blZpc2liaWxpdHlTdGF0ZSI6ZmFsc2V9LCJJc1Zpc2libGUiOnRydWUsIlBhcmVudFN0eWxlIjpudWxsfSwiSW5kZXgiOjEzLCJQZXJjZW50YWdlQ29tcGxldGUiOm51bGwsIlBvc2l0aW9uIjp7IlJhdGlvIjowLjMwNzIzNTg4NjM3MTgwODgyLCJJc0N1c3RvbSI6dHJ1ZX0sIkRhdGVGb3JtYXQiOnsiJHJlZiI6IjYwNiJ9LCJXZWVrTnVtYmVyaW5nIjp7IiRpZCI6IjYwOCIsIkZvcm1hdCI6MCwiSXNWaXNpYmxlIjpmYWxzZSwiTGFzdEtub3duVmlzaWJpbGl0eVN0YXRlIjpmYWxzZX0sIlJlbGF0ZWRUYXNrSWQiOiIwMDAwMDAwMC0wMDAwLTAwMDAtMDAwMC0wMDAwMDAwMDAwMDAiLCJJZCI6ImVmZDJhN2M5LThmNjAtNGZhMC04YTgxLWI1Njc4ZGMxOGViZiIsIkltcG9ydElkIjpudWxsLCJUaXRsZSI6IkJhdHRsZSBvZiBZYXZpbiAwIEJCWSIsIk5vdGUiOm51bGwsIkh5cGVybGluayI6eyIkaWQiOiI2MDkiLCJBZGRyZXNzIjpudWxsLCJTdWJBZGRyZXNzIjpudWxsfSwiSXNDaGFuZ2VkIjpmYWxzZSwiSXNOZXciOmZhbHNlfSx7IiRpZCI6IjYxMCIsIkRhdGUiOiIyMDU5LTAxLTEwVDIzOjU5OjAwIiwiU3R5bGUiOnsiJGlkIjoiNjExIiwiU2hhcGUiOjE5LCJDb25uZWN0b3JNYXJnaW4iOnsiJGlkIjoiNjEyIiwiVG9wIjowLCJMZWZ0IjoyLCJSaWdodCI6MiwiQm90dG9tIjowfSwiQ29ubmVjdG9yU3R5bGUiOnsiJGlkIjoiNjEzIiwiTGluZUNvbG9yIjp7IiRpZCI6IjYxNCIsIiR0eXBlIjoiTkxSRS5Db21tb24uRG9tLlNvbGlkQ29sb3JCcnVzaCwgTkxSRS5Db21tb24iLCJDb2xvciI6eyIkaWQiOiI2MTUiLCJBIjoxMjcsIlIiOjIzMSwiRyI6MjMwLCJCIjoyMzB9fSwiTGluZVdlaWdodCI6MS4wLCJMaW5lVHlwZSI6MCwiUGFyZW50U3R5bGUiOm51bGx9LCJJc0JlbG93VGltZWJhbmQiOnRydWUsIlBvc2l0aW9uT25UYXNrIjowLCJIaWRlRGF0ZSI6ZmFsc2UsIlNoYXBlU2l6ZSI6MSwiU3BhY2luZyI6Mi4wLCJQYWRkaW5nIjp7IiRpZCI6IjYxNiIsIlRvcCI6NywiTGVmdCI6MywiUmlnaHQiOjAsIkJvdHRvbSI6Mn0sIlNoYXBlU3R5bGUiOnsiJGlkIjoiNjE3IiwiTWFyZ2luIjp7IiRpZCI6IjYxOCIsIlRvcCI6MCwiTGVmdCI6MCwiUmlnaHQiOjAsIkJvdHRvbSI6MH0sIlBhZGRpbmciOnsiJGlkIjoiNjE5IiwiVG9wIjowLCJMZWZ0IjowLCJSaWdodCI6MCwiQm90dG9tIjowfSwiQmFja2dyb3VuZCI6eyIkaWQiOiI2MjAiLCJDb2xvciI6eyIkaWQiOiI2MjEiLCJBIjoyNTUsIlIiOjI2LCJHIjoxNzAsIkIiOjY2fX0sIklzVmlzaWJsZSI6dHJ1ZSwiV2lkdGgiOjEzLjAsIkhlaWdodCI6MTMuMCwiQm9yZGVyU3R5bGUiOnsiJGlkIjoiNjIyIiwiTGluZUNvbG9yIjp7IiRpZCI6IjYyMyIsIiR0eXBlIjoiTkxSRS5Db21tb24uRG9tLlNvbGlkQ29sb3JCcnVzaCwgTkxSRS5Db21tb24iLCJDb2xvciI6eyIkaWQiOiI2MjQiLCJBIjoyNTUsIlIiOjI1NSwiRyI6MCwiQiI6MH19LCJMaW5lV2VpZ2h0IjowLjAsIkxpbmVUeXBlIjowLCJQYXJlbnRTdHlsZSI6bnVsbH0sIlBhcmVudFN0eWxlIjpudWxsfSwiVGl0bGVTdHlsZSI6eyIkaWQiOiI2MjUiLCJGb250U2V0dGluZ3MiOnsiJGlkIjoiNjI2IiwiRm9udFNpemUiOjExLCJGb250TmFtZSI6Ik1vbnRzZXJyYXQiLCJJc0JvbGQiOnRydWUsIklzSXRhbGljIjpmYWxzZSwiSXNVbmRlcmxpbmVkIjpmYWxzZSwiUGFyZW50U3R5bGUiOm51bGx9LCJBdXRvU2l6ZSI6MiwiRm9yZWdyb3VuZCI6eyIkaWQiOiI2MjciLCJDb2xvciI6eyIkaWQiOiI2MjgiLCJBIjoyNTUsIlIiOjIzMSwiRyI6MjMwLCJCIjoyMzB9fSwiTWF4V2lkdGgiOjkxLjAsIk1heEhlaWdodCI6IkluZmluaXR5IiwiU21hcnRGb3JlZ3JvdW5kSXNBY3RpdmUiOmZhbHNlLCJIb3Jpem9udGFsQWxpZ25tZW50IjowLCJWZXJ0aWNhbEFsaWdubWVudCI6MCwiU21hcnRGb3JlZ3JvdW5kIjpudWxsLCJCYWNrZ3JvdW5kRmlsbFR5cGUiOjAsIk1hcmdpbiI6eyIkaWQiOiI2MjkiLCJUb3AiOjAsIkxlZnQiOjAsIlJpZ2h0IjowLCJCb3R0b20iOjB9LCJQYWRkaW5nIjp7IiRpZCI6IjYzMCIsIlRvcCI6MCwiTGVmdCI6MCwiUmlnaHQiOjAsIkJvdHRvbSI6MH0sIkJhY2tncm91bmQiOnsiJGlkIjoiNjMxIiwiQ29sb3IiOnsiJGlkIjoiNjMyIiwiQSI6MCwiUiI6MjU1LCJHIjoyNTUsIkIiOjI1NX19LCJJc1Zpc2libGUiOnRydWUsIldpZHRoIjowLjAsIkhlaWdodCI6MC4wLCJCb3JkZXJTdHlsZSI6eyIkaWQiOiI2MzMiLCJMaW5lQ29sb3IiOm51bGwsIkxpbmVXZWlnaHQiOjAuMCwiTGluZVR5cGUiOjAsIlBhcmVudFN0eWxlIjpudWxsfSwiUGFyZW50U3R5bGUiOm51bGx9LCJEYXRlU3R5bGUiOnsiJGlkIjoiNjM0IiwiRm9udFNldHRpbmdzIjp7IiRpZCI6IjYzNSIsIkZvbnRTaXplIjoxMCwiRm9udE5hbWUiOiJDYWxpYnJpIiwiSXNCb2xkIjpmYWxzZSwiSXNJdGFsaWMiOmZhbHNlLCJJc1VuZGVybGluZWQiOmZhbHNlLCJQYXJlbnRTdHlsZSI6bnVsbH0sIkF1dG9TaXplIjowLCJGb3JlZ3JvdW5kIjp7IiRpZCI6IjYzNiIsIkNvbG9yIjp7IiRpZCI6IjYz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M4IiwiVG9wIjowLCJMZWZ0IjowLCJSaWdodCI6MCwiQm90dG9tIjowfSwiUGFkZGluZyI6eyIkaWQiOiI2MzkiLCJUb3AiOjAsIkxlZnQiOjAsIlJpZ2h0IjowLCJCb3R0b20iOjB9LCJCYWNrZ3JvdW5kIjp7IiRpZCI6IjY0MCIsIkNvbG9yIjp7IiRpZCI6IjY0MSIsIkEiOjAsIlIiOjI1NSwiRyI6MjU1LCJCIjoyNTV9fSwiSXNWaXNpYmxlIjpmYWxzZSwiV2lkdGgiOjAuMCwiSGVpZ2h0IjowLjAsIkJvcmRlclN0eWxlIjp7IiRpZCI6IjY0MiIsIkxpbmVDb2xvciI6bnVsbCwiTGluZVdlaWdodCI6MC4wLCJMaW5lVHlwZSI6MCwiUGFyZW50U3R5bGUiOm51bGx9LCJQYXJlbnRTdHlsZSI6bnVsbH0sIkRhdGVGb3JtYXQiOnsiJGlkIjoiNjQz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Q0IiwiRm9ybWF0IjowLCJJc1Zpc2libGUiOmZhbHNlLCJMYXN0S25vd25WaXNpYmlsaXR5U3RhdGUiOmZhbHNlfSwiSXNWaXNpYmxlIjp0cnVlLCJQYXJlbnRTdHlsZSI6bnVsbH0sIkluZGV4IjoxNCwiUGVyY2VudGFnZUNvbXBsZXRlIjpudWxsLCJQb3NpdGlvbiI6eyJSYXRpbyI6MC4xMTc5MDU3ODkyODQ0Mjk5NCwiSXNDdXN0b20iOnRydWV9LCJEYXRlRm9ybWF0Ijp7IiRyZWYiOiI2NDMifSwiV2Vla051bWJlcmluZyI6eyIkaWQiOiI2NDUiLCJGb3JtYXQiOjAsIklzVmlzaWJsZSI6ZmFsc2UsIkxhc3RLbm93blZpc2liaWxpdHlTdGF0ZSI6ZmFsc2V9LCJSZWxhdGVkVGFza0lkIjoiMDAwMDAwMDAtMDAwMC0wMDAwLTAwMDAtMDAwMDAwMDAwMDAwIiwiSWQiOiI5NTBlZjM0MS1iZDExLTQzZTMtOTdlNC1lYTA5NTgyYjU5ZjMiLCJJbXBvcnRJZCI6bnVsbCwiVGl0bGUiOiJCYXR0bGUgb2YgSmFra3UgNSBBQlkiLCJOb3RlIjpudWxsLCJIeXBlcmxpbmsiOnsiJGlkIjoiNjQ2IiwiQWRkcmVzcyI6bnVsbCwiU3ViQWRkcmVzcyI6bnVsbH0sIklzQ2hhbmdlZCI6ZmFsc2UsIklzTmV3IjpmYWxzZX0seyIkaWQiOiI2NDciLCJEYXRlIjoiMjA2NC0wOS0xNlQyMzo1OTowMCIsIlN0eWxlIjp7IiRpZCI6IjY0OCIsIlNoYXBlIjoxOSwiQ29ubmVjdG9yTWFyZ2luIjp7IiRpZCI6IjY0OSIsIlRvcCI6MCwiTGVmdCI6MiwiUmlnaHQiOjIsIkJvdHRvbSI6MH0sIkNvbm5lY3RvclN0eWxlIjp7IiRpZCI6IjY1MCIsIkxpbmVDb2xvciI6eyIkaWQiOiI2NTEiLCIkdHlwZSI6Ik5MUkUuQ29tbW9uLkRvbS5Tb2xpZENvbG9yQnJ1c2gsIE5MUkUuQ29tbW9uIiwiQ29sb3IiOnsiJGlkIjoiNjUyIiwiQSI6MTI3LCJSIjoyMzEsIkciOjIzMCwiQiI6MjMwfX0sIkxpbmVXZWlnaHQiOjEuMCwiTGluZVR5cGUiOjAsIlBhcmVudFN0eWxlIjpudWxsfSwiSXNCZWxvd1RpbWViYW5kIjp0cnVlLCJQb3NpdGlvbk9uVGFzayI6MCwiSGlkZURhdGUiOmZhbHNlLCJTaGFwZVNpemUiOjEsIlNwYWNpbmciOjIuMCwiUGFkZGluZyI6eyIkaWQiOiI2NTMiLCJUb3AiOjcsIkxlZnQiOjMsIlJpZ2h0IjowLCJCb3R0b20iOjJ9LCJTaGFwZVN0eWxlIjp7IiRpZCI6IjY1NCIsIk1hcmdpbiI6eyIkaWQiOiI2NTUiLCJUb3AiOjAsIkxlZnQiOjAsIlJpZ2h0IjowLCJCb3R0b20iOjB9LCJQYWRkaW5nIjp7IiRpZCI6IjY1NiIsIlRvcCI6MCwiTGVmdCI6MCwiUmlnaHQiOjAsIkJvdHRvbSI6MH0sIkJhY2tncm91bmQiOnsiJGlkIjoiNjU3IiwiQ29sb3IiOnsiJGlkIjoiNjU4IiwiQSI6MjU1LCJSIjoyNiwiRyI6MTcwLCJCIjo2Nn19LCJJc1Zpc2libGUiOnRydWUsIldpZHRoIjoxMy4wLCJIZWlnaHQiOjEzLjAsIkJvcmRlclN0eWxlIjp7IiRpZCI6IjY1OSIsIkxpbmVDb2xvciI6eyIkaWQiOiI2NjAiLCIkdHlwZSI6Ik5MUkUuQ29tbW9uLkRvbS5Tb2xpZENvbG9yQnJ1c2gsIE5MUkUuQ29tbW9uIiwiQ29sb3IiOnsiJGlkIjoiNjYxIiwiQSI6MjU1LCJSIjoyNTUsIkciOjAsIkIiOjB9fSwiTGluZVdlaWdodCI6MC4wLCJMaW5lVHlwZSI6MCwiUGFyZW50U3R5bGUiOm51bGx9LCJQYXJlbnRTdHlsZSI6bnVsbH0sIlRpdGxlU3R5bGUiOnsiJGlkIjoiNjYyIiwiRm9udFNldHRpbmdzIjp7IiRpZCI6IjY2MyIsIkZvbnRTaXplIjoxMSwiRm9udE5hbWUiOiJNb250c2VycmF0IiwiSXNCb2xkIjp0cnVlLCJJc0l0YWxpYyI6ZmFsc2UsIklzVW5kZXJsaW5lZCI6ZmFsc2UsIlBhcmVudFN0eWxlIjpudWxsfSwiQXV0b1NpemUiOjIsIkZvcmVncm91bmQiOnsiJGlkIjoiNjY0IiwiQ29sb3IiOnsiJGlkIjoiNjY1IiwiQSI6MjU1LCJSIjoyMzEsIkciOjIzMCwiQiI6MjMwfX0sIk1heFdpZHRoIjoyOTEuMDgwMDAwMDAwMDAwMDQsIk1heEhlaWdodCI6IkluZmluaXR5IiwiU21hcnRGb3JlZ3JvdW5kSXNBY3RpdmUiOmZhbHNlLCJIb3Jpem9udGFsQWxpZ25tZW50IjowLCJWZXJ0aWNhbEFsaWdubWVudCI6MCwiU21hcnRGb3JlZ3JvdW5kIjpudWxsLCJCYWNrZ3JvdW5kRmlsbFR5cGUiOjAsIk1hcmdpbiI6eyIkaWQiOiI2NjYiLCJUb3AiOjAsIkxlZnQiOjAsIlJpZ2h0IjowLCJCb3R0b20iOjB9LCJQYWRkaW5nIjp7IiRpZCI6IjY2NyIsIlRvcCI6MCwiTGVmdCI6MCwiUmlnaHQiOjAsIkJvdHRvbSI6MH0sIkJhY2tncm91bmQiOnsiJGlkIjoiNjY4IiwiQ29sb3IiOnsiJGlkIjoiNjY5IiwiQSI6MCwiUiI6MjU1LCJHIjoyNTUsIkIiOjI1NX19LCJJc1Zpc2libGUiOnRydWUsIldpZHRoIjowLjAsIkhlaWdodCI6MC4wLCJCb3JkZXJTdHlsZSI6eyIkaWQiOiI2NzAiLCJMaW5lQ29sb3IiOm51bGwsIkxpbmVXZWlnaHQiOjAuMCwiTGluZVR5cGUiOjAsIlBhcmVudFN0eWxlIjpudWxsfSwiUGFyZW50U3R5bGUiOm51bGx9LCJEYXRlU3R5bGUiOnsiJGlkIjoiNjcxIiwiRm9udFNldHRpbmdzIjp7IiRpZCI6IjY3MiIsIkZvbnRTaXplIjoxMCwiRm9udE5hbWUiOiJDYWxpYnJpIiwiSXNCb2xkIjpmYWxzZSwiSXNJdGFsaWMiOmZhbHNlLCJJc1VuZGVybGluZWQiOmZhbHNlLCJQYXJlbnRTdHlsZSI6bnVsbH0sIkF1dG9TaXplIjowLCJGb3JlZ3JvdW5kIjp7IiRpZCI6IjY3MyIsIkNvbG9yIjp7IiRpZCI6IjY3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jc1IiwiVG9wIjowLCJMZWZ0IjowLCJSaWdodCI6MCwiQm90dG9tIjowfSwiUGFkZGluZyI6eyIkaWQiOiI2NzYiLCJUb3AiOjAsIkxlZnQiOjAsIlJpZ2h0IjowLCJCb3R0b20iOjB9LCJCYWNrZ3JvdW5kIjp7IiRpZCI6IjY3NyIsIkNvbG9yIjp7IiRpZCI6IjY3OCIsIkEiOjAsIlIiOjI1NSwiRyI6MjU1LCJCIjoyNTV9fSwiSXNWaXNpYmxlIjpmYWxzZSwiV2lkdGgiOjAuMCwiSGVpZ2h0IjowLjAsIkJvcmRlclN0eWxlIjp7IiRpZCI6IjY3OSIsIkxpbmVDb2xvciI6bnVsbCwiTGluZVdlaWdodCI6MC4wLCJMaW5lVHlwZSI6MCwiUGFyZW50U3R5bGUiOm51bGx9LCJQYXJlbnRTdHlsZSI6bnVsbH0sIkRhdGVGb3JtYXQiOnsiJGlkIjoiNjgw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xIiwiRm9ybWF0IjowLCJJc1Zpc2libGUiOmZhbHNlLCJMYXN0S25vd25WaXNpYmlsaXR5U3RhdGUiOmZhbHNlfSwiSXNWaXNpYmxlIjp0cnVlLCJQYXJlbnRTdHlsZSI6bnVsbH0sIkluZGV4IjoxNSwiUGVyY2VudGFnZUNvbXBsZXRlIjpudWxsLCJQb3NpdGlvbiI6eyJSYXRpbyI6MC4yMzE3MDEzNjY0MTQ5NTg0NSwiSXNDdXN0b20iOnRydWV9LCJEYXRlRm9ybWF0Ijp7IiRyZWYiOiI2ODAifSwiV2Vla051bWJlcmluZyI6eyIkaWQiOiI2ODIiLCJGb3JtYXQiOjAsIklzVmlzaWJsZSI6ZmFsc2UsIkxhc3RLbm93blZpc2liaWxpdHlTdGF0ZSI6ZmFsc2V9LCJSZWxhdGVkVGFza0lkIjoiMDAwMDAwMDAtMDAwMC0wMDAwLTAwMDAtMDAwMDAwMDAwMDAwIiwiSWQiOiI1OTkzMmNjNC1mYmQ0LTQwMDgtODJkNS1kMzdhMDg4ZDAwMWQiLCJJbXBvcnRJZCI6bnVsbCwiVGl0bGUiOiJEYXJrc2FiZXIgcmVzdXJmYWNlcyB3aXRoIE1vZmYgR2lkZW9uXHI5IEFCWSIsIk5vdGUiOm51bGwsIkh5cGVybGluayI6eyIkaWQiOiI2ODMiLCJBZGRyZXNzIjpudWxsLCJTdWJBZGRyZXNzIjpudWxsfSwiSXNDaGFuZ2VkIjpmYWxzZSwiSXNOZXciOmZhbHNlfSx7IiRpZCI6IjY4NCIsIkRhdGUiOiIyMDY0LTEwLTA4VDIzOjU5OjAwIiwiU3R5bGUiOnsiJGlkIjoiNjg1IiwiU2hhcGUiOjE5LCJDb25uZWN0b3JNYXJnaW4iOnsiJGlkIjoiNjg2IiwiVG9wIjowLCJMZWZ0IjoyLCJSaWdodCI6MiwiQm90dG9tIjowfSwiQ29ubmVjdG9yU3R5bGUiOnsiJGlkIjoiNjg3IiwiTGluZUNvbG9yIjp7IiRpZCI6IjY4OCIsIiR0eXBlIjoiTkxSRS5Db21tb24uRG9tLlNvbGlkQ29sb3JCcnVzaCwgTkxSRS5Db21tb24iLCJDb2xvciI6eyIkaWQiOiI2ODkiLCJBIjoxMjcsIlIiOjIzMSwiRyI6MjMwLCJCIjoyMzB9fSwiTGluZVdlaWdodCI6MS4wLCJMaW5lVHlwZSI6MCwiUGFyZW50U3R5bGUiOm51bGx9LCJJc0JlbG93VGltZWJhbmQiOmZhbHNlLCJQb3NpdGlvbk9uVGFzayI6MCwiSGlkZURhdGUiOmZhbHNlLCJTaGFwZVNpemUiOjEsIlNwYWNpbmciOjIuMCwiUGFkZGluZyI6eyIkaWQiOiI2OTAiLCJUb3AiOjcsIkxlZnQiOjMsIlJpZ2h0IjowLCJCb3R0b20iOjJ9LCJTaGFwZVN0eWxlIjp7IiRpZCI6IjY5MSIsIk1hcmdpbiI6eyIkaWQiOiI2OTIiLCJUb3AiOjAsIkxlZnQiOjAsIlJpZ2h0IjowLCJCb3R0b20iOjB9LCJQYWRkaW5nIjp7IiRpZCI6IjY5MyIsIlRvcCI6MCwiTGVmdCI6MCwiUmlnaHQiOjAsIkJvdHRvbSI6MH0sIkJhY2tncm91bmQiOnsiJGlkIjoiNjk0IiwiQ29sb3IiOnsiJGlkIjoiNjk1IiwiQSI6MjU1LCJSIjoyNiwiRyI6MTcwLCJCIjo2Nn19LCJJc1Zpc2libGUiOnRydWUsIldpZHRoIjoxMy4wLCJIZWlnaHQiOjEzLjAsIkJvcmRlclN0eWxlIjp7IiRpZCI6IjY5NiIsIkxpbmVDb2xvciI6eyIkaWQiOiI2OTciLCIkdHlwZSI6Ik5MUkUuQ29tbW9uLkRvbS5Tb2xpZENvbG9yQnJ1c2gsIE5MUkUuQ29tbW9uIiwiQ29sb3IiOnsiJGlkIjoiNjk4IiwiQSI6MjU1LCJSIjoyNTUsIkciOjAsIkIiOjB9fSwiTGluZVdlaWdodCI6MC4wLCJMaW5lVHlwZSI6MCwiUGFyZW50U3R5bGUiOm51bGx9LCJQYXJlbnRTdHlsZSI6bnVsbH0sIlRpdGxlU3R5bGUiOnsiJGlkIjoiNjk5IiwiRm9udFNldHRpbmdzIjp7IiRpZCI6IjcwMCIsIkZvbnRTaXplIjoxMSwiRm9udE5hbWUiOiJNb250c2VycmF0IiwiSXNCb2xkIjp0cnVlLCJJc0l0YWxpYyI6ZmFsc2UsIklzVW5kZXJsaW5lZCI6ZmFsc2UsIlBhcmVudFN0eWxlIjpudWxsfSwiQXV0b1NpemUiOjIsIkZvcmVncm91bmQiOnsiJGlkIjoiNzAxIiwiQ29sb3IiOnsiJGlkIjoiNzAyIiwiQSI6MjU1LCJSIjoyMzEsIkciOjIzMCwiQiI6MjMwfX0sIk1heFdpZHRoIjoxMzcuNjM3ODAyMTI0MDIzNDQsIk1heEhlaWdodCI6IkluZmluaXR5IiwiU21hcnRGb3JlZ3JvdW5kSXNBY3RpdmUiOmZhbHNlLCJIb3Jpem9udGFsQWxpZ25tZW50IjowLCJWZXJ0aWNhbEFsaWdubWVudCI6MCwiU21hcnRGb3JlZ3JvdW5kIjpudWxsLCJCYWNrZ3JvdW5kRmlsbFR5cGUiOjAsIk1hcmdpbiI6eyIkaWQiOiI3MDMiLCJUb3AiOjAsIkxlZnQiOjAsIlJpZ2h0IjowLCJCb3R0b20iOjB9LCJQYWRkaW5nIjp7IiRpZCI6IjcwNCIsIlRvcCI6MCwiTGVmdCI6MCwiUmlnaHQiOjAsIkJvdHRvbSI6MH0sIkJhY2tncm91bmQiOnsiJGlkIjoiNzA1IiwiQ29sb3IiOnsiJGlkIjoiNzA2IiwiQSI6MCwiUiI6MjU1LCJHIjoyNTUsIkIiOjI1NX19LCJJc1Zpc2libGUiOnRydWUsIldpZHRoIjowLjAsIkhlaWdodCI6MC4wLCJCb3JkZXJTdHlsZSI6eyIkaWQiOiI3MDciLCJMaW5lQ29sb3IiOm51bGwsIkxpbmVXZWlnaHQiOjAuMCwiTGluZVR5cGUiOjAsIlBhcmVudFN0eWxlIjpudWxsfSwiUGFyZW50U3R5bGUiOm51bGx9LCJEYXRlU3R5bGUiOnsiJGlkIjoiNzA4IiwiRm9udFNldHRpbmdzIjp7IiRpZCI6IjcwOSIsIkZvbnRTaXplIjoxMCwiRm9udE5hbWUiOiJDYWxpYnJpIiwiSXNCb2xkIjpmYWxzZSwiSXNJdGFsaWMiOmZhbHNlLCJJc1VuZGVybGluZWQiOmZhbHNlLCJQYXJlbnRTdHlsZSI6bnVsbH0sIkF1dG9TaXplIjowLCJGb3JlZ3JvdW5kIjp7IiRpZCI6IjcxMCIsIkNvbG9yIjp7IiRpZCI6Ijcx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EyIiwiVG9wIjowLCJMZWZ0IjowLCJSaWdodCI6MCwiQm90dG9tIjowfSwiUGFkZGluZyI6eyIkaWQiOiI3MTMiLCJUb3AiOjAsIkxlZnQiOjAsIlJpZ2h0IjowLCJCb3R0b20iOjB9LCJCYWNrZ3JvdW5kIjp7IiRpZCI6IjcxNCIsIkNvbG9yIjp7IiRpZCI6IjcxNSIsIkEiOjAsIlIiOjI1NSwiRyI6MjU1LCJCIjoyNTV9fSwiSXNWaXNpYmxlIjpmYWxzZSwiV2lkdGgiOjAuMCwiSGVpZ2h0IjowLjAsIkJvcmRlclN0eWxlIjp7IiRpZCI6IjcxNiIsIkxpbmVDb2xvciI6bnVsbCwiTGluZVdlaWdodCI6MC4wLCJMaW5lVHlwZSI6MCwiUGFyZW50U3R5bGUiOm51bGx9LCJQYXJlbnRTdHlsZSI6bnVsbH0sIkRhdGVGb3JtYXQiOnsiJGlkIjoiNzE3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E4IiwiRm9ybWF0IjowLCJJc1Zpc2libGUiOmZhbHNlLCJMYXN0S25vd25WaXNpYmlsaXR5U3RhdGUiOmZhbHNlfSwiSXNWaXNpYmxlIjp0cnVlLCJQYXJlbnRTdHlsZSI6bnVsbH0sIkluZGV4IjoxNiwiUGVyY2VudGFnZUNvbXBsZXRlIjpudWxsLCJQb3NpdGlvbiI6eyJSYXRpbyI6MC4yMjg0ODcyMzQ4MDc2MjMyLCJJc0N1c3RvbSI6dHJ1ZX0sIkRhdGVGb3JtYXQiOnsiJHJlZiI6IjcxNyJ9LCJXZWVrTnVtYmVyaW5nIjp7IiRpZCI6IjcxOSIsIkZvcm1hdCI6MCwiSXNWaXNpYmxlIjpmYWxzZSwiTGFzdEtub3duVmlzaWJpbGl0eVN0YXRlIjpmYWxzZX0sIlJlbGF0ZWRUYXNrSWQiOiIwMDAwMDAwMC0wMDAwLTAwMDAtMDAwMC0wMDAwMDAwMDAwMDAiLCJJZCI6ImUyZDNkODhjLTFjZjEtNGRjZC1iZjA2LWIwNTY1ODVmNDhmNSIsIkltcG9ydElkIjpudWxsLCJUaXRsZSI6IkRpbiBEamFyaW4gbWVldHMgR3JvZ3UgOSBBQlkiLCJOb3RlIjpudWxsLCJIeXBlcmxpbmsiOnsiJGlkIjoiNzIwIiwiQWRkcmVzcyI6bnVsbCwiU3ViQWRkcmVzcyI6bnVsbH0sIklzQ2hhbmdlZCI6ZmFsc2UsIklzTmV3IjpmYWxzZX1dLCJUYXNrcyI6W3siJGlkIjoiNzIxIiwiR3JvdXBOYW1lIjpudWxsLCJTdGFydERhdGUiOiIyMDU2LTAzLTE0VDA5OjA4OjAwIiwiRW5kRGF0ZSI6IjIwNjUtMDItMTBUMTM6MzU6MDAiLCJQZXJjZW50YWdlQ29tcGxldGUiOm51bGwsIlN0eWxlIjp7IiRpZCI6IjcyMiIsIlNoYXBlIjo0LCJTaGFwZVRoaWNrbmVzcyI6MCwiRHVyYXRpb25Gb3JtYXQiOjAsIkluY2x1ZGVOb25Xb3JraW5nRGF5c0luRHVyYXRpb24iOmZhbHNlLCJQZXJjZW50YWdlQ29tcGxldGVTdHlsZSI6eyIkaWQiOiI3MjMiLCJGb250U2V0dGluZ3MiOnsiJGlkIjoiNzI0IiwiRm9udFNpemUiOjEwLCJGb250TmFtZSI6IkNhbGlicmkiLCJJc0JvbGQiOmZhbHNlLCJJc0l0YWxpYyI6ZmFsc2UsIklzVW5kZXJsaW5lZCI6ZmFsc2UsIlBhcmVudFN0eWxlIjpudWxsfSwiQXV0b1NpemUiOjAsIkZvcmVncm91bmQiOnsiJGlkIjoiNzI1IiwiQ29sb3IiOnsiJGlkIjoiNzI2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3MjciLCJUb3AiOjAsIkxlZnQiOjAsIlJpZ2h0IjowLCJCb3R0b20iOjB9LCJQYWRkaW5nIjp7IiRpZCI6IjcyOCIsIlRvcCI6MCwiTGVmdCI6MCwiUmlnaHQiOjAsIkJvdHRvbSI6MH0sIkJhY2tncm91bmQiOnsiJGlkIjoiNzI5IiwiQ29sb3IiOnsiJGlkIjoiNzMwIiwiQSI6ODksIlIiOjAsIkciOjAsIkIiOjB9fSwiSXNWaXNpYmxlIjp0cnVlLCJXaWR0aCI6MC4wLCJIZWlnaHQiOjAuMCwiQm9yZGVyU3R5bGUiOnsiJGlkIjoiNzMxIiwiTGluZUNvbG9yIjpudWxsLCJMaW5lV2VpZ2h0IjowLjAsIkxpbmVUeXBlIjowLCJQYXJlbnRTdHlsZSI6bnVsbH0sIlBhcmVudFN0eWxlIjpudWxsfSwiRHVyYXRpb25TdHlsZSI6eyIkaWQiOiI3MzIiLCJGb250U2V0dGluZ3MiOnsiJGlkIjoiNzMzIiwiRm9udFNpemUiOjEwLCJGb250TmFtZSI6IkNhbGlicmkiLCJJc0JvbGQiOmZhbHNlLCJJc0l0YWxpYyI6ZmFsc2UsIklzVW5kZXJsaW5lZCI6ZmFsc2UsIlBhcmVudFN0eWxlIjpudWxsfSwiQXV0b1NpemUiOjAsIkZvcmVncm91bmQiOnsiJGlkIjoiNzM0IiwiQ29sb3IiOnsiJGlkIjoiNzM1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M2IiwiVG9wIjowLCJMZWZ0IjowLCJSaWdodCI6MCwiQm90dG9tIjowfSwiUGFkZGluZyI6eyIkaWQiOiI3MzciLCJUb3AiOjAsIkxlZnQiOjAsIlJpZ2h0IjowLCJCb3R0b20iOjB9LCJCYWNrZ3JvdW5kIjp7IiRpZCI6IjczOCIsIkNvbG9yIjp7IiRyZWYiOiI3MzAifX0sIklzVmlzaWJsZSI6dHJ1ZSwiV2lkdGgiOjAuMCwiSGVpZ2h0IjowLjAsIkJvcmRlclN0eWxlIjp7IiRpZCI6IjczOSIsIkxpbmVDb2xvciI6bnVsbCwiTGluZVdlaWdodCI6MC4wLCJMaW5lVHlwZSI6MCwiUGFyZW50U3R5bGUiOm51bGx9LCJQYXJlbnRTdHlsZSI6bnVsbH0sIkhvcml6b250YWxDb25uZWN0b3JTdHlsZSI6eyIkaWQiOiI3NDAiLCJMaW5lQ29sb3IiOnsiJGlkIjoiNzQxIiwiJHR5cGUiOiJOTFJFLkNvbW1vbi5Eb20uU29saWRDb2xvckJydXNoLCBOTFJFLkNvbW1vbiIsIkNvbG9yIjp7IiRpZCI6Ijc0MiIsIkEiOjI1NSwiUiI6MjA0LCJHIjoyMDQsIkIiOjIwNH19LCJMaW5lV2VpZ2h0IjoxLjAsIkxpbmVUeXBlIjowLCJQYXJlbnRTdHlsZSI6bnVsbH0sIlZlcnRpY2FsQ29ubmVjdG9yU3R5bGUiOnsiJGlkIjoiNzQzIiwiTGluZUNvbG9yIjp7IiRpZCI6Ijc0NCIsIiR0eXBlIjoiTkxSRS5Db21tb24uRG9tLlNvbGlkQ29sb3JCcnVzaCwgTkxSRS5Db21tb24iLCJDb2xvciI6eyIkaWQiOiI3NDUiLCJBIjoyNTUsIlIiOjIwNCwiRyI6MjA0LCJCIjoyMDR9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3NDYiLCJNYXJnaW4iOnsiJGlkIjoiNzQ3IiwiVG9wIjowLCJMZWZ0Ijo0LCJSaWdodCI6NCwiQm90dG9tIjowfSwiUGFkZGluZyI6eyIkaWQiOiI3NDgiLCJUb3AiOjAsIkxlZnQiOjAsIlJpZ2h0IjowLCJCb3R0b20iOjB9LCJCYWNrZ3JvdW5kIjp7IiRpZCI6Ijc0OSIsIkNvbG9yIjp7IiRpZCI6Ijc1MCIsIkEiOjI1NSwiUiI6MjYsIkciOjE3MCwiQiI6NjZ9fSwiSXNWaXNpYmxlIjp0cnVlLCJXaWR0aCI6MTIwLjAsIkhlaWdodCI6MTAuMCwiQm9yZGVyU3R5bGUiOnsiJGlkIjoiNzUxIiwiTGluZUNvbG9yIjp7IiRpZCI6Ijc1MiIsIiR0eXBlIjoiTkxSRS5Db21tb24uRG9tLlNvbGlkQ29sb3JCcnVzaCwgTkxSRS5Db21tb24iLCJDb2xvciI6eyIkaWQiOiI3NTMiLCJBIjoyNTUsIlIiOjI1NSwiRyI6MCwiQiI6MH19LCJMaW5lV2VpZ2h0IjowLjAsIkxpbmVUeXBlIjowLCJQYXJlbnRTdHlsZSI6bnVsbH0sIlBhcmVudFN0eWxlIjpudWxsfSwiVGl0bGVTdHlsZSI6eyIkaWQiOiI3NTQiLCJGb250U2V0dGluZ3MiOnsiJGlkIjoiNzU1IiwiRm9udFNpemUiOjExLCJGb250TmFtZSI6Ik1vbnRzZXJyYXQiLCJJc0JvbGQiOnRydWUsIklzSXRhbGljIjpmYWxzZSwiSXNVbmRlcmxpbmVkIjpmYWxzZSwiUGFyZW50U3R5bGUiOm51bGx9LCJBdXRvU2l6ZSI6MiwiRm9yZWdyb3VuZCI6eyIkaWQiOiI3NTYiLCJDb2xvciI6eyIkaWQiOiI3NTciLCJBIjoyNTUsIlIiOjIzMSwiRyI6MjMwLCJCIjoyMzB9fSwiTWF4V2lkdGgiOjI3NC44MzEyNjgzMTA1NDY4OCwiTWF4SGVpZ2h0IjoiSW5maW5pdHkiLCJTbWFydEZvcmVncm91bmRJc0FjdGl2ZSI6ZmFsc2UsIkhvcml6b250YWxBbGlnbm1lbnQiOjIsIlZlcnRpY2FsQWxpZ25tZW50IjowLCJTbWFydEZvcmVncm91bmQiOm51bGwsIkJhY2tncm91bmRGaWxsVHlwZSI6MCwiTWFyZ2luIjp7IiRpZCI6Ijc1OCIsIlRvcCI6MCwiTGVmdCI6MCwiUmlnaHQiOjAsIkJvdHRvbSI6MH0sIlBhZGRpbmciOnsiJGlkIjoiNzU5IiwiVG9wIjowLCJMZWZ0IjowLCJSaWdodCI6MCwiQm90dG9tIjowfSwiQmFja2dyb3VuZCI6eyIkaWQiOiI3NjAiLCJDb2xvciI6eyIkaWQiOiI3NjEiLCJBIjowLCJSIjoyNTUsIkciOjI1NSwiQiI6MjU1fX0sIklzVmlzaWJsZSI6dHJ1ZSwiV2lkdGgiOjAuMCwiSGVpZ2h0IjowLjAsIkJvcmRlclN0eWxlIjp7IiRpZCI6Ijc2MiIsIkxpbmVDb2xvciI6bnVsbCwiTGluZVdlaWdodCI6MC4wLCJMaW5lVHlwZSI6MCwiUGFyZW50U3R5bGUiOm51bGx9LCJQYXJlbnRTdHlsZSI6bnVsbH0sIkRhdGVTdHlsZSI6eyIkaWQiOiI3NjMiLCJGb250U2V0dGluZ3MiOnsiJGlkIjoiNzY0IiwiRm9udFNpemUiOjEwLCJGb250TmFtZSI6IkNhbGlicmkiLCJJc0JvbGQiOmZhbHNlLCJJc0l0YWxpYyI6ZmFsc2UsIklzVW5kZXJsaW5lZCI6ZmFsc2UsIlBhcmVudFN0eWxlIjpudWxsfSwiQXV0b1NpemUiOjAsIkZvcmVncm91bmQiOnsiJGlkIjoiNzY1IiwiQ29sb3IiOnsiJGlkIjoiNzY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3NjciLCJUb3AiOjAsIkxlZnQiOjAsIlJpZ2h0IjowLCJCb3R0b20iOjB9LCJQYWRkaW5nIjp7IiRpZCI6Ijc2OCIsIlRvcCI6MCwiTGVmdCI6MCwiUmlnaHQiOjAsIkJvdHRvbSI6MH0sIkJhY2tncm91bmQiOnsiJGlkIjoiNzY5IiwiQ29sb3IiOnsiJHJlZiI6IjczMCJ9fSwiSXNWaXNpYmxlIjp0cnVlLCJXaWR0aCI6MC4wLCJIZWlnaHQiOjAuMCwiQm9yZGVyU3R5bGUiOnsiJGlkIjoiNzcwIiwiTGluZUNvbG9yIjpudWxsLCJMaW5lV2VpZ2h0IjowLjAsIkxpbmVUeXBlIjowLCJQYXJlbnRTdHlsZSI6bnVsbH0sIlBhcmVudFN0eWxlIjpudWxsfSwiRGF0ZUZvcm1hdCI6eyIkaWQiOiI3NzE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zIiLCJGb3JtYXQiOjAsIklzVmlzaWJsZSI6ZmFsc2UsIkxhc3RLbm93blZpc2liaWxpdHlTdGF0ZSI6ZmFsc2V9LCJJc1Zpc2libGUiOnRydWUsIlBhcmVudFN0eWxlIjpudWxsfSwiSW5kZXgiOjAsIlNtYXJ0RHVyYXRpb25BY3RpdmF0ZWQiOmZhbHNlLCJEYXRlRm9ybWF0Ijp7IiRyZWYiOiI3NzEifSwiV2Vla051bWJlcmluZyI6eyIkaWQiOiI3NzMiLCJGb3JtYXQiOjAsIklzVmlzaWJsZSI6ZmFsc2UsIkxhc3RLbm93blZpc2liaWxpdHlTdGF0ZSI6ZmFsc2V9LCJJZCI6IjIyMGJiN2YwLWE2NjEtNGVlMS05NmVlLTBkOTBkNjgwZmFlYyIsIkltcG9ydElkIjpudWxsLCJUaXRsZSI6Ik1hbmRhbG9yaWFuIFN1cnZpdm9ycyBGb3JtIEVuY2xhdmUgb24gTmV2YXJybyAwIEFCWSAtIDkgQUJZIiwiTm90ZSI6bnVsbCwiSHlwZXJsaW5rIjp7IiRpZCI6Ijc3NCIsIkFkZHJlc3MiOm51bGwsIlN1YkFkZHJlc3MiOm51bGx9LCJJc0NoYW5nZWQiOmZhbHNlLCJJc05ldyI6ZmFsc2V9LHsiJGlkIjoiNzc1IiwiR3JvdXBOYW1lIjpudWxsLCJTdGFydERhdGUiOiIyMDU2LTA0LTE2VDA0OjM2OjAwIiwiRW5kRGF0ZSI6IjIwNjAtMDYtMjVUMjA6NTc6MDAiLCJQZXJjZW50YWdlQ29tcGxldGUiOm51bGwsIlN0eWxlIjp7IiRpZCI6Ijc3NiIsIlNoYXBlIjo0LCJTaGFwZVRoaWNrbmVzcyI6MCwiRHVyYXRpb25Gb3JtYXQiOjAsIkluY2x1ZGVOb25Xb3JraW5nRGF5c0luRHVyYXRpb24iOmZhbHNlLCJQZXJjZW50YWdlQ29tcGxldGVTdHlsZSI6eyIkaWQiOiI3NzciLCJGb250U2V0dGluZ3MiOnsiJGlkIjoiNzc4IiwiRm9udFNpemUiOjEwLCJGb250TmFtZSI6IkNhbGlicmkiLCJJc0JvbGQiOmZhbHNlLCJJc0l0YWxpYyI6ZmFsc2UsIklzVW5kZXJsaW5lZCI6ZmFsc2UsIlBhcmVudFN0eWxlIjpudWxsfSwiQXV0b1NpemUiOjAsIkZvcmVncm91bmQiOnsiJGlkIjoiNzc5IiwiQ29sb3IiOnsiJGlkIjoiNzgw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3ODEiLCJUb3AiOjAsIkxlZnQiOjAsIlJpZ2h0IjowLCJCb3R0b20iOjB9LCJQYWRkaW5nIjp7IiRpZCI6Ijc4MiIsIlRvcCI6MCwiTGVmdCI6MCwiUmlnaHQiOjAsIkJvdHRvbSI6MH0sIkJhY2tncm91bmQiOnsiJGlkIjoiNzgzIiwiQ29sb3IiOnsiJGlkIjoiNzg0IiwiQSI6ODksIlIiOjAsIkciOjAsIkIiOjB9fSwiSXNWaXNpYmxlIjp0cnVlLCJXaWR0aCI6MC4wLCJIZWlnaHQiOjAuMCwiQm9yZGVyU3R5bGUiOnsiJGlkIjoiNzg1IiwiTGluZUNvbG9yIjpudWxsLCJMaW5lV2VpZ2h0IjowLjAsIkxpbmVUeXBlIjowLCJQYXJlbnRTdHlsZSI6bnVsbH0sIlBhcmVudFN0eWxlIjpudWxsfSwiRHVyYXRpb25TdHlsZSI6eyIkaWQiOiI3ODYiLCJGb250U2V0dGluZ3MiOnsiJGlkIjoiNzg3IiwiRm9udFNpemUiOjEwLCJGb250TmFtZSI6IkNhbGlicmkiLCJJc0JvbGQiOmZhbHNlLCJJc0l0YWxpYyI6ZmFsc2UsIklzVW5kZXJsaW5lZCI6ZmFsc2UsIlBhcmVudFN0eWxlIjpudWxsfSwiQXV0b1NpemUiOjAsIkZvcmVncm91bmQiOnsiJGlkIjoiNzg4IiwiQ29sb3IiOnsiJGlkIjoiNzg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kwIiwiVG9wIjowLCJMZWZ0IjowLCJSaWdodCI6MCwiQm90dG9tIjowfSwiUGFkZGluZyI6eyIkaWQiOiI3OTEiLCJUb3AiOjAsIkxlZnQiOjAsIlJpZ2h0IjowLCJCb3R0b20iOjB9LCJCYWNrZ3JvdW5kIjp7IiRpZCI6Ijc5MiIsIkNvbG9yIjp7IiRyZWYiOiI3ODQifX0sIklzVmlzaWJsZSI6dHJ1ZSwiV2lkdGgiOjAuMCwiSGVpZ2h0IjowLjAsIkJvcmRlclN0eWxlIjp7IiRpZCI6Ijc5MyIsIkxpbmVDb2xvciI6bnVsbCwiTGluZVdlaWdodCI6MC4wLCJMaW5lVHlwZSI6MCwiUGFyZW50U3R5bGUiOm51bGx9LCJQYXJlbnRTdHlsZSI6bnVsbH0sIkhvcml6b250YWxDb25uZWN0b3JTdHlsZSI6eyIkaWQiOiI3OTQiLCJMaW5lQ29sb3IiOnsiJGlkIjoiNzk1IiwiJHR5cGUiOiJOTFJFLkNvbW1vbi5Eb20uU29saWRDb2xvckJydXNoLCBOTFJFLkNvbW1vbiIsIkNvbG9yIjp7IiRpZCI6Ijc5NiIsIkEiOjI1NSwiUiI6MjA0LCJHIjoyMDQsIkIiOjIwNH19LCJMaW5lV2VpZ2h0IjoxLjAsIkxpbmVUeXBlIjowLCJQYXJlbnRTdHlsZSI6bnVsbH0sIlZlcnRpY2FsQ29ubmVjdG9yU3R5bGUiOnsiJGlkIjoiNzk3IiwiTGluZUNvbG9yIjp7IiRpZCI6Ijc5OCIsIiR0eXBlIjoiTkxSRS5Db21tb24uRG9tLlNvbGlkQ29sb3JCcnVzaCwgTkxSRS5Db21tb24iLCJDb2xvciI6eyIkaWQiOiI3OTkiLCJBIjoyNTUsIlIiOjIwNCwiRyI6MjA0LCJCIjoyMDR9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4MDAiLCJNYXJnaW4iOnsiJGlkIjoiODAxIiwiVG9wIjowLCJMZWZ0Ijo0LCJSaWdodCI6NCwiQm90dG9tIjowfSwiUGFkZGluZyI6eyIkaWQiOiI4MDIiLCJUb3AiOjAsIkxlZnQiOjAsIlJpZ2h0IjowLCJCb3R0b20iOjB9LCJCYWNrZ3JvdW5kIjp7IiRpZCI6IjgwMyIsIkNvbG9yIjp7IiRpZCI6IjgwNCIsIkEiOjI1NSwiUiI6MjYsIkciOjE3MCwiQiI6NjZ9fSwiSXNWaXNpYmxlIjp0cnVlLCJXaWR0aCI6NjcuMCwiSGVpZ2h0IjoxMC4wLCJCb3JkZXJTdHlsZSI6eyIkaWQiOiI4MDUiLCJMaW5lQ29sb3IiOnsiJGlkIjoiODA2IiwiJHR5cGUiOiJOTFJFLkNvbW1vbi5Eb20uU29saWRDb2xvckJydXNoLCBOTFJFLkNvbW1vbiIsIkNvbG9yIjp7IiRpZCI6IjgwNyIsIkEiOjI1NSwiUiI6MjU1LCJHIjowLCJCIjowfX0sIkxpbmVXZWlnaHQiOjAuMCwiTGluZVR5cGUiOjAsIlBhcmVudFN0eWxlIjpudWxsfSwiUGFyZW50U3R5bGUiOm51bGx9LCJUaXRsZVN0eWxlIjp7IiRpZCI6IjgwOCIsIkZvbnRTZXR0aW5ncyI6eyIkaWQiOiI4MDkiLCJGb250U2l6ZSI6MTEsIkZvbnROYW1lIjoiTW9udHNlcnJhdCIsIklzQm9sZCI6dHJ1ZSwiSXNJdGFsaWMiOmZhbHNlLCJJc1VuZGVybGluZWQiOmZhbHNlLCJQYXJlbnRTdHlsZSI6bnVsbH0sIkF1dG9TaXplIjoyLCJGb3JlZ3JvdW5kIjp7IiRpZCI6IjgxMCIsIkNvbG9yIjp7IiRpZCI6IjgxMSIsIkEiOjI1NSwiUiI6MjMxLCJHIjoyMzAsIkIiOjIzMH19LCJNYXhXaWR0aCI6OTguMCwiTWF4SGVpZ2h0IjoiSW5maW5pdHkiLCJTbWFydEZvcmVncm91bmRJc0FjdGl2ZSI6ZmFsc2UsIkhvcml6b250YWxBbGlnbm1lbnQiOjIsIlZlcnRpY2FsQWxpZ25tZW50IjowLCJTbWFydEZvcmVncm91bmQiOm51bGwsIkJhY2tncm91bmRGaWxsVHlwZSI6MCwiTWFyZ2luIjp7IiRpZCI6IjgxMiIsIlRvcCI6MCwiTGVmdCI6MCwiUmlnaHQiOjAsIkJvdHRvbSI6MH0sIlBhZGRpbmciOnsiJGlkIjoiODEzIiwiVG9wIjowLCJMZWZ0IjowLCJSaWdodCI6MCwiQm90dG9tIjowfSwiQmFja2dyb3VuZCI6eyIkaWQiOiI4MTQiLCJDb2xvciI6eyIkaWQiOiI4MTUiLCJBIjowLCJSIjoyNTUsIkciOjI1NSwiQiI6MjU1fX0sIklzVmlzaWJsZSI6dHJ1ZSwiV2lkdGgiOjAuMCwiSGVpZ2h0IjowLjAsIkJvcmRlclN0eWxlIjp7IiRpZCI6IjgxNiIsIkxpbmVDb2xvciI6bnVsbCwiTGluZVdlaWdodCI6MC4wLCJMaW5lVHlwZSI6MCwiUGFyZW50U3R5bGUiOm51bGx9LCJQYXJlbnRTdHlsZSI6bnVsbH0sIkRhdGVTdHlsZSI6eyIkaWQiOiI4MTciLCJGb250U2V0dGluZ3MiOnsiJGlkIjoiODE4IiwiRm9udFNpemUiOjEwLCJGb250TmFtZSI6IkNhbGlicmkiLCJJc0JvbGQiOmZhbHNlLCJJc0l0YWxpYyI6ZmFsc2UsIklzVW5kZXJsaW5lZCI6ZmFsc2UsIlBhcmVudFN0eWxlIjpudWxsfSwiQXV0b1NpemUiOjAsIkZvcmVncm91bmQiOnsiJGlkIjoiODE5IiwiQ29sb3IiOnsiJGlkIjoiODIw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4MjEiLCJUb3AiOjAsIkxlZnQiOjAsIlJpZ2h0IjowLCJCb3R0b20iOjB9LCJQYWRkaW5nIjp7IiRpZCI6IjgyMiIsIlRvcCI6MCwiTGVmdCI6MCwiUmlnaHQiOjAsIkJvdHRvbSI6MH0sIkJhY2tncm91bmQiOnsiJGlkIjoiODIzIiwiQ29sb3IiOnsiJHJlZiI6Ijc4NCJ9fSwiSXNWaXNpYmxlIjp0cnVlLCJXaWR0aCI6MC4wLCJIZWlnaHQiOjAuMCwiQm9yZGVyU3R5bGUiOnsiJGlkIjoiODI0IiwiTGluZUNvbG9yIjpudWxsLCJMaW5lV2VpZ2h0IjowLjAsIkxpbmVUeXBlIjowLCJQYXJlbnRTdHlsZSI6bnVsbH0sIlBhcmVudFN0eWxlIjpudWxsfSwiRGF0ZUZvcm1hdCI6eyIkaWQiOiI4MjU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MjYiLCJGb3JtYXQiOjAsIklzVmlzaWJsZSI6ZmFsc2UsIkxhc3RLbm93blZpc2liaWxpdHlTdGF0ZSI6ZmFsc2V9LCJJc1Zpc2libGUiOnRydWUsIlBhcmVudFN0eWxlIjpudWxsfSwiSW5kZXgiOjEsIlNtYXJ0RHVyYXRpb25BY3RpdmF0ZWQiOmZhbHNlLCJEYXRlRm9ybWF0Ijp7IiRyZWYiOiI4MjUifSwiV2Vla051bWJlcmluZyI6eyIkaWQiOiI4MjciLCJGb3JtYXQiOjAsIklzVmlzaWJsZSI6ZmFsc2UsIkxhc3RLbm93blZpc2liaWxpdHlTdGF0ZSI6ZmFsc2V9LCJJZCI6IjRjMGI1N2VjLWZiZjMtNDg2YS1iYzMwLTQ5M2MyYjM5N2U1ZCIsIkltcG9ydElkIjpudWxsLCJUaXRsZSI6IlRoZSBHcmVhdCBQdXJnZSAwIEFCWSAtIDUgQUJZICIsIk5vdGUiOm51bGwsIkh5cGVybGluayI6eyIkaWQiOiI4MjgiLCJBZGRyZXNzIjpudWxsLCJTdWJBZGRyZXNzIjpudWxsfSwiSXNDaGFuZ2VkIjpmYWxzZSwiSXNOZXciOmZhbHNlfV0sIlN3aW1sYW5lcyI6W10sIk1zUHJvamVjdEl0ZW1zVHJlZSI6eyIkaWQiOiI4MjkiLCJSb290Ijp7IkltcG9ydElkIjpudWxsLCJJc0ltcG9ydGVkIjpmYWxzZSwiQ2hpbGRyZW4iOltdfX0sIk1ldGFkYXRhIjp7IiRpZCI6IjgzMCIsIlJlY2VudENvbG9yc0NvbGxlY3Rpb24iOiJbXCIjRkY0NDcyQzRcIixcIiNGRkVEN0QzMVwiXSJ9LCJTZXR0aW5ncyI6eyIkaWQiOiI4MzEiLCJJbXBhT3B0aW9ucyI6eyIkaWQiOiI4MzI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4MzMiLCJVc2VUaW1lIjpmYWxzZSwiV29ya0RheVN0YXJ0IjoiMDA6MDA6MDAiLCJXb3JrRGF5RW5kIjoiMjM6NTk6MDAifSwiTGFzdFVzZWRUZW1wbGF0ZUlkIjoiNTllZjk2OGQtMDY5MC00ODg2LWE1NWEtZWRkZWU1YjVjZTZjIiwiRmlyc3RXZWVrT2ZZZWFyIjowfQ=="/>
  <p:tag name="__MASTER" val="__part_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SCALETYPE" val="Years"/>
  <p:tag name="OTLTIMEBANDSCALEFORMAT" val="MM"/>
  <p:tag name="OTLTIMEBANDQUICKPOSITION" val="Custom"/>
  <p:tag name="OTLTIMEBANDSHAPETYPE" val="RectangleTimeband"/>
  <p:tag name="OTLTIMEBANDWORKINGDAYS" val="All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SHAPEPADDINGTOP" val="5"/>
  <p:tag name="OTLTIMEBANDFYSTARTMONTH" val="January"/>
  <p:tag name="OTLTIMEBANDSHOWFYLABEL" val="True"/>
  <p:tag name="OTLTIMEBANDUSESTARTINGOFTHEYEARFORFYNUMBERING" val="True"/>
  <p:tag name="OTLTIMEBANDAUTODATERANGE" val="False"/>
  <p:tag name="OTLTIMEBANDSTARTDATE" val="2020-12-29T23:59:00.0000000"/>
  <p:tag name="OTLTIMEBANDENDDATE" val="2080-01-14T23:59:00.0000000"/>
  <p:tag name="OTLTIMEBANDTHREEDEFFECTS" val="None"/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ENDDATE" val="2060-06-25T20:57:00.0000000"/>
  <p:tag name="OTLSTARTDATE" val="2056-04-16T04:36:00.0000000"/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3"/>
  <p:tag name="OTLSHAPETHICKNESSTYPE" val="Thin"/>
  <p:tag name="OTLENDDATE" val="2065-02-10T13:35:00.0000000"/>
  <p:tag name="OTLSTARTDATE" val="2056-03-14T09:08:00.0000000"/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Mandalorian Civil War 30 BBY"/>
  <p:tag name="OTLPOSITIONONTASK" val="None"/>
  <p:tag name="OTLRELATEDTASKID" val="00000000-0000-0000-0000-000000000000"/>
  <p:tag name="OTLDATE" val="2024-01-24T23:59:00.0000000"/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Moon of Concordia exiled insurgents form Death Watch 30 BBY"/>
  <p:tag name="OTLPOSITIONONTASK" val="None"/>
  <p:tag name="OTLRELATEDTASKID" val="00000000-0000-0000-0000-000000000000"/>
  <p:tag name="OTLDATE" val="2024-01-20T23:59:00.0000000"/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irth of Din Djarin 27 BBY"/>
  <p:tag name="OTLPOSITIONONTASK" val="None"/>
  <p:tag name="OTLRELATEDTASKID" val="00000000-0000-0000-0000-000000000000"/>
  <p:tag name="OTLDATE" val="2030-08-26T23:59:00.0000000"/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Widescreen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Segoe UI 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2021-01-07T16:27:51Z</dcterms:created>
  <dcterms:modified xsi:type="dcterms:W3CDTF">2021-03-03T14:21:17Z</dcterms:modified>
</cp:coreProperties>
</file>