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2C4"/>
    <a:srgbClr val="FFFFFF"/>
    <a:srgbClr val="FFBA19"/>
    <a:srgbClr val="2B2623"/>
    <a:srgbClr val="F47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60"/>
  </p:normalViewPr>
  <p:slideViewPr>
    <p:cSldViewPr snapToGrid="0">
      <p:cViewPr>
        <p:scale>
          <a:sx n="75" d="100"/>
          <a:sy n="75" d="100"/>
        </p:scale>
        <p:origin x="1644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0441-5097-8ABB-752E-E8CE31732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21512-3D49-2F8D-2FBA-CF1A65C53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2C7D-5A28-653B-8C37-D8171C90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DAFD1-2F28-63F8-4EC6-CA70C62A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5CB4-3130-DC73-459A-BDED98B3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DB92-9C5D-4902-6C1D-04AB3D03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70140-9639-A515-4233-CCB8DEF1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71C1-3F30-0460-3348-C9143ED4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63E10-C8EE-6366-6813-E6F289A6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7A500-ACC4-DCDA-A64E-2BC0AC6A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96DAC-1DC5-C66A-9EAB-69187B39C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E0045-190F-631C-B9FB-2046A2E2E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09BA4-A677-B179-0D30-E9CDE0F2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7B7F-5E84-7748-F279-00593FB0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27B6D-19B6-47D6-A0ED-9FFAB748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1A26-E219-2E21-3627-FD8E9956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EA5-8796-5FE1-447E-E9FF00F1C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5C0F6-8A9D-BFC4-B4F0-D9682C67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299F4-3C36-8E1D-3FF3-9F362A8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24E7-9C79-F90C-C4ED-EC3B942A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7DA0-8505-CAF9-DF94-FA5068DA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73FA8-7262-663A-C412-141A5657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7DB8B-AF78-E238-818D-7B09FFAA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FA08C-3993-C09D-5A14-A6BA17B6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95C38-FAD6-5F09-BA2A-BE144C73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3116-E126-E426-952B-CBFF9B0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811B0-3F1C-4BA5-89CF-99B6D7BA0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2AB6A-A913-6746-1748-6A89A3873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EC8C2-16BF-3F06-B537-2150D2DF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0FABA-323D-EEF1-7B25-E2D5DBFC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56D05-9599-1703-D209-83530DC8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34D1-9CA3-59FB-550D-294EE0A4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DD40D-A237-FA75-CB9A-75F0DB28F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4E2DB-B724-9D8C-F66E-04522AA2D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B4E1F-056B-E626-2698-E6B64FDAA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42673-ACE9-2A8C-F7FD-574F95E04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D7B55-19A0-87FD-B80A-D34FFD2E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A5D4C-874B-BB68-0D2F-0116F36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014C-C4E8-5ABB-F2BF-FA9A5DD2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E397-805E-189F-2A00-BE0B1E2B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4A792-C46C-123D-F71D-AE2D422A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BDF3F-3103-D44C-72D5-3D7CE69D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45616-F219-5238-1281-ADB21040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5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19548-C7B0-E540-ED70-EFB8299C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94F12-BAF4-F724-0732-8D38F541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2A5FC-8601-9B10-6D93-11C11DC3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C062-306B-B24D-8196-2CAEABCA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8F54A-AC0F-AE78-F33D-DF953AFA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28089-A36D-D555-422B-E6A5B2DF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64697-050A-7E15-54D5-9018905E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A2FE-EF9F-30EE-14F9-E3DDF07D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AA636-0EA8-5903-4E7D-33AC1309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DD18-3D04-0C07-9DC1-CF5DF7A4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F90C8-2F23-053C-095B-C300AC7E8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7949B-A318-89E2-95D2-C6927DC5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DDEA8-44F9-DE80-2F48-83F8812A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D6AEB-37A6-50B3-6FFA-2A7A6453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15C7E-FEF1-30E7-D959-7A85612E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0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FB1B9-0504-3DFE-AA80-E8BF9FB5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26555-4F11-A3BB-5598-623C8AF4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5D24-F8FF-864D-A692-A0671B3AC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22174-AD51-F86E-C793-D18D93A9C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58F10-8B0F-22ED-1189-4060569BE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fficetimeline.com/14-days-trial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microsoft.com/office/2007/relationships/hdphoto" Target="../media/hdphoto1.wdp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7F2D38-0611-4881-8FC3-28B9DE53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BBF45-E112-42E9-855C-40B1C6D7E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97" y="6131659"/>
            <a:ext cx="1692915" cy="2476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3493B1-CA18-492C-8FC1-4DF5F29E67C9}"/>
              </a:ext>
            </a:extLst>
          </p:cNvPr>
          <p:cNvCxnSpPr>
            <a:cxnSpLocks/>
          </p:cNvCxnSpPr>
          <p:nvPr/>
        </p:nvCxnSpPr>
        <p:spPr>
          <a:xfrm>
            <a:off x="605990" y="1127812"/>
            <a:ext cx="10983132" cy="0"/>
          </a:xfrm>
          <a:prstGeom prst="line">
            <a:avLst/>
          </a:prstGeom>
          <a:ln w="25400">
            <a:solidFill>
              <a:srgbClr val="737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9C7893D4-B1C5-4FEA-997D-E84689AF11F4}"/>
              </a:ext>
            </a:extLst>
          </p:cNvPr>
          <p:cNvSpPr txBox="1">
            <a:spLocks/>
          </p:cNvSpPr>
          <p:nvPr/>
        </p:nvSpPr>
        <p:spPr>
          <a:xfrm>
            <a:off x="541608" y="1296100"/>
            <a:ext cx="4689552" cy="1236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Office Timeline add-in for PowerPoint will help you edit it with just a few clicks.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Get your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free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14-day trial of Office Timeline here: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u="sng" dirty="0">
                <a:solidFill>
                  <a:srgbClr val="C43E1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https://www.officetimeline.com/14-days-trial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Re-open this template, and create your impressive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PowerPoint visual in 3 easy steps: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CA27E-B9E5-4D53-8E6C-E5ED5C19F38D}"/>
              </a:ext>
            </a:extLst>
          </p:cNvPr>
          <p:cNvSpPr/>
          <p:nvPr/>
        </p:nvSpPr>
        <p:spPr>
          <a:xfrm>
            <a:off x="541608" y="444366"/>
            <a:ext cx="10983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How to update this template in seconds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CB4A45-0BF5-4F47-B60E-7F1A59D500B1}"/>
              </a:ext>
            </a:extLst>
          </p:cNvPr>
          <p:cNvGrpSpPr/>
          <p:nvPr/>
        </p:nvGrpSpPr>
        <p:grpSpPr>
          <a:xfrm>
            <a:off x="637515" y="3267834"/>
            <a:ext cx="4593644" cy="1831216"/>
            <a:chOff x="637515" y="3267834"/>
            <a:chExt cx="4593644" cy="1831216"/>
          </a:xfrm>
        </p:grpSpPr>
        <p:grpSp>
          <p:nvGrpSpPr>
            <p:cNvPr id="8" name="Group 7" descr="Small circle with number 1 inside  indicating step 1">
              <a:extLst>
                <a:ext uri="{FF2B5EF4-FFF2-40B4-BE49-F238E27FC236}">
                  <a16:creationId xmlns:a16="http://schemas.microsoft.com/office/drawing/2014/main" id="{0666101F-A056-496B-8241-B717914ECD59}"/>
                </a:ext>
              </a:extLst>
            </p:cNvPr>
            <p:cNvGrpSpPr/>
            <p:nvPr/>
          </p:nvGrpSpPr>
          <p:grpSpPr bwMode="blackWhite">
            <a:xfrm>
              <a:off x="637515" y="3269909"/>
              <a:ext cx="366361" cy="320323"/>
              <a:chOff x="7059389" y="785291"/>
              <a:chExt cx="366361" cy="320323"/>
            </a:xfrm>
          </p:grpSpPr>
          <p:sp>
            <p:nvSpPr>
              <p:cNvPr id="18" name="Oval 17" descr="Small circle">
                <a:extLst>
                  <a:ext uri="{FF2B5EF4-FFF2-40B4-BE49-F238E27FC236}">
                    <a16:creationId xmlns:a16="http://schemas.microsoft.com/office/drawing/2014/main" id="{8FFEEBAA-8770-4C93-82E6-59DDB2A95A7C}"/>
                  </a:ext>
                </a:extLst>
              </p:cNvPr>
              <p:cNvSpPr/>
              <p:nvPr/>
            </p:nvSpPr>
            <p:spPr bwMode="blackWhite">
              <a:xfrm>
                <a:off x="7082408" y="78529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 descr="Number 1">
                <a:extLst>
                  <a:ext uri="{FF2B5EF4-FFF2-40B4-BE49-F238E27FC236}">
                    <a16:creationId xmlns:a16="http://schemas.microsoft.com/office/drawing/2014/main" id="{3EBCBE3A-6580-40EB-AA2F-0E279DAA4B35}"/>
                  </a:ext>
                </a:extLst>
              </p:cNvPr>
              <p:cNvSpPr txBox="1">
                <a:spLocks noChangeAspect="1"/>
              </p:cNvSpPr>
              <p:nvPr/>
            </p:nvSpPr>
            <p:spPr bwMode="blackWhite">
              <a:xfrm>
                <a:off x="7059389" y="80695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5B9326-A6F6-4A79-8936-27DBE7C60358}"/>
                </a:ext>
              </a:extLst>
            </p:cNvPr>
            <p:cNvGrpSpPr/>
            <p:nvPr userDrawn="1"/>
          </p:nvGrpSpPr>
          <p:grpSpPr>
            <a:xfrm>
              <a:off x="637515" y="3962297"/>
              <a:ext cx="366361" cy="320323"/>
              <a:chOff x="637515" y="3893421"/>
              <a:chExt cx="366361" cy="320323"/>
            </a:xfrm>
          </p:grpSpPr>
          <p:sp>
            <p:nvSpPr>
              <p:cNvPr id="16" name="Oval 15" descr="Small circle">
                <a:extLst>
                  <a:ext uri="{FF2B5EF4-FFF2-40B4-BE49-F238E27FC236}">
                    <a16:creationId xmlns:a16="http://schemas.microsoft.com/office/drawing/2014/main" id="{614155FF-509D-464B-8377-D251AF5D735E}"/>
                  </a:ext>
                </a:extLst>
              </p:cNvPr>
              <p:cNvSpPr/>
              <p:nvPr userDrawn="1"/>
            </p:nvSpPr>
            <p:spPr bwMode="blackWhite">
              <a:xfrm>
                <a:off x="660534" y="389342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 descr="Number 1">
                <a:extLst>
                  <a:ext uri="{FF2B5EF4-FFF2-40B4-BE49-F238E27FC236}">
                    <a16:creationId xmlns:a16="http://schemas.microsoft.com/office/drawing/2014/main" id="{EF8A35E1-B17C-4E6A-85FD-82FB92AB5F48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391508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BB5F54-2190-45B8-84C0-741045814981}"/>
                </a:ext>
              </a:extLst>
            </p:cNvPr>
            <p:cNvGrpSpPr/>
            <p:nvPr userDrawn="1"/>
          </p:nvGrpSpPr>
          <p:grpSpPr>
            <a:xfrm>
              <a:off x="637515" y="4654685"/>
              <a:ext cx="366361" cy="320323"/>
              <a:chOff x="637515" y="4654685"/>
              <a:chExt cx="366361" cy="320323"/>
            </a:xfrm>
          </p:grpSpPr>
          <p:sp>
            <p:nvSpPr>
              <p:cNvPr id="14" name="Oval 13" descr="Small circle">
                <a:extLst>
                  <a:ext uri="{FF2B5EF4-FFF2-40B4-BE49-F238E27FC236}">
                    <a16:creationId xmlns:a16="http://schemas.microsoft.com/office/drawing/2014/main" id="{6C665178-1B9B-4CB6-B521-137B8F1280CD}"/>
                  </a:ext>
                </a:extLst>
              </p:cNvPr>
              <p:cNvSpPr/>
              <p:nvPr userDrawn="1"/>
            </p:nvSpPr>
            <p:spPr bwMode="blackWhite">
              <a:xfrm>
                <a:off x="660534" y="4654685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 descr="Number 1">
                <a:extLst>
                  <a:ext uri="{FF2B5EF4-FFF2-40B4-BE49-F238E27FC236}">
                    <a16:creationId xmlns:a16="http://schemas.microsoft.com/office/drawing/2014/main" id="{5698F8D9-22D4-400F-A12F-22B4FF4F992A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4676347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sp>
          <p:nvSpPr>
            <p:cNvPr id="11" name="Content Placeholder 17">
              <a:extLst>
                <a:ext uri="{FF2B5EF4-FFF2-40B4-BE49-F238E27FC236}">
                  <a16:creationId xmlns:a16="http://schemas.microsoft.com/office/drawing/2014/main" id="{F8E300B2-EF53-4BAA-A47F-6D4F2E01A7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3267834"/>
              <a:ext cx="4069351" cy="3556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the Edit Data button on the Office Timeline tab.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Content Placeholder 17">
              <a:extLst>
                <a:ext uri="{FF2B5EF4-FFF2-40B4-BE49-F238E27FC236}">
                  <a16:creationId xmlns:a16="http://schemas.microsoft.com/office/drawing/2014/main" id="{CDA20BD9-86E6-4922-B46C-BFBE6A9F5EC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5299" y="3890130"/>
              <a:ext cx="3972687" cy="501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2000"/>
                </a:spcAft>
                <a:buNone/>
                <a:defRPr/>
              </a:pPr>
              <a:r>
                <a:rPr lang="en-US" sz="12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Use the Data and Timeline views to edit swimlanes, milestones and tasks.</a:t>
              </a:r>
            </a:p>
          </p:txBody>
        </p:sp>
        <p:sp>
          <p:nvSpPr>
            <p:cNvPr id="13" name="Content Placeholder 17">
              <a:extLst>
                <a:ext uri="{FF2B5EF4-FFF2-40B4-BE49-F238E27FC236}">
                  <a16:creationId xmlns:a16="http://schemas.microsoft.com/office/drawing/2014/main" id="{92FFF896-9BAA-450D-B7DF-A699981489B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4659365"/>
              <a:ext cx="4174646" cy="4396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Save to instantly update the template.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1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large cloud of smoke on a beach&#10;&#10;Description automatically generated">
            <a:extLst>
              <a:ext uri="{FF2B5EF4-FFF2-40B4-BE49-F238E27FC236}">
                <a16:creationId xmlns:a16="http://schemas.microsoft.com/office/drawing/2014/main" id="{3A0D7EC5-820A-3FDD-94DA-1F69660D4971}"/>
              </a:ext>
            </a:extLst>
          </p:cNvPr>
          <p:cNvPicPr/>
          <p:nvPr/>
        </p:nvPicPr>
        <p:blipFill rotWithShape="1">
          <a:blip r:embed="rId81">
            <a:extLst>
              <a:ext uri="{BEBA8EAE-BF5A-486C-A8C5-ECC9F3942E4B}">
                <a14:imgProps xmlns:a14="http://schemas.microsoft.com/office/drawing/2010/main">
                  <a14:imgLayer r:embed="rId82">
                    <a14:imgEffect>
                      <a14:artisticCutout trans="40000" numberOfShades="6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37"/>
          <a:stretch/>
        </p:blipFill>
        <p:spPr>
          <a:xfrm>
            <a:off x="5117397" y="-1"/>
            <a:ext cx="5940714" cy="2408121"/>
          </a:xfrm>
          <a:prstGeom prst="rect">
            <a:avLst/>
          </a:prstGeom>
        </p:spPr>
      </p:pic>
      <p:sp>
        <p:nvSpPr>
          <p:cNvPr id="13" name="OTLSHAPE_SL_62025afd0fd7406f90315cbdd67276ad_BackgroundRectangle">
            <a:extLst>
              <a:ext uri="{FF2B5EF4-FFF2-40B4-BE49-F238E27FC236}">
                <a16:creationId xmlns:a16="http://schemas.microsoft.com/office/drawing/2014/main" id="{6C16F0B8-5F54-818E-9EF5-6E069754E6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5270161"/>
            <a:ext cx="11391900" cy="1086866"/>
          </a:xfrm>
          <a:prstGeom prst="rect">
            <a:avLst/>
          </a:prstGeom>
          <a:solidFill>
            <a:schemeClr val="lt1">
              <a:alpha val="9804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TLSHAPE_SL_ecd94c83a97e44fcb09e1558fd94178e_BackgroundRectangle">
            <a:extLst>
              <a:ext uri="{FF2B5EF4-FFF2-40B4-BE49-F238E27FC236}">
                <a16:creationId xmlns:a16="http://schemas.microsoft.com/office/drawing/2014/main" id="{1FDB00C6-A2A6-DF93-CCF3-8C303D42D7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3609340"/>
            <a:ext cx="11391900" cy="1635421"/>
          </a:xfrm>
          <a:prstGeom prst="rect">
            <a:avLst/>
          </a:prstGeom>
          <a:solidFill>
            <a:srgbClr val="FFFFFF">
              <a:alpha val="1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3" name="OTLSHAPE_M_4157eb4dbfa54f4b9d86589db142dfdd_Connector1">
            <a:extLst>
              <a:ext uri="{FF2B5EF4-FFF2-40B4-BE49-F238E27FC236}">
                <a16:creationId xmlns:a16="http://schemas.microsoft.com/office/drawing/2014/main" id="{93D12629-DF5B-CC83-0416-C423712BE69A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926249" y="2871512"/>
            <a:ext cx="0" cy="420328"/>
          </a:xfrm>
          <a:prstGeom prst="line">
            <a:avLst/>
          </a:prstGeom>
          <a:ln w="9525" cap="flat" cmpd="sng" algn="ctr">
            <a:solidFill>
              <a:srgbClr val="9C91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OTLSHAPE_M_599808858b7649b2b25c691df3fb03a4_Connector1">
            <a:extLst>
              <a:ext uri="{FF2B5EF4-FFF2-40B4-BE49-F238E27FC236}">
                <a16:creationId xmlns:a16="http://schemas.microsoft.com/office/drawing/2014/main" id="{398CD3B0-7859-DC78-7BE8-08181A0A134D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781962" y="2871512"/>
            <a:ext cx="0" cy="420328"/>
          </a:xfrm>
          <a:prstGeom prst="line">
            <a:avLst/>
          </a:prstGeom>
          <a:ln w="9525" cap="flat" cmpd="sng" algn="ctr">
            <a:solidFill>
              <a:srgbClr val="9C91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OTLSHAPE_T_a4635a436ad14349b251285a933402bd_LeftVerticalConnector1">
            <a:extLst>
              <a:ext uri="{FF2B5EF4-FFF2-40B4-BE49-F238E27FC236}">
                <a16:creationId xmlns:a16="http://schemas.microsoft.com/office/drawing/2014/main" id="{64E1EE0F-08BB-9070-F69D-8DF66CEF3D4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5114511" y="2562860"/>
            <a:ext cx="0" cy="63500"/>
          </a:xfrm>
          <a:prstGeom prst="line">
            <a:avLst/>
          </a:prstGeom>
          <a:ln w="9525" cap="flat" cmpd="sng" algn="ctr">
            <a:solidFill>
              <a:srgbClr val="774D0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OTLSHAPE_T_a4635a436ad14349b251285a933402bd_RightVerticalConnector1">
            <a:extLst>
              <a:ext uri="{FF2B5EF4-FFF2-40B4-BE49-F238E27FC236}">
                <a16:creationId xmlns:a16="http://schemas.microsoft.com/office/drawing/2014/main" id="{6317E5D0-64AD-962C-20E5-32399F9E314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1049595" y="3075940"/>
            <a:ext cx="0" cy="215900"/>
          </a:xfrm>
          <a:prstGeom prst="line">
            <a:avLst/>
          </a:prstGeom>
          <a:ln w="9525" cap="flat" cmpd="sng" algn="ctr">
            <a:solidFill>
              <a:srgbClr val="774D0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T_a4635a436ad14349b251285a933402bd_LeftVerticalConnector2">
            <a:extLst>
              <a:ext uri="{FF2B5EF4-FFF2-40B4-BE49-F238E27FC236}">
                <a16:creationId xmlns:a16="http://schemas.microsoft.com/office/drawing/2014/main" id="{B2B92B4E-3F50-D946-5E25-D3AB055EE58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114511" y="3075940"/>
            <a:ext cx="0" cy="215900"/>
          </a:xfrm>
          <a:prstGeom prst="line">
            <a:avLst/>
          </a:prstGeom>
          <a:ln w="9525" cap="flat" cmpd="sng" algn="ctr">
            <a:solidFill>
              <a:srgbClr val="774D0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B31EF448-2A77-8FAA-65FE-876B423FF25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55700" y="3291840"/>
            <a:ext cx="10299700" cy="254000"/>
          </a:xfrm>
          <a:prstGeom prst="roundRect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TLSHAPE_SL_62025afd0fd7406f90315cbdd67276ad_HeaderRectangle">
            <a:extLst>
              <a:ext uri="{FF2B5EF4-FFF2-40B4-BE49-F238E27FC236}">
                <a16:creationId xmlns:a16="http://schemas.microsoft.com/office/drawing/2014/main" id="{36E1EDB3-BF0A-463E-071F-E04CE073E2B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5270161"/>
            <a:ext cx="965200" cy="1086866"/>
          </a:xfrm>
          <a:prstGeom prst="rect">
            <a:avLst/>
          </a:prstGeom>
          <a:solidFill>
            <a:srgbClr val="F7E2C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TLSHAPE_SL_ecd94c83a97e44fcb09e1558fd94178e_HeaderRectangle">
            <a:extLst>
              <a:ext uri="{FF2B5EF4-FFF2-40B4-BE49-F238E27FC236}">
                <a16:creationId xmlns:a16="http://schemas.microsoft.com/office/drawing/2014/main" id="{10E1C979-6EA2-443F-C92B-49C0D0E7DCD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00" y="3609340"/>
            <a:ext cx="965200" cy="1635421"/>
          </a:xfrm>
          <a:prstGeom prst="rect">
            <a:avLst/>
          </a:prstGeom>
          <a:solidFill>
            <a:srgbClr val="F7E2C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TLSHAPE_SLM_adad7e0843184769966df6edd440e58a_Shape">
            <a:extLst>
              <a:ext uri="{FF2B5EF4-FFF2-40B4-BE49-F238E27FC236}">
                <a16:creationId xmlns:a16="http://schemas.microsoft.com/office/drawing/2014/main" id="{FA79CE55-379C-312F-D6E8-CB99CF0F82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504457" y="5328539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TLSHAPE_SLM_70d13c41cf6d45eabce27841fbb025cf_Shape">
            <a:extLst>
              <a:ext uri="{FF2B5EF4-FFF2-40B4-BE49-F238E27FC236}">
                <a16:creationId xmlns:a16="http://schemas.microsoft.com/office/drawing/2014/main" id="{50936E61-199B-EB3E-2301-BDB4CAA4CDA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246734" y="5686594"/>
            <a:ext cx="228600" cy="254000"/>
          </a:xfrm>
          <a:prstGeom prst="star8">
            <a:avLst/>
          </a:prstGeom>
          <a:solidFill>
            <a:srgbClr val="FFBA1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TLSHAPE_SLM_30346a36095643e49de06b0896823a0d_Shape">
            <a:extLst>
              <a:ext uri="{FF2B5EF4-FFF2-40B4-BE49-F238E27FC236}">
                <a16:creationId xmlns:a16="http://schemas.microsoft.com/office/drawing/2014/main" id="{B355D28A-13B7-573C-A51A-EDEAE6EF44C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523677" y="5686594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TLSHAPE_SLM_7f8b00bcfff4440e880af1d7e3de2f63_Shape">
            <a:extLst>
              <a:ext uri="{FF2B5EF4-FFF2-40B4-BE49-F238E27FC236}">
                <a16:creationId xmlns:a16="http://schemas.microsoft.com/office/drawing/2014/main" id="{D68CB9E7-17F7-3AB7-769D-B75D0ECC4AB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764839" y="5686594"/>
            <a:ext cx="228600" cy="254000"/>
          </a:xfrm>
          <a:prstGeom prst="star8">
            <a:avLst/>
          </a:prstGeom>
          <a:solidFill>
            <a:srgbClr val="FFBA1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TLSHAPE_SLM_79ceda56a95c48b0a142c0cec8341e87_Shape">
            <a:extLst>
              <a:ext uri="{FF2B5EF4-FFF2-40B4-BE49-F238E27FC236}">
                <a16:creationId xmlns:a16="http://schemas.microsoft.com/office/drawing/2014/main" id="{396D4E7A-A0FE-FF09-1B7E-5676CA0C468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716958" y="6044649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TLSHAPE_SLM_845de12329ba4b08b26e6bfa01c2b9e5_Shape">
            <a:extLst>
              <a:ext uri="{FF2B5EF4-FFF2-40B4-BE49-F238E27FC236}">
                <a16:creationId xmlns:a16="http://schemas.microsoft.com/office/drawing/2014/main" id="{D1C40D6B-1CDB-4C50-AE34-D7F8B016DA6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405135" y="4089273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TLSHAPE_SLM_4d1f99488edb4e3b8f948c49f9caa95f_Shape">
            <a:extLst>
              <a:ext uri="{FF2B5EF4-FFF2-40B4-BE49-F238E27FC236}">
                <a16:creationId xmlns:a16="http://schemas.microsoft.com/office/drawing/2014/main" id="{3D05F498-A1ED-5325-B05C-B6C5367D02A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533546" y="5328539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TLSHAPE_SLM_68690692d0b3471db6bae508985f0e71_Shape">
            <a:extLst>
              <a:ext uri="{FF2B5EF4-FFF2-40B4-BE49-F238E27FC236}">
                <a16:creationId xmlns:a16="http://schemas.microsoft.com/office/drawing/2014/main" id="{D1D4125B-7A89-6ABE-877C-64028242B58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304439" y="3667718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TLSHAPE_SLM_c66934d29f6b4214a51a8edf7ff8b15b_Shape">
            <a:extLst>
              <a:ext uri="{FF2B5EF4-FFF2-40B4-BE49-F238E27FC236}">
                <a16:creationId xmlns:a16="http://schemas.microsoft.com/office/drawing/2014/main" id="{77A64CB2-1A3D-9093-A941-3B76635791CE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398871" y="3667718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TLSHAPE_SLM_2bd9d76593694259b8128d2a3b30f76c_Shape">
            <a:extLst>
              <a:ext uri="{FF2B5EF4-FFF2-40B4-BE49-F238E27FC236}">
                <a16:creationId xmlns:a16="http://schemas.microsoft.com/office/drawing/2014/main" id="{31FB3F69-0C85-5E31-7FEE-A11AE9F306A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255228" y="3667718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TLSHAPE_SLM_225dc8c8cbe1490d90375a89b77c0e82_Shape">
            <a:extLst>
              <a:ext uri="{FF2B5EF4-FFF2-40B4-BE49-F238E27FC236}">
                <a16:creationId xmlns:a16="http://schemas.microsoft.com/office/drawing/2014/main" id="{8620087C-FC1A-8352-86AF-38973BCFE605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rot="5400000">
            <a:off x="8598844" y="4523528"/>
            <a:ext cx="228600" cy="228600"/>
          </a:xfrm>
          <a:prstGeom prst="flowChartMerge">
            <a:avLst/>
          </a:prstGeom>
          <a:solidFill>
            <a:srgbClr val="D6372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TLSHAPE_SLM_e131950bc4d64e0ab570ebdf1dad688e_Shape">
            <a:extLst>
              <a:ext uri="{FF2B5EF4-FFF2-40B4-BE49-F238E27FC236}">
                <a16:creationId xmlns:a16="http://schemas.microsoft.com/office/drawing/2014/main" id="{F56BF992-2AB3-2A3C-9B06-0517254DBE4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 rot="16200000">
            <a:off x="8589449" y="4523528"/>
            <a:ext cx="228600" cy="228600"/>
          </a:xfrm>
          <a:prstGeom prst="flowChartMerge">
            <a:avLst/>
          </a:prstGeom>
          <a:solidFill>
            <a:srgbClr val="D6372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TLSHAPE_SLM_41684bafa5914f20908971e18b86cb2a_Shape">
            <a:extLst>
              <a:ext uri="{FF2B5EF4-FFF2-40B4-BE49-F238E27FC236}">
                <a16:creationId xmlns:a16="http://schemas.microsoft.com/office/drawing/2014/main" id="{A8810E0A-4177-6CA3-BD6C-8A25378BB77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14504" y="4932383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TLSHAPE_SLM_fd84318f79ff4477993a3e7701b7ca1f_Shape">
            <a:extLst>
              <a:ext uri="{FF2B5EF4-FFF2-40B4-BE49-F238E27FC236}">
                <a16:creationId xmlns:a16="http://schemas.microsoft.com/office/drawing/2014/main" id="{F311D0BC-70A2-1EAA-BD63-2032CA43CE45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554996" y="4089273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TLSHAPE_SL_62025afd0fd7406f90315cbdd67276ad_Header">
            <a:extLst>
              <a:ext uri="{FF2B5EF4-FFF2-40B4-BE49-F238E27FC236}">
                <a16:creationId xmlns:a16="http://schemas.microsoft.com/office/drawing/2014/main" id="{EF9DEE7E-50C6-076B-42A2-9A03271D867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63500" y="5627539"/>
            <a:ext cx="9652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272727"/>
                </a:solidFill>
                <a:latin typeface="Calibri" panose="020F0502020204030204" pitchFamily="34" charset="0"/>
              </a:rPr>
              <a:t>Manhattan Project</a:t>
            </a:r>
          </a:p>
        </p:txBody>
      </p:sp>
      <p:sp>
        <p:nvSpPr>
          <p:cNvPr id="104" name="OTLSHAPE_SL_ecd94c83a97e44fcb09e1558fd94178e_Header">
            <a:extLst>
              <a:ext uri="{FF2B5EF4-FFF2-40B4-BE49-F238E27FC236}">
                <a16:creationId xmlns:a16="http://schemas.microsoft.com/office/drawing/2014/main" id="{E41FA3C1-7B9F-85C5-4344-AB26C7C09715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3500" y="4240995"/>
            <a:ext cx="9652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272727"/>
                </a:solidFill>
                <a:latin typeface="Calibri" panose="020F0502020204030204" pitchFamily="34" charset="0"/>
              </a:rPr>
              <a:t>WWII</a:t>
            </a:r>
            <a:br>
              <a:rPr lang="en-US" sz="1200" b="1" dirty="0">
                <a:solidFill>
                  <a:srgbClr val="272727"/>
                </a:solidFill>
                <a:latin typeface="Calibri" panose="020F0502020204030204" pitchFamily="34" charset="0"/>
              </a:rPr>
            </a:br>
            <a:r>
              <a:rPr lang="en-US" sz="1200" b="1" dirty="0">
                <a:solidFill>
                  <a:srgbClr val="272727"/>
                </a:solidFill>
                <a:latin typeface="Calibri" panose="020F0502020204030204" pitchFamily="34" charset="0"/>
              </a:rPr>
              <a:t>events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73CCCD1E-A0DE-D8C2-0248-E11F03B19244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219200" y="332581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1939</a:t>
            </a:r>
          </a:p>
        </p:txBody>
      </p:sp>
      <p:sp>
        <p:nvSpPr>
          <p:cNvPr id="123" name="OTLSHAPE_TB_00000000000000000000000000000000_TimescaleInterval2">
            <a:extLst>
              <a:ext uri="{FF2B5EF4-FFF2-40B4-BE49-F238E27FC236}">
                <a16:creationId xmlns:a16="http://schemas.microsoft.com/office/drawing/2014/main" id="{1953A405-5BBD-2FA3-BC1B-5565A42790BF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2362370" y="332581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1940</a:t>
            </a:r>
          </a:p>
        </p:txBody>
      </p:sp>
      <p:sp>
        <p:nvSpPr>
          <p:cNvPr id="125" name="OTLSHAPE_TB_00000000000000000000000000000000_TimescaleInterval3">
            <a:extLst>
              <a:ext uri="{FF2B5EF4-FFF2-40B4-BE49-F238E27FC236}">
                <a16:creationId xmlns:a16="http://schemas.microsoft.com/office/drawing/2014/main" id="{1F265421-FAA8-841B-B379-3A10ADDA842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3508671" y="332581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1941</a:t>
            </a:r>
          </a:p>
        </p:txBody>
      </p:sp>
      <p:sp>
        <p:nvSpPr>
          <p:cNvPr id="127" name="OTLSHAPE_TB_00000000000000000000000000000000_TimescaleInterval4">
            <a:extLst>
              <a:ext uri="{FF2B5EF4-FFF2-40B4-BE49-F238E27FC236}">
                <a16:creationId xmlns:a16="http://schemas.microsoft.com/office/drawing/2014/main" id="{0A4DCBAE-2175-0289-ABA7-7273C0720AE7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4651840" y="332581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1942</a:t>
            </a:r>
          </a:p>
        </p:txBody>
      </p:sp>
      <p:sp>
        <p:nvSpPr>
          <p:cNvPr id="129" name="OTLSHAPE_TB_00000000000000000000000000000000_TimescaleInterval5">
            <a:extLst>
              <a:ext uri="{FF2B5EF4-FFF2-40B4-BE49-F238E27FC236}">
                <a16:creationId xmlns:a16="http://schemas.microsoft.com/office/drawing/2014/main" id="{9A35BCC5-E764-70C7-2F65-2BD80BF9B56C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5795010" y="332581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1943</a:t>
            </a:r>
          </a:p>
        </p:txBody>
      </p:sp>
      <p:sp>
        <p:nvSpPr>
          <p:cNvPr id="131" name="OTLSHAPE_TB_00000000000000000000000000000000_TimescaleInterval6">
            <a:extLst>
              <a:ext uri="{FF2B5EF4-FFF2-40B4-BE49-F238E27FC236}">
                <a16:creationId xmlns:a16="http://schemas.microsoft.com/office/drawing/2014/main" id="{95400CE7-CE72-4C7C-61A1-8AF2081868CB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938180" y="332581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1944</a:t>
            </a:r>
          </a:p>
        </p:txBody>
      </p:sp>
      <p:sp>
        <p:nvSpPr>
          <p:cNvPr id="133" name="OTLSHAPE_TB_00000000000000000000000000000000_TimescaleInterval7">
            <a:extLst>
              <a:ext uri="{FF2B5EF4-FFF2-40B4-BE49-F238E27FC236}">
                <a16:creationId xmlns:a16="http://schemas.microsoft.com/office/drawing/2014/main" id="{543BF90A-0913-C852-B0FC-AA036C7DE49F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8084481" y="332581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1945</a:t>
            </a:r>
          </a:p>
        </p:txBody>
      </p:sp>
      <p:sp>
        <p:nvSpPr>
          <p:cNvPr id="135" name="OTLSHAPE_TB_00000000000000000000000000000000_TimescaleInterval8">
            <a:extLst>
              <a:ext uri="{FF2B5EF4-FFF2-40B4-BE49-F238E27FC236}">
                <a16:creationId xmlns:a16="http://schemas.microsoft.com/office/drawing/2014/main" id="{780E9E1F-0B86-5DE3-DB6F-E8403384891D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9227651" y="332581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1946</a:t>
            </a:r>
          </a:p>
        </p:txBody>
      </p:sp>
      <p:sp>
        <p:nvSpPr>
          <p:cNvPr id="10" name="OTLSHAPE_TB_00000000000000000000000000000000_TimescaleInterval9">
            <a:extLst>
              <a:ext uri="{FF2B5EF4-FFF2-40B4-BE49-F238E27FC236}">
                <a16:creationId xmlns:a16="http://schemas.microsoft.com/office/drawing/2014/main" id="{9421429A-8B06-16E5-54A8-FF5099FFB15F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10370820" y="332581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1947</a:t>
            </a:r>
          </a:p>
        </p:txBody>
      </p:sp>
      <p:sp>
        <p:nvSpPr>
          <p:cNvPr id="71" name="OTLSHAPE_SLM_adad7e0843184769966df6edd440e58a_Title">
            <a:extLst>
              <a:ext uri="{FF2B5EF4-FFF2-40B4-BE49-F238E27FC236}">
                <a16:creationId xmlns:a16="http://schemas.microsoft.com/office/drawing/2014/main" id="{394C862A-741C-039D-7A16-16F68B99780B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783857" y="5308261"/>
            <a:ext cx="2247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000" b="1" spc="-2" dirty="0">
                <a:solidFill>
                  <a:schemeClr val="lt1"/>
                </a:solidFill>
                <a:latin typeface="Calibri" panose="020F0502020204030204" pitchFamily="34" charset="0"/>
              </a:rPr>
              <a:t>Los Alamos becomes the atomic bomb site</a:t>
            </a:r>
            <a:endParaRPr lang="en-US" sz="1000" b="1" spc="-2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TLSHAPE_SLM_adad7e0843184769966df6edd440e58a_Date">
            <a:extLst>
              <a:ext uri="{FF2B5EF4-FFF2-40B4-BE49-F238E27FC236}">
                <a16:creationId xmlns:a16="http://schemas.microsoft.com/office/drawing/2014/main" id="{2D6F71A0-F568-6B4E-0C21-55DBEA02A5D1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5783857" y="5463286"/>
            <a:ext cx="622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dirty="0">
                <a:solidFill>
                  <a:schemeClr val="lt2"/>
                </a:solidFill>
                <a:latin typeface="Calibri" panose="020F0502020204030204" pitchFamily="34" charset="0"/>
              </a:rPr>
              <a:t>Nov 25, 1942</a:t>
            </a:r>
          </a:p>
        </p:txBody>
      </p:sp>
      <p:sp>
        <p:nvSpPr>
          <p:cNvPr id="74" name="OTLSHAPE_SLM_70d13c41cf6d45eabce27841fbb025cf_Title">
            <a:extLst>
              <a:ext uri="{FF2B5EF4-FFF2-40B4-BE49-F238E27FC236}">
                <a16:creationId xmlns:a16="http://schemas.microsoft.com/office/drawing/2014/main" id="{13B04055-B001-2326-1F71-9E9655DA7539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241700" y="5666317"/>
            <a:ext cx="195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 b="1" spc="-2" dirty="0">
                <a:solidFill>
                  <a:schemeClr val="lt1"/>
                </a:solidFill>
                <a:latin typeface="Calibri" panose="020F0502020204030204" pitchFamily="34" charset="0"/>
              </a:rPr>
              <a:t>Oppenheimer: director of the project</a:t>
            </a:r>
            <a:endParaRPr lang="en-US" sz="1000" b="1" spc="-2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SLM_70d13c41cf6d45eabce27841fbb025cf_Date">
            <a:extLst>
              <a:ext uri="{FF2B5EF4-FFF2-40B4-BE49-F238E27FC236}">
                <a16:creationId xmlns:a16="http://schemas.microsoft.com/office/drawing/2014/main" id="{58539D1B-FF2B-B1AE-470C-A1AB41707B03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5645516" y="5821341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Jul 20, 1943</a:t>
            </a:r>
          </a:p>
        </p:txBody>
      </p:sp>
      <p:sp>
        <p:nvSpPr>
          <p:cNvPr id="77" name="OTLSHAPE_SLM_30346a36095643e49de06b0896823a0d_Title">
            <a:extLst>
              <a:ext uri="{FF2B5EF4-FFF2-40B4-BE49-F238E27FC236}">
                <a16:creationId xmlns:a16="http://schemas.microsoft.com/office/drawing/2014/main" id="{A6B8CE31-56A6-ABE3-A01E-607ED4461A64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7519361" y="5666317"/>
            <a:ext cx="965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spc="-8">
                <a:solidFill>
                  <a:schemeClr val="lt1"/>
                </a:solidFill>
                <a:latin typeface="Calibri" panose="020F0502020204030204" pitchFamily="34" charset="0"/>
              </a:rPr>
              <a:t>Trinity atomic test</a:t>
            </a:r>
          </a:p>
        </p:txBody>
      </p:sp>
      <p:sp>
        <p:nvSpPr>
          <p:cNvPr id="78" name="OTLSHAPE_SLM_30346a36095643e49de06b0896823a0d_Date">
            <a:extLst>
              <a:ext uri="{FF2B5EF4-FFF2-40B4-BE49-F238E27FC236}">
                <a16:creationId xmlns:a16="http://schemas.microsoft.com/office/drawing/2014/main" id="{D51518F1-8665-A648-ACA5-1C32F74CF2A5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7922459" y="5821341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Jul 16, 1945</a:t>
            </a:r>
          </a:p>
        </p:txBody>
      </p:sp>
      <p:sp>
        <p:nvSpPr>
          <p:cNvPr id="80" name="OTLSHAPE_SLM_7f8b00bcfff4440e880af1d7e3de2f63_Title">
            <a:extLst>
              <a:ext uri="{FF2B5EF4-FFF2-40B4-BE49-F238E27FC236}">
                <a16:creationId xmlns:a16="http://schemas.microsoft.com/office/drawing/2014/main" id="{2C38EC26-6303-F651-4673-DC48627960DF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9044239" y="5666317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2">
                <a:solidFill>
                  <a:schemeClr val="lt1"/>
                </a:solidFill>
                <a:latin typeface="Calibri" panose="020F0502020204030204" pitchFamily="34" charset="0"/>
              </a:rPr>
              <a:t>Oppenheimer resigns</a:t>
            </a:r>
          </a:p>
        </p:txBody>
      </p:sp>
      <p:sp>
        <p:nvSpPr>
          <p:cNvPr id="81" name="OTLSHAPE_SLM_7f8b00bcfff4440e880af1d7e3de2f63_Date">
            <a:extLst>
              <a:ext uri="{FF2B5EF4-FFF2-40B4-BE49-F238E27FC236}">
                <a16:creationId xmlns:a16="http://schemas.microsoft.com/office/drawing/2014/main" id="{F4BDF35A-E8EC-97F4-E974-F6E281363646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9044239" y="5821341"/>
            <a:ext cx="5334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Oct 1, 1945</a:t>
            </a:r>
          </a:p>
        </p:txBody>
      </p:sp>
      <p:sp>
        <p:nvSpPr>
          <p:cNvPr id="83" name="OTLSHAPE_SLM_79ceda56a95c48b0a142c0cec8341e87_Title">
            <a:extLst>
              <a:ext uri="{FF2B5EF4-FFF2-40B4-BE49-F238E27FC236}">
                <a16:creationId xmlns:a16="http://schemas.microsoft.com/office/drawing/2014/main" id="{44EC73B8-D08C-E397-EB81-E3029F81E8B5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7777922" y="6024372"/>
            <a:ext cx="189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 b="1" spc="-4">
                <a:solidFill>
                  <a:schemeClr val="lt1"/>
                </a:solidFill>
                <a:latin typeface="Calibri" panose="020F0502020204030204" pitchFamily="34" charset="0"/>
              </a:rPr>
              <a:t>Truman signs the Atomic Energy Act</a:t>
            </a:r>
            <a:endParaRPr lang="en-US" sz="1000" b="1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SLM_79ceda56a95c48b0a142c0cec8341e87_Date">
            <a:extLst>
              <a:ext uri="{FF2B5EF4-FFF2-40B4-BE49-F238E27FC236}">
                <a16:creationId xmlns:a16="http://schemas.microsoft.com/office/drawing/2014/main" id="{D5599A1E-01B8-ADCB-82A7-78F3E48ED20F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9116417" y="6179396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Aug 1, 1946</a:t>
            </a:r>
          </a:p>
        </p:txBody>
      </p:sp>
      <p:sp>
        <p:nvSpPr>
          <p:cNvPr id="109" name="OTLSHAPE_SLM_845de12329ba4b08b26e6bfa01c2b9e5_Title">
            <a:extLst>
              <a:ext uri="{FF2B5EF4-FFF2-40B4-BE49-F238E27FC236}">
                <a16:creationId xmlns:a16="http://schemas.microsoft.com/office/drawing/2014/main" id="{F5220A39-1747-CA94-15C0-A5BF6B184FF6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987351" y="4068995"/>
            <a:ext cx="2374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 b="1" spc="-2">
                <a:solidFill>
                  <a:schemeClr val="lt1"/>
                </a:solidFill>
                <a:latin typeface="Calibri" panose="020F0502020204030204" pitchFamily="34" charset="0"/>
              </a:rPr>
              <a:t>US declares war on Japan, Germany and Italy</a:t>
            </a:r>
            <a:endParaRPr lang="en-US" sz="1000" b="1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SLM_845de12329ba4b08b26e6bfa01c2b9e5_Date">
            <a:extLst>
              <a:ext uri="{FF2B5EF4-FFF2-40B4-BE49-F238E27FC236}">
                <a16:creationId xmlns:a16="http://schemas.microsoft.com/office/drawing/2014/main" id="{B0C2EFFD-0CD0-E1A9-1DCA-3312006379BE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3809081" y="4224020"/>
            <a:ext cx="546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 dirty="0">
                <a:solidFill>
                  <a:schemeClr val="lt2"/>
                </a:solidFill>
                <a:latin typeface="Calibri" panose="020F0502020204030204" pitchFamily="34" charset="0"/>
              </a:rPr>
              <a:t>Dec 9, 1941</a:t>
            </a:r>
          </a:p>
        </p:txBody>
      </p:sp>
      <p:sp>
        <p:nvSpPr>
          <p:cNvPr id="112" name="OTLSHAPE_SLM_4d1f99488edb4e3b8f948c49f9caa95f_Title">
            <a:extLst>
              <a:ext uri="{FF2B5EF4-FFF2-40B4-BE49-F238E27FC236}">
                <a16:creationId xmlns:a16="http://schemas.microsoft.com/office/drawing/2014/main" id="{AF931829-8195-C627-7945-3310BBECE3E7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264818" y="5308261"/>
            <a:ext cx="2222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 b="1" spc="-4">
                <a:solidFill>
                  <a:schemeClr val="lt1"/>
                </a:solidFill>
                <a:latin typeface="Calibri" panose="020F0502020204030204" pitchFamily="34" charset="0"/>
              </a:rPr>
              <a:t>Roosevelt approves atomic bomb creation</a:t>
            </a:r>
            <a:endParaRPr lang="en-US" sz="1000" b="1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TLSHAPE_SLM_4d1f99488edb4e3b8f948c49f9caa95f_Date">
            <a:extLst>
              <a:ext uri="{FF2B5EF4-FFF2-40B4-BE49-F238E27FC236}">
                <a16:creationId xmlns:a16="http://schemas.microsoft.com/office/drawing/2014/main" id="{FD370144-0743-CFF9-2632-E529BEBCA503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3903837" y="5463286"/>
            <a:ext cx="584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Jan 19, 1942</a:t>
            </a:r>
          </a:p>
        </p:txBody>
      </p:sp>
      <p:sp>
        <p:nvSpPr>
          <p:cNvPr id="115" name="OTLSHAPE_SLM_68690692d0b3471db6bae508985f0e71_Title">
            <a:extLst>
              <a:ext uri="{FF2B5EF4-FFF2-40B4-BE49-F238E27FC236}">
                <a16:creationId xmlns:a16="http://schemas.microsoft.com/office/drawing/2014/main" id="{CAACAF33-FFE4-9E01-948F-5888EB4E8CD0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8583839" y="3647440"/>
            <a:ext cx="1079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spc="-2">
                <a:solidFill>
                  <a:schemeClr val="lt1"/>
                </a:solidFill>
                <a:latin typeface="Calibri" panose="020F0502020204030204" pitchFamily="34" charset="0"/>
              </a:rPr>
              <a:t>Germany surrenders</a:t>
            </a:r>
          </a:p>
        </p:txBody>
      </p:sp>
      <p:sp>
        <p:nvSpPr>
          <p:cNvPr id="116" name="OTLSHAPE_SLM_68690692d0b3471db6bae508985f0e71_Date">
            <a:extLst>
              <a:ext uri="{FF2B5EF4-FFF2-40B4-BE49-F238E27FC236}">
                <a16:creationId xmlns:a16="http://schemas.microsoft.com/office/drawing/2014/main" id="{D27F5593-7A14-8173-2329-15B45B033141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8583839" y="3802464"/>
            <a:ext cx="584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May 7, 1945</a:t>
            </a:r>
          </a:p>
        </p:txBody>
      </p:sp>
      <p:sp>
        <p:nvSpPr>
          <p:cNvPr id="118" name="OTLSHAPE_SLM_c66934d29f6b4214a51a8edf7ff8b15b_Title">
            <a:extLst>
              <a:ext uri="{FF2B5EF4-FFF2-40B4-BE49-F238E27FC236}">
                <a16:creationId xmlns:a16="http://schemas.microsoft.com/office/drawing/2014/main" id="{891D123D-6487-FA2E-E399-E06508D4848C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2789315" y="3647440"/>
            <a:ext cx="156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spc="-4" dirty="0">
                <a:solidFill>
                  <a:schemeClr val="lt1"/>
                </a:solidFill>
                <a:latin typeface="Calibri" panose="020F0502020204030204" pitchFamily="34" charset="0"/>
              </a:rPr>
              <a:t>Japan’s attack at Pearl Harbor</a:t>
            </a:r>
          </a:p>
        </p:txBody>
      </p:sp>
      <p:sp>
        <p:nvSpPr>
          <p:cNvPr id="119" name="OTLSHAPE_SLM_c66934d29f6b4214a51a8edf7ff8b15b_Date">
            <a:extLst>
              <a:ext uri="{FF2B5EF4-FFF2-40B4-BE49-F238E27FC236}">
                <a16:creationId xmlns:a16="http://schemas.microsoft.com/office/drawing/2014/main" id="{75FED7E6-F157-BAAF-42FE-E375C6CB3BE1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3802817" y="3802464"/>
            <a:ext cx="546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Dec 7, 1941</a:t>
            </a:r>
          </a:p>
        </p:txBody>
      </p:sp>
      <p:sp>
        <p:nvSpPr>
          <p:cNvPr id="121" name="OTLSHAPE_SLM_2bd9d76593694259b8128d2a3b30f76c_Title">
            <a:extLst>
              <a:ext uri="{FF2B5EF4-FFF2-40B4-BE49-F238E27FC236}">
                <a16:creationId xmlns:a16="http://schemas.microsoft.com/office/drawing/2014/main" id="{C9881763-57AD-6C57-4530-84FD7AE7BDC0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6895057" y="3647440"/>
            <a:ext cx="317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spc="-6">
                <a:solidFill>
                  <a:schemeClr val="lt1"/>
                </a:solidFill>
                <a:latin typeface="Calibri" panose="020F0502020204030204" pitchFamily="34" charset="0"/>
              </a:rPr>
              <a:t>D Day</a:t>
            </a:r>
          </a:p>
        </p:txBody>
      </p:sp>
      <p:sp>
        <p:nvSpPr>
          <p:cNvPr id="136" name="OTLSHAPE_SLM_2bd9d76593694259b8128d2a3b30f76c_Date">
            <a:extLst>
              <a:ext uri="{FF2B5EF4-FFF2-40B4-BE49-F238E27FC236}">
                <a16:creationId xmlns:a16="http://schemas.microsoft.com/office/drawing/2014/main" id="{E7E33D6F-80B3-5E7C-877C-4A654628F048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6678099" y="3802464"/>
            <a:ext cx="5334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Jun 6, 1944</a:t>
            </a:r>
          </a:p>
        </p:txBody>
      </p:sp>
      <p:sp>
        <p:nvSpPr>
          <p:cNvPr id="138" name="OTLSHAPE_SLM_225dc8c8cbe1490d90375a89b77c0e82_Title">
            <a:extLst>
              <a:ext uri="{FF2B5EF4-FFF2-40B4-BE49-F238E27FC236}">
                <a16:creationId xmlns:a16="http://schemas.microsoft.com/office/drawing/2014/main" id="{4B6DC7F5-38BF-F113-ABC5-D8803C075668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8878244" y="4490550"/>
            <a:ext cx="977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4" dirty="0">
                <a:solidFill>
                  <a:schemeClr val="lt1"/>
                </a:solidFill>
                <a:latin typeface="Calibri" panose="020F0502020204030204" pitchFamily="34" charset="0"/>
              </a:rPr>
              <a:t>Nagasaki bombing</a:t>
            </a:r>
          </a:p>
        </p:txBody>
      </p:sp>
      <p:sp>
        <p:nvSpPr>
          <p:cNvPr id="139" name="OTLSHAPE_SLM_225dc8c8cbe1490d90375a89b77c0e82_Date">
            <a:extLst>
              <a:ext uri="{FF2B5EF4-FFF2-40B4-BE49-F238E27FC236}">
                <a16:creationId xmlns:a16="http://schemas.microsoft.com/office/drawing/2014/main" id="{51D3270A-7235-BB89-2E8D-335591B2D124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8878244" y="4645575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dirty="0">
                <a:solidFill>
                  <a:schemeClr val="lt2"/>
                </a:solidFill>
                <a:latin typeface="Calibri" panose="020F0502020204030204" pitchFamily="34" charset="0"/>
              </a:rPr>
              <a:t>Aug 9, 1945</a:t>
            </a:r>
          </a:p>
        </p:txBody>
      </p:sp>
      <p:sp>
        <p:nvSpPr>
          <p:cNvPr id="141" name="OTLSHAPE_SLM_e131950bc4d64e0ab570ebdf1dad688e_Title">
            <a:extLst>
              <a:ext uri="{FF2B5EF4-FFF2-40B4-BE49-F238E27FC236}">
                <a16:creationId xmlns:a16="http://schemas.microsoft.com/office/drawing/2014/main" id="{D2034355-9CB9-7800-994E-10C5A8E09D82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7503260" y="4490550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2" dirty="0">
                <a:solidFill>
                  <a:schemeClr val="lt1"/>
                </a:solidFill>
                <a:latin typeface="Calibri" panose="020F0502020204030204" pitchFamily="34" charset="0"/>
              </a:rPr>
              <a:t>Hiroshima bombing</a:t>
            </a:r>
          </a:p>
        </p:txBody>
      </p:sp>
      <p:sp>
        <p:nvSpPr>
          <p:cNvPr id="142" name="OTLSHAPE_SLM_e131950bc4d64e0ab570ebdf1dad688e_Date">
            <a:extLst>
              <a:ext uri="{FF2B5EF4-FFF2-40B4-BE49-F238E27FC236}">
                <a16:creationId xmlns:a16="http://schemas.microsoft.com/office/drawing/2014/main" id="{4641D29C-FDBD-0CAA-5D71-CFFF58B02B00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7988908" y="4645575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 dirty="0">
                <a:solidFill>
                  <a:schemeClr val="lt2"/>
                </a:solidFill>
                <a:latin typeface="Calibri" panose="020F0502020204030204" pitchFamily="34" charset="0"/>
              </a:rPr>
              <a:t>Aug 6, 1945</a:t>
            </a:r>
          </a:p>
        </p:txBody>
      </p:sp>
      <p:sp>
        <p:nvSpPr>
          <p:cNvPr id="144" name="OTLSHAPE_SLM_41684bafa5914f20908971e18b86cb2a_Title">
            <a:extLst>
              <a:ext uri="{FF2B5EF4-FFF2-40B4-BE49-F238E27FC236}">
                <a16:creationId xmlns:a16="http://schemas.microsoft.com/office/drawing/2014/main" id="{100F6CD8-B230-EE5A-C527-C669994B9CA3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8893904" y="4912106"/>
            <a:ext cx="901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2">
                <a:solidFill>
                  <a:schemeClr val="lt1"/>
                </a:solidFill>
                <a:latin typeface="Calibri" panose="020F0502020204030204" pitchFamily="34" charset="0"/>
              </a:rPr>
              <a:t>Japan surrenders</a:t>
            </a:r>
          </a:p>
        </p:txBody>
      </p:sp>
      <p:sp>
        <p:nvSpPr>
          <p:cNvPr id="145" name="OTLSHAPE_SLM_41684bafa5914f20908971e18b86cb2a_Date">
            <a:extLst>
              <a:ext uri="{FF2B5EF4-FFF2-40B4-BE49-F238E27FC236}">
                <a16:creationId xmlns:a16="http://schemas.microsoft.com/office/drawing/2014/main" id="{A300A0A0-E325-9E10-DE5A-DD7C8F0FD7C2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8893904" y="5067130"/>
            <a:ext cx="6096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Aug 14, 1945</a:t>
            </a:r>
          </a:p>
        </p:txBody>
      </p:sp>
      <p:sp>
        <p:nvSpPr>
          <p:cNvPr id="147" name="OTLSHAPE_SLM_fd84318f79ff4477993a3e7701b7ca1f_Title">
            <a:extLst>
              <a:ext uri="{FF2B5EF4-FFF2-40B4-BE49-F238E27FC236}">
                <a16:creationId xmlns:a16="http://schemas.microsoft.com/office/drawing/2014/main" id="{CAE44659-D24C-70CE-8BCD-0246A583A9B8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8834396" y="4068995"/>
            <a:ext cx="1104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spc="-4" dirty="0">
                <a:solidFill>
                  <a:schemeClr val="lt1"/>
                </a:solidFill>
                <a:latin typeface="Calibri" panose="020F0502020204030204" pitchFamily="34" charset="0"/>
              </a:rPr>
              <a:t>Potsdam Declaration</a:t>
            </a:r>
          </a:p>
        </p:txBody>
      </p:sp>
      <p:sp>
        <p:nvSpPr>
          <p:cNvPr id="148" name="OTLSHAPE_SLM_fd84318f79ff4477993a3e7701b7ca1f_Date">
            <a:extLst>
              <a:ext uri="{FF2B5EF4-FFF2-40B4-BE49-F238E27FC236}">
                <a16:creationId xmlns:a16="http://schemas.microsoft.com/office/drawing/2014/main" id="{0DDC3B5A-E826-3A73-FE60-CFEE7FC3993C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8834396" y="4224020"/>
            <a:ext cx="558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dirty="0">
                <a:solidFill>
                  <a:schemeClr val="lt2"/>
                </a:solidFill>
                <a:latin typeface="Calibri" panose="020F0502020204030204" pitchFamily="34" charset="0"/>
              </a:rPr>
              <a:t>Jul 26, 1945</a:t>
            </a:r>
          </a:p>
        </p:txBody>
      </p:sp>
      <p:sp>
        <p:nvSpPr>
          <p:cNvPr id="18" name="OTLSHAPE_T_a4635a436ad14349b251285a933402bd_Shape">
            <a:extLst>
              <a:ext uri="{FF2B5EF4-FFF2-40B4-BE49-F238E27FC236}">
                <a16:creationId xmlns:a16="http://schemas.microsoft.com/office/drawing/2014/main" id="{11D9CF2E-0DD6-DFD7-B416-F5BBA8E23DAA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5114511" y="2376805"/>
            <a:ext cx="5943600" cy="186055"/>
          </a:xfrm>
          <a:prstGeom prst="rect">
            <a:avLst/>
          </a:prstGeom>
          <a:solidFill>
            <a:srgbClr val="FFBA1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TLSHAPE_T_a4635a436ad14349b251285a933402bd_JoinedDate">
            <a:extLst>
              <a:ext uri="{FF2B5EF4-FFF2-40B4-BE49-F238E27FC236}">
                <a16:creationId xmlns:a16="http://schemas.microsoft.com/office/drawing/2014/main" id="{88BA0175-900F-357A-17B3-1ECCBFA3F18E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5114511" y="2237274"/>
            <a:ext cx="558800" cy="139531"/>
          </a:xfrm>
          <a:prstGeom prst="rect">
            <a:avLst/>
          </a:prstGeom>
          <a:solidFill>
            <a:srgbClr val="2B2623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dirty="0">
                <a:solidFill>
                  <a:schemeClr val="lt2"/>
                </a:solidFill>
                <a:latin typeface="Calibri" panose="020F0502020204030204" pitchFamily="34" charset="0"/>
              </a:rPr>
              <a:t>1942 - 1947</a:t>
            </a:r>
          </a:p>
        </p:txBody>
      </p:sp>
      <p:sp>
        <p:nvSpPr>
          <p:cNvPr id="232" name="OTLSHAPE_T_a4635a436ad14349b251285a933402bd_Title">
            <a:extLst>
              <a:ext uri="{FF2B5EF4-FFF2-40B4-BE49-F238E27FC236}">
                <a16:creationId xmlns:a16="http://schemas.microsoft.com/office/drawing/2014/main" id="{6654E31A-082F-F63F-8869-0DA6B53E75EE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7356185" y="2376805"/>
            <a:ext cx="1460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dirty="0">
                <a:solidFill>
                  <a:srgbClr val="2B2623"/>
                </a:solidFill>
                <a:latin typeface="Calibri" panose="020F0502020204030204" pitchFamily="34" charset="0"/>
              </a:rPr>
              <a:t>The Manhattan Project</a:t>
            </a:r>
          </a:p>
        </p:txBody>
      </p:sp>
      <p:sp>
        <p:nvSpPr>
          <p:cNvPr id="1008" name="OTLSHAPE_M_4157eb4dbfa54f4b9d86589db142dfdd_Shape">
            <a:extLst>
              <a:ext uri="{FF2B5EF4-FFF2-40B4-BE49-F238E27FC236}">
                <a16:creationId xmlns:a16="http://schemas.microsoft.com/office/drawing/2014/main" id="{A4E0623C-C612-281C-A6D6-DEC4D52D7611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 rot="16200000">
            <a:off x="1951649" y="2871512"/>
            <a:ext cx="165100" cy="165100"/>
          </a:xfrm>
          <a:prstGeom prst="flowChartMerge">
            <a:avLst/>
          </a:prstGeom>
          <a:solidFill>
            <a:srgbClr val="D6372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TLSHAPE_M_599808858b7649b2b25c691df3fb03a4_Shape">
            <a:extLst>
              <a:ext uri="{FF2B5EF4-FFF2-40B4-BE49-F238E27FC236}">
                <a16:creationId xmlns:a16="http://schemas.microsoft.com/office/drawing/2014/main" id="{186F4FA4-271A-2936-ACF5-EE3FF0D48D50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 rot="5400000">
            <a:off x="8591462" y="2871512"/>
            <a:ext cx="165100" cy="165100"/>
          </a:xfrm>
          <a:prstGeom prst="flowChartMerg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TLSHAPE_M_780de6378b884ee98b95c681223959b1_Shape">
            <a:extLst>
              <a:ext uri="{FF2B5EF4-FFF2-40B4-BE49-F238E27FC236}">
                <a16:creationId xmlns:a16="http://schemas.microsoft.com/office/drawing/2014/main" id="{21291D2D-92AA-2BE4-1A95-78EA30F4B4C1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5003342" y="310134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BA1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TLSHAPE_M_16ab33e4118d4dd5b846ae377a7b6f19_Shape">
            <a:extLst>
              <a:ext uri="{FF2B5EF4-FFF2-40B4-BE49-F238E27FC236}">
                <a16:creationId xmlns:a16="http://schemas.microsoft.com/office/drawing/2014/main" id="{220EEC23-6C07-9530-215E-338714210F26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10935295" y="310134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BA1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OTLSHAPE_M_4157eb4dbfa54f4b9d86589db142dfdd_Title">
            <a:extLst>
              <a:ext uri="{FF2B5EF4-FFF2-40B4-BE49-F238E27FC236}">
                <a16:creationId xmlns:a16="http://schemas.microsoft.com/office/drawing/2014/main" id="{A9FCA073-322A-6175-4F45-5AFC9C5ECC44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2148499" y="2781384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b="1" spc="-4" dirty="0">
                <a:solidFill>
                  <a:srgbClr val="D63722"/>
                </a:solidFill>
                <a:latin typeface="Calibri" panose="020F0502020204030204" pitchFamily="34" charset="0"/>
              </a:rPr>
              <a:t>WWII begins</a:t>
            </a:r>
          </a:p>
        </p:txBody>
      </p:sp>
      <p:sp>
        <p:nvSpPr>
          <p:cNvPr id="826" name="OTLSHAPE_M_4157eb4dbfa54f4b9d86589db142dfdd_Date">
            <a:extLst>
              <a:ext uri="{FF2B5EF4-FFF2-40B4-BE49-F238E27FC236}">
                <a16:creationId xmlns:a16="http://schemas.microsoft.com/office/drawing/2014/main" id="{1AB11353-5021-2477-BD46-D3A67ABE4AF8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2148499" y="2936409"/>
            <a:ext cx="546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dirty="0">
                <a:solidFill>
                  <a:schemeClr val="lt2"/>
                </a:solidFill>
                <a:latin typeface="Calibri" panose="020F0502020204030204" pitchFamily="34" charset="0"/>
              </a:rPr>
              <a:t>Sep 1, 1939</a:t>
            </a:r>
          </a:p>
        </p:txBody>
      </p:sp>
      <p:sp>
        <p:nvSpPr>
          <p:cNvPr id="900" name="OTLSHAPE_M_599808858b7649b2b25c691df3fb03a4_Title">
            <a:extLst>
              <a:ext uri="{FF2B5EF4-FFF2-40B4-BE49-F238E27FC236}">
                <a16:creationId xmlns:a16="http://schemas.microsoft.com/office/drawing/2014/main" id="{C601C33A-CF4C-ADE2-D2B0-DDA0EDA5D4C5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7975808" y="2781384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b="1" spc="-4" dirty="0">
                <a:solidFill>
                  <a:schemeClr val="accent3"/>
                </a:solidFill>
                <a:latin typeface="Calibri" panose="020F0502020204030204" pitchFamily="34" charset="0"/>
              </a:rPr>
              <a:t>WWII ends</a:t>
            </a:r>
          </a:p>
        </p:txBody>
      </p:sp>
      <p:sp>
        <p:nvSpPr>
          <p:cNvPr id="901" name="OTLSHAPE_M_599808858b7649b2b25c691df3fb03a4_Date">
            <a:extLst>
              <a:ext uri="{FF2B5EF4-FFF2-40B4-BE49-F238E27FC236}">
                <a16:creationId xmlns:a16="http://schemas.microsoft.com/office/drawing/2014/main" id="{7F67A0EC-C32D-3516-BD58-1D3CBCE25337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8014162" y="2936409"/>
            <a:ext cx="546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 dirty="0">
                <a:solidFill>
                  <a:schemeClr val="lt2"/>
                </a:solidFill>
                <a:latin typeface="Calibri" panose="020F0502020204030204" pitchFamily="34" charset="0"/>
              </a:rPr>
              <a:t>Sep 2, 1945</a:t>
            </a:r>
          </a:p>
        </p:txBody>
      </p:sp>
      <p:sp>
        <p:nvSpPr>
          <p:cNvPr id="155" name="OTLSHAPE_M_780de6378b884ee98b95c681223959b1_Title">
            <a:extLst>
              <a:ext uri="{FF2B5EF4-FFF2-40B4-BE49-F238E27FC236}">
                <a16:creationId xmlns:a16="http://schemas.microsoft.com/office/drawing/2014/main" id="{A2869BCA-51BD-98EA-CD83-F0989E29C648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4624564" y="2626360"/>
            <a:ext cx="9906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b="1" spc="-6">
                <a:solidFill>
                  <a:srgbClr val="FFBA19"/>
                </a:solidFill>
                <a:latin typeface="Calibri" panose="020F0502020204030204" pitchFamily="34" charset="0"/>
              </a:rPr>
              <a:t>Manhattan Project</a:t>
            </a:r>
          </a:p>
          <a:p>
            <a:pPr algn="ctr"/>
            <a:r>
              <a:rPr lang="en-US" sz="1000" b="1" spc="-6">
                <a:solidFill>
                  <a:srgbClr val="FFBA19"/>
                </a:solidFill>
                <a:latin typeface="Calibri" panose="020F0502020204030204" pitchFamily="34" charset="0"/>
              </a:rPr>
              <a:t>starts</a:t>
            </a:r>
            <a:endParaRPr lang="en-US" sz="1000" b="1" spc="-6" dirty="0">
              <a:solidFill>
                <a:srgbClr val="FFBA19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TLSHAPE_M_780de6378b884ee98b95c681223959b1_Date">
            <a:extLst>
              <a:ext uri="{FF2B5EF4-FFF2-40B4-BE49-F238E27FC236}">
                <a16:creationId xmlns:a16="http://schemas.microsoft.com/office/drawing/2014/main" id="{15FFA2F0-59F0-2AB4-A304-D1C6A1EE4331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4825520" y="2936409"/>
            <a:ext cx="5969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Jun 18, 1942</a:t>
            </a:r>
          </a:p>
        </p:txBody>
      </p:sp>
      <p:sp>
        <p:nvSpPr>
          <p:cNvPr id="158" name="OTLSHAPE_M_16ab33e4118d4dd5b846ae377a7b6f19_Title">
            <a:extLst>
              <a:ext uri="{FF2B5EF4-FFF2-40B4-BE49-F238E27FC236}">
                <a16:creationId xmlns:a16="http://schemas.microsoft.com/office/drawing/2014/main" id="{45426935-5B38-30B3-FF1F-4935A3AD8331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0542167" y="2626360"/>
            <a:ext cx="10160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>
                <a:solidFill>
                  <a:srgbClr val="FFBA19"/>
                </a:solidFill>
                <a:latin typeface="Calibri" panose="020F0502020204030204" pitchFamily="34" charset="0"/>
              </a:rPr>
              <a:t>Manhattan Project ends</a:t>
            </a:r>
          </a:p>
        </p:txBody>
      </p:sp>
      <p:sp>
        <p:nvSpPr>
          <p:cNvPr id="159" name="OTLSHAPE_M_16ab33e4118d4dd5b846ae377a7b6f19_Date">
            <a:extLst>
              <a:ext uri="{FF2B5EF4-FFF2-40B4-BE49-F238E27FC236}">
                <a16:creationId xmlns:a16="http://schemas.microsoft.com/office/drawing/2014/main" id="{BF369711-B885-CF90-3B6F-BB78FA0B1A26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0745769" y="2936409"/>
            <a:ext cx="6096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>
                <a:solidFill>
                  <a:schemeClr val="lt2"/>
                </a:solidFill>
                <a:latin typeface="Calibri" panose="020F0502020204030204" pitchFamily="34" charset="0"/>
              </a:rPr>
              <a:t>Aug 25, 1947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36F0E3-5E38-D69E-5FFC-B0200A83D9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0525" y="303589"/>
            <a:ext cx="37448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pc="600" dirty="0">
                <a:solidFill>
                  <a:schemeClr val="bg1"/>
                </a:solidFill>
              </a:rPr>
              <a:t>MANHATTAN</a:t>
            </a:r>
          </a:p>
          <a:p>
            <a:r>
              <a:rPr lang="en-US" sz="3400" b="1" spc="600" dirty="0">
                <a:solidFill>
                  <a:schemeClr val="bg1"/>
                </a:solidFill>
              </a:rPr>
              <a:t>PROJECT</a:t>
            </a:r>
            <a:endParaRPr lang="en-US" sz="3400" b="1" dirty="0">
              <a:solidFill>
                <a:schemeClr val="bg1"/>
              </a:solidFill>
            </a:endParaRPr>
          </a:p>
          <a:p>
            <a:r>
              <a:rPr lang="en-US" sz="1400" b="1" spc="600" dirty="0">
                <a:solidFill>
                  <a:srgbClr val="F4743A"/>
                </a:solidFill>
              </a:rPr>
              <a:t>TIMELINE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8A82E8-E43A-CB6F-E421-92CA51D9530E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61760" y="5260031"/>
            <a:ext cx="1993476" cy="226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7380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10sIl9taWxlc3RvbmVzIjpbeyIkaWQiOiI1IiwiSWQiOiI2ODY5MDY5Mi1kMGIzLTQ3MWQtYjZiYS1lNTA4OTg1ZjBlNzEiLCJJbmRleCI6MiwiR3JvdXBJZCI6bnVsbCwiVGl0bGUiOiJHZXJtYW55IHN1cnJlbmRlcnMiLCJEYXRlVGltZSI6IjE5NDUtMDUtMDdUMjM6NTk6MDAiLCJQZXJjZW50YWdlQ29tcGxldGUiOm51bGwsIk5vdGUiOm51bGwsIlN0eWxlIjp7IiRpZCI6IjYiLCJUaXRsZVBvc2l0aW9uIjoiUmlnaHQiLCJEYXRlUG9zaXRpb24iOiJSaWdodCIsIlNoYXBlVHlwZSI6MSwiU2hhcGVTaXplIjoxLCJTcGFjaW5nIjoxMCwiU2hhcGVTdHlsZSI6eyIkaWQiOiI3IiwiTWFyZ2luIjp7IiRpZCI6IjgiLCJUb3AiOjAuMCwiTGVmdCI6MC4wLCJSaWdodCI6MC4wLCJCb3R0b20iOjAuMH0sIlBhZGRpbmciOnsiJGlkIjoiOSIsIlRvcCI6MC4wLCJMZWZ0IjowLjAsIlJpZ2h0IjowLjAsIkJvdHRvbSI6MC4wfSwiQmFja2dyb3VuZCI6eyIkaWQiOiIxMCIsIkNvbG9yIjp7IiRpZCI6IjExIiwiQSI6MjU1LCJSIjoyNDQsIkciOjExNiwiQiI6NTh9fSwiSXNWaXNpYmxlIjp0cnVlLCJXaWR0aCI6MTguMCwiSGVpZ2h0IjoyMC4wLCJCb3JkZXJTdHlsZSI6eyIkaWQiOiIxMiIsIkxpbmVDb2xvciI6eyIkaWQiOiIxMyIsIiR0eXBlIjoiTkxSRS5Db21tb24uRG9tLlNvbGlkQ29sb3JCcnVzaCwgTkxSRS5Db21tb24iLCJDb2xvciI6eyIkaWQiOiIxNCIsIkEiOjI1NSwiUiI6MjMsIkciOjQ0LCJCIjo4MX19LCJMaW5lV2VpZ2h0IjowLjAsIkxpbmVUeXBlIjowLCJQYXJlbnRTdHlsZSI6bnVsbH0sIlBhcmVudFN0eWxlIjpudWxsfSwiVGl0bGVTdHlsZSI6eyIkaWQiOiIxNSIsIkZvbnRTZXR0aW5ncyI6eyIkaWQiOiIxNiIsIkZvbnRTaXplIjoxMCwiRm9udE5hbWUiOiJDYWxpYnJpIiwiSXNCb2xkIjp0cnVlLCJJc0l0YWxpYyI6ZmFsc2UsIklzVW5kZXJsaW5lZCI6ZmFsc2UsIlBhcmVudFN0eWxlIjpudWxsfSwiQXV0b1NpemUiOjIsIkZvcmVncm91bmQiOnsiJGlkIjoiMTciLCJDb2xvciI6eyIkaWQiOiIxOCIsIkEiOjI1NSwiUiI6MjU1LCJHIjoyNTUsIkIiOjI1NX19LCJNYXhXaWR0aCI6ODQuNzksIk1heEhlaWdodCI6IkluZmluaXR5IiwiU21hcnRGb3JlZ3JvdW5kSXNBY3RpdmUiOmZhbHNlLCJIb3Jpem9udGFsQWxpZ25tZW50IjowLCJWZXJ0aWNhbEFsaWdubWVudCI6MCwiU21hcnRGb3JlZ3JvdW5kIjpudWxsLCJCYWNrZ3JvdW5kRmlsbFR5cGUiOjAsIk1hcmdpbiI6eyIkaWQiOiIxOSIsIlRvcCI6MC4wLCJMZWZ0IjowLjAsIlJpZ2h0IjowLjAsIkJvdHRvbSI6MC4wfSwiUGFkZGluZyI6eyIkaWQiOiIyMCIsIlRvcCI6MC4wLCJMZWZ0IjowLjAsIlJpZ2h0IjowLjAsIkJvdHRvbSI6MC4wfSwiQmFja2dyb3VuZCI6eyIkaWQiOiIyMSIsIkNvbG9yIjp7IiRpZCI6IjIyIiwiQSI6MCwiUiI6MjU1LCJHIjoyNTUsIkIiOjI1NX19LCJJc1Zpc2libGUiOnRydWUsIldpZHRoIjowLjAsIkhlaWdodCI6MC4wLCJCb3JkZXJTdHlsZSI6bnVsbCwiUGFyZW50U3R5bGUiOm51bGx9LCJEYXRlU3R5bGUiOnsiJGlkIjoiMjMiLCJGb250U2V0dGluZ3MiOnsiJGlkIjoiMjQiLCJGb250U2l6ZSI6OSwiRm9udE5hbWUiOiJDYWxpYnJpIiwiSXNCb2xkIjpmYWxzZSwiSXNJdGFsaWMiOmZhbHNlLCJJc1VuZGVybGluZWQiOmZhbHNlLCJQYXJlbnRTdHlsZSI6bnVsbH0sIkF1dG9TaXplIjowLCJGb3JlZ3JvdW5kIjp7IiRpZCI6IjI1IiwiQ29sb3IiOnsiJGlkIjoiMjY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GlkIjoiMjciLCJUb3AiOjAuMCwiTGVmdCI6MC4wLCJSaWdodCI6MC4wLCJCb3R0b20iOjAuMH0sIlBhZGRpbmciOnsiJGlkIjoiMjgiLCJUb3AiOjAuMCwiTGVmdCI6MC4wLCJSaWdodCI6MC4wLCJCb3R0b20iOjAuMH0sIkJhY2tncm91bmQiOnsiJGlkIjoiMjkiLCJDb2xvciI6eyIkaWQiOiIzMCIsIkEiOjAsIlIiOjI1NSwiRyI6MjU1LCJCIjoyNTV9fSwiSXNWaXNpYmxlIjp0cnVlLCJXaWR0aCI6MC4wLCJIZWlnaHQiOjAuMCwiQm9yZGVyU3R5bGUiOm51bGwsIlBhcmVudFN0eWxlIjpudWxsfSwiRGF0ZUZvcm1hdCI6eyIkaWQiOiIzM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MyIiwiRGF0ZVBhcnRJc1Zpc2libGUiOnRydWUsIlRpbWVQYXJ0SXNWaXNpYmxlIjpmYWxzZX19LCJXZWVrTnVtYmVyaW5nIjp7IiRpZCI6IjMzIiwiRm9ybWF0IjowLCJJc1Zpc2libGUiOmZhbHNlLCJMYXN0S25vd25WaXNpYmlsaXR5U3RhdGUiOmZhbHNlfSwiSXNWaXNpYmxlIjp0cnVlLCJQYXJlbnRTdHlsZSI6bnVsbH0sIkh5cGVybGluayI6bnVsbCwiSW1wb3J0SWQiOm51bGx9LHsiJGlkIjoiMzQiLCJJZCI6IjJiZDlkNzY1LTkzNjktNDI1OS1iODEyLThkMmEzYjMwZjc2YyIsIkluZGV4IjoxLCJHcm91cElkIjpudWxsLCJUaXRsZSI6IkQgRGF5IiwiRGF0ZVRpbWUiOiIxOTQ0LTA2LTA2VDIzOjU5OjAwIiwiUGVyY2VudGFnZUNvbXBsZXRlIjpudWxsLCJOb3RlIjpudWxsLCJTdHlsZSI6eyIkaWQiOiIzNSIsIlRpdGxlUG9zaXRpb24iOiJMZWZ0IiwiRGF0ZVBvc2l0aW9uIjoiTGVmdCIsIlNoYXBlVHlwZSI6MSwiU2hhcGVTaXplIjoxLCJTcGFjaW5nIjoxMCwiU2hhcGVTdHlsZSI6eyIkaWQiOiIzNiIsIk1hcmdpbiI6eyIkcmVmIjoiOCJ9LCJQYWRkaW5nIjp7IiRyZWYiOiI5In0sIkJhY2tncm91bmQiOnsiJGlkIjoiMzciLCJDb2xvciI6eyIkaWQiOiIzOCIsIkEiOjI1NSwiUiI6MjQ0LCJHIjoxMTYsIkIiOjU4fX0sIklzVmlzaWJsZSI6dHJ1ZSwiV2lkdGgiOjE4LjAsIkhlaWdodCI6MjAuMCwiQm9yZGVyU3R5bGUiOnsiJGlkIjoiMzkiLCJMaW5lQ29sb3IiOnsiJGlkIjoiNDAiLCIkdHlwZSI6Ik5MUkUuQ29tbW9uLkRvbS5Tb2xpZENvbG9yQnJ1c2gsIE5MUkUuQ29tbW9uIiwiQ29sb3IiOnsiJGlkIjoiNDEiLCJBIjoyNTUsIlIiOjIzLCJHIjo0NCwiQiI6ODF9fSwiTGluZVdlaWdodCI6MC4wLCJMaW5lVHlwZSI6MCwiUGFyZW50U3R5bGUiOm51bGx9LCJQYXJlbnRTdHlsZSI6bnVsbH0sIlRpdGxlU3R5bGUiOnsiJGlkIjoiNDIiLCJGb250U2V0dGluZ3MiOnsiJGlkIjoiNDMiLCJGb250U2l6ZSI6MTAsIkZvbnROYW1lIjoiQ2FsaWJyaSIsIklzQm9sZCI6dHJ1ZSwiSXNJdGFsaWMiOmZhbHNlLCJJc1VuZGVybGluZWQiOmZhbHNlLCJQYXJlbnRTdHlsZSI6bnVsbH0sIkF1dG9TaXplIjoyLCJGb3JlZ3JvdW5kIjp7IiRpZCI6IjQ0IiwiQ29sb3IiOnsiJGlkIjoiNDUiLCJBIjoyNTUsIlIiOjI1NSwiRyI6MjU1LCJCIjoyNTV9fSwiTWF4V2lkdGgiOjI3LjEyLCJNYXhIZWlnaHQiOiJJbmZpbml0eSIsIlNtYXJ0Rm9yZWdyb3VuZElzQWN0aXZlIjpmYWxzZSwiSG9yaXpvbnRhbEFsaWdubWVudCI6MiwiVmVydGljYWxBbGlnbm1lbnQiOjAsIlNtYXJ0Rm9yZWdyb3VuZCI6bnVsbCwiQmFja2dyb3VuZEZpbGxUeXBlIjowLCJNYXJnaW4iOnsiJHJlZiI6IjE5In0sIlBhZGRpbmciOnsiJHJlZiI6IjIwIn0sIkJhY2tncm91bmQiOnsiJGlkIjoiNDYiLCJDb2xvciI6eyIkaWQiOiI0NyIsIkEiOjAsIlIiOjI1NSwiRyI6MjU1LCJCIjoyNTV9fSwiSXNWaXNpYmxlIjp0cnVlLCJXaWR0aCI6MC4wLCJIZWlnaHQiOjAuMCwiQm9yZGVyU3R5bGUiOm51bGwsIlBhcmVudFN0eWxlIjpudWxsfSwiRGF0ZVN0eWxlIjp7IiRpZCI6IjQ4IiwiRm9udFNldHRpbmdzIjp7IiRpZCI6IjQ5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NTAiLCJDb2xvciI6eyIkaWQiOiI1MSIsIkEiOjAsIlIiOjI1NSwiRyI6MjU1LCJCIjoyNTV9fSwiSXNWaXNpYmxlIjp0cnVlLCJXaWR0aCI6MC4wLCJIZWlnaHQiOjAuMCwiQm9yZGVyU3R5bGUiOm51bGwsIlBhcmVudFN0eWxlIjpudWxsfSwiRGF0ZUZvcm1hdCI6eyIkaWQiOiI1Mi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UzIiwiRGF0ZVBhcnRJc1Zpc2libGUiOnRydWUsIlRpbWVQYXJ0SXNWaXNpYmxlIjpmYWxzZX19LCJXZWVrTnVtYmVyaW5nIjp7IiRpZCI6IjU0IiwiRm9ybWF0IjowLCJJc1Zpc2libGUiOmZhbHNlLCJMYXN0S25vd25WaXNpYmlsaXR5U3RhdGUiOmZhbHNlfSwiSXNWaXNpYmxlIjp0cnVlLCJQYXJlbnRTdHlsZSI6bnVsbH0sIkh5cGVybGluayI6bnVsbCwiSW1wb3J0SWQiOm51bGx9LHsiJGlkIjoiNTUiLCJJZCI6ImM2NjkzNGQyLTlmNmItNDIxNC1hNTFhLThlZGY3ZmY4YjE1YiIsIkluZGV4IjowLCJHcm91cElkIjpudWxsLCJUaXRsZSI6IkphcGFu4oCZcyBhdHRhY2sgYXQgUGVhcmwgSGFyYm9yIiwiRGF0ZVRpbWUiOiIxOTQxLTEyLTA3VDIzOjU5OjAwIiwiUGVyY2VudGFnZUNvbXBsZXRlIjpudWxsLCJOb3RlIjpudWxsLCJTdHlsZSI6eyIkaWQiOiI1NiIsIlRpdGxlUG9zaXRpb24iOiJMZWZ0IiwiRGF0ZVBvc2l0aW9uIjoiTGVmdCIsIlNoYXBlVHlwZSI6MSwiU2hhcGVTaXplIjoxLCJTcGFjaW5nIjoxMCwiU2hhcGVTdHlsZSI6eyIkaWQiOiI1NyIsIk1hcmdpbiI6eyIkcmVmIjoiOCJ9LCJQYWRkaW5nIjp7IiRyZWYiOiI5In0sIkJhY2tncm91bmQiOnsiJGlkIjoiNTgiLCJDb2xvciI6eyIkaWQiOiI1OSIsIkEiOjI1NSwiUiI6MjQ0LCJHIjoxMTYsIkIiOjU4fX0sIklzVmlzaWJsZSI6dHJ1ZSwiV2lkdGgiOjE4LjAsIkhlaWdodCI6MjAuMCwiQm9yZGVyU3R5bGUiOnsiJGlkIjoiNjAiLCJMaW5lQ29sb3IiOnsiJGlkIjoiNjEiLCIkdHlwZSI6Ik5MUkUuQ29tbW9uLkRvbS5Tb2xpZENvbG9yQnJ1c2gsIE5MUkUuQ29tbW9uIiwiQ29sb3IiOnsiJGlkIjoiNjIiLCJBIjoyNTUsIlIiOjIzLCJHIjo0NCwiQiI6ODF9fSwiTGluZVdlaWdodCI6MC4wLCJMaW5lVHlwZSI6MCwiUGFyZW50U3R5bGUiOm51bGx9LCJQYXJlbnRTdHlsZSI6bnVsbH0sIlRpdGxlU3R5bGUiOnsiJGlkIjoiNjMiLCJGb250U2V0dGluZ3MiOnsiJGlkIjoiNjQiLCJGb250U2l6ZSI6MTAsIkZvbnROYW1lIjoiQ2FsaWJyaSIsIklzQm9sZCI6dHJ1ZSwiSXNJdGFsaWMiOmZhbHNlLCJJc1VuZGVybGluZWQiOmZhbHNlLCJQYXJlbnRTdHlsZSI6bnVsbH0sIkF1dG9TaXplIjoyLCJGb3JlZ3JvdW5kIjp7IiRpZCI6IjY1IiwiQ29sb3IiOnsiJGlkIjoiNjYiLCJBIjoyNTUsIlIiOjI1NSwiRyI6MjU1LCJCIjoyNTV9fSwiTWF4V2lkdGgiOjEyMi43MzY2NjY2NjY2NjY2OC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Y3IiwiQ29sb3IiOnsiJGlkIjoiNjgiLCJBIjowLCJSIjoyNTUsIkciOjI1NSwiQiI6MjU1fX0sIklzVmlzaWJsZSI6dHJ1ZSwiV2lkdGgiOjAuMCwiSGVpZ2h0IjowLjAsIkJvcmRlclN0eWxlIjpudWxsLCJQYXJlbnRTdHlsZSI6bnVsbH0sIkRhdGVTdHlsZSI6eyIkaWQiOiI2OSIsIkZvbnRTZXR0aW5ncyI6eyIkaWQiOiI3MC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cxIiwiQ29sb3IiOnsiJGlkIjoiNzIiLCJBIjowLCJSIjoyNTUsIkciOjI1NSwiQiI6MjU1fX0sIklzVmlzaWJsZSI6dHJ1ZSwiV2lkdGgiOjAuMCwiSGVpZ2h0IjowLjAsIkJvcmRlclN0eWxlIjpudWxsLCJQYXJlbnRTdHlsZSI6bnVsbH0sIkRhdGVGb3JtYXQiOnsiJGlkIjoiNzM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3NCIsIkRhdGVQYXJ0SXNWaXNpYmxlIjp0cnVlLCJUaW1lUGFydElzVmlzaWJsZSI6ZmFsc2V9fSwiV2Vla051bWJlcmluZyI6eyIkaWQiOiI3NSIsIkZvcm1hdCI6MCwiSXNWaXNpYmxlIjpmYWxzZSwiTGFzdEtub3duVmlzaWJpbGl0eVN0YXRlIjpmYWxzZX0sIklzVmlzaWJsZSI6dHJ1ZSwiUGFyZW50U3R5bGUiOm51bGx9LCJIeXBlcmxpbmsiOm51bGwsIkltcG9ydElkIjpudWxsfV0sIklkIjoiZDg0NmUzNWUtMTQ1OS00NmQxLTg3ZGEtYTdhNTkwOTk1MWI4IiwiSXNTaW5nbGVJdGVtUm93IjpmYWxzZX0seyIkaWQiOiI3NiIsIl90YXNrcyI6W10sIl9taWxlc3RvbmVzIjpbeyIkaWQiOiI3NyIsIklkIjoiZmQ4NDMxOGYtNzlmZi00NDc3LTk5M2EtM2U3NzAxYjdjYTFmIiwiSW5kZXgiOjQsIkdyb3VwSWQiOm51bGwsIlRpdGxlIjoiUG90c2RhbSBEZWNsYXJhdGlvbiIsIkRhdGVUaW1lIjoiMTk0NS0wNy0yNlQyMzo1OTowMCIsIlBlcmNlbnRhZ2VDb21wbGV0ZSI6bnVsbCwiTm90ZSI6bnVsbCwiU3R5bGUiOnsiJGlkIjoiNzgiLCJUaXRsZVBvc2l0aW9uIjoiUmlnaHQiLCJEYXRlUG9zaXRpb24iOiJSaWdodCIsIlNoYXBlVHlwZSI6MSwiU2hhcGVTaXplIjoxLCJTcGFjaW5nIjoxMCwiU2hhcGVTdHlsZSI6eyIkaWQiOiI3OSIsIk1hcmdpbiI6eyIkcmVmIjoiOCJ9LCJQYWRkaW5nIjp7IiRyZWYiOiI5In0sIkJhY2tncm91bmQiOnsiJGlkIjoiODAiLCJDb2xvciI6eyIkaWQiOiI4MSIsIkEiOjI1NSwiUiI6MjQ0LCJHIjoxMTYsIkIiOjU4fX0sIklzVmlzaWJsZSI6dHJ1ZSwiV2lkdGgiOjE4LjAsIkhlaWdodCI6MjAuMCwiQm9yZGVyU3R5bGUiOnsiJGlkIjoiODIiLCJMaW5lQ29sb3IiOnsiJGlkIjoiODMiLCIkdHlwZSI6Ik5MUkUuQ29tbW9uLkRvbS5Tb2xpZENvbG9yQnJ1c2gsIE5MUkUuQ29tbW9uIiwiQ29sb3IiOnsiJGlkIjoiODQiLCJBIjoyNTUsIlIiOjIzLCJHIjo0NCwiQiI6ODF9fSwiTGluZVdlaWdodCI6MC4wLCJMaW5lVHlwZSI6MCwiUGFyZW50U3R5bGUiOm51bGx9LCJQYXJlbnRTdHlsZSI6bnVsbH0sIlRpdGxlU3R5bGUiOnsiJGlkIjoiODUiLCJGb250U2V0dGluZ3MiOnsiJGlkIjoiODYiLCJGb250U2l6ZSI6MTAsIkZvbnROYW1lIjoiQ2FsaWJyaSIsIklzQm9sZCI6dHJ1ZSwiSXNJdGFsaWMiOmZhbHNlLCJJc1VuZGVybGluZWQiOmZhbHNlLCJQYXJlbnRTdHlsZSI6bnVsbH0sIkF1dG9TaXplIjoyLCJGb3JlZ3JvdW5kIjp7IiRpZCI6Ijg3IiwiQ29sb3IiOnsiJGlkIjoiODgiLCJBIjoyNTUsIlIiOjI1NSwiRyI6MjU1LCJCIjoyNTV9fSwiTWF4V2lkdGgiOjg2LjM3NjY2NjY2NjY2NjY2NS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g5IiwiQ29sb3IiOnsiJGlkIjoiOTAiLCJBIjowLCJSIjoyNTUsIkciOjI1NSwiQiI6MjU1fX0sIklzVmlzaWJsZSI6dHJ1ZSwiV2lkdGgiOjAuMCwiSGVpZ2h0IjowLjAsIkJvcmRlclN0eWxlIjpudWxsLCJQYXJlbnRTdHlsZSI6bnVsbH0sIkRhdGVTdHlsZSI6eyIkaWQiOiI5MSIsIkZvbnRTZXR0aW5ncyI6eyIkaWQiOiI5Mi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kzIiwiQ29sb3IiOnsiJGlkIjoiOTQiLCJBIjowLCJSIjoyNTUsIkciOjI1NSwiQiI6MjU1fX0sIklzVmlzaWJsZSI6dHJ1ZSwiV2lkdGgiOjAuMCwiSGVpZ2h0IjowLjAsIkJvcmRlclN0eWxlIjpudWxsLCJQYXJlbnRTdHlsZSI6bnVsbH0sIkRhdGVGb3JtYXQiOnsiJGlkIjoiOTU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5NiIsIkRhdGVQYXJ0SXNWaXNpYmxlIjp0cnVlLCJUaW1lUGFydElzVmlzaWJsZSI6ZmFsc2V9fSwiV2Vla051bWJlcmluZyI6eyIkaWQiOiI5NyIsIkZvcm1hdCI6MCwiSXNWaXNpYmxlIjpmYWxzZSwiTGFzdEtub3duVmlzaWJpbGl0eVN0YXRlIjpmYWxzZX0sIklzVmlzaWJsZSI6dHJ1ZSwiUGFyZW50U3R5bGUiOm51bGx9LCJIeXBlcmxpbmsiOm51bGwsIkltcG9ydElkIjpudWxsfSx7IiRpZCI6Ijk4IiwiSWQiOiI4NDVkZTEyMy0yOWJhLTRiMDgtYjI2ZS02YmZhMDFjMmI5ZTUiLCJJbmRleCI6MywiR3JvdXBJZCI6bnVsbCwiVGl0bGUiOiJVUyBkZWNsYXJlcyB3YXIgb24gSmFwYW4sIEdlcm1hbnkgYW5kIEl0YWx5IiwiRGF0ZVRpbWUiOiIxOTQxLTEyLTA5VDIzOjU5OjAwIiwiUGVyY2VudGFnZUNvbXBsZXRlIjpudWxsLCJOb3RlIjpudWxsLCJTdHlsZSI6eyIkaWQiOiI5OSIsIlRpdGxlUG9zaXRpb24iOiJMZWZ0IiwiRGF0ZVBvc2l0aW9uIjoiTGVmdCIsIlNoYXBlVHlwZSI6MSwiU2hhcGVTaXplIjoxLCJTcGFjaW5nIjoxMCwiU2hhcGVTdHlsZSI6eyIkaWQiOiIxMDAiLCJNYXJnaW4iOnsiJHJlZiI6IjgifSwiUGFkZGluZyI6eyIkcmVmIjoiOSJ9LCJCYWNrZ3JvdW5kIjp7IiRpZCI6IjEwMSIsIkNvbG9yIjp7IiRpZCI6IjEwMiIsIkEiOjI1NSwiUiI6MjQ0LCJHIjoxMTYsIkIiOjU4fX0sIklzVmlzaWJsZSI6dHJ1ZSwiV2lkdGgiOjE4LjAsIkhlaWdodCI6MjAuMCwiQm9yZGVyU3R5bGUiOnsiJGlkIjoiMTAzIiwiTGluZUNvbG9yIjp7IiRpZCI6IjEwNCIsIiR0eXBlIjoiTkxSRS5Db21tb24uRG9tLlNvbGlkQ29sb3JCcnVzaCwgTkxSRS5Db21tb24iLCJDb2xvciI6eyIkaWQiOiIxMDUiLCJBIjoyNTUsIlIiOjIzLCJHIjo0NCwiQiI6ODF9fSwiTGluZVdlaWdodCI6MC4wLCJMaW5lVHlwZSI6MCwiUGFyZW50U3R5bGUiOm51bGx9LCJQYXJlbnRTdHlsZSI6bnVsbH0sIlRpdGxlU3R5bGUiOnsiJGlkIjoiMTA2IiwiRm9udFNldHRpbmdzIjp7IiRpZCI6IjEwNyIsIkZvbnRTaXplIjoxMCwiRm9udE5hbWUiOiJDYWxpYnJpIiwiSXNCb2xkIjp0cnVlLCJJc0l0YWxpYyI6ZmFsc2UsIklzVW5kZXJsaW5lZCI6ZmFsc2UsIlBhcmVudFN0eWxlIjpudWxsfSwiQXV0b1NpemUiOjIsIkZvcmVncm91bmQiOnsiJGlkIjoiMTA4IiwiQ29sb3IiOnsiJGlkIjoiMTA5IiwiQSI6MjU1LCJSIjoyNTUsIkciOjI1NSwiQiI6MjU1fX0sIk1heFdpZHRoIjoxOTYuNDM1ODYzMjg0MDAyOTIsIk1heEhlaWdodCI6IkluZmluaXR5IiwiU21hcnRGb3JlZ3JvdW5kSXNBY3RpdmUiOmZhbHNlLCJIb3Jpem9udGFsQWxpZ25tZW50IjoyLCJWZXJ0aWNhbEFsaWdubWVudCI6MCwiU21hcnRGb3JlZ3JvdW5kIjpudWxsLCJCYWNrZ3JvdW5kRmlsbFR5cGUiOjAsIk1hcmdpbiI6eyIkcmVmIjoiMTkifSwiUGFkZGluZyI6eyIkcmVmIjoiMjAifSwiQmFja2dyb3VuZCI6eyIkaWQiOiIxMTAiLCJDb2xvciI6eyIkaWQiOiIxMTEiLCJBIjowLCJSIjoyNTUsIkciOjI1NSwiQiI6MjU1fX0sIklzVmlzaWJsZSI6dHJ1ZSwiV2lkdGgiOjAuMCwiSGVpZ2h0IjowLjAsIkJvcmRlclN0eWxlIjpudWxsLCJQYXJlbnRTdHlsZSI6bnVsbH0sIkRhdGVTdHlsZSI6eyIkaWQiOiIxMTIiLCJGb250U2V0dGluZ3MiOnsiJGlkIjoiMTEz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MTE0IiwiQ29sb3IiOnsiJGlkIjoiMTE1IiwiQSI6MCwiUiI6MjU1LCJHIjoyNTUsIkIiOjI1NX19LCJJc1Zpc2libGUiOnRydWUsIldpZHRoIjowLjAsIkhlaWdodCI6MC4wLCJCb3JkZXJTdHlsZSI6bnVsbCwiUGFyZW50U3R5bGUiOm51bGx9LCJEYXRlRm9ybWF0Ijp7IiRpZCI6IjExNi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xNyIsIkRhdGVQYXJ0SXNWaXNpYmxlIjp0cnVlLCJUaW1lUGFydElzVmlzaWJsZSI6ZmFsc2V9fSwiV2Vla051bWJlcmluZyI6eyIkaWQiOiIxMTgiLCJGb3JtYXQiOjAsIklzVmlzaWJsZSI6ZmFsc2UsIkxhc3RLbm93blZpc2liaWxpdHlTdGF0ZSI6ZmFsc2V9LCJJc1Zpc2libGUiOnRydWUsIlBhcmVudFN0eWxlIjpudWxsfSwiSHlwZXJsaW5rIjpudWxsLCJJbXBvcnRJZCI6bnVsbH1dLCJJZCI6ImVhODIwYzMzLWQyNGItNGMyMS1hNjAwLTJlZjc3MDhkODFkOSIsIklzU2luZ2xlSXRlbVJvdyI6ZmFsc2V9LHsiJGlkIjoiMTE5IiwiX3Rhc2tzIjpbXSwiX21pbGVzdG9uZXMiOlt7IiRpZCI6IjEyMCIsIklkIjoiZTEzMTk1MGItYzRkNi00ZTBhLWI1NzAtZWJkZjFkYWQ2ODhlIiwiSW5kZXgiOjUsIkdyb3VwSWQiOm51bGwsIlRpdGxlIjoiSGlyb3NoaW1hIGJvbWJpbmciLCJEYXRlVGltZSI6IjE5NDUtMDgtMDZUMjM6NTk6MDAiLCJQZXJjZW50YWdlQ29tcGxldGUiOm51bGwsIk5vdGUiOm51bGwsIlN0eWxlIjp7IiRpZCI6IjEyMSIsIlRpdGxlUG9zaXRpb24iOiJMZWZ0IiwiRGF0ZVBvc2l0aW9uIjoiTGVmdCIsIlNoYXBlVHlwZSI6MiwiU2hhcGVTaXplIjoyLCJTcGFjaW5nIjoxMCwiU2hhcGVTdHlsZSI6eyIkaWQiOiIxMjIiLCJNYXJnaW4iOnsiJHJlZiI6IjgifSwiUGFkZGluZyI6eyIkcmVmIjoiOSJ9LCJCYWNrZ3JvdW5kIjp7IiRpZCI6IjEyMyIsIkNvbG9yIjp7IiRpZCI6IjEyNCIsIkEiOjI1NSwiUiI6MjE0LCJHIjo1NSwiQiI6MzR9fSwiSXNWaXNpYmxlIjp0cnVlLCJXaWR0aCI6MTguMCwiSGVpZ2h0IjoxOC4wLCJCb3JkZXJTdHlsZSI6eyIkaWQiOiIxMjUiLCJMaW5lQ29sb3IiOnsiJGlkIjoiMTI2IiwiJHR5cGUiOiJOTFJFLkNvbW1vbi5Eb20uU29saWRDb2xvckJydXNoLCBOTFJFLkNvbW1vbiIsIkNvbG9yIjp7IiRpZCI6IjEyNyIsIkEiOjI1NSwiUiI6NjQsIkciOjY0LCJCIjo2NH19LCJMaW5lV2VpZ2h0IjoxLjMzMzMzMzM3LCJMaW5lVHlwZSI6MCwiUGFyZW50U3R5bGUiOm51bGx9LCJQYXJlbnRTdHlsZSI6bnVsbH0sIlRpdGxlU3R5bGUiOnsiJGlkIjoiMTI4IiwiRm9udFNldHRpbmdzIjp7IiRpZCI6IjEyOSIsIkZvbnRTaXplIjoxMCwiRm9udE5hbWUiOiJDYWxpYnJpIiwiSXNCb2xkIjp0cnVlLCJJc0l0YWxpYyI6ZmFsc2UsIklzVW5kZXJsaW5lZCI6ZmFsc2UsIlBhcmVudFN0eWxlIjpudWxsfSwiQXV0b1NpemUiOjAsIkZvcmVncm91bmQiOnsiJGlkIjoiMTMwIiwiQ29sb3IiOnsiJGlkIjoiMTMxIiwiQSI6MjU1LCJSIjoyNTUsIkciOjI1NSwiQiI6MjU1fX0sIk1heFdpZHRoIjoyMDAuMC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EzMiIsIkNvbG9yIjp7IiRpZCI6IjEzMyIsIkEiOjAsIlIiOjI1NSwiRyI6MjU1LCJCIjoyNTV9fSwiSXNWaXNpYmxlIjp0cnVlLCJXaWR0aCI6MC4wLCJIZWlnaHQiOjAuMCwiQm9yZGVyU3R5bGUiOm51bGwsIlBhcmVudFN0eWxlIjpudWxsfSwiRGF0ZVN0eWxlIjp7IiRpZCI6IjEzNCIsIkZvbnRTZXR0aW5ncyI6eyIkaWQiOiIxMzU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xMzYiLCJDb2xvciI6eyIkaWQiOiIxMzciLCJBIjowLCJSIjoyNTUsIkciOjI1NSwiQiI6MjU1fX0sIklzVmlzaWJsZSI6dHJ1ZSwiV2lkdGgiOjAuMCwiSGVpZ2h0IjowLjAsIkJvcmRlclN0eWxlIjpudWxsLCJQYXJlbnRTdHlsZSI6bnVsbH0sIkRhdGVGb3JtYXQiOnsiJGlkIjoiMTM4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M5IiwiRGF0ZVBhcnRJc1Zpc2libGUiOnRydWUsIlRpbWVQYXJ0SXNWaXNpYmxlIjpmYWxzZX19LCJXZWVrTnVtYmVyaW5nIjp7IiRpZCI6IjE0MCIsIkZvcm1hdCI6MCwiSXNWaXNpYmxlIjpmYWxzZSwiTGFzdEtub3duVmlzaWJpbGl0eVN0YXRlIjpmYWxzZX0sIklzVmlzaWJsZSI6dHJ1ZSwiUGFyZW50U3R5bGUiOm51bGx9LCJIeXBlcmxpbmsiOm51bGwsIkltcG9ydElkIjpudWxsfSx7IiRpZCI6IjE0MSIsIklkIjoiMjI1ZGM4YzgtY2JlMS00OTBkLTkwMzctNWE4OWI3N2MwZTgyIiwiSW5kZXgiOjYsIkdyb3VwSWQiOm51bGwsIlRpdGxlIjoiTmFnYXNha2kgYm9tYmluZyIsIkRhdGVUaW1lIjoiMTk0NS0wOC0wOVQyMzo1OTowMCIsIlBlcmNlbnRhZ2VDb21wbGV0ZSI6bnVsbCwiTm90ZSI6bnVsbCwiU3R5bGUiOnsiJGlkIjoiMTQyIiwiVGl0bGVQb3NpdGlvbiI6IlJpZ2h0IiwiRGF0ZVBvc2l0aW9uIjoiUmlnaHQiLCJTaGFwZVR5cGUiOjE4LCJTaGFwZVNpemUiOjIsIlNwYWNpbmciOjEwLCJTaGFwZVN0eWxlIjp7IiRpZCI6IjE0MyIsIk1hcmdpbiI6eyIkcmVmIjoiOCJ9LCJQYWRkaW5nIjp7IiRyZWYiOiI5In0sIkJhY2tncm91bmQiOnsiJGlkIjoiMTQ0IiwiQ29sb3IiOnsiJGlkIjoiMTQ1IiwiQSI6MjU1LCJSIjoyMTQsIkciOjU1LCJCIjozNH19LCJJc1Zpc2libGUiOnRydWUsIldpZHRoIjoxOC4wLCJIZWlnaHQiOjE4LjAsIkJvcmRlclN0eWxlIjp7IiRpZCI6IjE0NiIsIkxpbmVDb2xvciI6eyIkaWQiOiIxNDciLCIkdHlwZSI6Ik5MUkUuQ29tbW9uLkRvbS5Tb2xpZENvbG9yQnJ1c2gsIE5MUkUuQ29tbW9uIiwiQ29sb3IiOnsiJGlkIjoiMTQ4IiwiQSI6MjU1LCJSIjo2NCwiRyI6NjQsIkIiOjY0fX0sIkxpbmVXZWlnaHQiOjEuMzMzMzMzMzcsIkxpbmVUeXBlIjowLCJQYXJlbnRTdHlsZSI6bnVsbH0sIlBhcmVudFN0eWxlIjpudWxsfSwiVGl0bGVTdHlsZSI6eyIkaWQiOiIxNDkiLCJGb250U2V0dGluZ3MiOnsiJGlkIjoiMTUwIiwiRm9udFNpemUiOjEwLCJGb250TmFtZSI6IkNhbGlicmkiLCJJc0JvbGQiOnRydWUsIklzSXRhbGljIjpmYWxzZSwiSXNVbmRlcmxpbmVkIjpmYWxzZSwiUGFyZW50U3R5bGUiOm51bGx9LCJBdXRvU2l6ZSI6MCwiRm9yZWdyb3VuZCI6eyIkaWQiOiIxNTEiLCJDb2xvciI6eyIkaWQiOiIxNTIiLCJBIjoyNTUsIlIiOjI1NSwiRyI6MjU1LCJCIjoyNTV9fSwiTWF4V2lkdGgiOjIwMC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MTUzIiwiQ29sb3IiOnsiJGlkIjoiMTU0IiwiQSI6MCwiUiI6MjU1LCJHIjoyNTUsIkIiOjI1NX19LCJJc1Zpc2libGUiOnRydWUsIldpZHRoIjowLjAsIkhlaWdodCI6MC4wLCJCb3JkZXJTdHlsZSI6bnVsbCwiUGFyZW50U3R5bGUiOm51bGx9LCJEYXRlU3R5bGUiOnsiJGlkIjoiMTU1IiwiRm9udFNldHRpbmdzIjp7IiRpZCI6IjE1Ni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E1NyIsIkNvbG9yIjp7IiRpZCI6IjE1OCIsIkEiOjAsIlIiOjI1NSwiRyI6MjU1LCJCIjoyNTV9fSwiSXNWaXNpYmxlIjp0cnVlLCJXaWR0aCI6MC4wLCJIZWlnaHQiOjAuMCwiQm9yZGVyU3R5bGUiOm51bGwsIlBhcmVudFN0eWxlIjpudWxsfSwiRGF0ZUZvcm1hdCI6eyIkaWQiOiIxNTk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NjAiLCJEYXRlUGFydElzVmlzaWJsZSI6dHJ1ZSwiVGltZVBhcnRJc1Zpc2libGUiOmZhbHNlfX0sIldlZWtOdW1iZXJpbmciOnsiJGlkIjoiMTYxIiwiRm9ybWF0IjowLCJJc1Zpc2libGUiOmZhbHNlLCJMYXN0S25vd25WaXNpYmlsaXR5U3RhdGUiOmZhbHNlfSwiSXNWaXNpYmxlIjp0cnVlLCJQYXJlbnRTdHlsZSI6bnVsbH0sIkh5cGVybGluayI6bnVsbCwiSW1wb3J0SWQiOm51bGx9XSwiSWQiOiI4ZjgzZTI0Yi03Nzg2LTQwNDYtYWYxOS0xODQyMDBmNzk4ODEiLCJJc1NpbmdsZUl0ZW1Sb3ciOmZhbHNlfSx7IiRpZCI6IjE2MiIsIl90YXNrcyI6W10sIl9taWxlc3RvbmVzIjpbeyIkaWQiOiIxNjMiLCJJZCI6IjQxNjg0YmFmLWE1OTEtNGYyMC05MDg5LTcxZTE4Yjg2Y2IyYSIsIkluZGV4Ijo3LCJHcm91cElkIjpudWxsLCJUaXRsZSI6IkphcGFuIHN1cnJlbmRlcnMiLCJEYXRlVGltZSI6IjE5NDUtMDgtMTRUMjM6NTk6MDAiLCJQZXJjZW50YWdlQ29tcGxldGUiOm51bGwsIk5vdGUiOm51bGwsIlN0eWxlIjp7IiRpZCI6IjE2NCIsIlRpdGxlUG9zaXRpb24iOiJSaWdodCIsIkRhdGVQb3NpdGlvbiI6IlJpZ2h0IiwiU2hhcGVUeXBlIjoxLCJTaGFwZVNpemUiOjEsIlNwYWNpbmciOjEwLCJTaGFwZVN0eWxlIjp7IiRpZCI6IjE2NSIsIk1hcmdpbiI6eyIkcmVmIjoiOCJ9LCJQYWRkaW5nIjp7IiRyZWYiOiI5In0sIkJhY2tncm91bmQiOnsiJGlkIjoiMTY2IiwiQ29sb3IiOnsiJGlkIjoiMTY3IiwiQSI6MjU1LCJSIjoyNDQsIkciOjExNiwiQiI6NTh9fSwiSXNWaXNpYmxlIjp0cnVlLCJXaWR0aCI6MTguMCwiSGVpZ2h0IjoyMC4wLCJCb3JkZXJTdHlsZSI6eyIkaWQiOiIxNjgiLCJMaW5lQ29sb3IiOnsiJGlkIjoiMTY5IiwiJHR5cGUiOiJOTFJFLkNvbW1vbi5Eb20uU29saWRDb2xvckJydXNoLCBOTFJFLkNvbW1vbiIsIkNvbG9yIjp7IiRpZCI6IjE3MCIsIkEiOjI1NSwiUiI6MjMsIkciOjQ0LCJCIjo4MX19LCJMaW5lV2VpZ2h0IjowLjAsIkxpbmVUeXBlIjowLCJQYXJlbnRTdHlsZSI6bnVsbH0sIlBhcmVudFN0eWxlIjpudWxsfSwiVGl0bGVTdHlsZSI6eyIkaWQiOiIxNzEiLCJGb250U2V0dGluZ3MiOnsiJGlkIjoiMTcyIiwiRm9udFNpemUiOjEwLCJGb250TmFtZSI6IkNhbGlicmkiLCJJc0JvbGQiOnRydWUsIklzSXRhbGljIjpmYWxzZSwiSXNVbmRlcmxpbmVkIjpmYWxzZSwiUGFyZW50U3R5bGUiOm51bGx9LCJBdXRvU2l6ZSI6MCwiRm9yZWdyb3VuZCI6eyIkaWQiOiIxNzMiLCJDb2xvciI6eyIkaWQiOiIxNzQiLCJBIjoyNTUsIlIiOjI1NSwiRyI6MjU1LCJCIjoyNTV9fSwiTWF4V2lkdGgiOjIwMC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MTc1IiwiQ29sb3IiOnsiJGlkIjoiMTc2IiwiQSI6MCwiUiI6MjU1LCJHIjoyNTUsIkIiOjI1NX19LCJJc1Zpc2libGUiOnRydWUsIldpZHRoIjowLjAsIkhlaWdodCI6MC4wLCJCb3JkZXJTdHlsZSI6bnVsbCwiUGFyZW50U3R5bGUiOm51bGx9LCJEYXRlU3R5bGUiOnsiJGlkIjoiMTc3IiwiRm9udFNldHRpbmdzIjp7IiRpZCI6IjE3OC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E3OSIsIkNvbG9yIjp7IiRpZCI6IjE4MCIsIkEiOjAsIlIiOjI1NSwiRyI6MjU1LCJCIjoyNTV9fSwiSXNWaXNpYmxlIjp0cnVlLCJXaWR0aCI6MC4wLCJIZWlnaHQiOjAuMCwiQm9yZGVyU3R5bGUiOm51bGwsIlBhcmVudFN0eWxlIjpudWxsfSwiRGF0ZUZvcm1hdCI6eyIkaWQiOiIxODE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ODIiLCJEYXRlUGFydElzVmlzaWJsZSI6dHJ1ZSwiVGltZVBhcnRJc1Zpc2libGUiOmZhbHNlfX0sIldlZWtOdW1iZXJpbmciOnsiJGlkIjoiMTgzIiwiRm9ybWF0IjowLCJJc1Zpc2libGUiOmZhbHNlLCJMYXN0S25vd25WaXNpYmlsaXR5U3RhdGUiOmZhbHNlfSwiSXNWaXNpYmxlIjp0cnVlLCJQYXJlbnRTdHlsZSI6bnVsbH0sIkh5cGVybGluayI6bnVsbCwiSW1wb3J0SWQiOm51bGx9XSwiSWQiOiIwMDAwMDAwMC0wMDAwLTAwMDAtMDAwMC0wMDAwMDAwMDAwMDAiLCJJc1NpbmdsZUl0ZW1Sb3ciOnRydWV9XSwiSW5kZXgiOjAsIklkIjoiNmI2YThkOGItMzYyZS00MTI1LWI1MTQtZDE1NjFkNmZlMzA5IiwiSGVhZGVyVGV4dCI6bnVsbCwiSXNEZWZhdWx0Ijp0cnVlLCJTdHlsZSI6eyIkaWQiOiIxODQiLCJIZWFkZXJTdHlsZSI6eyIkaWQiOiIxODUiLCJUZXh0U3R5bGUiOnsiJGlkIjoiMTg2IiwiRm9udFNldHRpbmdzIjp7IiRpZCI6IjE4NyIsIkZvbnRTaXplIjoxMSwiRm9udE5hbWUiOiJDYWxpYnJpIiwiSXNCb2xkIjpmYWxzZSwiSXNJdGFsaWMiOmZhbHNlLCJJc1VuZGVybGluZWQiOmZhbHNlLCJQYXJlbnRTdHlsZSI6bnVsbH0sIkF1dG9TaXplIjoyLCJGb3JlZ3JvdW5kIjp7IiRpZCI6IjE4OCIsIkNvbG9yIjp7IiRpZCI6IjE4OSIsIkEiOjI1NSwiUiI6MCwiRyI6MCwiQiI6MH19LCJNYXhXaWR0aCI6MC4wLCJNYXhIZWlnaHQiOiJJbmZpbml0eSIsIlNtYXJ0Rm9yZWdyb3VuZElzQWN0aXZlIjpmYWxzZSwiSG9yaXpvbnRhbEFsaWdubWVudCI6MCwiVmVydGljYWxBbGlnbm1lbnQiOjAsIlNtYXJ0Rm9yZWdyb3VuZCI6bnVsbCwiQmFja2dyb3VuZEZpbGxUeXBlIjowLCJNYXJnaW4iOnsiJGlkIjoiMTkwIiwiVG9wIjowLjAsIkxlZnQiOjAuMCwiUmlnaHQiOjAuMCwiQm90dG9tIjowLjB9LCJQYWRkaW5nIjp7IiRpZCI6IjE5MSIsIlRvcCI6MC4wLCJMZWZ0IjowLjAsIlJpZ2h0IjowLjAsIkJvdHRvbSI6MC4wfSwiQmFja2dyb3VuZCI6eyIkaWQiOiIxOTIiLCJDb2xvciI6eyIkaWQiOiIxOTMiLCJBIjowLCJSIjoyNTUsIkciOjI1NSwiQiI6MjU1fX0sIklzVmlzaWJsZSI6dHJ1ZSwiV2lkdGgiOjAuMCwiSGVpZ2h0IjowLjAsIkJvcmRlclN0eWxlIjpudWxsLCJQYXJlbnRTdHlsZSI6bnVsbH0sIlJlY3RhbmdsZVN0eWxlIjp7IiRpZCI6IjE5NCIsIk1hcmdpbiI6eyIkaWQiOiIxOTUiLCJUb3AiOjAuMCwiTGVmdCI6MC4wLCJSaWdodCI6MC4wLCJCb3R0b20iOjAuMH0sIlBhZGRpbmciOnsiJGlkIjoiMTk2IiwiVG9wIjowLjAsIkxlZnQiOjAuMCwiUmlnaHQiOjAuMCwiQm90dG9tIjowLjB9LCJCYWNrZ3JvdW5kIjp7IiRpZCI6IjE5NyIsIkNvbG9yIjp7IiRpZCI6IjE5OCIsIkEiOjYzLCJSIjoyMzcsIkciOjEyNSwiQiI6NDl9fSwiSXNWaXNpYmxlIjp0cnVlLCJXaWR0aCI6MC4wLCJIZWlnaHQiOjAuMCwiQm9yZGVyU3R5bGUiOnsiJGlkIjoiMTk5IiwiTGluZUNvbG9yIjp7IiRpZCI6IjIwMCIsIiR0eXBlIjoiTkxSRS5Db21tb24uRG9tLlNvbGlkQ29sb3JCcnVzaCwgTkxSRS5Db21tb24iLCJDb2xvciI6eyIkaWQiOiIyMDEiLCJBIjoyNTUsIlIiOjI1NSwiRyI6MCwiQiI6MH19LCJMaW5lV2VpZ2h0IjowLjAsIkxpbmVUeXBlIjowLCJQYXJlbnRTdHlsZSI6bnVsbH0sIlBhcmVudFN0eWxlIjpudWxsfSwiTWFyZ2luIjp7IiRpZCI6IjIwMiIsIlRvcCI6MC4wLCJMZWZ0IjowLjAsIlJpZ2h0IjowLjAsIkJvdHRvbSI6MC4wfSwiUGFkZGluZyI6eyIkaWQiOiIyMDMiLCJUb3AiOjAuMCwiTGVmdCI6MC4wLCJSaWdodCI6MC4wLCJCb3R0b20iOjAuMH0sIkJhY2tncm91bmQiOm51bGwsIklzVmlzaWJsZSI6dHJ1ZSwiV2lkdGgiOjAuMCwiSGVpZ2h0IjowLjAsIkJvcmRlclN0eWxlIjpudWxsLCJQYXJlbnRTdHlsZSI6bnVsbH0sIkJhY2tncm91bmRTdHlsZSI6eyIkaWQiOiIyMDQiLCJNYXJnaW4iOnsiJGlkIjoiMjA1IiwiVG9wIjowLjAsIkxlZnQiOjAuMCwiUmlnaHQiOjAuMCwiQm90dG9tIjowLjB9LCJQYWRkaW5nIjp7IiRpZCI6IjIwNiIsIlRvcCI6MC4wLCJMZWZ0IjowLjAsIlJpZ2h0IjowLjAsIkJvdHRvbSI6MC4wfSwiQmFja2dyb3VuZCI6eyIkaWQiOiIyMDciLCJDb2xvciI6eyIkaWQiOiIyMDgiLCJBIjo1MSwiUiI6MTY1LCJHIjoxNjUsIkIiOjE2NX19LCJJc1Zpc2libGUiOnRydWUsIldpZHRoIjowLjAsIkhlaWdodCI6MC4wLCJCb3JkZXJTdHlsZSI6eyIkaWQiOiIyMDkiLCJMaW5lQ29sb3IiOnsiJGlkIjoiMjEwIiwiJHR5cGUiOiJOTFJFLkNvbW1vbi5Eb20uU29saWRDb2xvckJydXNoLCBOTFJFLkNvbW1vbiIsIkNvbG9yIjp7IiRpZCI6IjIxMSIsIkEiOjI1NSwiUiI6MjU1LCJHIjowLCJCIjowfX0sIkxpbmVXZWlnaHQiOjAuMCwiTGluZVR5cGUiOjAsIlBhcmVudFN0eWxlIjpudWxsfSwiUGFyZW50U3R5bGUiOm51bGx9LCJNYXJnaW4iOnsiJGlkIjoiMjEyIiwiVG9wIjowLjAsIkxlZnQiOjAuMCwiUmlnaHQiOjAuMCwiQm90dG9tIjowLjB9LCJQYWRkaW5nIjp7IiRpZCI6IjIxMyIsIlRvcCI6MC4wLCJMZWZ0IjowLjAsIlJpZ2h0IjowLjAsIkJvdHRvbSI6MC4wfSwiSXNWaXNpYmxlIjpmYWxzZSwiV2lkdGgiOjAuMCwiSGVpZ2h0IjowLjAsIkJvcmRlclN0eWxlIjpudWxsLCJQYXJlbnRTdHlsZSI6bnVsbH19XSwiSWQiOiJlY2Q5NGM4My1hOTdlLTQ0ZmMtYjA5ZS0xNTU4ZmQ5NDE3OGUiLCJJbmRleCI6MCwiSGVhZGVyVGV4dCI6IldXSUlcdTAwMGJldmVudHMiLCJTdHlsZSI6eyIkaWQiOiIyMTQiLCJIZWFkZXJTdHlsZSI6eyIkaWQiOiIyMTUiLCJUZXh0SXNWZXJ0aWNhbCI6ZmFsc2UsIlRleHRTdHlsZSI6eyIkaWQiOiIyMTYiLCJGb250U2V0dGluZ3MiOnsiJGlkIjoiMjE3IiwiRm9udFNpemUiOjEyLCJGb250TmFtZSI6IkNhbGlicmkiLCJJc0JvbGQiOnRydWUsIklzSXRhbGljIjpmYWxzZSwiSXNVbmRlcmxpbmVkIjpmYWxzZSwiUGFyZW50U3R5bGUiOm51bGx9LCJBdXRvU2l6ZSI6MiwiRm9yZWdyb3VuZCI6eyIkaWQiOiIyMTgiLCJDb2xvciI6eyIkaWQiOiIyMTkiLCJBIjoyNTUsIlIiOjM5LCJHIjozOSwiQiI6Mzl9fSwiTWF4V2lkdGgiOjc2LjAsIk1heEhlaWdodCI6IkluZmluaXR5IiwiU21hcnRGb3JlZ3JvdW5kSXNBY3RpdmUiOmZhbHNlLCJIb3Jpem9udGFsQWxpZ25tZW50IjowLCJWZXJ0aWNhbEFsaWdubWVudCI6MCwiU21hcnRGb3JlZ3JvdW5kIjpudWxsLCJCYWNrZ3JvdW5kRmlsbFR5cGUiOjAsIk1hcmdpbiI6eyIkaWQiOiIyMjAiLCJUb3AiOjAuMCwiTGVmdCI6MC4wLCJSaWdodCI6MC4wLCJCb3R0b20iOjAuMH0sIlBhZGRpbmciOnsiJGlkIjoiMjIxIiwiVG9wIjowLjAsIkxlZnQiOjAuMCwiUmlnaHQiOjAuMCwiQm90dG9tIjowLjB9LCJCYWNrZ3JvdW5kIjp7IiRpZCI6IjIyMiIsIkNvbG9yIjp7IiRpZCI6IjIyMyIsIkEiOjAsIlIiOjI1NSwiRyI6MjU1LCJCIjoyNTV9fSwiSXNWaXNpYmxlIjp0cnVlLCJXaWR0aCI6MC4wLCJIZWlnaHQiOjAuMCwiQm9yZGVyU3R5bGUiOm51bGwsIlBhcmVudFN0eWxlIjpudWxsfSwiUmVjdGFuZ2xlU3R5bGUiOnsiJGlkIjoiMjI0IiwiTWFyZ2luIjp7IiRpZCI6IjIyNSIsIlRvcCI6MC4wLCJMZWZ0IjowLjAsIlJpZ2h0IjowLjAsIkJvdHRvbSI6MC4wfSwiUGFkZGluZyI6eyIkaWQiOiIyMjYiLCJUb3AiOjAuMCwiTGVmdCI6MC4wLCJSaWdodCI6MC4wLCJCb3R0b20iOjAuMH0sIkJhY2tncm91bmQiOnsiJGlkIjoiMjI3IiwiQ29sb3IiOnsiJGlkIjoiMjI4IiwiQSI6MjU1LCJSIjoyNDcsIkciOjIyNiwiQiI6MTk2fX0sIklzVmlzaWJsZSI6dHJ1ZSwiV2lkdGgiOjAuMCwiSGVpZ2h0IjowLjAsIkJvcmRlclN0eWxlIjp7IiRpZCI6IjIyOSIsIkxpbmVDb2xvciI6eyIkaWQiOiIyMzAiLCIkdHlwZSI6Ik5MUkUuQ29tbW9uLkRvbS5Tb2xpZENvbG9yQnJ1c2gsIE5MUkUuQ29tbW9uIiwiQ29sb3IiOnsiJGlkIjoiMjMxIiwiQSI6MjU1LCJSIjoyNTUsIkciOjAsIkIiOjB9fSwiTGluZVdlaWdodCI6MC4wLCJMaW5lVHlwZSI6MCwiUGFyZW50U3R5bGUiOm51bGx9LCJQYXJlbnRTdHlsZSI6bnVsbH0sIk1hcmdpbiI6eyIkaWQiOiIyMzIiLCJUb3AiOjAuMCwiTGVmdCI6MC4wLCJSaWdodCI6MC4wLCJCb3R0b20iOjAuMH0sIlBhZGRpbmciOnsiJGlkIjoiMjMzIiwiVG9wIjowLjAsIkxlZnQiOjAuMCwiUmlnaHQiOjAuMCwiQm90dG9tIjowLjB9LCJCYWNrZ3JvdW5kIjpudWxsLCJJc1Zpc2libGUiOnRydWUsIldpZHRoIjowLjAsIkhlaWdodCI6MC4wLCJCb3JkZXJTdHlsZSI6bnVsbCwiUGFyZW50U3R5bGUiOm51bGx9LCJCYWNrZ3JvdW5kU3R5bGUiOnsiJGlkIjoiMjM0IiwiTWFyZ2luIjp7IiRpZCI6IjIzNSIsIlRvcCI6MC4wLCJMZWZ0IjowLjAsIlJpZ2h0IjowLjAsIkJvdHRvbSI6MC4wfSwiUGFkZGluZyI6eyIkaWQiOiIyMzYiLCJUb3AiOjAuMCwiTGVmdCI6MC4wLCJSaWdodCI6MC4wLCJCb3R0b20iOjAuMH0sIkJhY2tncm91bmQiOnsiJGlkIjoiMjM3IiwiQ29sb3IiOnsiJGlkIjoiMjM4IiwiQSI6MjUsIlIiOjI1NSwiRyI6MjU1LCJCIjoyNTV9fSwiSXNWaXNpYmxlIjp0cnVlLCJXaWR0aCI6MC4wLCJIZWlnaHQiOjAuMCwiQm9yZGVyU3R5bGUiOnsiJGlkIjoiMjM5IiwiTGluZUNvbG9yIjp7IiRpZCI6IjI0MCIsIiR0eXBlIjoiTkxSRS5Db21tb24uRG9tLlNvbGlkQ29sb3JCcnVzaCwgTkxSRS5Db21tb24iLCJDb2xvciI6eyIkaWQiOiIyNDEiLCJBIjoyNTUsIlIiOjI1NSwiRyI6MCwiQiI6MH19LCJMaW5lV2VpZ2h0IjowLjAsIkxpbmVUeXBlIjowLCJQYXJlbnRTdHlsZSI6bnVsbH0sIlBhcmVudFN0eWxlIjpudWxsfSwiSXNBYm92ZVRpbWViYW5kIjpmYWxzZSwiU3BhY2luZyI6MiwiTWFyZ2luIjp7IiRpZCI6IjI0MiIsIlRvcCI6MC4wLCJMZWZ0IjowLjAsIlJpZ2h0IjowLjAsIkJvdHRvbSI6MC4wfSwiUGFkZGluZyI6eyIkaWQiOiIyNDMiLCJUb3AiOjAuMCwiTGVmdCI6MC4wLCJSaWdodCI6MC4wLCJCb3R0b20iOjAuMH0sIklzVmlzaWJsZSI6dHJ1ZSwiV2lkdGgiOjAuMCwiSGVpZ2h0IjowLjAsIkJvcmRlclN0eWxlIjp7IiRpZCI6IjI0NCIsIkxpbmVDb2xvciI6bnVsbCwiTGluZVdlaWdodCI6MC4wLCJMaW5lVHlwZSI6MCwiUGFyZW50U3R5bGUiOm51bGx9LCJQYXJlbnRTdHlsZSI6bnVsbH19LHsiJGlkIjoiMjQ1IiwiX2FjdGl2aXRpZXMiOlt7IiRpZCI6IjI0NiIsIl9yb3dzIjpbeyIkaWQiOiIyNDciLCJfdGFza3MiOltdLCJfbWlsZXN0b25lcyI6W3siJGlkIjoiMjQ4IiwiSWQiOiI0ZDFmOTk0OC04ZWRiLTRlM2ItOGY5NC04YzQ5ZjljYWE5NWYiLCJJbmRleCI6MCwiR3JvdXBJZCI6bnVsbCwiVGl0bGUiOiJSb29zZXZlbHQgYXBwcm92ZXMgYXRvbWljIGJvbWIgY3JlYXRpb24iLCJEYXRlVGltZSI6IjE5NDItMDEtMTlUMjM6NTk6MDAiLCJQZXJjZW50YWdlQ29tcGxldGUiOm51bGwsIk5vdGUiOm51bGwsIlN0eWxlIjp7IiRpZCI6IjI0OSIsIlRpdGxlUG9zaXRpb24iOiJMZWZ0IiwiRGF0ZVBvc2l0aW9uIjoiTGVmdCIsIlNoYXBlVHlwZSI6MSwiU2hhcGVTaXplIjoxLCJTcGFjaW5nIjo1LCJTaGFwZVN0eWxlIjp7IiRpZCI6IjI1MCIsIk1hcmdpbiI6eyIkcmVmIjoiOCJ9LCJQYWRkaW5nIjp7IiRyZWYiOiI5In0sIkJhY2tncm91bmQiOnsiJGlkIjoiMjUxIiwiQ29sb3IiOnsiJGlkIjoiMjUyIiwiQSI6MjU1LCJSIjoyNDQsIkciOjExNiwiQiI6NTh9fSwiSXNWaXNpYmxlIjp0cnVlLCJXaWR0aCI6MTguMCwiSGVpZ2h0IjoyMC4wLCJCb3JkZXJTdHlsZSI6eyIkaWQiOiIyNTMiLCJMaW5lQ29sb3IiOnsiJGlkIjoiMjU0IiwiJHR5cGUiOiJOTFJFLkNvbW1vbi5Eb20uU29saWRDb2xvckJydXNoLCBOTFJFLkNvbW1vbiIsIkNvbG9yIjp7IiRpZCI6IjI1NSIsIkEiOjI1NSwiUiI6MjMsIkciOjQ0LCJCIjo4MX19LCJMaW5lV2VpZ2h0IjowLjAsIkxpbmVUeXBlIjowLCJQYXJlbnRTdHlsZSI6bnVsbH0sIlBhcmVudFN0eWxlIjpudWxsfSwiVGl0bGVTdHlsZSI6eyIkaWQiOiIyNTYiLCJGb250U2V0dGluZ3MiOnsiJGlkIjoiMjU3IiwiRm9udFNpemUiOjEwLCJGb250TmFtZSI6IkNhbGlicmkiLCJJc0JvbGQiOnRydWUsIklzSXRhbGljIjpmYWxzZSwiSXNVbmRlcmxpbmVkIjpmYWxzZSwiUGFyZW50U3R5bGUiOm51bGx9LCJBdXRvU2l6ZSI6MiwiRm9yZWdyb3VuZCI6eyIkaWQiOiIyNTgiLCJDb2xvciI6eyIkaWQiOiIyNTkiLCJBIjoyNTUsIlIiOjI1NSwiRyI6MjU1LCJCIjoyNTV9fSwiTWF4V2lkdGgiOjE4NC43MTUwMzg3NTk2ODk5NS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I2MCIsIkNvbG9yIjp7IiRpZCI6IjI2MSIsIkEiOjAsIlIiOjI1NSwiRyI6MjU1LCJCIjoyNTV9fSwiSXNWaXNpYmxlIjp0cnVlLCJXaWR0aCI6MC4wLCJIZWlnaHQiOjAuMCwiQm9yZGVyU3R5bGUiOm51bGwsIlBhcmVudFN0eWxlIjpudWxsfSwiRGF0ZVN0eWxlIjp7IiRpZCI6IjI2MiIsIkZvbnRTZXR0aW5ncyI6eyIkaWQiOiIyNjM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yNjQiLCJDb2xvciI6eyIkaWQiOiIyNjUiLCJBIjowLCJSIjoyNTUsIkciOjI1NSwiQiI6MjU1fX0sIklzVmlzaWJsZSI6dHJ1ZSwiV2lkdGgiOjAuMCwiSGVpZ2h0IjowLjAsIkJvcmRlclN0eWxlIjpudWxsLCJQYXJlbnRTdHlsZSI6bnVsbH0sIkRhdGVGb3JtYXQiOnsiJGlkIjoiMjY2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jY3IiwiRGF0ZVBhcnRJc1Zpc2libGUiOnRydWUsIlRpbWVQYXJ0SXNWaXNpYmxlIjpmYWxzZX19LCJXZWVrTnVtYmVyaW5nIjp7IiRpZCI6IjI2OCIsIkZvcm1hdCI6MCwiSXNWaXNpYmxlIjpmYWxzZSwiTGFzdEtub3duVmlzaWJpbGl0eVN0YXRlIjpmYWxzZX0sIklzVmlzaWJsZSI6dHJ1ZSwiUGFyZW50U3R5bGUiOm51bGx9LCJIeXBlcmxpbmsiOm51bGwsIkltcG9ydElkIjpudWxsfSx7IiRpZCI6IjI2OSIsIklkIjoiYWRhZDdlMDgtNDMxOC00NzY5LTk2NmQtZjZlZGQ0NDBlNThhIiwiSW5kZXgiOjEsIkdyb3VwSWQiOm51bGwsIlRpdGxlIjoiTG9zIEFsYW1vcyBiZWNvbWVzIHRoZSBhdG9taWMgYm9tYiBzaXRlIiwiRGF0ZVRpbWUiOiIxOTQyLTExLTI1VDIzOjU5OjAwIiwiUGVyY2VudGFnZUNvbXBsZXRlIjpudWxsLCJOb3RlIjpudWxsLCJTdHlsZSI6eyIkaWQiOiIyNzAiLCJUaXRsZVBvc2l0aW9uIjoiUmlnaHQiLCJEYXRlUG9zaXRpb24iOiJSaWdodCIsIlNoYXBlVHlwZSI6MSwiU2hhcGVTaXplIjoxLCJTcGFjaW5nIjo1LCJTaGFwZVN0eWxlIjp7IiRpZCI6IjI3MSIsIk1hcmdpbiI6eyIkcmVmIjoiOCJ9LCJQYWRkaW5nIjp7IiRyZWYiOiI5In0sIkJhY2tncm91bmQiOnsiJGlkIjoiMjcyIiwiQ29sb3IiOnsiJGlkIjoiMjczIiwiQSI6MjU1LCJSIjoyNDQsIkciOjExNiwiQiI6NTh9fSwiSXNWaXNpYmxlIjp0cnVlLCJXaWR0aCI6MTguMCwiSGVpZ2h0IjoyMC4wLCJCb3JkZXJTdHlsZSI6eyIkaWQiOiIyNzQiLCJMaW5lQ29sb3IiOnsiJGlkIjoiMjc1IiwiJHR5cGUiOiJOTFJFLkNvbW1vbi5Eb20uU29saWRDb2xvckJydXNoLCBOTFJFLkNvbW1vbiIsIkNvbG9yIjp7IiRpZCI6IjI3NiIsIkEiOjI1NSwiUiI6MjMsIkciOjQ0LCJCIjo4MX19LCJMaW5lV2VpZ2h0IjowLjAsIkxpbmVUeXBlIjowLCJQYXJlbnRTdHlsZSI6bnVsbH0sIlBhcmVudFN0eWxlIjpudWxsfSwiVGl0bGVTdHlsZSI6eyIkaWQiOiIyNzciLCJGb250U2V0dGluZ3MiOnsiJGlkIjoiMjc4IiwiRm9udFNpemUiOjEwLCJGb250TmFtZSI6IkNhbGlicmkiLCJJc0JvbGQiOnRydWUsIklzSXRhbGljIjpmYWxzZSwiSXNVbmRlcmxpbmVkIjpmYWxzZSwiUGFyZW50U3R5bGUiOm51bGx9LCJBdXRvU2l6ZSI6MiwiRm9yZWdyb3VuZCI6eyIkaWQiOiIyNzkiLCJDb2xvciI6eyIkaWQiOiIyODAiLCJBIjoyNTUsIlIiOjI1NSwiRyI6MjU1LCJCIjoyNTV9fSwiTWF4V2lkdGgiOjE5MS4wMzgyOTQ1NzM2NDM0MS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I4MSIsIkNvbG9yIjp7IiRpZCI6IjI4MiIsIkEiOjAsIlIiOjI1NSwiRyI6MjU1LCJCIjoyNTV9fSwiSXNWaXNpYmxlIjp0cnVlLCJXaWR0aCI6MC4wLCJIZWlnaHQiOjAuMCwiQm9yZGVyU3R5bGUiOm51bGwsIlBhcmVudFN0eWxlIjpudWxsfSwiRGF0ZVN0eWxlIjp7IiRpZCI6IjI4MyIsIkZvbnRTZXR0aW5ncyI6eyIkaWQiOiIyODQ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MjcifSwiUGFkZGluZyI6eyIkcmVmIjoiMjgifSwiQmFja2dyb3VuZCI6eyIkaWQiOiIyODUiLCJDb2xvciI6eyIkaWQiOiIyODYiLCJBIjowLCJSIjoyNTUsIkciOjI1NSwiQiI6MjU1fX0sIklzVmlzaWJsZSI6dHJ1ZSwiV2lkdGgiOjAuMCwiSGVpZ2h0IjowLjAsIkJvcmRlclN0eWxlIjpudWxsLCJQYXJlbnRTdHlsZSI6bnVsbH0sIkRhdGVGb3JtYXQiOnsiJGlkIjoiMjg3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jg4IiwiRGF0ZVBhcnRJc1Zpc2libGUiOnRydWUsIlRpbWVQYXJ0SXNWaXNpYmxlIjpmYWxzZX19LCJXZWVrTnVtYmVyaW5nIjp7IiRpZCI6IjI4OSIsIkZvcm1hdCI6MCwiSXNWaXNpYmxlIjpmYWxzZSwiTGFzdEtub3duVmlzaWJpbGl0eVN0YXRlIjpmYWxzZX0sIklzVmlzaWJsZSI6dHJ1ZSwiUGFyZW50U3R5bGUiOm51bGx9LCJIeXBlcmxpbmsiOm51bGwsIkltcG9ydElkIjpudWxsfV0sIklkIjoiMzE4ZjA4YjgtMTlhMS00M2EwLTg5NWUtZDUxNzVhN2E5MTZhIiwiSXNTaW5nbGVJdGVtUm93IjpmYWxzZX0seyIkaWQiOiIyOTAiLCJfdGFza3MiOltdLCJfbWlsZXN0b25lcyI6W3siJGlkIjoiMjkxIiwiSWQiOiIzMDM0NmEzNi0wOTU2LTQzZTQtOWRlMC02YjA4OTY4MjNhMGQiLCJJbmRleCI6MywiR3JvdXBJZCI6bnVsbCwiVGl0bGUiOiJUcmluaXR5IGF0b21pYyB0ZXN0IiwiRGF0ZVRpbWUiOiIxOTQ1LTA3LTE2VDIzOjU5OjAwIiwiUGVyY2VudGFnZUNvbXBsZXRlIjpudWxsLCJOb3RlIjpudWxsLCJTdHlsZSI6eyIkaWQiOiIyOTIiLCJUaXRsZVBvc2l0aW9uIjoiTGVmdCIsIkRhdGVQb3NpdGlvbiI6IkxlZnQiLCJTaGFwZVR5cGUiOjEsIlNoYXBlU2l6ZSI6MSwiU3BhY2luZyI6NSwiU2hhcGVTdHlsZSI6eyIkaWQiOiIyOTMiLCJNYXJnaW4iOnsiJHJlZiI6IjgifSwiUGFkZGluZyI6eyIkcmVmIjoiOSJ9LCJCYWNrZ3JvdW5kIjp7IiRpZCI6IjI5NCIsIkNvbG9yIjp7IiRpZCI6IjI5NSIsIkEiOjI1NSwiUiI6MjQ0LCJHIjoxMTYsIkIiOjU4fX0sIklzVmlzaWJsZSI6dHJ1ZSwiV2lkdGgiOjE4LjAsIkhlaWdodCI6MjAuMCwiQm9yZGVyU3R5bGUiOnsiJGlkIjoiMjk2IiwiTGluZUNvbG9yIjp7IiRpZCI6IjI5NyIsIiR0eXBlIjoiTkxSRS5Db21tb24uRG9tLlNvbGlkQ29sb3JCcnVzaCwgTkxSRS5Db21tb24iLCJDb2xvciI6eyIkaWQiOiIyOTgiLCJBIjoyNTUsIlIiOjI1NSwiRyI6MCwiQiI6MH19LCJMaW5lV2VpZ2h0IjowLjAsIkxpbmVUeXBlIjowLCJQYXJlbnRTdHlsZSI6bnVsbH0sIlBhcmVudFN0eWxlIjpudWxsfSwiVGl0bGVTdHlsZSI6eyIkaWQiOiIyOTkiLCJGb250U2V0dGluZ3MiOnsiJGlkIjoiMzAwIiwiRm9udFNpemUiOjEwLCJGb250TmFtZSI6IkNhbGlicmkiLCJJc0JvbGQiOnRydWUsIklzSXRhbGljIjpmYWxzZSwiSXNVbmRlcmxpbmVkIjpmYWxzZSwiUGFyZW50U3R5bGUiOm51bGx9LCJBdXRvU2l6ZSI6MiwiRm9yZWdyb3VuZCI6eyIkaWQiOiIzMDEiLCJDb2xvciI6eyIkaWQiOiIzMDIiLCJBIjoyNTUsIlIiOjI1NSwiRyI6MjU1LCJCIjoyNTV9fSwiTWF4V2lkdGgiOjk5LjM2NjU4OTE0NzI4NjgxNy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MwMyIsIkNvbG9yIjp7IiRpZCI6IjMwNCIsIkEiOjAsIlIiOjI1NSwiRyI6MjU1LCJCIjoyNTV9fSwiSXNWaXNpYmxlIjp0cnVlLCJXaWR0aCI6MC4wLCJIZWlnaHQiOjAuMCwiQm9yZGVyU3R5bGUiOm51bGwsIlBhcmVudFN0eWxlIjpudWxsfSwiRGF0ZVN0eWxlIjp7IiRpZCI6IjMwNSIsIkZvbnRTZXR0aW5ncyI6eyIkaWQiOiIzMDY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zMDciLCJDb2xvciI6eyIkaWQiOiIzMDgiLCJBIjowLCJSIjoyNTUsIkciOjI1NSwiQiI6MjU1fX0sIklzVmlzaWJsZSI6dHJ1ZSwiV2lkdGgiOjAuMCwiSGVpZ2h0IjowLjAsIkJvcmRlclN0eWxlIjpudWxsLCJQYXJlbnRTdHlsZSI6bnVsbH0sIkRhdGVGb3JtYXQiOnsiJGlkIjoiMzA5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zEwIiwiRGF0ZVBhcnRJc1Zpc2libGUiOnRydWUsIlRpbWVQYXJ0SXNWaXNpYmxlIjpmYWxzZX19LCJXZWVrTnVtYmVyaW5nIjp7IiRpZCI6IjMxMSIsIkZvcm1hdCI6MCwiSXNWaXNpYmxlIjpmYWxzZSwiTGFzdEtub3duVmlzaWJpbGl0eVN0YXRlIjpmYWxzZX0sIklzVmlzaWJsZSI6dHJ1ZSwiUGFyZW50U3R5bGUiOm51bGx9LCJIeXBlcmxpbmsiOm51bGwsIkltcG9ydElkIjpudWxsfSx7IiRpZCI6IjMxMiIsIklkIjoiN2Y4YjAwYmMtZmZmNC00NDBlLTg4MGEtZjFkN2UzZGUyZjYzIiwiSW5kZXgiOjQsIkdyb3VwSWQiOm51bGwsIlRpdGxlIjoiT3BwZW5oZWltZXIgcmVzaWducyIsIkRhdGVUaW1lIjoiMTk0NS0xMC0wMVQyMzo1OTowMCIsIlBlcmNlbnRhZ2VDb21wbGV0ZSI6bnVsbCwiTm90ZSI6bnVsbCwiU3R5bGUiOnsiJGlkIjoiMzEzIiwiVGl0bGVQb3NpdGlvbiI6IlJpZ2h0IiwiRGF0ZVBvc2l0aW9uIjoiUmlnaHQiLCJTaGFwZVR5cGUiOjE0LCJTaGFwZVNpemUiOjEsIlNwYWNpbmciOjUsIlNoYXBlU3R5bGUiOnsiJGlkIjoiMzE0IiwiTWFyZ2luIjp7IiRyZWYiOiI4In0sIlBhZGRpbmciOnsiJHJlZiI6IjkifSwiQmFja2dyb3VuZCI6eyIkaWQiOiIzMTUiLCJDb2xvciI6eyIkaWQiOiIzMTYiLCJBIjoyNTUsIlIiOjI1NSwiRyI6MTg2LCJCIjoyNX19LCJJc1Zpc2libGUiOnRydWUsIldpZHRoIjoxOC4wLCJIZWlnaHQiOjIwLjAsIkJvcmRlclN0eWxlIjp7IiRpZCI6IjMxNyIsIkxpbmVDb2xvciI6eyIkaWQiOiIzMTgiLCIkdHlwZSI6Ik5MUkUuQ29tbW9uLkRvbS5Tb2xpZENvbG9yQnJ1c2gsIE5MUkUuQ29tbW9uIiwiQ29sb3IiOnsiJGlkIjoiMzE5IiwiQSI6MjU1LCJSIjoyNTUsIkciOjI1NSwiQiI6MjU1fX0sIkxpbmVXZWlnaHQiOjAuMCwiTGluZVR5cGUiOjAsIlBhcmVudFN0eWxlIjpudWxsfSwiUGFyZW50U3R5bGUiOm51bGx9LCJUaXRsZVN0eWxlIjp7IiRpZCI6IjMyMCIsIkZvbnRTZXR0aW5ncyI6eyIkaWQiOiIzMjEiLCJGb250U2l6ZSI6MTAsIkZvbnROYW1lIjoiQ2FsaWJyaSIsIklzQm9sZCI6dHJ1ZSwiSXNJdGFsaWMiOmZhbHNlLCJJc1VuZGVybGluZWQiOmZhbHNlLCJQYXJlbnRTdHlsZSI6bnVsbH0sIkF1dG9TaXplIjowLCJGb3JlZ3JvdW5kIjp7IiRpZCI6IjMyMiIsIkNvbG9yIjp7IiRpZCI6IjMyMyIsIkEiOjI1NSwiUiI6MjU1LCJHIjoyNTUsIkIiOjI1NX19LCJNYXhXaWR0aCI6MjAw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zMjQiLCJDb2xvciI6eyIkaWQiOiIzMjUiLCJBIjowLCJSIjoyNTUsIkciOjI1NSwiQiI6MjU1fX0sIklzVmlzaWJsZSI6dHJ1ZSwiV2lkdGgiOjAuMCwiSGVpZ2h0IjowLjAsIkJvcmRlclN0eWxlIjpudWxsLCJQYXJlbnRTdHlsZSI6bnVsbH0sIkRhdGVTdHlsZSI6eyIkaWQiOiIzMjYiLCJGb250U2V0dGluZ3MiOnsiJGlkIjoiMzI3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CwiVmVydGljYWxBbGlnbm1lbnQiOjAsIlNtYXJ0Rm9yZWdyb3VuZCI6bnVsbCwiQmFja2dyb3VuZEZpbGxUeXBlIjowLCJNYXJnaW4iOnsiJHJlZiI6IjI3In0sIlBhZGRpbmciOnsiJHJlZiI6IjI4In0sIkJhY2tncm91bmQiOnsiJGlkIjoiMzI4IiwiQ29sb3IiOnsiJGlkIjoiMzI5IiwiQSI6MCwiUiI6MjU1LCJHIjoyNTUsIkIiOjI1NX19LCJJc1Zpc2libGUiOnRydWUsIldpZHRoIjowLjAsIkhlaWdodCI6MC4wLCJCb3JkZXJTdHlsZSI6bnVsbCwiUGFyZW50U3R5bGUiOm51bGx9LCJEYXRlRm9ybWF0Ijp7IiRpZCI6IjMzM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MzMSIsIkRhdGVQYXJ0SXNWaXNpYmxlIjp0cnVlLCJUaW1lUGFydElzVmlzaWJsZSI6ZmFsc2V9fSwiV2Vla051bWJlcmluZyI6eyIkaWQiOiIzMzIiLCJGb3JtYXQiOjAsIklzVmlzaWJsZSI6ZmFsc2UsIkxhc3RLbm93blZpc2liaWxpdHlTdGF0ZSI6ZmFsc2V9LCJJc1Zpc2libGUiOnRydWUsIlBhcmVudFN0eWxlIjpudWxsfSwiSHlwZXJsaW5rIjpudWxsLCJJbXBvcnRJZCI6bnVsbH0seyIkaWQiOiIzMzMiLCJJZCI6IjcwZDEzYzQxLWNmNmQtNDVlYS1iY2UyLTc4NDFmYmIwMjVjZiIsIkluZGV4IjoyLCJHcm91cElkIjpudWxsLCJUaXRsZSI6Ik9wcGVuaGVpbWVyOiBkaXJlY3RvciBvZiB0aGUgcHJvamVjdCIsIkRhdGVUaW1lIjoiMTk0My0wNy0yMFQyMzo1OTowMCIsIlBlcmNlbnRhZ2VDb21wbGV0ZSI6bnVsbCwiTm90ZSI6bnVsbCwiU3R5bGUiOnsiJGlkIjoiMzM0IiwiVGl0bGVQb3NpdGlvbiI6IkxlZnQiLCJEYXRlUG9zaXRpb24iOiJMZWZ0IiwiU2hhcGVUeXBlIjoxNCwiU2hhcGVTaXplIjoxLCJTcGFjaW5nIjo1LCJTaGFwZVN0eWxlIjp7IiRpZCI6IjMzNSIsIk1hcmdpbiI6eyIkcmVmIjoiOCJ9LCJQYWRkaW5nIjp7IiRyZWYiOiI5In0sIkJhY2tncm91bmQiOnsiJGlkIjoiMzM2IiwiQ29sb3IiOnsiJGlkIjoiMzM3IiwiQSI6MjU1LCJSIjoyNTUsIkciOjE4NiwiQiI6MjV9fSwiSXNWaXNpYmxlIjp0cnVlLCJXaWR0aCI6MTguMCwiSGVpZ2h0IjoyMC4wLCJCb3JkZXJTdHlsZSI6eyIkaWQiOiIzMzgiLCJMaW5lQ29sb3IiOnsiJGlkIjoiMzM5IiwiJHR5cGUiOiJOTFJFLkNvbW1vbi5Eb20uU29saWRDb2xvckJydXNoLCBOTFJFLkNvbW1vbiIsIkNvbG9yIjp7IiRpZCI6IjM0MCIsIkEiOjI1NSwiUiI6MjU1LCJHIjoyNTUsIkIiOjI1NX19LCJMaW5lV2VpZ2h0IjowLjAsIkxpbmVUeXBlIjowLCJQYXJlbnRTdHlsZSI6bnVsbH0sIlBhcmVudFN0eWxlIjpudWxsfSwiVGl0bGVTdHlsZSI6eyIkaWQiOiIzNDEiLCJGb250U2V0dGluZ3MiOnsiJGlkIjoiMzQyIiwiRm9udFNpemUiOjEwLCJGb250TmFtZSI6IkNhbGlicmkiLCJJc0JvbGQiOnRydWUsIklzSXRhbGljIjpmYWxzZSwiSXNVbmRlcmxpbmVkIjpmYWxzZSwiUGFyZW50U3R5bGUiOm51bGx9LCJBdXRvU2l6ZSI6MiwiRm9yZWdyb3VuZCI6eyIkaWQiOiIzNDMiLCJDb2xvciI6eyIkaWQiOiIzNDQiLCJBIjoyNTUsIlIiOjI1NSwiRyI6MjU1LCJCIjoyNTV9fSwiTWF4V2lkdGgiOjE1OS40NzAwNzc1MTkzNzk4LCJNYXhIZWlnaHQiOiJJbmZpbml0eSIsIlNtYXJ0Rm9yZWdyb3VuZElzQWN0aXZlIjpmYWxzZSwiSG9yaXpvbnRhbEFsaWdubWVudCI6MiwiVmVydGljYWxBbGlnbm1lbnQiOjAsIlNtYXJ0Rm9yZWdyb3VuZCI6bnVsbCwiQmFja2dyb3VuZEZpbGxUeXBlIjowLCJNYXJnaW4iOnsiJHJlZiI6IjE5In0sIlBhZGRpbmciOnsiJHJlZiI6IjIwIn0sIkJhY2tncm91bmQiOnsiJGlkIjoiMzQ1IiwiQ29sb3IiOnsiJGlkIjoiMzQ2IiwiQSI6MCwiUiI6MjU1LCJHIjoyNTUsIkIiOjI1NX19LCJJc1Zpc2libGUiOnRydWUsIldpZHRoIjowLjAsIkhlaWdodCI6MC4wLCJCb3JkZXJTdHlsZSI6bnVsbCwiUGFyZW50U3R5bGUiOm51bGx9LCJEYXRlU3R5bGUiOnsiJGlkIjoiMzQ3IiwiRm9udFNldHRpbmdzIjp7IiRpZCI6IjM0OC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M0OSIsIkNvbG9yIjp7IiRpZCI6IjM1MCIsIkEiOjAsIlIiOjI1NSwiRyI6MjU1LCJCIjoyNTV9fSwiSXNWaXNpYmxlIjp0cnVlLCJXaWR0aCI6MC4wLCJIZWlnaHQiOjAuMCwiQm9yZGVyU3R5bGUiOm51bGwsIlBhcmVudFN0eWxlIjpudWxsfSwiRGF0ZUZvcm1hdCI6eyIkaWQiOiIzNTE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zNTIiLCJEYXRlUGFydElzVmlzaWJsZSI6dHJ1ZSwiVGltZVBhcnRJc1Zpc2libGUiOmZhbHNlfX0sIldlZWtOdW1iZXJpbmciOnsiJGlkIjoiMzUzIiwiRm9ybWF0IjowLCJJc1Zpc2libGUiOmZhbHNlLCJMYXN0S25vd25WaXNpYmlsaXR5U3RhdGUiOmZhbHNlfSwiSXNWaXNpYmxlIjp0cnVlLCJQYXJlbnRTdHlsZSI6bnVsbH0sIkh5cGVybGluayI6bnVsbCwiSW1wb3J0SWQiOm51bGx9XSwiSWQiOiIyMjJiYWQwOS1lMGM0LTQyN2EtODcxOS03NmEyNDMxMGU4YTciLCJJc1NpbmdsZUl0ZW1Sb3ciOmZhbHNlfSx7IiRpZCI6IjM1NCIsIl90YXNrcyI6W10sIl9taWxlc3RvbmVzIjpbeyIkaWQiOiIzNTUiLCJJZCI6Ijc5Y2VkYTU2LWE5NWMtNDhiMC1hMTQyLWMwY2VjODM0MWU4NyIsIkluZGV4Ijo1LCJHcm91cElkIjpudWxsLCJUaXRsZSI6IlRydW1hbiBzaWducyB0aGUgQXRvbWljIEVuZXJneSBBY3QiLCJEYXRlVGltZSI6IjE5NDYtMDgtMDFUMjM6NTk6MDAiLCJQZXJjZW50YWdlQ29tcGxldGUiOm51bGwsIk5vdGUiOm51bGwsIlN0eWxlIjp7IiRpZCI6IjM1NiIsIlRpdGxlUG9zaXRpb24iOiJMZWZ0IiwiRGF0ZVBvc2l0aW9uIjoiTGVmdCIsIlNoYXBlVHlwZSI6MSwiU2hhcGVTaXplIjoxLCJTcGFjaW5nIjo1LCJTaGFwZVN0eWxlIjp7IiRpZCI6IjM1NyIsIk1hcmdpbiI6eyIkcmVmIjoiOCJ9LCJQYWRkaW5nIjp7IiRyZWYiOiI5In0sIkJhY2tncm91bmQiOnsiJGlkIjoiMzU4IiwiQ29sb3IiOnsiJGlkIjoiMzU5IiwiQSI6MjU1LCJSIjoyNDQsIkciOjExNiwiQiI6NTh9fSwiSXNWaXNpYmxlIjp0cnVlLCJXaWR0aCI6MTguMCwiSGVpZ2h0IjoyMC4wLCJCb3JkZXJTdHlsZSI6eyIkaWQiOiIzNjAiLCJMaW5lQ29sb3IiOnsiJGlkIjoiMzYxIiwiJHR5cGUiOiJOTFJFLkNvbW1vbi5Eb20uU29saWRDb2xvckJydXNoLCBOTFJFLkNvbW1vbiIsIkNvbG9yIjp7IiRpZCI6IjM2MiIsIkEiOjI1NSwiUiI6MjMsIkciOjQ0LCJCIjo4MX19LCJMaW5lV2VpZ2h0IjowLjAsIkxpbmVUeXBlIjowLCJQYXJlbnRTdHlsZSI6bnVsbH0sIlBhcmVudFN0eWxlIjpudWxsfSwiVGl0bGVTdHlsZSI6eyIkaWQiOiIzNjMiLCJGb250U2V0dGluZ3MiOnsiJGlkIjoiMzY0IiwiRm9udFNpemUiOjEwLCJGb250TmFtZSI6IkNhbGlicmkiLCJJc0JvbGQiOnRydWUsIklzSXRhbGljIjpmYWxzZSwiSXNVbmRlcmxpbmVkIjpmYWxzZSwiUGFyZW50U3R5bGUiOm51bGx9LCJBdXRvU2l6ZSI6MiwiRm9yZWdyb3VuZCI6eyIkaWQiOiIzNjUiLCJDb2xvciI6eyIkaWQiOiIzNjYiLCJBIjoyNTUsIlIiOjI1NSwiRyI6MjU1LCJCIjoyNTV9fSwiTWF4V2lkdGgiOjE2Ny4wODg2ODIxNzA1NDI2NS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M2NyIsIkNvbG9yIjp7IiRpZCI6IjM2OCIsIkEiOjAsIlIiOjI1NSwiRyI6MjU1LCJCIjoyNTV9fSwiSXNWaXNpYmxlIjp0cnVlLCJXaWR0aCI6MC4wLCJIZWlnaHQiOjAuMCwiQm9yZGVyU3R5bGUiOm51bGwsIlBhcmVudFN0eWxlIjpudWxsfSwiRGF0ZVN0eWxlIjp7IiRpZCI6IjM2OSIsIkZvbnRTZXR0aW5ncyI6eyIkaWQiOiIzNzA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zNzEiLCJDb2xvciI6eyIkaWQiOiIzNzIiLCJBIjowLCJSIjoyNTUsIkciOjI1NSwiQiI6MjU1fX0sIklzVmlzaWJsZSI6dHJ1ZSwiV2lkdGgiOjAuMCwiSGVpZ2h0IjowLjAsIkJvcmRlclN0eWxlIjpudWxsLCJQYXJlbnRTdHlsZSI6bnVsbH0sIkRhdGVGb3JtYXQiOnsiJGlkIjoiMzcz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zc0IiwiRGF0ZVBhcnRJc1Zpc2libGUiOnRydWUsIlRpbWVQYXJ0SXNWaXNpYmxlIjpmYWxzZX19LCJXZWVrTnVtYmVyaW5nIjp7IiRpZCI6IjM3NSIsIkZvcm1hdCI6MCwiSXNWaXNpYmxlIjpmYWxzZSwiTGFzdEtub3duVmlzaWJpbGl0eVN0YXRlIjpmYWxzZX0sIklzVmlzaWJsZSI6dHJ1ZSwiUGFyZW50U3R5bGUiOm51bGx9LCJIeXBlcmxpbmsiOm51bGwsIkltcG9ydElkIjpudWxsfV0sIklkIjoiMDAwMDAwMDAtMDAwMC0wMDAwLTAwMDAtMDAwMDAwMDAwMDAwIiwiSXNTaW5nbGVJdGVtUm93Ijp0cnVlfV0sIkluZGV4IjowLCJJZCI6ImUxNGNjNGNlLTYyNDMtNDYxZC1hYzIxLWU5MWM0MDA2NzkxMiIsIkhlYWRlclRleHQiOm51bGwsIklzRGVmYXVsdCI6dHJ1ZSwiU3R5bGUiOnsiJGlkIjoiMzc2IiwiSGVhZGVyU3R5bGUiOnsiJGlkIjoiMzc3IiwiVGV4dFN0eWxlIjp7IiRpZCI6IjM3OCIsIkZvbnRTZXR0aW5ncyI6eyIkaWQiOiIzNzkiLCJGb250U2l6ZSI6MTEsIkZvbnROYW1lIjoiQ2FsaWJyaSIsIklzQm9sZCI6ZmFsc2UsIklzSXRhbGljIjpmYWxzZSwiSXNVbmRlcmxpbmVkIjpmYWxzZSwiUGFyZW50U3R5bGUiOm51bGx9LCJBdXRvU2l6ZSI6MiwiRm9yZWdyb3VuZCI6eyIkaWQiOiIzODAiLCJDb2xvciI6eyIkaWQiOiIzODEiLCJBIjoyNTUsIlIiOjAsIkciOjAsIkIiOjB9fSwiTWF4V2lkdGgiOjAuMCwiTWF4SGVpZ2h0IjoiSW5maW5pdHkiLCJTbWFydEZvcmVncm91bmRJc0FjdGl2ZSI6ZmFsc2UsIkhvcml6b250YWxBbGlnbm1lbnQiOjAsIlZlcnRpY2FsQWxpZ25tZW50IjowLCJTbWFydEZvcmVncm91bmQiOm51bGwsIkJhY2tncm91bmRGaWxsVHlwZSI6MCwiTWFyZ2luIjp7IiRpZCI6IjM4MiIsIlRvcCI6MC4wLCJMZWZ0IjowLjAsIlJpZ2h0IjowLjAsIkJvdHRvbSI6MC4wfSwiUGFkZGluZyI6eyIkaWQiOiIzODMiLCJUb3AiOjAuMCwiTGVmdCI6MC4wLCJSaWdodCI6MC4wLCJCb3R0b20iOjAuMH0sIkJhY2tncm91bmQiOnsiJGlkIjoiMzg0IiwiQ29sb3IiOnsiJGlkIjoiMzg1IiwiQSI6MCwiUiI6MjU1LCJHIjoyNTUsIkIiOjI1NX19LCJJc1Zpc2libGUiOnRydWUsIldpZHRoIjowLjAsIkhlaWdodCI6MC4wLCJCb3JkZXJTdHlsZSI6bnVsbCwiUGFyZW50U3R5bGUiOm51bGx9LCJSZWN0YW5nbGVTdHlsZSI6eyIkaWQiOiIzODYiLCJNYXJnaW4iOnsiJGlkIjoiMzg3IiwiVG9wIjowLjAsIkxlZnQiOjAuMCwiUmlnaHQiOjAuMCwiQm90dG9tIjowLjB9LCJQYWRkaW5nIjp7IiRpZCI6IjM4OCIsIlRvcCI6MC4wLCJMZWZ0IjowLjAsIlJpZ2h0IjowLjAsIkJvdHRvbSI6MC4wfSwiQmFja2dyb3VuZCI6eyIkaWQiOiIzODkiLCJDb2xvciI6eyIkaWQiOiIzOTAiLCJBIjo2MywiUiI6NjgsIkciOjExNCwiQiI6MTk2fX0sIklzVmlzaWJsZSI6dHJ1ZSwiV2lkdGgiOjAuMCwiSGVpZ2h0IjowLjAsIkJvcmRlclN0eWxlIjp7IiRpZCI6IjM5MSIsIkxpbmVDb2xvciI6eyIkaWQiOiIzOTIiLCIkdHlwZSI6Ik5MUkUuQ29tbW9uLkRvbS5Tb2xpZENvbG9yQnJ1c2gsIE5MUkUuQ29tbW9uIiwiQ29sb3IiOnsiJGlkIjoiMzkzIiwiQSI6MjU1LCJSIjoyNTUsIkciOjAsIkIiOjB9fSwiTGluZVdlaWdodCI6MC4wLCJMaW5lVHlwZSI6MCwiUGFyZW50U3R5bGUiOm51bGx9LCJQYXJlbnRTdHlsZSI6bnVsbH0sIk1hcmdpbiI6eyIkaWQiOiIzOTQiLCJUb3AiOjAuMCwiTGVmdCI6MC4wLCJSaWdodCI6MC4wLCJCb3R0b20iOjAuMH0sIlBhZGRpbmciOnsiJGlkIjoiMzk1IiwiVG9wIjowLjAsIkxlZnQiOjAuMCwiUmlnaHQiOjAuMCwiQm90dG9tIjowLjB9LCJCYWNrZ3JvdW5kIjpudWxsLCJJc1Zpc2libGUiOnRydWUsIldpZHRoIjowLjAsIkhlaWdodCI6MC4wLCJCb3JkZXJTdHlsZSI6bnVsbCwiUGFyZW50U3R5bGUiOm51bGx9LCJCYWNrZ3JvdW5kU3R5bGUiOnsiJGlkIjoiMzk2IiwiTWFyZ2luIjp7IiRpZCI6IjM5NyIsIlRvcCI6MC4wLCJMZWZ0IjowLjAsIlJpZ2h0IjowLjAsIkJvdHRvbSI6MC4wfSwiUGFkZGluZyI6eyIkaWQiOiIzOTgiLCJUb3AiOjAuMCwiTGVmdCI6MC4wLCJSaWdodCI6MC4wLCJCb3R0b20iOjAuMH0sIkJhY2tncm91bmQiOnsiJGlkIjoiMzk5IiwiQ29sb3IiOnsiJGlkIjoiNDAwIiwiQSI6NTEsIlIiOjE2NSwiRyI6MTY1LCJCIjoxNjV9fSwiSXNWaXNpYmxlIjp0cnVlLCJXaWR0aCI6MC4wLCJIZWlnaHQiOjAuMCwiQm9yZGVyU3R5bGUiOnsiJGlkIjoiNDAxIiwiTGluZUNvbG9yIjp7IiRpZCI6IjQwMiIsIiR0eXBlIjoiTkxSRS5Db21tb24uRG9tLlNvbGlkQ29sb3JCcnVzaCwgTkxSRS5Db21tb24iLCJDb2xvciI6eyIkaWQiOiI0MDMiLCJBIjoyNTUsIlIiOjI1NSwiRyI6MCwiQiI6MH19LCJMaW5lV2VpZ2h0IjowLjAsIkxpbmVUeXBlIjowLCJQYXJlbnRTdHlsZSI6bnVsbH0sIlBhcmVudFN0eWxlIjpudWxsfSwiTWFyZ2luIjp7IiRpZCI6IjQwNCIsIlRvcCI6MC4wLCJMZWZ0IjowLjAsIlJpZ2h0IjowLjAsIkJvdHRvbSI6MC4wfSwiUGFkZGluZyI6eyIkaWQiOiI0MDUiLCJUb3AiOjAuMCwiTGVmdCI6MC4wLCJSaWdodCI6MC4wLCJCb3R0b20iOjAuMH0sIklzVmlzaWJsZSI6ZmFsc2UsIldpZHRoIjowLjAsIkhlaWdodCI6MC4wLCJCb3JkZXJTdHlsZSI6bnVsbCwiUGFyZW50U3R5bGUiOm51bGx9fV0sIklkIjoiNjIwMjVhZmQtMGZkNy00MDZmLTkwMzEtNWNiZGQ2NzI3NmFkIiwiSW5kZXgiOjEsIkhlYWRlclRleHQiOiJNYW5oYXR0YW4gUHJvamVjdCIsIlN0eWxlIjp7IiRpZCI6IjQwNiIsIkhlYWRlclN0eWxlIjp7IiRpZCI6IjQwNyIsIlRleHRJc1ZlcnRpY2FsIjpmYWxzZSwiVGV4dFN0eWxlIjp7IiRpZCI6IjQwOCIsIkZvbnRTZXR0aW5ncyI6eyIkaWQiOiI0MDkiLCJGb250U2l6ZSI6MTIsIkZvbnROYW1lIjoiQ2FsaWJyaSIsIklzQm9sZCI6dHJ1ZSwiSXNJdGFsaWMiOmZhbHNlLCJJc1VuZGVybGluZWQiOmZhbHNlLCJQYXJlbnRTdHlsZSI6bnVsbH0sIkF1dG9TaXplIjoyLCJGb3JlZ3JvdW5kIjp7IiRpZCI6IjQxMCIsIkNvbG9yIjp7IiRpZCI6IjQxMSIsIkEiOjI1NSwiUiI6MzksIkciOjM5LCJCIjozOX19LCJNYXhXaWR0aCI6NzYuMCwiTWF4SGVpZ2h0IjoiSW5maW5pdHkiLCJTbWFydEZvcmVncm91bmRJc0FjdGl2ZSI6ZmFsc2UsIkhvcml6b250YWxBbGlnbm1lbnQiOjAsIlZlcnRpY2FsQWxpZ25tZW50IjowLCJTbWFydEZvcmVncm91bmQiOm51bGwsIkJhY2tncm91bmRGaWxsVHlwZSI6MCwiTWFyZ2luIjp7IiRpZCI6IjQxMiIsIlRvcCI6MC4wLCJMZWZ0IjowLjAsIlJpZ2h0IjowLjAsIkJvdHRvbSI6MC4wfSwiUGFkZGluZyI6eyIkaWQiOiI0MTMiLCJUb3AiOjAuMCwiTGVmdCI6MC4wLCJSaWdodCI6MC4wLCJCb3R0b20iOjAuMH0sIkJhY2tncm91bmQiOnsiJGlkIjoiNDE0IiwiQ29sb3IiOnsiJGlkIjoiNDE1IiwiQSI6MCwiUiI6MjU1LCJHIjoyNTUsIkIiOjI1NX19LCJJc1Zpc2libGUiOnRydWUsIldpZHRoIjowLjAsIkhlaWdodCI6MC4wLCJCb3JkZXJTdHlsZSI6bnVsbCwiUGFyZW50U3R5bGUiOm51bGx9LCJSZWN0YW5nbGVTdHlsZSI6eyIkaWQiOiI0MTYiLCJNYXJnaW4iOnsiJGlkIjoiNDE3IiwiVG9wIjowLjAsIkxlZnQiOjAuMCwiUmlnaHQiOjAuMCwiQm90dG9tIjowLjB9LCJQYWRkaW5nIjp7IiRpZCI6IjQxOCIsIlRvcCI6MC4wLCJMZWZ0IjowLjAsIlJpZ2h0IjowLjAsIkJvdHRvbSI6MC4wfSwiQmFja2dyb3VuZCI6eyIkaWQiOiI0MTkiLCJDb2xvciI6eyIkaWQiOiI0MjAiLCJBIjoyNTUsIlIiOjI0NywiRyI6MjI2LCJCIjoxOTZ9fSwiSXNWaXNpYmxlIjp0cnVlLCJXaWR0aCI6MC4wLCJIZWlnaHQiOjAuMCwiQm9yZGVyU3R5bGUiOnsiJGlkIjoiNDIxIiwiTGluZUNvbG9yIjp7IiRpZCI6IjQyMiIsIiR0eXBlIjoiTkxSRS5Db21tb24uRG9tLlNvbGlkQ29sb3JCcnVzaCwgTkxSRS5Db21tb24iLCJDb2xvciI6eyIkaWQiOiI0MjMiLCJBIjoyNTUsIlIiOjI1NSwiRyI6MCwiQiI6MH19LCJMaW5lV2VpZ2h0IjowLjAsIkxpbmVUeXBlIjowLCJQYXJlbnRTdHlsZSI6bnVsbH0sIlBhcmVudFN0eWxlIjpudWxsfSwiTWFyZ2luIjp7IiRpZCI6IjQyNCIsIlRvcCI6MC4wLCJMZWZ0IjowLjAsIlJpZ2h0IjowLjAsIkJvdHRvbSI6MC4wfSwiUGFkZGluZyI6eyIkaWQiOiI0MjUiLCJUb3AiOjAuMCwiTGVmdCI6MC4wLCJSaWdodCI6MC4wLCJCb3R0b20iOjAuMH0sIkJhY2tncm91bmQiOm51bGwsIklzVmlzaWJsZSI6dHJ1ZSwiV2lkdGgiOjAuMCwiSGVpZ2h0IjowLjAsIkJvcmRlclN0eWxlIjpudWxsLCJQYXJlbnRTdHlsZSI6bnVsbH0sIkJhY2tncm91bmRTdHlsZSI6eyIkaWQiOiI0MjYiLCJNYXJnaW4iOnsiJGlkIjoiNDI3IiwiVG9wIjowLjAsIkxlZnQiOjAuMCwiUmlnaHQiOjAuMCwiQm90dG9tIjowLjB9LCJQYWRkaW5nIjp7IiRpZCI6IjQyOCIsIlRvcCI6MC4wLCJMZWZ0IjowLjAsIlJpZ2h0IjowLjAsIkJvdHRvbSI6MC4wfSwiQmFja2dyb3VuZCI6eyIkaWQiOiI0MjkiLCJDb2xvciI6eyIkaWQiOiI0MzAiLCJBIjoyNSwiUiI6MjU1LCJHIjoyNTUsIkIiOjI1NX19LCJJc1Zpc2libGUiOnRydWUsIldpZHRoIjowLjAsIkhlaWdodCI6MC4wLCJCb3JkZXJTdHlsZSI6eyIkaWQiOiI0MzEiLCJMaW5lQ29sb3IiOnsiJGlkIjoiNDMyIiwiJHR5cGUiOiJOTFJFLkNvbW1vbi5Eb20uU29saWRDb2xvckJydXNoLCBOTFJFLkNvbW1vbiIsIkNvbG9yIjp7IiRpZCI6IjQzMyIsIkEiOjI1NSwiUiI6MjU1LCJHIjowLCJCIjowfX0sIkxpbmVXZWlnaHQiOjAuMCwiTGluZVR5cGUiOjAsIlBhcmVudFN0eWxlIjpudWxsfSwiUGFyZW50U3R5bGUiOm51bGx9LCJJc0Fib3ZlVGltZWJhbmQiOmZhbHNlLCJTcGFjaW5nIjoyLCJNYXJnaW4iOnsiJGlkIjoiNDM0IiwiVG9wIjowLjAsIkxlZnQiOjAuMCwiUmlnaHQiOjAuMCwiQm90dG9tIjowLjB9LCJQYWRkaW5nIjp7IiRpZCI6IjQzNSIsIlRvcCI6MC4wLCJMZWZ0IjowLjAsIlJpZ2h0IjowLjAsIkJvdHRvbSI6MC4wfSwiSXNWaXNpYmxlIjp0cnVlLCJXaWR0aCI6MC4wLCJIZWlnaHQiOjAuMCwiQm9yZGVyU3R5bGUiOnsiJGlkIjoiNDM2IiwiTGluZUNvbG9yIjpudWxsLCJMaW5lV2VpZ2h0IjowLjAsIkxpbmVUeXBlIjowLCJQYXJlbnRTdHlsZSI6bnVsbH0sIlBhcmVudFN0eWxlIjpudWxsfX1dLCJDdWx0dXJlSW5mb05hbWUiOiJlbi1VUyIsIlN0eWxlTmFtZSI6bnVsbCwiVmVyc2lvbiI6eyIkaWQiOiI0MzciLCJWZXJzaW9uIjoiMy45LjAiLCJPcmlnaW5hbEFzc2VtYmx5VmVyc2lvbiI6IjcuMDMuMDAuMDAiLCJFZGl0aW9uIjpudWxsLCJMYXN0U2F2ZWRFZGl0aW9uIjozLCJJc1BsdXNFZGl0aW9uIjpmYWxzZSwiSXNQcm9FZGl0aW9uIjpmYWxzZX0sIkVmZmVjdCI6MCwiU3R5bGUiOnsiJGlkIjoiNDM4IiwiRGVmYXVsdERlcGVuZGVuY3lTdHlsZSI6eyIkaWQiOiI0MzkiLCJMaW5lU3R5bGUiOnsiJGlkIjoiNDQwIiwiTGluZUNvbG9yIjp7IiRpZCI6IjQ0MSIsIiR0eXBlIjoiTkxSRS5Db21tb24uRG9tLlNvbGlkQ29sb3JCcnVzaCwgTkxSRS5Db21tb24iLCJDb2xvciI6eyIkaWQiOiI0NDIiLCJBIjoyNTUsIlIiOjAsIkciOjAsIkIiOjB9fSwiTGluZVdlaWdodCI6MS4wLCJMaW5lVHlwZSI6MCwiUGFyZW50U3R5bGUiOm51bGx9LCJFbmRBcnJvd2hlYWRMaW5lU3R5bGUiOnsiJGlkIjoiNDQzIiwiS2luZCI6MSwiV2lkdGgiOjEsIkxlbmd0aCI6MCwiUGFyZW50U3R5bGUiOm51bGx9LCJCcmluZ1RvRnJvbnQiOnRydWUsIkVsYm93UmFkaXVzIjowLjAsIk1hcmdpbiI6eyIkaWQiOiI0NDQiLCJUb3AiOjAuMCwiTGVmdCI6MC4wLCJSaWdodCI6MC4wLCJCb3R0b20iOjAuMH0sIlBhZGRpbmciOnsiJGlkIjoiNDQ1IiwiVG9wIjowLjAsIkxlZnQiOjAuMCwiUmlnaHQiOjAuMCwiQm90dG9tIjowLjB9LCJCYWNrZ3JvdW5kIjpudWxsLCJJc1Zpc2libGUiOnRydWUsIldpZHRoIjowLjAsIkhlaWdodCI6MC4wLCJCb3JkZXJTdHlsZSI6bnVsbCwiUGFyZW50U3R5bGUiOm51bGx9LCJDcml0aWNhbFBhdGhTdHlsZSI6eyIkaWQiOiI0NDYiLCJDcml0aWNhbFBhdGhTdHlsZU9wdGlvbnMiOjE1LCJMaW5lU3R5bGUiOnsiJGlkIjoiNDQ3IiwiTGluZUNvbG9yIjp7IiRpZCI6IjQ0OCIsIiR0eXBlIjoiTkxSRS5Db21tb24uRG9tLlNvbGlkQ29sb3JCcnVzaCwgTkxSRS5Db21tb24iLCJDb2xvciI6eyIkaWQiOiI0NDkiLCJBIjoyNTUsIlIiOjIyMiwiRyI6NTAsIkIiOjUwfX0sIkxpbmVXZWlnaHQiOjEuMCwiTGluZVR5cGUiOjAsIlBhcmVudFN0eWxlIjpudWxsfSwiVGl0bGVGb3JlZ3JvdW5kIjp7IiRpZCI6IjQ1MCIsIkNvbG9yIjp7IiRpZCI6IjQ1MSIsIkEiOjI1NSwiUiI6MTc2LCJHIjoxOSwiQiI6MjV9fSwiU2hhcGVzQmFja2dyb3VuZCI6eyIkaWQiOiI0NTIiLCJDb2xvciI6eyIkaWQiOiI0NTMiLCJBIjoyNTUsIlIiOjI1MywiRyI6MjAzLCJCIjoyMDh9fSwiU2hhcGVzQm9yZGVyU3R5bGUiOnsiJGlkIjoiNDU0IiwiTGluZUNvbG9yIjp7IiRpZCI6IjQ1NSIsIiR0eXBlIjoiTkxSRS5Db21tb24uRG9tLlNvbGlkQ29sb3JCcnVzaCwgTkxSRS5Db21tb24iLCJDb2xvciI6eyIkaWQiOiI0NTYiLCJBIjoyNTUsIlIiOjIyMiwiRyI6NTAsIkIiOjUwfX0sIkxpbmVXZWlnaHQiOjEuNSwiTGluZVR5cGUiOjAsIlBhcmVudFN0eWxlIjpudWxsfSwiTWFyZ2luIjp7IiRpZCI6IjQ1NyIsIlRvcCI6MC4wLCJMZWZ0IjowLjAsIlJpZ2h0IjowLjAsIkJvdHRvbSI6MC4wfSwiUGFkZGluZyI6eyIkaWQiOiI0NTgiLCJUb3AiOjAuMCwiTGVmdCI6MC4wLCJSaWdodCI6MC4wLCJCb3R0b20iOjAuMH0sIkJhY2tncm91bmQiOm51bGwsIklzVmlzaWJsZSI6ZmFsc2UsIldpZHRoIjowLjAsIkhlaWdodCI6MC4wLCJCb3JkZXJTdHlsZSI6bnVsbCwiUGFyZW50U3R5bGUiOm51bGx9LCJQYW5lbHNTcGFjaW5nRGVmaW5pdGlvbiI6eyIkaWQiOiI0NTkiLCJTcGFjaW5nQWJvdmVUaW1lYmFuZCI6NSwiU3BhY2luZ0JlbG93VGltZWJhbmQiOjUsIlNwYWNpbmdBYm92ZUJldHdlZW5Td2ltbGFuZXNBbmRUYXNrcyI6NSwiU3BhY2luZ0JlbG93QmV0d2VlblN3aW1sYW5lc0FuZFRhc2tzIjo1fSwiVGltZWJhbmRTdHlsZSI6eyIkaWQiOiI0NjAiLCJTY2FsZU1hcmtpbmciOjAsIlNoYXBlIjowLCJTaGFwZVN0eWxlIjp7IiRpZCI6IjQ2MSIsIk1hcmdpbiI6eyIkaWQiOiI0NjIiLCJUb3AiOjAuMCwiTGVmdCI6MTAuMCwiUmlnaHQiOjEwLjAsIkJvdHRvbSI6MC4wfSwiUGFkZGluZyI6eyIkaWQiOiI0NjMiLCJUb3AiOjMuMCwiTGVmdCI6MC4wLCJSaWdodCI6MC4wLCJCb3R0b20iOjMuMH0sIkJhY2tncm91bmQiOnsiJGlkIjoiNDY0IiwiQ29sb3IiOnsiJGlkIjoiNDY1IiwiQSI6MjU1LCJSIjoyNDQsIkciOjExNiwiQiI6NTh9fSwiSXNWaXNpYmxlIjp0cnVlLCJXaWR0aCI6ODU4LjAsIkhlaWdodCI6MjAuMCwiQm9yZGVyU3R5bGUiOnsiJGlkIjoiNDY2IiwiTGluZUNvbG9yIjp7IiRpZCI6IjQ2NyIsIiR0eXBlIjoiTkxSRS5Db21tb24uRG9tLlNvbGlkQ29sb3JCcnVzaCwgTkxSRS5Db21tb24iLCJDb2xvciI6eyIkaWQiOiI0NjgiLCJBIjoyNTUsIlIiOjI1NSwiRyI6MCwiQiI6MH19LCJMaW5lV2VpZ2h0IjowLjAsIkxpbmVUeXBlIjowLCJQYXJlbnRTdHlsZSI6bnVsbH0sIlBhcmVudFN0eWxlIjpudWxsfSwiTWlkZGxlVGllclNoYXBlU3R5bGUiOnsiJGlkIjoiNDY5IiwiTWFyZ2luIjp7IiRpZCI6IjQ3MCIsIlRvcCI6MC4wLCJMZWZ0IjoxMC4wLCJSaWdodCI6MTAuMCwiQm90dG9tIjowLjB9LCJQYWRkaW5nIjp7IiRpZCI6IjQ3MSIsIlRvcCI6My4wLCJMZWZ0IjowLjAsIlJpZ2h0IjowLjAsIkJvdHRvbSI6My4wfSwiQmFja2dyb3VuZCI6eyIkaWQiOiI0NzIiLCJDb2xvciI6eyIkaWQiOiI0NzMiLCJBIjoyNTUsIlIiOjQ4LCJHIjo0OCwiQiI6NDh9fSwiSXNWaXNpYmxlIjp0cnVlLCJXaWR0aCI6ODU4LjAsIkhlaWdodCI6MjAuMCwiQm9yZGVyU3R5bGUiOnsiJGlkIjoiNDc0IiwiTGluZUNvbG9yIjp7IiRpZCI6IjQ3NSIsIiR0eXBlIjoiTkxSRS5Db21tb24uRG9tLlNvbGlkQ29sb3JCcnVzaCwgTkxSRS5Db21tb24iLCJDb2xvciI6eyIkaWQiOiI0NzYiLCJBIjoyNTUsIlIiOjI1NSwiRyI6MCwiQiI6MH19LCJMaW5lV2VpZ2h0IjowLjAsIkxpbmVUeXBlIjowLCJQYXJlbnRTdHlsZSI6bnVsbH0sIlBhcmVudFN0eWxlIjpudWxsfSwiQm90dG9tVGllclNoYXBlU3R5bGUiOnsiJGlkIjoiNDc3IiwiTWFyZ2luIjp7IiRpZCI6IjQ3OCIsIlRvcCI6MC4wLCJMZWZ0IjoxMC4wLCJSaWdodCI6MTAuMCwiQm90dG9tIjowLjB9LCJQYWRkaW5nIjp7IiRpZCI6IjQ3OSIsIlRvcCI6My4wLCJMZWZ0IjowLjAsIlJpZ2h0IjowLjAsIkJvdHRvbSI6My4wfSwiQmFja2dyb3VuZCI6eyIkaWQiOiI0ODAiLCJDb2xvciI6eyIkaWQiOiI0ODEiLCJBIjoyNTUsIlIiOjQ4LCJHIjo0OCwiQiI6NDh9fSwiSXNWaXNpYmxlIjp0cnVlLCJXaWR0aCI6ODU4LjAsIkhlaWdodCI6MjAuMCwiQm9yZGVyU3R5bGUiOnsiJGlkIjoiNDgyIiwiTGluZUNvbG9yIjp7IiRpZCI6IjQ4MyIsIiR0eXBlIjoiTkxSRS5Db21tb24uRG9tLlNvbGlkQ29sb3JCcnVzaCwgTkxSRS5Db21tb24iLCJDb2xvciI6eyIkaWQiOiI0ODQiLCJBIjoyNTUsIlIiOjI1NSwiRyI6MCwiQiI6MH19LCJMaW5lV2VpZ2h0IjowLjAsIkxpbmVUeXBlIjowLCJQYXJlbnRTdHlsZSI6bnVsbH0sIlBhcmVudFN0eWxlIjpudWxsfSwiUmlnaHRFbmRDYXBzU3R5bGUiOnsiJGlkIjoiNDg1IiwiRm9udFNldHRpbmdzIjp7IiRpZCI6IjQ4NiIsIkZvbnRTaXplIjoxNCwiRm9udE5hbWUiOiJDYWxpYnJpIiwiSXNCb2xkIjp0cnVlLCJJc0l0YWxpYyI6ZmFsc2UsIklzVW5kZXJsaW5lZCI6ZmFsc2UsIlBhcmVudFN0eWxlIjpudWxsfSwiQXV0b1NpemUiOjAsIkZvcmVncm91bmQiOnsiJGlkIjoiNDg3IiwiQ29sb3IiOnsiJGlkIjoiNDg4IiwiQSI6MjU1LCJSIjoxNzgsIkciOjE0LCJCIjoxOH19LCJNYXhXaWR0aCI6IkluZmluaXR5IiwiTWF4SGVpZ2h0IjoiSW5maW5pdHkiLCJTbWFydEZvcmVncm91bmRJc0FjdGl2ZSI6ZmFsc2UsIkhvcml6b250YWxBbGlnbm1lbnQiOjAsIlZlcnRpY2FsQWxpZ25tZW50IjowLCJTbWFydEZvcmVncm91bmQiOm51bGwsIkJhY2tncm91bmRGaWxsVHlwZSI6MCwiTWFyZ2luIjp7IiRpZCI6IjQ4OSIsIlRvcCI6MC4wLCJMZWZ0IjowLjAsIlJpZ2h0IjoyMC4wLCJCb3R0b20iOjAuMH0sIlBhZGRpbmciOnsiJGlkIjoiNDkwIiwiVG9wIjowLjAsIkxlZnQiOjAuMCwiUmlnaHQiOjAuMCwiQm90dG9tIjowLjB9LCJCYWNrZ3JvdW5kIjp7IiRpZCI6IjQ5MSIsIkNvbG9yIjp7IiRpZCI6IjQ5MiIsIkEiOjg5LCJSIjowLCJHIjowLCJCIjowfX0sIklzVmlzaWJsZSI6ZmFsc2UsIldpZHRoIjowLjAsIkhlaWdodCI6MC4wLCJCb3JkZXJTdHlsZSI6bnVsbCwiUGFyZW50U3R5bGUiOm51bGx9LCJMZWZ0RW5kQ2Fwc1N0eWxlIjp7IiRpZCI6IjQ5MyIsIkZvbnRTZXR0aW5ncyI6eyIkaWQiOiI0OTQiLCJGb250U2l6ZSI6MTgsIkZvbnROYW1lIjoiQ2FsaWJyaSIsIklzQm9sZCI6dHJ1ZSwiSXNJdGFsaWMiOmZhbHNlLCJJc1VuZGVybGluZWQiOmZhbHNlLCJQYXJlbnRTdHlsZSI6bnVsbH0sIkF1dG9TaXplIjowLCJGb3JlZ3JvdW5kIjp7IiRpZCI6IjQ5NSIsIkNvbG9yIjp7IiRpZCI6IjQ5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Dk3IiwiVG9wIjowLjAsIkxlZnQiOjQ0LjUwNjY2NjY2NjY2NjY2MSwiUmlnaHQiOjAuMCwiQm90dG9tIjowLjB9LCJQYWRkaW5nIjp7IiRpZCI6IjQ5OCIsIlRvcCI6MC4wLCJMZWZ0IjowLjAsIlJpZ2h0IjowLjAsIkJvdHRvbSI6MC4wfSwiQmFja2dyb3VuZCI6eyIkaWQiOiI0OTkiLCJDb2xvciI6eyIkaWQiOiI1MDAiLCJBIjo4OSwiUiI6MCwiRyI6MCwiQiI6MH19LCJJc1Zpc2libGUiOmZhbHNlLCJXaWR0aCI6MC4wLCJIZWlnaHQiOjAuMCwiQm9yZGVyU3R5bGUiOm51bGwsIlBhcmVudFN0eWxlIjpudWxsfSwiVG9kYXlUZXh0U3R5bGUiOnsiJGlkIjoiNTAxIiwiRm9udFNldHRpbmdzIjp7IiRpZCI6IjUwMiIsIkZvbnRTaXplIjoxMiwiRm9udE5hbWUiOiJDYWxpYnJpIiwiSXNCb2xkIjpmYWxzZSwiSXNJdGFsaWMiOmZhbHNlLCJJc1VuZGVybGluZWQiOmZhbHNlLCJQYXJlbnRTdHlsZSI6bnVsbH0sIkF1dG9TaXplIjowLCJGb3JlZ3JvdW5kIjp7IiRpZCI6IjUwMyIsIkNvbG9yIjp7IiRpZCI6IjUw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1MDUiLCJUb3AiOjAuMCwiTGVmdCI6MC4wLCJSaWdodCI6MC4wLCJCb3R0b20iOjAuMH0sIlBhZGRpbmciOnsiJGlkIjoiNTA2IiwiVG9wIjowLjAsIkxlZnQiOjAuMCwiUmlnaHQiOjAuMCwiQm90dG9tIjowLjB9LCJCYWNrZ3JvdW5kIjp7IiRpZCI6IjUwNyIsIkNvbG9yIjp7IiRpZCI6IjUwOCIsIkEiOjg5LCJSIjowLCJHIjowLCJCIjowfX0sIklzVmlzaWJsZSI6ZmFsc2UsIldpZHRoIjowLjAsIkhlaWdodCI6MC4wLCJCb3JkZXJTdHlsZSI6bnVsbCwiUGFyZW50U3R5bGUiOm51bGx9LCJUb2RheU1hcmtlclN0eWxlIjp7IiRpZCI6IjUwOSIsIk1hcmdpbiI6eyIkaWQiOiI1MTAiLCJUb3AiOjAuMCwiTGVmdCI6MC4wLCJSaWdodCI6MC4wLCJCb3R0b20iOjAuMH0sIlBhZGRpbmciOnsiJGlkIjoiNTExIiwiVG9wIjowLjAsIkxlZnQiOjAuMCwiUmlnaHQiOjAuMCwiQm90dG9tIjowLjB9LCJCYWNrZ3JvdW5kIjp7IiRpZCI6IjUxMiIsIkNvbG9yIjp7IiRpZCI6IjUxMyIsIkEiOjI1NSwiUiI6MjU1LCJHIjowLCJCIjowfX0sIklzVmlzaWJsZSI6dHJ1ZSwiV2lkdGgiOjAuMCwiSGVpZ2h0IjowLjAsIkJvcmRlclN0eWxlIjpudWxsLCJQYXJlbnRTdHlsZSI6bnVsbH0sIlNjYWxlU3R5bGUiOnsiJGlkIjoiNTE0IiwiU2hhcGUiOjMsIlNob3dTZWdtZW50U2VwYXJhdG9ycyI6ZmFsc2UsIlNlZ21lbnRTZXBhcmF0b3JPcGFjaXR5IjozMCwiSGFzQmVlblZpc2libGVCZWZvcmUiOnRydWUsIkZvbnRTZXR0aW5ncyI6eyIkaWQiOiI1MTUiLCJGb250U2l6ZSI6MTIsIkZvbnROYW1lIjoiQ2FsaWJyaSIsIklzQm9sZCI6ZmFsc2UsIklzSXRhbGljIjpmYWxzZSwiSXNVbmRlcmxpbmVkIjpmYWxzZSwiUGFyZW50U3R5bGUiOm51bGx9LCJBdXRvU2l6ZSI6MCwiRm9yZWdyb3VuZCI6eyIkaWQiOiI1MTYiLCJDb2xvciI6eyIkaWQiOiI1MTc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TE4IiwiVG9wIjowLjAsIkxlZnQiOjUuMCwiUmlnaHQiOjAuMCwiQm90dG9tIjowLjB9LCJQYWRkaW5nIjp7IiRpZCI6IjUxOSIsIlRvcCI6MC4wLCJMZWZ0IjowLjAsIlJpZ2h0IjowLjAsIkJvdHRvbSI6MC4wfSwiQmFja2dyb3VuZCI6eyIkaWQiOiI1MjAiLCJDb2xvciI6eyIkaWQiOiI1MjEiLCJBIjo4OSwiUiI6MCwiRyI6MCwiQiI6MH19LCJJc1Zpc2libGUiOnRydWUsIldpZHRoIjowLjAsIkhlaWdodCI6MC4wLCJCb3JkZXJTdHlsZSI6bnVsbCwiUGFyZW50U3R5bGUiOm51bGx9LCJTaW5nbGVTY2FsZVNoYXBlU3R5bGUiOnsiJGlkIjoiNTIyIiwiU2hhcGUiOjAsIkhlaWdodCI6MC4wfSwiTWlkZGxlVGllclNjYWxlU3R5bGUiOnsiJGlkIjoiNTIzIiwiU2hhcGUiOjMsIlNob3dTZWdtZW50U2VwYXJhdG9ycyI6dHJ1ZSwiU2VnbWVudFNlcGFyYXRvck9wYWNpdHkiOjMwLCJIYXNCZWVuVmlzaWJsZUJlZm9yZSI6ZmFsc2UsIkZvbnRTZXR0aW5ncyI6eyIkaWQiOiI1MjQiLCJGb250U2l6ZSI6MTIsIkZvbnROYW1lIjoiQ2FsaWJyaSIsIklzQm9sZCI6ZmFsc2UsIklzSXRhbGljIjpmYWxzZSwiSXNVbmRlcmxpbmVkIjpmYWxzZSwiUGFyZW50U3R5bGUiOm51bGx9LCJBdXRvU2l6ZSI6MCwiRm9yZWdyb3VuZCI6eyIkaWQiOiI1MjUiLCJDb2xvciI6eyIkaWQiOiI1MjY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TI3IiwiVG9wIjowLjAsIkxlZnQiOjUuMCwiUmlnaHQiOjAuMCwiQm90dG9tIjowLjB9LCJQYWRkaW5nIjp7IiRpZCI6IjUyOCIsIlRvcCI6MC4wLCJMZWZ0IjowLjAsIlJpZ2h0IjowLjAsIkJvdHRvbSI6MC4wfSwiQmFja2dyb3VuZCI6eyIkaWQiOiI1MjkiLCJDb2xvciI6eyIkaWQiOiI1MzAiLCJBIjo4OSwiUiI6MCwiRyI6MCwiQiI6MH19LCJJc1Zpc2libGUiOmZhbHNlLCJXaWR0aCI6MC4wLCJIZWlnaHQiOjAuMCwiQm9yZGVyU3R5bGUiOm51bGwsIlBhcmVudFN0eWxlIjpudWxsfSwiQm90dG9tVGllclNjYWxlU3R5bGUiOnsiJGlkIjoiNTMxIiwiU2hhcGUiOjMsIlNob3dTZWdtZW50U2VwYXJhdG9ycyI6dHJ1ZSwiU2VnbWVudFNlcGFyYXRvck9wYWNpdHkiOjMwLCJIYXNCZWVuVmlzaWJsZUJlZm9yZSI6ZmFsc2UsIkZvbnRTZXR0aW5ncyI6eyIkaWQiOiI1MzIiLCJGb250U2l6ZSI6MTIsIkZvbnROYW1lIjoiQ2FsaWJyaSIsIklzQm9sZCI6ZmFsc2UsIklzSXRhbGljIjpmYWxzZSwiSXNVbmRlcmxpbmVkIjpmYWxzZSwiUGFyZW50U3R5bGUiOm51bGx9LCJBdXRvU2l6ZSI6MCwiRm9yZWdyb3VuZCI6eyIkaWQiOiI1MzMiLCJDb2xvciI6eyIkaWQiOiI1MzQ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TM1IiwiVG9wIjowLjAsIkxlZnQiOjUuMCwiUmlnaHQiOjAuMCwiQm90dG9tIjowLjB9LCJQYWRkaW5nIjp7IiRpZCI6IjUzNiIsIlRvcCI6MC4wLCJMZWZ0IjowLjAsIlJpZ2h0IjowLjAsIkJvdHRvbSI6MC4wfSwiQmFja2dyb3VuZCI6eyIkaWQiOiI1MzciLCJDb2xvciI6eyIkaWQiOiI1MzgiLCJBIjo4OSwiUiI6MCwiRyI6MCwiQiI6MH19LCJJc1Zpc2libGUiOmZhbHNlLCJXaWR0aCI6MC4wLCJIZWlnaHQiOjAuMCwiQm9yZGVyU3R5bGUiOm51bGwsIlBhcmVudFN0eWxlIjpudWxsfSwiRWxhcHNlZFRpbWVCYWNrZ3JvdW5kIjp7IiRpZCI6IjUzOSIsIkNvbG9yIjp7IiRpZCI6IjU0MCIsIkEiOjc3LCJSIjoyNTUsIkciOjAsIkIiOjB9fSwiQXBwZW5kWWVhck9uWWVhckNoYW5nZSI6ZmFsc2UsIkVsYXBzZWRUaW1lRm9ybWF0IjowLCJUb2RheU1hcmtlclBvc2l0aW9uIjowLCJRdWlja1Bvc2l0aW9uIjozLCJBYnNvbHV0ZVBvc2l0aW9uIjoyNTkuMTk5OTgyLCJNYXJnaW4iOnsiJGlkIjoiNTQxIiwiVG9wIjowLjAsIkxlZnQiOjEwLjAsIlJpZ2h0IjoxMC4wLCJCb3R0b20iOjAuMH0sIlBhZGRpbmciOnsiJGlkIjoiNTQyIiwiVG9wIjowLjAsIkxlZnQiOjAuMCwiUmlnaHQiOjAuMCwiQm90dG9tIjowLjB9LCJCYWNrZ3JvdW5kIjp7IiRpZCI6IjU0MyIsIkNvbG9yIjp7IiRpZCI6IjU0NCIsIkEiOjI1NSwiUiI6NjgsIkciOjg0LCJCIjoxMDZ9fSwiSXNWaXNpYmxlIjp0cnVlLCJXaWR0aCI6MC4wLCJIZWlnaHQiOjAuMCwiQm9yZGVyU3R5bGUiOm51bGwsIlBhcmVudFN0eWxlIjpudWxsfSwiRGVmYXVsdE1pbGVzdG9uZVN0eWxlIjp7IiRpZCI6IjU0NSIsIlNoYXBlIjo0LCJDb25uZWN0b3JNYXJnaW4iOnsiJGlkIjoiNTQ2IiwiVG9wIjowLjAsIkxlZnQiOjIuMCwiUmlnaHQiOjIuMCwiQm90dG9tIjowLjB9LCJDb25uZWN0b3JTdHlsZSI6eyIkaWQiOiI1NDciLCJMaW5lQ29sb3IiOnsiJGlkIjoiNTQ4IiwiJHR5cGUiOiJOTFJFLkNvbW1vbi5Eb20uU29saWRDb2xvckJydXNoLCBOTFJFLkNvbW1vbiIsIkNvbG9yIjp7IiRpZCI6IjU0OSIsIkEiOjEyNywiUiI6MTU2LCJHIjoxNDUsIkIiOjEyNn19LCJMaW5lV2VpZ2h0IjoxLjAsIkxpbmVUeXBlIjowLCJQYXJlbnRTdHlsZSI6bnVsbH0sIklzQmVsb3dUaW1lYmFuZCI6ZmFsc2UsIlBvc2l0aW9uT25UYXNrIjowLCJIaWRlRGF0ZSI6ZmFsc2UsIlNoYXBlU2l6ZSI6MSwiU3BhY2luZyI6MC4wLCJQYWRkaW5nIjp7IiRpZCI6IjU1MCIsIlRvcCI6NS4wLCJMZWZ0IjozLjAsIlJpZ2h0IjowLjAsIkJvdHRvbSI6Mi4wfSwiU2hhcGVTdHlsZSI6eyIkaWQiOiI1NTEiLCJNYXJnaW4iOnsiJGlkIjoiNTUyIiwiVG9wIjowLjAsIkxlZnQiOjAuMCwiUmlnaHQiOjAuMCwiQm90dG9tIjowLjB9LCJQYWRkaW5nIjp7IiRpZCI6IjU1MyIsIlRvcCI6MC4wLCJMZWZ0IjowLjAsIlJpZ2h0IjowLjAsIkJvdHRvbSI6MC4wfSwiQmFja2dyb3VuZCI6eyIkaWQiOiI1NTQiLCJDb2xvciI6eyIkaWQiOiI1NTUiLCJBIjoyNTUsIlIiOjI1NSwiRyI6MTg2LCJCIjoyNX19LCJJc1Zpc2libGUiOnRydWUsIldpZHRoIjoxMy4wLCJIZWlnaHQiOjEzLjAsIkJvcmRlclN0eWxlIjp7IiRpZCI6IjU1NiIsIkxpbmVDb2xvciI6eyIkaWQiOiI1NTciLCIkdHlwZSI6Ik5MUkUuQ29tbW9uLkRvbS5Tb2xpZENvbG9yQnJ1c2gsIE5MUkUuQ29tbW9uIiwiQ29sb3IiOnsiJGlkIjoiNTU4IiwiQSI6MjU1LCJSIjoyNTUsIkciOjAsIkIiOjB9fSwiTGluZVdlaWdodCI6MC4wLCJMaW5lVHlwZSI6MCwiUGFyZW50U3R5bGUiOm51bGx9LCJQYXJlbnRTdHlsZSI6bnVsbH0sIlRpdGxlU3R5bGUiOnsiJGlkIjoiNTU5IiwiRm9udFNldHRpbmdzIjp7IiRpZCI6IjU2MCIsIkZvbnRTaXplIjoxMCwiRm9udE5hbWUiOiJDYWxpYnJpIiwiSXNCb2xkIjp0cnVlLCJJc0l0YWxpYyI6ZmFsc2UsIklzVW5kZXJsaW5lZCI6ZmFsc2UsIlBhcmVudFN0eWxlIjpudWxsfSwiQXV0b1NpemUiOjAsIkZvcmVncm91bmQiOnsiJGlkIjoiNTYxIiwiQ29sb3IiOnsiJGlkIjoiNTY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U2MyIsIlRvcCI6MC4wLCJMZWZ0IjowLjAsIlJpZ2h0IjowLjAsIkJvdHRvbSI6MC4wfSwiUGFkZGluZyI6eyIkaWQiOiI1NjQiLCJUb3AiOjAuMCwiTGVmdCI6MC4wLCJSaWdodCI6MC4wLCJCb3R0b20iOjAuMH0sIkJhY2tncm91bmQiOnsiJGlkIjoiNTY1IiwiQ29sb3IiOnsiJGlkIjoiNTY2IiwiQSI6ODksIlIiOjAsIkciOjAsIkIiOjB9fSwiSXNWaXNpYmxlIjp0cnVlLCJXaWR0aCI6MC4wLCJIZWlnaHQiOjAuMCwiQm9yZGVyU3R5bGUiOm51bGwsIlBhcmVudFN0eWxlIjpudWxsfSwiRGF0ZVN0eWxlIjp7IiRpZCI6IjU2NyIsIkZvbnRTZXR0aW5ncyI6eyIkaWQiOiI1Njg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aWQiOiI1NjkiLCJUb3AiOjAuMCwiTGVmdCI6MC4wLCJSaWdodCI6MC4wLCJCb3R0b20iOjAuMH0sIlBhZGRpbmciOnsiJGlkIjoiNTcwIiwiVG9wIjowLjAsIkxlZnQiOjAuMCwiUmlnaHQiOjAuMCwiQm90dG9tIjowLjB9LCJCYWNrZ3JvdW5kIjp7IiRpZCI6IjU3MSIsIkNvbG9yIjp7IiRpZCI6IjU3MiIsIkEiOjg5LCJSIjowLCJHIjowLCJCIjowfX0sIklzVmlzaWJsZSI6dHJ1ZSwiV2lkdGgiOjAuMCwiSGVpZ2h0IjowLjAsIkJvcmRlclN0eWxlIjpudWxsLCJQYXJlbnRTdHlsZSI6bnVsbH0sIkRhdGVGb3JtYXQiOnsiJGlkIjoiNTcz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NTc0IiwiRGF0ZVBhcnRJc1Zpc2libGUiOnRydWUsIlRpbWVQYXJ0SXNWaXNpYmxlIjpmYWxzZX19LCJXZWVrTnVtYmVyaW5nIjp7IiRpZCI6IjU3NSIsIkZvcm1hdCI6MCwiSXNWaXNpYmxlIjpmYWxzZSwiTGFzdEtub3duVmlzaWJpbGl0eVN0YXRlIjpmYWxzZX0sIklzVmlzaWJsZSI6dHJ1ZSwiUGFyZW50U3R5bGUiOm51bGx9LCJEZWZhdWx0VGFza1N0eWxlIjp7IiRpZCI6IjU3NiIsIlNoYXBlIjoxLCJTaGFwZVRoaWNrbmVzcyI6MCwiRHVyYXRpb25Gb3JtYXQiOjAsIkluY2x1ZGVOb25Xb3JraW5nRGF5c0luRHVyYXRpb24iOmZhbHNlLCJQZXJjZW50YWdlQ29tcGxldGVTdHlsZSI6eyIkaWQiOiI1NzciLCJGb250U2V0dGluZ3MiOnsiJGlkIjoiNTc4IiwiRm9udFNpemUiOjEwLCJGb250TmFtZSI6IkNhbGlicmkiLCJJc0JvbGQiOmZhbHNlLCJJc0l0YWxpYyI6ZmFsc2UsIklzVW5kZXJsaW5lZCI6ZmFsc2UsIlBhcmVudFN0eWxlIjpudWxsfSwiQXV0b1NpemUiOjAsIkZvcmVncm91bmQiOnsiJGlkIjoiNTc5IiwiQ29sb3IiOnsiJGlkIjoiNTgw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1ODEiLCJUb3AiOjAuMCwiTGVmdCI6MC4wLCJSaWdodCI6MC4wLCJCb3R0b20iOjAuMH0sIlBhZGRpbmciOnsiJGlkIjoiNTgyIiwiVG9wIjowLjAsIkxlZnQiOjAuMCwiUmlnaHQiOjAuMCwiQm90dG9tIjowLjB9LCJCYWNrZ3JvdW5kIjp7IiRpZCI6IjU4MyIsIkNvbG9yIjp7IiRpZCI6IjU4NCIsIkEiOjg5LCJSIjowLCJHIjowLCJCIjowfX0sIklzVmlzaWJsZSI6dHJ1ZSwiV2lkdGgiOjAuMCwiSGVpZ2h0IjowLjAsIkJvcmRlclN0eWxlIjpudWxsLCJQYXJlbnRTdHlsZSI6bnVsbH0sIkR1cmF0aW9uU3R5bGUiOnsiJGlkIjoiNTg1IiwiRm9udFNldHRpbmdzIjp7IiRpZCI6IjU4NiIsIkZvbnRTaXplIjoxMCwiRm9udE5hbWUiOiJDYWxpYnJpIiwiSXNCb2xkIjpmYWxzZSwiSXNJdGFsaWMiOmZhbHNlLCJJc1VuZGVybGluZWQiOmZhbHNlLCJQYXJlbnRTdHlsZSI6bnVsbH0sIkF1dG9TaXplIjowLCJGb3JlZ3JvdW5kIjp7IiRpZCI6IjU4NyIsIkNvbG9yIjp7IiRpZCI6IjU4O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1ODkiLCJUb3AiOjAuMCwiTGVmdCI6MC4wLCJSaWdodCI6MC4wLCJCb3R0b20iOjAuMH0sIlBhZGRpbmciOnsiJGlkIjoiNTkwIiwiVG9wIjowLjAsIkxlZnQiOjAuMCwiUmlnaHQiOjAuMCwiQm90dG9tIjowLjB9LCJCYWNrZ3JvdW5kIjp7IiRpZCI6IjU5MSIsIkNvbG9yIjp7IiRpZCI6IjU5MiIsIkEiOjg5LCJSIjowLCJHIjowLCJCIjowfX0sIklzVmlzaWJsZSI6dHJ1ZSwiV2lkdGgiOjAuMCwiSGVpZ2h0IjowLjAsIkJvcmRlclN0eWxlIjpudWxsLCJQYXJlbnRTdHlsZSI6bnVsbH0sIkhvcml6b250YWxDb25uZWN0b3JTdHlsZSI6eyIkaWQiOiI1OTMiLCJMaW5lQ29sb3IiOnsiJGlkIjoiNTk0IiwiJHR5cGUiOiJOTFJFLkNvbW1vbi5Eb20uU29saWRDb2xvckJydXNoLCBOTFJFLkNvbW1vbiIsIkNvbG9yIjp7IiRpZCI6IjU5NSIsIkEiOjI1NSwiUiI6MjA0LCJHIjoyMDQsIkIiOjIwNH19LCJMaW5lV2VpZ2h0IjoxLjAsIkxpbmVUeXBlIjowLCJQYXJlbnRTdHlsZSI6bnVsbH0sIlZlcnRpY2FsQ29ubmVjdG9yU3R5bGUiOnsiJGlkIjoiNTk2IiwiTGluZUNvbG9yIjp7IiRpZCI6IjU5NyIsIiR0eXBlIjoiTkxSRS5Db21tb24uRG9tLlNvbGlkQ29sb3JCcnVzaCwgTkxSRS5Db21tb24iLCJDb2xvciI6eyIkaWQiOiI1OTgiLCJBIjoyNTUsIlIiOjIwNCwiRyI6MjA0LCJCIjoyMDR9fSwiTGluZVdlaWdodCI6MS4wLCJMaW5lVHlwZSI6MCwiUGFyZW50U3R5bGUiOm51bGx9LCJNYXJnaW4iOm51bGwsIlN0YXJ0RGF0ZVBvc2l0aW9uIjowLCJFbmREYXRlUG9zaXRpb24iOjAsIkRhdGVJc1Zpc2libGUiOnRydWUsIlRpdGxlUG9zaXRpb24iOjIsIkR1cmF0aW9uUG9zaXRpb24iOjQsIlBlcmNlbnRhZ2VDb21wbGV0ZWRQb3NpdGlvbiI6NiwiU3BhY2luZyI6MywiSXNCZWxvd1RpbWViYW5kIjp0cnVlLCJQZXJjZW50YWdlQ29tcGxldGVTaGFwZU9wYWNpdHkiOjM1LCJTaGFwZVN0eWxlIjp7IiRpZCI6IjU5OSIsIk1hcmdpbiI6eyIkaWQiOiI2MDAiLCJUb3AiOjAuMCwiTGVmdCI6NC4wLCJSaWdodCI6NC4wLCJCb3R0b20iOjAuMH0sIlBhZGRpbmciOnsiJGlkIjoiNjAxIiwiVG9wIjowLjAsIkxlZnQiOjAuMCwiUmlnaHQiOjAuMCwiQm90dG9tIjowLjB9LCJCYWNrZ3JvdW5kIjp7IiRpZCI6IjYwMiIsIkNvbG9yIjp7IiRpZCI6IjYwMyIsIkEiOjI1NSwiUiI6MCwiRyI6MTE0LCJCIjoxODh9fSwiSXNWaXNpYmxlIjp0cnVlLCJXaWR0aCI6MC4wLCJIZWlnaHQiOjEwLjAsIkJvcmRlclN0eWxlIjp7IiRpZCI6IjYwNCIsIkxpbmVDb2xvciI6eyIkaWQiOiI2MDUiLCIkdHlwZSI6Ik5MUkUuQ29tbW9uLkRvbS5Tb2xpZENvbG9yQnJ1c2gsIE5MUkUuQ29tbW9uIiwiQ29sb3IiOnsiJGlkIjoiNjA2IiwiQSI6MjU1LCJSIjoyNTUsIkciOjAsIkIiOjB9fSwiTGluZVdlaWdodCI6MC4wLCJMaW5lVHlwZSI6MCwiUGFyZW50U3R5bGUiOm51bGx9LCJQYXJlbnRTdHlsZSI6bnVsbH0sIlRpdGxlU3R5bGUiOnsiJGlkIjoiNjA3IiwiRm9udFNldHRpbmdzIjp7IiRpZCI6IjYwOCIsIkZvbnRTaXplIjoxMCwiRm9udE5hbWUiOiJDYWxpYnJpIiwiSXNCb2xkIjp0cnVlLCJJc0l0YWxpYyI6ZmFsc2UsIklzVW5kZXJsaW5lZCI6ZmFsc2UsIlBhcmVudFN0eWxlIjpudWxsfSwiQXV0b1NpemUiOjAsIkZvcmVncm91bmQiOnsiJGlkIjoiNjA5IiwiQ29sb3IiOnsiJGlkIjoiNjEwIiwiQSI6MjU1LCJSIjoyNTUsIkciOjI1NSwiQiI6MjU1fX0sIk1heFdpZHRoIjo5NjAuMCwiTWF4SGVpZ2h0IjoiSW5maW5pdHkiLCJTbWFydEZvcmVncm91bmRJc0FjdGl2ZSI6ZmFsc2UsIkhvcml6b250YWxBbGlnbm1lbnQiOjEsIlZlcnRpY2FsQWxpZ25tZW50IjowLCJTbWFydEZvcmVncm91bmQiOm51bGwsIkJhY2tncm91bmRGaWxsVHlwZSI6MCwiTWFyZ2luIjp7IiRpZCI6IjYxMSIsIlRvcCI6MC4wLCJMZWZ0IjowLjAsIlJpZ2h0IjowLjAsIkJvdHRvbSI6MC4wfSwiUGFkZGluZyI6eyIkaWQiOiI2MTIiLCJUb3AiOjAuMCwiTGVmdCI6MC4wLCJSaWdodCI6MC4wLCJCb3R0b20iOjAuMH0sIkJhY2tncm91bmQiOnsiJGlkIjoiNjEzIiwiQ29sb3IiOnsiJGlkIjoiNjE0IiwiQSI6ODksIlIiOjAsIkciOjAsIkIiOjB9fSwiSXNWaXNpYmxlIjp0cnVlLCJXaWR0aCI6MC4wLCJIZWlnaHQiOjAuMCwiQm9yZGVyU3R5bGUiOm51bGwsIlBhcmVudFN0eWxlIjpudWxsfSwiRGF0ZVN0eWxlIjp7IiRpZCI6IjYxNSIsIkZvbnRTZXR0aW5ncyI6eyIkaWQiOiI2MTYiLCJGb250U2l6ZSI6OSwiRm9udE5hbWUiOiJDYWxpYnJpIiwiSXNCb2xkIjpmYWxzZSwiSXNJdGFsaWMiOmZhbHNlLCJJc1VuZGVybGluZWQiOmZhbHNlLCJQYXJlbnRTdHlsZSI6bnVsbH0sIkF1dG9TaXplIjowLCJGb3JlZ3JvdW5kIjp7IiRpZCI6IjYxNyIsIkNvbG9yIjp7IiRpZCI6IjYxO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2MTkiLCJUb3AiOjAuMCwiTGVmdCI6MC4wLCJSaWdodCI6MC4wLCJCb3R0b20iOjAuMH0sIlBhZGRpbmciOnsiJGlkIjoiNjIwIiwiVG9wIjowLjAsIkxlZnQiOjAuMCwiUmlnaHQiOjAuMCwiQm90dG9tIjowLjB9LCJCYWNrZ3JvdW5kIjp7IiRpZCI6IjYyMSIsIkNvbG9yIjp7IiRpZCI6IjYyMiIsIkEiOjg5LCJSIjowLCJHIjowLCJCIjowfX0sIklzVmlzaWJsZSI6dHJ1ZSwiV2lkdGgiOjAuMCwiSGVpZ2h0IjowLjAsIkJvcmRlclN0eWxlIjpudWxsLCJQYXJlbnRTdHlsZSI6bnVsbH0sIkRhdGVGb3JtYXQiOnsiJGlkIjoiNjI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yNCIsIkZvcm1hdCI6MCwiSXNWaXNpYmxlIjpmYWxzZSwiTGFzdEtub3duVmlzaWJpbGl0eVN0YXRlIjpmYWxzZX0sIklzVmlzaWJsZSI6dHJ1ZSwiUGFyZW50U3R5bGUiOm51bGwsIl9leHBsaWNpdGx5U2V0Ijp7IiRpZCI6IjYyN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aWxlc3RvbmVTdHlsZSI6eyIkaWQiOiI2MjYiLCJUaXRsZVBvc2l0aW9uIjoiUmlnaHQiLCJEYXRlUG9zaXRpb24iOiJMZWZ0IiwiU2hhcGVUeXBlIjo0LCJTaGFwZVNpemUiOjEsIlNwYWNpbmciOjUsIlNoYXBlU3R5bGUiOnsiJGlkIjoiNjI3IiwiTWFyZ2luIjp7IiRyZWYiOiI4In0sIlBhZGRpbmciOnsiJHJlZiI6IjkifSwiQmFja2dyb3VuZCI6eyIkcmVmIjoiNTU0In0sIklzVmlzaWJsZSI6dHJ1ZSwiV2lkdGgiOjEzLjAsIkhlaWdodCI6MTMuMCwiQm9yZGVyU3R5bGUiOnsiJGlkIjoiNjI4IiwiTGluZUNvbG9yIjp7IiRpZCI6IjYyOSIsIiR0eXBlIjoiTkxSRS5Db21tb24uRG9tLlNvbGlkQ29sb3JCcnVzaCwgTkxSRS5Db21tb24iLCJDb2xvciI6eyIkaWQiOiI2MzAiLCJBIjoyNTUsIlIiOjI1NSwiRyI6MCwiQiI6MH19LCJMaW5lV2VpZ2h0IjowLjAsIkxpbmVUeXBlIjowLCJQYXJlbnRTdHlsZSI6bnVsbH0sIlBhcmVudFN0eWxlIjpudWxsfSwiVGl0bGVTdHlsZSI6eyIkaWQiOiI2MzEiLCJGb250U2V0dGluZ3MiOnsiJGlkIjoiNjMyIiwiRm9udFNpemUiOjEwLCJGb250TmFtZSI6IkNhbGlicmkiLCJJc0JvbGQiOnRydWUsIklzSXRhbGljIjpmYWxzZSwiSXNVbmRlcmxpbmVkIjpmYWxzZSwiUGFyZW50U3R5bGUiOm51bGx9LCJBdXRvU2l6ZSI6MCwiRm9yZWdyb3VuZCI6eyIkaWQiOiI2MzMiLCJDb2xvciI6eyIkaWQiOiI2MzQ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NjM1IiwiQ29sb3IiOnsiJGlkIjoiNjM2IiwiQSI6ODksIlIiOjAsIkciOjAsIkIiOjB9fSwiSXNWaXNpYmxlIjp0cnVlLCJXaWR0aCI6MC4wLCJIZWlnaHQiOjAuMCwiQm9yZGVyU3R5bGUiOm51bGwsIlBhcmVudFN0eWxlIjpudWxsfSwiRGF0ZVN0eWxlIjp7IiRpZCI6IjYzNyIsIkZvbnRTZXR0aW5ncyI6eyIkaWQiOiI2Mzg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MjcifSwiUGFkZGluZyI6eyIkcmVmIjoiMjgifSwiQmFja2dyb3VuZCI6eyIkaWQiOiI2MzkiLCJDb2xvciI6eyIkaWQiOiI2NDAiLCJBIjo4OSwiUiI6MCwiRyI6MCwiQiI6MH19LCJJc1Zpc2libGUiOnRydWUsIldpZHRoIjowLjAsIkhlaWdodCI6MC4wLCJCb3JkZXJTdHlsZSI6bnVsbCwiUGFyZW50U3R5bGUiOm51bGx9LCJEYXRlRm9ybWF0Ijp7IiRpZCI6IjY0M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Y0MiIsIkRhdGVQYXJ0SXNWaXNpYmxlIjp0cnVlLCJUaW1lUGFydElzVmlzaWJsZSI6ZmFsc2V9fSwiV2Vla051bWJlcmluZyI6eyIkaWQiOiI2NDMiLCJGb3JtYXQiOjAsIklzVmlzaWJsZSI6ZmFsc2UsIkxhc3RLbm93blZpc2liaWxpdHlTdGF0ZSI6ZmFsc2V9LCJJc1Zpc2libGUiOnRydWUsIlBhcmVudFN0eWxlIjpudWxsfSwiR3JpZGxpbmVQYW5lbFN0eWxlIjp7IiRpZCI6IjY0NCIsIkdyaWRsaW5lU3R5bGUiOnsiJGlkIjoiNjQ1IiwiTGluZUNvbG9yIjp7IiRpZCI6IjY0NiIsIiR0eXBlIjoiTkxSRS5Db21tb24uRG9tLlNvbGlkQ29sb3JCcnVzaCwgTkxSRS5Db21tb24iLCJDb2xvciI6eyIkaWQiOiI2NDciLCJBIjozOCwiUiI6MTE1LCJHIjoxMTUsIkIiOjExNX19LCJMaW5lV2VpZ2h0IjoxLjAsIkxpbmVUeXBlIjowLCJQYXJlbnRTdHlsZSI6bnVsbH0sIk1hcmdpbiI6eyIkaWQiOiI2NDgiLCJUb3AiOjAuMCwiTGVmdCI6MC4wLCJSaWdodCI6MC4wLCJCb3R0b20iOjAuMH0sIlBhZGRpbmciOnsiJGlkIjoiNjQ5IiwiVG9wIjowLjAsIkxlZnQiOjAuMCwiUmlnaHQiOjAuMCwiQm90dG9tIjowLjB9LCJCYWNrZ3JvdW5kIjpudWxsLCJJc1Zpc2libGUiOmZhbHNlLCJXaWR0aCI6MC4wLCJIZWlnaHQiOjAuMCwiQm9yZGVyU3R5bGUiOnsiJGlkIjoiNjUwIiwiTGluZUNvbG9yIjpudWxsLCJMaW5lV2VpZ2h0IjowLjAsIkxpbmVUeXBlIjowLCJQYXJlbnRTdHlsZSI6bnVsbH0sIlBhcmVudFN0eWxlIjpudWxsfSwiQWN0aXZpdHlMaW5lUGFuZWxTdHlsZSI6eyIkaWQiOiI2NTEiLCJBY3Rpdml0eUxpbmVTdHlsZSI6eyIkaWQiOiI2NTIiLCJMaW5lQ29sb3IiOnsiJGlkIjoiNjUzIiwiJHR5cGUiOiJOTFJFLkNvbW1vbi5Eb20uU29saWRDb2xvckJydXNoLCBOTFJFLkNvbW1vbiIsIkNvbG9yIjp7IiRpZCI6IjY1NCIsIkEiOjM4LCJSIjo2OCwiRyI6MTE0LCJCIjoxOTZ9fSwiTGluZVdlaWdodCI6MS4wLCJMaW5lVHlwZSI6MCwiUGFyZW50U3R5bGUiOm51bGx9LCJNYXJnaW4iOnsiJGlkIjoiNjU1IiwiVG9wIjowLjAsIkxlZnQiOjAuMCwiUmlnaHQiOjAuMCwiQm90dG9tIjowLjB9LCJQYWRkaW5nIjp7IiRpZCI6IjY1NiIsIlRvcCI6MC4wLCJMZWZ0IjowLjAsIlJpZ2h0IjowLjAsIkJvdHRvbSI6MC4wfSwiQmFja2dyb3VuZCI6bnVsbCwiSXNWaXNpYmxlIjpmYWxzZSwiV2lkdGgiOjAuMCwiSGVpZ2h0IjowLjAsIkJvcmRlclN0eWxlIjp7IiRpZCI6IjY1NyIsIkxpbmVDb2xvciI6bnVsbCwiTGluZVdlaWdodCI6MC4wLCJMaW5lVHlwZSI6MCwiUGFyZW50U3R5bGUiOm51bGx9LCJQYXJlbnRTdHlsZSI6bnVsbH0sIlNob3dFbGFwc2VkVGltZUdyYWRpZW50U3R5bGUiOmZhbHNlLCJUaW1lYmFuZFJlc2VydmVkTGVmdEFyZWFTdHlsZSI6eyIkaWQiOiI2NTgiLCJBY3Rpdml0eUhlYWRlcldpZHRoIjoxMTguMDUwNDM1NDQxMTIwOSwiSXNTZXQiOmZhbHNlfSwiRGVmYXVsdFN3aW1sYW5lU3R5bGUiOm51bGwsIkRlZmF1bHRTd2ltbGFuZVYyU3R5bGUiOnsiJGlkIjoiNjU5IiwiSGVhZGVyU3R5bGUiOnsiJGlkIjoiNjYwIiwiVGV4dElzVmVydGljYWwiOmZhbHNlLCJUZXh0U3R5bGUiOnsiJGlkIjoiNjYxIiwiRm9udFNldHRpbmdzIjp7IiRpZCI6IjY2MiIsIkZvbnRTaXplIjoxMiwiRm9udE5hbWUiOiJDYWxpYnJpIiwiSXNCb2xkIjpmYWxzZSwiSXNJdGFsaWMiOmZhbHNlLCJJc1VuZGVybGluZWQiOmZhbHNlLCJQYXJlbnRTdHlsZSI6bnVsbH0sIkF1dG9TaXplIjoyLCJGb3JlZ3JvdW5kIjp7IiRpZCI6IjY2MyIsIkNvbG9yIjp7IiRpZCI6IjY2NCIsIkEiOjI1NSwiUiI6MjU1LCJHIjoyNTUsIkIiOjI1NX19LCJNYXhXaWR0aCI6IkluZmluaXR5IiwiTWF4SGVpZ2h0IjowLjAsIlNtYXJ0Rm9yZWdyb3VuZElzQWN0aXZlIjpmYWxzZSwiSG9yaXpvbnRhbEFsaWdubWVudCI6MCwiVmVydGljYWxBbGlnbm1lbnQiOjAsIlNtYXJ0Rm9yZWdyb3VuZCI6bnVsbCwiQmFja2dyb3VuZEZpbGxUeXBlIjowLCJNYXJnaW4iOnsiJGlkIjoiNjY1IiwiVG9wIjowLjAsIkxlZnQiOjAuMCwiUmlnaHQiOjAuMCwiQm90dG9tIjowLjB9LCJQYWRkaW5nIjp7IiRpZCI6IjY2NiIsIlRvcCI6MC4wLCJMZWZ0IjowLjAsIlJpZ2h0IjowLjAsIkJvdHRvbSI6MC4wfSwiQmFja2dyb3VuZCI6bnVsbCwiSXNWaXNpYmxlIjp0cnVlLCJXaWR0aCI6MC4wLCJIZWlnaHQiOjAuMCwiQm9yZGVyU3R5bGUiOm51bGwsIlBhcmVudFN0eWxlIjpudWxsfSwiUmVjdGFuZ2xlU3R5bGUiOnsiJGlkIjoiNjY3IiwiTWFyZ2luIjp7IiRpZCI6IjY2OCIsIlRvcCI6MC4wLCJMZWZ0IjowLjAsIlJpZ2h0IjowLjAsIkJvdHRvbSI6MC4wfSwiUGFkZGluZyI6eyIkaWQiOiI2NjkiLCJUb3AiOjAuMCwiTGVmdCI6MC4wLCJSaWdodCI6MC4wLCJCb3R0b20iOjAuMH0sIkJhY2tncm91bmQiOnsiJGlkIjoiNjcwIiwiQ29sb3IiOnsiJGlkIjoiNjcxIiwiQSI6MjU1LCJSIjo2OCwiRyI6MTE0LCJCIjoxOTZ9fSwiSXNWaXNpYmxlIjp0cnVlLCJXaWR0aCI6MC4wLCJIZWlnaHQiOjAuMCwiQm9yZGVyU3R5bGUiOnsiJGlkIjoiNjcyIiwiTGluZUNvbG9yIjp7IiRpZCI6IjY3MyIsIiR0eXBlIjoiTkxSRS5Db21tb24uRG9tLlNvbGlkQ29sb3JCcnVzaCwgTkxSRS5Db21tb24iLCJDb2xvciI6eyIkaWQiOiI2NzQiLCJBIjoyNTUsIlIiOjI1NSwiRyI6MCwiQiI6MH19LCJMaW5lV2VpZ2h0IjowLjAsIkxpbmVUeXBlIjowLCJQYXJlbnRTdHlsZSI6bnVsbH0sIlBhcmVudFN0eWxlIjpudWxsfSwiTWFyZ2luIjp7IiRpZCI6IjY3NSIsIlRvcCI6MC4wLCJMZWZ0IjowLjAsIlJpZ2h0IjowLjAsIkJvdHRvbSI6MC4wfSwiUGFkZGluZyI6eyIkaWQiOiI2NzYiLCJUb3AiOjAuMCwiTGVmdCI6MC4wLCJSaWdodCI6MC4wLCJCb3R0b20iOjAuMH0sIkJhY2tncm91bmQiOm51bGwsIklzVmlzaWJsZSI6dHJ1ZSwiV2lkdGgiOjAuMCwiSGVpZ2h0IjowLjAsIkJvcmRlclN0eWxlIjpudWxsLCJQYXJlbnRTdHlsZSI6bnVsbH0sIkJhY2tncm91bmRTdHlsZSI6eyIkaWQiOiI2NzciLCJNYXJnaW4iOnsiJGlkIjoiNjc4IiwiVG9wIjowLjAsIkxlZnQiOjAuMCwiUmlnaHQiOjAuMCwiQm90dG9tIjowLjB9LCJQYWRkaW5nIjp7IiRpZCI6IjY3OSIsIlRvcCI6MC4wLCJMZWZ0IjowLjAsIlJpZ2h0IjowLjAsIkJvdHRvbSI6MC4wfSwiQmFja2dyb3VuZCI6eyIkaWQiOiI2ODAiLCJDb2xvciI6eyIkaWQiOiI2ODEiLCJBIjo1MSwiUiI6MTY1LCJHIjoxNjUsIkIiOjE2NX19LCJJc1Zpc2libGUiOnRydWUsIldpZHRoIjowLjAsIkhlaWdodCI6MC4wLCJCb3JkZXJTdHlsZSI6eyIkaWQiOiI2ODIiLCJMaW5lQ29sb3IiOnsiJGlkIjoiNjgzIiwiJHR5cGUiOiJOTFJFLkNvbW1vbi5Eb20uU29saWRDb2xvckJydXNoLCBOTFJFLkNvbW1vbiIsIkNvbG9yIjp7IiRpZCI6IjY4NCIsIkEiOjI1NSwiUiI6MjU1LCJHIjowLCJCIjowfX0sIkxpbmVXZWlnaHQiOjAuMCwiTGluZVR5cGUiOjAsIlBhcmVudFN0eWxlIjpudWxsfSwiUGFyZW50U3R5bGUiOm51bGx9LCJJc0Fib3ZlVGltZWJhbmQiOmZhbHNlLCJTcGFjaW5nIjoyLCJNYXJnaW4iOnsiJGlkIjoiNjg1IiwiVG9wIjowLjAsIkxlZnQiOjAuMCwiUmlnaHQiOjAuMCwiQm90dG9tIjowLjB9LCJQYWRkaW5nIjp7IiRpZCI6IjY4NiIsIlRvcCI6MC4wLCJMZWZ0IjowLjAsIlJpZ2h0IjowLjAsIkJvdHRvbSI6MC4wfSwiSXNWaXNpYmxlIjp0cnVlLCJXaWR0aCI6MC4wLCJIZWlnaHQiOjAuMCwiQm9yZGVyU3R5bGUiOnsiJGlkIjoiNjg3IiwiTGluZUNvbG9yIjpudWxsLCJMaW5lV2VpZ2h0IjowLjAsIkxpbmVUeXBlIjowLCJQYXJlbnRTdHlsZSI6bnVsbH0sIlBhcmVudFN0eWxlIjpudWxsfX0sIlNjYWxlIjpudWxsLCJTY2FsZVYyIjp7IiRpZCI6IjY4OCIsIlN0YXJ0RGF0ZSI6IjE4OTAtMDEtMDFUMjM6NTk6MDAiLCJFbmREYXRlIjoiMjAyMy0xMS0zMFQyMzo1OTowMCIsIkF1dG9EYXRlUmFuZ2UiOnRydWUsIldvcmtpbmdEYXlzIjozMSwiRmlzY2FsWWVhciI6eyIkaWQiOiI2ODkiLCJTdGFydE1vbnRoIjoxLCJVc2VTdGFydGluZ1llYXJGb3JOdW1iZXJpbmciOnRydWUsIlNob3dGaXNjYWxZZWFyTGFiZWwiOnRydWV9LCJUb2RheU1hcmtlclRleHQiOiJUb2RheSIsIkF1dG9TY2FsZVR5cGUiOnRydWUsIlRpbWViYW5kU2NhbGVzIjp7IiRpZCI6IjY5MCIsIlRvcFNjYWxlTGF5ZXIiOnsiJGlkIjoiNjkxIiwiRm9ybWF0IjoiTU1NIiwiVHlwZSI6NH0sIk1pZGRsZVNjYWxlTGF5ZXIiOnsiJGlkIjoiNjkyIiwiRm9ybWF0IjpudWxsLCJUeXBlIjowfSwiQm90dG9tU2NhbGVMYXllciI6eyIkaWQiOiI2OTMiLCJGb3JtYXQiOm51bGwsIlR5cGUiOjB9fX0sIk1pbGVzdG9uZXMiOlt7IiRpZCI6IjY5NCIsIkRhdGUiOiIxOTM5LTAxLTAxVDIzOjU5OjAwIiwiU3R5bGUiOnsiJGlkIjoiNjk1IiwiU2hhcGUiOjE2LCJDb25uZWN0b3JNYXJnaW4iOnsiJHJlZiI6IjU0NiJ9LCJDb25uZWN0b3JTdHlsZSI6eyIkaWQiOiI2OTYiLCJMaW5lQ29sb3IiOnsiJHJlZiI6IjU0OCJ9LCJMaW5lV2VpZ2h0IjoxLjAsIkxpbmVUeXBlIjowLCJQYXJlbnRTdHlsZSI6bnVsbH0sIklzQmVsb3dUaW1lYmFuZCI6ZmFsc2UsIlBvc2l0aW9uT25UYXNrIjowLCJIaWRlRGF0ZSI6ZmFsc2UsIlNoYXBlU2l6ZSI6MSwiU3BhY2luZyI6MC4wLCJQYWRkaW5nIjp7IiRyZWYiOiI1NTAifSwiU2hhcGVTdHlsZSI6eyIkaWQiOiI2OTciLCJNYXJnaW4iOnsiJHJlZiI6IjU1MiJ9LCJQYWRkaW5nIjp7IiRyZWYiOiI1NTMifSwiQmFja2dyb3VuZCI6eyIkaWQiOiI2OTgiLCJDb2xvciI6eyIkaWQiOiI2OTkiLCJBIjoyNTUsIlIiOjAsIkciOjAsIkIiOjB9fSwiSXNWaXNpYmxlIjp0cnVlLCJXaWR0aCI6MC4wLCJIZWlnaHQiOjAuMCwiQm9yZGVyU3R5bGUiOnsiJGlkIjoiNzAwIiwiTGluZUNvbG9yIjp7IiRpZCI6IjcwMSIsIiR0eXBlIjoiTkxSRS5Db21tb24uRG9tLlNvbGlkQ29sb3JCcnVzaCwgTkxSRS5Db21tb24iLCJDb2xvciI6eyIkaWQiOiI3MDIiLCJBIjoyNTUsIlIiOjIzLCJHIjo0NCwiQiI6ODF9fSwiTGluZVdlaWdodCI6MC4wLCJMaW5lVHlwZSI6MCwiUGFyZW50U3R5bGUiOm51bGx9LCJQYXJlbnRTdHlsZSI6bnVsbH0sIlRpdGxlU3R5bGUiOnsiJGlkIjoiNzAzIiwiRm9udFNldHRpbmdzIjp7IiRpZCI6IjcwNCIsIkZvbnRTaXplIjoxMCwiRm9udE5hbWUiOiJDYWxpYnJpIiwiSXNCb2xkIjp0cnVlLCJJc0l0YWxpYyI6ZmFsc2UsIklzVW5kZXJsaW5lZCI6ZmFsc2UsIlBhcmVudFN0eWxlIjpudWxsfSwiQXV0b1NpemUiOjIsIkZvcmVncm91bmQiOnsiJGlkIjoiNzA1IiwiQ29sb3IiOnsiJGlkIjoiNzA2IiwiQSI6MjU1LCJSIjoyNTUsIkciOjI1NSwiQiI6MjU1fX0sIk1heFdpZHRoIjozOS42OTY5Njk2OTY5Njk2MzksIk1heEhlaWdodCI6IkluZmluaXR5IiwiU21hcnRGb3JlZ3JvdW5kSXNBY3RpdmUiOmZhbHNlLCJIb3Jpem9udGFsQWxpZ25tZW50IjowLCJWZXJ0aWNhbEFsaWdubWVudCI6MCwiU21hcnRGb3JlZ3JvdW5kIjpudWxsLCJCYWNrZ3JvdW5kRmlsbFR5cGUiOjAsIk1hcmdpbiI6eyIkcmVmIjoiNTYzIn0sIlBhZGRpbmciOnsiJHJlZiI6IjU2NCJ9LCJCYWNrZ3JvdW5kIjp7IiRpZCI6IjcwNyIsIkNvbG9yIjp7IiRpZCI6IjcwOCIsIkEiOjAsIlIiOjI1NSwiRyI6MjU1LCJCIjoyNTV9fSwiSXNWaXNpYmxlIjp0cnVlLCJXaWR0aCI6MC4wLCJIZWlnaHQiOjAuMCwiQm9yZGVyU3R5bGUiOnsiJGlkIjoiNzA5IiwiTGluZUNvbG9yIjpudWxsLCJMaW5lV2VpZ2h0IjowLjAsIkxpbmVUeXBlIjowLCJQYXJlbnRTdHlsZSI6bnVsbH0sIlBhcmVudFN0eWxlIjpudWxsfSwiRGF0ZVN0eWxlIjp7IiRpZCI6IjcxMCIsIkZvbnRTZXR0aW5ncyI6eyIkaWQiOiI3MTE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NTY5In0sIlBhZGRpbmciOnsiJHJlZiI6IjU3MCJ9LCJCYWNrZ3JvdW5kIjp7IiRpZCI6IjcxMiIsIkNvbG9yIjp7IiRpZCI6IjcxMyIsIkEiOjAsIlIiOjI1NSwiRyI6MjU1LCJCIjoyNTV9fSwiSXNWaXNpYmxlIjp0cnVlLCJXaWR0aCI6MC4wLCJIZWlnaHQiOjAuMCwiQm9yZGVyU3R5bGUiOnsiJGlkIjoiNzE0IiwiTGluZUNvbG9yIjpudWxsLCJMaW5lV2VpZ2h0IjowLjAsIkxpbmVUeXBlIjowLCJQYXJlbnRTdHlsZSI6bnVsbH0sIlBhcmVudFN0eWxlIjpudWxsfSwiRGF0ZUZvcm1hdCI6eyIkaWQiOiI3MTU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3MTYiLCJEYXRlUGFydElzVmlzaWJsZSI6dHJ1ZSwiVGltZVBhcnRJc1Zpc2libGUiOmZhbHNlfX0sIldlZWtOdW1iZXJpbmciOnsiJGlkIjoiNzE3IiwiRm9ybWF0IjowLCJJc1Zpc2libGUiOmZhbHNlLCJMYXN0S25vd25WaXNpYmlsaXR5U3RhdGUiOmZhbHNlfSwiSXNWaXNpYmxlIjpmYWxzZSwiUGFyZW50U3R5bGUiOm51bGx9LCJJbmRleCI6MCwiUGVyY2VudGFnZUNvbXBsZXRlIjpudWxsLCJQb3NpdGlvbiI6eyJSYXRpbyI6MC4xNjg5MDEyMzQ1Njc5MDE0LCJJc0N1c3RvbSI6dHJ1ZX0sIkRhdGVGb3JtYXQiOnsiJHJlZiI6IjcxNSJ9LCJXZWVrTnVtYmVyaW5nIjp7IiRpZCI6IjcxOCIsIkZvcm1hdCI6MCwiSXNWaXNpYmxlIjpmYWxzZSwiTGFzdEtub3duVmlzaWJpbGl0eVN0YXRlIjpmYWxzZX0sIlJlbGF0ZWRUYXNrSWQiOiIwMDAwMDAwMC0wMDAwLTAwMDAtMDAwMC0wMDAwMDAwMDAwMDAiLCJJZCI6ImEzMjE0YzIwLTM4OWMtNDRiMS04NTY1LTMzZDg0NWNhMjEzYyIsIkltcG9ydElkIjpudWxsLCJUaXRsZSI6IkZpc3Npb24gcmVhY2hlcyBBbWVyaWNhIiwiTm90ZSI6bnVsbCwiSHlwZXJsaW5rIjp7IiRpZCI6IjcxOSIsIkFkZHJlc3MiOiIiLCJTdWJBZGRyZXNzIjoiIn0sIklzQ2hhbmdlZCI6ZmFsc2UsIklzTmV3IjpmYWxzZX0seyIkaWQiOiI3MjAiLCJEYXRlIjoiMTkzOS0wOC0wMlQyMzo1OTowMCIsIlN0eWxlIjp7IiRpZCI6IjcyMSIsIlNoYXBlIjoxNiwiQ29ubmVjdG9yTWFyZ2luIjp7IiRyZWYiOiI1NDYifSwiQ29ubmVjdG9yU3R5bGUiOnsiJGlkIjoiNzIyIiwiTGluZUNvbG9yIjp7IiRyZWYiOiI1NDgifSwiTGluZVdlaWdodCI6MS4wLCJMaW5lVHlwZSI6MCwiUGFyZW50U3R5bGUiOm51bGx9LCJJc0JlbG93VGltZWJhbmQiOmZhbHNlLCJQb3NpdGlvbk9uVGFzayI6MCwiSGlkZURhdGUiOmZhbHNlLCJTaGFwZVNpemUiOjEsIlNwYWNpbmciOjAuMCwiUGFkZGluZyI6eyIkcmVmIjoiNTUwIn0sIlNoYXBlU3R5bGUiOnsiJGlkIjoiNzIzIiwiTWFyZ2luIjp7IiRyZWYiOiI1NTIifSwiUGFkZGluZyI6eyIkcmVmIjoiNTUzIn0sIkJhY2tncm91bmQiOnsiJGlkIjoiNzI0IiwiQ29sb3IiOnsiJGlkIjoiNzI1IiwiQSI6MjU1LCJSIjowLCJHIjowLCJCIjowfX0sIklzVmlzaWJsZSI6dHJ1ZSwiV2lkdGgiOjAuMCwiSGVpZ2h0IjowLjAsIkJvcmRlclN0eWxlIjp7IiRpZCI6IjcyNiIsIkxpbmVDb2xvciI6eyIkaWQiOiI3MjciLCIkdHlwZSI6Ik5MUkUuQ29tbW9uLkRvbS5Tb2xpZENvbG9yQnJ1c2gsIE5MUkUuQ29tbW9uIiwiQ29sb3IiOnsiJGlkIjoiNzI4IiwiQSI6MjU1LCJSIjoyMywiRyI6NDQsIkIiOjgxfX0sIkxpbmVXZWlnaHQiOjAuMCwiTGluZVR5cGUiOjAsIlBhcmVudFN0eWxlIjpudWxsfSwiUGFyZW50U3R5bGUiOm51bGx9LCJUaXRsZVN0eWxlIjp7IiRpZCI6IjcyOSIsIkZvbnRTZXR0aW5ncyI6eyIkaWQiOiI3MzAiLCJGb250U2l6ZSI6MTAsIkZvbnROYW1lIjoiQ2FsaWJyaSIsIklzQm9sZCI6dHJ1ZSwiSXNJdGFsaWMiOmZhbHNlLCJJc1VuZGVybGluZWQiOmZhbHNlLCJQYXJlbnRTdHlsZSI6bnVsbH0sIkF1dG9TaXplIjoyLCJGb3JlZ3JvdW5kIjp7IiRpZCI6IjczMSIsIkNvbG9yIjp7IiRpZCI6IjczMiIsIkEiOjI1NSwiUiI6MjU1LCJHIjoyNTUsIkIiOjI1NX19LCJNYXhXaWR0aCI6OTAuMDU1MTUxNTE1MTUxNTUsIk1heEhlaWdodCI6IkluZmluaXR5IiwiU21hcnRGb3JlZ3JvdW5kSXNBY3RpdmUiOmZhbHNlLCJIb3Jpem9udGFsQWxpZ25tZW50IjowLCJWZXJ0aWNhbEFsaWdubWVudCI6MCwiU21hcnRGb3JlZ3JvdW5kIjpudWxsLCJCYWNrZ3JvdW5kRmlsbFR5cGUiOjAsIk1hcmdpbiI6eyIkcmVmIjoiNTYzIn0sIlBhZGRpbmciOnsiJHJlZiI6IjU2NCJ9LCJCYWNrZ3JvdW5kIjp7IiRpZCI6IjczMyIsIkNvbG9yIjp7IiRpZCI6IjczNCIsIkEiOjAsIlIiOjI1NSwiRyI6MjU1LCJCIjoyNTV9fSwiSXNWaXNpYmxlIjp0cnVlLCJXaWR0aCI6MC4wLCJIZWlnaHQiOjAuMCwiQm9yZGVyU3R5bGUiOnsiJGlkIjoiNzM1IiwiTGluZUNvbG9yIjpudWxsLCJMaW5lV2VpZ2h0IjowLjAsIkxpbmVUeXBlIjowLCJQYXJlbnRTdHlsZSI6bnVsbH0sIlBhcmVudFN0eWxlIjpudWxsfSwiRGF0ZVN0eWxlIjp7IiRpZCI6IjczNiIsIkZvbnRTZXR0aW5ncyI6eyIkaWQiOiI3Mzc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NTY5In0sIlBhZGRpbmciOnsiJHJlZiI6IjU3MCJ9LCJCYWNrZ3JvdW5kIjp7IiRpZCI6IjczOCIsIkNvbG9yIjp7IiRpZCI6IjczOSIsIkEiOjAsIlIiOjI1NSwiRyI6MjU1LCJCIjoyNTV9fSwiSXNWaXNpYmxlIjp0cnVlLCJXaWR0aCI6MC4wLCJIZWlnaHQiOjAuMCwiQm9yZGVyU3R5bGUiOnsiJGlkIjoiNzQwIiwiTGluZUNvbG9yIjpudWxsLCJMaW5lV2VpZ2h0IjowLjAsIkxpbmVUeXBlIjowLCJQYXJlbnRTdHlsZSI6bnVsbH0sIlBhcmVudFN0eWxlIjpudWxsfSwiRGF0ZUZvcm1hdCI6eyIkaWQiOiI3NDE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3NDIiLCJEYXRlUGFydElzVmlzaWJsZSI6dHJ1ZSwiVGltZVBhcnRJc1Zpc2libGUiOmZhbHNlfX0sIldlZWtOdW1iZXJpbmciOnsiJGlkIjoiNzQzIiwiRm9ybWF0IjowLCJJc1Zpc2libGUiOmZhbHNlLCJMYXN0S25vd25WaXNpYmlsaXR5U3RhdGUiOmZhbHNlfSwiSXNWaXNpYmxlIjpmYWxzZSwiUGFyZW50U3R5bGUiOm51bGx9LCJJbmRleCI6MSwiUGVyY2VudGFnZUNvbXBsZXRlIjpudWxsLCJQb3NpdGlvbiI6eyJSYXRpbyI6MC4xNjkzODI1MTk0NDkwNDc4NCwiSXNDdXN0b20iOnRydWV9LCJEYXRlRm9ybWF0Ijp7IiRyZWYiOiI3NDEifSwiV2Vla051bWJlcmluZyI6eyIkaWQiOiI3NDQiLCJGb3JtYXQiOjAsIklzVmlzaWJsZSI6ZmFsc2UsIkxhc3RLbm93blZpc2liaWxpdHlTdGF0ZSI6ZmFsc2V9LCJSZWxhdGVkVGFza0lkIjoiMDAwMDAwMDAtMDAwMC0wMDAwLTAwMDAtMDAwMDAwMDAwMDAwIiwiSWQiOiIxMzU4ZGZmMS00ZDZjLTQzYmYtOGJlZC1jY2I2OGRiNjVjODMiLCJJbXBvcnRJZCI6bnVsbCwiVGl0bGUiOiJBbGJlcnQgRWluc3RlaW4ncyBsZXR0ZXIgdG8gUm9vc2V2ZWx0IiwiTm90ZSI6bnVsbCwiSHlwZXJsaW5rIjp7IiRpZCI6Ijc0NSIsIkFkZHJlc3MiOm51bGwsIlN1YkFkZHJlc3MiOm51bGx9LCJJc0NoYW5nZWQiOmZhbHNlLCJJc05ldyI6ZmFsc2V9LHsiJGlkIjoiNzQ2IiwiRGF0ZSI6IjE5MzktMDktMDFUMjM6NTk6MDAiLCJTdHlsZSI6eyIkaWQiOiI3NDciLCJTaGFwZSI6MiwiQ29ubmVjdG9yTWFyZ2luIjp7IiRyZWYiOiI1NDYifSwiQ29ubmVjdG9yU3R5bGUiOnsiJGlkIjoiNzQ4IiwiTGluZUNvbG9yIjp7IiRyZWYiOiI1NDgifSwiTGluZVdlaWdodCI6MS4wLCJMaW5lVHlwZSI6MCwiUGFyZW50U3R5bGUiOm51bGx9LCJJc0JlbG93VGltZWJhbmQiOmZhbHNlLCJQb3NpdGlvbk9uVGFzayI6MCwiSGlkZURhdGUiOmZhbHNlLCJTaGFwZVNpemUiOjEsIlNwYWNpbmciOjAuMCwiUGFkZGluZyI6eyIkcmVmIjoiNTUwIn0sIlNoYXBlU3R5bGUiOnsiJGlkIjoiNzQ5IiwiTWFyZ2luIjp7IiRyZWYiOiI1NTIifSwiUGFkZGluZyI6eyIkcmVmIjoiNTUzIn0sIkJhY2tncm91bmQiOnsiJGlkIjoiNzUwIiwiQ29sb3IiOnsiJGlkIjoiNzUxIiwiQSI6MjU1LCJSIjoyMTQsIkciOjU1LCJCIjozNH19LCJJc1Zpc2libGUiOnRydWUsIldpZHRoIjoxMy4wLCJIZWlnaHQiOjEzLjAsIkJvcmRlclN0eWxlIjp7IiRpZCI6Ijc1MiIsIkxpbmVDb2xvciI6eyIkcmVmIjoiMjk3In0sIkxpbmVXZWlnaHQiOjAuMCwiTGluZVR5cGUiOjAsIlBhcmVudFN0eWxlIjpudWxsfSwiUGFyZW50U3R5bGUiOm51bGx9LCJUaXRsZVN0eWxlIjp7IiRpZCI6Ijc1MyIsIkZvbnRTZXR0aW5ncyI6eyIkaWQiOiI3NTQiLCJGb250U2l6ZSI6MTAsIkZvbnROYW1lIjoiQ2FsaWJyaSIsIklzQm9sZCI6dHJ1ZSwiSXNJdGFsaWMiOmZhbHNlLCJJc1VuZGVybGluZWQiOmZhbHNlLCJQYXJlbnRTdHlsZSI6bnVsbH0sIkF1dG9TaXplIjoyLCJGb3JlZ3JvdW5kIjp7IiRpZCI6Ijc1NSIsIkNvbG9yIjp7IiRpZCI6Ijc1NiIsIkEiOjI1NSwiUiI6MjE0LCJHIjo1NSwiQiI6MzR9fSwiTWF4V2lkdGgiOjUyLjY3MzMzMzMzMzMzMzMzOSwiTWF4SGVpZ2h0IjoiSW5maW5pdHkiLCJTbWFydEZvcmVncm91bmRJc0FjdGl2ZSI6ZmFsc2UsIkhvcml6b250YWxBbGlnbm1lbnQiOjAsIlZlcnRpY2FsQWxpZ25tZW50IjowLCJTbWFydEZvcmVncm91bmQiOm51bGwsIkJhY2tncm91bmRGaWxsVHlwZSI6MCwiTWFyZ2luIjp7IiRyZWYiOiI1NjMifSwiUGFkZGluZyI6eyIkcmVmIjoiNTY0In0sIkJhY2tncm91bmQiOnsiJGlkIjoiNzU3IiwiQ29sb3IiOnsiJGlkIjoiNzU4IiwiQSI6MCwiUiI6MjU1LCJHIjoyNTUsIkIiOjI1NX19LCJJc1Zpc2libGUiOnRydWUsIldpZHRoIjowLjAsIkhlaWdodCI6MC4wLCJCb3JkZXJTdHlsZSI6eyIkaWQiOiI3NTkiLCJMaW5lQ29sb3IiOm51bGwsIkxpbmVXZWlnaHQiOjAuMCwiTGluZVR5cGUiOjAsIlBhcmVudFN0eWxlIjpudWxsfSwiUGFyZW50U3R5bGUiOm51bGx9LCJEYXRlU3R5bGUiOnsiJGlkIjoiNzYwIiwiRm9udFNldHRpbmdzIjp7IiRpZCI6Ijc2MS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1NjkifSwiUGFkZGluZyI6eyIkcmVmIjoiNTcwIn0sIkJhY2tncm91bmQiOnsiJGlkIjoiNzYyIiwiQ29sb3IiOnsiJGlkIjoiNzYzIiwiQSI6MCwiUiI6MjU1LCJHIjoyNTUsIkIiOjI1NX19LCJJc1Zpc2libGUiOnRydWUsIldpZHRoIjowLjAsIkhlaWdodCI6MC4wLCJCb3JkZXJTdHlsZSI6eyIkaWQiOiI3NjQiLCJMaW5lQ29sb3IiOm51bGwsIkxpbmVXZWlnaHQiOjAuMCwiTGluZVR5cGUiOjAsIlBhcmVudFN0eWxlIjpudWxsfSwiUGFyZW50U3R5bGUiOm51bGx9LCJEYXRlRm9ybWF0Ijp7IiRpZCI6Ijc2N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c2NiIsIkRhdGVQYXJ0SXNWaXNpYmxlIjp0cnVlLCJUaW1lUGFydElzVmlzaWJsZSI6ZmFsc2V9fSwiV2Vla051bWJlcmluZyI6eyIkaWQiOiI3NjciLCJGb3JtYXQiOjAsIklzVmlzaWJsZSI6ZmFsc2UsIkxhc3RLbm93blZpc2liaWxpdHlTdGF0ZSI6ZmFsc2V9LCJJc1Zpc2libGUiOnRydWUsIlBhcmVudFN0eWxlIjpudWxsfSwiSW5kZXgiOjIsIlBlcmNlbnRhZ2VDb21wbGV0ZSI6bnVsbCwiUG9zaXRpb24iOnsiUmF0aW8iOjAuMDgzNjkxMzU4MDI0NjkxNCwiSXNDdXN0b20iOmZhbHNlfSwiRGF0ZUZvcm1hdCI6eyIkcmVmIjoiNzY1In0sIldlZWtOdW1iZXJpbmciOnsiJGlkIjoiNzY4IiwiRm9ybWF0IjowLCJJc1Zpc2libGUiOmZhbHNlLCJMYXN0S25vd25WaXNpYmlsaXR5U3RhdGUiOmZhbHNlfSwiUmVsYXRlZFRhc2tJZCI6IjAwMDAwMDAwLTAwMDAtMDAwMC0wMDAwLTAwMDAwMDAwMDAwMCIsIklkIjoiNDE1N2ViNGQtYmZhNS00ZjRiLTlkODYtNTg5ZGIxNDJkZmRkIiwiSW1wb3J0SWQiOm51bGwsIlRpdGxlIjoiV1dJSSBiZWdpbnMiLCJOb3RlIjpudWxsLCJIeXBlcmxpbmsiOnsiJGlkIjoiNzY5IiwiQWRkcmVzcyI6IiIsIlN1YkFkZHJlc3MiOiIifSwiSXNDaGFuZ2VkIjpmYWxzZSwiSXNOZXciOmZhbHNlfSx7IiRpZCI6Ijc3MCIsIkRhdGUiOiIxOTQyLTA2LTE4VDIzOjU5OjAwIiwiU3R5bGUiOnsiJGlkIjoiNzcxIiwiU2hhcGUiOjEzLCJDb25uZWN0b3JNYXJnaW4iOnsiJHJlZiI6IjU0NiJ9LCJDb25uZWN0b3JTdHlsZSI6eyIkaWQiOiI3NzIiLCJMaW5lQ29sb3IiOnsiJHJlZiI6IjU0OCJ9LCJMaW5lV2VpZ2h0IjoxLjAsIkxpbmVUeXBlIjowLCJQYXJlbnRTdHlsZSI6bnVsbH0sIklzQmVsb3dUaW1lYmFuZCI6ZmFsc2UsIlBvc2l0aW9uT25UYXNrIjowLCJIaWRlRGF0ZSI6ZmFsc2UsIlNoYXBlU2l6ZSI6MSwiU3BhY2luZyI6MC4wLCJQYWRkaW5nIjp7IiRyZWYiOiI1NTAifSwiU2hhcGVTdHlsZSI6eyIkaWQiOiI3NzMiLCJNYXJnaW4iOnsiJHJlZiI6IjU1MiJ9LCJQYWRkaW5nIjp7IiRyZWYiOiI1NTMifSwiQmFja2dyb3VuZCI6eyIkaWQiOiI3NzQiLCJDb2xvciI6eyIkaWQiOiI3NzUiLCJBIjoyNTUsIlIiOjI1NSwiRyI6MTg2LCJCIjoyNX19LCJJc1Zpc2libGUiOnRydWUsIldpZHRoIjoxOC4wLCJIZWlnaHQiOjIwLjAsIkJvcmRlclN0eWxlIjp7IiRpZCI6Ijc3NiIsIkxpbmVDb2xvciI6eyIkcmVmIjoiMjk3In0sIkxpbmVXZWlnaHQiOjAuMCwiTGluZVR5cGUiOjAsIlBhcmVudFN0eWxlIjpudWxsfSwiUGFyZW50U3R5bGUiOm51bGx9LCJUaXRsZVN0eWxlIjp7IiRpZCI6Ijc3NyIsIkZvbnRTZXR0aW5ncyI6eyIkaWQiOiI3NzgiLCJGb250U2l6ZSI6MTAsIkZvbnROYW1lIjoiQ2FsaWJyaSIsIklzQm9sZCI6dHJ1ZSwiSXNJdGFsaWMiOmZhbHNlLCJJc1VuZGVybGluZWQiOmZhbHNlLCJQYXJlbnRTdHlsZSI6bnVsbH0sIkF1dG9TaXplIjoyLCJGb3JlZ3JvdW5kIjp7IiRpZCI6Ijc3OSIsIkNvbG9yIjp7IiRpZCI6Ijc4MCIsIkEiOjI1NSwiUiI6MjU1LCJHIjoxODYsIkIiOjI1fX0sIk1heFdpZHRoIjoxNzUuMzI0NDE4NjA0NjUxMTksIk1heEhlaWdodCI6IkluZmluaXR5IiwiU21hcnRGb3JlZ3JvdW5kSXNBY3RpdmUiOmZhbHNlLCJIb3Jpem9udGFsQWxpZ25tZW50IjoxLCJWZXJ0aWNhbEFsaWdubWVudCI6MCwiU21hcnRGb3JlZ3JvdW5kIjpudWxsLCJCYWNrZ3JvdW5kRmlsbFR5cGUiOjAsIk1hcmdpbiI6eyIkcmVmIjoiNTYzIn0sIlBhZGRpbmciOnsiJHJlZiI6IjU2NCJ9LCJCYWNrZ3JvdW5kIjp7IiRpZCI6Ijc4MSIsIkNvbG9yIjp7IiRpZCI6Ijc4MiIsIkEiOjAsIlIiOjI1NSwiRyI6MjU1LCJCIjoyNTV9fSwiSXNWaXNpYmxlIjp0cnVlLCJXaWR0aCI6MC4wLCJIZWlnaHQiOjAuMCwiQm9yZGVyU3R5bGUiOnsiJGlkIjoiNzgzIiwiTGluZUNvbG9yIjpudWxsLCJMaW5lV2VpZ2h0IjowLjAsIkxpbmVUeXBlIjowLCJQYXJlbnRTdHlsZSI6bnVsbH0sIlBhcmVudFN0eWxlIjpudWxsfSwiRGF0ZVN0eWxlIjp7IiRpZCI6Ijc4NCIsIkZvbnRTZXR0aW5ncyI6eyIkaWQiOiI3ODU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xLCJWZXJ0aWNhbEFsaWdubWVudCI6MCwiU21hcnRGb3JlZ3JvdW5kIjpudWxsLCJCYWNrZ3JvdW5kRmlsbFR5cGUiOjAsIk1hcmdpbiI6eyIkcmVmIjoiNTY5In0sIlBhZGRpbmciOnsiJHJlZiI6IjU3MCJ9LCJCYWNrZ3JvdW5kIjp7IiRpZCI6Ijc4NiIsIkNvbG9yIjp7IiRpZCI6Ijc4NyIsIkEiOjAsIlIiOjI1NSwiRyI6MjU1LCJCIjoyNTV9fSwiSXNWaXNpYmxlIjp0cnVlLCJXaWR0aCI6MC4wLCJIZWlnaHQiOjAuMCwiQm9yZGVyU3R5bGUiOnsiJGlkIjoiNzg4IiwiTGluZUNvbG9yIjpudWxsLCJMaW5lV2VpZ2h0IjowLjAsIkxpbmVUeXBlIjowLCJQYXJlbnRTdHlsZSI6bnVsbH0sIlBhcmVudFN0eWxlIjpudWxsfSwiRGF0ZUZvcm1hdCI6eyIkaWQiOiI3ODk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3OTAiLCJEYXRlUGFydElzVmlzaWJsZSI6dHJ1ZSwiVGltZVBhcnRJc1Zpc2libGUiOmZhbHNlfX0sIldlZWtOdW1iZXJpbmciOnsiJGlkIjoiNzkxIiwiRm9ybWF0IjowLCJJc1Zpc2libGUiOmZhbHNlLCJMYXN0S25vd25WaXNpYmlsaXR5U3RhdGUiOmZhbHNlfSwiSXNWaXNpYmxlIjp0cnVlLCJQYXJlbnRTdHlsZSI6bnVsbH0sIkluZGV4IjozLCJQZXJjZW50YWdlQ29tcGxldGUiOm51bGwsIlBvc2l0aW9uIjp7IlJhdGlvIjowLjAsIklzQ3VzdG9tIjpmYWxzZX0sIkRhdGVGb3JtYXQiOnsiJHJlZiI6Ijc4OSJ9LCJXZWVrTnVtYmVyaW5nIjp7IiRpZCI6Ijc5MiIsIkZvcm1hdCI6MCwiSXNWaXNpYmxlIjpmYWxzZSwiTGFzdEtub3duVmlzaWJpbGl0eVN0YXRlIjpmYWxzZX0sIlJlbGF0ZWRUYXNrSWQiOiIwMDAwMDAwMC0wMDAwLTAwMDAtMDAwMC0wMDAwMDAwMDAwMDAiLCJJZCI6Ijc4MGRlNjM3LThiODgtNGVlOS04Yjk1LWM2ODEyMjM5NTliMSIsIkltcG9ydElkIjpudWxsLCJUaXRsZSI6Ik1hbmhhdHRhbiBQcm9qZWN0XHJcbnN0YXJ0cyIsIk5vdGUiOm51bGwsIkh5cGVybGluayI6eyIkaWQiOiI3OTMiLCJBZGRyZXNzIjoiIiwiU3ViQWRkcmVzcyI6IiJ9LCJJc0NoYW5nZWQiOmZhbHNlLCJJc05ldyI6ZmFsc2V9LHsiJGlkIjoiNzk0IiwiRGF0ZSI6IjE5NDItMDktMTdUMjM6NTk6MDAiLCJTdHlsZSI6eyIkaWQiOiI3OTUiLCJTaGFwZSI6MTYsIkNvbm5lY3Rvck1hcmdpbiI6eyIkcmVmIjoiNTQ2In0sIkNvbm5lY3RvclN0eWxlIjp7IiRpZCI6Ijc5NiIsIkxpbmVDb2xvciI6eyIkcmVmIjoiNTQ4In0sIkxpbmVXZWlnaHQiOjEuMCwiTGluZVR5cGUiOjAsIlBhcmVudFN0eWxlIjpudWxsfSwiSXNCZWxvd1RpbWViYW5kIjpmYWxzZSwiUG9zaXRpb25PblRhc2siOjAsIkhpZGVEYXRlIjpmYWxzZSwiU2hhcGVTaXplIjoxLCJTcGFjaW5nIjowLjAsIlBhZGRpbmciOnsiJHJlZiI6IjU1MCJ9LCJTaGFwZVN0eWxlIjp7IiRpZCI6Ijc5NyIsIk1hcmdpbiI6eyIkcmVmIjoiNTUyIn0sIlBhZGRpbmciOnsiJHJlZiI6IjU1MyJ9LCJCYWNrZ3JvdW5kIjp7IiRpZCI6Ijc5OCIsIkNvbG9yIjp7IiRpZCI6Ijc5OSIsIkEiOjI1NSwiUiI6MjU1LCJHIjoxODYsIkIiOjI1fX0sIklzVmlzaWJsZSI6dHJ1ZSwiV2lkdGgiOjEzLjAsIkhlaWdodCI6MTMuMCwiQm9yZGVyU3R5bGUiOnsiJGlkIjoiODAwIiwiTGluZUNvbG9yIjp7IiRyZWYiOiI1NTcifSwiTGluZVdlaWdodCI6MC4wLCJMaW5lVHlwZSI6MCwiUGFyZW50U3R5bGUiOm51bGx9LCJQYXJlbnRTdHlsZSI6bnVsbH0sIlRpdGxlU3R5bGUiOnsiJGlkIjoiODAxIiwiRm9udFNldHRpbmdzIjp7IiRpZCI6IjgwMiIsIkZvbnRTaXplIjoxMCwiRm9udE5hbWUiOiJDYWxpYnJpIiwiSXNCb2xkIjp0cnVlLCJJc0l0YWxpYyI6ZmFsc2UsIklzVW5kZXJsaW5lZCI6ZmFsc2UsIlBhcmVudFN0eWxlIjpudWxsfSwiQXV0b1NpemUiOjAsIkZvcmVncm91bmQiOnsiJHJlZiI6IjU2MSJ9LCJNYXhXaWR0aCI6MjAwLjAsIk1heEhlaWdodCI6IkluZmluaXR5IiwiU21hcnRGb3JlZ3JvdW5kSXNBY3RpdmUiOmZhbHNlLCJIb3Jpem9udGFsQWxpZ25tZW50IjowLCJWZXJ0aWNhbEFsaWdubWVudCI6MCwiU21hcnRGb3JlZ3JvdW5kIjpudWxsLCJCYWNrZ3JvdW5kRmlsbFR5cGUiOjAsIk1hcmdpbiI6eyIkcmVmIjoiNTYzIn0sIlBhZGRpbmciOnsiJHJlZiI6IjU2NCJ9LCJCYWNrZ3JvdW5kIjp7IiRyZWYiOiI1NjUifSwiSXNWaXNpYmxlIjp0cnVlLCJXaWR0aCI6MC4wLCJIZWlnaHQiOjAuMCwiQm9yZGVyU3R5bGUiOnsiJGlkIjoiODAzIiwiTGluZUNvbG9yIjpudWxsLCJMaW5lV2VpZ2h0IjowLjAsIkxpbmVUeXBlIjowLCJQYXJlbnRTdHlsZSI6bnVsbH0sIlBhcmVudFN0eWxlIjpudWxsfSwiRGF0ZVN0eWxlIjp7IiRpZCI6IjgwNCIsIkZvbnRTZXR0aW5ncyI6eyIkaWQiOiI4MDU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NTY5In0sIlBhZGRpbmciOnsiJHJlZiI6IjU3MCJ9LCJCYWNrZ3JvdW5kIjp7IiRyZWYiOiI1NzEifSwiSXNWaXNpYmxlIjp0cnVlLCJXaWR0aCI6MC4wLCJIZWlnaHQiOjAuMCwiQm9yZGVyU3R5bGUiOnsiJGlkIjoiODA2IiwiTGluZUNvbG9yIjpudWxsLCJMaW5lV2VpZ2h0IjowLjAsIkxpbmVUeXBlIjowLCJQYXJlbnRTdHlsZSI6bnVsbH0sIlBhcmVudFN0eWxlIjpudWxsfSwiRGF0ZUZvcm1hdCI6eyIkaWQiOiI4MDc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4MDgiLCJEYXRlUGFydElzVmlzaWJsZSI6dHJ1ZSwiVGltZVBhcnRJc1Zpc2libGUiOmZhbHNlfX0sIldlZWtOdW1iZXJpbmciOnsiJGlkIjoiODA5IiwiRm9ybWF0IjowLCJJc1Zpc2libGUiOmZhbHNlLCJMYXN0S25vd25WaXNpYmlsaXR5U3RhdGUiOmZhbHNlfSwiSXNWaXNpYmxlIjpmYWxzZSwiUGFyZW50U3R5bGUiOm51bGx9LCJJbmRleCI6NCwiUGVyY2VudGFnZUNvbXBsZXRlIjpudWxsLCJQb3NpdGlvbiI6eyJSYXRpbyI6MC4wLCJJc0N1c3RvbSI6ZmFsc2V9LCJEYXRlRm9ybWF0Ijp7IiRyZWYiOiI4MDcifSwiV2Vla051bWJlcmluZyI6eyIkaWQiOiI4MTAiLCJGb3JtYXQiOjAsIklzVmlzaWJsZSI6ZmFsc2UsIkxhc3RLbm93blZpc2liaWxpdHlTdGF0ZSI6ZmFsc2V9LCJSZWxhdGVkVGFza0lkIjoiMDAwMDAwMDAtMDAwMC0wMDAwLTAwMDAtMDAwMDAwMDAwMDAwIiwiSWQiOiIwMTA1MjY4Mi0yZDFlLTQ4YjQtYmY5YS04ODA0ZDk3ODNlMTgiLCJJbXBvcnRJZCI6bnVsbCwiVGl0bGUiOiJMLiBHcm92ZXMgYmVjb21lcyBoZWFkIG9mIE1FRCAoTWFuaGF0dGFuIEVuZ2luZWVyIERpc3RyaWN0KSIsIk5vdGUiOm51bGwsIkh5cGVybGluayI6eyIkaWQiOiI4MTEiLCJBZGRyZXNzIjoiIiwiU3ViQWRkcmVzcyI6IiJ9LCJJc0NoYW5nZWQiOmZhbHNlLCJJc05ldyI6ZmFsc2V9LHsiJGlkIjoiODEyIiwiRGF0ZSI6IjE5NDItMDktMTlUMjM6NTk6MDAiLCJTdHlsZSI6eyIkaWQiOiI4MTMiLCJTaGFwZSI6MTYsIkNvbm5lY3Rvck1hcmdpbiI6eyIkcmVmIjoiNTQ2In0sIkNvbm5lY3RvclN0eWxlIjp7IiRpZCI6IjgxNCIsIkxpbmVDb2xvciI6eyIkcmVmIjoiNTQ4In0sIkxpbmVXZWlnaHQiOjEuMCwiTGluZVR5cGUiOjAsIlBhcmVudFN0eWxlIjpudWxsfSwiSXNCZWxvd1RpbWViYW5kIjpmYWxzZSwiUG9zaXRpb25PblRhc2siOjAsIkhpZGVEYXRlIjpmYWxzZSwiU2hhcGVTaXplIjoxLCJTcGFjaW5nIjowLjAsIlBhZGRpbmciOnsiJHJlZiI6IjU1MCJ9LCJTaGFwZVN0eWxlIjp7IiRpZCI6IjgxNSIsIk1hcmdpbiI6eyIkcmVmIjoiNTUyIn0sIlBhZGRpbmciOnsiJHJlZiI6IjU1MyJ9LCJCYWNrZ3JvdW5kIjp7IiRpZCI6IjgxNiIsIkNvbG9yIjp7IiRpZCI6IjgxNyIsIkEiOjI1NSwiUiI6MjU1LCJHIjoxODYsIkIiOjI1fX0sIklzVmlzaWJsZSI6dHJ1ZSwiV2lkdGgiOjEzLjAsIkhlaWdodCI6MTMuMCwiQm9yZGVyU3R5bGUiOnsiJGlkIjoiODE4IiwiTGluZUNvbG9yIjp7IiRyZWYiOiI1NTcifSwiTGluZVdlaWdodCI6MC4wLCJMaW5lVHlwZSI6MCwiUGFyZW50U3R5bGUiOm51bGx9LCJQYXJlbnRTdHlsZSI6bnVsbH0sIlRpdGxlU3R5bGUiOnsiJGlkIjoiODE5IiwiRm9udFNldHRpbmdzIjp7IiRpZCI6IjgyMCIsIkZvbnRTaXplIjoxMCwiRm9udE5hbWUiOiJDYWxpYnJpIiwiSXNCb2xkIjp0cnVlLCJJc0l0YWxpYyI6ZmFsc2UsIklzVW5kZXJsaW5lZCI6ZmFsc2UsIlBhcmVudFN0eWxlIjpudWxsfSwiQXV0b1NpemUiOjAsIkZvcmVncm91bmQiOnsiJHJlZiI6IjU2MSJ9LCJNYXhXaWR0aCI6MjAwLjAsIk1heEhlaWdodCI6IkluZmluaXR5IiwiU21hcnRGb3JlZ3JvdW5kSXNBY3RpdmUiOmZhbHNlLCJIb3Jpem9udGFsQWxpZ25tZW50IjowLCJWZXJ0aWNhbEFsaWdubWVudCI6MCwiU21hcnRGb3JlZ3JvdW5kIjpudWxsLCJCYWNrZ3JvdW5kRmlsbFR5cGUiOjAsIk1hcmdpbiI6eyIkcmVmIjoiNTYzIn0sIlBhZGRpbmciOnsiJHJlZiI6IjU2NCJ9LCJCYWNrZ3JvdW5kIjp7IiRyZWYiOiI1NjUifSwiSXNWaXNpYmxlIjp0cnVlLCJXaWR0aCI6MC4wLCJIZWlnaHQiOjAuMCwiQm9yZGVyU3R5bGUiOnsiJGlkIjoiODIxIiwiTGluZUNvbG9yIjpudWxsLCJMaW5lV2VpZ2h0IjowLjAsIkxpbmVUeXBlIjowLCJQYXJlbnRTdHlsZSI6bnVsbH0sIlBhcmVudFN0eWxlIjpudWxsfSwiRGF0ZVN0eWxlIjp7IiRpZCI6IjgyMiIsIkZvbnRTZXR0aW5ncyI6eyIkaWQiOiI4MjM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NTY5In0sIlBhZGRpbmciOnsiJHJlZiI6IjU3MCJ9LCJCYWNrZ3JvdW5kIjp7IiRyZWYiOiI1NzEifSwiSXNWaXNpYmxlIjp0cnVlLCJXaWR0aCI6MC4wLCJIZWlnaHQiOjAuMCwiQm9yZGVyU3R5bGUiOnsiJGlkIjoiODI0IiwiTGluZUNvbG9yIjpudWxsLCJMaW5lV2VpZ2h0IjowLjAsIkxpbmVUeXBlIjowLCJQYXJlbnRTdHlsZSI6bnVsbH0sIlBhcmVudFN0eWxlIjpudWxsfSwiRGF0ZUZvcm1hdCI6eyIkaWQiOiI4MjU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4MjYiLCJEYXRlUGFydElzVmlzaWJsZSI6dHJ1ZSwiVGltZVBhcnRJc1Zpc2libGUiOmZhbHNlfX0sIldlZWtOdW1iZXJpbmciOnsiJGlkIjoiODI3IiwiRm9ybWF0IjowLCJJc1Zpc2libGUiOmZhbHNlLCJMYXN0S25vd25WaXNpYmlsaXR5U3RhdGUiOmZhbHNlfSwiSXNWaXNpYmxlIjpmYWxzZSwiUGFyZW50U3R5bGUiOm51bGx9LCJJbmRleCI6NSwiUGVyY2VudGFnZUNvbXBsZXRlIjpudWxsLCJQb3NpdGlvbiI6eyJSYXRpbyI6MC4wLCJJc0N1c3RvbSI6ZmFsc2V9LCJEYXRlRm9ybWF0Ijp7IiRyZWYiOiI4MjUifSwiV2Vla051bWJlcmluZyI6eyIkaWQiOiI4MjgiLCJGb3JtYXQiOjAsIklzVmlzaWJsZSI6ZmFsc2UsIkxhc3RLbm93blZpc2liaWxpdHlTdGF0ZSI6ZmFsc2V9LCJSZWxhdGVkVGFza0lkIjoiMDAwMDAwMDAtMDAwMC0wMDAwLTAwMDAtMDAwMDAwMDAwMDAwIiwiSWQiOiI4ZDEwMjg2NS1kZjUzLTQ1YTQtOWExYS1lZTQ5ZjVjM2IwOWEiLCJJbXBvcnRJZCI6bnVsbCwiVGl0bGUiOiJPYWsgUmlkZ2UsIFROLCBhcHByb3ZlZCBhcyBzaXRlIGZvciB1cmFuaXVtIGVucmljaG1lbnQiLCJOb3RlIjpudWxsLCJIeXBlcmxpbmsiOnsiJGlkIjoiODI5IiwiQWRkcmVzcyI6IiIsIlN1YkFkZHJlc3MiOiIifSwiSXNDaGFuZ2VkIjpmYWxzZSwiSXNOZXciOmZhbHNlfSx7IiRpZCI6IjgzMCIsIkRhdGUiOiIxOTQyLTA5LTIwVDIzOjU5OjAwIiwiU3R5bGUiOnsiJGlkIjoiODMxIiwiU2hhcGUiOjExLCJDb25uZWN0b3JNYXJnaW4iOnsiJHJlZiI6IjU0NiJ9LCJDb25uZWN0b3JTdHlsZSI6eyIkaWQiOiI4MzIiLCJMaW5lQ29sb3IiOnsiJHJlZiI6IjU0OCJ9LCJMaW5lV2VpZ2h0IjoxLjAsIkxpbmVUeXBlIjowLCJQYXJlbnRTdHlsZSI6bnVsbH0sIklzQmVsb3dUaW1lYmFuZCI6dHJ1ZSwiUG9zaXRpb25PblRhc2siOjAsIkhpZGVEYXRlIjpmYWxzZSwiU2hhcGVTaXplIjowLCJTcGFjaW5nIjowLjAsIlBhZGRpbmciOnsiJHJlZiI6IjU1MCJ9LCJTaGFwZVN0eWxlIjp7IiRpZCI6IjgzMyIsIk1hcmdpbiI6eyIkcmVmIjoiNTUyIn0sIlBhZGRpbmciOnsiJHJlZiI6IjU1MyJ9LCJCYWNrZ3JvdW5kIjp7IiRpZCI6IjgzNCIsIkNvbG9yIjp7IiRpZCI6IjgzNSIsIkEiOjI1NSwiUiI6MjU1LCJHIjoxODYsIkIiOjI1fX0sIklzVmlzaWJsZSI6dHJ1ZSwiV2lkdGgiOjEyLjAsIkhlaWdodCI6MTQuMCwiQm9yZGVyU3R5bGUiOnsiJGlkIjoiODM2IiwiTGluZUNvbG9yIjp7IiRpZCI6IjgzNyIsIiR0eXBlIjoiTkxSRS5Db21tb24uRG9tLlNvbGlkQ29sb3JCcnVzaCwgTkxSRS5Db21tb24iLCJDb2xvciI6eyIkaWQiOiI4MzgiLCJBIjoyNTUsIlIiOjI1NSwiRyI6MCwiQiI6MH19LCJMaW5lV2VpZ2h0IjowLjAsIkxpbmVUeXBlIjowLCJQYXJlbnRTdHlsZSI6bnVsbH0sIlBhcmVudFN0eWxlIjpudWxsfSwiVGl0bGVTdHlsZSI6eyIkaWQiOiI4MzkiLCJGb250U2V0dGluZ3MiOnsiJGlkIjoiODQwIiwiRm9udFNpemUiOjEwLCJGb250TmFtZSI6IkNhbGlicmkiLCJJc0JvbGQiOnRydWUsIklzSXRhbGljIjpmYWxzZSwiSXNVbmRlcmxpbmVkIjpmYWxzZSwiUGFyZW50U3R5bGUiOm51bGx9LCJBdXRvU2l6ZSI6MiwiRm9yZWdyb3VuZCI6eyIkaWQiOiI4NDEiLCJDb2xvciI6eyIkaWQiOiI4NDIiLCJBIjoyNTUsIlIiOjAsIkciOjAsIkIiOjB9fSwiTWF4V2lkdGgiOjEyNS4yNzQ5MzEyODc0OTQ2MSwiTWF4SGVpZ2h0IjoiSW5maW5pdHkiLCJTbWFydEZvcmVncm91bmRJc0FjdGl2ZSI6ZmFsc2UsIkhvcml6b250YWxBbGlnbm1lbnQiOjEsIlZlcnRpY2FsQWxpZ25tZW50IjowLCJTbWFydEZvcmVncm91bmQiOm51bGwsIkJhY2tncm91bmRGaWxsVHlwZSI6MCwiTWFyZ2luIjp7IiRyZWYiOiI1NjMifSwiUGFkZGluZyI6eyIkcmVmIjoiNTY0In0sIkJhY2tncm91bmQiOnsiJGlkIjoiODQzIiwiQ29sb3IiOnsiJGlkIjoiODQ0IiwiQSI6MCwiUiI6MjU1LCJHIjoyNTUsIkIiOjI1NX19LCJJc1Zpc2libGUiOnRydWUsIldpZHRoIjowLjAsIkhlaWdodCI6MC4wLCJCb3JkZXJTdHlsZSI6eyIkaWQiOiI4NDUiLCJMaW5lQ29sb3IiOm51bGwsIkxpbmVXZWlnaHQiOjAuMCwiTGluZVR5cGUiOjAsIlBhcmVudFN0eWxlIjpudWxsfSwiUGFyZW50U3R5bGUiOm51bGx9LCJEYXRlU3R5bGUiOnsiJGlkIjoiODQ2IiwiRm9udFNldHRpbmdzIjp7IiRpZCI6Ijg0Ny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EsIlZlcnRpY2FsQWxpZ25tZW50IjowLCJTbWFydEZvcmVncm91bmQiOm51bGwsIkJhY2tncm91bmRGaWxsVHlwZSI6MCwiTWFyZ2luIjp7IiRyZWYiOiI1NjkifSwiUGFkZGluZyI6eyIkcmVmIjoiNTcwIn0sIkJhY2tncm91bmQiOnsiJGlkIjoiODQ4IiwiQ29sb3IiOnsiJGlkIjoiODQ5IiwiQSI6MCwiUiI6MjU1LCJHIjoyNTUsIkIiOjI1NX19LCJJc1Zpc2libGUiOnRydWUsIldpZHRoIjowLjAsIkhlaWdodCI6MC4wLCJCb3JkZXJTdHlsZSI6eyIkaWQiOiI4NTAiLCJMaW5lQ29sb3IiOm51bGwsIkxpbmVXZWlnaHQiOjAuMCwiTGluZVR5cGUiOjAsIlBhcmVudFN0eWxlIjpudWxsfSwiUGFyZW50U3R5bGUiOm51bGx9LCJEYXRlRm9ybWF0Ijp7IiRpZCI6Ijg1M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g1MiIsIkRhdGVQYXJ0SXNWaXNpYmxlIjp0cnVlLCJUaW1lUGFydElzVmlzaWJsZSI6ZmFsc2V9fSwiV2Vla051bWJlcmluZyI6eyIkaWQiOiI4NTMiLCJGb3JtYXQiOjAsIklzVmlzaWJsZSI6ZmFsc2UsIkxhc3RLbm93blZpc2liaWxpdHlTdGF0ZSI6ZmFsc2V9LCJJc1Zpc2libGUiOmZhbHNlLCJQYXJlbnRTdHlsZSI6bnVsbH0sIkluZGV4Ijo2LCJQZXJjZW50YWdlQ29tcGxldGUiOm51bGwsIlBvc2l0aW9uIjp7IlJhdGlvIjowLjAsIklzQ3VzdG9tIjpmYWxzZX0sIkRhdGVGb3JtYXQiOnsiJHJlZiI6Ijg1MSJ9LCJXZWVrTnVtYmVyaW5nIjp7IiRpZCI6Ijg1NCIsIkZvcm1hdCI6MCwiSXNWaXNpYmxlIjpmYWxzZSwiTGFzdEtub3duVmlzaWJpbGl0eVN0YXRlIjpmYWxzZX0sIlJlbGF0ZWRUYXNrSWQiOiIwMDAwMDAwMC0wMDAwLTAwMDAtMDAwMC0wMDAwMDAwMDAwMDAiLCJJZCI6ImFlOTE4ZmE5LWI3MTgtNDU0Yy05YzQ1LWVlMDFlOTdlODIzNyIsIkltcG9ydElkIjpudWxsLCJUaXRsZSI6Ik9wcGVuaGVpbWVyIHN0YXJ0cyB3b3JraW5nIG9uIHRoZSBNYW5oYXR0YW4gUHJvamVjdCIsIk5vdGUiOm51bGwsIkh5cGVybGluayI6eyIkaWQiOiI4NTUiLCJBZGRyZXNzIjoiIiwiU3ViQWRkcmVzcyI6IiJ9LCJJc0NoYW5nZWQiOmZhbHNlLCJJc05ldyI6ZmFsc2V9LHsiJGlkIjoiODU2IiwiRGF0ZSI6IjE5NDItMTEtMTZUMjM6NTk6MDAiLCJTdHlsZSI6eyIkaWQiOiI4NTciLCJTaGFwZSI6MTYsIkNvbm5lY3Rvck1hcmdpbiI6eyIkcmVmIjoiNTQ2In0sIkNvbm5lY3RvclN0eWxlIjp7IiRpZCI6Ijg1OCIsIkxpbmVDb2xvciI6eyIkcmVmIjoiNTQ4In0sIkxpbmVXZWlnaHQiOjEuMCwiTGluZVR5cGUiOjAsIlBhcmVudFN0eWxlIjpudWxsfSwiSXNCZWxvd1RpbWViYW5kIjpmYWxzZSwiUG9zaXRpb25PblRhc2siOjAsIkhpZGVEYXRlIjpmYWxzZSwiU2hhcGVTaXplIjoxLCJTcGFjaW5nIjowLjAsIlBhZGRpbmciOnsiJHJlZiI6IjU1MCJ9LCJTaGFwZVN0eWxlIjp7IiRpZCI6Ijg1OSIsIk1hcmdpbiI6eyIkcmVmIjoiNTUyIn0sIlBhZGRpbmciOnsiJHJlZiI6IjU1MyJ9LCJCYWNrZ3JvdW5kIjp7IiRpZCI6Ijg2MCIsIkNvbG9yIjp7IiRpZCI6Ijg2MSIsIkEiOjI1NSwiUiI6MjU1LCJHIjoxODYsIkIiOjI1fX0sIklzVmlzaWJsZSI6dHJ1ZSwiV2lkdGgiOjEzLjAsIkhlaWdodCI6MTMuMCwiQm9yZGVyU3R5bGUiOnsiJGlkIjoiODYyIiwiTGluZUNvbG9yIjp7IiRyZWYiOiI1NTcifSwiTGluZVdlaWdodCI6MC4wLCJMaW5lVHlwZSI6MCwiUGFyZW50U3R5bGUiOm51bGx9LCJQYXJlbnRTdHlsZSI6bnVsbH0sIlRpdGxlU3R5bGUiOnsiJGlkIjoiODYzIiwiRm9udFNldHRpbmdzIjp7IiRpZCI6Ijg2NCIsIkZvbnRTaXplIjoxMCwiRm9udE5hbWUiOiJDYWxpYnJpIiwiSXNCb2xkIjp0cnVlLCJJc0l0YWxpYyI6ZmFsc2UsIklzVW5kZXJsaW5lZCI6ZmFsc2UsIlBhcmVudFN0eWxlIjpudWxsfSwiQXV0b1NpemUiOjAsIkZvcmVncm91bmQiOnsiJHJlZiI6IjU2MSJ9LCJNYXhXaWR0aCI6MjAwLjAsIk1heEhlaWdodCI6IkluZmluaXR5IiwiU21hcnRGb3JlZ3JvdW5kSXNBY3RpdmUiOmZhbHNlLCJIb3Jpem9udGFsQWxpZ25tZW50IjowLCJWZXJ0aWNhbEFsaWdubWVudCI6MCwiU21hcnRGb3JlZ3JvdW5kIjpudWxsLCJCYWNrZ3JvdW5kRmlsbFR5cGUiOjAsIk1hcmdpbiI6eyIkcmVmIjoiNTYzIn0sIlBhZGRpbmciOnsiJHJlZiI6IjU2NCJ9LCJCYWNrZ3JvdW5kIjp7IiRyZWYiOiI1NjUifSwiSXNWaXNpYmxlIjp0cnVlLCJXaWR0aCI6MC4wLCJIZWlnaHQiOjAuMCwiQm9yZGVyU3R5bGUiOnsiJGlkIjoiODY1IiwiTGluZUNvbG9yIjpudWxsLCJMaW5lV2VpZ2h0IjowLjAsIkxpbmVUeXBlIjowLCJQYXJlbnRTdHlsZSI6bnVsbH0sIlBhcmVudFN0eWxlIjpudWxsfSwiRGF0ZVN0eWxlIjp7IiRpZCI6Ijg2NiIsIkZvbnRTZXR0aW5ncyI6eyIkaWQiOiI4Njc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NTY5In0sIlBhZGRpbmciOnsiJHJlZiI6IjU3MCJ9LCJCYWNrZ3JvdW5kIjp7IiRyZWYiOiI1NzEifSwiSXNWaXNpYmxlIjp0cnVlLCJXaWR0aCI6MC4wLCJIZWlnaHQiOjAuMCwiQm9yZGVyU3R5bGUiOnsiJGlkIjoiODY4IiwiTGluZUNvbG9yIjpudWxsLCJMaW5lV2VpZ2h0IjowLjAsIkxpbmVUeXBlIjowLCJQYXJlbnRTdHlsZSI6bnVsbH0sIlBhcmVudFN0eWxlIjpudWxsfSwiRGF0ZUZvcm1hdCI6eyIkaWQiOiI4Njk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4NzAiLCJEYXRlUGFydElzVmlzaWJsZSI6dHJ1ZSwiVGltZVBhcnRJc1Zpc2libGUiOmZhbHNlfX0sIldlZWtOdW1iZXJpbmciOnsiJGlkIjoiODcxIiwiRm9ybWF0IjowLCJJc1Zpc2libGUiOmZhbHNlLCJMYXN0S25vd25WaXNpYmlsaXR5U3RhdGUiOmZhbHNlfSwiSXNWaXNpYmxlIjpmYWxzZSwiUGFyZW50U3R5bGUiOm51bGx9LCJJbmRleCI6NywiUGVyY2VudGFnZUNvbXBsZXRlIjpudWxsLCJQb3NpdGlvbiI6eyJSYXRpbyI6MC4wLCJJc0N1c3RvbSI6ZmFsc2V9LCJEYXRlRm9ybWF0Ijp7IiRyZWYiOiI4NjkifSwiV2Vla051bWJlcmluZyI6eyIkaWQiOiI4NzIiLCJGb3JtYXQiOjAsIklzVmlzaWJsZSI6ZmFsc2UsIkxhc3RLbm93blZpc2liaWxpdHlTdGF0ZSI6ZmFsc2V9LCJSZWxhdGVkVGFza0lkIjoiMDAwMDAwMDAtMDAwMC0wMDAwLTAwMDAtMDAwMDAwMDAwMDAwIiwiSWQiOiJhMmVhYmJiMC00M2QwLTRkZDctODhhNC1iM2I0ZDQ5YTAwM2YiLCJJbXBvcnRJZCI6bnVsbCwiVGl0bGUiOiJDUC0xJ3MgY29uc3RydWN0aW9uIGJlZ2lucyIsIk5vdGUiOm51bGwsIkh5cGVybGluayI6eyIkaWQiOiI4NzMiLCJBZGRyZXNzIjoiIiwiU3ViQWRkcmVzcyI6IiJ9LCJJc0NoYW5nZWQiOmZhbHNlLCJJc05ldyI6ZmFsc2V9LHsiJGlkIjoiODc0IiwiRGF0ZSI6IjE5NDItMTItMDlUMjM6NTk6MDAiLCJTdHlsZSI6eyIkaWQiOiI4NzUiLCJTaGFwZSI6MTYsIkNvbm5lY3Rvck1hcmdpbiI6eyIkcmVmIjoiNTQ2In0sIkNvbm5lY3RvclN0eWxlIjp7IiRpZCI6Ijg3NiIsIkxpbmVDb2xvciI6eyIkcmVmIjoiNTQ4In0sIkxpbmVXZWlnaHQiOjEuMCwiTGluZVR5cGUiOjAsIlBhcmVudFN0eWxlIjpudWxsfSwiSXNCZWxvd1RpbWViYW5kIjpmYWxzZSwiUG9zaXRpb25PblRhc2siOjAsIkhpZGVEYXRlIjpmYWxzZSwiU2hhcGVTaXplIjoxLCJTcGFjaW5nIjowLjAsIlBhZGRpbmciOnsiJHJlZiI6IjU1MCJ9LCJTaGFwZVN0eWxlIjp7IiRpZCI6Ijg3NyIsIk1hcmdpbiI6eyIkcmVmIjoiNTUyIn0sIlBhZGRpbmciOnsiJHJlZiI6IjU1MyJ9LCJCYWNrZ3JvdW5kIjp7IiRpZCI6Ijg3OCIsIkNvbG9yIjp7IiRpZCI6Ijg3OSIsIkEiOjI1NSwiUiI6MjU1LCJHIjoxODYsIkIiOjI1fX0sIklzVmlzaWJsZSI6dHJ1ZSwiV2lkdGgiOjEzLjAsIkhlaWdodCI6MTMuMCwiQm9yZGVyU3R5bGUiOnsiJGlkIjoiODgwIiwiTGluZUNvbG9yIjp7IiRyZWYiOiI1NTcifSwiTGluZVdlaWdodCI6MC4wLCJMaW5lVHlwZSI6MCwiUGFyZW50U3R5bGUiOm51bGx9LCJQYXJlbnRTdHlsZSI6bnVsbH0sIlRpdGxlU3R5bGUiOnsiJGlkIjoiODgxIiwiRm9udFNldHRpbmdzIjp7IiRpZCI6Ijg4MiIsIkZvbnRTaXplIjoxMCwiRm9udE5hbWUiOiJDYWxpYnJpIiwiSXNCb2xkIjp0cnVlLCJJc0l0YWxpYyI6ZmFsc2UsIklzVW5kZXJsaW5lZCI6ZmFsc2UsIlBhcmVudFN0eWxlIjpudWxsfSwiQXV0b1NpemUiOjAsIkZvcmVncm91bmQiOnsiJHJlZiI6IjU2MSJ9LCJNYXhXaWR0aCI6MjAwLjAsIk1heEhlaWdodCI6IkluZmluaXR5IiwiU21hcnRGb3JlZ3JvdW5kSXNBY3RpdmUiOmZhbHNlLCJIb3Jpem9udGFsQWxpZ25tZW50IjowLCJWZXJ0aWNhbEFsaWdubWVudCI6MCwiU21hcnRGb3JlZ3JvdW5kIjpudWxsLCJCYWNrZ3JvdW5kRmlsbFR5cGUiOjAsIk1hcmdpbiI6eyIkcmVmIjoiNTYzIn0sIlBhZGRpbmciOnsiJHJlZiI6IjU2NCJ9LCJCYWNrZ3JvdW5kIjp7IiRyZWYiOiI1NjUifSwiSXNWaXNpYmxlIjp0cnVlLCJXaWR0aCI6MC4wLCJIZWlnaHQiOjAuMCwiQm9yZGVyU3R5bGUiOnsiJGlkIjoiODgzIiwiTGluZUNvbG9yIjpudWxsLCJMaW5lV2VpZ2h0IjowLjAsIkxpbmVUeXBlIjowLCJQYXJlbnRTdHlsZSI6bnVsbH0sIlBhcmVudFN0eWxlIjpudWxsfSwiRGF0ZVN0eWxlIjp7IiRpZCI6Ijg4NCIsIkZvbnRTZXR0aW5ncyI6eyIkaWQiOiI4ODU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NTY5In0sIlBhZGRpbmciOnsiJHJlZiI6IjU3MCJ9LCJCYWNrZ3JvdW5kIjp7IiRyZWYiOiI1NzEifSwiSXNWaXNpYmxlIjp0cnVlLCJXaWR0aCI6MC4wLCJIZWlnaHQiOjAuMCwiQm9yZGVyU3R5bGUiOnsiJGlkIjoiODg2IiwiTGluZUNvbG9yIjpudWxsLCJMaW5lV2VpZ2h0IjowLjAsIkxpbmVUeXBlIjowLCJQYXJlbnRTdHlsZSI6bnVsbH0sIlBhcmVudFN0eWxlIjpudWxsfSwiRGF0ZUZvcm1hdCI6eyIkaWQiOiI4ODc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4ODgiLCJEYXRlUGFydElzVmlzaWJsZSI6dHJ1ZSwiVGltZVBhcnRJc1Zpc2libGUiOmZhbHNlfX0sIldlZWtOdW1iZXJpbmciOnsiJGlkIjoiODg5IiwiRm9ybWF0IjowLCJJc1Zpc2libGUiOmZhbHNlLCJMYXN0S25vd25WaXNpYmlsaXR5U3RhdGUiOmZhbHNlfSwiSXNWaXNpYmxlIjpmYWxzZSwiUGFyZW50U3R5bGUiOm51bGx9LCJJbmRleCI6OCwiUGVyY2VudGFnZUNvbXBsZXRlIjpudWxsLCJQb3NpdGlvbiI6eyJSYXRpbyI6MC4wLCJJc0N1c3RvbSI6ZmFsc2V9LCJEYXRlRm9ybWF0Ijp7IiRyZWYiOiI4ODcifSwiV2Vla051bWJlcmluZyI6eyIkaWQiOiI4OTAiLCJGb3JtYXQiOjAsIklzVmlzaWJsZSI6ZmFsc2UsIkxhc3RLbm93blZpc2liaWxpdHlTdGF0ZSI6ZmFsc2V9LCJSZWxhdGVkVGFza0lkIjoiMDAwMDAwMDAtMDAwMC0wMDAwLTAwMDAtMDAwMDAwMDAwMDAwIiwiSWQiOiI4ZTEyMWYxZi00YWQyLTQ4YTYtYjRkMi1iZmVmYjM1Y2VmOGYiLCJJbXBvcnRJZCI6bnVsbCwiVGl0bGUiOiJDUC0xIHJlYWNoZXMgY3JpdGljYWxpdHkiLCJOb3RlIjpudWxsLCJIeXBlcmxpbmsiOnsiJGlkIjoiODkxIiwiQWRkcmVzcyI6IiIsIlN1YkFkZHJlc3MiOiIifSwiSXNDaGFuZ2VkIjpmYWxzZSwiSXNOZXciOmZhbHNlfSx7IiRpZCI6Ijg5MiIsIkRhdGUiOiIxOTQzLTAxLTE2VDIzOjU5OjAwIiwiU3R5bGUiOnsiJGlkIjoiODkzIiwiU2hhcGUiOjE2LCJDb25uZWN0b3JNYXJnaW4iOnsiJHJlZiI6IjU0NiJ9LCJDb25uZWN0b3JTdHlsZSI6eyIkaWQiOiI4OTQiLCJMaW5lQ29sb3IiOnsiJHJlZiI6IjU0OCJ9LCJMaW5lV2VpZ2h0IjoxLjAsIkxpbmVUeXBlIjowLCJQYXJlbnRTdHlsZSI6bnVsbH0sIklzQmVsb3dUaW1lYmFuZCI6ZmFsc2UsIlBvc2l0aW9uT25UYXNrIjowLCJIaWRlRGF0ZSI6ZmFsc2UsIlNoYXBlU2l6ZSI6MSwiU3BhY2luZyI6MC4wLCJQYWRkaW5nIjp7IiRyZWYiOiI1NTAifSwiU2hhcGVTdHlsZSI6eyIkaWQiOiI4OTUiLCJNYXJnaW4iOnsiJHJlZiI6IjU1MiJ9LCJQYWRkaW5nIjp7IiRyZWYiOiI1NTMifSwiQmFja2dyb3VuZCI6eyIkaWQiOiI4OTYiLCJDb2xvciI6eyIkaWQiOiI4OTciLCJBIjoyNTUsIlIiOjI1NSwiRyI6MTg2LCJCIjoyNX19LCJJc1Zpc2libGUiOnRydWUsIldpZHRoIjoxMy4wLCJIZWlnaHQiOjEzLjAsIkJvcmRlclN0eWxlIjp7IiRpZCI6Ijg5OCIsIkxpbmVDb2xvciI6eyIkcmVmIjoiNTU3In0sIkxpbmVXZWlnaHQiOjAuMCwiTGluZVR5cGUiOjAsIlBhcmVudFN0eWxlIjpudWxsfSwiUGFyZW50U3R5bGUiOm51bGx9LCJUaXRsZVN0eWxlIjp7IiRpZCI6Ijg5OSIsIkZvbnRTZXR0aW5ncyI6eyIkaWQiOiI5MDAiLCJGb250U2l6ZSI6MTAsIkZvbnROYW1lIjoiQ2FsaWJyaSIsIklzQm9sZCI6dHJ1ZSwiSXNJdGFsaWMiOmZhbHNlLCJJc1VuZGVybGluZWQiOmZhbHNlLCJQYXJlbnRTdHlsZSI6bnVsbH0sIkF1dG9TaXplIjowLCJGb3JlZ3JvdW5kIjp7IiRyZWYiOiI1NjEifSwiTWF4V2lkdGgiOjIwMC4wLCJNYXhIZWlnaHQiOiJJbmZpbml0eSIsIlNtYXJ0Rm9yZWdyb3VuZElzQWN0aXZlIjpmYWxzZSwiSG9yaXpvbnRhbEFsaWdubWVudCI6MCwiVmVydGljYWxBbGlnbm1lbnQiOjAsIlNtYXJ0Rm9yZWdyb3VuZCI6bnVsbCwiQmFja2dyb3VuZEZpbGxUeXBlIjowLCJNYXJnaW4iOnsiJHJlZiI6IjU2MyJ9LCJQYWRkaW5nIjp7IiRyZWYiOiI1NjQifSwiQmFja2dyb3VuZCI6eyIkcmVmIjoiNTY1In0sIklzVmlzaWJsZSI6dHJ1ZSwiV2lkdGgiOjAuMCwiSGVpZ2h0IjowLjAsIkJvcmRlclN0eWxlIjp7IiRpZCI6IjkwMSIsIkxpbmVDb2xvciI6bnVsbCwiTGluZVdlaWdodCI6MC4wLCJMaW5lVHlwZSI6MCwiUGFyZW50U3R5bGUiOm51bGx9LCJQYXJlbnRTdHlsZSI6bnVsbH0sIkRhdGVTdHlsZSI6eyIkaWQiOiI5MDIiLCJGb250U2V0dGluZ3MiOnsiJGlkIjoiOTAz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CwiVmVydGljYWxBbGlnbm1lbnQiOjAsIlNtYXJ0Rm9yZWdyb3VuZCI6bnVsbCwiQmFja2dyb3VuZEZpbGxUeXBlIjowLCJNYXJnaW4iOnsiJHJlZiI6IjU2OSJ9LCJQYWRkaW5nIjp7IiRyZWYiOiI1NzAifSwiQmFja2dyb3VuZCI6eyIkcmVmIjoiNTcxIn0sIklzVmlzaWJsZSI6dHJ1ZSwiV2lkdGgiOjAuMCwiSGVpZ2h0IjowLjAsIkJvcmRlclN0eWxlIjp7IiRpZCI6IjkwNCIsIkxpbmVDb2xvciI6bnVsbCwiTGluZVdlaWdodCI6MC4wLCJMaW5lVHlwZSI6MCwiUGFyZW50U3R5bGUiOm51bGx9LCJQYXJlbnRTdHlsZSI6bnVsbH0sIkRhdGVGb3JtYXQiOnsiJGlkIjoiOTA1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OTA2IiwiRGF0ZVBhcnRJc1Zpc2libGUiOnRydWUsIlRpbWVQYXJ0SXNWaXNpYmxlIjpmYWxzZX19LCJXZWVrTnVtYmVyaW5nIjp7IiRpZCI6IjkwNyIsIkZvcm1hdCI6MCwiSXNWaXNpYmxlIjpmYWxzZSwiTGFzdEtub3duVmlzaWJpbGl0eVN0YXRlIjpmYWxzZX0sIklzVmlzaWJsZSI6ZmFsc2UsIlBhcmVudFN0eWxlIjpudWxsfSwiSW5kZXgiOjksIlBlcmNlbnRhZ2VDb21wbGV0ZSI6bnVsbCwiUG9zaXRpb24iOnsiUmF0aW8iOjAuMCwiSXNDdXN0b20iOmZhbHNlfSwiRGF0ZUZvcm1hdCI6eyIkcmVmIjoiOTA1In0sIldlZWtOdW1iZXJpbmciOnsiJGlkIjoiOTA4IiwiRm9ybWF0IjowLCJJc1Zpc2libGUiOmZhbHNlLCJMYXN0S25vd25WaXNpYmlsaXR5U3RhdGUiOmZhbHNlfSwiUmVsYXRlZFRhc2tJZCI6IjAwMDAwMDAwLTAwMDAtMDAwMC0wMDAwLTAwMDAwMDAwMDAwMCIsIklkIjoiYjM3YmQyNTktMmJkMi00OTQxLWE4NWMtNzc1OWU0MmQ4NzA2IiwiSW1wb3J0SWQiOm51bGwsIlRpdGxlIjoiSGFuZm9yZCwgV0EsIGFwcHJvdmVkIGFzIHNpdGUgZm9yIHBsdXRvbml1bSBwcm9kdWN0aW9uIiwiTm90ZSI6bnVsbCwiSHlwZXJsaW5rIjp7IiRpZCI6IjkwOSIsIkFkZHJlc3MiOiIiLCJTdWJBZGRyZXNzIjoiIn0sIklzQ2hhbmdlZCI6ZmFsc2UsIklzTmV3IjpmYWxzZX0seyIkaWQiOiI5MTAiLCJEYXRlIjoiMTk0My0xMS0wNFQyMzo1OTowMCIsIlN0eWxlIjp7IiRpZCI6IjkxMSIsIlNoYXBlIjoxNiwiQ29ubmVjdG9yTWFyZ2luIjp7IiRyZWYiOiI1NDYifSwiQ29ubmVjdG9yU3R5bGUiOnsiJGlkIjoiOTEyIiwiTGluZUNvbG9yIjp7IiRyZWYiOiI1NDgifSwiTGluZVdlaWdodCI6MS4wLCJMaW5lVHlwZSI6MCwiUGFyZW50U3R5bGUiOm51bGx9LCJJc0JlbG93VGltZWJhbmQiOmZhbHNlLCJQb3NpdGlvbk9uVGFzayI6MCwiSGlkZURhdGUiOmZhbHNlLCJTaGFwZVNpemUiOjEsIlNwYWNpbmciOjAuMCwiUGFkZGluZyI6eyIkcmVmIjoiNTUwIn0sIlNoYXBlU3R5bGUiOnsiJGlkIjoiOTEzIiwiTWFyZ2luIjp7IiRyZWYiOiI1NTIifSwiUGFkZGluZyI6eyIkcmVmIjoiNTUzIn0sIkJhY2tncm91bmQiOnsiJGlkIjoiOTE0IiwiQ29sb3IiOnsiJGlkIjoiOTE1IiwiQSI6MjU1LCJSIjoyNTUsIkciOjE4NiwiQiI6MjV9fSwiSXNWaXNpYmxlIjp0cnVlLCJXaWR0aCI6MTMuMCwiSGVpZ2h0IjoxMy4wLCJCb3JkZXJTdHlsZSI6eyIkaWQiOiI5MTYiLCJMaW5lQ29sb3IiOnsiJHJlZiI6IjU1NyJ9LCJMaW5lV2VpZ2h0IjowLjAsIkxpbmVUeXBlIjowLCJQYXJlbnRTdHlsZSI6bnVsbH0sIlBhcmVudFN0eWxlIjpudWxsfSwiVGl0bGVTdHlsZSI6eyIkaWQiOiI5MTciLCJGb250U2V0dGluZ3MiOnsiJGlkIjoiOTE4IiwiRm9udFNpemUiOjEwLCJGb250TmFtZSI6IkNhbGlicmkiLCJJc0JvbGQiOnRydWUsIklzSXRhbGljIjpmYWxzZSwiSXNVbmRlcmxpbmVkIjpmYWxzZSwiUGFyZW50U3R5bGUiOm51bGx9LCJBdXRvU2l6ZSI6MCwiRm9yZWdyb3VuZCI6eyIkcmVmIjoiNTYxIn0sIk1heFdpZHRoIjoyMDAuMCwiTWF4SGVpZ2h0IjoiSW5maW5pdHkiLCJTbWFydEZvcmVncm91bmRJc0FjdGl2ZSI6ZmFsc2UsIkhvcml6b250YWxBbGlnbm1lbnQiOjAsIlZlcnRpY2FsQWxpZ25tZW50IjowLCJTbWFydEZvcmVncm91bmQiOm51bGwsIkJhY2tncm91bmRGaWxsVHlwZSI6MCwiTWFyZ2luIjp7IiRyZWYiOiI1NjMifSwiUGFkZGluZyI6eyIkcmVmIjoiNTY0In0sIkJhY2tncm91bmQiOnsiJHJlZiI6IjU2NSJ9LCJJc1Zpc2libGUiOnRydWUsIldpZHRoIjowLjAsIkhlaWdodCI6MC4wLCJCb3JkZXJTdHlsZSI6eyIkaWQiOiI5MTkiLCJMaW5lQ29sb3IiOm51bGwsIkxpbmVXZWlnaHQiOjAuMCwiTGluZVR5cGUiOjAsIlBhcmVudFN0eWxlIjpudWxsfSwiUGFyZW50U3R5bGUiOm51bGx9LCJEYXRlU3R5bGUiOnsiJGlkIjoiOTIwIiwiRm9udFNldHRpbmdzIjp7IiRpZCI6IjkyMS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1NjkifSwiUGFkZGluZyI6eyIkcmVmIjoiNTcwIn0sIkJhY2tncm91bmQiOnsiJHJlZiI6IjU3MSJ9LCJJc1Zpc2libGUiOnRydWUsIldpZHRoIjowLjAsIkhlaWdodCI6MC4wLCJCb3JkZXJTdHlsZSI6eyIkaWQiOiI5MjIiLCJMaW5lQ29sb3IiOm51bGwsIkxpbmVXZWlnaHQiOjAuMCwiTGluZVR5cGUiOjAsIlBhcmVudFN0eWxlIjpudWxsfSwiUGFyZW50U3R5bGUiOm51bGx9LCJEYXRlRm9ybWF0Ijp7IiRpZCI6IjkyMy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kyNCIsIkRhdGVQYXJ0SXNWaXNpYmxlIjp0cnVlLCJUaW1lUGFydElzVmlzaWJsZSI6ZmFsc2V9fSwiV2Vla051bWJlcmluZyI6eyIkaWQiOiI5MjUiLCJGb3JtYXQiOjAsIklzVmlzaWJsZSI6ZmFsc2UsIkxhc3RLbm93blZpc2liaWxpdHlTdGF0ZSI6ZmFsc2V9LCJJc1Zpc2libGUiOmZhbHNlLCJQYXJlbnRTdHlsZSI6bnVsbH0sIkluZGV4IjoxMCwiUGVyY2VudGFnZUNvbXBsZXRlIjpudWxsLCJQb3NpdGlvbiI6eyJSYXRpbyI6MC4wLCJJc0N1c3RvbSI6ZmFsc2V9LCJEYXRlRm9ybWF0Ijp7IiRyZWYiOiI5MjMifSwiV2Vla051bWJlcmluZyI6eyIkaWQiOiI5MjYiLCJGb3JtYXQiOjAsIklzVmlzaWJsZSI6ZmFsc2UsIkxhc3RLbm93blZpc2liaWxpdHlTdGF0ZSI6ZmFsc2V9LCJSZWxhdGVkVGFza0lkIjoiMDAwMDAwMDAtMDAwMC0wMDAwLTAwMDAtMDAwMDAwMDAwMDAwIiwiSWQiOiI3YjEwNmVhYS00ZjJmLTQ0Y2EtYTA0Ni0zNzA3YWU5ZGU4NzgiLCJJbXBvcnRJZCI6bnVsbCwiVGl0bGUiOiJYLTEwIHJlYWN0b3IgcmVhY2hlcyBjcml0aWNhbGl0eSIsIk5vdGUiOm51bGwsIkh5cGVybGluayI6eyIkaWQiOiI5MjciLCJBZGRyZXNzIjoiIiwiU3ViQWRkcmVzcyI6IiJ9LCJJc0NoYW5nZWQiOmZhbHNlLCJJc05ldyI6ZmFsc2V9LHsiJGlkIjoiOTI4IiwiRGF0ZSI6IjE5NDQtMDktMjZUMjM6NTk6MDAiLCJTdHlsZSI6eyIkaWQiOiI5MjkiLCJTaGFwZSI6MTYsIkNvbm5lY3Rvck1hcmdpbiI6eyIkcmVmIjoiNTQ2In0sIkNvbm5lY3RvclN0eWxlIjp7IiRpZCI6IjkzMCIsIkxpbmVDb2xvciI6eyIkcmVmIjoiNTQ4In0sIkxpbmVXZWlnaHQiOjEuMCwiTGluZVR5cGUiOjAsIlBhcmVudFN0eWxlIjpudWxsfSwiSXNCZWxvd1RpbWViYW5kIjpmYWxzZSwiUG9zaXRpb25PblRhc2siOjAsIkhpZGVEYXRlIjpmYWxzZSwiU2hhcGVTaXplIjoxLCJTcGFjaW5nIjowLjAsIlBhZGRpbmciOnsiJHJlZiI6IjU1MCJ9LCJTaGFwZVN0eWxlIjp7IiRpZCI6IjkzMSIsIk1hcmdpbiI6eyIkcmVmIjoiNTUyIn0sIlBhZGRpbmciOnsiJHJlZiI6IjU1MyJ9LCJCYWNrZ3JvdW5kIjp7IiRpZCI6IjkzMiIsIkNvbG9yIjp7IiRpZCI6IjkzMyIsIkEiOjI1NSwiUiI6MjU1LCJHIjoxODYsIkIiOjI1fX0sIklzVmlzaWJsZSI6dHJ1ZSwiV2lkdGgiOjEzLjAsIkhlaWdodCI6MTMuMCwiQm9yZGVyU3R5bGUiOnsiJGlkIjoiOTM0IiwiTGluZUNvbG9yIjp7IiRyZWYiOiI1NTcifSwiTGluZVdlaWdodCI6MC4wLCJMaW5lVHlwZSI6MCwiUGFyZW50U3R5bGUiOm51bGx9LCJQYXJlbnRTdHlsZSI6bnVsbH0sIlRpdGxlU3R5bGUiOnsiJGlkIjoiOTM1IiwiRm9udFNldHRpbmdzIjp7IiRpZCI6IjkzNiIsIkZvbnRTaXplIjoxMCwiRm9udE5hbWUiOiJDYWxpYnJpIiwiSXNCb2xkIjp0cnVlLCJJc0l0YWxpYyI6ZmFsc2UsIklzVW5kZXJsaW5lZCI6ZmFsc2UsIlBhcmVudFN0eWxlIjpudWxsfSwiQXV0b1NpemUiOjAsIkZvcmVncm91bmQiOnsiJHJlZiI6IjU2MSJ9LCJNYXhXaWR0aCI6MjAwLjAsIk1heEhlaWdodCI6IkluZmluaXR5IiwiU21hcnRGb3JlZ3JvdW5kSXNBY3RpdmUiOmZhbHNlLCJIb3Jpem9udGFsQWxpZ25tZW50IjowLCJWZXJ0aWNhbEFsaWdubWVudCI6MCwiU21hcnRGb3JlZ3JvdW5kIjpudWxsLCJCYWNrZ3JvdW5kRmlsbFR5cGUiOjAsIk1hcmdpbiI6eyIkcmVmIjoiNTYzIn0sIlBhZGRpbmciOnsiJHJlZiI6IjU2NCJ9LCJCYWNrZ3JvdW5kIjp7IiRyZWYiOiI1NjUifSwiSXNWaXNpYmxlIjp0cnVlLCJXaWR0aCI6MC4wLCJIZWlnaHQiOjAuMCwiQm9yZGVyU3R5bGUiOnsiJGlkIjoiOTM3IiwiTGluZUNvbG9yIjpudWxsLCJMaW5lV2VpZ2h0IjowLjAsIkxpbmVUeXBlIjowLCJQYXJlbnRTdHlsZSI6bnVsbH0sIlBhcmVudFN0eWxlIjpudWxsfSwiRGF0ZVN0eWxlIjp7IiRpZCI6IjkzOCIsIkZvbnRTZXR0aW5ncyI6eyIkaWQiOiI5Mzk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NTY5In0sIlBhZGRpbmciOnsiJHJlZiI6IjU3MCJ9LCJCYWNrZ3JvdW5kIjp7IiRyZWYiOiI1NzEifSwiSXNWaXNpYmxlIjp0cnVlLCJXaWR0aCI6MC4wLCJIZWlnaHQiOjAuMCwiQm9yZGVyU3R5bGUiOnsiJGlkIjoiOTQwIiwiTGluZUNvbG9yIjpudWxsLCJMaW5lV2VpZ2h0IjowLjAsIkxpbmVUeXBlIjowLCJQYXJlbnRTdHlsZSI6bnVsbH0sIlBhcmVudFN0eWxlIjpudWxsfSwiRGF0ZUZvcm1hdCI6eyIkaWQiOiI5NDE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5NDIiLCJEYXRlUGFydElzVmlzaWJsZSI6dHJ1ZSwiVGltZVBhcnRJc1Zpc2libGUiOmZhbHNlfX0sIldlZWtOdW1iZXJpbmciOnsiJGlkIjoiOTQzIiwiRm9ybWF0IjowLCJJc1Zpc2libGUiOmZhbHNlLCJMYXN0S25vd25WaXNpYmlsaXR5U3RhdGUiOmZhbHNlfSwiSXNWaXNpYmxlIjpmYWxzZSwiUGFyZW50U3R5bGUiOm51bGx9LCJJbmRleCI6MTEsIlBlcmNlbnRhZ2VDb21wbGV0ZSI6bnVsbCwiUG9zaXRpb24iOnsiUmF0aW8iOjAuMCwiSXNDdXN0b20iOmZhbHNlfSwiRGF0ZUZvcm1hdCI6eyIkcmVmIjoiOTQxIn0sIldlZWtOdW1iZXJpbmciOnsiJGlkIjoiOTQ0IiwiRm9ybWF0IjowLCJJc1Zpc2libGUiOmZhbHNlLCJMYXN0S25vd25WaXNpYmlsaXR5U3RhdGUiOmZhbHNlfSwiUmVsYXRlZFRhc2tJZCI6IjAwMDAwMDAwLTAwMDAtMDAwMC0wMDAwLTAwMDAwMDAwMDAwMCIsIklkIjoiYjdmODZlMzAtNDIyZC00MTZjLTk1MGUtNmMxZjY1YzgxYzhjIiwiSW1wb3J0SWQiOm51bGwsIlRpdGxlIjoiSGFuZm9yZOKAmXMgQiBSZWFjdG9yIHJlYWNoZXMgY3JpdGljYWxpdHkiLCJOb3RlIjpudWxsLCJIeXBlcmxpbmsiOnsiJGlkIjoiOTQ1IiwiQWRkcmVzcyI6IiIsIlN1YkFkZHJlc3MiOiIifSwiSXNDaGFuZ2VkIjpmYWxzZSwiSXNOZXciOmZhbHNlfSx7IiRpZCI6Ijk0NiIsIkRhdGUiOiIxOTQ1LTA0LTEyVDIzOjU5OjAwIiwiU3R5bGUiOnsiJGlkIjoiOTQ3IiwiU2hhcGUiOjE2LCJDb25uZWN0b3JNYXJnaW4iOnsiJHJlZiI6IjU0NiJ9LCJDb25uZWN0b3JTdHlsZSI6eyIkaWQiOiI5NDgiLCJMaW5lQ29sb3IiOnsiJHJlZiI6IjU0OCJ9LCJMaW5lV2VpZ2h0IjoxLjAsIkxpbmVUeXBlIjowLCJQYXJlbnRTdHlsZSI6bnVsbH0sIklzQmVsb3dUaW1lYmFuZCI6ZmFsc2UsIlBvc2l0aW9uT25UYXNrIjowLCJIaWRlRGF0ZSI6ZmFsc2UsIlNoYXBlU2l6ZSI6MSwiU3BhY2luZyI6MC4wLCJQYWRkaW5nIjp7IiRyZWYiOiI1NTAifSwiU2hhcGVTdHlsZSI6eyIkaWQiOiI5NDkiLCJNYXJnaW4iOnsiJHJlZiI6IjU1MiJ9LCJQYWRkaW5nIjp7IiRyZWYiOiI1NTMifSwiQmFja2dyb3VuZCI6eyIkaWQiOiI5NTAiLCJDb2xvciI6eyIkaWQiOiI5NTEiLCJBIjoyNTUsIlIiOjI1NSwiRyI6MTg2LCJCIjoyNX19LCJJc1Zpc2libGUiOnRydWUsIldpZHRoIjoxMy4wLCJIZWlnaHQiOjEzLjAsIkJvcmRlclN0eWxlIjp7IiRpZCI6Ijk1MiIsIkxpbmVDb2xvciI6eyIkcmVmIjoiNTU3In0sIkxpbmVXZWlnaHQiOjAuMCwiTGluZVR5cGUiOjAsIlBhcmVudFN0eWxlIjpudWxsfSwiUGFyZW50U3R5bGUiOm51bGx9LCJUaXRsZVN0eWxlIjp7IiRpZCI6Ijk1MyIsIkZvbnRTZXR0aW5ncyI6eyIkaWQiOiI5NTQiLCJGb250U2l6ZSI6MTAsIkZvbnROYW1lIjoiQ2FsaWJyaSIsIklzQm9sZCI6dHJ1ZSwiSXNJdGFsaWMiOmZhbHNlLCJJc1VuZGVybGluZWQiOmZhbHNlLCJQYXJlbnRTdHlsZSI6bnVsbH0sIkF1dG9TaXplIjowLCJGb3JlZ3JvdW5kIjp7IiRyZWYiOiI1NjEifSwiTWF4V2lkdGgiOjIwMC4wLCJNYXhIZWlnaHQiOiJJbmZpbml0eSIsIlNtYXJ0Rm9yZWdyb3VuZElzQWN0aXZlIjpmYWxzZSwiSG9yaXpvbnRhbEFsaWdubWVudCI6MCwiVmVydGljYWxBbGlnbm1lbnQiOjAsIlNtYXJ0Rm9yZWdyb3VuZCI6bnVsbCwiQmFja2dyb3VuZEZpbGxUeXBlIjowLCJNYXJnaW4iOnsiJHJlZiI6IjU2MyJ9LCJQYWRkaW5nIjp7IiRyZWYiOiI1NjQifSwiQmFja2dyb3VuZCI6eyIkcmVmIjoiNTY1In0sIklzVmlzaWJsZSI6dHJ1ZSwiV2lkdGgiOjAuMCwiSGVpZ2h0IjowLjAsIkJvcmRlclN0eWxlIjp7IiRpZCI6Ijk1NSIsIkxpbmVDb2xvciI6bnVsbCwiTGluZVdlaWdodCI6MC4wLCJMaW5lVHlwZSI6MCwiUGFyZW50U3R5bGUiOm51bGx9LCJQYXJlbnRTdHlsZSI6bnVsbH0sIkRhdGVTdHlsZSI6eyIkaWQiOiI5NTYiLCJGb250U2V0dGluZ3MiOnsiJGlkIjoiOTU3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CwiVmVydGljYWxBbGlnbm1lbnQiOjAsIlNtYXJ0Rm9yZWdyb3VuZCI6bnVsbCwiQmFja2dyb3VuZEZpbGxUeXBlIjowLCJNYXJnaW4iOnsiJHJlZiI6IjU2OSJ9LCJQYWRkaW5nIjp7IiRyZWYiOiI1NzAifSwiQmFja2dyb3VuZCI6eyIkcmVmIjoiNTcxIn0sIklzVmlzaWJsZSI6dHJ1ZSwiV2lkdGgiOjAuMCwiSGVpZ2h0IjowLjAsIkJvcmRlclN0eWxlIjp7IiRpZCI6Ijk1OCIsIkxpbmVDb2xvciI6bnVsbCwiTGluZVdlaWdodCI6MC4wLCJMaW5lVHlwZSI6MCwiUGFyZW50U3R5bGUiOm51bGx9LCJQYXJlbnRTdHlsZSI6bnVsbH0sIkRhdGVGb3JtYXQiOnsiJGlkIjoiOTU5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OTYwIiwiRGF0ZVBhcnRJc1Zpc2libGUiOnRydWUsIlRpbWVQYXJ0SXNWaXNpYmxlIjpmYWxzZX19LCJXZWVrTnVtYmVyaW5nIjp7IiRpZCI6Ijk2MSIsIkZvcm1hdCI6MCwiSXNWaXNpYmxlIjpmYWxzZSwiTGFzdEtub3duVmlzaWJpbGl0eVN0YXRlIjpmYWxzZX0sIklzVmlzaWJsZSI6ZmFsc2UsIlBhcmVudFN0eWxlIjpudWxsfSwiSW5kZXgiOjEyLCJQZXJjZW50YWdlQ29tcGxldGUiOm51bGwsIlBvc2l0aW9uIjp7IlJhdGlvIjowLjAsIklzQ3VzdG9tIjpmYWxzZX0sIkRhdGVGb3JtYXQiOnsiJHJlZiI6Ijk1OSJ9LCJXZWVrTnVtYmVyaW5nIjp7IiRpZCI6Ijk2MiIsIkZvcm1hdCI6MCwiSXNWaXNpYmxlIjpmYWxzZSwiTGFzdEtub3duVmlzaWJpbGl0eVN0YXRlIjpmYWxzZX0sIlJlbGF0ZWRUYXNrSWQiOiIwMDAwMDAwMC0wMDAwLTAwMDAtMDAwMC0wMDAwMDAwMDAwMDAiLCJJZCI6IjBmMDcyYzQ2LTZmM2MtNGZjZC1hOTI2LWVjMTYzY2ZhODA4YSIsIkltcG9ydElkIjpudWxsLCJUaXRsZSI6IlByZXNpZGVudCBSb29zZXZlbHQgZGllcy4gU3VjY2Vzc29yOiBUcnVtYW4iLCJOb3RlIjpudWxsLCJIeXBlcmxpbmsiOnsiJGlkIjoiOTYzIiwiQWRkcmVzcyI6IiIsIlN1YkFkZHJlc3MiOiIifSwiSXNDaGFuZ2VkIjpmYWxzZSwiSXNOZXciOmZhbHNlfSx7IiRpZCI6Ijk2NCIsIkRhdGUiOiIxOTQ1LTA5LTAyVDIzOjU5OjAwIiwiU3R5bGUiOnsiJGlkIjoiOTY1IiwiU2hhcGUiOjE4LCJDb25uZWN0b3JNYXJnaW4iOnsiJHJlZiI6IjU0NiJ9LCJDb25uZWN0b3JTdHlsZSI6eyIkaWQiOiI5NjYiLCJMaW5lQ29sb3IiOnsiJHJlZiI6IjU0OCJ9LCJMaW5lV2VpZ2h0IjoxLjAsIkxpbmVUeXBlIjowLCJQYXJlbnRTdHlsZSI6bnVsbH0sIklzQmVsb3dUaW1lYmFuZCI6ZmFsc2UsIlBvc2l0aW9uT25UYXNrIjowLCJIaWRlRGF0ZSI6ZmFsc2UsIlNoYXBlU2l6ZSI6MSwiU3BhY2luZyI6MC4wLCJQYWRkaW5nIjp7IiRyZWYiOiI1NTAifSwiU2hhcGVTdHlsZSI6eyIkaWQiOiI5NjciLCJNYXJnaW4iOnsiJHJlZiI6IjU1MiJ9LCJQYWRkaW5nIjp7IiRyZWYiOiI1NTMifSwiQmFja2dyb3VuZCI6eyIkaWQiOiI5NjgiLCJDb2xvciI6eyIkaWQiOiI5NjkiLCJBIjoyNTUsIlIiOjE2NSwiRyI6MTY1LCJCIjoxNjV9fSwiSXNWaXNpYmxlIjp0cnVlLCJXaWR0aCI6MTMuMCwiSGVpZ2h0IjoxMy4wLCJCb3JkZXJTdHlsZSI6eyIkaWQiOiI5NzAiLCJMaW5lQ29sb3IiOnsiJHJlZiI6IjI5NyJ9LCJMaW5lV2VpZ2h0IjowLjAsIkxpbmVUeXBlIjowLCJQYXJlbnRTdHlsZSI6bnVsbH0sIlBhcmVudFN0eWxlIjpudWxsfSwiVGl0bGVTdHlsZSI6eyIkaWQiOiI5NzEiLCJGb250U2V0dGluZ3MiOnsiJGlkIjoiOTcyIiwiRm9udFNpemUiOjEwLCJGb250TmFtZSI6IkNhbGlicmkiLCJJc0JvbGQiOnRydWUsIklzSXRhbGljIjpmYWxzZSwiSXNVbmRlcmxpbmVkIjpmYWxzZSwiUGFyZW50U3R5bGUiOm51bGx9LCJBdXRvU2l6ZSI6MiwiRm9yZWdyb3VuZCI6eyIkaWQiOiI5NzMiLCJDb2xvciI6eyIkaWQiOiI5NzQiLCJBIjoyNTUsIlIiOjE2NSwiRyI6MTY1LCJCIjoxNjV9fSwiTWF4V2lkdGgiOjgyLjczLCJNYXhIZWlnaHQiOiJJbmZpbml0eSIsIlNtYXJ0Rm9yZWdyb3VuZElzQWN0aXZlIjpmYWxzZSwiSG9yaXpvbnRhbEFsaWdubWVudCI6MiwiVmVydGljYWxBbGlnbm1lbnQiOjAsIlNtYXJ0Rm9yZWdyb3VuZCI6bnVsbCwiQmFja2dyb3VuZEZpbGxUeXBlIjowLCJNYXJnaW4iOnsiJHJlZiI6IjU2MyJ9LCJQYWRkaW5nIjp7IiRyZWYiOiI1NjQifSwiQmFja2dyb3VuZCI6eyIkaWQiOiI5NzUiLCJDb2xvciI6eyIkaWQiOiI5NzYiLCJBIjowLCJSIjoyNTUsIkciOjI1NSwiQiI6MjU1fX0sIklzVmlzaWJsZSI6dHJ1ZSwiV2lkdGgiOjAuMCwiSGVpZ2h0IjowLjAsIkJvcmRlclN0eWxlIjp7IiRpZCI6Ijk3NyIsIkxpbmVDb2xvciI6bnVsbCwiTGluZVdlaWdodCI6MC4wLCJMaW5lVHlwZSI6MCwiUGFyZW50U3R5bGUiOm51bGx9LCJQYXJlbnRTdHlsZSI6bnVsbH0sIkRhdGVTdHlsZSI6eyIkaWQiOiI5NzgiLCJGb250U2V0dGluZ3MiOnsiJGlkIjoiOTc5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iwiVmVydGljYWxBbGlnbm1lbnQiOjAsIlNtYXJ0Rm9yZWdyb3VuZCI6bnVsbCwiQmFja2dyb3VuZEZpbGxUeXBlIjowLCJNYXJnaW4iOnsiJHJlZiI6IjU2OSJ9LCJQYWRkaW5nIjp7IiRyZWYiOiI1NzAifSwiQmFja2dyb3VuZCI6eyIkaWQiOiI5ODAiLCJDb2xvciI6eyIkaWQiOiI5ODEiLCJBIjowLCJSIjoyNTUsIkciOjI1NSwiQiI6MjU1fX0sIklzVmlzaWJsZSI6dHJ1ZSwiV2lkdGgiOjAuMCwiSGVpZ2h0IjowLjAsIkJvcmRlclN0eWxlIjp7IiRpZCI6Ijk4MiIsIkxpbmVDb2xvciI6bnVsbCwiTGluZVdlaWdodCI6MC4wLCJMaW5lVHlwZSI6MCwiUGFyZW50U3R5bGUiOm51bGx9LCJQYXJlbnRTdHlsZSI6bnVsbH0sIkRhdGVGb3JtYXQiOnsiJGlkIjoiOTgz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OTg0IiwiRGF0ZVBhcnRJc1Zpc2libGUiOnRydWUsIlRpbWVQYXJ0SXNWaXNpYmxlIjpmYWxzZX19LCJXZWVrTnVtYmVyaW5nIjp7IiRpZCI6Ijk4NSIsIkZvcm1hdCI6MCwiSXNWaXNpYmxlIjpmYWxzZSwiTGFzdEtub3duVmlzaWJpbGl0eVN0YXRlIjpmYWxzZX0sIklzVmlzaWJsZSI6dHJ1ZSwiUGFyZW50U3R5bGUiOm51bGx9LCJJbmRleCI6MTMsIlBlcmNlbnRhZ2VDb21wbGV0ZSI6bnVsbCwiUG9zaXRpb24iOnsiUmF0aW8iOjAuMDcyNTgwMjQ2OTEzNTgwMywiSXNDdXN0b20iOmZhbHNlfSwiRGF0ZUZvcm1hdCI6eyIkcmVmIjoiOTgzIn0sIldlZWtOdW1iZXJpbmciOnsiJGlkIjoiOTg2IiwiRm9ybWF0IjowLCJJc1Zpc2libGUiOmZhbHNlLCJMYXN0S25vd25WaXNpYmlsaXR5U3RhdGUiOmZhbHNlfSwiUmVsYXRlZFRhc2tJZCI6IjAwMDAwMDAwLTAwMDAtMDAwMC0wMDAwLTAwMDAwMDAwMDAwMCIsIklkIjoiNTk5ODA4ODUtOGI3Ni00OWIyLWIyNWMtNjkxZGYzZmIwM2E0IiwiSW1wb3J0SWQiOm51bGwsIlRpdGxlIjoiV1dJSSBlbmRzIiwiTm90ZSI6bnVsbCwiSHlwZXJsaW5rIjp7IiRpZCI6Ijk4NyIsIkFkZHJlc3MiOiIiLCJTdWJBZGRyZXNzIjoiIn0sIklzQ2hhbmdlZCI6ZmFsc2UsIklzTmV3IjpmYWxzZX0seyIkaWQiOiI5ODgiLCJEYXRlIjoiMTk0Ny0wOC0yNVQyMzo1OTowMCIsIlN0eWxlIjp7IiRpZCI6Ijk4OSIsIlNoYXBlIjoxMywiQ29ubmVjdG9yTWFyZ2luIjp7IiRyZWYiOiI1NDYifSwiQ29ubmVjdG9yU3R5bGUiOnsiJGlkIjoiOTkwIiwiTGluZUNvbG9yIjp7IiRyZWYiOiI1NDgifSwiTGluZVdlaWdodCI6MS4wLCJMaW5lVHlwZSI6MCwiUGFyZW50U3R5bGUiOm51bGx9LCJJc0JlbG93VGltZWJhbmQiOmZhbHNlLCJQb3NpdGlvbk9uVGFzayI6MCwiSGlkZURhdGUiOmZhbHNlLCJTaGFwZVNpemUiOjEsIlNwYWNpbmciOjAuMCwiUGFkZGluZyI6eyIkcmVmIjoiNTUwIn0sIlNoYXBlU3R5bGUiOnsiJGlkIjoiOTkxIiwiTWFyZ2luIjp7IiRyZWYiOiI1NTIifSwiUGFkZGluZyI6eyIkcmVmIjoiNTUzIn0sIkJhY2tncm91bmQiOnsiJGlkIjoiOTkyIiwiQ29sb3IiOnsiJGlkIjoiOTkzIiwiQSI6MjU1LCJSIjoyNTUsIkciOjE4NiwiQiI6MjV9fSwiSXNWaXNpYmxlIjp0cnVlLCJXaWR0aCI6MTguMCwiSGVpZ2h0IjoyMC4wLCJCb3JkZXJTdHlsZSI6eyIkaWQiOiI5OTQiLCJMaW5lQ29sb3IiOnsiJGlkIjoiOTk1IiwiJHR5cGUiOiJOTFJFLkNvbW1vbi5Eb20uU29saWRDb2xvckJydXNoLCBOTFJFLkNvbW1vbiIsIkNvbG9yIjp7IiRpZCI6Ijk5NiIsIkEiOjI1NSwiUiI6MjMsIkciOjQ0LCJCIjo4MX19LCJMaW5lV2VpZ2h0IjowLjAsIkxpbmVUeXBlIjowLCJQYXJlbnRTdHlsZSI6bnVsbH0sIlBhcmVudFN0eWxlIjpudWxsfSwiVGl0bGVTdHlsZSI6eyIkaWQiOiI5OTciLCJGb250U2V0dGluZ3MiOnsiJGlkIjoiOTk4IiwiRm9udFNpemUiOjEwLCJGb250TmFtZSI6IkNhbGlicmkiLCJJc0JvbGQiOnRydWUsIklzSXRhbGljIjpmYWxzZSwiSXNVbmRlcmxpbmVkIjpmYWxzZSwiUGFyZW50U3R5bGUiOm51bGx9LCJBdXRvU2l6ZSI6MiwiRm9yZWdyb3VuZCI6eyIkaWQiOiI5OTkiLCJDb2xvciI6eyIkaWQiOiIxMDAwIiwiQSI6MjU1LCJSIjoyNTUsIkciOjE4NiwiQiI6MjV9fSwiTWF4V2lkdGgiOjgxLjM1MjkzNzMzNTYwMTUzOCwiTWF4SGVpZ2h0IjoiSW5maW5pdHkiLCJTbWFydEZvcmVncm91bmRJc0FjdGl2ZSI6ZmFsc2UsIkhvcml6b250YWxBbGlnbm1lbnQiOjEsIlZlcnRpY2FsQWxpZ25tZW50IjowLCJTbWFydEZvcmVncm91bmQiOm51bGwsIkJhY2tncm91bmRGaWxsVHlwZSI6MCwiTWFyZ2luIjp7IiRyZWYiOiI1NjMifSwiUGFkZGluZyI6eyIkcmVmIjoiNTY0In0sIkJhY2tncm91bmQiOnsiJGlkIjoiMTAwMSIsIkNvbG9yIjp7IiRpZCI6IjEwMDIiLCJBIjowLCJSIjoyNTUsIkciOjI1NSwiQiI6MjU1fX0sIklzVmlzaWJsZSI6dHJ1ZSwiV2lkdGgiOjAuMCwiSGVpZ2h0IjowLjAsIkJvcmRlclN0eWxlIjp7IiRpZCI6IjEwMDMiLCJMaW5lQ29sb3IiOm51bGwsIkxpbmVXZWlnaHQiOjAuMCwiTGluZVR5cGUiOjAsIlBhcmVudFN0eWxlIjpudWxsfSwiUGFyZW50U3R5bGUiOm51bGx9LCJEYXRlU3R5bGUiOnsiJGlkIjoiMTAwNCIsIkZvbnRTZXR0aW5ncyI6eyIkaWQiOiIxMDA1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SwiVmVydGljYWxBbGlnbm1lbnQiOjAsIlNtYXJ0Rm9yZWdyb3VuZCI6bnVsbCwiQmFja2dyb3VuZEZpbGxUeXBlIjowLCJNYXJnaW4iOnsiJHJlZiI6IjU2OSJ9LCJQYWRkaW5nIjp7IiRyZWYiOiI1NzAifSwiQmFja2dyb3VuZCI6eyIkaWQiOiIxMDA2IiwiQ29sb3IiOnsiJGlkIjoiMTAwNyIsIkEiOjAsIlIiOjI1NSwiRyI6MjU1LCJCIjoyNTV9fSwiSXNWaXNpYmxlIjp0cnVlLCJXaWR0aCI6MC4wLCJIZWlnaHQiOjAuMCwiQm9yZGVyU3R5bGUiOnsiJGlkIjoiMTAwOCIsIkxpbmVDb2xvciI6bnVsbCwiTGluZVdlaWdodCI6MC4wLCJMaW5lVHlwZSI6MCwiUGFyZW50U3R5bGUiOm51bGx9LCJQYXJlbnRTdHlsZSI6bnVsbH0sIkRhdGVGb3JtYXQiOnsiJGlkIjoiMTAwO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wMTAiLCJEYXRlUGFydElzVmlzaWJsZSI6dHJ1ZSwiVGltZVBhcnRJc1Zpc2libGUiOmZhbHNlfX0sIldlZWtOdW1iZXJpbmciOnsiJGlkIjoiMTAxMSIsIkZvcm1hdCI6MCwiSXNWaXNpYmxlIjpmYWxzZSwiTGFzdEtub3duVmlzaWJpbGl0eVN0YXRlIjpmYWxzZX0sIklzVmlzaWJsZSI6dHJ1ZSwiUGFyZW50U3R5bGUiOm51bGx9LCJJbmRleCI6MTQsIlBlcmNlbnRhZ2VDb21wbGV0ZSI6bnVsbCwiUG9zaXRpb24iOnsiUmF0aW8iOjAuMCwiSXNDdXN0b20iOmZhbHNlfSwiRGF0ZUZvcm1hdCI6eyIkcmVmIjoiMTAwOSJ9LCJXZWVrTnVtYmVyaW5nIjp7IiRpZCI6IjEwMTIiLCJGb3JtYXQiOjAsIklzVmlzaWJsZSI6ZmFsc2UsIkxhc3RLbm93blZpc2liaWxpdHlTdGF0ZSI6ZmFsc2V9LCJSZWxhdGVkVGFza0lkIjoiMDAwMDAwMDAtMDAwMC0wMDAwLTAwMDAtMDAwMDAwMDAwMDAwIiwiSWQiOiIxNmFiMzNlNC0xMThkLTRkZDUtYjg0Ni1hZTM3N2E3YjZmMTkiLCJJbXBvcnRJZCI6bnVsbCwiVGl0bGUiOiJNYW5oYXR0YW4gUHJvamVjdCBlbmRzIiwiTm90ZSI6bnVsbCwiSHlwZXJsaW5rIjp7IiRpZCI6IjEwMTMiLCJBZGRyZXNzIjoiIiwiU3ViQWRkcmVzcyI6IiJ9LCJJc0NoYW5nZWQiOmZhbHNlLCJJc05ldyI6ZmFsc2V9LHsiJGlkIjoiMTAxNCIsIkRhdGUiOiIxOTQ3LTAxLTAxVDIzOjU5OjAwIiwiU3R5bGUiOnsiJGlkIjoiMTAxNSIsIlNoYXBlIjoxNiwiQ29ubmVjdG9yTWFyZ2luIjp7IiRyZWYiOiI1NDYifSwiQ29ubmVjdG9yU3R5bGUiOnsiJGlkIjoiMTAxNiIsIkxpbmVDb2xvciI6eyIkcmVmIjoiNTQ4In0sIkxpbmVXZWlnaHQiOjEuMCwiTGluZVR5cGUiOjAsIlBhcmVudFN0eWxlIjpudWxsfSwiSXNCZWxvd1RpbWViYW5kIjpmYWxzZSwiUG9zaXRpb25PblRhc2siOjAsIkhpZGVEYXRlIjpmYWxzZSwiU2hhcGVTaXplIjoxLCJTcGFjaW5nIjowLjAsIlBhZGRpbmciOnsiJHJlZiI6IjU1MCJ9LCJTaGFwZVN0eWxlIjp7IiRpZCI6IjEwMTciLCJNYXJnaW4iOnsiJHJlZiI6IjU1MiJ9LCJQYWRkaW5nIjp7IiRyZWYiOiI1NTMifSwiQmFja2dyb3VuZCI6eyIkaWQiOiIxMDE4IiwiQ29sb3IiOnsiJGlkIjoiMTAxOSIsIkEiOjI1NSwiUiI6MjU1LCJHIjoxODYsIkIiOjI1fX0sIklzVmlzaWJsZSI6dHJ1ZSwiV2lkdGgiOjEzLjAsIkhlaWdodCI6MTMuMCwiQm9yZGVyU3R5bGUiOnsiJGlkIjoiMTAyMCIsIkxpbmVDb2xvciI6eyIkcmVmIjoiNTU3In0sIkxpbmVXZWlnaHQiOjAuMCwiTGluZVR5cGUiOjAsIlBhcmVudFN0eWxlIjpudWxsfSwiUGFyZW50U3R5bGUiOm51bGx9LCJUaXRsZVN0eWxlIjp7IiRpZCI6IjEwMjEiLCJGb250U2V0dGluZ3MiOnsiJGlkIjoiMTAyMiIsIkZvbnRTaXplIjoxMCwiRm9udE5hbWUiOiJDYWxpYnJpIiwiSXNCb2xkIjp0cnVlLCJJc0l0YWxpYyI6ZmFsc2UsIklzVW5kZXJsaW5lZCI6ZmFsc2UsIlBhcmVudFN0eWxlIjpudWxsfSwiQXV0b1NpemUiOjAsIkZvcmVncm91bmQiOnsiJHJlZiI6IjU2MSJ9LCJNYXhXaWR0aCI6MjAwLjAsIk1heEhlaWdodCI6IkluZmluaXR5IiwiU21hcnRGb3JlZ3JvdW5kSXNBY3RpdmUiOmZhbHNlLCJIb3Jpem9udGFsQWxpZ25tZW50IjowLCJWZXJ0aWNhbEFsaWdubWVudCI6MCwiU21hcnRGb3JlZ3JvdW5kIjpudWxsLCJCYWNrZ3JvdW5kRmlsbFR5cGUiOjAsIk1hcmdpbiI6eyIkcmVmIjoiNTYzIn0sIlBhZGRpbmciOnsiJHJlZiI6IjU2NCJ9LCJCYWNrZ3JvdW5kIjp7IiRyZWYiOiI1NjUifSwiSXNWaXNpYmxlIjp0cnVlLCJXaWR0aCI6MC4wLCJIZWlnaHQiOjAuMCwiQm9yZGVyU3R5bGUiOnsiJGlkIjoiMTAyMyIsIkxpbmVDb2xvciI6bnVsbCwiTGluZVdlaWdodCI6MC4wLCJMaW5lVHlwZSI6MCwiUGFyZW50U3R5bGUiOm51bGx9LCJQYXJlbnRTdHlsZSI6bnVsbH0sIkRhdGVTdHlsZSI6eyIkaWQiOiIxMDI0IiwiRm9udFNldHRpbmdzIjp7IiRpZCI6IjEwMjU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NTY5In0sIlBhZGRpbmciOnsiJHJlZiI6IjU3MCJ9LCJCYWNrZ3JvdW5kIjp7IiRyZWYiOiI1NzEifSwiSXNWaXNpYmxlIjp0cnVlLCJXaWR0aCI6MC4wLCJIZWlnaHQiOjAuMCwiQm9yZGVyU3R5bGUiOnsiJGlkIjoiMTAyNiIsIkxpbmVDb2xvciI6bnVsbCwiTGluZVdlaWdodCI6MC4wLCJMaW5lVHlwZSI6MCwiUGFyZW50U3R5bGUiOm51bGx9LCJQYXJlbnRTdHlsZSI6bnVsbH0sIkRhdGVGb3JtYXQiOnsiJGlkIjoiMTAyNy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wMjgiLCJEYXRlUGFydElzVmlzaWJsZSI6dHJ1ZSwiVGltZVBhcnRJc1Zpc2libGUiOmZhbHNlfX0sIldlZWtOdW1iZXJpbmciOnsiJGlkIjoiMTAyOSIsIkZvcm1hdCI6MCwiSXNWaXNpYmxlIjpmYWxzZSwiTGFzdEtub3duVmlzaWJpbGl0eVN0YXRlIjpmYWxzZX0sIklzVmlzaWJsZSI6ZmFsc2UsIlBhcmVudFN0eWxlIjpudWxsfSwiSW5kZXgiOjE3LCJQZXJjZW50YWdlQ29tcGxldGUiOm51bGwsIlBvc2l0aW9uIjp7IlJhdGlvIjowLjAsIklzQ3VzdG9tIjpmYWxzZX0sIkRhdGVGb3JtYXQiOnsiJHJlZiI6IjEwMjcifSwiV2Vla051bWJlcmluZyI6eyIkaWQiOiIxMDMwIiwiRm9ybWF0IjowLCJJc1Zpc2libGUiOmZhbHNlLCJMYXN0S25vd25WaXNpYmlsaXR5U3RhdGUiOmZhbHNlfSwiUmVsYXRlZFRhc2tJZCI6IjAwMDAwMDAwLTAwMDAtMDAwMC0wMDAwLTAwMDAwMDAwMDAwMCIsIklkIjoiMmVhMjg0OTAtZGJlZC00YTc2LTgxMmMtY2FhMzUyNGVmOTJkIiwiSW1wb3J0SWQiOm51bGwsIlRpdGxlIjoiQUVDIGFzc3VtZXMgY29udHJvbCBvZiB0aGUgTUVEIiwiTm90ZSI6bnVsbCwiSHlwZXJsaW5rIjp7IiRpZCI6IjEwMzEiLCJBZGRyZXNzIjoiIiwiU3ViQWRkcmVzcyI6IiJ9LCJJc0NoYW5nZWQiOmZhbHNlLCJJc05ldyI6ZmFsc2V9XSwiVGFza3MiOlt7IiRpZCI6IjEwMzIiLCJHcm91cE5hbWUiOm51bGwsIlN0YXJ0RGF0ZSI6IjE5NDItMDYtMThUMDA6MDA6MDBaIiwiRW5kRGF0ZSI6IjE5NDctMDgtMjVUMjM6NTk6MDBaIiwiUGVyY2VudGFnZUNvbXBsZXRlIjpudWxsLCJTdHlsZSI6eyIkaWQiOiIxMDMzIiwiU2hhcGUiOjAsIlNoYXBlVGhpY2tuZXNzIjoxLCJEdXJhdGlvbkZvcm1hdCI6MCwiSW5jbHVkZU5vbldvcmtpbmdEYXlzSW5EdXJhdGlvbiI6ZmFsc2UsIlBlcmNlbnRhZ2VDb21wbGV0ZVN0eWxlIjp7IiRpZCI6IjEwMzQiLCJGb250U2V0dGluZ3MiOnsiJGlkIjoiMTAzNSIsIkZvbnRTaXplIjoxMCwiRm9udE5hbWUiOiJDYWxpYnJpIiwiSXNCb2xkIjpmYWxzZSwiSXNJdGFsaWMiOmZhbHNlLCJJc1VuZGVybGluZWQiOmZhbHNlLCJQYXJlbnRTdHlsZSI6bnVsbH0sIkF1dG9TaXplIjowLCJGb3JlZ3JvdW5kIjp7IiRyZWYiOiI1NzkifSwiTWF4V2lkdGgiOjIwMC4wLCJNYXhIZWlnaHQiOiJJbmZpbml0eSIsIlNtYXJ0Rm9yZWdyb3VuZElzQWN0aXZlIjpmYWxzZSwiSG9yaXpvbnRhbEFsaWdubWVudCI6MCwiVmVydGljYWxBbGlnbm1lbnQiOjAsIlNtYXJ0Rm9yZWdyb3VuZCI6bnVsbCwiQmFja2dyb3VuZEZpbGxUeXBlIjowLCJNYXJnaW4iOnsiJHJlZiI6IjU4MSJ9LCJQYWRkaW5nIjp7IiRyZWYiOiI1ODIifSwiQmFja2dyb3VuZCI6eyIkcmVmIjoiNTgzIn0sIklzVmlzaWJsZSI6dHJ1ZSwiV2lkdGgiOjAuMCwiSGVpZ2h0IjowLjAsIkJvcmRlclN0eWxlIjp7IiRpZCI6IjEwMzYiLCJMaW5lQ29sb3IiOm51bGwsIkxpbmVXZWlnaHQiOjAuMCwiTGluZVR5cGUiOjAsIlBhcmVudFN0eWxlIjpudWxsfSwiUGFyZW50U3R5bGUiOm51bGx9LCJEdXJhdGlvblN0eWxlIjp7IiRpZCI6IjEwMzciLCJGb250U2V0dGluZ3MiOnsiJGlkIjoiMTAzOCIsIkZvbnRTaXplIjoxMCwiRm9udE5hbWUiOiJDYWxpYnJpIiwiSXNCb2xkIjpmYWxzZSwiSXNJdGFsaWMiOmZhbHNlLCJJc1VuZGVybGluZWQiOmZhbHNlLCJQYXJlbnRTdHlsZSI6bnVsbH0sIkF1dG9TaXplIjowLCJGb3JlZ3JvdW5kIjp7IiRyZWYiOiI1ODcifSwiTWF4V2lkdGgiOjIwMC4wLCJNYXhIZWlnaHQiOiJJbmZpbml0eSIsIlNtYXJ0Rm9yZWdyb3VuZElzQWN0aXZlIjpmYWxzZSwiSG9yaXpvbnRhbEFsaWdubWVudCI6MCwiVmVydGljYWxBbGlnbm1lbnQiOjAsIlNtYXJ0Rm9yZWdyb3VuZCI6bnVsbCwiQmFja2dyb3VuZEZpbGxUeXBlIjowLCJNYXJnaW4iOnsiJHJlZiI6IjU4OSJ9LCJQYWRkaW5nIjp7IiRyZWYiOiI1OTAifSwiQmFja2dyb3VuZCI6eyIkcmVmIjoiNTkxIn0sIklzVmlzaWJsZSI6dHJ1ZSwiV2lkdGgiOjAuMCwiSGVpZ2h0IjowLjAsIkJvcmRlclN0eWxlIjp7IiRpZCI6IjEwMzkiLCJMaW5lQ29sb3IiOm51bGwsIkxpbmVXZWlnaHQiOjAuMCwiTGluZVR5cGUiOjAsIlBhcmVudFN0eWxlIjpudWxsfSwiUGFyZW50U3R5bGUiOm51bGx9LCJIb3Jpem9udGFsQ29ubmVjdG9yU3R5bGUiOnsiJGlkIjoiMTA0MCIsIkxpbmVDb2xvciI6eyIkcmVmIjoiNTk0In0sIkxpbmVXZWlnaHQiOjEuMCwiTGluZVR5cGUiOjAsIlBhcmVudFN0eWxlIjpudWxsfSwiVmVydGljYWxDb25uZWN0b3JTdHlsZSI6eyIkaWQiOiIxMDQxIiwiTGluZUNvbG9yIjp7IiRpZCI6IjEwNDIiLCIkdHlwZSI6Ik5MUkUuQ29tbW9uLkRvbS5Tb2xpZENvbG9yQnJ1c2gsIE5MUkUuQ29tbW9uIiwiQ29sb3IiOnsiJGlkIjoiMTA0MyIsIkEiOjI1NSwiUiI6MTE5LCJHIjo3NywiQiI6MTF9fSwiTGluZVdlaWdodCI6MS4wLCJMaW5lVHlwZSI6MCwiUGFyZW50U3R5bGUiOm51bGx9LCJNYXJnaW4iOm51bGwsIlN0YXJ0RGF0ZVBvc2l0aW9uIjowLCJFbmREYXRlUG9zaXRpb24iOjAsIkRhdGVJc1Zpc2libGUiOnRydWUsIlRpdGxlUG9zaXRpb24iOjIsIkR1cmF0aW9uUG9zaXRpb24iOjYsIlBlcmNlbnRhZ2VDb21wbGV0ZWRQb3NpdGlvbiI6NiwiU3BhY2luZyI6MywiSXNCZWxvd1RpbWViYW5kIjpmYWxzZSwiUGVyY2VudGFnZUNvbXBsZXRlU2hhcGVPcGFjaXR5IjozNSwiU2hhcGVTdHlsZSI6eyIkaWQiOiIxMDQ0IiwiTWFyZ2luIjp7IiRyZWYiOiI2MDAifSwiUGFkZGluZyI6eyIkcmVmIjoiNjAxIn0sIkJhY2tncm91bmQiOnsiJGlkIjoiMTA0NSIsIkNvbG9yIjp7IiRpZCI6IjEwNDYiLCJBIjoyNTUsIlIiOjI1NSwiRyI6MTg2LCJCIjoyNX19LCJJc1Zpc2libGUiOnRydWUsIldpZHRoIjowLjAsIkhlaWdodCI6MTAuMCwiQm9yZGVyU3R5bGUiOnsiJGlkIjoiMTA0NyIsIkxpbmVDb2xvciI6eyIkaWQiOiIxMDQ4IiwiJHR5cGUiOiJOTFJFLkNvbW1vbi5Eb20uU29saWRDb2xvckJydXNoLCBOTFJFLkNvbW1vbiIsIkNvbG9yIjp7IiRpZCI6IjEwNDkiLCJBIjoyNTUsIlIiOjI1NSwiRyI6MCwiQiI6MH19LCJMaW5lV2VpZ2h0IjowLjAsIkxpbmVUeXBlIjowLCJQYXJlbnRTdHlsZSI6bnVsbH0sIlBhcmVudFN0eWxlIjpudWxsfSwiVGl0bGVTdHlsZSI6eyIkaWQiOiIxMDUwIiwiRm9udFNldHRpbmdzIjp7IiRpZCI6IjEwNTEiLCJGb250U2l6ZSI6MTIsIkZvbnROYW1lIjoiQ2FsaWJyaSIsIklzQm9sZCI6dHJ1ZSwiSXNJdGFsaWMiOmZhbHNlLCJJc1VuZGVybGluZWQiOmZhbHNlLCJQYXJlbnRTdHlsZSI6bnVsbH0sIkF1dG9TaXplIjowLCJGb3JlZ3JvdW5kIjp7IiRpZCI6IjEwNTIiLCJDb2xvciI6eyIkaWQiOiIxMDUzIiwiQSI6MjU1LCJSIjo0MywiRyI6MzgsIkIiOjM1fX0sIk1heFdpZHRoIjo5NjAuMCwiTWF4SGVpZ2h0IjoiSW5maW5pdHkiLCJTbWFydEZvcmVncm91bmRJc0FjdGl2ZSI6ZmFsc2UsIkhvcml6b250YWxBbGlnbm1lbnQiOjEsIlZlcnRpY2FsQWxpZ25tZW50IjowLCJTbWFydEZvcmVncm91bmQiOm51bGwsIkJhY2tncm91bmRGaWxsVHlwZSI6MCwiTWFyZ2luIjp7IiRyZWYiOiI2MTEifSwiUGFkZGluZyI6eyIkcmVmIjoiNjEyIn0sIkJhY2tncm91bmQiOnsiJGlkIjoiMTA1NCIsIkNvbG9yIjp7IiRpZCI6IjEwNTUiLCJBIjowLCJSIjoyNTUsIkciOjI1NSwiQiI6MjU1fX0sIklzVmlzaWJsZSI6dHJ1ZSwiV2lkdGgiOjAuMCwiSGVpZ2h0IjowLjAsIkJvcmRlclN0eWxlIjp7IiRpZCI6IjEwNTYiLCJMaW5lQ29sb3IiOm51bGwsIkxpbmVXZWlnaHQiOjAuMCwiTGluZVR5cGUiOjAsIlBhcmVudFN0eWxlIjpudWxsfSwiUGFyZW50U3R5bGUiOm51bGx9LCJEYXRlU3R5bGUiOnsiJGlkIjoiMTA1NyIsIkZvbnRTZXR0aW5ncyI6eyIkaWQiOiIxMDU4IiwiRm9udFNpemUiOjksIkZvbnROYW1lIjoiQ2FsaWJyaSIsIklzQm9sZCI6ZmFsc2UsIklzSXRhbGljIjpmYWxzZSwiSXNVbmRlcmxpbmVkIjpmYWxzZSwiUGFyZW50U3R5bGUiOm51bGx9LCJBdXRvU2l6ZSI6MCwiRm9yZWdyb3VuZCI6eyIkaWQiOiIxMDU5IiwiQ29sb3IiOnsiJGlkIjoiMTA2MCIsIkEiOjI1NSwiUiI6MjMxLCJHIjoyMzAsIkIiOjIzMH19LCJNYXhXaWR0aCI6MjAwLjAsIk1heEhlaWdodCI6IkluZmluaXR5IiwiU21hcnRGb3JlZ3JvdW5kSXNBY3RpdmUiOmZhbHNlLCJIb3Jpem9udGFsQWxpZ25tZW50IjowLCJWZXJ0aWNhbEFsaWdubWVudCI6MCwiU21hcnRGb3JlZ3JvdW5kIjpudWxsLCJCYWNrZ3JvdW5kRmlsbFR5cGUiOjEsIk1hcmdpbiI6eyIkcmVmIjoiNjE5In0sIlBhZGRpbmciOnsiJHJlZiI6IjYyMCJ9LCJCYWNrZ3JvdW5kIjp7IiRpZCI6IjEwNjEiLCJDb2xvciI6eyIkaWQiOiIxMDYyIiwiQSI6MjU1LCJSIjo0MywiRyI6MzgsIkIiOjM1fX0sIklzVmlzaWJsZSI6dHJ1ZSwiV2lkdGgiOjAuMCwiSGVpZ2h0IjowLjAsIkJvcmRlclN0eWxlIjp7IiRpZCI6IjEwNjMiLCJMaW5lQ29sb3IiOm51bGwsIkxpbmVXZWlnaHQiOjAuMCwiTGluZVR5cGUiOjAsIlBhcmVudFN0eWxlIjpudWxsfSwiUGFyZW50U3R5bGUiOm51bGx9LCJEYXRlRm9ybWF0Ijp7IiRpZCI6IjEwNjQ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Y1IiwiRm9ybWF0IjowLCJJc1Zpc2libGUiOmZhbHNlLCJMYXN0S25vd25WaXNpYmlsaXR5U3RhdGUiOmZhbHNlfSwiSXNWaXNpYmxlIjp0cnVlLCJQYXJlbnRTdHlsZSI6bnVsbH0sIkluZGV4IjoxNiwiU21hcnREdXJhdGlvbkFjdGl2YXRlZCI6ZmFsc2UsIkRhdGVGb3JtYXQiOnsiJHJlZiI6IjEwNjQifSwiV2Vla051bWJlcmluZyI6eyIkaWQiOiIxMDY2IiwiRm9ybWF0IjowLCJJc1Zpc2libGUiOmZhbHNlLCJMYXN0S25vd25WaXNpYmlsaXR5U3RhdGUiOmZhbHNlfSwiSWQiOiJhNDYzNWE0My02YWQxLTQzNDktYjI1MS0yODVhOTMzNDAyYmQiLCJJbXBvcnRJZCI6bnVsbCwiVGl0bGUiOiJUaGUgTWFuaGF0dGFuIFByb2plY3QiLCJOb3RlIjpudWxsLCJIeXBlcmxpbmsiOnsiJGlkIjoiMTA2NyIsIkFkZHJlc3MiOiIiLCJTdWJBZGRyZXNzIjoiIn0sIklzQ2hhbmdlZCI6ZmFsc2UsIklzTmV3IjpmYWxzZX0seyIkaWQiOiIxMDY4IiwiR3JvdXBOYW1lIjpudWxsLCJTdGFydERhdGUiOiIxOTQ2LTAxLTAxVDAwOjAwOjAwWiIsIkVuZERhdGUiOiIxOTQ3LTA4LTI1VDIzOjU5OjAwWiIsIlBlcmNlbnRhZ2VDb21wbGV0ZSI6bnVsbCwiU3R5bGUiOnsiJGlkIjoiMTA2OSIsIlNoYXBlIjoxLCJTaGFwZVRoaWNrbmVzcyI6MCwiRHVyYXRpb25Gb3JtYXQiOjAsIkluY2x1ZGVOb25Xb3JraW5nRGF5c0luRHVyYXRpb24iOmZhbHNlLCJQZXJjZW50YWdlQ29tcGxldGVTdHlsZSI6eyIkaWQiOiIxMDcwIiwiRm9udFNldHRpbmdzIjp7IiRpZCI6IjEwNzEiLCJGb250U2l6ZSI6MTAsIkZvbnROYW1lIjoiQ2FsaWJyaSIsIklzQm9sZCI6ZmFsc2UsIklzSXRhbGljIjpmYWxzZSwiSXNVbmRlcmxpbmVkIjpmYWxzZSwiUGFyZW50U3R5bGUiOm51bGx9LCJBdXRvU2l6ZSI6MCwiRm9yZWdyb3VuZCI6eyIkcmVmIjoiNTc5In0sIk1heFdpZHRoIjoyMDAuMCwiTWF4SGVpZ2h0IjoiSW5maW5pdHkiLCJTbWFydEZvcmVncm91bmRJc0FjdGl2ZSI6ZmFsc2UsIkhvcml6b250YWxBbGlnbm1lbnQiOjAsIlZlcnRpY2FsQWxpZ25tZW50IjowLCJTbWFydEZvcmVncm91bmQiOm51bGwsIkJhY2tncm91bmRGaWxsVHlwZSI6MCwiTWFyZ2luIjp7IiRyZWYiOiI1ODEifSwiUGFkZGluZyI6eyIkcmVmIjoiNTgyIn0sIkJhY2tncm91bmQiOnsiJHJlZiI6IjU4MyJ9LCJJc1Zpc2libGUiOnRydWUsIldpZHRoIjowLjAsIkhlaWdodCI6MC4wLCJCb3JkZXJTdHlsZSI6eyIkaWQiOiIxMDcyIiwiTGluZUNvbG9yIjpudWxsLCJMaW5lV2VpZ2h0IjowLjAsIkxpbmVUeXBlIjowLCJQYXJlbnRTdHlsZSI6bnVsbH0sIlBhcmVudFN0eWxlIjpudWxsfSwiRHVyYXRpb25TdHlsZSI6eyIkaWQiOiIxMDczIiwiRm9udFNldHRpbmdzIjp7IiRpZCI6IjEwNzQiLCJGb250U2l6ZSI6MTAsIkZvbnROYW1lIjoiQ2FsaWJyaSIsIklzQm9sZCI6ZmFsc2UsIklzSXRhbGljIjpmYWxzZSwiSXNVbmRlcmxpbmVkIjpmYWxzZSwiUGFyZW50U3R5bGUiOm51bGx9LCJBdXRvU2l6ZSI6MCwiRm9yZWdyb3VuZCI6eyIkaWQiOiIxMDc1IiwiQ29sb3IiOnsiJGlkIjoiMTA3Ni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Tg5In0sIlBhZGRpbmciOnsiJHJlZiI6IjU5MCJ9LCJCYWNrZ3JvdW5kIjp7IiRpZCI6IjEwNzciLCJDb2xvciI6eyIkaWQiOiIxMDc4IiwiQSI6MCwiUiI6MjU1LCJHIjoyNTUsIkIiOjI1NX19LCJJc1Zpc2libGUiOnRydWUsIldpZHRoIjowLjAsIkhlaWdodCI6MC4wLCJCb3JkZXJTdHlsZSI6eyIkaWQiOiIxMDc5IiwiTGluZUNvbG9yIjpudWxsLCJMaW5lV2VpZ2h0IjowLjAsIkxpbmVUeXBlIjowLCJQYXJlbnRTdHlsZSI6bnVsbH0sIlBhcmVudFN0eWxlIjpudWxsfSwiSG9yaXpvbnRhbENvbm5lY3RvclN0eWxlIjp7IiRpZCI6IjEwODAiLCJMaW5lQ29sb3IiOnsiJHJlZiI6IjU5NCJ9LCJMaW5lV2VpZ2h0IjoxLjAsIkxpbmVUeXBlIjowLCJQYXJlbnRTdHlsZSI6bnVsbH0sIlZlcnRpY2FsQ29ubmVjdG9yU3R5bGUiOnsiJGlkIjoiMTA4MSIsIkxpbmVDb2xvciI6eyIkcmVmIjoiNTk3In0sIkxpbmVXZWlnaHQiOjEuMCwiTGluZVR5cGUiOjAsIlBhcmVudFN0eWxlIjpudWxsfSwiTWFyZ2luIjpudWxsLCJTdGFydERhdGVQb3NpdGlvbiI6MCwiRW5kRGF0ZVBvc2l0aW9uIjowLCJEYXRlSXNWaXNpYmxlIjp0cnVlLCJUaXRsZVBvc2l0aW9uIjoxLCJEdXJhdGlvblBvc2l0aW9uIjo2LCJQZXJjZW50YWdlQ29tcGxldGVkUG9zaXRpb24iOjYsIlNwYWNpbmciOjMsIklzQmVsb3dUaW1lYmFuZCI6dHJ1ZSwiUGVyY2VudGFnZUNvbXBsZXRlU2hhcGVPcGFjaXR5IjozNSwiU2hhcGVTdHlsZSI6eyIkaWQiOiIxMDgyIiwiTWFyZ2luIjp7IiRyZWYiOiI2MDAifSwiUGFkZGluZyI6eyIkcmVmIjoiNjAxIn0sIkJhY2tncm91bmQiOnsiJGlkIjoiMTA4MyIsIkNvbG9yIjp7IiRpZCI6IjEwODQiLCJBIjoyNTUsIlIiOjAsIkciOjAsIkIiOjB9fSwiSXNWaXNpYmxlIjp0cnVlLCJXaWR0aCI6MC4wLCJIZWlnaHQiOjEwLjAsIkJvcmRlclN0eWxlIjp7IiRpZCI6IjEwODUiLCJMaW5lQ29sb3IiOnsiJGlkIjoiMTA4NiIsIiR0eXBlIjoiTkxSRS5Db21tb24uRG9tLlNvbGlkQ29sb3JCcnVzaCwgTkxSRS5Db21tb24iLCJDb2xvciI6eyIkaWQiOiIxMDg3IiwiQSI6MjU1LCJSIjoyNTUsIkciOjAsIkIiOjB9fSwiTGluZVdlaWdodCI6MC4wLCJMaW5lVHlwZSI6MCwiUGFyZW50U3R5bGUiOm51bGx9LCJQYXJlbnRTdHlsZSI6bnVsbH0sIlRpdGxlU3R5bGUiOnsiJGlkIjoiMTA4OCIsIkZvbnRTZXR0aW5ncyI6eyIkaWQiOiIxMDg5IiwiRm9udFNpemUiOjEwLCJGb250TmFtZSI6IkNhbGlicmkiLCJJc0JvbGQiOnRydWUsIklzSXRhbGljIjpmYWxzZSwiSXNVbmRlcmxpbmVkIjpmYWxzZSwiUGFyZW50U3R5bGUiOm51bGx9LCJBdXRvU2l6ZSI6MCwiRm9yZWdyb3VuZCI6eyIkaWQiOiIxMDkwIiwiQ29sb3IiOnsiJGlkIjoiMTA5MSIsIkEiOjI1NSwiUiI6MCwiRyI6MCwiQiI6MH19LCJNYXhXaWR0aCI6NzIwLjAsIk1heEhlaWdodCI6IkluZmluaXR5IiwiU21hcnRGb3JlZ3JvdW5kSXNBY3RpdmUiOmZhbHNlLCJIb3Jpem9udGFsQWxpZ25tZW50IjowLCJWZXJ0aWNhbEFsaWdubWVudCI6MCwiU21hcnRGb3JlZ3JvdW5kIjpudWxsLCJCYWNrZ3JvdW5kRmlsbFR5cGUiOjAsIk1hcmdpbiI6eyIkcmVmIjoiNjExIn0sIlBhZGRpbmciOnsiJHJlZiI6IjYxMiJ9LCJCYWNrZ3JvdW5kIjp7IiRpZCI6IjEwOTIiLCJDb2xvciI6eyIkaWQiOiIxMDkzIiwiQSI6MCwiUiI6MjU1LCJHIjoyNTUsIkIiOjI1NX19LCJJc1Zpc2libGUiOnRydWUsIldpZHRoIjowLjAsIkhlaWdodCI6MC4wLCJCb3JkZXJTdHlsZSI6eyIkaWQiOiIxMDk0IiwiTGluZUNvbG9yIjpudWxsLCJMaW5lV2VpZ2h0IjowLjAsIkxpbmVUeXBlIjowLCJQYXJlbnRTdHlsZSI6bnVsbH0sIlBhcmVudFN0eWxlIjpudWxsfSwiRGF0ZVN0eWxlIjp7IiRpZCI6IjEwOTUiLCJGb250U2V0dGluZ3MiOnsiJGlkIjoiMTA5NiIsIkZvbnRTaXplIjo5LCJGb250TmFtZSI6IkNhbGlicmkiLCJJc0JvbGQiOmZhbHNlLCJJc0l0YWxpYyI6ZmFsc2UsIklzVW5kZXJsaW5lZCI6ZmFsc2UsIlBhcmVudFN0eWxlIjpudWxsfSwiQXV0b1NpemUiOjAsIkZvcmVncm91bmQiOnsiJGlkIjoiMTA5NyIsIkNvbG9yIjp7IiRpZCI6IjEwOTg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YxOSJ9LCJQYWRkaW5nIjp7IiRyZWYiOiI2MjAifSwiQmFja2dyb3VuZCI6eyIkaWQiOiIxMDk5IiwiQ29sb3IiOnsiJGlkIjoiMTEwMCIsIkEiOjAsIlIiOjI1NSwiRyI6MjU1LCJCIjoyNTV9fSwiSXNWaXNpYmxlIjp0cnVlLCJXaWR0aCI6MC4wLCJIZWlnaHQiOjAuMCwiQm9yZGVyU3R5bGUiOnsiJGlkIjoiMTEwMSIsIkxpbmVDb2xvciI6bnVsbCwiTGluZVdlaWdodCI6MC4wLCJMaW5lVHlwZSI6MCwiUGFyZW50U3R5bGUiOm51bGx9LCJQYXJlbnRTdHlsZSI6bnVsbH0sIkRhdGVGb3JtYXQiOnsiJGlkIjoiMTEw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AzIiwiRm9ybWF0IjowLCJJc1Zpc2libGUiOmZhbHNlLCJMYXN0S25vd25WaXNpYmlsaXR5U3RhdGUiOmZhbHNlfSwiSXNWaXNpYmxlIjpmYWxzZSwiUGFyZW50U3R5bGUiOm51bGx9LCJJbmRleCI6MTUsIlNtYXJ0RHVyYXRpb25BY3RpdmF0ZWQiOmZhbHNlLCJEYXRlRm9ybWF0Ijp7IiRyZWYiOiIxMTAyIn0sIldlZWtOdW1iZXJpbmciOnsiJGlkIjoiMTEwNCIsIkZvcm1hdCI6MCwiSXNWaXNpYmxlIjpmYWxzZSwiTGFzdEtub3duVmlzaWJpbGl0eVN0YXRlIjpmYWxzZX0sIklkIjoiOTQ4NjYxMDctN2RhMi00NDhiLWI5NTQtYmVmZjU2OWQ4N2FlIiwiSW1wb3J0SWQiOm51bGwsIlRpdGxlIjoiIEF0b21pYyBFbmVyZ3kgQWN0LiBDbG9zdXJlIG9mIHRoZSBNYW5oYXR0YW4gUHJvamVjdCIsIk5vdGUiOm51bGwsIkh5cGVybGluayI6eyIkaWQiOiIxMTA1IiwiQWRkcmVzcyI6IiIsIlN1YkFkZHJlc3MiOiIifSwiSXNDaGFuZ2VkIjpmYWxzZSwiSXNOZXciOmZhbHNlfV0sIlN3aW1sYW5lcyI6W10sIk1zUHJvamVjdEl0ZW1zVHJlZSI6eyIkaWQiOiIxMTA2IiwiUm9vdCI6eyJJbXBvcnRJZCI6bnVsbCwiSXNJbXBvcnRlZCI6ZmFsc2UsIkNoaWxkcmVuIjpbXX19LCJNZXRhZGF0YSI6eyIkaWQiOiIxMTA3IiwiU291cmNlVGVtcGxhdGUiOiJ7XCIkaWRcIjpcIjFcIixcIklkXCI6XCIyMmQ1NWZjNi00ZGZlLTQ3OGMtODcxMC05OWIxOTA1NmRlODZcIixcIkN1bHR1cmVJbmZvTmFtZVwiOlwiZW4tVVNcIixcIlZlcnNpb25cIjp7XCIkaWRcIjpcIjJcIixcIlRlbXBsYXRlRG9tVmVyc2lvblwiOlwiMS40LjBcIn0sXCJFZmZlY3RcIjowLFwiU3R5bGVcIjp7XCIkaWRcIjpcIjNcIixcIlRpbWViYW5kU3R5bGVcIjp7XCIkaWRcIjpcIjRcIixcIlNjYWxlTWFya2luZ1wiOjAsXCJTaGFwZVwiOjE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DgsXCJHXCI6NDgsXCJCXCI6NDh9fSxcIklzVmlzaWJsZVwiOnRydWUsXCJXaWR0aFwiOjg1OC4wLFwiSGVpZ2h0XCI6Mj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DgsXCJHXCI6NDgsXCJCXCI6NDh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DgsXCJHXCI6NDgsXCJCXCI6NDh9fSxcIklzVmlzaWJsZVwiOnRydWUsXCJXaWR0aFwiOjg1OC4wLFwiSGVpZ2h0XCI6MjAuMC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0LFwiRm9udE5hbWVcIjpcIkNhbGlicmlcIixcIklzQm9sZFwiOnRydWUsXCJJc0l0YWxpY1wiOmZhbHNlLFwiSXNVbmRlcmxpbmVkXCI6ZmFsc2V9LFwiQXV0b1NpemVcIjowLFwiRm9yZWdyb3VuZFwiOntcIiRpZFwiOlwiMzFcIixcIkNvbG9yXCI6e1wiJGlkXCI6XCIzMlwiLFwiQVwiOjI1NSxcIlJcIjoxNzgsXCJHXCI6MTQsXCJCXCI6MTh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MzXCIsXCJUb3BcIjowLjAsXCJMZWZ0XCI6MC4wLFwiUmlnaHRcIjoyMC4wLFwiQm90dG9tXCI6MC4wfSxcIlBhZGRpbmdcIjp7XCIkaWRcIjpcIjM0XCIsXCJUb3BcIjowLjAsXCJMZWZ0XCI6MC4wLFwiUmlnaHRcIjowLjAsXCJCb3R0b21cIjowLjB9LFwiQmFja2dyb3VuZFwiOntcIiRpZFwiOlwiMzVcIixcIkNvbG9yXCI6e1wiJGlkXCI6XCIzNlwiLFwiQVwiOjg5LFwiUlwiOjAsXCJHXCI6MCxcIkJcIjowfX0sXCJJc1Zpc2libGVcIjp0cnVlLFwiV2lkdGhcIjowLjAsXCJIZWlnaHRcIjowLjAsXCJCb3JkZXJTdHlsZVwiOm51bGx9LFwiTGVmdEVuZENhcHNTdHlsZVwiOntcIiRpZFwiOlwiMzdcIixcIkZvbnRTZXR0aW5nc1wiOntcIiRpZFwiOlwiMzhcIixcIkZvbnRTaXplXCI6MTg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ZmFsc2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nRydWUsXCJTZWdtZW50U2VwYXJhdG9yT3BhY2l0eVwiOjMwLFwiU2hhcGVcIjozLFwiSGFzQmVlblZpc2libGVCZWZvcmVcIjp0cnVlLFwiRm9udFNldHRpbmdzXCI6e1wiJGlkXCI6XCI1N1wiLFwiRm9udFNpemVcIjoxMixcIkZvbnROYW1lXCI6XCJDYWxpYnJpXCIsXCJJc0JvbGRcIjpmYWxzZSxcIklzSXRhbGljXCI6ZmFsc2UsXCJJc1VuZGVybGluZWRcIjpmYWxzZX0sXCJBdXRvU2l6ZVwiOjAsXCJGb3JlZ3JvdW5kXCI6e1wiJGlkXCI6XCI1OFwiLFwiQ29sb3JcIjp7XCIkaWRcIjpcIjU5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wXCIsXCJUb3BcIjowLjAsXCJMZWZ0XCI6NS4wLFwiUmlnaHRcIjowLjAsXCJCb3R0b21cIjowLjB9LFwiUGFkZGluZ1wiOntcIiRpZFwiOlwiNjFcIixcIlRvcFwiOjAuMCxcIkxlZnRcIjowLjAsXCJSaWdodFwiOjAuMCxcIkJvdHRvbVwiOjAuMH0sXCJCYWNrZ3JvdW5kXCI6e1wiJGlkXCI6XCI2MlwiLFwiQ29sb3JcIjp7XCIkcmVmXCI6XCIzNlwifX0sXCJJc1Zpc2libGVcIjp0cnVlLFwiV2lkdGhcIjowLjAsXCJIZWlnaHRcIjowLjAsXCJCb3JkZXJTdHlsZVwiOm51bGx9LFwiTWlkZGxlVGllclNjYWxlU3R5bGVcIjp7XCIkaWRcIjpcIjYzXCIsXCJTaG93U2VnbWVudFNlcGFyYXRvcnNcIjp0cnVlLFwiU2VnbWVudFNlcGFyYXRvck9wYWNpdHlcIjozMCxcIlNoYXBlXCI6MyxcIkhhc0JlZW5WaXNpYmxlQmVmb3JlXCI6ZmFsc2UsXCJGb250U2V0dGluZ3NcIjp7XCIkaWRcIjpcIjY0XCIsXCJGb250U2l6ZVwiOjEyLFwiRm9udE5hbWVcIjpcIkNhbGlicmlcIixcIklzQm9sZFwiOmZhbHNlLFwiSXNJdGFsaWNcIjpmYWxzZSxcIklzVW5kZXJsaW5lZFwiOmZhbHNlfSxcIkF1dG9TaXplXCI6MCxcIkZvcmVncm91bmRcIjp7XCIkaWRcIjpcIjY1XCIsXCJDb2xvclwiOntcIiRpZFwiOlwiNjZ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dcIixcIlRvcFwiOjAuMCxcIkxlZnRcIjo1LjAsXCJSaWdodFwiOjAuMCxcIkJvdHRvbVwiOjAuMH0sXCJQYWRkaW5nXCI6e1wiJGlkXCI6XCI2OFwiLFwiVG9wXCI6MC4wLFwiTGVmdFwiOjAuMCxcIlJpZ2h0XCI6MC4wLFwiQm90dG9tXCI6MC4wfSxcIkJhY2tncm91bmRcIjp7XCIkaWRcIjpcIjY5XCIsXCJDb2xvclwiOntcIiRpZFwiOlwiNzBcIixcIkFcIjo4OSxcIlJcIjowLFwiR1wiOjAsXCJCXCI6MH19LFwiSXNWaXNpYmxlXCI6ZmFsc2UsXCJXaWR0aFwiOjAuMCxcIkhlaWdodFwiOjAuMCxcIkJvcmRlclN0eWxlXCI6bnVsbH0sXCJCb3R0b21UaWVyU2NhbGVTdHlsZVwiOntcIiRpZFwiOlwiNzFcIixcIlNob3dTZWdtZW50U2VwYXJhdG9yc1wiOnRydWUsXCJTZWdtZW50U2VwYXJhdG9yT3BhY2l0eVwiOjMwLFwiU2hhcGVcIjozLFwiSGFzQmVlblZpc2libGVCZWZvcmVcIjpmYWxzZSxcIkZvbnRTZXR0aW5nc1wiOntcIiRpZFwiOlwiNzJcIixcIkZvbnRTaXplXCI6MTIsXCJGb250TmFtZVwiOlwiQ2FsaWJyaVwiLFwiSXNCb2xkXCI6ZmFsc2UsXCJJc0l0YWxpY1wiOmZhbHNlLFwiSXNVbmRlcmxpbmVkXCI6ZmFsc2V9LFwiQXV0b1NpemVcIjowLFwiRm9yZWdyb3VuZFwiOntcIiRpZFwiOlwiNzNcIixcIkNvbG9yXCI6e1wiJGlkXCI6XCI3NF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NVwiLFwiVG9wXCI6MC4wLFwiTGVmdFwiOjUuMCxcIlJpZ2h0XCI6MC4wLFwiQm90dG9tXCI6MC4wfSxcIlBhZGRpbmdcIjp7XCIkaWRcIjpcIjc2XCIsXCJUb3BcIjowLjAsXCJMZWZ0XCI6MC4wLFwiUmlnaHRcIjowLjAsXCJCb3R0b21cIjowLjB9LFwiQmFja2dyb3VuZFwiOntcIiRpZFwiOlwiNzdcIixcIkNvbG9yXCI6e1wiJGlkXCI6XCI3OFwiLFwiQVwiOjg5LFwiUlwiOjAsXCJHXCI6MCxcIkJcIjowfX0sXCJJc1Zpc2libGVcIjpmYWxzZSxcIldpZHRoXCI6MC4wLFwiSGVpZ2h0XCI6MC4wLFwiQm9yZGVyU3R5bGVcIjpudWxsfSxcIlNpbmdsZVNjYWxlU2hhcGVTdHlsZVwiOm51bGwsXCJFbGFwc2VkVGltZUJhY2tncm91bmRcIjp7XCIkaWRcIjpcIjc5XCIsXCJDb2xvclwiOntcIiRpZFwiOlwiODBcIixcIkFcIjo3NyxcIlJcIjoyNTUsXCJHXCI6MCxcIkJcIjowfX0sXCJBcHBlbmRZZWFyT25ZZWFyQ2hhbmdlXCI6ZmFsc2UsXCJFbGFwc2VkVGltZUZvcm1hdFwiOjEsXCJUb2RheU1hcmtlclBvc2l0aW9uXCI6MyxcIlF1aWNrUG9zaXRpb25cIjowLFwiQWJzb2x1dGVQb3NpdGlvblwiOjEzNS4wLFwiTWFyZ2luXCI6e1wiJGlkXCI6XCI4MVwiLFwiVG9wXCI6MC4wLFwiTGVmdFwiOjEwLjAsXCJSaWdodFwiOjEwLjAsXCJCb3R0b21cIjowLjB9LFwiUGFkZGluZ1wiOntcIiRpZFwiOlwiODJcIixcIlRvcFwiOjAuMCxcIkxlZnRcIjowLjAsXCJSaWdodFwiOjAuMCxcIkJvdHRvbVwiOjAuMH0sXCJCYWNrZ3JvdW5kXCI6e1wiJGlkXCI6XCI4M1wiLFwiQ29sb3JcIjp7XCIkaWRcIjpcIjg0XCIsXCJBXCI6MjU1LFwiUlwiOjY4LFwiR1wiOjg0LFwiQlwiOjEwNn19LFwiSXNWaXNpYmxlXCI6dHJ1ZSxcIldpZHRoXCI6MC4wLFwiSGVpZ2h0XCI6MC4wLFwiQm9yZGVyU3R5bGVcIjpudWxsfSxcIkRlZmF1bHRNaWxlc3RvbmVTdHlsZVwiOntcIiRpZFwiOlwiODVcIixcIlNoYXBlXCI6NCxcIkNvbm5lY3Rvck1hcmdpblwiOntcIiRpZFwiOlwiODZcIixcIlRvcFwiOjAuMCxcIkxlZnRcIjoyLjAsXCJSaWdodFwiOjIuMCxcIkJvdHRvbVwiOjAuMH0sXCJDb25uZWN0b3JTdHlsZVwiOntcIiRpZFwiOlwiODdcIixcIkxpbmVDb2xvclwiOntcIiRpZFwiOlwiODhcIixcIiR0eXBlXCI6XCJOTFJFLkNvbW1vbi5Eb20uU29saWRDb2xvckJydXNoLCBOTFJFLkNvbW1vblwiLFwiQ29sb3JcIjp7XCIkaWRcIjpcIjg5XCIsXCJBXCI6MTI3LFwiUlwiOjc5LFwiR1wiOjEyOSxcIkJcIjoxODl9fSxcIkxpbmVXZWlnaHRcIjoxLjAsXCJMaW5lVHlwZVwiOjB9LFwiSXNCZWxvd1RpbWViYW5kXCI6ZmFsc2UsXCJIaWRlRGF0ZVwiOmZhbHNlLFwiU2hhcGVTaXplXCI6MSxcIlNwYWNpbmdcIjowLjAsXCJQYWRkaW5nXCI6e1wiJGlkXCI6XCI5MFwiLFwiVG9wXCI6NS4wLFwiTGVmdFwiOjMuMCxcIlJpZ2h0XCI6MC4wLFwiQm90dG9tXCI6Mi4wfSxcIlBvc2l0aW9uXCI6bnVsbCxcIlBvc2l0aW9uT25UYXNrXCI6MCxcIlNoYXBlU3R5bGVcIjp7XCIkaWRcIjpcIjkxXCIsXCJNYXJnaW5cIjp7XCIkaWRcIjpcIjkyXCIsXCJUb3BcIjowLjAsXCJMZWZ0XCI6MC4wLFwiUmlnaHRcIjowLjAsXCJCb3R0b21cIjowLjB9LFwiUGFkZGluZ1wiOntcIiRpZFwiOlwiOTNcIixcIlRvcFwiOjAuMCxcIkxlZnRcIjowLjAsXCJSaWdodFwiOjAuMCxcIkJvdHRvbVwiOjAuMH0sXCJCYWNrZ3JvdW5kXCI6e1wiJGlkXCI6XCI5NFwiLFwiQ29sb3JcIjp7XCIkaWRcIjpcIjk1XCIsXCJBXCI6MjU1LFwiUlwiOjAsXCJHXCI6MTE0LFwiQlwiOjE4OH19LFwiSXNWaXNpYmxlXCI6dHJ1ZSxcIldpZHRoXCI6MTMuMCxcIkhlaWdodFwiOjEzLjAsXCJCb3JkZXJTdHlsZVwiOntcIiRpZFwiOlwiOTZcIixcIkxpbmVDb2xvclwiOntcIiRpZFwiOlwiOTdcIixcIiR0eXBlXCI6XCJOTFJFLkNvbW1vbi5Eb20uU29saWRDb2xvckJydXNoLCBOTFJFLkNvbW1vblwiLFwiQ29sb3JcIjp7XCIkaWRcIjpcIjk4XCIsXCJBXCI6MjU1LFwiUlwiOjI1NSxcIkdcIjowLFwiQlwiOjB9fSxcIkxpbmVXZWlnaHRcIjowLjAsXCJMaW5lVHlwZVwiOjB9fSxcIlRpdGxlU3R5bGVcIjp7XCIkaWRcIjpcIjk5XCIsXCJGb250U2V0dGluZ3NcIjp7XCIkaWRcIjpcIjEwMFwiLFwiRm9udFNpemVcIjoxMCxcIkZvbnROYW1lXCI6XCJDYWxpYnJpXCIsXCJJc0JvbGRcIjp0cnVlLFwiSXNJdGFsaWNcIjpmYWxzZSxcIklzVW5kZXJsaW5lZFwiOmZhbHNlfSxcIkF1dG9TaXplXCI6MCxcIkZvcmVncm91bmRcIjp7XCIkaWRcIjpcIjEwMVwiLFwiQ29sb3JcIjp7XCIkaWRcIjpcIjEwM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DNcIixcIlRvcFwiOjAuMCxcIkxlZnRcIjowLjAsXCJSaWdodFwiOjAuMCxcIkJvdHRvbVwiOjAuMH0sXCJQYWRkaW5nXCI6e1wiJGlkXCI6XCIxMDRcIixcIlRvcFwiOjAuMCxcIkxlZnRcIjowLjAsXCJSaWdodFwiOjAuMCxcIkJvdHRvbVwiOjAuMH0sXCJCYWNrZ3JvdW5kXCI6e1wiJGlkXCI6XCIxMDVcIixcIkNvbG9yXCI6e1wiJHJlZlwiOlwiMzZcIn19LFwiSXNWaXNpYmxlXCI6dHJ1ZSxcIldpZHRoXCI6MC4wLFwiSGVpZ2h0XCI6MC4wLFwiQm9yZGVyU3R5bGVcIjpudWxsfSxcIkRhdGVTdHlsZVwiOntcIiRpZFwiOlwiMTA2XCIsXCJGb250U2V0dGluZ3NcIjp7XCIkaWRcIjpcIjEwN1wiLFwiRm9udFNpemVcIjo5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N3aW1sYW5lTWlsZXN0b25lU3R5bGVcIjp7XCIkaWRcIjpcIjExNFwiLFwiVGl0bGVTdHlsZVwiOntcIiRpZFwiOlwiMTE1XCIsXCJGb250U2V0dGluZ3NcIjp7XCIkaWRcIjpcIjExNlwiLFwiRm9udFNpemVcIjoxMCxcIkZvbnROYW1lXCI6XCJDYWxpYnJpXCIsXCJJc0JvbGRcIjp0cnVlLFwiSXNJdGFsaWNcIjpmYWxzZSxcIklzVW5kZXJsaW5lZFwiOmZhbHNlfSxcIkF1dG9TaXplXCI6MCxcIkZvcmVncm91bmRcIjp7XCIkaWRcIjpcIjExN1wiLFwiQ29sb3JcIjp7XCIkaWRcIjpcIjExO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GlkXCI6XCIxMjJcIixcIkFcIjo4OSxcIlJcIjowLFwiR1wiOjAsXCJCXCI6MH19LFwiSXNWaXNpYmxlXCI6dHJ1ZSxcIldpZHRoXCI6MC4wLFwiSGVpZ2h0XCI6MC4wLFwiQm9yZGVyU3R5bGVcIjpudWxsfSxcIkRhdGVTdHlsZVwiOntcIiRpZFwiOlwiMTIzXCIsXCJGb250U2V0dGluZ3NcIjp7XCIkaWRcIjpcIjEyNFwiLFwiRm9udFNpemVcIjo5LFwiRm9udE5hbWVcIjpcIkNhbGlicmlcIixcIklzQm9sZFwiOmZhbHNlLFwiSXNJdGFsaWNcIjpmYWxzZSxcIklzVW5kZXJsaW5lZFwiOmZhbHNlfSxcIkF1dG9TaXplXCI6MCxcIkZvcmVncm91bmRcIjp7XCIkaWRcIjpcIjEyNVwiLFwiQ29sb3JcIjp7XCIkaWRcIjpcIjEy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I3XCIsXCJUb3BcIjowLjAsXCJMZWZ0XCI6MC4wLFwiUmlnaHRcIjowLjAsXCJCb3R0b21cIjowLjB9LFwiUGFkZGluZ1wiOntcIiRpZFwiOlwiMTI4XCIsXCJUb3BcIjowLjAsXCJMZWZ0XCI6MC4wLFwiUmlnaHRcIjowLjAsXCJCb3R0b21cIjowLjB9LFwiQmFja2dyb3VuZFwiOntcIiRpZFwiOlwiMTI5XCIsXCJDb2xvclwiOntcIiRpZFwiOlwiMTMwXCIsXCJBXCI6ODksXCJSXCI6MCxcIkdcIjowLFwiQlwiOjB9fSxcIklzVmlzaWJsZVwiOnRydWUsXCJXaWR0aFwiOjAuMCxcIkhlaWdodFwiOjAuMCxcIkJvcmRlclN0eWxlXCI6bnVsbH0sXCJUaXRsZVBvc2l0aW9uXCI6MixcIkRhdGVQb3NpdGlvblwiOlwiTGVmdFwiLFwiU2hhcGVUeXBlXCI6NCxcIlNoYXBlU2l6ZVwiOjEsXCJTaGFwZVN0eWxlXCI6e1wiJGlkXCI6XCIxMzFcIixcIk1hcmdpblwiOntcIiRpZFwiOlwiMTMyXCIsXCJUb3BcIjowLjAsXCJMZWZ0XCI6MC4wLFwiUmlnaHRcIjowLjAsXCJCb3R0b21cIjowLjB9LFwiUGFkZGluZ1wiOntcIiRpZFwiOlwiMTMzXCIsXCJUb3BcIjowLjAsXCJMZWZ0XCI6MC4wLFwiUmlnaHRcIjowLjAsXCJCb3R0b21cIjowLjB9LFwiQmFja2dyb3VuZFwiOntcIiRpZFwiOlwiMTM0XCIsXCJDb2xvclwiOntcIiRpZFwiOlwiMTM1XCIsXCJBXCI6MjU1LFwiUlwiOjAsXCJHXCI6MTE0LFwiQlwiOjE4OH19LFwiSXNWaXNpYmxlXCI6dHJ1ZSxcIldpZHRoXCI6MTMuMCxcIkhlaWdodFwiOjEzLjAsXCJCb3JkZXJTdHlsZVwiOntcIiRpZFwiOlwiMTM2XCIsXCJMaW5lQ29sb3JcIjp7XCIkaWRcIjpcIjEzN1wiLFwiJHR5cGVcIjpcIk5MUkUuQ29tbW9uLkRvbS5Tb2xpZENvbG9yQnJ1c2gsIE5MUkUuQ29tbW9uXCIsXCJDb2xvclwiOntcIiRpZFwiOlwiMTM4XCIsXCJBXCI6MjU1LFwiUlwiOjI1NSxcIkdcIjowLFwiQlwiOjB9fSxcIkxpbmVXZWlnaHRcIjowLjAsXCJMaW5lVHlwZVwiOjB9fSxcIkRhdGVGb3JtYXRcIjp7XCIkcmVmXCI6XCIxMTNcIn0sXCJJc1Zpc2libGVcIjp0cnVlLFwiR3JvdXBJZFwiOm51bGwsXCJTcGFjaW5nXCI6NX0sXCJEZWZhdWx0VGFza1N0eWxlXCI6e1wiJGlkXCI6XCIxMzlcIixcIlNoYXBlXCI6MSxcIlNoYXBlVGhpY2tuZXNzXCI6MSxcIkR1cmF0aW9uRm9ybWF0XCI6MCxcIlBlcmNlbnRhZ2VDb21wbGV0ZVN0eWxlXCI6e1wiJGlkXCI6XCIxNDBcIixcIkZvbnRTZXR0aW5nc1wiOntcIiRpZFwiOlwiMTQxXCIsXCJGb250U2l6ZVwiOjEwLFwiRm9udE5hbWVcIjpcIkNhbGlicmlcIixcIklzQm9sZFwiOmZhbHNlLFwiSXNJdGFsaWNcIjpmYWxzZSxcIklzVW5kZXJsaW5lZFwiOmZhbHNlfSxcIkF1dG9TaXplXCI6MCxcIkZvcmVncm91bmRcIjp7XCIkaWRcIjpcIjE0MlwiLFwiQ29sb3JcIjp7XCIkaWRcIjpcIjE0M1wiLFwiQVwiOjI1NSxcIlJcIjoxOTIsXCJHXCI6ODAsXCJCXCI6Nzd9fSxcIkJhY2tncm91bmRGaWxsVHlwZVwiOjAsXCJNYXhXaWR0aFwiOjIwMC4wLFwiTWF4SGVpZ2h0XCI6XCJJbmZpbml0eVwiLFwiU21hcnRGb3JlZ3JvdW5kSXNBY3RpdmVcIjpmYWxzZSxcIkhvcml6b250YWxBbGlnbm1lbnRcIjowLFwiVmVydGljYWxBbGlnbm1lbnRcIjowLFwiU21hcnRGb3JlZ3JvdW5kXCI6bnVsbCxcIk1hcmdpblwiOntcIiRpZFwiOlwiMTQ0XCIsXCJUb3BcIjowLjAsXCJMZWZ0XCI6MC4wLFwiUmlnaHRcIjowLjAsXCJCb3R0b21cIjowLjB9LFwiUGFkZGluZ1wiOntcIiRpZFwiOlwiMTQ1XCIsXCJUb3BcIjowLjAsXCJMZWZ0XCI6MC4wLFwiUmlnaHRcIjowLjAsXCJCb3R0b21cIjowLjB9LFwiQmFja2dyb3VuZFwiOntcIiRpZFwiOlwiMTQ2XCIsXCJDb2xvclwiOntcIiRyZWZcIjpcIjM2XCJ9fSxcIklzVmlzaWJsZVwiOnRydWUsXCJXaWR0aFwiOjAuMCxcIkhlaWdodFwiOjAuMCxcIkJvcmRlclN0eWxlXCI6bnVsbH0sXCJEdXJhdGlvblN0eWxlXCI6e1wiJGlkXCI6XCIxNDdcIixcIkZvbnRTZXR0aW5nc1wiOntcIiRpZFwiOlwiMTQ4XCIsXCJGb250U2l6ZVwiOjEwLFwiRm9udE5hbWVcIjpcIkNhbGlicmlcIixcIklzQm9sZFwiOmZhbHNlLFwiSXNJdGFsaWNcIjpmYWxzZSxcIklzVW5kZXJsaW5lZFwiOmZhbHNlfSxcIkF1dG9TaXplXCI6MCxcIkZvcmVncm91bmRcIjp7XCIkaWRcIjpcIjE0OVwiLFwiQ29sb3JcIjp7XCIkaWRcIjpcIjE1M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NTFcIixcIlRvcFwiOjAuMCxcIkxlZnRcIjowLjAsXCJSaWdodFwiOjAuMCxcIkJvdHRvbVwiOjAuMH0sXCJQYWRkaW5nXCI6e1wiJGlkXCI6XCIxNTJcIixcIlRvcFwiOjAuMCxcIkxlZnRcIjowLjAsXCJSaWdodFwiOjAuMCxcIkJvdHRvbVwiOjAuMH0sXCJCYWNrZ3JvdW5kXCI6e1wiJGlkXCI6XCIxNTNcIixcIkNvbG9yXCI6e1wiJHJlZlwiOlwiMzZcIn19LFwiSXNWaXNpYmxlXCI6dHJ1ZSxcIldpZHRoXCI6MC4wLFwiSGVpZ2h0XCI6MC4wLFwiQm9yZGVyU3R5bGVcIjpudWxsfSxcIkhvcml6b250YWxDb25uZWN0b3JTdHlsZVwiOntcIiRpZFwiOlwiMTU0XCIsXCJMaW5lQ29sb3JcIjp7XCIkaWRcIjpcIjE1NVwiLFwiJHR5cGVcIjpcIk5MUkUuQ29tbW9uLkRvbS5Tb2xpZENvbG9yQnJ1c2gsIE5MUkUuQ29tbW9uXCIsXCJDb2xvclwiOntcIiRpZFwiOlwiMTU2XCIsXCJBXCI6MjU1LFwiUlwiOjIwNCxcIkdcIjoyMDQsXCJCXCI6MjA0fX0sXCJMaW5lV2VpZ2h0XCI6MS4wLFwiTGluZVR5cGVcIjowfSxcIlZlcnRpY2FsQ29ubmVjdG9yU3R5bGVcIjp7XCIkaWRcIjpcIjE1N1wiLFwiTGluZUNvbG9yXCI6e1wiJGlkXCI6XCIxNThcIixcIiR0eXBlXCI6XCJOTFJFLkNvbW1vbi5Eb20uU29saWRDb2xvckJydXNoLCBOTFJFLkNvbW1vblwiLFwiQ29sb3JcIjp7XCIkaWRcIjpcIjE1OVwiLFwiQVwiOjI1NSxcIlJcIjoyMDQsXCJHXCI6MjA0LFwiQlwiOjIwNH19LFwiTGluZVdlaWdodFwiOjEuMCxcIkxpbmVUeXBlXCI6MH0sXCJNYXJnaW5cIjpudWxsLFwiU3RhcnREYXRlUG9zaXRpb25cIjowLFwiRW5kRGF0ZVBvc2l0aW9uXCI6MCxcIlRpdGxlUG9zaXRpb25cIjoyLFwiRHVyYXRpb25Qb3NpdGlvblwiOjQsXCJQZXJjZW50YWdlQ29tcGxldGVkUG9zaXRpb25cIjo2LFwiU3BhY2luZ1wiOjUsXCJJc0JlbG93VGltZWJhbmRcIjp0cnVlLFwiUGVyY2VudGFnZUNvbXBsZXRlU2hhcGVPcGFjaXR5XCI6MzUsXCJHcm91cE5hbWVcIjpudWxsLFwiQXR0YWNoZWRNaWxlc3RvbmVzU3R5bGVzXCI6bnVsbCxcIlNoYXBlU3R5bGVcIjp7XCIkaWRcIjpcIjE2MFwiLFwiTWFyZ2luXCI6e1wiJGlkXCI6XCIxNjFcIixcIlRvcFwiOjAuMCxcIkxlZnRcIjo0LjAsXCJSaWdodFwiOjQuMCxcIkJvdHRvbVwiOjAuMH0sXCJQYWRkaW5nXCI6e1wiJGlkXCI6XCIxNjJcIixcIlRvcFwiOjAuMCxcIkxlZnRcIjowLjAsXCJSaWdodFwiOjAuMCxcIkJvdHRvbVwiOjAuMH0sXCJCYWNrZ3JvdW5kXCI6e1wiJGlkXCI6XCIxNjNcIixcIkNvbG9yXCI6e1wiJGlkXCI6XCIxNjRcIixcIkFcIjoyNTUsXCJSXCI6MCxcIkdcIjoxMTQsXCJCXCI6MTg4fX0sXCJJc1Zpc2libGVcIjp0cnVlLFwiV2lkdGhcIjowLjAsXCJIZWlnaHRcIjoxNi4wLFwiQm9yZGVyU3R5bGVcIjp7XCIkaWRcIjpcIjE2NVwiLFwiTGluZUNvbG9yXCI6e1wiJGlkXCI6XCIxNjZcIixcIiR0eXBlXCI6XCJOTFJFLkNvbW1vbi5Eb20uU29saWRDb2xvckJydXNoLCBOTFJFLkNvbW1vblwiLFwiQ29sb3JcIjp7XCIkaWRcIjpcIjE2N1wiLFwiQVwiOjI1NSxcIlJcIjoyNTUsXCJHXCI6MCxcIkJcIjowfX0sXCJMaW5lV2VpZ2h0XCI6MC4wLFwiTGluZVR5cGVcIjowfX0sXCJUaXRsZVN0eWxlXCI6e1wiJGlkXCI6XCIxNjhcIixcIkZvbnRTZXR0aW5nc1wiOntcIiRpZFwiOlwiMTY5XCIsXCJGb250U2l6ZVwiOjEwLFwiRm9udE5hbWVcIjpcIkNhbGlicmlcIixcIklzQm9sZFwiOnRydWUsXCJJc0l0YWxpY1wiOmZhbHNlLFwiSXNVbmRlcmxpbmVkXCI6ZmFsc2V9LFwiQXV0b1NpemVcIjowLFwiRm9yZWdyb3VuZFwiOntcIiRpZFwiOlwiMTcwXCIsXCJDb2xvclwiOntcIiRpZFwiOlwiMTcx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E3MlwiLFwiVG9wXCI6MC4wLFwiTGVmdFwiOjAuMCxcIlJpZ2h0XCI6MC4wLFwiQm90dG9tXCI6MC4wfSxcIlBhZGRpbmdcIjp7XCIkaWRcIjpcIjE3M1wiLFwiVG9wXCI6MC4wLFwiTGVmdFwiOjAuMCxcIlJpZ2h0XCI6MC4wLFwiQm90dG9tXCI6MC4wfSxcIkJhY2tncm91bmRcIjp7XCIkaWRcIjpcIjE3NFwiLFwiQ29sb3JcIjp7XCIkcmVmXCI6XCIzNlwifX0sXCJJc1Zpc2libGVcIjp0cnVlLFwiV2lkdGhcIjowLjAsXCJIZWlnaHRcIjowLjAsXCJCb3JkZXJTdHlsZVwiOm51bGx9LFwiRGF0ZVN0eWxlXCI6e1wiJGlkXCI6XCIxNzVcIixcIkZvbnRTZXR0aW5nc1wiOntcIiRpZFwiOlwiMTc2XCIsXCJGb250U2l6ZVwiOjksXCJGb250TmFtZVwiOlwiQ2FsaWJyaVwiLFwiSXNCb2xkXCI6ZmFsc2UsXCJJc0l0YWxpY1wiOmZhbHNlLFwiSXNVbmRlcmxpbmVkXCI6ZmFsc2V9LFwiQXV0b1NpemVcIjowLFwiRm9yZWdyb3VuZFwiOntcIiRpZFwiOlwiMTc3XCIsXCJDb2xvclwiOntcIiRpZFwiOlwiMTc4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3OVwiLFwiVG9wXCI6MC4wLFwiTGVmdFwiOjAuMCxcIlJpZ2h0XCI6MC4wLFwiQm90dG9tXCI6MC4wfSxcIlBhZGRpbmdcIjp7XCIkaWRcIjpcIjE4MFwiLFwiVG9wXCI6MC4wLFwiTGVmdFwiOjAuMCxcIlJpZ2h0XCI6MC4wLFwiQm90dG9tXCI6MC4wfSxcIkJhY2tncm91bmRcIjp7XCIkaWRcIjpcIjE4MVwiLFwiQ29sb3JcIjp7XCIkcmVmXCI6XCIzNlwifX0sXCJJc1Zpc2libGVcIjp0cnVlLFwiV2lkdGhcIjowLjAsXCJIZWlnaHRcIjowLjAsXCJCb3JkZXJTdHlsZVwiOm51bGx9LFwiRGF0ZUZvcm1hdFwiOntcIiRpZFwiOlwiMTg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ODNcIixcIkhlYWRlclN0eWxlXCI6e1wiJGlkXCI6XCIxODRcIixcIlRleHRTdHlsZVwiOntcIiRpZFwiOlwiMTg1XCIsXCJGb250U2V0dGluZ3NcIjp7XCIkaWRcIjpcIjE4NlwiLFwiRm9udFNpemVcIjoxMixcIkZvbnROYW1lXCI6XCJDYWxpYnJpXCIsXCJJc0JvbGRcIjpmYWxzZSxcIklzSXRhbGljXCI6ZmFsc2UsXCJJc1VuZGVybGluZWRcIjpmYWxzZX0sXCJBdXRvU2l6ZVwiOjAsXCJGb3JlZ3JvdW5kXCI6e1wiJGlkXCI6XCIxODdcIixcIkNvbG9yXCI6e1wiJGlkXCI6XCIxODh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ODlcIixcIlRvcFwiOjAuMCxcIkxlZnRcIjowLjAsXCJSaWdodFwiOjAuMCxcIkJvdHRvbVwiOjAuMH0sXCJQYWRkaW5nXCI6e1wiJGlkXCI6XCIxOTBcIixcIlRvcFwiOjAuMCxcIkxlZnRcIjowLjAsXCJSaWdodFwiOjAuMCxcIkJvdHRvbVwiOjAuMH0sXCJCYWNrZ3JvdW5kXCI6bnVsbCxcIklzVmlzaWJsZVwiOmZhbHNlLFwiV2lkdGhcIjowLjAsXCJIZWlnaHRcIjowLjAsXCJCb3JkZXJTdHlsZVwiOm51bGx9LFwiUmVjdGFuZ2xlU3R5bGVcIjp7XCIkaWRcIjpcIjE5MVwiLFwiTWFyZ2luXCI6e1wiJGlkXCI6XCIxOTJcIixcIlRvcFwiOjAuMCxcIkxlZnRcIjowLjAsXCJSaWdodFwiOjAuMCxcIkJvdHRvbVwiOjAuMH0sXCJQYWRkaW5nXCI6e1wiJGlkXCI6XCIxOTNcIixcIlRvcFwiOjAuMCxcIkxlZnRcIjowLjAsXCJSaWdodFwiOjAuMCxcIkJvdHRvbVwiOjAuMH0sXCJCYWNrZ3JvdW5kXCI6e1wiJGlkXCI6XCIxOTRcIixcIkNvbG9yXCI6e1wiJGlkXCI6XCIxOTVcIixcIkFcIjoxMjcsXCJSXCI6OTEsXCJHXCI6MTU1LFwiQlwiOjIxM319LFwiSXNWaXNpYmxlXCI6ZmFsc2UsXCJXaWR0aFwiOjAuMCxcIkhlaWdodFwiOjAuMCxcIkJvcmRlclN0eWxlXCI6e1wiJGlkXCI6XCIxOTZcIixcIkxpbmVDb2xvclwiOntcIiRpZFwiOlwiMTk3XCIsXCIkdHlwZVwiOlwiTkxSRS5Db21tb24uRG9tLlNvbGlkQ29sb3JCcnVzaCwgTkxSRS5Db21tb25cIixcIkNvbG9yXCI6e1wiJGlkXCI6XCIxOThcIixcIkFcIjoyNTUsXCJSXCI6MjU1LFwiR1wiOjAsXCJCXCI6MH19LFwiTGluZVdlaWdodFwiOjAuMCxcIkxpbmVUeXBlXCI6MH19LFwiVGV4dElzVmVydGljYWxcIjpmYWxzZX0sXCJCYWNrZ3JvdW5kU3R5bGVcIjp7XCIkaWRcIjpcIjE5OVwiLFwiTWFyZ2luXCI6e1wiJGlkXCI6XCIyMDBcIixcIlRvcFwiOjAuMCxcIkxlZnRcIjowLjAsXCJSaWdodFwiOjAuMCxcIkJvdHRvbVwiOjAuMH0sXCJQYWRkaW5nXCI6e1wiJGlkXCI6XCIyMDFcIixcIlRvcFwiOjAuMCxcIkxlZnRcIjowLjAsXCJSaWdodFwiOjAuMCxcIkJvdHRvbVwiOjAuMH0sXCJCYWNrZ3JvdW5kXCI6e1wiJGlkXCI6XCIyMDJcIixcIkNvbG9yXCI6e1wiJGlkXCI6XCIyMDNcIixcIkFcIjozOCxcIlJcIjo5MSxcIkdcIjoxNTUsXCJCXCI6MjEzfX0sXCJJc1Zpc2libGVcIjp0cnVlLFwiV2lkdGhcIjowLjAsXCJIZWlnaHRcIjowLjAsXCJCb3JkZXJTdHlsZVwiOntcIiRpZFwiOlwiMjA0XCIsXCJMaW5lQ29sb3JcIjp7XCIkaWRcIjpcIjIwNVwiLFwiJHR5cGVcIjpcIk5MUkUuQ29tbW9uLkRvbS5Tb2xpZENvbG9yQnJ1c2gsIE5MUkUuQ29tbW9uXCIsXCJDb2xvclwiOntcIiRpZFwiOlwiMjA2XCIsXCJBXCI6MjU1LFwiUlwiOjI1NSxcIkdcIjowLFwiQlwiOjB9fSxcIkxpbmVXZWlnaHRcIjowLjAsXCJMaW5lVHlwZVwiOjB9fSxcIklzQWJvdmVUaW1lYmFuZFwiOmZhbHNlfSxcIkRlZmF1bHRTd2ltbGFuZVYyU3R5bGVcIjp7XCIkaWRcIjpcIjIwN1wiLFwiSGVhZGVyU3R5bGVcIjp7XCIkaWRcIjpcIjIwOFwiLFwiVGV4dFN0eWxlXCI6e1wiJGlkXCI6XCIyMDlcIixcIkZvbnRTZXR0aW5nc1wiOntcIiRpZFwiOlwiMjEwXCIsXCJGb250U2l6ZVwiOjEyLFwiRm9udE5hbWVcIjpcIkNhbGlicmlcIixcIklzQm9sZFwiOmZhbHNlLFwiSXNJdGFsaWNcIjpmYWxzZSxcIklzVW5kZXJsaW5lZFwiOmZhbHNlfSxcIkF1dG9TaXplXCI6MixcIkZvcmVncm91bmRcIjp7XCIkaWRcIjpcIjIxMVwiLFwiQ29sb3JcIjp7XCIkaWRcIjpcIjIxMlwiLFwiQVwiOjI1NSxcIlJcIjoyNTUsXCJHXCI6MjU1LFwiQlwiOjI1NX19LFwiQmFja2dyb3VuZEZpbGxUeXBlXCI6MCxcIk1heFdpZHRoXCI6XCJJbmZpbml0eVwiLFwiTWF4SGVpZ2h0XCI6MC4wLFwiU21hcnRGb3JlZ3JvdW5kSXNBY3RpdmVcIjpmYWxzZSxcIkhvcml6b250YWxBbGlnbm1lbnRcIjowLFwiVmVydGljYWxBbGlnbm1lbnRcIjowLFwiU21hcnRGb3JlZ3JvdW5kXCI6bnVsbCxcIk1hcmdpblwiOntcIiRpZFwiOlwiMjEzXCIsXCJUb3BcIjowLjAsXCJMZWZ0XCI6MC4wLFwiUmlnaHRcIjowLjAsXCJCb3R0b21cIjowLjB9LFwiUGFkZGluZ1wiOntcIiRpZFwiOlwiMjE0XCIsXCJUb3BcIjowLjAsXCJMZWZ0XCI6MC4wLFwiUmlnaHRcIjowLjAsXCJCb3R0b21cIjowLjB9LFwiQmFja2dyb3VuZFwiOm51bGwsXCJJc1Zpc2libGVcIjp0cnVlLFwiV2lkdGhcIjowLjAsXCJIZWlnaHRcIjowLjAsXCJCb3JkZXJTdHlsZVwiOm51bGx9LFwiUmVjdGFuZ2xlU3R5bGVcIjp7XCIkaWRcIjpcIjIxNVwiLFwiTWFyZ2luXCI6e1wiJGlkXCI6XCIyMTZcIixcIlRvcFwiOjAuMCxcIkxlZnRcIjowLjAsXCJSaWdodFwiOjAuMCxcIkJvdHRvbVwiOjAuMH0sXCJQYWRkaW5nXCI6e1wiJGlkXCI6XCIyMTdcIixcIlRvcFwiOjAuMCxcIkxlZnRcIjowLjAsXCJSaWdodFwiOjAuMCxcIkJvdHRvbVwiOjAuMH0sXCJCYWNrZ3JvdW5kXCI6e1wiJGlkXCI6XCIyMThcIixcIkNvbG9yXCI6e1wiJGlkXCI6XCIyMTlcIixcIkFcIjoyNTUsXCJSXCI6NjgsXCJHXCI6MTE0LFwiQlwiOjE5Nn19LFwiSXNWaXNpYmxlXCI6dHJ1ZSxcIldpZHRoXCI6MC4wLFwiSGVpZ2h0XCI6MC4wLFwiQm9yZGVyU3R5bGVcIjp7XCIkaWRcIjpcIjIyMFwiLFwiTGluZUNvbG9yXCI6e1wiJGlkXCI6XCIyMjFcIixcIiR0eXBlXCI6XCJOTFJFLkNvbW1vbi5Eb20uU29saWRDb2xvckJydXNoLCBOTFJFLkNvbW1vblwiLFwiQ29sb3JcIjp7XCIkaWRcIjpcIjIyMlwiLFwiQVwiOjI1NSxcIlJcIjoyNTUsXCJHXCI6MCxcIkJcIjowfX0sXCJMaW5lV2VpZ2h0XCI6MC4wLFwiTGluZVR5cGVcIjowfX0sXCJUZXh0SXNWZXJ0aWNhbFwiOmZhbHNlfSxcIkJhY2tncm91bmRTdHlsZVwiOntcIiRpZFwiOlwiMjIzXCIsXCJNYXJnaW5cIjpudWxsLFwiUGFkZGluZ1wiOm51bGwsXCJCYWNrZ3JvdW5kXCI6e1wiJGlkXCI6XCIyMjRcIixcIkNvbG9yXCI6e1wiJGlkXCI6XCIyMjVcIixcIkFcIjo1MSxcIlJcIjoxNjUsXCJHXCI6MTY1LFwiQlwiOjE2NX19LFwiSXNWaXNpYmxlXCI6ZmFsc2UsXCJXaWR0aFwiOjAuMCxcIkhlaWdodFwiOjAuMCxcIkJvcmRlclN0eWxlXCI6e1wiJGlkXCI6XCIyMjZcIixcIkxpbmVDb2xvclwiOntcIiRpZFwiOlwiMjI3XCIsXCIkdHlwZVwiOlwiTkxSRS5Db21tb24uRG9tLlNvbGlkQ29sb3JCcnVzaCwgTkxSRS5Db21tb25cIixcIkNvbG9yXCI6e1wiJGlkXCI6XCIyMjhcIixcIkFcIjoyNTUsXCJSXCI6MjU1LFwiR1wiOjAsXCJCXCI6MH19LFwiTGluZVdlaWdodFwiOjAuMCxcIkxpbmVUeXBlXCI6MH19LFwiSXNBYm92ZVRpbWViYW5kXCI6ZmFsc2UsXCJTd2ltbGFuZURlZmF1bHRBY3Rpdml0eVN0eWxlXCI6e1wiJGlkXCI6XCIyMjlcIixcIkhlYWRlclN0eWxlXCI6e1wiJGlkXCI6XCIyMzBcIixcIlRleHRTdHlsZVwiOntcIiRpZFwiOlwiMjMxXCIsXCJGb250U2V0dGluZ3NcIjp7XCIkaWRcIjpcIjIzMlwiLFwiRm9udFNpemVcIjoxMSxcIkZvbnROYW1lXCI6XCJDYWxpYnJpXCIsXCJJc0JvbGRcIjpmYWxzZSxcIklzSXRhbGljXCI6ZmFsc2UsXCJJc1VuZGVybGluZWRcIjpmYWxzZX0sXCJBdXRvU2l6ZVwiOjIsXCJGb3JlZ3JvdW5kXCI6e1wiJGlkXCI6XCIyMzNcIixcIkNvbG9yXCI6e1wiJGlkXCI6XCIyMzRcIixcIkFcIjoyNTUsXCJSXCI6MCxcIkdcIjowLFwiQlwiOjB9fSxcIkJhY2tncm91bmRGaWxsVHlwZVwiOjAsXCJNYXhXaWR0aFwiOlwiSW5maW5pdHlcIixcIk1heEhlaWdodFwiOjAuMCxcIlNtYXJ0Rm9yZWdyb3VuZElzQWN0aXZlXCI6ZmFsc2UsXCJIb3Jpem9udGFsQWxpZ25tZW50XCI6MCxcIlZlcnRpY2FsQWxpZ25tZW50XCI6MCxcIlNtYXJ0Rm9yZWdyb3VuZFwiOm51bGwsXCJNYXJnaW5cIjp7XCIkaWRcIjpcIjIzNVwiLFwiVG9wXCI6MC4wLFwiTGVmdFwiOjAuMCxcIlJpZ2h0XCI6MC4wLFwiQm90dG9tXCI6MC4wfSxcIlBhZGRpbmdcIjp7XCIkaWRcIjpcIjIzNlwiLFwiVG9wXCI6MC4wLFwiTGVmdFwiOjAuMCxcIlJpZ2h0XCI6MC4wLFwiQm90dG9tXCI6MC4wfSxcIkJhY2tncm91bmRcIjpudWxsLFwiSXNWaXNpYmxlXCI6dHJ1ZSxcIldpZHRoXCI6MC4wLFwiSGVpZ2h0XCI6MC4wLFwiQm9yZGVyU3R5bGVcIjpudWxsfSxcIlJlY3RhbmdsZVN0eWxlXCI6e1wiJGlkXCI6XCIyMzdcIixcIk1hcmdpblwiOntcIiRpZFwiOlwiMjM4XCIsXCJUb3BcIjowLjAsXCJMZWZ0XCI6MC4wLFwiUmlnaHRcIjowLjAsXCJCb3R0b21cIjowLjB9LFwiUGFkZGluZ1wiOntcIiRpZFwiOlwiMjM5XCIsXCJUb3BcIjowLjAsXCJMZWZ0XCI6MC4wLFwiUmlnaHRcIjowLjAsXCJCb3R0b21cIjowLjB9LFwiQmFja2dyb3VuZFwiOntcIiRpZFwiOlwiMjQwXCIsXCJDb2xvclwiOntcIiRpZFwiOlwiMjQxXCIsXCJBXCI6NjMsXCJSXCI6NjgsXCJHXCI6MTE0LFwiQlwiOjE5Nn19LFwiSXNWaXNpYmxlXCI6dHJ1ZSxcIldpZHRoXCI6MC4wLFwiSGVpZ2h0XCI6MC4wLFwiQm9yZGVyU3R5bGVcIjp7XCIkaWRcIjpcIjI0MlwiLFwiTGluZUNvbG9yXCI6e1wiJGlkXCI6XCIyNDNcIixcIiR0eXBlXCI6XCJOTFJFLkNvbW1vbi5Eb20uU29saWRDb2xvckJydXNoLCBOTFJFLkNvbW1vblwiLFwiQ29sb3JcIjp7XCIkaWRcIjpcIjI0NFwiLFwiQVwiOjI1NSxcIlJcIjoyNTUsXCJHXCI6MCxcIkJcIjowfX0sXCJMaW5lV2VpZ2h0XCI6MC4wLFwiTGluZVR5cGVcIjowfX19LFwiQmFja2dyb3VuZFN0eWxlXCI6e1wiJGlkXCI6XCIyNDVcIixcIk1hcmdpblwiOm51bGwsXCJQYWRkaW5nXCI6bnVsbCxcIkJhY2tncm91bmRcIjp7XCIkaWRcIjpcIjI0NlwiLFwiQ29sb3JcIjp7XCIkaWRcIjpcIjI0N1wiLFwiQVwiOjUxLFwiUlwiOjE2NSxcIkdcIjoxNjUsXCJCXCI6MTY1fX0sXCJJc1Zpc2libGVcIjpmYWxzZSxcIldpZHRoXCI6MC4wLFwiSGVpZ2h0XCI6MC4wLFwiQm9yZGVyU3R5bGVcIjp7XCIkaWRcIjpcIjI0OFwiLFwiTGluZUNvbG9yXCI6e1wiJGlkXCI6XCIyNDlcIixcIiR0eXBlXCI6XCJOTFJFLkNvbW1vbi5Eb20uU29saWRDb2xvckJydXNoLCBOTFJFLkNvbW1vblwiLFwiQ29sb3JcIjp7XCIkaWRcIjpcIjI1MFwiLFwiQVwiOjI1NSxcIlJcIjoyNTUsXCJHXCI6MCxcIkJcIjowfX0sXCJMaW5lV2VpZ2h0XCI6MC4wLFwiTGluZVR5cGVcIjowfX0sXCJDdXN0b21Td2ltbGFuZU1pbGVzdG9uZVN0eWxlTGlzdFwiOltdLFwiQ3VzdG9tU3dpbWxhbmVUYXNrU3R5bGVMaXN0XCI6W10sXCJJc1Zpc2libGVcIjp0cnVlfSxcIkN1c3RvbVN3aW1sYW5lQWN0aXZpdGllc1N0eWxlTGlzdFwiOltdLFwiSXNWaXNpYmxlXCI6dHJ1ZSxcIlNwYWNpbmdcIjoyfSxcIkN1c3RvbU1pbGVzdG9uZVN0eWxlTGlzdFwiOlt7XCIkaWRcIjpcIjI1MVwiLFwiU2hhcGVcIjo0LFwiQ29ubmVjdG9yTWFyZ2luXCI6e1wiJGlkXCI6XCIyNTJcIixcIlRvcFwiOjAuMCxcIkxlZnRcIjoyLjAsXCJSaWdodFwiOjIuMCxcIkJvdHRvbVwiOjAuMH0sXCJDb25uZWN0b3JTdHlsZVwiOntcIiRpZFwiOlwiMjUzXCIsXCJMaW5lQ29sb3JcIjp7XCIkaWRcIjpcIjI1NFwiLFwiJHR5cGVcIjpcIk5MUkUuQ29tbW9uLkRvbS5Tb2xpZENvbG9yQnJ1c2gsIE5MUkUuQ29tbW9uXCIsXCJDb2xvclwiOntcIiRpZFwiOlwiMjU1XCIsXCJBXCI6MTI3LFwiUlwiOjc5LFwiR1wiOjEyOSxcIkJcIjoxODl9fSxcIkxpbmVXZWlnaHRcIjoxLjAsXCJMaW5lVHlwZVwiOjB9LFwiSXNCZWxvd1RpbWViYW5kXCI6ZmFsc2UsXCJIaWRlRGF0ZVwiOmZhbHNlLFwiU2hhcGVTaXplXCI6MSxcIlNwYWNpbmdcIjowLjAsXCJQYWRkaW5nXCI6e1wiJGlkXCI6XCIyNTZcIixcIlRvcFwiOjUuMCxcIkxlZnRcIjozLjAsXCJSaWdodFwiOjAuMCxcIkJvdHRvbVwiOjIuMH0sXCJQb3NpdGlvblwiOntcIiRpZFwiOlwiMjU3XCIsXCJSYXRpb1wiOjAuMCxcIklzQ3VzdG9tXCI6ZmFsc2V9LFwiUG9zaXRpb25PblRhc2tcIjowLFwiU2hhcGVTdHlsZVwiOntcIiRpZFwiOlwiMjU4XCIsXCJNYXJnaW5cIjp7XCIkaWRcIjpcIjI1OVwiLFwiVG9wXCI6MC4wLFwiTGVmdFwiOjAuMCxcIlJpZ2h0XCI6MC4wLFwiQm90dG9tXCI6MC4wfSxcIlBhZGRpbmdcIjp7XCIkaWRcIjpcIjI2MFwiLFwiVG9wXCI6MC4wLFwiTGVmdFwiOjAuMCxcIlJpZ2h0XCI6MC4wLFwiQm90dG9tXCI6MC4wfSxcIkJhY2tncm91bmRcIjp7XCIkaWRcIjpcIjI2MVwiLFwiQ29sb3JcIjp7XCIkaWRcIjpcIjI2MlwiLFwiQVwiOjI1NSxcIlJcIjoxMjgsXCJHXCI6MTQxLFwiQlwiOjE2OX19LFwiSXNWaXNpYmxlXCI6dHJ1ZSxcIldpZHRoXCI6MTMuMCxcIkhlaWdodFwiOjEzLjAsXCJCb3JkZXJTdHlsZVwiOntcIiRpZFwiOlwiMjYzXCIsXCJMaW5lQ29sb3JcIjp7XCIkcmVmXCI6XCI5N1wifSxcIkxpbmVXZWlnaHRcIjowLjAsXCJMaW5lVHlwZVwiOjB9fSxcIlRpdGxlU3R5bGVcIjp7XCIkaWRcIjpcIjI2NFwiLFwiRm9udFNldHRpbmdzXCI6e1wiJGlkXCI6XCIyNjVcIixcIkZvbnRTaXplXCI6MTAsXCJGb250TmFtZVwiOlwiQ2FsaWJyaVwiLFwiSXNCb2xkXCI6dHJ1ZSxcIklzSXRhbGljXCI6ZmFsc2UsXCJJc1VuZGVybGluZWRcIjpmYWxzZX0sXCJBdXRvU2l6ZVwiOjAsXCJGb3JlZ3JvdW5kXCI6e1wiJGlkXCI6XCIyNjZcIixcIkNvbG9yXCI6e1wiJGlkXCI6XCIyNjd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MjY4XCIsXCJUb3BcIjowLjAsXCJMZWZ0XCI6MC4wLFwiUmlnaHRcIjowLjAsXCJCb3R0b21cIjowLjB9LFwiUGFkZGluZ1wiOntcIiRpZFwiOlwiMjY5XCIsXCJUb3BcIjowLjAsXCJMZWZ0XCI6MC4wLFwiUmlnaHRcIjowLjAsXCJCb3R0b21cIjowLjB9LFwiQmFja2dyb3VuZFwiOntcIiRyZWZcIjpcIjEwNVwifSxcIklzVmlzaWJsZVwiOnRydWUsXCJXaWR0aFwiOjAuMCxcIkhlaWdodFwiOjAuMCxcIkJvcmRlclN0eWxlXCI6e1wiJGlkXCI6XCIyNzBcIixcIkxpbmVDb2xvclwiOm51bGwsXCJMaW5lV2VpZ2h0XCI6MC4wLFwiTGluZVR5cGVcIjowfX0sXCJEYXRlU3R5bGVcIjp7XCIkaWRcIjpcIjI3MVwiLFwiRm9udFNldHRpbmdzXCI6e1wiJGlkXCI6XCIyNzJcIixcIkZvbnRTaXplXCI6OSxcIkZvbnROYW1lXCI6XCJDYWxpYnJpXCIsXCJJc0JvbGRcIjpmYWxzZSxcIklzSXRhbGljXCI6ZmFsc2UsXCJJc1VuZGVybGluZWRcIjpmYWxzZX0sXCJBdXRvU2l6ZVwiOjAsXCJGb3JlZ3JvdW5kXCI6e1wiJGlkXCI6XCIyNzNcIixcIkNvbG9yXCI6e1wiJGlkXCI6XCIyNzR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3NVwiLFwiVG9wXCI6MC4wLFwiTGVmdFwiOjAuMCxcIlJpZ2h0XCI6MC4wLFwiQm90dG9tXCI6MC4wfSxcIlBhZGRpbmdcIjp7XCIkaWRcIjpcIjI3NlwiLFwiVG9wXCI6MC4wLFwiTGVmdFwiOjAuMCxcIlJpZ2h0XCI6MC4wLFwiQm90dG9tXCI6MC4wfSxcIkJhY2tncm91bmRcIjp7XCIkcmVmXCI6XCIxMTJcIn0sXCJJc1Zpc2libGVcIjp0cnVlLFwiV2lkdGhcIjowLjAsXCJIZWlnaHRcIjowLjAsXCJCb3JkZXJTdHlsZVwiOntcIiRpZFwiOlwiMjc3XCIsXCJMaW5lQ29sb3JcIjpudWxsLFwiTGluZVdlaWdodFwiOjAuMCxcIkxpbmVUeXBlXCI6MH19LFwiRGF0ZUZvcm1hdFwiOntcIiRpZFwiOlwiMjc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I3OVwiLFwiU2hhcGVcIjoxMyxcIkNvbm5lY3Rvck1hcmdpblwiOntcIiRpZFwiOlwiMjgwXCIsXCJUb3BcIjowLjAsXCJMZWZ0XCI6Mi4wLFwiUmlnaHRcIjoyLjAsXCJCb3R0b21cIjowLjB9LFwiQ29ubmVjdG9yU3R5bGVcIjp7XCIkaWRcIjpcIjI4MVwiLFwiTGluZUNvbG9yXCI6e1wiJGlkXCI6XCIyODJcIixcIiR0eXBlXCI6XCJOTFJFLkNvbW1vbi5Eb20uU29saWRDb2xvckJydXNoLCBOTFJFLkNvbW1vblwiLFwiQ29sb3JcIjp7XCIkaWRcIjpcIjI4M1wiLFwiQVwiOjEyNyxcIlJcIjo3OSxcIkdcIjoxMjksXCJCXCI6MTg5fX0sXCJMaW5lV2VpZ2h0XCI6MS4wLFwiTGluZVR5cGVcIjowfSxcIklzQmVsb3dUaW1lYmFuZFwiOnRydWUsXCJIaWRlRGF0ZVwiOmZhbHNlLFwiU2hhcGVTaXplXCI6MSxcIlNwYWNpbmdcIjowLjAsXCJQYWRkaW5nXCI6e1wiJGlkXCI6XCIyODRcIixcIlRvcFwiOjUuMCxcIkxlZnRcIjozLjAsXCJSaWdodFwiOjAuMCxcIkJvdHRvbVwiOjIuMH0sXCJQb3NpdGlvblwiOntcIiRpZFwiOlwiMjg1XCIsXCJSYXRpb1wiOjAuMCxcIklzQ3VzdG9tXCI6ZmFsc2V9LFwiUG9zaXRpb25PblRhc2tcIjowLFwiU2hhcGVTdHlsZVwiOntcIiRpZFwiOlwiMjg2XCI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I1NSxcIlJcIjoxNzgsXCJHXCI6MTQsXCJCXCI6MTh9fSxcIklzVmlzaWJsZVwiOnRydWUsXCJXaWR0aFwiOjEzLjAsXCJIZWlnaHRcIjoxMy4wLFwiQm9yZGVyU3R5bGVcIjp7XCIkaWRcIjpcIjI5MVwiLFwiTGluZUNvbG9yXCI6e1wiJHJlZlwiOlwiOTdcIn0sXCJMaW5lV2VpZ2h0XCI6MC4wLFwiTGluZVR5cGVcIjowfX0sXCJUaXRsZVN0eWxlXCI6e1wiJGlkXCI6XCIyOTJcIixcIkZvbnRTZXR0aW5nc1wiOntcIiRpZFwiOlwiMjkzXCIsXCJGb250U2l6ZVwiOjEwLFwiRm9udE5hbWVcIjpcIkNhbGlicmlcIixcIklzQm9sZFwiOnRydWUsXCJJc0l0YWxpY1wiOmZhbHNlLFwiSXNVbmRlcmxpbmVkXCI6ZmFsc2V9LFwiQXV0b1NpemVcIjowLFwiRm9yZWdyb3VuZFwiOntcIiRpZFwiOlwiMjk0XCIsXCJDb2xvclwiOntcIiRpZFwiOlwiMjk1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I5NlwiLFwiVG9wXCI6MC4wLFwiTGVmdFwiOjAuMCxcIlJpZ2h0XCI6MC4wLFwiQm90dG9tXCI6MC4wfSxcIlBhZGRpbmdcIjp7XCIkaWRcIjpcIjI5N1wiLFwiVG9wXCI6MC4wLFwiTGVmdFwiOjAuMCxcIlJpZ2h0XCI6MC4wLFwiQm90dG9tXCI6MC4wfSxcIkJhY2tncm91bmRcIjp7XCIkcmVmXCI6XCIxMDVcIn0sXCJJc1Zpc2libGVcIjp0cnVlLFwiV2lkdGhcIjowLjAsXCJIZWlnaHRcIjowLjAsXCJCb3JkZXJTdHlsZVwiOntcIiRpZFwiOlwiMjk4XCIsXCJMaW5lQ29sb3JcIjpudWxsLFwiTGluZVdlaWdodFwiOjAuMCxcIkxpbmVUeXBlXCI6MH19LFwiRGF0ZVN0eWxlXCI6e1wiJGlkXCI6XCIyOTlcIixcIkZvbnRTZXR0aW5nc1wiOntcIiRpZFwiOlwiMzAwXCIsXCJGb250U2l6ZVwiOjksXCJGb250TmFtZVwiOlwiQ2FsaWJyaVwiLFwiSXNCb2xkXCI6ZmFsc2UsXCJJc0l0YWxpY1wiOmZhbHNlLFwiSXNVbmRlcmxpbmVkXCI6ZmFsc2V9LFwiQXV0b1NpemVcIjowLFwiRm9yZWdyb3VuZFwiOntcIiRpZFwiOlwiMzAxXCIsXCJDb2xvclwiOntcIiRpZFwiOlwiMzAy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zMDNcIixcIlRvcFwiOjAuMCxcIkxlZnRcIjowLjAsXCJSaWdodFwiOjAuMCxcIkJvdHRvbVwiOjAuMH0sXCJQYWRkaW5nXCI6e1wiJGlkXCI6XCIzMDRcIixcIlRvcFwiOjAuMCxcIkxlZnRcIjowLjAsXCJSaWdodFwiOjAuMCxcIkJvdHRvbVwiOjAuMH0sXCJCYWNrZ3JvdW5kXCI6e1wiJHJlZlwiOlwiMTEyXCJ9LFwiSXNWaXNpYmxlXCI6dHJ1ZSxcIldpZHRoXCI6MC4wLFwiSGVpZ2h0XCI6MC4wLFwiQm9yZGVyU3R5bGVcIjp7XCIkaWRcIjpcIjMwNVwiLFwiTGluZUNvbG9yXCI6bnVsbCxcIkxpbmVXZWlnaHRcIjowLjAsXCJMaW5lVHlwZVwiOjB9fSxcIkRhdGVGb3JtYXRcIjp7XCIkaWRcIjpcIjMwN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MDdcIixcIlNoYXBlXCI6NCxcIkNvbm5lY3Rvck1hcmdpblwiOntcIiRpZFwiOlwiMzA4XCIsXCJUb3BcIjowLjAsXCJMZWZ0XCI6Mi4wLFwiUmlnaHRcIjoyLjAsXCJCb3R0b21cIjowLjB9LFwiQ29ubmVjdG9yU3R5bGVcIjp7XCIkaWRcIjpcIjMwOVwiLFwiTGluZUNvbG9yXCI6e1wiJGlkXCI6XCIzMTBcIixcIiR0eXBlXCI6XCJOTFJFLkNvbW1vbi5Eb20uU29saWRDb2xvckJydXNoLCBOTFJFLkNvbW1vblwiLFwiQ29sb3JcIjp7XCIkaWRcIjpcIjMxMVwiLFwiQVwiOjEyNyxcIlJcIjo3OSxcIkdcIjoxMjksXCJCXCI6MTg5fX0sXCJMaW5lV2VpZ2h0XCI6MS4wLFwiTGluZVR5cGVcIjowfSxcIklzQmVsb3dUaW1lYmFuZFwiOmZhbHNlLFwiSGlkZURhdGVcIjpmYWxzZSxcIlNoYXBlU2l6ZVwiOjEsXCJTcGFjaW5nXCI6MC4wLFwiUGFkZGluZ1wiOntcIiRpZFwiOlwiMzEyXCIsXCJUb3BcIjo1LjAsXCJMZWZ0XCI6My4wLFwiUmlnaHRcIjowLjAsXCJCb3R0b21cIjoyLjB9LFwiUG9zaXRpb25cIjp7XCIkaWRcIjpcIjMxM1wiLFwiUmF0aW9cIjowLjAsXCJJc0N1c3RvbVwiOmZhbHNlfSxcIlBvc2l0aW9uT25UYXNrXCI6MCxcIlNoYXBlU3R5bGVcIjp7XCIkaWRcIjpcIjMxNFwiLFwiTWFyZ2luXCI6e1wiJGlkXCI6XCIzMTVcIixcIlRvcFwiOjAuMCxcIkxlZnRcIjowLjAsXCJSaWdodFwiOjAuMCxcIkJvdHRvbVwiOjAuMH0sXCJQYWRkaW5nXCI6e1wiJGlkXCI6XCIzMTZcIixcIlRvcFwiOjAuMCxcIkxlZnRcIjowLjAsXCJSaWdodFwiOjAuMCxcIkJvdHRvbVwiOjAuMH0sXCJCYWNrZ3JvdW5kXCI6e1wiJGlkXCI6XCIzMTdcIixcIkNvbG9yXCI6e1wiJGlkXCI6XCIzMThcIixcIkFcIjoyNTUsXCJSXCI6MTI4LFwiR1wiOjE0MSxcIkJcIjoxNjl9fSxcIklzVmlzaWJsZVwiOnRydWUsXCJXaWR0aFwiOjEzLjAsXCJIZWlnaHRcIjoxMy4wLFwiQm9yZGVyU3R5bGVcIjp7XCIkaWRcIjpcIjMxOVwiLFwiTGluZUNvbG9yXCI6e1wiJHJlZlwiOlwiOTdcIn0sXCJMaW5lV2VpZ2h0XCI6MC4wLFwiTGluZVR5cGVcIjowfX0sXCJUaXRsZVN0eWxlXCI6e1wiJGlkXCI6XCIzMjBcIixcIkZvbnRTZXR0aW5nc1wiOntcIiRpZFwiOlwiMzIxXCIsXCJGb250U2l6ZVwiOjEwLFwiRm9udE5hbWVcIjpcIkNhbGlicmlcIixcIklzQm9sZFwiOnRydWUsXCJJc0l0YWxpY1wiOmZhbHNlLFwiSXNVbmRlcmxpbmVkXCI6ZmFsc2V9LFwiQXV0b1NpemVcIjowLFwiRm9yZWdyb3VuZFwiOntcIiRpZFwiOlwiMzIyXCIsXCJDb2xvclwiOntcIiRpZFwiOlwiMzIz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MyNFwiLFwiVG9wXCI6MC4wLFwiTGVmdFwiOjAuMCxcIlJpZ2h0XCI6MC4wLFwiQm90dG9tXCI6MC4wfSxcIlBhZGRpbmdcIjp7XCIkaWRcIjpcIjMyNVwiLFwiVG9wXCI6MC4wLFwiTGVmdFwiOjAuMCxcIlJpZ2h0XCI6MC4wLFwiQm90dG9tXCI6MC4wfSxcIkJhY2tncm91bmRcIjp7XCIkcmVmXCI6XCIxMDVcIn0sXCJJc1Zpc2libGVcIjp0cnVlLFwiV2lkdGhcIjowLjAsXCJIZWlnaHRcIjowLjAsXCJCb3JkZXJTdHlsZVwiOntcIiRpZFwiOlwiMzI2XCIsXCJMaW5lQ29sb3JcIjpudWxsLFwiTGluZVdlaWdodFwiOjAuMCxcIkxpbmVUeXBlXCI6MH19LFwiRGF0ZVN0eWxlXCI6e1wiJGlkXCI6XCIzMjdcIixcIkZvbnRTZXR0aW5nc1wiOntcIiRpZFwiOlwiMzI4XCIsXCJGb250U2l6ZVwiOjksXCJGb250TmFtZVwiOlwiQ2FsaWJyaVwiLFwiSXNCb2xkXCI6ZmFsc2UsXCJJc0l0YWxpY1wiOmZhbHNlLFwiSXNVbmRlcmxpbmVkXCI6ZmFsc2V9LFwiQXV0b1NpemVcIjowLFwiRm9yZWdyb3VuZFwiOntcIiRpZFwiOlwiMzI5XCIsXCJDb2xvclwiOntcIiRpZFwiOlwiMzMw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zMzFcIixcIlRvcFwiOjAuMCxcIkxlZnRcIjowLjAsXCJSaWdodFwiOjAuMCxcIkJvdHRvbVwiOjAuMH0sXCJQYWRkaW5nXCI6e1wiJGlkXCI6XCIzMzJcIixcIlRvcFwiOjAuMCxcIkxlZnRcIjowLjAsXCJSaWdodFwiOjAuMCxcIkJvdHRvbVwiOjAuMH0sXCJCYWNrZ3JvdW5kXCI6e1wiJHJlZlwiOlwiMTEyXCJ9LFwiSXNWaXNpYmxlXCI6dHJ1ZSxcIldpZHRoXCI6MC4wLFwiSGVpZ2h0XCI6MC4wLFwiQm9yZGVyU3R5bGVcIjp7XCIkaWRcIjpcIjMzM1wiLFwiTGluZUNvbG9yXCI6bnVsbCxcIkxpbmVXZWlnaHRcIjowLjAsXCJMaW5lVHlwZVwiOjB9fSxcIkRhdGVGb3JtYXRcIjp7XCIkaWRcIjpcIjMzN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MzVcIixcIlNoYXBlXCI6NCxcIkNvbm5lY3Rvck1hcmdpblwiOntcIiRpZFwiOlwiMzM2XCIsXCJUb3BcIjowLjAsXCJMZWZ0XCI6Mi4wLFwiUmlnaHRcIjoyLjAsXCJCb3R0b21cIjowLjB9LFwiQ29ubmVjdG9yU3R5bGVcIjp7XCIkaWRcIjpcIjMzN1wiLFwiTGluZUNvbG9yXCI6e1wiJGlkXCI6XCIzMzhcIixcIiR0eXBlXCI6XCJOTFJFLkNvbW1vbi5Eb20uU29saWRDb2xvckJydXNoLCBOTFJFLkNvbW1vblwiLFwiQ29sb3JcIjp7XCIkaWRcIjpcIjMzOVwiLFwiQVwiOjEyNyxcIlJcIjo3OSxcIkdcIjoxMjksXCJCXCI6MTg5fX0sXCJMaW5lV2VpZ2h0XCI6MS4wLFwiTGluZVR5cGVcIjowfSxcIklzQmVsb3dUaW1lYmFuZFwiOnRydWUsXCJIaWRlRGF0ZVwiOmZhbHNlLFwiU2hhcGVTaXplXCI6MSxcIlNwYWNpbmdcIjowLjAsXCJQYWRkaW5nXCI6e1wiJGlkXCI6XCIzNDBcIixcIlRvcFwiOjUuMCxcIkxlZnRcIjozLjAsXCJSaWdodFwiOjAuMCxcIkJvdHRvbVwiOjIuMH0sXCJQb3NpdGlvblwiOntcIiRpZFwiOlwiMzQxXCIsXCJSYXRpb1wiOjAuMCxcIklzQ3VzdG9tXCI6ZmFsc2V9LFwiUG9zaXRpb25PblRhc2tcIjowLFwiU2hhcGVTdHlsZVwiOntcIiRpZFwiOlwiMzQyXCIsXCJNYXJnaW5cIjp7XCIkaWRcIjpcIjM0M1wiLFwiVG9wXCI6MC4wLFwiTGVmdFwiOjAuMCxcIlJpZ2h0XCI6MC4wLFwiQm90dG9tXCI6MC4wfSxcIlBhZGRpbmdcIjp7XCIkaWRcIjpcIjM0NFwiLFwiVG9wXCI6MC4wLFwiTGVmdFwiOjAuMCxcIlJpZ2h0XCI6MC4wLFwiQm90dG9tXCI6MC4wfSxcIkJhY2tncm91bmRcIjp7XCIkaWRcIjpcIjM0NVwiLFwiQ29sb3JcIjp7XCIkaWRcIjpcIjM0NlwiLFwiQVwiOjI1NSxcIlJcIjoxMjgsXCJHXCI6MTQxLFwiQlwiOjE2OX19LFwiSXNWaXNpYmxlXCI6dHJ1ZSxcIldpZHRoXCI6MTMuMCxcIkhlaWdodFwiOjEzLjAsXCJCb3JkZXJTdHlsZVwiOntcIiRpZFwiOlwiMzQ3XCIsXCJMaW5lQ29sb3JcIjp7XCIkcmVmXCI6XCI5N1wifSxcIkxpbmVXZWlnaHRcIjowLjAsXCJMaW5lVHlwZVwiOjB9fSxcIlRpdGxlU3R5bGVcIjp7XCIkaWRcIjpcIjM0OFwiLFwiRm9udFNldHRpbmdzXCI6e1wiJGlkXCI6XCIzNDlcIixcIkZvbnRTaXplXCI6MTAsXCJGb250TmFtZVwiOlwiQ2FsaWJyaVwiLFwiSXNCb2xkXCI6dHJ1ZSxcIklzSXRhbGljXCI6ZmFsc2UsXCJJc1VuZGVybGluZWRcIjpmYWxzZX0sXCJBdXRvU2l6ZVwiOjAsXCJGb3JlZ3JvdW5kXCI6e1wiJGlkXCI6XCIzNTBcIixcIkNvbG9yXCI6e1wiJGlkXCI6XCIzNTF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MzUyXCIsXCJUb3BcIjowLjAsXCJMZWZ0XCI6MC4wLFwiUmlnaHRcIjowLjAsXCJCb3R0b21cIjowLjB9LFwiUGFkZGluZ1wiOntcIiRpZFwiOlwiMzUzXCIsXCJUb3BcIjowLjAsXCJMZWZ0XCI6MC4wLFwiUmlnaHRcIjowLjAsXCJCb3R0b21cIjowLjB9LFwiQmFja2dyb3VuZFwiOntcIiRyZWZcIjpcIjEwNVwifSxcIklzVmlzaWJsZVwiOnRydWUsXCJXaWR0aFwiOjAuMCxcIkhlaWdodFwiOjAuMCxcIkJvcmRlclN0eWxlXCI6e1wiJGlkXCI6XCIzNTRcIixcIkxpbmVDb2xvclwiOm51bGwsXCJMaW5lV2VpZ2h0XCI6MC4wLFwiTGluZVR5cGVcIjowfX0sXCJEYXRlU3R5bGVcIjp7XCIkaWRcIjpcIjM1NVwiLFwiRm9udFNldHRpbmdzXCI6e1wiJGlkXCI6XCIzNTZcIixcIkZvbnRTaXplXCI6OSxcIkZvbnROYW1lXCI6XCJDYWxpYnJpXCIsXCJJc0JvbGRcIjpmYWxzZSxcIklzSXRhbGljXCI6ZmFsc2UsXCJJc1VuZGVybGluZWRcIjpmYWxzZX0sXCJBdXRvU2l6ZVwiOjAsXCJGb3JlZ3JvdW5kXCI6e1wiJGlkXCI6XCIzNTdcIixcIkNvbG9yXCI6e1wiJGlkXCI6XCIzNTh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M1OVwiLFwiVG9wXCI6MC4wLFwiTGVmdFwiOjAuMCxcIlJpZ2h0XCI6MC4wLFwiQm90dG9tXCI6MC4wfSxcIlBhZGRpbmdcIjp7XCIkaWRcIjpcIjM2MFwiLFwiVG9wXCI6MC4wLFwiTGVmdFwiOjAuMCxcIlJpZ2h0XCI6MC4wLFwiQm90dG9tXCI6MC4wfSxcIkJhY2tncm91bmRcIjp7XCIkcmVmXCI6XCIxMTJcIn0sXCJJc1Zpc2libGVcIjp0cnVlLFwiV2lkdGhcIjowLjAsXCJIZWlnaHRcIjowLjAsXCJCb3JkZXJTdHlsZVwiOntcIiRpZFwiOlwiMzYxXCIsXCJMaW5lQ29sb3JcIjpudWxsLFwiTGluZVdlaWdodFwiOjAuMCxcIkxpbmVUeXBlXCI6MH19LFwiRGF0ZUZvcm1hdFwiOntcIiRpZFwiOlwiMzY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2M1wiLFwiU2hhcGVcIjo0LFwiQ29ubmVjdG9yTWFyZ2luXCI6e1wiJGlkXCI6XCIzNjRcIixcIlRvcFwiOjAuMCxcIkxlZnRcIjoyLjAsXCJSaWdodFwiOjIuMCxcIkJvdHRvbVwiOjAuMH0sXCJDb25uZWN0b3JTdHlsZVwiOntcIiRpZFwiOlwiMzY1XCIsXCJMaW5lQ29sb3JcIjp7XCIkaWRcIjpcIjM2NlwiLFwiJHR5cGVcIjpcIk5MUkUuQ29tbW9uLkRvbS5Tb2xpZENvbG9yQnJ1c2gsIE5MUkUuQ29tbW9uXCIsXCJDb2xvclwiOntcIiRpZFwiOlwiMzY3XCIsXCJBXCI6MTI3LFwiUlwiOjc5LFwiR1wiOjEyOSxcIkJcIjoxODl9fSxcIkxpbmVXZWlnaHRcIjoxLjAsXCJMaW5lVHlwZVwiOjB9LFwiSXNCZWxvd1RpbWViYW5kXCI6ZmFsc2UsXCJIaWRlRGF0ZVwiOmZhbHNlLFwiU2hhcGVTaXplXCI6MSxcIlNwYWNpbmdcIjowLjAsXCJQYWRkaW5nXCI6e1wiJGlkXCI6XCIzNjhcIixcIlRvcFwiOjUuMCxcIkxlZnRcIjozLjAsXCJSaWdodFwiOjAuMCxcIkJvdHRvbVwiOjIuMH0sXCJQb3NpdGlvblwiOntcIiRpZFwiOlwiMzY5XCIsXCJSYXRpb1wiOjAuMCxcIklzQ3VzdG9tXCI6ZmFsc2V9LFwiUG9zaXRpb25PblRhc2tcIjowLFwiU2hhcGVTdHlsZVwiOntcIiRpZFwiOlwiMzcwXCIsXCJNYXJnaW5cIjp7XCIkaWRcIjpcIjM3MVwiLFwiVG9wXCI6MC4wLFwiTGVmdFwiOjAuMCxcIlJpZ2h0XCI6MC4wLFwiQm90dG9tXCI6MC4wfSxcIlBhZGRpbmdcIjp7XCIkaWRcIjpcIjM3MlwiLFwiVG9wXCI6MC4wLFwiTGVmdFwiOjAuMCxcIlJpZ2h0XCI6MC4wLFwiQm90dG9tXCI6MC4wfSxcIkJhY2tncm91bmRcIjp7XCIkaWRcIjpcIjM3M1wiLFwiQ29sb3JcIjp7XCIkaWRcIjpcIjM3NFwiLFwiQVwiOjI1NSxcIlJcIjoxMjgsXCJHXCI6MTQxLFwiQlwiOjE2OX19LFwiSXNWaXNpYmxlXCI6dHJ1ZSxcIldpZHRoXCI6MTMuMCxcIkhlaWdodFwiOjEzLjAsXCJCb3JkZXJTdHlsZVwiOntcIiRpZFwiOlwiMzc1XCIsXCJMaW5lQ29sb3JcIjp7XCIkcmVmXCI6XCI5N1wifSxcIkxpbmVXZWlnaHRcIjowLjAsXCJMaW5lVHlwZVwiOjB9fSxcIlRpdGxlU3R5bGVcIjp7XCIkaWRcIjpcIjM3NlwiLFwiRm9udFNldHRpbmdzXCI6e1wiJGlkXCI6XCIzNzdcIixcIkZvbnRTaXplXCI6MTAsXCJGb250TmFtZVwiOlwiQ2FsaWJyaVwiLFwiSXNCb2xkXCI6dHJ1ZSxcIklzSXRhbGljXCI6ZmFsc2UsXCJJc1VuZGVybGluZWRcIjpmYWxzZX0sXCJBdXRvU2l6ZVwiOjAsXCJGb3JlZ3JvdW5kXCI6e1wiJGlkXCI6XCIzNzhcIixcIkNvbG9yXCI6e1wiJGlkXCI6XCIzNzl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MzgwXCIsXCJUb3BcIjowLjAsXCJMZWZ0XCI6MC4wLFwiUmlnaHRcIjowLjAsXCJCb3R0b21cIjowLjB9LFwiUGFkZGluZ1wiOntcIiRpZFwiOlwiMzgxXCIsXCJUb3BcIjowLjAsXCJMZWZ0XCI6MC4wLFwiUmlnaHRcIjowLjAsXCJCb3R0b21cIjowLjB9LFwiQmFja2dyb3VuZFwiOntcIiRyZWZcIjpcIjEwNVwifSxcIklzVmlzaWJsZVwiOnRydWUsXCJXaWR0aFwiOjAuMCxcIkhlaWdodFwiOjAuMCxcIkJvcmRlclN0eWxlXCI6e1wiJGlkXCI6XCIzODJcIixcIkxpbmVDb2xvclwiOm51bGwsXCJMaW5lV2VpZ2h0XCI6MC4wLFwiTGluZVR5cGVcIjowfX0sXCJEYXRlU3R5bGVcIjp7XCIkaWRcIjpcIjM4M1wiLFwiRm9udFNldHRpbmdzXCI6e1wiJGlkXCI6XCIzODRcIixcIkZvbnRTaXplXCI6OSxcIkZvbnROYW1lXCI6XCJDYWxpYnJpXCIsXCJJc0JvbGRcIjpmYWxzZSxcIklzSXRhbGljXCI6ZmFsc2UsXCJJc1VuZGVybGluZWRcIjpmYWxzZX0sXCJBdXRvU2l6ZVwiOjAsXCJGb3JlZ3JvdW5kXCI6e1wiJGlkXCI6XCIzODVcIixcIkNvbG9yXCI6e1wiJGlkXCI6XCIzODZ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M4N1wiLFwiVG9wXCI6MC4wLFwiTGVmdFwiOjAuMCxcIlJpZ2h0XCI6MC4wLFwiQm90dG9tXCI6MC4wfSxcIlBhZGRpbmdcIjp7XCIkaWRcIjpcIjM4OFwiLFwiVG9wXCI6MC4wLFwiTGVmdFwiOjAuMCxcIlJpZ2h0XCI6MC4wLFwiQm90dG9tXCI6MC4wfSxcIkJhY2tncm91bmRcIjp7XCIkcmVmXCI6XCIxMTJcIn0sXCJJc1Zpc2libGVcIjp0cnVlLFwiV2lkdGhcIjowLjAsXCJIZWlnaHRcIjowLjAsXCJCb3JkZXJTdHlsZVwiOntcIiRpZFwiOlwiMzg5XCIsXCJMaW5lQ29sb3JcIjpudWxsLFwiTGluZVdlaWdodFwiOjAuMCxcIkxpbmVUeXBlXCI6MH19LFwiRGF0ZUZvcm1hdFwiOntcIiRpZFwiOlwiMzkw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5MVwiLFwiU2hhcGVcIjo0LFwiQ29ubmVjdG9yTWFyZ2luXCI6e1wiJGlkXCI6XCIzOTJcIixcIlRvcFwiOjAuMCxcIkxlZnRcIjoyLjAsXCJSaWdodFwiOjIuMCxcIkJvdHRvbVwiOjAuMH0sXCJDb25uZWN0b3JTdHlsZVwiOntcIiRpZFwiOlwiMzkzXCIsXCJMaW5lQ29sb3JcIjp7XCIkaWRcIjpcIjM5NFwiLFwiJHR5cGVcIjpcIk5MUkUuQ29tbW9uLkRvbS5Tb2xpZENvbG9yQnJ1c2gsIE5MUkUuQ29tbW9uXCIsXCJDb2xvclwiOntcIiRpZFwiOlwiMzk1XCIsXCJBXCI6MTI3LFwiUlwiOjc5LFwiR1wiOjEyOSxcIkJcIjoxODl9fSxcIkxpbmVXZWlnaHRcIjoxLjAsXCJMaW5lVHlwZVwiOjB9LFwiSXNCZWxvd1RpbWViYW5kXCI6dHJ1ZSxcIkhpZGVEYXRlXCI6ZmFsc2UsXCJTaGFwZVNpemVcIjoxLFwiU3BhY2luZ1wiOjAuMCxcIlBhZGRpbmdcIjp7XCIkaWRcIjpcIjM5NlwiLFwiVG9wXCI6NS4wLFwiTGVmdFwiOjMuMCxcIlJpZ2h0XCI6MC4wLFwiQm90dG9tXCI6Mi4wfSxcIlBvc2l0aW9uXCI6e1wiJGlkXCI6XCIzOTdcIixcIlJhdGlvXCI6MC4wLFwiSXNDdXN0b21cIjpmYWxzZX0sXCJQb3NpdGlvbk9uVGFza1wiOjAsXCJTaGFw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MjU1LFwiUlwiOjEyOCxcIkdcIjoxNDEsXCJCXCI6MTY5fX0sXCJJc1Zpc2libGVcIjp0cnVlLFwiV2lkdGhcIjoxMy4wLFwiSGVpZ2h0XCI6MTMuMCxcIkJvcmRlclN0eWxlXCI6e1wiJGlkXCI6XCI0MDNcIixcIkxpbmVDb2xvclwiOntcIiRyZWZcIjpcIjk3XCJ9LFwiTGluZVdlaWdodFwiOjAuMCxcIkxpbmVUeXBlXCI6MH19LFwiVGl0bGVTdHlsZVwiOntcIiRpZFwiOlwiNDA0XCIsXCJGb250U2V0dGluZ3NcIjp7XCIkaWRcIjpcIjQwNVwiLFwiRm9udFNpemVcIjoxMCxcIkZvbnROYW1lXCI6XCJDYWxpYnJpXCIsXCJJc0JvbGRcIjp0cnVlLFwiSXNJdGFsaWNcIjpmYWxzZSxcIklzVW5kZXJsaW5lZFwiOmZhbHNlfSxcIkF1dG9TaXplXCI6MCxcIkZvcmVncm91bmRcIjp7XCIkaWRcIjpcIjQwNlwiLFwiQ29sb3JcIjp7XCIkaWRcIjpcIjQwN1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0MDhcIixcIlRvcFwiOjAuMCxcIkxlZnRcIjowLjAsXCJSaWdodFwiOjAuMCxcIkJvdHRvbVwiOjAuMH0sXCJQYWRkaW5nXCI6e1wiJGlkXCI6XCI0MDlcIixcIlRvcFwiOjAuMCxcIkxlZnRcIjowLjAsXCJSaWdodFwiOjAuMCxcIkJvdHRvbVwiOjAuMH0sXCJCYWNrZ3JvdW5kXCI6e1wiJHJlZlwiOlwiMTA1XCJ9LFwiSXNWaXNpYmxlXCI6dHJ1ZSxcIldpZHRoXCI6MC4wLFwiSGVpZ2h0XCI6MC4wLFwiQm9yZGVyU3R5bGVcIjp7XCIkaWRcIjpcIjQxMFwiLFwiTGluZUNvbG9yXCI6bnVsbCxcIkxpbmVXZWlnaHRcIjowLjAsXCJMaW5lVHlwZVwiOjB9fSxcIkRhdGVTdHlsZVwiOntcIiRpZFwiOlwiNDExXCIsXCJGb250U2V0dGluZ3NcIjp7XCIkaWRcIjpcIjQxMlwiLFwiRm9udFNpemVcIjo5LFwiRm9udE5hbWVcIjpcIkNhbGlicmlcIixcIklzQm9sZFwiOmZhbHNlLFwiSXNJdGFsaWNcIjpmYWxzZSxcIklzVW5kZXJsaW5lZFwiOmZhbHNlfSxcIkF1dG9TaXplXCI6MCxcIkZvcmVncm91bmRcIjp7XCIkaWRcIjpcIjQxM1wiLFwiQ29sb3JcIjp7XCIkaWRcIjpcIjQxNF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DE1XCIsXCJUb3BcIjowLjAsXCJMZWZ0XCI6MC4wLFwiUmlnaHRcIjowLjAsXCJCb3R0b21cIjowLjB9LFwiUGFkZGluZ1wiOntcIiRpZFwiOlwiNDE2XCIsXCJUb3BcIjowLjAsXCJMZWZ0XCI6MC4wLFwiUmlnaHRcIjowLjAsXCJCb3R0b21cIjowLjB9LFwiQmFja2dyb3VuZFwiOntcIiRyZWZcIjpcIjExMlwifSxcIklzVmlzaWJsZVwiOnRydWUsXCJXaWR0aFwiOjAuMCxcIkhlaWdodFwiOjAuMCxcIkJvcmRlclN0eWxlXCI6e1wiJGlkXCI6XCI0MTdcIixcIkxpbmVDb2xvclwiOm51bGwsXCJMaW5lV2VpZ2h0XCI6MC4wLFwiTGluZVR5cGVcIjowfX0sXCJEYXRlRm9ybWF0XCI6e1wiJGlkXCI6XCI0MT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E5XCIsXCJTaGFwZVwiOjQsXCJDb25uZWN0b3JNYXJnaW5cIjp7XCIkaWRcIjpcIjQyMFwiLFwiVG9wXCI6MC4wLFwiTGVmdFwiOjIuMCxcIlJpZ2h0XCI6Mi4wLFwiQm90dG9tXCI6MC4wfSxcIkNvbm5lY3RvclN0eWxlXCI6e1wiJGlkXCI6XCI0MjFcIixcIkxpbmVDb2xvclwiOntcIiRpZFwiOlwiNDIyXCIsXCIkdHlwZVwiOlwiTkxSRS5Db21tb24uRG9tLlNvbGlkQ29sb3JCcnVzaCwgTkxSRS5Db21tb25cIixcIkNvbG9yXCI6e1wiJGlkXCI6XCI0MjNcIixcIkFcIjoxMjcsXCJSXCI6NzksXCJHXCI6MTI5LFwiQlwiOjE4OX19LFwiTGluZVdlaWdodFwiOjEuMCxcIkxpbmVUeXBlXCI6MH0sXCJJc0JlbG93VGltZWJhbmRcIjpmYWxzZSxcIkhpZGVEYXRlXCI6ZmFsc2UsXCJTaGFwZVNpemVcIjoxLFwiU3BhY2luZ1wiOjAuMCxcIlBhZGRpbmdcIjp7XCIkaWRcIjpcIjQyNFwiLFwiVG9wXCI6NS4wLFwiTGVmdFwiOjMuMCxcIlJpZ2h0XCI6MC4wLFwiQm90dG9tXCI6Mi4wfSxcIlBvc2l0aW9uXCI6e1wiJGlkXCI6XCI0MjVcIixcIlJhdGlvXCI6MC4wLFwiSXNDdXN0b21cIjpmYWxzZX0sXCJQb3NpdGlvbk9uVGFza1wiOjAsXCJTaGFwZVN0eWxlXCI6e1wiJGlkXCI6XCI0MjZcIixcIk1hcmdpblwiOntcIiRpZFwiOlwiNDI3XCIsXCJUb3BcIjowLjAsXCJMZWZ0XCI6MC4wLFwiUmlnaHRcIjowLjAsXCJCb3R0b21cIjowLjB9LFwiUGFkZGluZ1wiOntcIiRpZFwiOlwiNDI4XCIsXCJUb3BcIjowLjAsXCJMZWZ0XCI6MC4wLFwiUmlnaHRcIjowLjAsXCJCb3R0b21cIjowLjB9LFwiQmFja2dyb3VuZFwiOntcIiRpZFwiOlwiNDI5XCIsXCJDb2xvclwiOntcIiRpZFwiOlwiNDMwXCIsXCJBXCI6MjU1LFwiUlwiOjEyOCxcIkdcIjoxNDEsXCJCXCI6MTY5fX0sXCJJc1Zpc2libGVcIjp0cnVlLFwiV2lkdGhcIjoxMy4wLFwiSGVpZ2h0XCI6MTMuMCxcIkJvcmRlclN0eWxlXCI6e1wiJGlkXCI6XCI0MzFcIixcIkxpbmVDb2xvclwiOntcIiRyZWZcIjpcIjk3XCJ9LFwiTGluZVdlaWdodFwiOjAuMCxcIkxpbmVUeXBlXCI6MH19LFwiVGl0bGVTdHlsZVwiOntcIiRpZFwiOlwiNDMyXCIsXCJGb250U2V0dGluZ3NcIjp7XCIkaWRcIjpcIjQzM1wiLFwiRm9udFNpemVcIjoxMCxcIkZvbnROYW1lXCI6XCJDYWxpYnJpXCIsXCJJc0JvbGRcIjp0cnVlLFwiSXNJdGFsaWNcIjpmYWxzZSxcIklzVW5kZXJsaW5lZFwiOmZhbHNlfSxcIkF1dG9TaXplXCI6MCxcIkZvcmVncm91bmRcIjp7XCIkaWRcIjpcIjQzNFwiLFwiQ29sb3JcIjp7XCIkaWRcIjpcIjQzNV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0MzZcIixcIlRvcFwiOjAuMCxcIkxlZnRcIjowLjAsXCJSaWdodFwiOjAuMCxcIkJvdHRvbVwiOjAuMH0sXCJQYWRkaW5nXCI6e1wiJGlkXCI6XCI0MzdcIixcIlRvcFwiOjAuMCxcIkxlZnRcIjowLjAsXCJSaWdodFwiOjAuMCxcIkJvdHRvbVwiOjAuMH0sXCJCYWNrZ3JvdW5kXCI6e1wiJHJlZlwiOlwiMTA1XCJ9LFwiSXNWaXNpYmxlXCI6dHJ1ZSxcIldpZHRoXCI6MC4wLFwiSGVpZ2h0XCI6MC4wLFwiQm9yZGVyU3R5bGVcIjp7XCIkaWRcIjpcIjQzOFwiLFwiTGluZUNvbG9yXCI6bnVsbCxcIkxpbmVXZWlnaHRcIjowLjAsXCJMaW5lVHlwZVwiOjB9fSxcIkRhdGVTdHlsZVwiOntcIiRpZFwiOlwiNDM5XCIsXCJGb250U2V0dGluZ3NcIjp7XCIkaWRcIjpcIjQ0MFwiLFwiRm9udFNpemVcIjo5LFwiRm9udE5hbWVcIjpcIkNhbGlicmlcIixcIklzQm9sZFwiOmZhbHNlLFwiSXNJdGFsaWNcIjpmYWxzZSxcIklzVW5kZXJsaW5lZFwiOmZhbHNlfSxcIkF1dG9TaXplXCI6MCxcIkZvcmVncm91bmRcIjp7XCIkaWRcIjpcIjQ0MVwiLFwiQ29sb3JcIjp7XCIkaWRcIjpcIjQ0Ml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DQzXCIsXCJUb3BcIjowLjAsXCJMZWZ0XCI6MC4wLFwiUmlnaHRcIjowLjAsXCJCb3R0b21cIjowLjB9LFwiUGFkZGluZ1wiOntcIiRpZFwiOlwiNDQ0XCIsXCJUb3BcIjowLjAsXCJMZWZ0XCI6MC4wLFwiUmlnaHRcIjowLjAsXCJCb3R0b21cIjowLjB9LFwiQmFja2dyb3VuZFwiOntcIiRyZWZcIjpcIjExMlwifSxcIklzVmlzaWJsZVwiOnRydWUsXCJXaWR0aFwiOjAuMCxcIkhlaWdodFwiOjAuMCxcIkJvcmRlclN0eWxlXCI6e1wiJGlkXCI6XCI0NDVcIixcIkxpbmVDb2xvclwiOm51bGwsXCJMaW5lV2VpZ2h0XCI6MC4wLFwiTGluZVR5cGVcIjowfX0sXCJEYXRlRm9ybWF0XCI6e1wiJGlkXCI6XCI0NDZ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Q3XCIsXCJTaGFwZVwiOjQsXCJDb25uZWN0b3JNYXJnaW5cIjp7XCIkaWRcIjpcIjQ0OFwiLFwiVG9wXCI6MC4wLFwiTGVmdFwiOjIuMCxcIlJpZ2h0XCI6Mi4wLFwiQm90dG9tXCI6MC4wfSxcIkNvbm5lY3RvclN0eWxlXCI6e1wiJGlkXCI6XCI0NDlcIixcIkxpbmVDb2xvclwiOntcIiRpZFwiOlwiNDUwXCIsXCIkdHlwZVwiOlwiTkxSRS5Db21tb24uRG9tLlNvbGlkQ29sb3JCcnVzaCwgTkxSRS5Db21tb25cIixcIkNvbG9yXCI6e1wiJGlkXCI6XCI0NTFcIixcIkFcIjoxMjcsXCJSXCI6NzksXCJHXCI6MTI5LFwiQlwiOjE4OX19LFwiTGluZVdlaWdodFwiOjEuMCxcIkxpbmVUeXBlXCI6MH0sXCJJc0JlbG93VGltZWJhbmRcIjp0cnVlLFwiSGlkZURhdGVcIjpmYWxzZSxcIlNoYXBlU2l6ZVwiOjEsXCJTcGFjaW5nXCI6MC4wLFwiUGFkZGluZ1wiOntcIiRpZFwiOlwiNDUyXCIsXCJUb3BcIjo1LjAsXCJMZWZ0XCI6My4wLFwiUmlnaHRcIjowLjAsXCJCb3R0b21cIjoyLjB9LFwiUG9zaXRpb25cIjp7XCIkaWRcIjpcIjQ1M1wiLFwiUmF0aW9cIjowLjAsXCJJc0N1c3RvbVwiOmZhbHNlfSxcIlBvc2l0aW9uT25UYXNrXCI6MCxcIlNoYXBlU3R5bGVcIjp7XCIkaWRcIjpcIjQ1NFwiLFwiTWFyZ2luXCI6e1wiJGlkXCI6XCI0NTVcIixcIlRvcFwiOjAuMCxcIkxlZnRcIjowLjAsXCJSaWdodFwiOjAuMCxcIkJvdHRvbVwiOjAuMH0sXCJQYWRkaW5nXCI6e1wiJGlkXCI6XCI0NTZcIixcIlRvcFwiOjAuMCxcIkxlZnRcIjowLjAsXCJSaWdodFwiOjAuMCxcIkJvdHRvbVwiOjAuMH0sXCJCYWNrZ3JvdW5kXCI6e1wiJGlkXCI6XCI0NTdcIixcIkNvbG9yXCI6e1wiJGlkXCI6XCI0NThcIixcIkFcIjoyNTUsXCJSXCI6MTI4LFwiR1wiOjE0MSxcIkJcIjoxNjl9fSxcIklzVmlzaWJsZVwiOnRydWUsXCJXaWR0aFwiOjEzLjAsXCJIZWlnaHRcIjoxMy4wLFwiQm9yZGVyU3R5bGVcIjp7XCIkaWRcIjpcIjQ1OVwiLFwiTGluZUNvbG9yXCI6e1wiJHJlZlwiOlwiOTdcIn0sXCJMaW5lV2VpZ2h0XCI6MC4wLFwiTGluZVR5cGVcIjowfX0sXCJUaXRsZVN0eWxlXCI6e1wiJGlkXCI6XCI0NjBcIixcIkZvbnRTZXR0aW5nc1wiOntcIiRpZFwiOlwiNDYxXCIsXCJGb250U2l6ZVwiOjEwLFwiRm9udE5hbWVcIjpcIkNhbGlicmlcIixcIklzQm9sZFwiOnRydWUsXCJJc0l0YWxpY1wiOmZhbHNlLFwiSXNVbmRlcmxpbmVkXCI6ZmFsc2V9LFwiQXV0b1NpemVcIjowLFwiRm9yZWdyb3VuZFwiOntcIiRpZFwiOlwiNDYyXCIsXCJDb2xvclwiOntcIiRpZFwiOlwiNDYz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Q2NFwiLFwiVG9wXCI6MC4wLFwiTGVmdFwiOjAuMCxcIlJpZ2h0XCI6MC4wLFwiQm90dG9tXCI6MC4wfSxcIlBhZGRpbmdcIjp7XCIkaWRcIjpcIjQ2NVwiLFwiVG9wXCI6MC4wLFwiTGVmdFwiOjAuMCxcIlJpZ2h0XCI6MC4wLFwiQm90dG9tXCI6MC4wfSxcIkJhY2tncm91bmRcIjp7XCIkcmVmXCI6XCIxMDVcIn0sXCJJc1Zpc2libGVcIjp0cnVlLFwiV2lkdGhcIjowLjAsXCJIZWlnaHRcIjowLjAsXCJCb3JkZXJTdHlsZVwiOntcIiRpZFwiOlwiNDY2XCIsXCJMaW5lQ29sb3JcIjpudWxsLFwiTGluZVdlaWdodFwiOjAuMCxcIkxpbmVUeXBlXCI6MH19LFwiRGF0ZVN0eWxlXCI6e1wiJGlkXCI6XCI0NjdcIixcIkZvbnRTZXR0aW5nc1wiOntcIiRpZFwiOlwiNDY4XCIsXCJGb250U2l6ZVwiOjksXCJGb250TmFtZVwiOlwiQ2FsaWJyaVwiLFwiSXNCb2xkXCI6ZmFsc2UsXCJJc0l0YWxpY1wiOmZhbHNlLFwiSXNVbmRlcmxpbmVkXCI6ZmFsc2V9LFwiQXV0b1NpemVcIjowLFwiRm9yZWdyb3VuZFwiOntcIiRpZFwiOlwiNDY5XCIsXCJDb2xvclwiOntcIiRpZFwiOlwiNDcw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0NzFcIixcIlRvcFwiOjAuMCxcIkxlZnRcIjowLjAsXCJSaWdodFwiOjAuMCxcIkJvdHRvbVwiOjAuMH0sXCJQYWRkaW5nXCI6e1wiJGlkXCI6XCI0NzJcIixcIlRvcFwiOjAuMCxcIkxlZnRcIjowLjAsXCJSaWdodFwiOjAuMCxcIkJvdHRvbVwiOjAuMH0sXCJCYWNrZ3JvdW5kXCI6e1wiJHJlZlwiOlwiMTEyXCJ9LFwiSXNWaXNpYmxlXCI6dHJ1ZSxcIldpZHRoXCI6MC4wLFwiSGVpZ2h0XCI6MC4wLFwiQm9yZGVyU3R5bGVcIjp7XCIkaWRcIjpcIjQ3M1wiLFwiTGluZUNvbG9yXCI6bnVsbCxcIkxpbmVXZWlnaHRcIjowLjAsXCJMaW5lVHlwZVwiOjB9fSxcIkRhdGVGb3JtYXRcIjp7XCIkaWRcIjpcIjQ3N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1dLFwiQ3VzdG9tVGFza1N0eWxlTGlzdFwiOlt7XCIkaWRcIjpcIjQ3NVwiLFwiU2hhcGVcIjoxLFwiU2hhcGVUaGlja25lc3NcIjoxLFwiRHVyYXRpb25Gb3JtYXRcIjowLFwiUGVyY2VudGFnZUNvbXBsZXRlU3R5bGVcIjp7XCIkaWRcIjpcIjQ3NlwiLFwiRm9udFNldHRpbmdzXCI6e1wiJGlkXCI6XCI0NzdcIixcIkZvbnRTaXplXCI6MTAsXCJGb250TmFtZVwiOlwiQ2FsaWJyaVwiLFwiSXNCb2xkXCI6ZmFsc2UsXCJJc0l0YWxpY1wiOmZhbHNlLFwiSXNVbmRlcmxpbmVkXCI6ZmFsc2V9LFwiQXV0b1NpemVcIjowLFwiRm9yZWdyb3VuZFwiOntcIiRpZFwiOlwiNDc4XCIsXCJDb2xvclwiOntcIiRyZWZcIjpcIjE0M1wifX0sXCJCYWNrZ3JvdW5kRmlsbFR5cGVcIjowLFwiTWF4V2lkdGhcIjoyMDAuMCxcIk1heEhlaWdodFwiOlwiSW5maW5pdHlcIixcIlNtYXJ0Rm9yZWdyb3VuZElzQWN0aXZlXCI6ZmFsc2UsXCJIb3Jpem9udGFsQWxpZ25tZW50XCI6MCxcIlZlcnRpY2FsQWxpZ25tZW50XCI6MCxcIlNtYXJ0Rm9yZWdyb3VuZFwiOm51bGwsXCJNYXJnaW5cIjp7XCIkaWRcIjpcIjQ3OVwiLFwiVG9wXCI6MC4wLFwiTGVmdFwiOjAuMCxcIlJpZ2h0XCI6MC4wLFwiQm90dG9tXCI6MC4wfSxcIlBhZGRpbmdcIjp7XCIkaWRcIjpcIjQ4MFwiLFwiVG9wXCI6MC4wLFwiTGVmdFwiOjAuMCxcIlJpZ2h0XCI6MC4wLFwiQm90dG9tXCI6MC4wfSxcIkJhY2tncm91bmRcIjp7XCIkcmVmXCI6XCIxNDZcIn0sXCJJc1Zpc2libGVcIjp0cnVlLFwiV2lkdGhcIjowLjAsXCJIZWlnaHRcIjowLjAsXCJCb3JkZXJTdHlsZVwiOntcIiRpZFwiOlwiNDgxXCIsXCJMaW5lQ29sb3JcIjpudWxsLFwiTGluZVdlaWdodFwiOjAuMCxcIkxpbmVUeXBlXCI6MH19LFwiRHVyYXRpb25TdHlsZVwiOntcIiRpZFwiOlwiNDgyXCIsXCJGb250U2V0dGluZ3NcIjp7XCIkaWRcIjpcIjQ4M1wiLFwiRm9udFNpemVcIjoxMCxcIkZvbnROYW1lXCI6XCJDYWxpYnJpXCIsXCJJc0JvbGRcIjpmYWxzZSxcIklzSXRhbGljXCI6ZmFsc2UsXCJJc1VuZGVybGluZWRcIjpmYWxzZX0sXCJBdXRvU2l6ZVwiOjAsXCJGb3JlZ3JvdW5kXCI6e1wiJGlkXCI6XCI0ODRcIixcIkNvbG9yXCI6e1wiJGlkXCI6XCI0ODV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g2XCIsXCJUb3BcIjowLjAsXCJMZWZ0XCI6MC4wLFwiUmlnaHRcIjowLjAsXCJCb3R0b21cIjowLjB9LFwiUGFkZGluZ1wiOntcIiRpZFwiOlwiNDg3XCIsXCJUb3BcIjowLjAsXCJMZWZ0XCI6MC4wLFwiUmlnaHRcIjowLjAsXCJCb3R0b21cIjowLjB9LFwiQmFja2dyb3VuZFwiOntcIiRyZWZcIjpcIjE1M1wifSxcIklzVmlzaWJsZVwiOnRydWUsXCJXaWR0aFwiOjAuMCxcIkhlaWdodFwiOjAuMCxcIkJvcmRlclN0eWxlXCI6e1wiJGlkXCI6XCI0ODhcIixcIkxpbmVDb2xvclwiOm51bGwsXCJMaW5lV2VpZ2h0XCI6MC4wLFwiTGluZVR5cGVcIjowfX0sXCJIb3Jpem9udGFsQ29ubmVjdG9yU3R5bGVcIjp7XCIkaWRcIjpcIjQ4OVwiLFwiTGluZUNvbG9yXCI6e1wiJHJlZlwiOlwiMTU1XCJ9LFwiTGluZVdlaWdodFwiOjEuMCxcIkxpbmVUeXBlXCI6MH0sXCJWZXJ0aWNhbENvbm5lY3RvclN0eWxlXCI6e1wiJGlkXCI6XCI0OTBcIixcIkxpbmVDb2xvclwiOntcIiRyZWZcIjpcIjE1OFwifSxcIkxpbmVXZWlnaHRcIjoxLjAsXCJMaW5lVHlwZVwiOjB9LFwiTWFyZ2luXCI6bnVsbCxcIlN0YXJ0RGF0ZVBvc2l0aW9uXCI6MCxcIkVuZERhdGVQb3NpdGlvblwiOjAsXCJUaXRsZVBvc2l0aW9uXCI6MixcIkR1cmF0aW9uUG9zaXRpb25cIjo0LFwiUGVyY2VudGFnZUNvbXBsZXRlZFBvc2l0aW9uXCI6NixcIlNwYWNpbmdcIjo1LFwiSXNCZWxvd1RpbWViYW5kXCI6dHJ1ZSxcIlBlcmNlbnRhZ2VDb21wbGV0ZVNoYXBlT3BhY2l0eVwiOjM1LFwiR3JvdXBOYW1lXCI6bnVsbCxcIkF0dGFjaGVkTWlsZXN0b25lc1N0eWxlc1wiOltdLFwiU2hhcGVTdHlsZVwiOntcIiRpZFwiOlwiNDkxXCIsXCJNYXJnaW5cIjp7XCIkaWRcIjpcIjQ5MlwiLFwiVG9wXCI6MC4wLFwiTGVmdFwiOjQuMCxcIlJpZ2h0XCI6NC4wLFwiQm90dG9tXCI6MC4wfSxcIlBhZGRpbmdcIjp7XCIkaWRcIjpcIjQ5M1wiLFwiVG9wXCI6MC4wLFwiTGVmdFwiOjAuMCxcIlJpZ2h0XCI6MC4wLFwiQm90dG9tXCI6MC4wfSxcIkJhY2tncm91bmRcIjp7XCIkaWRcIjpcIjQ5NFwiLFwiQ29sb3JcIjp7XCIkaWRcIjpcIjQ5NVwiLFwiQVwiOjI1NSxcIlJcIjoxNzMsXCJHXCI6MSxcIkJcIjoxfX0sXCJJc1Zpc2libGVcIjp0cnVlLFwiV2lkdGhcIjowLjAsXCJIZWlnaHRcIjoxNi4wLFwiQm9yZGVyU3R5bGVcIjp7XCIkaWRcIjpcIjQ5NlwiLFwiTGluZUNvbG9yXCI6e1wiJHJlZlwiOlwiMTY2XCJ9LFwiTGluZVdlaWdodFwiOjAuMCxcIkxpbmVUeXBlXCI6MH19LFwiVGl0bGVTdHlsZVwiOntcIiRpZFwiOlwiNDk3XCIsXCJGb250U2V0dGluZ3NcIjp7XCIkaWRcIjpcIjQ5OFwiLFwiRm9udFNpemVcIjoxMCxcIkZvbnROYW1lXCI6XCJDYWxpYnJpXCIsXCJJc0JvbGRcIjp0cnVlLFwiSXNJdGFsaWNcIjpmYWxzZSxcIklzVW5kZXJsaW5lZFwiOmZhbHNlfSxcIkF1dG9TaXplXCI6MCxcIkZvcmVncm91bmRcIjp7XCIkaWRcIjpcIjQ5OVwiLFwiQ29sb3JcIjp7XCIkaWRcIjpcIjUwMFwiLFwiQVwiOjI1NSxcIlJcIjoyNTUsXCJHXCI6MjU1LFwiQlwiOjI1NX19LFwiQmFja2dyb3VuZEZpbGxUeXBlXCI6MCxcIk1heFdpZHRoXCI6OTYwLjAsXCJNYXhIZWlnaHRcIjpcIkluZmluaXR5XCIsXCJTbWFydEZvcmVncm91bmRJc0FjdGl2ZVwiOmZhbHNlLFwiSG9yaXpvbnRhbEFsaWdubWVudFwiOjEsXCJWZXJ0aWNhbEFsaWdubWVudFwiOjAsXCJTbWFydEZvcmVncm91bmRcIjpudWxsLFwiTWFyZ2luXCI6e1wiJGlkXCI6XCI1MDFcIixcIlRvcFwiOjAuMCxcIkxlZnRcIjowLjAsXCJSaWdodFwiOjAuMCxcIkJvdHRvbVwiOjAuMH0sXCJQYWRkaW5nXCI6e1wiJGlkXCI6XCI1MDJcIixcIlRvcFwiOjAuMCxcIkxlZnRcIjowLjAsXCJSaWdodFwiOjAuMCxcIkJvdHRvbVwiOjAuMH0sXCJCYWNrZ3JvdW5kXCI6e1wiJHJlZlwiOlwiMTc0XCJ9LFwiSXNWaXNpYmxlXCI6dHJ1ZSxcIldpZHRoXCI6MC4wLFwiSGVpZ2h0XCI6MC4wLFwiQm9yZGVyU3R5bGVcIjp7XCIkaWRcIjpcIjUwM1wiLFwiTGluZUNvbG9yXCI6bnVsbCxcIkxpbmVXZWlnaHRcIjowLjAsXCJMaW5lVHlwZVwiOjB9fSxcIkRhdGVTdHlsZVwiOntcIiRpZFwiOlwiNTA0XCIsXCJGb250U2V0dGluZ3NcIjp7XCIkaWRcIjpcIjUwNVwiLFwiRm9udFNpemVcIjo5LFwiRm9udE5hbWVcIjpcIkNhbGlicmlcIixcIklzQm9sZFwiOmZhbHNlLFwiSXNJdGFsaWNcIjpmYWxzZSxcIklzVW5kZXJsaW5lZFwiOmZhbHNlfSxcIkF1dG9TaXplXCI6MCxcIkZvcmVncm91bmRcIjp7XCIkaWRcIjpcIjUwNlwiLFwiQ29sb3JcIjp7XCIkaWRcIjpcIjUw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1MDhcIixcIlRvcFwiOjAuMCxcIkxlZnRcIjowLjAsXCJSaWdodFwiOjAuMCxcIkJvdHRvbVwiOjAuMH0sXCJQYWRkaW5nXCI6e1wiJGlkXCI6XCI1MDlcIixcIlRvcFwiOjAuMCxcIkxlZnRcIjowLjAsXCJSaWdodFwiOjAuMCxcIkJvdHRvbVwiOjAuMH0sXCJCYWNrZ3JvdW5kXCI6e1wiJHJlZlwiOlwiMTgxXCJ9LFwiSXNWaXNpYmxlXCI6dHJ1ZSxcIldpZHRoXCI6MC4wLFwiSGVpZ2h0XCI6MC4wLFwiQm9yZGVyU3R5bGVcIjp7XCIkaWRcIjpcIjUxMFwiLFwiTGluZUNvbG9yXCI6bnVsbCxcIkxpbmVXZWlnaHRcIjowLjAsXCJMaW5lVHlwZVwiOjB9fSxcIkRhdGVGb3JtYXRcIjp7XCIkaWRcIjpcIjUxM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1MTJcIixcIlNoYXBlXCI6MSxcIlNoYXBlVGhpY2tuZXNzXCI6MSxcIkR1cmF0aW9uRm9ybWF0XCI6MCxcIlBlcmNlbnRhZ2VDb21wbGV0ZVN0eWxlXCI6e1wiJGlkXCI6XCI1MTNcIixcIkZvbnRTZXR0aW5nc1wiOntcIiRpZFwiOlwiNTE0XCIsXCJGb250U2l6ZVwiOjEwLFwiRm9udE5hbWVcIjpcIkNhbGlicmlcIixcIklzQm9sZFwiOmZhbHNlLFwiSXNJdGFsaWNcIjpmYWxzZSxcIklzVW5kZXJsaW5lZFwiOmZhbHNlfSxcIkF1dG9TaXplXCI6MCxcIkZvcmVncm91bmRcIjp7XCIkaWRcIjpcIjUxNVwiLFwiQ29sb3JcIjp7XCIkcmVmXCI6XCIxNDNcIn19LFwiQmFja2dyb3VuZEZpbGxUeXBlXCI6MCxcIk1heFdpZHRoXCI6MjAwLjAsXCJNYXhIZWlnaHRcIjpcIkluZmluaXR5XCIsXCJTbWFydEZvcmVncm91bmRJc0FjdGl2ZVwiOmZhbHNlLFwiSG9yaXpvbnRhbEFsaWdubWVudFwiOjAsXCJWZXJ0aWNhbEFsaWdubWVudFwiOjAsXCJTbWFydEZvcmVncm91bmRcIjpudWxsLFwiTWFyZ2luXCI6e1wiJGlkXCI6XCI1MTZcIixcIlRvcFwiOjAuMCxcIkxlZnRcIjowLjAsXCJSaWdodFwiOjAuMCxcIkJvdHRvbVwiOjAuMH0sXCJQYWRkaW5nXCI6e1wiJGlkXCI6XCI1MTdcIixcIlRvcFwiOjAuMCxcIkxlZnRcIjowLjAsXCJSaWdodFwiOjAuMCxcIkJvdHRvbVwiOjAuMH0sXCJCYWNrZ3JvdW5kXCI6e1wiJHJlZlwiOlwiMTQ2XCJ9LFwiSXNWaXNpYmxlXCI6dHJ1ZSxcIldpZHRoXCI6MC4wLFwiSGVpZ2h0XCI6MC4wLFwiQm9yZGVyU3R5bGVcIjp7XCIkaWRcIjpcIjUxOFwiLFwiTGluZUNvbG9yXCI6bnVsbCxcIkxpbmVXZWlnaHRcIjowLjAsXCJMaW5lVHlwZVwiOjB9fSxcIkR1cmF0aW9uU3R5bGVcIjp7XCIkaWRcIjpcIjUxOVwiLFwiRm9udFNldHRpbmdzXCI6e1wiJGlkXCI6XCI1MjBcIixcIkZvbnRTaXplXCI6MTAsXCJGb250TmFtZVwiOlwiQ2FsaWJyaVwiLFwiSXNCb2xkXCI6ZmFsc2UsXCJJc0l0YWxpY1wiOmZhbHNlLFwiSXNVbmRlcmxpbmVkXCI6ZmFsc2V9LFwiQXV0b1NpemVcIjowLFwiRm9yZWdyb3VuZFwiOntcIiRpZFwiOlwiNTIxXCIsXCJDb2xvclwiOntcIiRpZFwiOlwiNTI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UyM1wiLFwiVG9wXCI6MC4wLFwiTGVmdFwiOjAuMCxcIlJpZ2h0XCI6MC4wLFwiQm90dG9tXCI6MC4wfSxcIlBhZGRpbmdcIjp7XCIkaWRcIjpcIjUyNFwiLFwiVG9wXCI6MC4wLFwiTGVmdFwiOjAuMCxcIlJpZ2h0XCI6MC4wLFwiQm90dG9tXCI6MC4wfSxcIkJhY2tncm91bmRcIjp7XCIkcmVmXCI6XCIxNTNcIn0sXCJJc1Zpc2libGVcIjp0cnVlLFwiV2lkdGhcIjowLjAsXCJIZWlnaHRcIjowLjAsXCJCb3JkZXJTdHlsZVwiOntcIiRpZFwiOlwiNTI1XCIsXCJMaW5lQ29sb3JcIjpudWxsLFwiTGluZVdlaWdodFwiOjAuMCxcIkxpbmVUeXBlXCI6MH19LFwiSG9yaXpvbnRhbENvbm5lY3RvclN0eWxlXCI6e1wiJGlkXCI6XCI1MjZcIixcIkxpbmVDb2xvclwiOntcIiRyZWZcIjpcIjE1NVwifSxcIkxpbmVXZWlnaHRcIjoxLjAsXCJMaW5lVHlwZVwiOjB9LFwiVmVydGljYWxDb25uZWN0b3JTdHlsZVwiOntcIiRpZFwiOlwiNTI3XCIsXCJMaW5lQ29sb3JcIjp7XCIkcmVmXCI6XCIxNThcIn0sXCJMaW5lV2VpZ2h0XCI6MS4wLFwiTGluZVR5cGVcIjowfSxcIk1hcmdpblwiOm51bGwsXCJTdGFydERhdGVQb3NpdGlvblwiOjAsXCJFbmREYXRlUG9zaXRpb25cIjowLFwiVGl0bGVQb3NpdGlvblwiOjIsXCJEdXJhdGlvblBvc2l0aW9uXCI6NCxcIlBlcmNlbnRhZ2VDb21wbGV0ZWRQb3NpdGlvblwiOjYsXCJTcGFjaW5nXCI6NSxcIklzQmVsb3dUaW1lYmFuZFwiOnRydWUsXCJQZXJjZW50YWdlQ29tcGxldGVTaGFwZU9wYWNpdHlcIjozNSxcIkdyb3VwTmFtZVwiOm51bGwsXCJBdHRhY2hlZE1pbGVzdG9uZXNTdHlsZXNcIjpbXSxcIlNoYXBlU3R5bGVcIjp7XCIkaWRcIjpcIjUyOFwiLFwiTWFyZ2luXCI6e1wiJGlkXCI6XCI1MjlcIixcIlRvcFwiOjAuMCxcIkxlZnRcIjo0LjAsXCJSaWdodFwiOjQuMCxcIkJvdHRvbVwiOjAuMH0sXCJQYWRkaW5nXCI6e1wiJGlkXCI6XCI1MzBcIixcIlRvcFwiOjAuMCxcIkxlZnRcIjowLjAsXCJSaWdodFwiOjAuMCxcIkJvdHRvbVwiOjAuMH0sXCJCYWNrZ3JvdW5kXCI6e1wiJGlkXCI6XCI1MzFcIixcIkNvbG9yXCI6e1wiJGlkXCI6XCI1MzJcIixcIkFcIjoyNTUsXCJSXCI6MTczLFwiR1wiOjEsXCJCXCI6MX19LFwiSXNWaXNpYmxlXCI6dHJ1ZSxcIldpZHRoXCI6MC4wLFwiSGVpZ2h0XCI6MTYuMCxcIkJvcmRlclN0eWxlXCI6e1wiJGlkXCI6XCI1MzNcIixcIkxpbmVDb2xvclwiOntcIiRyZWZcIjpcIjE2NlwifSxcIkxpbmVXZWlnaHRcIjowLjAsXCJMaW5lVHlwZVwiOjB9fSxcIlRpdGxlU3R5bGVcIjp7XCIkaWRcIjpcIjUzNFwiLFwiRm9udFNldHRpbmdzXCI6e1wiJGlkXCI6XCI1MzVcIixcIkZvbnRTaXplXCI6MTAsXCJGb250TmFtZVwiOlwiQ2FsaWJyaVwiLFwiSXNCb2xkXCI6dHJ1ZSxcIklzSXRhbGljXCI6ZmFsc2UsXCJJc1VuZGVybGluZWRcIjpmYWxzZX0sXCJBdXRvU2l6ZVwiOjAsXCJGb3JlZ3JvdW5kXCI6e1wiJGlkXCI6XCI1MzZcIixcIkNvbG9yXCI6e1wiJGlkXCI6XCI1MzdcIixcIkFcIjoyNTUsXCJSXCI6MjU1LFwiR1wiOjI1NSxcIkJcIjoyNTV9fSxcIkJhY2tncm91bmRGaWxsVHlwZVwiOjAsXCJNYXhXaWR0aFwiOjk2MC4wLFwiTWF4SGVpZ2h0XCI6XCJJbmZpbml0eVwiLFwiU21hcnRGb3JlZ3JvdW5kSXNBY3RpdmVcIjpmYWxzZSxcIkhvcml6b250YWxBbGlnbm1lbnRcIjoxLFwiVmVydGljYWxBbGlnbm1lbnRcIjowLFwiU21hcnRGb3JlZ3JvdW5kXCI6bnVsbCxcIk1hcmdpblwiOntcIiRpZFwiOlwiNTM4XCIsXCJUb3BcIjowLjAsXCJMZWZ0XCI6MC4wLFwiUmlnaHRcIjowLjAsXCJCb3R0b21cIjowLjB9LFwiUGFkZGluZ1wiOntcIiRpZFwiOlwiNTM5XCIsXCJUb3BcIjowLjAsXCJMZWZ0XCI6MC4wLFwiUmlnaHRcIjowLjAsXCJCb3R0b21cIjowLjB9LFwiQmFja2dyb3VuZFwiOntcIiRyZWZcIjpcIjE3NFwifSxcIklzVmlzaWJsZVwiOnRydWUsXCJXaWR0aFwiOjAuMCxcIkhlaWdodFwiOjAuMCxcIkJvcmRlclN0eWxlXCI6e1wiJGlkXCI6XCI1NDBcIixcIkxpbmVDb2xvclwiOm51bGwsXCJMaW5lV2VpZ2h0XCI6MC4wLFwiTGluZVR5cGVcIjowfX0sXCJEYXRlU3R5bGVcIjp7XCIkaWRcIjpcIjU0MVwiLFwiRm9udFNldHRpbmdzXCI6e1wiJGlkXCI6XCI1NDJcIixcIkZvbnRTaXplXCI6OSxcIkZvbnROYW1lXCI6XCJDYWxpYnJpXCIsXCJJc0JvbGRcIjpmYWxzZSxcIklzSXRhbGljXCI6ZmFsc2UsXCJJc1VuZGVybGluZWRcIjpmYWxzZX0sXCJBdXRvU2l6ZVwiOjAsXCJGb3JlZ3JvdW5kXCI6e1wiJGlkXCI6XCI1NDNcIixcIkNvbG9yXCI6e1wiJGlkXCI6XCI1NDR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TQ1XCIsXCJUb3BcIjowLjAsXCJMZWZ0XCI6MC4wLFwiUmlnaHRcIjowLjAsXCJCb3R0b21cIjowLjB9LFwiUGFkZGluZ1wiOntcIiRpZFwiOlwiNTQ2XCIsXCJUb3BcIjowLjAsXCJMZWZ0XCI6MC4wLFwiUmlnaHRcIjowLjAsXCJCb3R0b21cIjowLjB9LFwiQmFja2dyb3VuZFwiOntcIiRyZWZcIjpcIjE4MVwifSxcIklzVmlzaWJsZVwiOnRydWUsXCJXaWR0aFwiOjAuMCxcIkhlaWdodFwiOjAuMCxcIkJvcmRlclN0eWxlXCI6e1wiJGlkXCI6XCI1NDdcIixcIkxpbmVDb2xvclwiOm51bGwsXCJMaW5lV2VpZ2h0XCI6MC4wLFwiTGluZVR5cGVcIjowfX0sXCJEYXRlRm9ybWF0XCI6e1wiJGlkXCI6XCI1ND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TQ5XCIsXCJTaGFwZVwiOjEsXCJTaGFwZVRoaWNrbmVzc1wiOjEsXCJEdXJhdGlvbkZvcm1hdFwiOjAsXCJQZXJjZW50YWdlQ29tcGxldGVTdHlsZVwiOntcIiRpZFwiOlwiNTUwXCIsXCJGb250U2V0dGluZ3NcIjp7XCIkaWRcIjpcIjU1MVwiLFwiRm9udFNpemVcIjoxMCxcIkZvbnROYW1lXCI6XCJDYWxpYnJpXCIsXCJJc0JvbGRcIjpmYWxzZSxcIklzSXRhbGljXCI6ZmFsc2UsXCJJc1VuZGVybGluZWRcIjpmYWxzZX0sXCJBdXRvU2l6ZVwiOjAsXCJGb3JlZ3JvdW5kXCI6e1wiJGlkXCI6XCI1NTJcIixcIkNvbG9yXCI6e1wiJHJlZlwiOlwiMTQzXCJ9fSxcIkJhY2tncm91bmRGaWxsVHlwZVwiOjAsXCJNYXhXaWR0aFwiOjIwMC4wLFwiTWF4SGVpZ2h0XCI6XCJJbmZpbml0eVwiLFwiU21hcnRGb3JlZ3JvdW5kSXNBY3RpdmVcIjpmYWxzZSxcIkhvcml6b250YWxBbGlnbm1lbnRcIjowLFwiVmVydGljYWxBbGlnbm1lbnRcIjowLFwiU21hcnRGb3JlZ3JvdW5kXCI6bnVsbCxcIk1hcmdpblwiOntcIiRpZFwiOlwiNTUzXCIsXCJUb3BcIjowLjAsXCJMZWZ0XCI6MC4wLFwiUmlnaHRcIjowLjAsXCJCb3R0b21cIjowLjB9LFwiUGFkZGluZ1wiOntcIiRpZFwiOlwiNTU0XCIsXCJUb3BcIjowLjAsXCJMZWZ0XCI6MC4wLFwiUmlnaHRcIjowLjAsXCJCb3R0b21cIjowLjB9LFwiQmFja2dyb3VuZFwiOntcIiRyZWZcIjpcIjE0NlwifSxcIklzVmlzaWJsZVwiOnRydWUsXCJXaWR0aFwiOjAuMCxcIkhlaWdodFwiOjAuMCxcIkJvcmRlclN0eWxlXCI6e1wiJGlkXCI6XCI1NTVcIixcIkxpbmVDb2xvclwiOm51bGwsXCJMaW5lV2VpZ2h0XCI6MC4wLFwiTGluZVR5cGVcIjowfX0sXCJEdXJhdGlvblN0eWxlXCI6e1wiJGlkXCI6XCI1NTZcIixcIkZvbnRTZXR0aW5nc1wiOntcIiRpZFwiOlwiNTU3XCIsXCJGb250U2l6ZVwiOjEwLFwiRm9udE5hbWVcIjpcIkNhbGlicmlcIixcIklzQm9sZFwiOmZhbHNlLFwiSXNJdGFsaWNcIjpmYWxzZSxcIklzVW5kZXJsaW5lZFwiOmZhbHNlfSxcIkF1dG9TaXplXCI6MCxcIkZvcmVncm91bmRcIjp7XCIkaWRcIjpcIjU1OFwiLFwiQ29sb3JcIjp7XCIkaWRcIjpcIjU1OV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1NjBcIixcIlRvcFwiOjAuMCxcIkxlZnRcIjowLjAsXCJSaWdodFwiOjAuMCxcIkJvdHRvbVwiOjAuMH0sXCJQYWRkaW5nXCI6e1wiJGlkXCI6XCI1NjFcIixcIlRvcFwiOjAuMCxcIkxlZnRcIjowLjAsXCJSaWdodFwiOjAuMCxcIkJvdHRvbVwiOjAuMH0sXCJCYWNrZ3JvdW5kXCI6e1wiJHJlZlwiOlwiMTUzXCJ9LFwiSXNWaXNpYmxlXCI6dHJ1ZSxcIldpZHRoXCI6MC4wLFwiSGVpZ2h0XCI6MC4wLFwiQm9yZGVyU3R5bGVcIjp7XCIkaWRcIjpcIjU2MlwiLFwiTGluZUNvbG9yXCI6bnVsbCxcIkxpbmVXZWlnaHRcIjowLjAsXCJMaW5lVHlwZVwiOjB9fSxcIkhvcml6b250YWxDb25uZWN0b3JTdHlsZVwiOntcIiRpZFwiOlwiNTYzXCIsXCJMaW5lQ29sb3JcIjp7XCIkcmVmXCI6XCIxNTVcIn0sXCJMaW5lV2VpZ2h0XCI6MS4wLFwiTGluZVR5cGVcIjowfSxcIlZlcnRpY2FsQ29ubmVjdG9yU3R5bGVcIjp7XCIkaWRcIjpcIjU2NFwiLFwiTGluZUNvbG9yXCI6e1wiJHJlZlwiOlwiMTU4XCJ9LFwiTGluZVdlaWdodFwiOjEuMCxcIkxpbmVUeXBlXCI6MH0sXCJNYXJnaW5cIjpudWxsLFwiU3RhcnREYXRlUG9zaXRpb25cIjowLFwiRW5kRGF0ZVBvc2l0aW9uXCI6MCxcIlRpdGxlUG9zaXRpb25cIjoyLFwiRHVyYXRpb25Qb3NpdGlvblwiOjQsXCJQZXJjZW50YWdlQ29tcGxldGVkUG9zaXRpb25cIjo2LFwiU3BhY2luZ1wiOjUsXCJJc0JlbG93VGltZWJhbmRcIjp0cnVlLFwiUGVyY2VudGFnZUNvbXBsZXRlU2hhcGVPcGFjaXR5XCI6MzUsXCJHcm91cE5hbWVcIjpudWxsLFwiQXR0YWNoZWRNaWxlc3RvbmVzU3R5bGVzXCI6W10sXCJTaGFwZVN0eWxlXCI6e1wiJGlkXCI6XCI1NjVcIixcIk1hcmdpblwiOntcIiRpZFwiOlwiNTY2XCIsXCJUb3BcIjowLjAsXCJMZWZ0XCI6NC4wLFwiUmlnaHRcIjo0LjAsXCJCb3R0b21cIjowLjB9LFwiUGFkZGluZ1wiOntcIiRpZFwiOlwiNTY3XCIsXCJUb3BcIjowLjAsXCJMZWZ0XCI6MC4wLFwiUmlnaHRcIjowLjAsXCJCb3R0b21cIjowLjB9LFwiQmFja2dyb3VuZFwiOntcIiRpZFwiOlwiNTY4XCIsXCJDb2xvclwiOntcIiRpZFwiOlwiNTY5XCIsXCJBXCI6MjU1LFwiUlwiOjE3MyxcIkdcIjoxLFwiQlwiOjF9fSxcIklzVmlzaWJsZVwiOnRydWUsXCJXaWR0aFwiOjAuMCxcIkhlaWdodFwiOjE2LjAsXCJCb3JkZXJTdHlsZVwiOntcIiRpZFwiOlwiNTcwXCIsXCJMaW5lQ29sb3JcIjp7XCIkcmVmXCI6XCIxNjZcIn0sXCJMaW5lV2VpZ2h0XCI6MC4wLFwiTGluZVR5cGVcIjowfX0sXCJUaXRsZVN0eWxlXCI6e1wiJGlkXCI6XCI1NzFcIixcIkZvbnRTZXR0aW5nc1wiOntcIiRpZFwiOlwiNTcyXCIsXCJGb250U2l6ZVwiOjEwLFwiRm9udE5hbWVcIjpcIkNhbGlicmlcIixcIklzQm9sZFwiOnRydWUsXCJJc0l0YWxpY1wiOmZhbHNlLFwiSXNVbmRlcmxpbmVkXCI6ZmFsc2V9LFwiQXV0b1NpemVcIjowLFwiRm9yZWdyb3VuZFwiOntcIiRpZFwiOlwiNTczXCIsXCJDb2xvclwiOntcIiRpZFwiOlwiNTc0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U3NVwiLFwiVG9wXCI6MC4wLFwiTGVmdFwiOjAuMCxcIlJpZ2h0XCI6MC4wLFwiQm90dG9tXCI6MC4wfSxcIlBhZGRpbmdcIjp7XCIkaWRcIjpcIjU3NlwiLFwiVG9wXCI6MC4wLFwiTGVmdFwiOjAuMCxcIlJpZ2h0XCI6MC4wLFwiQm90dG9tXCI6MC4wfSxcIkJhY2tncm91bmRcIjp7XCIkcmVmXCI6XCIxNzRcIn0sXCJJc1Zpc2libGVcIjp0cnVlLFwiV2lkdGhcIjowLjAsXCJIZWlnaHRcIjowLjAsXCJCb3JkZXJTdHlsZVwiOntcIiRpZFwiOlwiNTc3XCIsXCJMaW5lQ29sb3JcIjpudWxsLFwiTGluZVdlaWdodFwiOjAuMCxcIkxpbmVUeXBlXCI6MH19LFwiRGF0ZVN0eWxlXCI6e1wiJGlkXCI6XCI1NzhcIixcIkZvbnRTZXR0aW5nc1wiOntcIiRpZFwiOlwiNTc5XCIsXCJGb250U2l6ZVwiOjksXCJGb250TmFtZVwiOlwiQ2FsaWJyaVwiLFwiSXNCb2xkXCI6ZmFsc2UsXCJJc0l0YWxpY1wiOmZhbHNlLFwiSXNVbmRlcmxpbmVkXCI6ZmFsc2V9LFwiQXV0b1NpemVcIjowLFwiRm9yZWdyb3VuZFwiOntcIiRpZFwiOlwiNTgwXCIsXCJDb2xvclwiOntcIiRpZFwiOlwiNTgx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U4MlwiLFwiVG9wXCI6MC4wLFwiTGVmdFwiOjAuMCxcIlJpZ2h0XCI6MC4wLFwiQm90dG9tXCI6MC4wfSxcIlBhZGRpbmdcIjp7XCIkaWRcIjpcIjU4M1wiLFwiVG9wXCI6MC4wLFwiTGVmdFwiOjAuMCxcIlJpZ2h0XCI6MC4wLFwiQm90dG9tXCI6MC4wfSxcIkJhY2tncm91bmRcIjp7XCIkcmVmXCI6XCIxODFcIn0sXCJJc1Zpc2libGVcIjp0cnVlLFwiV2lkdGhcIjowLjAsXCJIZWlnaHRcIjowLjAsXCJCb3JkZXJTdHlsZVwiOntcIiRpZFwiOlwiNTg0XCIsXCJMaW5lQ29sb3JcIjpudWxsLFwiTGluZVdlaWdodFwiOjAuMCxcIkxpbmVUeXBlXCI6MH19LFwiRGF0ZUZvcm1hdFwiOntcIiRpZFwiOlwiNTg1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U4NlwiLFwiU2hhcGVcIjoxLFwiU2hhcGVUaGlja25lc3NcIjoxLFwiRHVyYXRpb25Gb3JtYXRcIjowLFwiUGVyY2VudGFnZUNvbXBsZXRlU3R5bGVcIjp7XCIkaWRcIjpcIjU4N1wiLFwiRm9udFNldHRpbmdzXCI6e1wiJGlkXCI6XCI1ODhcIixcIkZvbnRTaXplXCI6MTAsXCJGb250TmFtZVwiOlwiQ2FsaWJyaVwiLFwiSXNCb2xkXCI6ZmFsc2UsXCJJc0l0YWxpY1wiOmZhbHNlLFwiSXNVbmRlcmxpbmVkXCI6ZmFsc2V9LFwiQXV0b1NpemVcIjowLFwiRm9yZWdyb3VuZFwiOntcIiRpZFwiOlwiNTg5XCIsXCJDb2xvclwiOntcIiRyZWZcIjpcIjE0M1wifX0sXCJCYWNrZ3JvdW5kRmlsbFR5cGVcIjowLFwiTWF4V2lkdGhcIjoyMDAuMCxcIk1heEhlaWdodFwiOlwiSW5maW5pdHlcIixcIlNtYXJ0Rm9yZWdyb3VuZElzQWN0aXZlXCI6ZmFsc2UsXCJIb3Jpem9udGFsQWxpZ25tZW50XCI6MCxcIlZlcnRpY2FsQWxpZ25tZW50XCI6MCxcIlNtYXJ0Rm9yZWdyb3VuZFwiOm51bGwsXCJNYXJnaW5cIjp7XCIkaWRcIjpcIjU5MFwiLFwiVG9wXCI6MC4wLFwiTGVmdFwiOjAuMCxcIlJpZ2h0XCI6MC4wLFwiQm90dG9tXCI6MC4wfSxcIlBhZGRpbmdcIjp7XCIkaWRcIjpcIjU5MVwiLFwiVG9wXCI6MC4wLFwiTGVmdFwiOjAuMCxcIlJpZ2h0XCI6MC4wLFwiQm90dG9tXCI6MC4wfSxcIkJhY2tncm91bmRcIjp7XCIkcmVmXCI6XCIxNDZcIn0sXCJJc1Zpc2libGVcIjp0cnVlLFwiV2lkdGhcIjowLjAsXCJIZWlnaHRcIjowLjAsXCJCb3JkZXJTdHlsZVwiOntcIiRpZFwiOlwiNTkyXCIsXCJMaW5lQ29sb3JcIjpudWxsLFwiTGluZVdlaWdodFwiOjAuMCxcIkxpbmVUeXBlXCI6MH19LFwiRHVyYXRpb25TdHlsZVwiOntcIiRpZFwiOlwiNTkzXCIsXCJGb250U2V0dGluZ3NcIjp7XCIkaWRcIjpcIjU5NFwiLFwiRm9udFNpemVcIjoxMCxcIkZvbnROYW1lXCI6XCJDYWxpYnJpXCIsXCJJc0JvbGRcIjpmYWxzZSxcIklzSXRhbGljXCI6ZmFsc2UsXCJJc1VuZGVybGluZWRcIjpmYWxzZX0sXCJBdXRvU2l6ZVwiOjAsXCJGb3JlZ3JvdW5kXCI6e1wiJGlkXCI6XCI1OTVcIixcIkNvbG9yXCI6e1wiJGlkXCI6XCI1OTZ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Tk3XCIsXCJUb3BcIjowLjAsXCJMZWZ0XCI6MC4wLFwiUmlnaHRcIjowLjAsXCJCb3R0b21cIjowLjB9LFwiUGFkZGluZ1wiOntcIiRpZFwiOlwiNTk4XCIsXCJUb3BcIjowLjAsXCJMZWZ0XCI6MC4wLFwiUmlnaHRcIjowLjAsXCJCb3R0b21cIjowLjB9LFwiQmFja2dyb3VuZFwiOntcIiRyZWZcIjpcIjE1M1wifSxcIklzVmlzaWJsZVwiOnRydWUsXCJXaWR0aFwiOjAuMCxcIkhlaWdodFwiOjAuMCxcIkJvcmRlclN0eWxlXCI6e1wiJGlkXCI6XCI1OTlcIixcIkxpbmVDb2xvclwiOm51bGwsXCJMaW5lV2VpZ2h0XCI6MC4wLFwiTGluZVR5cGVcIjowfX0sXCJIb3Jpem9udGFsQ29ubmVjdG9yU3R5bGVcIjp7XCIkaWRcIjpcIjYwMFwiLFwiTGluZUNvbG9yXCI6e1wiJHJlZlwiOlwiMTU1XCJ9LFwiTGluZVdlaWdodFwiOjEuMCxcIkxpbmVUeXBlXCI6MH0sXCJWZXJ0aWNhbENvbm5lY3RvclN0eWxlXCI6e1wiJGlkXCI6XCI2MDFcIixcIkxpbmVDb2xvclwiOntcIiRyZWZcIjpcIjE1OFwifSxcIkxpbmVXZWlnaHRcIjoxLjAsXCJMaW5lVHlwZVwiOjB9LFwiTWFyZ2luXCI6bnVsbCxcIlN0YXJ0RGF0ZVBvc2l0aW9uXCI6MCxcIkVuZERhdGVQb3NpdGlvblwiOjAsXCJUaXRsZVBvc2l0aW9uXCI6MixcIkR1cmF0aW9uUG9zaXRpb25cIjo0LFwiUGVyY2VudGFnZUNvbXBsZXRlZFBvc2l0aW9uXCI6NixcIlNwYWNpbmdcIjo1LFwiSXNCZWxvd1RpbWViYW5kXCI6dHJ1ZSxcIlBlcmNlbnRhZ2VDb21wbGV0ZVNoYXBlT3BhY2l0eVwiOjM1LFwiR3JvdXBOYW1lXCI6bnVsbCxcIkF0dGFjaGVkTWlsZXN0b25lc1N0eWxlc1wiOltdLFwiU2hhcGVTdHlsZVwiOntcIiRpZFwiOlwiNjAyXCIsXCJNYXJnaW5cIjp7XCIkaWRcIjpcIjYwM1wiLFwiVG9wXCI6MC4wLFwiTGVmdFwiOjQuMCxcIlJpZ2h0XCI6NC4wLFwiQm90dG9tXCI6MC4wfSxcIlBhZGRpbmdcIjp7XCIkaWRcIjpcIjYwNFwiLFwiVG9wXCI6MC4wLFwiTGVmdFwiOjAuMCxcIlJpZ2h0XCI6MC4wLFwiQm90dG9tXCI6MC4wfSxcIkJhY2tncm91bmRcIjp7XCIkaWRcIjpcIjYwNVwiLFwiQ29sb3JcIjp7XCIkaWRcIjpcIjYwNlwiLFwiQVwiOjI1NSxcIlJcIjoxNzMsXCJHXCI6MSxcIkJcIjoxfX0sXCJJc1Zpc2libGVcIjp0cnVlLFwiV2lkdGhcIjowLjAsXCJIZWlnaHRcIjoxNi4wLFwiQm9yZGVyU3R5bGVcIjp7XCIkaWRcIjpcIjYwN1wiLFwiTGluZUNvbG9yXCI6e1wiJHJlZlwiOlwiMTY2XCJ9LFwiTGluZVdlaWdodFwiOjAuMCxcIkxpbmVUeXBlXCI6MH19LFwiVGl0bGVTdHlsZVwiOntcIiRpZFwiOlwiNjA4XCIsXCJGb250U2V0dGluZ3NcIjp7XCIkaWRcIjpcIjYwOVwiLFwiRm9udFNpemVcIjoxMCxcIkZvbnROYW1lXCI6XCJDYWxpYnJpXCIsXCJJc0JvbGRcIjp0cnVlLFwiSXNJdGFsaWNcIjpmYWxzZSxcIklzVW5kZXJsaW5lZFwiOmZhbHNlfSxcIkF1dG9TaXplXCI6MCxcIkZvcmVncm91bmRcIjp7XCIkaWRcIjpcIjYxMFwiLFwiQ29sb3JcIjp7XCIkaWRcIjpcIjYxMVwiLFwiQVwiOjI1NSxcIlJcIjoyNTUsXCJHXCI6MjU1LFwiQlwiOjI1NX19LFwiQmFja2dyb3VuZEZpbGxUeXBlXCI6MCxcIk1heFdpZHRoXCI6OTYwLjAsXCJNYXhIZWlnaHRcIjpcIkluZmluaXR5XCIsXCJTbWFydEZvcmVncm91bmRJc0FjdGl2ZVwiOmZhbHNlLFwiSG9yaXpvbnRhbEFsaWdubWVudFwiOjEsXCJWZXJ0aWNhbEFsaWdubWVudFwiOjAsXCJTbWFydEZvcmVncm91bmRcIjpudWxsLFwiTWFyZ2luXCI6e1wiJGlkXCI6XCI2MTJcIixcIlRvcFwiOjAuMCxcIkxlZnRcIjowLjAsXCJSaWdodFwiOjAuMCxcIkJvdHRvbVwiOjAuMH0sXCJQYWRkaW5nXCI6e1wiJGlkXCI6XCI2MTNcIixcIlRvcFwiOjAuMCxcIkxlZnRcIjowLjAsXCJSaWdodFwiOjAuMCxcIkJvdHRvbVwiOjAuMH0sXCJCYWNrZ3JvdW5kXCI6e1wiJHJlZlwiOlwiMTc0XCJ9LFwiSXNWaXNpYmxlXCI6dHJ1ZSxcIldpZHRoXCI6MC4wLFwiSGVpZ2h0XCI6MC4wLFwiQm9yZGVyU3R5bGVcIjp7XCIkaWRcIjpcIjYxNFwiLFwiTGluZUNvbG9yXCI6bnVsbCxcIkxpbmVXZWlnaHRcIjowLjAsXCJMaW5lVHlwZVwiOjB9fSxcIkRhdGVTdHlsZVwiOntcIiRpZFwiOlwiNjE1XCIsXCJGb250U2V0dGluZ3NcIjp7XCIkaWRcIjpcIjYxNlwiLFwiRm9udFNpemVcIjo5LFwiRm9udE5hbWVcIjpcIkNhbGlicmlcIixcIklzQm9sZFwiOmZhbHNlLFwiSXNJdGFsaWNcIjpmYWxzZSxcIklzVW5kZXJsaW5lZFwiOmZhbHNlfSxcIkF1dG9TaXplXCI6MCxcIkZvcmVncm91bmRcIjp7XCIkaWRcIjpcIjYxN1wiLFwiQ29sb3JcIjp7XCIkaWRcIjpcIjYxO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2MTlcIixcIlRvcFwiOjAuMCxcIkxlZnRcIjowLjAsXCJSaWdodFwiOjAuMCxcIkJvdHRvbVwiOjAuMH0sXCJQYWRkaW5nXCI6e1wiJGlkXCI6XCI2MjBcIixcIlRvcFwiOjAuMCxcIkxlZnRcIjowLjAsXCJSaWdodFwiOjAuMCxcIkJvdHRvbVwiOjAuMH0sXCJCYWNrZ3JvdW5kXCI6e1wiJHJlZlwiOlwiMTgxXCJ9LFwiSXNWaXNpYmxlXCI6dHJ1ZSxcIldpZHRoXCI6MC4wLFwiSGVpZ2h0XCI6MC4wLFwiQm9yZGVyU3R5bGVcIjp7XCIkaWRcIjpcIjYyMVwiLFwiTGluZUNvbG9yXCI6bnVsbCxcIkxpbmVXZWlnaHRcIjowLjAsXCJMaW5lVHlwZVwiOjB9fSxcIkRhdGVGb3JtYXRcIjp7XCIkaWRcIjpcIjYyM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2MjNcIixcIlNoYXBlXCI6MSxcIlNoYXBlVGhpY2tuZXNzXCI6MSxcIkR1cmF0aW9uRm9ybWF0XCI6MCxcIlBlcmNlbnRhZ2VDb21wbGV0ZVN0eWxlXCI6e1wiJGlkXCI6XCI2MjRcIixcIkZvbnRTZXR0aW5nc1wiOntcIiRpZFwiOlwiNjI1XCIsXCJGb250U2l6ZVwiOjEwLFwiRm9udE5hbWVcIjpcIkNhbGlicmlcIixcIklzQm9sZFwiOmZhbHNlLFwiSXNJdGFsaWNcIjpmYWxzZSxcIklzVW5kZXJsaW5lZFwiOmZhbHNlfSxcIkF1dG9TaXplXCI6MCxcIkZvcmVncm91bmRcIjp7XCIkaWRcIjpcIjYyNlwiLFwiQ29sb3JcIjp7XCIkcmVmXCI6XCIxNDNcIn19LFwiQmFja2dyb3VuZEZpbGxUeXBlXCI6MCxcIk1heFdpZHRoXCI6MjAwLjAsXCJNYXhIZWlnaHRcIjpcIkluZmluaXR5XCIsXCJTbWFydEZvcmVncm91bmRJc0FjdGl2ZVwiOmZhbHNlLFwiSG9yaXpvbnRhbEFsaWdubWVudFwiOjAsXCJWZXJ0aWNhbEFsaWdubWVudFwiOjAsXCJTbWFydEZvcmVncm91bmRcIjpudWxsLFwiTWFyZ2luXCI6e1wiJGlkXCI6XCI2MjdcIixcIlRvcFwiOjAuMCxcIkxlZnRcIjowLjAsXCJSaWdodFwiOjAuMCxcIkJvdHRvbVwiOjAuMH0sXCJQYWRkaW5nXCI6e1wiJGlkXCI6XCI2MjhcIixcIlRvcFwiOjAuMCxcIkxlZnRcIjowLjAsXCJSaWdodFwiOjAuMCxcIkJvdHRvbVwiOjAuMH0sXCJCYWNrZ3JvdW5kXCI6e1wiJHJlZlwiOlwiMTQ2XCJ9LFwiSXNWaXNpYmxlXCI6dHJ1ZSxcIldpZHRoXCI6MC4wLFwiSGVpZ2h0XCI6MC4wLFwiQm9yZGVyU3R5bGVcIjp7XCIkaWRcIjpcIjYyOVwiLFwiTGluZUNvbG9yXCI6bnVsbCxcIkxpbmVXZWlnaHRcIjowLjAsXCJMaW5lVHlwZVwiOjB9fSxcIkR1cmF0aW9uU3R5bGVcIjp7XCIkaWRcIjpcIjYzMFwiLFwiRm9udFNldHRpbmdzXCI6e1wiJGlkXCI6XCI2MzFcIixcIkZvbnRTaXplXCI6MTAsXCJGb250TmFtZVwiOlwiQ2FsaWJyaVwiLFwiSXNCb2xkXCI6ZmFsc2UsXCJJc0l0YWxpY1wiOmZhbHNlLFwiSXNVbmRlcmxpbmVkXCI6ZmFsc2V9LFwiQXV0b1NpemVcIjowLFwiRm9yZWdyb3VuZFwiOntcIiRpZFwiOlwiNjMyXCIsXCJDb2xvclwiOntcIiRpZFwiOlwiNjMz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YzNFwiLFwiVG9wXCI6MC4wLFwiTGVmdFwiOjAuMCxcIlJpZ2h0XCI6MC4wLFwiQm90dG9tXCI6MC4wfSxcIlBhZGRpbmdcIjp7XCIkaWRcIjpcIjYzNVwiLFwiVG9wXCI6MC4wLFwiTGVmdFwiOjAuMCxcIlJpZ2h0XCI6MC4wLFwiQm90dG9tXCI6MC4wfSxcIkJhY2tncm91bmRcIjp7XCIkcmVmXCI6XCIxNTNcIn0sXCJJc1Zpc2libGVcIjp0cnVlLFwiV2lkdGhcIjowLjAsXCJIZWlnaHRcIjowLjAsXCJCb3JkZXJTdHlsZVwiOntcIiRpZFwiOlwiNjM2XCIsXCJMaW5lQ29sb3JcIjpudWxsLFwiTGluZVdlaWdodFwiOjAuMCxcIkxpbmVUeXBlXCI6MH19LFwiSG9yaXpvbnRhbENvbm5lY3RvclN0eWxlXCI6e1wiJGlkXCI6XCI2MzdcIixcIkxpbmVDb2xvclwiOntcIiRyZWZcIjpcIjE1NVwifSxcIkxpbmVXZWlnaHRcIjoxLjAsXCJMaW5lVHlwZVwiOjB9LFwiVmVydGljYWxDb25uZWN0b3JTdHlsZVwiOntcIiRpZFwiOlwiNjM4XCIsXCJMaW5lQ29sb3JcIjp7XCIkcmVmXCI6XCIxNThcIn0sXCJMaW5lV2VpZ2h0XCI6MS4wLFwiTGluZVR5cGVcIjowfSxcIk1hcmdpblwiOm51bGwsXCJTdGFydERhdGVQb3NpdGlvblwiOjAsXCJFbmREYXRlUG9zaXRpb25cIjowLFwiVGl0bGVQb3NpdGlvblwiOjIsXCJEdXJhdGlvblBvc2l0aW9uXCI6NCxcIlBlcmNlbnRhZ2VDb21wbGV0ZWRQb3NpdGlvblwiOjYsXCJTcGFjaW5nXCI6NSxcIklzQmVsb3dUaW1lYmFuZFwiOnRydWUsXCJQZXJjZW50YWdlQ29tcGxldGVTaGFwZU9wYWNpdHlcIjozNSxcIkdyb3VwTmFtZVwiOm51bGwsXCJBdHRhY2hlZE1pbGVzdG9uZXNTdHlsZXNcIjpbXSxcIlNoYXBlU3R5bGVcIjp7XCIkaWRcIjpcIjYzOVwiLFwiTWFyZ2luXCI6e1wiJGlkXCI6XCI2NDBcIixcIlRvcFwiOjAuMCxcIkxlZnRcIjo0LjAsXCJSaWdodFwiOjQuMCxcIkJvdHRvbVwiOjAuMH0sXCJQYWRkaW5nXCI6e1wiJGlkXCI6XCI2NDFcIixcIlRvcFwiOjAuMCxcIkxlZnRcIjowLjAsXCJSaWdodFwiOjAuMCxcIkJvdHRvbVwiOjAuMH0sXCJCYWNrZ3JvdW5kXCI6e1wiJGlkXCI6XCI2NDJcIixcIkNvbG9yXCI6e1wiJGlkXCI6XCI2NDNcIixcIkFcIjoyNTUsXCJSXCI6MTczLFwiR1wiOjEsXCJCXCI6MX19LFwiSXNWaXNpYmxlXCI6dHJ1ZSxcIldpZHRoXCI6MC4wLFwiSGVpZ2h0XCI6MTYuMCxcIkJvcmRlclN0eWxlXCI6e1wiJGlkXCI6XCI2NDRcIixcIkxpbmVDb2xvclwiOntcIiRyZWZcIjpcIjE2NlwifSxcIkxpbmVXZWlnaHRcIjowLjAsXCJMaW5lVHlwZVwiOjB9fSxcIlRpdGxlU3R5bGVcIjp7XCIkaWRcIjpcIjY0NVwiLFwiRm9udFNldHRpbmdzXCI6e1wiJGlkXCI6XCI2NDZcIixcIkZvbnRTaXplXCI6MTAsXCJGb250TmFtZVwiOlwiQ2FsaWJyaVwiLFwiSXNCb2xkXCI6dHJ1ZSxcIklzSXRhbGljXCI6ZmFsc2UsXCJJc1VuZGVybGluZWRcIjpmYWxzZX0sXCJBdXRvU2l6ZVwiOjAsXCJGb3JlZ3JvdW5kXCI6e1wiJGlkXCI6XCI2NDdcIixcIkNvbG9yXCI6e1wiJGlkXCI6XCI2NDhcIixcIkFcIjoyNTUsXCJSXCI6MjU1LFwiR1wiOjI1NSxcIkJcIjoyNTV9fSxcIkJhY2tncm91bmRGaWxsVHlwZVwiOjAsXCJNYXhXaWR0aFwiOjk2MC4wLFwiTWF4SGVpZ2h0XCI6XCJJbmZpbml0eVwiLFwiU21hcnRGb3JlZ3JvdW5kSXNBY3RpdmVcIjpmYWxzZSxcIkhvcml6b250YWxBbGlnbm1lbnRcIjoxLFwiVmVydGljYWxBbGlnbm1lbnRcIjowLFwiU21hcnRGb3JlZ3JvdW5kXCI6bnVsbCxcIk1hcmdpblwiOntcIiRpZFwiOlwiNjQ5XCIsXCJUb3BcIjowLjAsXCJMZWZ0XCI6MC4wLFwiUmlnaHRcIjowLjAsXCJCb3R0b21cIjowLjB9LFwiUGFkZGluZ1wiOntcIiRpZFwiOlwiNjUwXCIsXCJUb3BcIjowLjAsXCJMZWZ0XCI6MC4wLFwiUmlnaHRcIjowLjAsXCJCb3R0b21cIjowLjB9LFwiQmFja2dyb3VuZFwiOntcIiRyZWZcIjpcIjE3NFwifSxcIklzVmlzaWJsZVwiOnRydWUsXCJXaWR0aFwiOjAuMCxcIkhlaWdodFwiOjAuMCxcIkJvcmRlclN0eWxlXCI6e1wiJGlkXCI6XCI2NTFcIixcIkxpbmVDb2xvclwiOm51bGwsXCJMaW5lV2VpZ2h0XCI6MC4wLFwiTGluZVR5cGVcIjowfX0sXCJEYXRlU3R5bGVcIjp7XCIkaWRcIjpcIjY1MlwiLFwiRm9udFNldHRpbmdzXCI6e1wiJGlkXCI6XCI2NTNcIixcIkZvbnRTaXplXCI6OSxcIkZvbnROYW1lXCI6XCJDYWxpYnJpXCIsXCJJc0JvbGRcIjpmYWxzZSxcIklzSXRhbGljXCI6ZmFsc2UsXCJJc1VuZGVybGluZWRcIjpmYWxzZX0sXCJBdXRvU2l6ZVwiOjAsXCJGb3JlZ3JvdW5kXCI6e1wiJGlkXCI6XCI2NTRcIixcIkNvbG9yXCI6e1wiJGlkXCI6XCI2NTV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jU2XCIsXCJUb3BcIjowLjAsXCJMZWZ0XCI6MC4wLFwiUmlnaHRcIjowLjAsXCJCb3R0b21cIjowLjB9LFwiUGFkZGluZ1wiOntcIiRpZFwiOlwiNjU3XCIsXCJUb3BcIjowLjAsXCJMZWZ0XCI6MC4wLFwiUmlnaHRcIjowLjAsXCJCb3R0b21cIjowLjB9LFwiQmFja2dyb3VuZFwiOntcIiRyZWZcIjpcIjE4MVwifSxcIklzVmlzaWJsZVwiOnRydWUsXCJXaWR0aFwiOjAuMCxcIkhlaWdodFwiOjAuMCxcIkJvcmRlclN0eWxlXCI6e1wiJGlkXCI6XCI2NThcIixcIkxpbmVDb2xvclwiOm51bGwsXCJMaW5lV2VpZ2h0XCI6MC4wLFwiTGluZVR5cGVcIjowfX0sXCJEYXRlRm9ybWF0XCI6e1wiJGlkXCI6XCI2NTl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jYwXCIsXCJTaGFwZVwiOjEsXCJTaGFwZVRoaWNrbmVzc1wiOjEsXCJEdXJhdGlvbkZvcm1hdFwiOjAsXCJQZXJjZW50YWdlQ29tcGxldGVTdHlsZVwiOntcIiRpZFwiOlwiNjYxXCIsXCJGb250U2V0dGluZ3NcIjp7XCIkaWRcIjpcIjY2MlwiLFwiRm9udFNpemVcIjoxMCxcIkZvbnROYW1lXCI6XCJDYWxpYnJpXCIsXCJJc0JvbGRcIjpmYWxzZSxcIklzSXRhbGljXCI6ZmFsc2UsXCJJc1VuZGVybGluZWRcIjpmYWxzZX0sXCJBdXRvU2l6ZVwiOjAsXCJGb3JlZ3JvdW5kXCI6e1wiJGlkXCI6XCI2NjNcIixcIkNvbG9yXCI6e1wiJHJlZlwiOlwiMTQzXCJ9fSxcIkJhY2tncm91bmRGaWxsVHlwZVwiOjAsXCJNYXhXaWR0aFwiOjIwMC4wLFwiTWF4SGVpZ2h0XCI6XCJJbmZpbml0eVwiLFwiU21hcnRGb3JlZ3JvdW5kSXNBY3RpdmVcIjpmYWxzZSxcIkhvcml6b250YWxBbGlnbm1lbnRcIjowLFwiVmVydGljYWxBbGlnbm1lbnRcIjowLFwiU21hcnRGb3JlZ3JvdW5kXCI6bnVsbCxcIk1hcmdpblwiOntcIiRpZFwiOlwiNjY0XCIsXCJUb3BcIjowLjAsXCJMZWZ0XCI6MC4wLFwiUmlnaHRcIjowLjAsXCJCb3R0b21cIjowLjB9LFwiUGFkZGluZ1wiOntcIiRpZFwiOlwiNjY1XCIsXCJUb3BcIjowLjAsXCJMZWZ0XCI6MC4wLFwiUmlnaHRcIjowLjAsXCJCb3R0b21cIjowLjB9LFwiQmFja2dyb3VuZFwiOntcIiRyZWZcIjpcIjE0NlwifSxcIklzVmlzaWJsZVwiOnRydWUsXCJXaWR0aFwiOjAuMCxcIkhlaWdodFwiOjAuMCxcIkJvcmRlclN0eWxlXCI6e1wiJGlkXCI6XCI2NjZcIixcIkxpbmVDb2xvclwiOm51bGwsXCJMaW5lV2VpZ2h0XCI6MC4wLFwiTGluZVR5cGVcIjowfX0sXCJEdXJhdGlvblN0eWxlXCI6e1wiJGlkXCI6XCI2NjdcIixcIkZvbnRTZXR0aW5nc1wiOntcIiRpZFwiOlwiNjY4XCIsXCJGb250U2l6ZVwiOjEwLFwiRm9udE5hbWVcIjpcIkNhbGlicmlcIixcIklzQm9sZFwiOmZhbHNlLFwiSXNJdGFsaWNcIjpmYWxzZSxcIklzVW5kZXJsaW5lZFwiOmZhbHNlfSxcIkF1dG9TaXplXCI6MCxcIkZvcmVncm91bmRcIjp7XCIkaWRcIjpcIjY2OVwiLFwiQ29sb3JcIjp7XCIkaWRcIjpcIjY3M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2NzFcIixcIlRvcFwiOjAuMCxcIkxlZnRcIjowLjAsXCJSaWdodFwiOjAuMCxcIkJvdHRvbVwiOjAuMH0sXCJQYWRkaW5nXCI6e1wiJGlkXCI6XCI2NzJcIixcIlRvcFwiOjAuMCxcIkxlZnRcIjowLjAsXCJSaWdodFwiOjAuMCxcIkJvdHRvbVwiOjAuMH0sXCJCYWNrZ3JvdW5kXCI6e1wiJHJlZlwiOlwiMTUzXCJ9LFwiSXNWaXNpYmxlXCI6dHJ1ZSxcIldpZHRoXCI6MC4wLFwiSGVpZ2h0XCI6MC4wLFwiQm9yZGVyU3R5bGVcIjp7XCIkaWRcIjpcIjY3M1wiLFwiTGluZUNvbG9yXCI6bnVsbCxcIkxpbmVXZWlnaHRcIjowLjAsXCJMaW5lVHlwZVwiOjB9fSxcIkhvcml6b250YWxDb25uZWN0b3JTdHlsZVwiOntcIiRpZFwiOlwiNjc0XCIsXCJMaW5lQ29sb3JcIjp7XCIkcmVmXCI6XCIxNTVcIn0sXCJMaW5lV2VpZ2h0XCI6MS4wLFwiTGluZVR5cGVcIjowfSxcIlZlcnRpY2FsQ29ubmVjdG9yU3R5bGVcIjp7XCIkaWRcIjpcIjY3NVwiLFwiTGluZUNvbG9yXCI6e1wiJGlkXCI6XCI2NzZcIixcIiR0eXBlXCI6XCJOTFJFLkNvbW1vbi5Eb20uU29saWRDb2xvckJydXNoLCBOTFJFLkNvbW1vblwiLFwiQ29sb3JcIjp7XCIkaWRcIjpcIjY3N1wiLFwiQVwiOjI1NSxcIlJcIjoyMDQsXCJHXCI6MjA0LFwiQlwiOjIwNH19LFwiTGluZVdlaWdodFwiOjEuMCxcIkxpbmVUeXBlXCI6MH0sXCJNYXJnaW5cIjpudWxsLFwiU3RhcnREYXRlUG9zaXRpb25cIjowLFwiRW5kRGF0ZVBvc2l0aW9uXCI6MCxcIlRpdGxlUG9zaXRpb25cIjoyLFwiRHVyYXRpb25Qb3NpdGlvblwiOjQsXCJQZXJjZW50YWdlQ29tcGxldGVkUG9zaXRpb25cIjo2LFwiU3BhY2luZ1wiOjUsXCJJc0JlbG93VGltZWJhbmRcIjp0cnVlLFwiUGVyY2VudGFnZUNvbXBsZXRlU2hhcGVPcGFjaXR5XCI6MzUsXCJHcm91cE5hbWVcIjpudWxsLFwiQXR0YWNoZWRNaWxlc3RvbmVzU3R5bGVzXCI6W10sXCJTaGFwZVN0eWxlXCI6e1wiJGlkXCI6XCI2NzhcIixcIk1hcmdpblwiOntcIiRpZFwiOlwiNjc5XCIsXCJUb3BcIjowLjAsXCJMZWZ0XCI6NC4wLFwiUmlnaHRcIjo0LjAsXCJCb3R0b21cIjowLjB9LFwiUGFkZGluZ1wiOntcIiRpZFwiOlwiNjgwXCIsXCJUb3BcIjowLjAsXCJMZWZ0XCI6MC4wLFwiUmlnaHRcIjowLjAsXCJCb3R0b21cIjowLjB9LFwiQmFja2dyb3VuZFwiOntcIiRpZFwiOlwiNjgxXCIsXCJDb2xvclwiOntcIiRpZFwiOlwiNjgyXCIsXCJBXCI6MjU1LFwiUlwiOjE3MyxcIkdcIjoxLFwiQlwiOjF9fSxcIklzVmlzaWJsZVwiOnRydWUsXCJXaWR0aFwiOjAuMCxcIkhlaWdodFwiOjE2LjAsXCJCb3JkZXJTdHlsZVwiOntcIiRpZFwiOlwiNjgzXCIsXCJMaW5lQ29sb3JcIjp7XCIkcmVmXCI6XCIxNjZcIn0sXCJMaW5lV2VpZ2h0XCI6MC4wLFwiTGluZVR5cGVcIjowfX0sXCJUaXRsZVN0eWxlXCI6e1wiJGlkXCI6XCI2ODRcIixcIkZvbnRTZXR0aW5nc1wiOntcIiRpZFwiOlwiNjg1XCIsXCJGb250U2l6ZVwiOjEwLFwiRm9udE5hbWVcIjpcIkNhbGlicmlcIixcIklzQm9sZFwiOnRydWUsXCJJc0l0YWxpY1wiOmZhbHNlLFwiSXNVbmRlcmxpbmVkXCI6ZmFsc2V9LFwiQXV0b1NpemVcIjowLFwiRm9yZWdyb3VuZFwiOntcIiRpZFwiOlwiNjg2XCIsXCJDb2xvclwiOntcIiRpZFwiOlwiNjg3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Y4OFwiLFwiVG9wXCI6MC4wLFwiTGVmdFwiOjAuMCxcIlJpZ2h0XCI6MC4wLFwiQm90dG9tXCI6MC4wfSxcIlBhZGRpbmdcIjp7XCIkaWRcIjpcIjY4OVwiLFwiVG9wXCI6MC4wLFwiTGVmdFwiOjAuMCxcIlJpZ2h0XCI6MC4wLFwiQm90dG9tXCI6MC4wfSxcIkJhY2tncm91bmRcIjp7XCIkcmVmXCI6XCIxNzRcIn0sXCJJc1Zpc2libGVcIjp0cnVlLFwiV2lkdGhcIjowLjAsXCJIZWlnaHRcIjowLjAsXCJCb3JkZXJTdHlsZVwiOntcIiRpZFwiOlwiNjkwXCIsXCJMaW5lQ29sb3JcIjpudWxsLFwiTGluZVdlaWdodFwiOjAuMCxcIkxpbmVUeXBlXCI6MH19LFwiRGF0ZVN0eWxlXCI6e1wiJGlkXCI6XCI2OTFcIixcIkZvbnRTZXR0aW5nc1wiOntcIiRpZFwiOlwiNjkyXCIsXCJGb250U2l6ZVwiOjksXCJGb250TmFtZVwiOlwiQ2FsaWJyaVwiLFwiSXNCb2xkXCI6ZmFsc2UsXCJJc0l0YWxpY1wiOmZhbHNlLFwiSXNVbmRlcmxpbmVkXCI6ZmFsc2V9LFwiQXV0b1NpemVcIjowLFwiRm9yZWdyb3VuZFwiOntcIiRpZFwiOlwiNjkzXCIsXCJDb2xvclwiOntcIiRpZFwiOlwiNjk0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Y5NVwiLFwiVG9wXCI6MC4wLFwiTGVmdFwiOjAuMCxcIlJpZ2h0XCI6MC4wLFwiQm90dG9tXCI6MC4wfSxcIlBhZGRpbmdcIjp7XCIkaWRcIjpcIjY5NlwiLFwiVG9wXCI6MC4wLFwiTGVmdFwiOjAuMCxcIlJpZ2h0XCI6MC4wLFwiQm90dG9tXCI6MC4wfSxcIkJhY2tncm91bmRcIjp7XCIkcmVmXCI6XCIxODFcIn0sXCJJc1Zpc2libGVcIjp0cnVlLFwiV2lkdGhcIjowLjAsXCJIZWlnaHRcIjowLjAsXCJCb3JkZXJTdHlsZVwiOntcIiRpZFwiOlwiNjk3XCIsXCJMaW5lQ29sb3JcIjpudWxsLFwiTGluZVdlaWdodFwiOjAuMCxcIkxpbmVUeXBlXCI6MH19LFwiRGF0ZUZvcm1hdFwiOntcIiRpZFwiOlwiNjk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V0sXCJDdXN0b21Td2ltbGFuZURlZmluaXRpb25TdHlsZUxpc3RcIjpbXSxcIkN1c3RvbVN3aW1sYW5lVjJTdHlsZUxpc3RcIjpbXSxcIkdyaWRsaW5lUGFuZWxTdHlsZVwiOntcIiRpZFwiOlwiNjk5XCIsXCJHcmlkbGluZVN0eWxlXCI6e1wiJGlkXCI6XCI3MDBcIixcIkxpbmVDb2xvclwiOntcIiRpZFwiOlwiNzAxXCIsXCIkdHlwZVwiOlwiTkxSRS5Db21tb24uRG9tLlNvbGlkQ29sb3JCcnVzaCwgTkxSRS5Db21tb25cIixcIkNvbG9yXCI6e1wiJGlkXCI6XCI3MDJcIixcIkFcIjozOCxcIlJcIjo5MSxcIkdcIjoxNTUsXCJCXCI6MjEzfX0sXCJMaW5lV2VpZ2h0XCI6MS4wLFwiTGluZVR5cGVcIjowfSxcIklzVmlzaWJsZVwiOnRydWV9LFwiQWN0aXZpdHlMaW5lUGFuZWxTdHlsZVwiOntcIiRpZFwiOlwiNzAzXCIsXCJBY3Rpdml0eUxpbmVTdHlsZVwiOntcIiRpZFwiOlwiNzA0XCIsXCJMaW5lQ29sb3JcIjp7XCIkaWRcIjpcIjcwNVwiLFwiJHR5cGVcIjpcIk5MUkUuQ29tbW9uLkRvbS5Tb2xpZENvbG9yQnJ1c2gsIE5MUkUuQ29tbW9uXCIsXCJDb2xvclwiOntcIiRpZFwiOlwiNzA2XCIsXCJBXCI6MzgsXCJSXCI6NjgsXCJHXCI6MTE0LFwiQlwiOjE5Nn19LFwiTGluZVdlaWdodFwiOjEuMCxcIkxpbmVUeXBlXCI6MH0sXCJJc1Zpc2libGVcIjp0cnVlfSxcIkRlZmF1bHREZXBlbmRlbmN5U3R5bGVcIjp7XCIkaWRcIjpcIjcwN1wiLFwiTGluZVN0eWxlXCI6e1wiJGlkXCI6XCI3MDhcIixcIkxpbmVDb2xvclwiOntcIiRpZFwiOlwiNzA5XCIsXCIkdHlwZVwiOlwiTkxSRS5Db21tb24uRG9tLlNvbGlkQ29sb3JCcnVzaCwgTkxSRS5Db21tb25cIixcIkNvbG9yXCI6e1wiJGlkXCI6XCI3MTBcIixcIkFcIjoyNTUsXCJSXCI6MCxcIkdcIjowLFwiQlwiOjB9fSxcIkxpbmVXZWlnaHRcIjoxLjAsXCJMaW5lVHlwZVwiOjB9LFwiRW5kQXJyb3doZWFkTGluZVN0eWxlXCI6e1wiJGlkXCI6XCI3MTFcIixcIktpbmRcIjoxLFwiV2lkdGhcIjoxLFwiTGVuZ3RoXCI6MCxcIlBhcmVudFN0eWxlXCI6bnVsbH0sXCJCcmluZ1RvRnJvbnRcIjp0cnVlLFwiSXNWaXNpYmxlXCI6dHJ1ZSxcIlJhZGl1c1wiOjAuMH0sXCJDcml0aWNhbFBhdGhTdHlsZVwiOntcIiRpZFwiOlwiNzEyXCIsXCJDcml0aWNhbFBhdGhTdHlsZU9wdGlvbnNcIjoxNSxcIkxpbmVTdHlsZVwiOntcIiRpZFwiOlwiNzEzXCIsXCJMaW5lQ29sb3JcIjp7XCIkaWRcIjpcIjcxNFwiLFwiJHR5cGVcIjpcIk5MUkUuQ29tbW9uLkRvbS5Tb2xpZENvbG9yQnJ1c2gsIE5MUkUuQ29tbW9uXCIsXCJDb2xvclwiOntcIiRpZFwiOlwiNzE1XCIsXCJBXCI6MjU1LFwiUlwiOjIyMixcIkdcIjo1MCxcIkJcIjo1MH19LFwiTGluZVdlaWdodFwiOjEuMCxcIkxpbmVUeXBlXCI6MH0sXCJUaXRsZUZvcmVncm91bmRcIjp7XCIkaWRcIjpcIjcxNlwiLFwiQ29sb3JcIjp7XCIkaWRcIjpcIjcxN1wiLFwiQVwiOjI1NSxcIlJcIjoxNzYsXCJHXCI6MTksXCJCXCI6MjV9fSxcIlNoYXBlc0JhY2tncm91bmRcIjp7XCIkaWRcIjpcIjcxOFwiLFwiQ29sb3JcIjp7XCIkaWRcIjpcIjcxOVwiLFwiQVwiOjI1NSxcIlJcIjoyNTMsXCJHXCI6MjAzLFwiQlwiOjIwOH19LFwiU2hhcGVzQm9yZGVyU3R5bGVcIjp7XCIkaWRcIjpcIjcyMFwiLFwiTGluZUNvbG9yXCI6e1wiJGlkXCI6XCI3MjFcIixcIiR0eXBlXCI6XCJOTFJFLkNvbW1vbi5Eb20uU29saWRDb2xvckJydXNoLCBOTFJFLkNvbW1vblwiLFwiQ29sb3JcIjp7XCIkaWRcIjpcIjcyMlwiLFwiQVwiOjI1NSxcIlJcIjoyMjIsXCJHXCI6NTAsXCJCXCI6NTB9fSxcIkxpbmVXZWlnaHRcIjoxLjUsXCJMaW5lVHlwZVwiOjB9LFwiSXNWaXNpYmxlXCI6ZmFsc2V9LFwiUGFuZWxzU3BhY2luZ0RlZmluaXRpb25cIjp7XCIkaWRcIjpcIjcyM1wiLFwiU3BhY2luZ0Fib3ZlVGltZWJhbmRcIjo1LFwiU3BhY2luZ0JlbG93VGltZWJhbmRcIjo1LFwiU3BhY2luZ0Fib3ZlQmV0d2VlblN3aW1sYW5lc0FuZFRhc2tzXCI6NSxcIlNwYWNpbmdCZWxvd0JldHdlZW5Td2ltbGFuZXNBbmRUYXNrc1wiOjV9fSxcIlNjYWxlXCI6e1wiJGlkXCI6XCI3MjRcIixcIlN0YXJ0RGF0ZVwiOlwiMjAxOC0wOS0wOFQwMDowMDowMFpcIixcIkVuZERhdGVcIjpcIjIwMTgtMTEtMzBUMjM6NTk6NTkuOTk5WlwiLFwiRm9ybWF0XCI6XCJNTU1cIixcIlR5cGVcIjoyLFwiQXV0b0RhdGVSYW5nZVwiOnRydWUsXCJXb3JraW5nRGF5c1wiOjMxLFwiVG9kYXlNYXJrZXJUZXh0XCI6XCJUb2RheVwiLFwiQXV0b1NjYWxlVHlwZVwiOnRydWV9LFwiU2NhbGVWMlwiOntcIiRpZFwiOlwiNzI1XCIsXCJTdGFydERhdGVcIjpcIjIwMTgtMDktMDhUMDA6MDA6MDBaXCIsXCJFbmREYXRlXCI6XCIyMDE4LTExLTMwVDIzOjU5OjU5Ljk5OVpcIixcIkF1dG9EYXRlUmFuZ2VcIjp0cnVlLFwiV29ya2luZ0RheXNcIjozMSxcIlRvZGF5TWFya2VyVGV4dFwiOlwiVG9kYXlcIixcIkF1dG9TY2FsZVR5cGVcIjp0cnVlLFwiVGltZWJhbmRTY2FsZXNcIjp7XCIkaWRcIjpcIjcyNlwiLFwiVG9wU2NhbGVMYXllclwiOntcIiRpZFwiOlwiNzI3XCIsXCJGb3JtYXRcIjpcIk1NTVwiLFwiVHlwZVwiOjJ9LFwiTWlkZGxlU2NhbGVMYXllclwiOntcIiRpZFwiOlwiNzI4XCIsXCJGb3JtYXRcIjpudWxsLFwiVHlwZVwiOjB9LFwiQm90dG9tU2NhbGVMYXllclwiOntcIiRpZFwiOlwiNzI5XCIsXCJGb3JtYXRcIjpudWxsLFwiVHlwZVwiOjB9fX0sXCJNaWxlc3RvbmVzXCI6W10sXCJUYXNrc1wiOltdLFwiU3dpbWxhbmVzXCI6W10sXCJTd2ltbGFuZXNWMlwiOltdLFwiRGVwZW5kZW5jaWVzXCI6W10sXCJEZXBlbmRlbmN5U2V0dGluZ3NcIjp7XCIkaWRcIjpcIjczMFwiLFwiRGVwZW5kZW5jeU1vZHVsZUVuYWJsZWRcIjpmYWxzZSxcIlNjaGVkdWxpbmdTZXR0aW5nc1wiOntcIiRpZFwiOlwiNzMxXCIsXCJEZXBlbmRlbmNpZXNTY2hlZHVsaW5nTW9kZVNldHRpbmdcIjoxLFwiRGVwZW5kZW5jaWVzUHJldmlvdXNTY2hlZHVsaW5nTW9kZVwiOjEsXCJPbkJyZWFraW5nRmxleGlibGVTY2hlZHVsaW5nTW9kZVNldHRpbmdcIjowLFwiT25CcmVha2luZ1N0cmljdFNjaGVkdWxpbmdNb2RlU2V0dGluZ1wiOjB9fSxcIlNldHRpbmdzXCI6e1wiJGlkXCI6XCI3MzJcIixcIkltcGFPcHRpb25zXCI6e1wiJGlkXCI6XCI3MzNcIixcIkxlZnRUb1JpZ2h0XCI6ZmFsc2UsXCJQYXlsb2FkT3B0aW9uc1wiOjJ9fSxcIlRpbWVDb25maWd1cmF0aW9uXCI6e1wiJGlkXCI6XCI3MzRcIixcIlVzZVRpbWVcIjpmYWxzZSxcIldvcmtEYXlTdGFydFwiOlwiMDA6MDA6MDBcIixcIldvcmtEYXlFbmRcIjpcIjIzOjU5OjAwXCJ9fSIsIlJlY2VudENvbG9yc0NvbGxlY3Rpb24iOiJbXCIjRkYwMDAwMDBcIixcIiNGRjgwOERBOVwiLFwiI0ZGQUQwMTAxXCIsXCIjRkZCMjBFMTJcIl0ifSwiU2V0dGluZ3MiOnsiJGlkIjoiMTEwOCIsIkltcGFPcHRpb25zIjp7IiRpZCI6IjExMDk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xMTEwIiwiVXNlVGltZSI6ZmFsc2UsIldvcmtEYXlTdGFydCI6IjAwOjAwOjAwIiwiV29ya0RheUVuZCI6IjIzOjU5OjAwIn0sIkxhc3RVc2VkVGVtcGxhdGVJZCI6IjIyZDU1ZmM2LTRkZmUtNDc4Yy04NzEwLTk5YjE5MDU2ZGU4NiIsIkZpcnN0V2Vla09mWWVhciI6MCwiUGxhY2VNaWxlc3RvbmVBdFRoZUJlZ2lubmluZ09mVGhlRGF5IjpmYWxzZSwiRGVwZW5kZW5jeVNjaGVkdWxpbmdTZXR0aW5ncyI6eyIkaWQiOiIxMTEx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mYWxzZSwiRGVwZW5kZW5jaWVzIjp7Il9kZXBlbmRlbmNpZXMiOltdf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Los Alamos becomes the atomic bomb site"/>
  <p:tag name="OTLDATE" val="1942-11-25T23:59:00.0000000"/>
  <p:tag name="OTLPOSITIONONTASK" val="None"/>
  <p:tag name="OTLRELATEDTASKID" val="00000000-0000-0000-0000-0000000000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Oppenheimer: director of the project"/>
  <p:tag name="OTLDATE" val="1943-07-20T23:59:00.0000000"/>
  <p:tag name="OTLPOSITIONONTASK" val="None"/>
  <p:tag name="OTLRELATEDTASKID" val="00000000-0000-0000-0000-0000000000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Trinity atomic test"/>
  <p:tag name="OTLDATE" val="1945-07-16T23:59:00.0000000"/>
  <p:tag name="OTLPOSITIONONTASK" val="None"/>
  <p:tag name="OTLRELATEDTASKID" val="00000000-0000-0000-0000-0000000000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Oppenheimer resigns"/>
  <p:tag name="OTLDATE" val="1945-10-01T23:59:00.0000000"/>
  <p:tag name="OTLPOSITIONONTASK" val="None"/>
  <p:tag name="OTLRELATEDTASKID" val="00000000-0000-0000-0000-0000000000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Truman signs the Atomic Energy Act"/>
  <p:tag name="OTLDATE" val="1946-08-01T23:59:00.0000000"/>
  <p:tag name="OTLPOSITIONONTASK" val="None"/>
  <p:tag name="OTLRELATEDTASKID" val="00000000-0000-0000-0000-0000000000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US declares war on Japan, Germany and Italy"/>
  <p:tag name="OTLDATE" val="1941-12-09T23:59:00.0000000"/>
  <p:tag name="OTLPOSITIONONTASK" val="None"/>
  <p:tag name="OTLRELATEDTASKID" val="00000000-0000-0000-0000-000000000000"/>
  <p:tag name="OTLMILESTONESPACING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1942-01-19T23:59:00.0000000"/>
  <p:tag name="OTLPOSITIONONTASK" val="None"/>
  <p:tag name="OTLRELATEDTASKID" val="00000000-0000-0000-0000-000000000000"/>
  <p:tag name="OTLMTITLE" val="Roosevelt approves atomic bomb crea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Germany surrenders"/>
  <p:tag name="OTLDATE" val="1945-05-07T23:59:00.0000000"/>
  <p:tag name="OTLPOSITIONONTASK" val="None"/>
  <p:tag name="OTLRELATEDTASKID" val="00000000-0000-0000-0000-000000000000"/>
  <p:tag name="OTLMILESTONESPACING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Japan’s attack at Pearl Harbor"/>
  <p:tag name="OTLDATE" val="1941-12-07T23:59:00.0000000"/>
  <p:tag name="OTLPOSITIONONTASK" val="None"/>
  <p:tag name="OTLRELATEDTASKID" val="00000000-0000-0000-0000-000000000000"/>
  <p:tag name="OTLMILESTONESPACING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D Day"/>
  <p:tag name="OTLDATE" val="1944-06-06T23:59:00.0000000"/>
  <p:tag name="OTLPOSITIONONTASK" val="None"/>
  <p:tag name="OTLRELATEDTASKID" val="00000000-0000-0000-0000-000000000000"/>
  <p:tag name="OTLMILESTONESPACING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Nagasaki bombing"/>
  <p:tag name="OTLDATE" val="1945-08-09T23:59:00.0000000"/>
  <p:tag name="OTLPOSITIONONTASK" val="None"/>
  <p:tag name="OTLRELATEDTASKID" val="00000000-0000-0000-0000-000000000000"/>
  <p:tag name="OTLMILESTONESPACING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Hiroshima bombing"/>
  <p:tag name="OTLDATE" val="1945-08-06T23:59:00.0000000"/>
  <p:tag name="OTLPOSITIONONTASK" val="None"/>
  <p:tag name="OTLRELATEDTASKID" val="00000000-0000-0000-0000-000000000000"/>
  <p:tag name="OTLMILESTONESPACING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Japan surrenders"/>
  <p:tag name="OTLDATE" val="1945-08-14T23:59:00.0000000"/>
  <p:tag name="OTLPOSITIONONTASK" val="None"/>
  <p:tag name="OTLRELATEDTASKID" val="00000000-0000-0000-0000-000000000000"/>
  <p:tag name="OTLMILESTONESPACING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otsdam Declaration"/>
  <p:tag name="OTLDATE" val="1945-07-26T23:59:00.0000000"/>
  <p:tag name="OTLPOSITIONONTASK" val="None"/>
  <p:tag name="OTLRELATEDTASKID" val="00000000-0000-0000-0000-000000000000"/>
  <p:tag name="OTLMILESTONESPACING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1942-06-18T00:00:00.0000000Z"/>
  <p:tag name="OTLENDDATE" val="1947-08-25T23:59:00.0000000Z"/>
  <p:tag name="OTLDURATIONFORMAT" val="day"/>
  <p:tag name="OTLSPACING" val="3"/>
  <p:tag name="OTLSHAPETHICKNESSTYPE" val="Regula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39-09-01T23:59:00.0000000"/>
  <p:tag name="OTLPOSITIONONTASK" val="None"/>
  <p:tag name="OTLRELATEDTASKID" val="00000000-0000-0000-0000-000000000000"/>
  <p:tag name="OTLMTITLE" val="WWII begins"/>
  <p:tag name="OTLDATEFORMATSTRING" val="MMM d, yyyy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WWII ends"/>
  <p:tag name="OTLDATE" val="1945-09-02T23:59:00.0000000"/>
  <p:tag name="OTLPOSITIONONTASK" val="None"/>
  <p:tag name="OTLRELATEDTASKID" val="00000000-0000-0000-0000-0000000000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42-06-18T23:59:00.0000000"/>
  <p:tag name="OTLPOSITIONONTASK" val="None"/>
  <p:tag name="OTLRELATEDTASKID" val="00000000-0000-0000-0000-000000000000"/>
  <p:tag name="OTLMTITLE" val="Manhattan Project&#10;start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Manhattan Project ends"/>
  <p:tag name="OTLDATE" val="1947-08-25T23:59:00.0000000"/>
  <p:tag name="OTLPOSITIONONTASK" val="None"/>
  <p:tag name="OTLRELATEDTASKID" val="00000000-0000-0000-0000-00000000000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FORMAT" val="MMM"/>
  <p:tag name="OTLTIMEBANDSHAPETYPE" val="RoundedCornerRectangleTimeband"/>
  <p:tag name="OTLTIMEBANDSHAPEHEIGHT" val="20"/>
  <p:tag name="OTLTIMEBANDSHAPEPADDINGLEFT" val="0"/>
  <p:tag name="OTLTIMEBANDCULTUREINFO" val="en-US"/>
  <p:tag name="OTLTIMEBANDTHREEDEFFECTS" val="None"/>
  <p:tag name="OTLTIMEBANDAUTODATERANGE" val="True"/>
  <p:tag name="OTLTIMEBANDENDDATE" val="2023-11-30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TIMEBANDFYSTARTMONTH" val="January"/>
  <p:tag name="OTLTIMEBANDSHOWFYLABEL" val="True"/>
  <p:tag name="OTLTIMEBANDUSESTARTINGOFTHEYEARFORFYNUMBERING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5"/>
  <p:tag name="OTLTIMEBANDSPACINGBELOW" val="5"/>
  <p:tag name="OTLTIMEBANDSPACINGABOVEFORSWLANDTASKS" val="5"/>
  <p:tag name="OTLTIMEBANDSPACINGBELOWFORSWLANDTASKS" val="5"/>
  <p:tag name="OTLTIMEBANDSCALETYPE" val="Years"/>
  <p:tag name="OTLTIMEBANDQUICKPOSITION" val="Custom"/>
  <p:tag name="OTLTIMEBANDRESERVEDLEFTAREAWIDTH" val="118.050435441121"/>
  <p:tag name="OTLTIMEBANDSTARTDATE" val="1890-01-01T23:59:00.0000000"/>
  <p:tag name="OTLTIMEBANDRESERVEDLEFTAREAISSET" val="False"/>
  <p:tag name="OTLLEFTENDCAPSMARGINLEFT" val="44.5066666666667"/>
  <p:tag name="OTLTIMEBANDDEPENABL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Widescreen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Segoe UI Light</vt:lpstr>
      <vt:lpstr>Segoe UI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2023-10-11T12:35:13Z</dcterms:created>
  <dcterms:modified xsi:type="dcterms:W3CDTF">2023-10-11T12:41:38Z</dcterms:modified>
</cp:coreProperties>
</file>