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61"/>
    <a:srgbClr val="FFD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337" autoAdjust="0"/>
    <p:restoredTop sz="94660"/>
  </p:normalViewPr>
  <p:slideViewPr>
    <p:cSldViewPr snapToGrid="0">
      <p:cViewPr varScale="1">
        <p:scale>
          <a:sx n="95" d="100"/>
          <a:sy n="95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30D8-26EE-4187-A7E1-791801706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BB5047-1541-4490-A7DC-E338C8B9C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A5AEF-CF23-493F-86FE-08A02AC41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936D2-3B2E-4A5B-A28E-5F2F6F98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07789-764A-4AC4-AEB3-2B7943285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3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0210E-CC06-42D6-9603-8D122011E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0EE2D-A6E8-4E75-8B65-2F448448B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7F969-5FF6-415E-A407-4EBDFC678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88DF3-93BE-48FE-A692-572596B35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50D35-BE9C-4E32-9919-237A5BE56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6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B5FED-7708-44E3-9F65-3ED716B7F1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17C3D8-B0CC-4994-B896-015AD2AE3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8CB35-0A07-4188-82AE-B34B6C77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AFDF0-F622-4B94-9B15-DE9516E75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7D239-F872-4505-9EED-0461D38E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2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28680-923D-4178-9C2A-A5E38E076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E9BF0-7CB9-48C1-A0E5-55CA58D50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3D0A0-416D-410F-B04B-1CE5BB2AB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E2D77-E3D6-491A-A5E7-D8B67EBA7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A7223-1EC6-4F20-8529-BFD8E3BEF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6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6F07-76AB-4745-B330-658B478FC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9E678-7FE9-4BD5-9B42-2F6552E52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EC330-5BBE-4C84-B203-E9AE91212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218D5-D650-4B65-B6D3-0A80A77B8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D3494-7E29-4991-8C02-F462E3E2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5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06AC7-2256-4F21-AB6A-2FDAF395E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9F97E-56F9-4D8D-ABC8-F21C6FE92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E9BEF-25A1-4451-972C-628808F1A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89720-800F-4B64-9C09-434BBF41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EDA95-C001-491F-AA8A-B74EEB3D4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4646F-6C31-412E-A001-770DFF330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3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701A7-CE25-4A44-B353-42D017079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B2BF4-2F57-4921-A680-18A7A0520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27B1B-BD65-44BB-9739-2DBE2E7B1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7AA767-13FB-4B95-9649-96876BC2C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6108F3-92C6-401D-8897-F2BDE7689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310E9-9E3B-44A7-8F22-60F3E1EE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8CC0A6-EF4D-41FD-BA28-FC9ACF077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8C0C51-D284-416C-AAFA-0DC7C0495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10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2FF00-F805-4590-8BAE-16321DF80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3C90AB-67D3-454B-89CB-742994AA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87154-D293-4D14-9C07-322E464C1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75E2C6-05A5-4108-B225-D7DEAAE0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5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F7EB40-8DF7-45AC-B3CB-1A319EE1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AF80A-8D72-4962-9B67-EEC98789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ECB2A-B9E6-4858-9FDF-3C63BDD48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5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4F0B-6D6F-4732-92EA-E3A185F8D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4C127-8D0C-4747-9A11-B53B43A14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5C6FB-24BA-488F-B3EE-E688A292F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BC4A4-144C-43BF-BB34-B2F3489CC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CFED6-61C8-417A-A270-11EADFD25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C6E83-3F60-4B56-B1E5-3F1AF573D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3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584D-E888-4AA9-AD90-E5BEC5715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E5087-1A44-47B8-A067-CD36E65BE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DE1D1D-6C31-46D2-8EBE-845729FB3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FA0E4B-9864-4FFC-A14A-C415D3A5F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583B3-094E-4FE4-88F4-C0F5781F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A2305-8B2C-40EF-83F1-362BEE7CF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9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BACAEC-6A84-4556-843B-4533E5ECF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1FE66-9DEF-420F-945E-BBAD3B8CD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B7891-8552-458A-9746-F7B24A5C4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E1D44-0349-47E1-871F-DB469ABE659D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4D4D0-05F3-46D0-A51A-230DB64A2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149C4-F522-4391-B0B7-C0B9A7277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2CB99-7012-4ED5-856D-E74E4BF62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9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F25D35-71A1-44F3-B9DC-792A712AE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417286"/>
              </p:ext>
            </p:extLst>
          </p:nvPr>
        </p:nvGraphicFramePr>
        <p:xfrm>
          <a:off x="1041713" y="1443987"/>
          <a:ext cx="10384975" cy="4133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8653">
                  <a:extLst>
                    <a:ext uri="{9D8B030D-6E8A-4147-A177-3AD203B41FA5}">
                      <a16:colId xmlns:a16="http://schemas.microsoft.com/office/drawing/2014/main" val="1389245695"/>
                    </a:ext>
                  </a:extLst>
                </a:gridCol>
                <a:gridCol w="697826">
                  <a:extLst>
                    <a:ext uri="{9D8B030D-6E8A-4147-A177-3AD203B41FA5}">
                      <a16:colId xmlns:a16="http://schemas.microsoft.com/office/drawing/2014/main" val="3117302948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2729845217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3463929867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3393099973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1439392875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3002132504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761157272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1977569299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4201599826"/>
                    </a:ext>
                  </a:extLst>
                </a:gridCol>
                <a:gridCol w="987618">
                  <a:extLst>
                    <a:ext uri="{9D8B030D-6E8A-4147-A177-3AD203B41FA5}">
                      <a16:colId xmlns:a16="http://schemas.microsoft.com/office/drawing/2014/main" val="1316736484"/>
                    </a:ext>
                  </a:extLst>
                </a:gridCol>
              </a:tblGrid>
              <a:tr h="312778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2021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100" dirty="0"/>
                        <a:t>2022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100" dirty="0"/>
                        <a:t>2023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552549"/>
                  </a:ext>
                </a:extLst>
              </a:tr>
              <a:tr h="312778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Q4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Q1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Q2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Q3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Q4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Q1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Q2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Q3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Q4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607820"/>
                  </a:ext>
                </a:extLst>
              </a:tr>
              <a:tr h="810913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DEV PROJECT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Dev V1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929071"/>
                  </a:ext>
                </a:extLst>
              </a:tr>
              <a:tr h="890103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Dev V2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2591"/>
                  </a:ext>
                </a:extLst>
              </a:tr>
              <a:tr h="515164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MOBILE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Android</a:t>
                      </a:r>
                    </a:p>
                  </a:txBody>
                  <a:tcPr anchor="ctr">
                    <a:solidFill>
                      <a:srgbClr val="FFD96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334494"/>
                  </a:ext>
                </a:extLst>
              </a:tr>
              <a:tr h="447700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iOS</a:t>
                      </a:r>
                    </a:p>
                  </a:txBody>
                  <a:tcPr anchor="ctr">
                    <a:solidFill>
                      <a:srgbClr val="FFD96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154364"/>
                  </a:ext>
                </a:extLst>
              </a:tr>
              <a:tr h="84441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MARKETING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11684"/>
                  </a:ext>
                </a:extLst>
              </a:tr>
            </a:tbl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BD435D6-DD11-4DC2-B2CC-BCB5B9B578A9}"/>
              </a:ext>
            </a:extLst>
          </p:cNvPr>
          <p:cNvSpPr/>
          <p:nvPr/>
        </p:nvSpPr>
        <p:spPr>
          <a:xfrm>
            <a:off x="2615661" y="5310783"/>
            <a:ext cx="8595360" cy="15544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Content Publishing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FD23F85-DF55-4C2D-85D9-129B5B85909B}"/>
              </a:ext>
            </a:extLst>
          </p:cNvPr>
          <p:cNvSpPr/>
          <p:nvPr/>
        </p:nvSpPr>
        <p:spPr>
          <a:xfrm>
            <a:off x="5530817" y="3270312"/>
            <a:ext cx="5120640" cy="1554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Dev V2</a:t>
            </a:r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9E4F72C6-F25B-48C0-9E9E-EAF46DA869B0}"/>
              </a:ext>
            </a:extLst>
          </p:cNvPr>
          <p:cNvSpPr/>
          <p:nvPr/>
        </p:nvSpPr>
        <p:spPr>
          <a:xfrm>
            <a:off x="5530817" y="3517091"/>
            <a:ext cx="950976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Requirements</a:t>
            </a: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7684EDBE-CA3A-4115-808A-4CEFEC0F09DA}"/>
              </a:ext>
            </a:extLst>
          </p:cNvPr>
          <p:cNvSpPr/>
          <p:nvPr/>
        </p:nvSpPr>
        <p:spPr>
          <a:xfrm>
            <a:off x="7443009" y="3517091"/>
            <a:ext cx="1719072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Development</a:t>
            </a:r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BAA36AF1-AACB-4CA7-BF2F-DF52AA4706A7}"/>
              </a:ext>
            </a:extLst>
          </p:cNvPr>
          <p:cNvSpPr/>
          <p:nvPr/>
        </p:nvSpPr>
        <p:spPr>
          <a:xfrm>
            <a:off x="10024030" y="3517091"/>
            <a:ext cx="612564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Deploy</a:t>
            </a:r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A467DA48-1193-4BF5-869B-1D4BFBC67F3D}"/>
              </a:ext>
            </a:extLst>
          </p:cNvPr>
          <p:cNvSpPr/>
          <p:nvPr/>
        </p:nvSpPr>
        <p:spPr>
          <a:xfrm>
            <a:off x="6497935" y="3517091"/>
            <a:ext cx="932688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27" name="Arrow: Pentagon 26">
            <a:extLst>
              <a:ext uri="{FF2B5EF4-FFF2-40B4-BE49-F238E27FC236}">
                <a16:creationId xmlns:a16="http://schemas.microsoft.com/office/drawing/2014/main" id="{3A024C21-8A5B-4DDD-9055-30DF7AB32AFC}"/>
              </a:ext>
            </a:extLst>
          </p:cNvPr>
          <p:cNvSpPr/>
          <p:nvPr/>
        </p:nvSpPr>
        <p:spPr>
          <a:xfrm>
            <a:off x="9179633" y="3517091"/>
            <a:ext cx="832104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Testing</a:t>
            </a:r>
          </a:p>
        </p:txBody>
      </p: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850ACF33-A8A0-4D58-8D34-078A553891E6}"/>
              </a:ext>
            </a:extLst>
          </p:cNvPr>
          <p:cNvSpPr/>
          <p:nvPr/>
        </p:nvSpPr>
        <p:spPr>
          <a:xfrm>
            <a:off x="7528078" y="3947874"/>
            <a:ext cx="493776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id="{C51C33C1-6077-44AF-BF14-2FFDE1860D0E}"/>
              </a:ext>
            </a:extLst>
          </p:cNvPr>
          <p:cNvSpPr/>
          <p:nvPr/>
        </p:nvSpPr>
        <p:spPr>
          <a:xfrm>
            <a:off x="8549014" y="3947874"/>
            <a:ext cx="1371600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9C442728-0D04-47DE-82E9-01F02191DD30}"/>
              </a:ext>
            </a:extLst>
          </p:cNvPr>
          <p:cNvSpPr/>
          <p:nvPr/>
        </p:nvSpPr>
        <p:spPr>
          <a:xfrm>
            <a:off x="10668525" y="3947874"/>
            <a:ext cx="493776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P5</a:t>
            </a:r>
          </a:p>
        </p:txBody>
      </p:sp>
      <p:sp>
        <p:nvSpPr>
          <p:cNvPr id="31" name="Arrow: Pentagon 30">
            <a:extLst>
              <a:ext uri="{FF2B5EF4-FFF2-40B4-BE49-F238E27FC236}">
                <a16:creationId xmlns:a16="http://schemas.microsoft.com/office/drawing/2014/main" id="{C9CAA12C-45B8-425E-9C70-2E9CC08F235A}"/>
              </a:ext>
            </a:extLst>
          </p:cNvPr>
          <p:cNvSpPr/>
          <p:nvPr/>
        </p:nvSpPr>
        <p:spPr>
          <a:xfrm>
            <a:off x="8032197" y="3947874"/>
            <a:ext cx="512064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32" name="Arrow: Pentagon 31">
            <a:extLst>
              <a:ext uri="{FF2B5EF4-FFF2-40B4-BE49-F238E27FC236}">
                <a16:creationId xmlns:a16="http://schemas.microsoft.com/office/drawing/2014/main" id="{5175CAF2-9641-471A-903F-576BAC9815BD}"/>
              </a:ext>
            </a:extLst>
          </p:cNvPr>
          <p:cNvSpPr/>
          <p:nvPr/>
        </p:nvSpPr>
        <p:spPr>
          <a:xfrm>
            <a:off x="9931898" y="3947874"/>
            <a:ext cx="731520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P4</a:t>
            </a:r>
          </a:p>
        </p:txBody>
      </p:sp>
      <p:sp>
        <p:nvSpPr>
          <p:cNvPr id="38" name="Arrow: Pentagon 37">
            <a:extLst>
              <a:ext uri="{FF2B5EF4-FFF2-40B4-BE49-F238E27FC236}">
                <a16:creationId xmlns:a16="http://schemas.microsoft.com/office/drawing/2014/main" id="{D1C0102C-1150-4983-98CA-E377DAA0CC42}"/>
              </a:ext>
            </a:extLst>
          </p:cNvPr>
          <p:cNvSpPr/>
          <p:nvPr/>
        </p:nvSpPr>
        <p:spPr>
          <a:xfrm>
            <a:off x="2615662" y="5084128"/>
            <a:ext cx="2468880" cy="155448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Lead Generation</a:t>
            </a:r>
          </a:p>
        </p:txBody>
      </p:sp>
      <p:sp>
        <p:nvSpPr>
          <p:cNvPr id="39" name="Arrow: Pentagon 38">
            <a:extLst>
              <a:ext uri="{FF2B5EF4-FFF2-40B4-BE49-F238E27FC236}">
                <a16:creationId xmlns:a16="http://schemas.microsoft.com/office/drawing/2014/main" id="{54CB5F34-0DD9-432F-B9F2-F7390709604F}"/>
              </a:ext>
            </a:extLst>
          </p:cNvPr>
          <p:cNvSpPr/>
          <p:nvPr/>
        </p:nvSpPr>
        <p:spPr>
          <a:xfrm>
            <a:off x="8951303" y="5084128"/>
            <a:ext cx="2240280" cy="155448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Launch</a:t>
            </a:r>
          </a:p>
        </p:txBody>
      </p:sp>
      <p:sp>
        <p:nvSpPr>
          <p:cNvPr id="40" name="Arrow: Pentagon 39">
            <a:extLst>
              <a:ext uri="{FF2B5EF4-FFF2-40B4-BE49-F238E27FC236}">
                <a16:creationId xmlns:a16="http://schemas.microsoft.com/office/drawing/2014/main" id="{6DB109FD-C788-4BDE-B903-8D25FB7F5D80}"/>
              </a:ext>
            </a:extLst>
          </p:cNvPr>
          <p:cNvSpPr/>
          <p:nvPr/>
        </p:nvSpPr>
        <p:spPr>
          <a:xfrm>
            <a:off x="5280217" y="5084128"/>
            <a:ext cx="2194560" cy="155448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Channel Outreach</a:t>
            </a:r>
          </a:p>
        </p:txBody>
      </p:sp>
      <p:sp>
        <p:nvSpPr>
          <p:cNvPr id="43" name="Teardrop 42">
            <a:extLst>
              <a:ext uri="{FF2B5EF4-FFF2-40B4-BE49-F238E27FC236}">
                <a16:creationId xmlns:a16="http://schemas.microsoft.com/office/drawing/2014/main" id="{7C6031FB-4179-494C-8693-5AEAE7F77A85}"/>
              </a:ext>
            </a:extLst>
          </p:cNvPr>
          <p:cNvSpPr/>
          <p:nvPr/>
        </p:nvSpPr>
        <p:spPr>
          <a:xfrm>
            <a:off x="10241985" y="3238645"/>
            <a:ext cx="210312" cy="210312"/>
          </a:xfrm>
          <a:prstGeom prst="teardrop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4" name="Teardrop 43">
            <a:extLst>
              <a:ext uri="{FF2B5EF4-FFF2-40B4-BE49-F238E27FC236}">
                <a16:creationId xmlns:a16="http://schemas.microsoft.com/office/drawing/2014/main" id="{DC8C85D9-5CB9-422E-B417-4DBFD39B1B4F}"/>
              </a:ext>
            </a:extLst>
          </p:cNvPr>
          <p:cNvSpPr/>
          <p:nvPr/>
        </p:nvSpPr>
        <p:spPr>
          <a:xfrm>
            <a:off x="10697172" y="5048261"/>
            <a:ext cx="210312" cy="210312"/>
          </a:xfrm>
          <a:prstGeom prst="teardrop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5" name="Teardrop 44">
            <a:extLst>
              <a:ext uri="{FF2B5EF4-FFF2-40B4-BE49-F238E27FC236}">
                <a16:creationId xmlns:a16="http://schemas.microsoft.com/office/drawing/2014/main" id="{C5871815-3260-47C6-B5B1-8FB0E43E0BCA}"/>
              </a:ext>
            </a:extLst>
          </p:cNvPr>
          <p:cNvSpPr/>
          <p:nvPr/>
        </p:nvSpPr>
        <p:spPr>
          <a:xfrm>
            <a:off x="4616130" y="5041975"/>
            <a:ext cx="210312" cy="210312"/>
          </a:xfrm>
          <a:prstGeom prst="teardrop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6" name="Flowchart: Merge 45">
            <a:extLst>
              <a:ext uri="{FF2B5EF4-FFF2-40B4-BE49-F238E27FC236}">
                <a16:creationId xmlns:a16="http://schemas.microsoft.com/office/drawing/2014/main" id="{3E2EF6DD-12E1-445D-B737-2DEF14446DB6}"/>
              </a:ext>
            </a:extLst>
          </p:cNvPr>
          <p:cNvSpPr/>
          <p:nvPr/>
        </p:nvSpPr>
        <p:spPr>
          <a:xfrm>
            <a:off x="3374509" y="1303309"/>
            <a:ext cx="166255" cy="182869"/>
          </a:xfrm>
          <a:prstGeom prst="flowChartMerg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Merge 46">
            <a:extLst>
              <a:ext uri="{FF2B5EF4-FFF2-40B4-BE49-F238E27FC236}">
                <a16:creationId xmlns:a16="http://schemas.microsoft.com/office/drawing/2014/main" id="{2FDF45A2-810A-40ED-9E06-B85791C26777}"/>
              </a:ext>
            </a:extLst>
          </p:cNvPr>
          <p:cNvSpPr/>
          <p:nvPr/>
        </p:nvSpPr>
        <p:spPr>
          <a:xfrm>
            <a:off x="7316022" y="1314884"/>
            <a:ext cx="166255" cy="182869"/>
          </a:xfrm>
          <a:prstGeom prst="flowChartMerg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Merge 47">
            <a:extLst>
              <a:ext uri="{FF2B5EF4-FFF2-40B4-BE49-F238E27FC236}">
                <a16:creationId xmlns:a16="http://schemas.microsoft.com/office/drawing/2014/main" id="{A598E5BD-DF1F-4717-9116-C31EB0EEFD08}"/>
              </a:ext>
            </a:extLst>
          </p:cNvPr>
          <p:cNvSpPr/>
          <p:nvPr/>
        </p:nvSpPr>
        <p:spPr>
          <a:xfrm>
            <a:off x="11197423" y="1314883"/>
            <a:ext cx="166255" cy="182869"/>
          </a:xfrm>
          <a:prstGeom prst="flowChartMerg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Pentagon 48">
            <a:extLst>
              <a:ext uri="{FF2B5EF4-FFF2-40B4-BE49-F238E27FC236}">
                <a16:creationId xmlns:a16="http://schemas.microsoft.com/office/drawing/2014/main" id="{20BEA78E-4D02-4BF4-8F7B-363E8A9FDB54}"/>
              </a:ext>
            </a:extLst>
          </p:cNvPr>
          <p:cNvSpPr/>
          <p:nvPr/>
        </p:nvSpPr>
        <p:spPr>
          <a:xfrm>
            <a:off x="7524764" y="4422429"/>
            <a:ext cx="493776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50" name="Arrow: Pentagon 49">
            <a:extLst>
              <a:ext uri="{FF2B5EF4-FFF2-40B4-BE49-F238E27FC236}">
                <a16:creationId xmlns:a16="http://schemas.microsoft.com/office/drawing/2014/main" id="{0DF8142A-ED6F-4FE3-BC82-17AB5F4307E3}"/>
              </a:ext>
            </a:extLst>
          </p:cNvPr>
          <p:cNvSpPr/>
          <p:nvPr/>
        </p:nvSpPr>
        <p:spPr>
          <a:xfrm>
            <a:off x="8545700" y="4422429"/>
            <a:ext cx="1371600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51" name="Arrow: Pentagon 50">
            <a:extLst>
              <a:ext uri="{FF2B5EF4-FFF2-40B4-BE49-F238E27FC236}">
                <a16:creationId xmlns:a16="http://schemas.microsoft.com/office/drawing/2014/main" id="{7FEBB6E6-658B-48CA-BA34-CA55282653DD}"/>
              </a:ext>
            </a:extLst>
          </p:cNvPr>
          <p:cNvSpPr/>
          <p:nvPr/>
        </p:nvSpPr>
        <p:spPr>
          <a:xfrm>
            <a:off x="10665211" y="4422429"/>
            <a:ext cx="493776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P5</a:t>
            </a:r>
          </a:p>
        </p:txBody>
      </p:sp>
      <p:sp>
        <p:nvSpPr>
          <p:cNvPr id="52" name="Arrow: Pentagon 51">
            <a:extLst>
              <a:ext uri="{FF2B5EF4-FFF2-40B4-BE49-F238E27FC236}">
                <a16:creationId xmlns:a16="http://schemas.microsoft.com/office/drawing/2014/main" id="{7E2DAF75-7A5D-4CD4-9CF2-7DD2CD731717}"/>
              </a:ext>
            </a:extLst>
          </p:cNvPr>
          <p:cNvSpPr/>
          <p:nvPr/>
        </p:nvSpPr>
        <p:spPr>
          <a:xfrm>
            <a:off x="8028883" y="4422429"/>
            <a:ext cx="512064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53" name="Arrow: Pentagon 52">
            <a:extLst>
              <a:ext uri="{FF2B5EF4-FFF2-40B4-BE49-F238E27FC236}">
                <a16:creationId xmlns:a16="http://schemas.microsoft.com/office/drawing/2014/main" id="{A679E267-6A05-446E-AE90-AD6C3F385532}"/>
              </a:ext>
            </a:extLst>
          </p:cNvPr>
          <p:cNvSpPr/>
          <p:nvPr/>
        </p:nvSpPr>
        <p:spPr>
          <a:xfrm>
            <a:off x="9928584" y="4422429"/>
            <a:ext cx="731520" cy="155448"/>
          </a:xfrm>
          <a:prstGeom prst="homePlate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P4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DE186A36-7CA4-4B76-B804-E585131ED4F0}"/>
              </a:ext>
            </a:extLst>
          </p:cNvPr>
          <p:cNvSpPr/>
          <p:nvPr/>
        </p:nvSpPr>
        <p:spPr>
          <a:xfrm>
            <a:off x="2556536" y="2408749"/>
            <a:ext cx="4919472" cy="1554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Dev V1</a:t>
            </a:r>
          </a:p>
        </p:txBody>
      </p:sp>
      <p:sp>
        <p:nvSpPr>
          <p:cNvPr id="60" name="Teardrop 59">
            <a:extLst>
              <a:ext uri="{FF2B5EF4-FFF2-40B4-BE49-F238E27FC236}">
                <a16:creationId xmlns:a16="http://schemas.microsoft.com/office/drawing/2014/main" id="{5375F94E-02F5-4FAF-A725-B0724B6EB91F}"/>
              </a:ext>
            </a:extLst>
          </p:cNvPr>
          <p:cNvSpPr/>
          <p:nvPr/>
        </p:nvSpPr>
        <p:spPr>
          <a:xfrm>
            <a:off x="7055957" y="2369606"/>
            <a:ext cx="210312" cy="210312"/>
          </a:xfrm>
          <a:prstGeom prst="teardrop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F5B0B45-3D6D-4DB4-BF4C-DC5C2B5160F1}"/>
              </a:ext>
            </a:extLst>
          </p:cNvPr>
          <p:cNvSpPr txBox="1"/>
          <p:nvPr/>
        </p:nvSpPr>
        <p:spPr>
          <a:xfrm>
            <a:off x="2951537" y="914400"/>
            <a:ext cx="10069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EOY1 Assessment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66266F9-378F-4571-AADD-C8E2119F6C1D}"/>
              </a:ext>
            </a:extLst>
          </p:cNvPr>
          <p:cNvSpPr txBox="1"/>
          <p:nvPr/>
        </p:nvSpPr>
        <p:spPr>
          <a:xfrm>
            <a:off x="6883582" y="891636"/>
            <a:ext cx="10069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EOY2 Assessment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43383FF-34AD-48EC-924F-9E0527AA1341}"/>
              </a:ext>
            </a:extLst>
          </p:cNvPr>
          <p:cNvSpPr txBox="1"/>
          <p:nvPr/>
        </p:nvSpPr>
        <p:spPr>
          <a:xfrm>
            <a:off x="10766390" y="927900"/>
            <a:ext cx="10069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EOY3 Assessment</a:t>
            </a:r>
          </a:p>
        </p:txBody>
      </p:sp>
      <p:sp>
        <p:nvSpPr>
          <p:cNvPr id="64" name="Arrow: Pentagon 63">
            <a:extLst>
              <a:ext uri="{FF2B5EF4-FFF2-40B4-BE49-F238E27FC236}">
                <a16:creationId xmlns:a16="http://schemas.microsoft.com/office/drawing/2014/main" id="{552D1E92-7901-42D0-B3F1-20C5A04E5B96}"/>
              </a:ext>
            </a:extLst>
          </p:cNvPr>
          <p:cNvSpPr/>
          <p:nvPr/>
        </p:nvSpPr>
        <p:spPr>
          <a:xfrm>
            <a:off x="2556536" y="2639660"/>
            <a:ext cx="950976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Requirements</a:t>
            </a:r>
          </a:p>
        </p:txBody>
      </p:sp>
      <p:sp>
        <p:nvSpPr>
          <p:cNvPr id="65" name="Arrow: Pentagon 64">
            <a:extLst>
              <a:ext uri="{FF2B5EF4-FFF2-40B4-BE49-F238E27FC236}">
                <a16:creationId xmlns:a16="http://schemas.microsoft.com/office/drawing/2014/main" id="{67069EBC-4DEE-414C-92C3-C44CBCE805EA}"/>
              </a:ext>
            </a:extLst>
          </p:cNvPr>
          <p:cNvSpPr/>
          <p:nvPr/>
        </p:nvSpPr>
        <p:spPr>
          <a:xfrm>
            <a:off x="4452102" y="2639660"/>
            <a:ext cx="1645920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Development</a:t>
            </a:r>
          </a:p>
        </p:txBody>
      </p:sp>
      <p:sp>
        <p:nvSpPr>
          <p:cNvPr id="66" name="Arrow: Pentagon 65">
            <a:extLst>
              <a:ext uri="{FF2B5EF4-FFF2-40B4-BE49-F238E27FC236}">
                <a16:creationId xmlns:a16="http://schemas.microsoft.com/office/drawing/2014/main" id="{3EBE4836-1722-467F-9F16-C8CF6B9117F5}"/>
              </a:ext>
            </a:extLst>
          </p:cNvPr>
          <p:cNvSpPr/>
          <p:nvPr/>
        </p:nvSpPr>
        <p:spPr>
          <a:xfrm>
            <a:off x="6891802" y="2639660"/>
            <a:ext cx="585216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Deploy</a:t>
            </a: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3C0E197A-A7FD-4464-BFA3-D92D1F02FF63}"/>
              </a:ext>
            </a:extLst>
          </p:cNvPr>
          <p:cNvSpPr/>
          <p:nvPr/>
        </p:nvSpPr>
        <p:spPr>
          <a:xfrm>
            <a:off x="3523654" y="2639660"/>
            <a:ext cx="923544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68" name="Arrow: Pentagon 67">
            <a:extLst>
              <a:ext uri="{FF2B5EF4-FFF2-40B4-BE49-F238E27FC236}">
                <a16:creationId xmlns:a16="http://schemas.microsoft.com/office/drawing/2014/main" id="{CA20C107-FACC-4A79-B060-7A66640BE680}"/>
              </a:ext>
            </a:extLst>
          </p:cNvPr>
          <p:cNvSpPr/>
          <p:nvPr/>
        </p:nvSpPr>
        <p:spPr>
          <a:xfrm>
            <a:off x="6113909" y="2639660"/>
            <a:ext cx="768096" cy="15544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Testing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7B7F850-C480-4CF7-9B15-C1693347D3A4}"/>
              </a:ext>
            </a:extLst>
          </p:cNvPr>
          <p:cNvSpPr txBox="1"/>
          <p:nvPr/>
        </p:nvSpPr>
        <p:spPr>
          <a:xfrm>
            <a:off x="6617482" y="2128059"/>
            <a:ext cx="1126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Checkpoint V1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474C7B8-809A-404F-9057-92135F82017F}"/>
              </a:ext>
            </a:extLst>
          </p:cNvPr>
          <p:cNvSpPr txBox="1"/>
          <p:nvPr/>
        </p:nvSpPr>
        <p:spPr>
          <a:xfrm>
            <a:off x="9796988" y="2995643"/>
            <a:ext cx="1126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Checkpoint V2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91C0063-8255-4516-ABDE-261555F6CB61}"/>
              </a:ext>
            </a:extLst>
          </p:cNvPr>
          <p:cNvSpPr txBox="1"/>
          <p:nvPr/>
        </p:nvSpPr>
        <p:spPr>
          <a:xfrm>
            <a:off x="4263073" y="4807888"/>
            <a:ext cx="1126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Checkpoint 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4C7133F-20C9-486C-9B60-3BD31B2480AC}"/>
              </a:ext>
            </a:extLst>
          </p:cNvPr>
          <p:cNvSpPr txBox="1"/>
          <p:nvPr/>
        </p:nvSpPr>
        <p:spPr>
          <a:xfrm>
            <a:off x="10203021" y="4804585"/>
            <a:ext cx="1126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Checkpoint 2</a:t>
            </a:r>
          </a:p>
        </p:txBody>
      </p:sp>
      <p:sp>
        <p:nvSpPr>
          <p:cNvPr id="75" name="Wave 74">
            <a:extLst>
              <a:ext uri="{FF2B5EF4-FFF2-40B4-BE49-F238E27FC236}">
                <a16:creationId xmlns:a16="http://schemas.microsoft.com/office/drawing/2014/main" id="{B574AF1E-50C0-4D07-8364-ADD928749A9C}"/>
              </a:ext>
            </a:extLst>
          </p:cNvPr>
          <p:cNvSpPr/>
          <p:nvPr/>
        </p:nvSpPr>
        <p:spPr>
          <a:xfrm>
            <a:off x="10550281" y="1303309"/>
            <a:ext cx="166255" cy="140678"/>
          </a:xfrm>
          <a:prstGeom prst="wav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A85F309-98F3-4958-8F5F-11B2FE3C9052}"/>
              </a:ext>
            </a:extLst>
          </p:cNvPr>
          <p:cNvSpPr txBox="1"/>
          <p:nvPr/>
        </p:nvSpPr>
        <p:spPr>
          <a:xfrm>
            <a:off x="10298754" y="921873"/>
            <a:ext cx="6693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Final Release</a:t>
            </a:r>
          </a:p>
        </p:txBody>
      </p:sp>
    </p:spTree>
    <p:extLst>
      <p:ext uri="{BB962C8B-B14F-4D97-AF65-F5344CB8AC3E}">
        <p14:creationId xmlns:p14="http://schemas.microsoft.com/office/powerpoint/2010/main" val="427714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9575</TotalTime>
  <Words>69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Ciocan</dc:creator>
  <cp:lastModifiedBy>Laura Ciocan</cp:lastModifiedBy>
  <cp:revision>44</cp:revision>
  <dcterms:created xsi:type="dcterms:W3CDTF">2022-02-18T14:46:28Z</dcterms:created>
  <dcterms:modified xsi:type="dcterms:W3CDTF">2022-02-25T21:06:15Z</dcterms:modified>
</cp:coreProperties>
</file>