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3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F8F"/>
    <a:srgbClr val="B07BD7"/>
    <a:srgbClr val="C14728"/>
    <a:srgbClr val="F3F3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3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08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278A4-AE31-41F5-B186-AB88EB4450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360583-DA35-4C4C-83F4-7C9DA1B676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3C6F5-A047-4215-B1BB-95CA3250C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0C67F-B0CA-438E-ACBA-DB32362A8ED0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2315E-529B-46AD-A104-0135780E0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CFC76-9824-4413-9769-6BB93B8CC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0CF8-0920-4126-8C0F-A6EB95AB0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446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628D9-F03E-41BE-8DEC-37CE2F5CC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120F67-B02C-4AE4-9791-089FD3BCD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40C342-005D-43A9-A8E8-5672637FF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0C67F-B0CA-438E-ACBA-DB32362A8ED0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7E3EA-990C-4976-A5C1-A7910C166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4F6CA-84F5-4C9B-9F55-F644FBA72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0CF8-0920-4126-8C0F-A6EB95AB0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159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4C73A9-9118-46B5-95D8-E98FEA2D2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073F9B-51C6-454F-ADE1-3F6007393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34017-807D-4D49-981E-B2284D916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0C67F-B0CA-438E-ACBA-DB32362A8ED0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99399-9A01-4F5C-A771-F0C4BA63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73A51-8F4E-49ED-98A0-E667BF15C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0CF8-0920-4126-8C0F-A6EB95AB0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6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B0001-BEDA-4CEA-BC4D-A0714139E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51A34-B8CE-4C61-9C67-018458112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39322-710F-47AF-8FC5-51D7529B9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0C67F-B0CA-438E-ACBA-DB32362A8ED0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3AD64-A5BE-4327-AE4C-3C7761113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A5AF2-09C7-47CB-BD1C-05C78A731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0CF8-0920-4126-8C0F-A6EB95AB0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56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D793A-7EB7-4E0F-8A47-123EDA51A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79E08D-025E-45F6-8204-4F027B723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7F702-379D-432B-B996-37A647B3B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0C67F-B0CA-438E-ACBA-DB32362A8ED0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FB942-59CC-4BE5-8094-D2E80C2E1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DD4FB-06D5-4B22-A955-EFE09A1D0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0CF8-0920-4126-8C0F-A6EB95AB0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82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2B8F1-03A5-4C3E-8C85-BD9E0D45B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B4B24-0634-4E2B-A8AF-7E7A2423B9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008A8E-B7ED-4986-91BD-EAEDAC07C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21A81D-5736-42B1-AB4A-A6FAFD47D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0C67F-B0CA-438E-ACBA-DB32362A8ED0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C0411-F96F-44CD-B545-54C496CF5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1064A-62A9-4D49-85B3-C01BE9016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0CF8-0920-4126-8C0F-A6EB95AB0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56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3B0A7-01D1-4500-A1B3-339EBC12A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7893E-B191-40F1-88BE-AC7F43A3E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1B785F-D71B-4833-B0A4-E51A560353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2A4966-E914-46A3-BDE8-C9C52C7F3C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48EA72-BBEB-4FB1-89A8-E854C6C8D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D79A45-7782-4D58-85C9-B8D8F8EDB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0C67F-B0CA-438E-ACBA-DB32362A8ED0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21B6FB-80B7-4A36-8AEB-A60E3F99E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4267CC-28AD-4984-9093-85542C93F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0CF8-0920-4126-8C0F-A6EB95AB0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1B2AD-74FA-45D3-87F9-EEACB94C9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AB32B7-D124-4643-AFE6-6DBC8B5B9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0C67F-B0CA-438E-ACBA-DB32362A8ED0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8D06E7-2C94-4FD4-AFDB-42F6A1FEE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67CC12-766E-41BA-BE1E-29A304066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0CF8-0920-4126-8C0F-A6EB95AB0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6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01E814-1CB3-4311-9B0C-2643D9F0D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0C67F-B0CA-438E-ACBA-DB32362A8ED0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E6EF28-7417-449F-9BE7-BD77FC917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B0CA15-C541-46D7-986F-D223D3CA4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0CF8-0920-4126-8C0F-A6EB95AB0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6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5B47F-F1FC-40B3-B938-2BD1AB160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F1B8A-6EC4-4280-A2DE-E931270EC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A6B901-89BB-4F92-82A9-B66F15B9C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4EF4F2-AABE-4420-BBEE-9183AAF07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0C67F-B0CA-438E-ACBA-DB32362A8ED0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6B0718-326E-4A54-8E8F-4BB90211C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4CECCD-215B-461A-8373-FF8CCE4D0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0CF8-0920-4126-8C0F-A6EB95AB0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05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0196-82F6-4AEB-B2D9-7E5251DF1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4504F4-53B4-4884-8D89-085E55FDD0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00FE3A-ED42-4C47-8CD7-3EDC333ED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17CC7-F6D0-4A90-9C1C-9114A19E4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0C67F-B0CA-438E-ACBA-DB32362A8ED0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3EB2F-5741-4CEE-BFD3-3B907C927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74B871-FB12-431A-B7D4-8997BA37E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0CF8-0920-4126-8C0F-A6EB95AB0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08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EFDFB3-A0F0-436C-837D-EA2755A63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0CDD74-03D5-40D6-86B0-E59D812AB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9E311-4B29-4BA3-903B-E1682630CD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0C67F-B0CA-438E-ACBA-DB32362A8ED0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496EB1-BD2F-461E-9FAA-8B16964DD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CCADA-0989-4590-81B4-D5AF430EB7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90CF8-0920-4126-8C0F-A6EB95AB0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0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office-timeline/14-days-trialhttps:/www.officetimeline.com/office-timeline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B401E27F-963B-45F6-AD85-ED7DDB2FC8E5}"/>
              </a:ext>
            </a:extLst>
          </p:cNvPr>
          <p:cNvGrpSpPr/>
          <p:nvPr/>
        </p:nvGrpSpPr>
        <p:grpSpPr>
          <a:xfrm>
            <a:off x="1525080" y="1639202"/>
            <a:ext cx="8977502" cy="1289304"/>
            <a:chOff x="1525080" y="1267141"/>
            <a:chExt cx="8977502" cy="141509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BE4CE86-B63A-4E81-A836-CCE8233E2EAC}"/>
                </a:ext>
              </a:extLst>
            </p:cNvPr>
            <p:cNvSpPr/>
            <p:nvPr/>
          </p:nvSpPr>
          <p:spPr>
            <a:xfrm>
              <a:off x="1863634" y="1267142"/>
              <a:ext cx="8638948" cy="1415098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03DBF4E-0074-47DF-BC7E-D5F8EDFA09D8}"/>
                </a:ext>
              </a:extLst>
            </p:cNvPr>
            <p:cNvSpPr txBox="1"/>
            <p:nvPr/>
          </p:nvSpPr>
          <p:spPr>
            <a:xfrm>
              <a:off x="1525080" y="1267141"/>
              <a:ext cx="353943" cy="1415097"/>
            </a:xfrm>
            <a:prstGeom prst="rect">
              <a:avLst/>
            </a:prstGeom>
            <a:solidFill>
              <a:srgbClr val="FF8F8F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US" sz="1100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Marketing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119BD68-99FE-42FC-A385-57E6C1CC6909}"/>
              </a:ext>
            </a:extLst>
          </p:cNvPr>
          <p:cNvGrpSpPr/>
          <p:nvPr/>
        </p:nvGrpSpPr>
        <p:grpSpPr>
          <a:xfrm>
            <a:off x="1525080" y="2928178"/>
            <a:ext cx="8977502" cy="1288869"/>
            <a:chOff x="1525080" y="2682239"/>
            <a:chExt cx="8977502" cy="128886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41A4DD2-2E74-49F8-9FE9-BF36D9A7D898}"/>
                </a:ext>
              </a:extLst>
            </p:cNvPr>
            <p:cNvSpPr/>
            <p:nvPr/>
          </p:nvSpPr>
          <p:spPr>
            <a:xfrm>
              <a:off x="1863634" y="2682239"/>
              <a:ext cx="8638948" cy="1288869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34F49B1-9084-4BAB-B7A4-5D8547CD660C}"/>
                </a:ext>
              </a:extLst>
            </p:cNvPr>
            <p:cNvSpPr txBox="1"/>
            <p:nvPr/>
          </p:nvSpPr>
          <p:spPr>
            <a:xfrm>
              <a:off x="1525080" y="2682239"/>
              <a:ext cx="353943" cy="1288868"/>
            </a:xfrm>
            <a:prstGeom prst="rect">
              <a:avLst/>
            </a:prstGeom>
            <a:solidFill>
              <a:srgbClr val="B07BD7"/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US" sz="1100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Management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CB6C57BA-A42B-4DF8-9ED7-4A1623C1C051}"/>
              </a:ext>
            </a:extLst>
          </p:cNvPr>
          <p:cNvGrpSpPr/>
          <p:nvPr/>
        </p:nvGrpSpPr>
        <p:grpSpPr>
          <a:xfrm>
            <a:off x="1526576" y="4217043"/>
            <a:ext cx="8976006" cy="1289304"/>
            <a:chOff x="1526576" y="3971107"/>
            <a:chExt cx="8976006" cy="162001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2E49F34-C8A8-40DD-B286-50BB31A284F2}"/>
                </a:ext>
              </a:extLst>
            </p:cNvPr>
            <p:cNvSpPr/>
            <p:nvPr/>
          </p:nvSpPr>
          <p:spPr>
            <a:xfrm>
              <a:off x="1863634" y="3971377"/>
              <a:ext cx="8638948" cy="1619749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6B8C3F0-A286-4B53-8F02-FBF0BDE98504}"/>
                </a:ext>
              </a:extLst>
            </p:cNvPr>
            <p:cNvSpPr txBox="1"/>
            <p:nvPr/>
          </p:nvSpPr>
          <p:spPr>
            <a:xfrm>
              <a:off x="1526576" y="3971107"/>
              <a:ext cx="353943" cy="1619749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US" sz="1100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Web Design Team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FAD0796D-1A5D-403B-B4C2-C447DFCDDD76}"/>
              </a:ext>
            </a:extLst>
          </p:cNvPr>
          <p:cNvSpPr txBox="1"/>
          <p:nvPr/>
        </p:nvSpPr>
        <p:spPr>
          <a:xfrm>
            <a:off x="2655213" y="3246064"/>
            <a:ext cx="1476000" cy="648000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algn="ctr">
              <a:defRPr sz="120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Evaluate changes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9D07BB-1B44-4DC0-B6F3-4B112CABF22A}"/>
              </a:ext>
            </a:extLst>
          </p:cNvPr>
          <p:cNvSpPr txBox="1"/>
          <p:nvPr/>
        </p:nvSpPr>
        <p:spPr>
          <a:xfrm>
            <a:off x="2655213" y="4562984"/>
            <a:ext cx="1476000" cy="648000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 anchor="ctr">
            <a:noAutofit/>
          </a:bodyPr>
          <a:lstStyle>
            <a:defPPr>
              <a:defRPr lang="en-US"/>
            </a:defPPr>
            <a:lvl1pPr algn="ctr">
              <a:defRPr sz="120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Check suggested changes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6CD818A-86D2-42FC-B2A3-F382B5A7C311}"/>
              </a:ext>
            </a:extLst>
          </p:cNvPr>
          <p:cNvGrpSpPr/>
          <p:nvPr/>
        </p:nvGrpSpPr>
        <p:grpSpPr>
          <a:xfrm>
            <a:off x="5503440" y="4346984"/>
            <a:ext cx="1080000" cy="1080000"/>
            <a:chOff x="5511826" y="4315454"/>
            <a:chExt cx="1080000" cy="1080000"/>
          </a:xfrm>
        </p:grpSpPr>
        <p:sp>
          <p:nvSpPr>
            <p:cNvPr id="3" name="Flowchart: Decision 2">
              <a:extLst>
                <a:ext uri="{FF2B5EF4-FFF2-40B4-BE49-F238E27FC236}">
                  <a16:creationId xmlns:a16="http://schemas.microsoft.com/office/drawing/2014/main" id="{29BC6149-9BBE-4F53-9FAF-B63C5F535E1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11826" y="4315454"/>
              <a:ext cx="1080000" cy="1080000"/>
            </a:xfrm>
            <a:prstGeom prst="flowChartDecisi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5CDAF40-DADD-493C-AFFD-258129E77A41}"/>
                </a:ext>
              </a:extLst>
            </p:cNvPr>
            <p:cNvSpPr txBox="1"/>
            <p:nvPr/>
          </p:nvSpPr>
          <p:spPr>
            <a:xfrm>
              <a:off x="5511826" y="4531454"/>
              <a:ext cx="1080000" cy="6442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sz="1200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Are</a:t>
              </a:r>
            </a:p>
            <a:p>
              <a:pPr algn="ctr"/>
              <a:r>
                <a:rPr lang="en-US" sz="1200" dirty="0">
                  <a:latin typeface="Segoe UI" panose="020B0502040204020203" pitchFamily="34" charset="0"/>
                  <a:ea typeface="Open Sans" panose="020B0606030504020204" pitchFamily="34" charset="0"/>
                  <a:cs typeface="Segoe UI" panose="020B0502040204020203" pitchFamily="34" charset="0"/>
                </a:rPr>
                <a:t>changes doable?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08C1A6BC-8B53-4553-A209-948BE69CB957}"/>
              </a:ext>
            </a:extLst>
          </p:cNvPr>
          <p:cNvSpPr txBox="1"/>
          <p:nvPr/>
        </p:nvSpPr>
        <p:spPr>
          <a:xfrm>
            <a:off x="5308419" y="1996188"/>
            <a:ext cx="1476000" cy="648000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Re-evaluate changes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226EFE-BE32-4B4D-9591-95B5CB1E5A43}"/>
              </a:ext>
            </a:extLst>
          </p:cNvPr>
          <p:cNvSpPr txBox="1"/>
          <p:nvPr/>
        </p:nvSpPr>
        <p:spPr>
          <a:xfrm>
            <a:off x="8104013" y="3246064"/>
            <a:ext cx="1472184" cy="648000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Evaluate new changes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1176CC5-5709-4E80-B48B-62BB29236405}"/>
              </a:ext>
            </a:extLst>
          </p:cNvPr>
          <p:cNvCxnSpPr>
            <a:cxnSpLocks/>
            <a:stCxn id="28" idx="2"/>
            <a:endCxn id="13" idx="0"/>
          </p:cNvCxnSpPr>
          <p:nvPr/>
        </p:nvCxnSpPr>
        <p:spPr>
          <a:xfrm flipH="1">
            <a:off x="3393213" y="2645996"/>
            <a:ext cx="1565" cy="600068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CD1F62E-7619-4F0E-91DD-0A31AA5D4F94}"/>
              </a:ext>
            </a:extLst>
          </p:cNvPr>
          <p:cNvCxnSpPr>
            <a:cxnSpLocks/>
            <a:stCxn id="13" idx="2"/>
            <a:endCxn id="14" idx="0"/>
          </p:cNvCxnSpPr>
          <p:nvPr/>
        </p:nvCxnSpPr>
        <p:spPr>
          <a:xfrm>
            <a:off x="3393213" y="3894064"/>
            <a:ext cx="0" cy="668920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2244757-CC8A-44B5-94B0-9E6A5B383DF2}"/>
              </a:ext>
            </a:extLst>
          </p:cNvPr>
          <p:cNvCxnSpPr>
            <a:cxnSpLocks/>
            <a:stCxn id="14" idx="3"/>
            <a:endCxn id="15" idx="1"/>
          </p:cNvCxnSpPr>
          <p:nvPr/>
        </p:nvCxnSpPr>
        <p:spPr>
          <a:xfrm flipV="1">
            <a:off x="4131213" y="4885093"/>
            <a:ext cx="1372227" cy="1891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CD828F50-360D-4B69-8F1F-B361D9FB58B1}"/>
              </a:ext>
            </a:extLst>
          </p:cNvPr>
          <p:cNvSpPr txBox="1"/>
          <p:nvPr/>
        </p:nvSpPr>
        <p:spPr>
          <a:xfrm>
            <a:off x="6504584" y="4635955"/>
            <a:ext cx="483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Yes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715E29A-6CF0-4629-A4EF-1FAE84AC0295}"/>
              </a:ext>
            </a:extLst>
          </p:cNvPr>
          <p:cNvSpPr txBox="1"/>
          <p:nvPr/>
        </p:nvSpPr>
        <p:spPr>
          <a:xfrm>
            <a:off x="5690641" y="4184299"/>
            <a:ext cx="483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No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E3034E9B-0346-4432-AE8E-58B06E944855}"/>
              </a:ext>
            </a:extLst>
          </p:cNvPr>
          <p:cNvCxnSpPr>
            <a:cxnSpLocks/>
            <a:stCxn id="3" idx="0"/>
            <a:endCxn id="16" idx="2"/>
          </p:cNvCxnSpPr>
          <p:nvPr/>
        </p:nvCxnSpPr>
        <p:spPr>
          <a:xfrm flipV="1">
            <a:off x="6043440" y="2644188"/>
            <a:ext cx="2979" cy="1702796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E0ADC0C-03FD-49EE-8A99-0440603C76BD}"/>
              </a:ext>
            </a:extLst>
          </p:cNvPr>
          <p:cNvCxnSpPr>
            <a:cxnSpLocks/>
            <a:stCxn id="15" idx="3"/>
            <a:endCxn id="4" idx="1"/>
          </p:cNvCxnSpPr>
          <p:nvPr/>
        </p:nvCxnSpPr>
        <p:spPr>
          <a:xfrm>
            <a:off x="6583440" y="4885093"/>
            <a:ext cx="1520573" cy="1297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1840EDB2-E76A-434B-BA5E-81ABD63707D3}"/>
              </a:ext>
            </a:extLst>
          </p:cNvPr>
          <p:cNvCxnSpPr>
            <a:cxnSpLocks/>
            <a:stCxn id="17" idx="2"/>
            <a:endCxn id="4" idx="0"/>
          </p:cNvCxnSpPr>
          <p:nvPr/>
        </p:nvCxnSpPr>
        <p:spPr>
          <a:xfrm>
            <a:off x="8840105" y="3894064"/>
            <a:ext cx="0" cy="670221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F5F3EAEC-057B-41FE-AB2A-0083F7698D46}"/>
              </a:ext>
            </a:extLst>
          </p:cNvPr>
          <p:cNvCxnSpPr>
            <a:cxnSpLocks/>
            <a:stCxn id="16" idx="3"/>
            <a:endCxn id="17" idx="0"/>
          </p:cNvCxnSpPr>
          <p:nvPr/>
        </p:nvCxnSpPr>
        <p:spPr>
          <a:xfrm>
            <a:off x="6784419" y="2320188"/>
            <a:ext cx="2055686" cy="925876"/>
          </a:xfrm>
          <a:prstGeom prst="bentConnector2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05712747-C0FF-4021-BAC3-C26AF5997895}"/>
              </a:ext>
            </a:extLst>
          </p:cNvPr>
          <p:cNvSpPr/>
          <p:nvPr/>
        </p:nvSpPr>
        <p:spPr>
          <a:xfrm>
            <a:off x="8104013" y="4564285"/>
            <a:ext cx="1472184" cy="644209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Implement changes to website</a:t>
            </a:r>
          </a:p>
        </p:txBody>
      </p:sp>
      <p:sp>
        <p:nvSpPr>
          <p:cNvPr id="28" name="Flowchart: Terminator 27">
            <a:extLst>
              <a:ext uri="{FF2B5EF4-FFF2-40B4-BE49-F238E27FC236}">
                <a16:creationId xmlns:a16="http://schemas.microsoft.com/office/drawing/2014/main" id="{A06B9B9F-FA07-4BDA-B5A8-2B2ED005095D}"/>
              </a:ext>
            </a:extLst>
          </p:cNvPr>
          <p:cNvSpPr/>
          <p:nvPr/>
        </p:nvSpPr>
        <p:spPr>
          <a:xfrm>
            <a:off x="2658686" y="2001787"/>
            <a:ext cx="1472184" cy="644209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Segoe UI" panose="020B0502040204020203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Suggest changes to website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486BCB-B66A-1938-37EA-C32FC27F64D0}"/>
              </a:ext>
            </a:extLst>
          </p:cNvPr>
          <p:cNvSpPr txBox="1"/>
          <p:nvPr/>
        </p:nvSpPr>
        <p:spPr>
          <a:xfrm>
            <a:off x="1525080" y="574766"/>
            <a:ext cx="649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Manual PowerPoint </a:t>
            </a:r>
            <a:r>
              <a:rPr lang="en-US"/>
              <a:t>swimlane diagram</a:t>
            </a:r>
          </a:p>
        </p:txBody>
      </p:sp>
    </p:spTree>
    <p:extLst>
      <p:ext uri="{BB962C8B-B14F-4D97-AF65-F5344CB8AC3E}">
        <p14:creationId xmlns:p14="http://schemas.microsoft.com/office/powerpoint/2010/main" val="2912000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D9DACF6-0146-4F71-A80A-E69CD06D1683}"/>
              </a:ext>
            </a:extLst>
          </p:cNvPr>
          <p:cNvGrpSpPr/>
          <p:nvPr/>
        </p:nvGrpSpPr>
        <p:grpSpPr>
          <a:xfrm>
            <a:off x="2176099" y="1094807"/>
            <a:ext cx="7839802" cy="4668386"/>
            <a:chOff x="2176099" y="1094807"/>
            <a:chExt cx="7839802" cy="4668386"/>
          </a:xfrm>
        </p:grpSpPr>
        <p:pic>
          <p:nvPicPr>
            <p:cNvPr id="5" name="Picture 4" descr="Chart&#10;&#10;Description automatically generated">
              <a:extLst>
                <a:ext uri="{FF2B5EF4-FFF2-40B4-BE49-F238E27FC236}">
                  <a16:creationId xmlns:a16="http://schemas.microsoft.com/office/drawing/2014/main" id="{DA9023CF-C793-58DF-7045-0C464CFEF0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6099" y="1094807"/>
              <a:ext cx="7839802" cy="4668386"/>
            </a:xfrm>
            <a:prstGeom prst="rect">
              <a:avLst/>
            </a:prstGeom>
          </p:spPr>
        </p:pic>
        <p:pic>
          <p:nvPicPr>
            <p:cNvPr id="7" name="Picture 6">
              <a:hlinkClick r:id="rId3"/>
              <a:extLst>
                <a:ext uri="{FF2B5EF4-FFF2-40B4-BE49-F238E27FC236}">
                  <a16:creationId xmlns:a16="http://schemas.microsoft.com/office/drawing/2014/main" id="{FF9C6672-EDC4-83A6-5C04-402641FBE44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52673" y="2819438"/>
              <a:ext cx="1086654" cy="4012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29862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2020-11-18T22:29:33Z</dcterms:created>
  <dcterms:modified xsi:type="dcterms:W3CDTF">2022-06-24T10:17:08Z</dcterms:modified>
</cp:coreProperties>
</file>