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51" autoAdjust="0"/>
    <p:restoredTop sz="94660"/>
  </p:normalViewPr>
  <p:slideViewPr>
    <p:cSldViewPr snapToGrid="0">
      <p:cViewPr>
        <p:scale>
          <a:sx n="66" d="100"/>
          <a:sy n="66" d="100"/>
        </p:scale>
        <p:origin x="20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D06840-4C33-4123-B7F6-A0212C2FC640}" type="doc">
      <dgm:prSet loTypeId="urn:microsoft.com/office/officeart/2005/8/layout/hProcess11" loCatId="process" qsTypeId="urn:microsoft.com/office/officeart/2005/8/quickstyle/simple5" qsCatId="simple" csTypeId="urn:microsoft.com/office/officeart/2005/8/colors/accent0_3" csCatId="mainScheme" phldr="1"/>
      <dgm:spPr/>
    </dgm:pt>
    <dgm:pt modelId="{F792A04E-EAB6-44B0-87D2-EB719FC48516}">
      <dgm:prSet phldrT="[Text]"/>
      <dgm:spPr/>
      <dgm:t>
        <a:bodyPr/>
        <a:lstStyle/>
        <a:p>
          <a:r>
            <a:rPr lang="en-GB" dirty="0"/>
            <a:t>Project Approval</a:t>
          </a:r>
          <a:br>
            <a:rPr lang="en-GB" dirty="0"/>
          </a:br>
          <a:r>
            <a:rPr lang="en-GB" dirty="0">
              <a:solidFill>
                <a:schemeClr val="tx2">
                  <a:lumMod val="60000"/>
                  <a:lumOff val="40000"/>
                </a:schemeClr>
              </a:solidFill>
            </a:rPr>
            <a:t>5/10</a:t>
          </a:r>
        </a:p>
      </dgm:t>
    </dgm:pt>
    <dgm:pt modelId="{F5D9B7F7-FC19-4C46-A294-3D303F99D3C1}" type="parTrans" cxnId="{5763C5B6-194E-4F38-B2FA-DABE62AB3FEF}">
      <dgm:prSet/>
      <dgm:spPr/>
      <dgm:t>
        <a:bodyPr/>
        <a:lstStyle/>
        <a:p>
          <a:endParaRPr lang="en-GB"/>
        </a:p>
      </dgm:t>
    </dgm:pt>
    <dgm:pt modelId="{DBFB8C2F-572D-4FA7-A144-A0043E1F8362}" type="sibTrans" cxnId="{5763C5B6-194E-4F38-B2FA-DABE62AB3FEF}">
      <dgm:prSet/>
      <dgm:spPr/>
      <dgm:t>
        <a:bodyPr/>
        <a:lstStyle/>
        <a:p>
          <a:endParaRPr lang="en-GB"/>
        </a:p>
      </dgm:t>
    </dgm:pt>
    <dgm:pt modelId="{89270E96-511B-4732-A761-C0C8EAEE6587}">
      <dgm:prSet phldrT="[Text]"/>
      <dgm:spPr/>
      <dgm:t>
        <a:bodyPr/>
        <a:lstStyle/>
        <a:p>
          <a:r>
            <a:rPr lang="en-GB" dirty="0">
              <a:solidFill>
                <a:schemeClr val="tx2">
                  <a:lumMod val="60000"/>
                  <a:lumOff val="40000"/>
                </a:schemeClr>
              </a:solidFill>
            </a:rPr>
            <a:t>5/15</a:t>
          </a:r>
          <a:br>
            <a:rPr lang="en-GB" dirty="0"/>
          </a:br>
          <a:r>
            <a:rPr lang="en-GB" dirty="0"/>
            <a:t>Assign PM</a:t>
          </a:r>
        </a:p>
      </dgm:t>
    </dgm:pt>
    <dgm:pt modelId="{831F5753-F0EB-4167-9558-5F5502691A8A}" type="parTrans" cxnId="{623DB005-C9BB-4987-91C7-C036B08A3F2C}">
      <dgm:prSet/>
      <dgm:spPr/>
      <dgm:t>
        <a:bodyPr/>
        <a:lstStyle/>
        <a:p>
          <a:endParaRPr lang="en-GB"/>
        </a:p>
      </dgm:t>
    </dgm:pt>
    <dgm:pt modelId="{56EDD9B2-D700-409E-B90F-1CFE92E5370F}" type="sibTrans" cxnId="{623DB005-C9BB-4987-91C7-C036B08A3F2C}">
      <dgm:prSet/>
      <dgm:spPr/>
      <dgm:t>
        <a:bodyPr/>
        <a:lstStyle/>
        <a:p>
          <a:endParaRPr lang="en-GB"/>
        </a:p>
      </dgm:t>
    </dgm:pt>
    <dgm:pt modelId="{B9E8E9B8-87AC-4F2D-B0AE-02F33BE9AE52}">
      <dgm:prSet phldrT="[Text]"/>
      <dgm:spPr/>
      <dgm:t>
        <a:bodyPr/>
        <a:lstStyle/>
        <a:p>
          <a:r>
            <a:rPr lang="en-GB" dirty="0"/>
            <a:t>Data Backup</a:t>
          </a:r>
          <a:br>
            <a:rPr lang="en-GB" dirty="0"/>
          </a:br>
          <a:r>
            <a:rPr lang="en-GB" dirty="0">
              <a:solidFill>
                <a:schemeClr val="tx2">
                  <a:lumMod val="60000"/>
                  <a:lumOff val="40000"/>
                </a:schemeClr>
              </a:solidFill>
            </a:rPr>
            <a:t>7/21</a:t>
          </a:r>
        </a:p>
      </dgm:t>
    </dgm:pt>
    <dgm:pt modelId="{E78A1A39-7591-4BB8-875F-B345306C1ED4}" type="parTrans" cxnId="{6B6F98DF-50E5-453B-BB0A-F76E7467F79F}">
      <dgm:prSet/>
      <dgm:spPr/>
      <dgm:t>
        <a:bodyPr/>
        <a:lstStyle/>
        <a:p>
          <a:endParaRPr lang="en-GB"/>
        </a:p>
      </dgm:t>
    </dgm:pt>
    <dgm:pt modelId="{AF82257C-C64D-4719-9CD4-9D04FBEBEA1E}" type="sibTrans" cxnId="{6B6F98DF-50E5-453B-BB0A-F76E7467F79F}">
      <dgm:prSet/>
      <dgm:spPr/>
      <dgm:t>
        <a:bodyPr/>
        <a:lstStyle/>
        <a:p>
          <a:endParaRPr lang="en-GB"/>
        </a:p>
      </dgm:t>
    </dgm:pt>
    <dgm:pt modelId="{067A2B9B-400B-42B2-9145-146B21577FC4}">
      <dgm:prSet phldrT="[Text]"/>
      <dgm:spPr/>
      <dgm:t>
        <a:bodyPr/>
        <a:lstStyle/>
        <a:p>
          <a:r>
            <a:rPr lang="en-GB" dirty="0">
              <a:solidFill>
                <a:schemeClr val="tx2">
                  <a:lumMod val="60000"/>
                  <a:lumOff val="40000"/>
                </a:schemeClr>
              </a:solidFill>
            </a:rPr>
            <a:t>8/12</a:t>
          </a:r>
          <a:br>
            <a:rPr lang="en-GB" dirty="0"/>
          </a:br>
          <a:r>
            <a:rPr lang="en-GB" dirty="0"/>
            <a:t>Checkpoint A</a:t>
          </a:r>
        </a:p>
      </dgm:t>
    </dgm:pt>
    <dgm:pt modelId="{BBA24E16-5EB6-4DAC-9674-FE2C494F3405}" type="parTrans" cxnId="{0B21624C-DDFF-4586-9D1D-23C3EB2D7A54}">
      <dgm:prSet/>
      <dgm:spPr/>
      <dgm:t>
        <a:bodyPr/>
        <a:lstStyle/>
        <a:p>
          <a:endParaRPr lang="en-GB"/>
        </a:p>
      </dgm:t>
    </dgm:pt>
    <dgm:pt modelId="{BE0765E9-F6D7-49AB-B587-35DFD22AEB58}" type="sibTrans" cxnId="{0B21624C-DDFF-4586-9D1D-23C3EB2D7A54}">
      <dgm:prSet/>
      <dgm:spPr/>
      <dgm:t>
        <a:bodyPr/>
        <a:lstStyle/>
        <a:p>
          <a:endParaRPr lang="en-GB"/>
        </a:p>
      </dgm:t>
    </dgm:pt>
    <dgm:pt modelId="{3E5BA251-927A-46FB-AA9D-CA093B8F83C1}">
      <dgm:prSet phldrT="[Text]"/>
      <dgm:spPr/>
      <dgm:t>
        <a:bodyPr/>
        <a:lstStyle/>
        <a:p>
          <a:r>
            <a:rPr lang="en-GB" dirty="0"/>
            <a:t>Certification</a:t>
          </a:r>
          <a:br>
            <a:rPr lang="en-GB" dirty="0"/>
          </a:br>
          <a:r>
            <a:rPr lang="en-GB" dirty="0">
              <a:solidFill>
                <a:schemeClr val="tx2">
                  <a:lumMod val="60000"/>
                  <a:lumOff val="40000"/>
                </a:schemeClr>
              </a:solidFill>
            </a:rPr>
            <a:t>11/7</a:t>
          </a:r>
        </a:p>
      </dgm:t>
    </dgm:pt>
    <dgm:pt modelId="{A5A78AA6-1A2C-4848-8859-AE675D1F720B}" type="parTrans" cxnId="{1B0BB379-3735-45A6-A383-961B99A61011}">
      <dgm:prSet/>
      <dgm:spPr/>
      <dgm:t>
        <a:bodyPr/>
        <a:lstStyle/>
        <a:p>
          <a:endParaRPr lang="en-GB"/>
        </a:p>
      </dgm:t>
    </dgm:pt>
    <dgm:pt modelId="{873DA4FB-6C38-4291-9900-96362F494BF9}" type="sibTrans" cxnId="{1B0BB379-3735-45A6-A383-961B99A61011}">
      <dgm:prSet/>
      <dgm:spPr/>
      <dgm:t>
        <a:bodyPr/>
        <a:lstStyle/>
        <a:p>
          <a:endParaRPr lang="en-GB"/>
        </a:p>
      </dgm:t>
    </dgm:pt>
    <dgm:pt modelId="{C9295B86-6D5D-45ED-8E12-71EC27680EF8}">
      <dgm:prSet phldrT="[Text]"/>
      <dgm:spPr/>
      <dgm:t>
        <a:bodyPr/>
        <a:lstStyle/>
        <a:p>
          <a:r>
            <a:rPr lang="en-GB" dirty="0">
              <a:solidFill>
                <a:schemeClr val="tx2">
                  <a:lumMod val="60000"/>
                  <a:lumOff val="40000"/>
                </a:schemeClr>
              </a:solidFill>
            </a:rPr>
            <a:t>12/20</a:t>
          </a:r>
          <a:br>
            <a:rPr lang="en-GB" dirty="0"/>
          </a:br>
          <a:r>
            <a:rPr lang="en-GB" dirty="0"/>
            <a:t>Checkpoint B</a:t>
          </a:r>
        </a:p>
      </dgm:t>
    </dgm:pt>
    <dgm:pt modelId="{8C9FA9C0-3261-425A-B7FF-33D23C12C62C}" type="parTrans" cxnId="{06C67818-C8F8-4E91-9B6E-B297E4CEE0FE}">
      <dgm:prSet/>
      <dgm:spPr/>
      <dgm:t>
        <a:bodyPr/>
        <a:lstStyle/>
        <a:p>
          <a:endParaRPr lang="en-GB"/>
        </a:p>
      </dgm:t>
    </dgm:pt>
    <dgm:pt modelId="{BFEEF326-A580-480A-BCA5-D95DC482D829}" type="sibTrans" cxnId="{06C67818-C8F8-4E91-9B6E-B297E4CEE0FE}">
      <dgm:prSet/>
      <dgm:spPr/>
      <dgm:t>
        <a:bodyPr/>
        <a:lstStyle/>
        <a:p>
          <a:endParaRPr lang="en-GB"/>
        </a:p>
      </dgm:t>
    </dgm:pt>
    <dgm:pt modelId="{51AAE76F-6861-4CB1-BCBD-935B867F0989}">
      <dgm:prSet phldrT="[Text]"/>
      <dgm:spPr/>
      <dgm:t>
        <a:bodyPr/>
        <a:lstStyle/>
        <a:p>
          <a:r>
            <a:rPr lang="en-GB" dirty="0"/>
            <a:t>Sign-Off</a:t>
          </a:r>
          <a:br>
            <a:rPr lang="en-GB" dirty="0"/>
          </a:br>
          <a:r>
            <a:rPr lang="en-GB" dirty="0">
              <a:solidFill>
                <a:schemeClr val="tx2">
                  <a:lumMod val="60000"/>
                  <a:lumOff val="40000"/>
                </a:schemeClr>
              </a:solidFill>
            </a:rPr>
            <a:t>1/30</a:t>
          </a:r>
        </a:p>
      </dgm:t>
    </dgm:pt>
    <dgm:pt modelId="{CB590EE2-3578-4612-8E99-4534B2C1130C}" type="parTrans" cxnId="{7C3B6607-DBFC-430B-A757-03638220CF37}">
      <dgm:prSet/>
      <dgm:spPr/>
      <dgm:t>
        <a:bodyPr/>
        <a:lstStyle/>
        <a:p>
          <a:endParaRPr lang="en-GB"/>
        </a:p>
      </dgm:t>
    </dgm:pt>
    <dgm:pt modelId="{18497D35-2DD7-4A00-9C59-1840DCD95129}" type="sibTrans" cxnId="{7C3B6607-DBFC-430B-A757-03638220CF37}">
      <dgm:prSet/>
      <dgm:spPr/>
      <dgm:t>
        <a:bodyPr/>
        <a:lstStyle/>
        <a:p>
          <a:endParaRPr lang="en-GB"/>
        </a:p>
      </dgm:t>
    </dgm:pt>
    <dgm:pt modelId="{F443FF21-9B80-421C-B6D5-E18DD75F29DB}" type="pres">
      <dgm:prSet presAssocID="{DAD06840-4C33-4123-B7F6-A0212C2FC640}" presName="Name0" presStyleCnt="0">
        <dgm:presLayoutVars>
          <dgm:dir/>
          <dgm:resizeHandles val="exact"/>
        </dgm:presLayoutVars>
      </dgm:prSet>
      <dgm:spPr/>
    </dgm:pt>
    <dgm:pt modelId="{A9E39A76-8954-4BEF-89BC-ACE93414C3C8}" type="pres">
      <dgm:prSet presAssocID="{DAD06840-4C33-4123-B7F6-A0212C2FC640}" presName="arrow" presStyleLbl="bgShp" presStyleIdx="0" presStyleCnt="1" custScaleY="38494"/>
      <dgm:spPr/>
    </dgm:pt>
    <dgm:pt modelId="{8CF348CD-C3E0-4DB1-BE33-84F86A68F1C3}" type="pres">
      <dgm:prSet presAssocID="{DAD06840-4C33-4123-B7F6-A0212C2FC640}" presName="points" presStyleCnt="0"/>
      <dgm:spPr/>
    </dgm:pt>
    <dgm:pt modelId="{17E26193-E11B-4D43-A69E-6849EF57A21D}" type="pres">
      <dgm:prSet presAssocID="{F792A04E-EAB6-44B0-87D2-EB719FC48516}" presName="compositeA" presStyleCnt="0"/>
      <dgm:spPr/>
    </dgm:pt>
    <dgm:pt modelId="{0C25233F-1D7F-40FE-880B-3B16AFC98A45}" type="pres">
      <dgm:prSet presAssocID="{F792A04E-EAB6-44B0-87D2-EB719FC48516}" presName="textA" presStyleLbl="revTx" presStyleIdx="0" presStyleCnt="7">
        <dgm:presLayoutVars>
          <dgm:bulletEnabled val="1"/>
        </dgm:presLayoutVars>
      </dgm:prSet>
      <dgm:spPr/>
    </dgm:pt>
    <dgm:pt modelId="{507F8C4A-D3CB-4A98-8300-8864832DA1AA}" type="pres">
      <dgm:prSet presAssocID="{F792A04E-EAB6-44B0-87D2-EB719FC48516}" presName="circleA" presStyleLbl="node1" presStyleIdx="0" presStyleCnt="7" custScaleX="110000" custScaleY="110000" custLinFactNeighborY="-46584"/>
      <dgm:spPr>
        <a:prstGeom prst="flowChartDecision">
          <a:avLst/>
        </a:prstGeom>
        <a:solidFill>
          <a:schemeClr val="accent2">
            <a:lumMod val="75000"/>
          </a:schemeClr>
        </a:solidFill>
      </dgm:spPr>
    </dgm:pt>
    <dgm:pt modelId="{EAE324E9-C20E-4135-90AE-06A6FCC5E8BF}" type="pres">
      <dgm:prSet presAssocID="{F792A04E-EAB6-44B0-87D2-EB719FC48516}" presName="spaceA" presStyleCnt="0"/>
      <dgm:spPr/>
    </dgm:pt>
    <dgm:pt modelId="{7A73E958-6425-4EE2-8A7B-B260BB1FDD13}" type="pres">
      <dgm:prSet presAssocID="{DBFB8C2F-572D-4FA7-A144-A0043E1F8362}" presName="space" presStyleCnt="0"/>
      <dgm:spPr/>
    </dgm:pt>
    <dgm:pt modelId="{42DCBEBB-2B65-444E-8DC6-58155B3D7787}" type="pres">
      <dgm:prSet presAssocID="{89270E96-511B-4732-A761-C0C8EAEE6587}" presName="compositeB" presStyleCnt="0"/>
      <dgm:spPr/>
    </dgm:pt>
    <dgm:pt modelId="{FF4F43B5-9556-4554-A686-1F83D18F10A8}" type="pres">
      <dgm:prSet presAssocID="{89270E96-511B-4732-A761-C0C8EAEE6587}" presName="textB" presStyleLbl="revTx" presStyleIdx="1" presStyleCnt="7">
        <dgm:presLayoutVars>
          <dgm:bulletEnabled val="1"/>
        </dgm:presLayoutVars>
      </dgm:prSet>
      <dgm:spPr/>
    </dgm:pt>
    <dgm:pt modelId="{2B3F8085-FCC4-4024-82FD-21B17AF9E63C}" type="pres">
      <dgm:prSet presAssocID="{89270E96-511B-4732-A761-C0C8EAEE6587}" presName="circleB" presStyleLbl="node1" presStyleIdx="1" presStyleCnt="7" custScaleX="82645" custScaleY="82645" custLinFactNeighborX="-10712" custLinFactNeighborY="50299"/>
      <dgm:spPr/>
    </dgm:pt>
    <dgm:pt modelId="{BA5BEAEA-B318-4F23-98AA-9FE59DE74A63}" type="pres">
      <dgm:prSet presAssocID="{89270E96-511B-4732-A761-C0C8EAEE6587}" presName="spaceB" presStyleCnt="0"/>
      <dgm:spPr/>
    </dgm:pt>
    <dgm:pt modelId="{E4BB0B74-2B7F-4A6E-B914-2EFB3ABAB073}" type="pres">
      <dgm:prSet presAssocID="{56EDD9B2-D700-409E-B90F-1CFE92E5370F}" presName="space" presStyleCnt="0"/>
      <dgm:spPr/>
    </dgm:pt>
    <dgm:pt modelId="{64F6617B-0384-47AE-8991-5DF4163BFF1B}" type="pres">
      <dgm:prSet presAssocID="{B9E8E9B8-87AC-4F2D-B0AE-02F33BE9AE52}" presName="compositeA" presStyleCnt="0"/>
      <dgm:spPr/>
    </dgm:pt>
    <dgm:pt modelId="{2F26DBEA-BD35-4D0B-8E57-AD708C6FB67F}" type="pres">
      <dgm:prSet presAssocID="{B9E8E9B8-87AC-4F2D-B0AE-02F33BE9AE52}" presName="textA" presStyleLbl="revTx" presStyleIdx="2" presStyleCnt="7" custScaleX="88548">
        <dgm:presLayoutVars>
          <dgm:bulletEnabled val="1"/>
        </dgm:presLayoutVars>
      </dgm:prSet>
      <dgm:spPr/>
    </dgm:pt>
    <dgm:pt modelId="{F6349F15-F490-49FF-87BE-F6692AB81E0E}" type="pres">
      <dgm:prSet presAssocID="{B9E8E9B8-87AC-4F2D-B0AE-02F33BE9AE52}" presName="circleA" presStyleLbl="node1" presStyleIdx="2" presStyleCnt="7" custScaleX="82645" custScaleY="82645" custLinFactNeighborY="-46584"/>
      <dgm:spPr/>
    </dgm:pt>
    <dgm:pt modelId="{E0DC8416-2A3D-481F-9656-E9A203917FF2}" type="pres">
      <dgm:prSet presAssocID="{B9E8E9B8-87AC-4F2D-B0AE-02F33BE9AE52}" presName="spaceA" presStyleCnt="0"/>
      <dgm:spPr/>
    </dgm:pt>
    <dgm:pt modelId="{BD06F0D0-39F5-4F20-88DF-490C3E9E6ECF}" type="pres">
      <dgm:prSet presAssocID="{AF82257C-C64D-4719-9CD4-9D04FBEBEA1E}" presName="space" presStyleCnt="0"/>
      <dgm:spPr/>
    </dgm:pt>
    <dgm:pt modelId="{E62DCD54-FA60-4492-9777-836CF6227DF2}" type="pres">
      <dgm:prSet presAssocID="{067A2B9B-400B-42B2-9145-146B21577FC4}" presName="compositeB" presStyleCnt="0"/>
      <dgm:spPr/>
    </dgm:pt>
    <dgm:pt modelId="{E4085C86-47D7-490B-BD1A-026180EEEE55}" type="pres">
      <dgm:prSet presAssocID="{067A2B9B-400B-42B2-9145-146B21577FC4}" presName="textB" presStyleLbl="revTx" presStyleIdx="3" presStyleCnt="7" custScaleX="95258">
        <dgm:presLayoutVars>
          <dgm:bulletEnabled val="1"/>
        </dgm:presLayoutVars>
      </dgm:prSet>
      <dgm:spPr/>
    </dgm:pt>
    <dgm:pt modelId="{A80C3FD9-6EC1-4547-A2D0-77350BEB2305}" type="pres">
      <dgm:prSet presAssocID="{067A2B9B-400B-42B2-9145-146B21577FC4}" presName="circleB" presStyleLbl="node1" presStyleIdx="3" presStyleCnt="7" custScaleX="82645" custScaleY="82645" custLinFactNeighborX="2220" custLinFactNeighborY="50299"/>
      <dgm:spPr/>
    </dgm:pt>
    <dgm:pt modelId="{181CF10A-4665-4FD0-8585-101F79B16591}" type="pres">
      <dgm:prSet presAssocID="{067A2B9B-400B-42B2-9145-146B21577FC4}" presName="spaceB" presStyleCnt="0"/>
      <dgm:spPr/>
    </dgm:pt>
    <dgm:pt modelId="{CB9E2767-69E9-4EA5-93AB-CABAC7F9A8A1}" type="pres">
      <dgm:prSet presAssocID="{BE0765E9-F6D7-49AB-B587-35DFD22AEB58}" presName="space" presStyleCnt="0"/>
      <dgm:spPr/>
    </dgm:pt>
    <dgm:pt modelId="{66AF6FAD-B733-428A-BE81-A89310104940}" type="pres">
      <dgm:prSet presAssocID="{3E5BA251-927A-46FB-AA9D-CA093B8F83C1}" presName="compositeA" presStyleCnt="0"/>
      <dgm:spPr/>
    </dgm:pt>
    <dgm:pt modelId="{FB4D03E7-E98A-4A67-A0F9-4E18A5345F8D}" type="pres">
      <dgm:prSet presAssocID="{3E5BA251-927A-46FB-AA9D-CA093B8F83C1}" presName="textA" presStyleLbl="revTx" presStyleIdx="4" presStyleCnt="7">
        <dgm:presLayoutVars>
          <dgm:bulletEnabled val="1"/>
        </dgm:presLayoutVars>
      </dgm:prSet>
      <dgm:spPr/>
    </dgm:pt>
    <dgm:pt modelId="{A603C37F-12A8-4C39-99A2-0727CB0E35C0}" type="pres">
      <dgm:prSet presAssocID="{3E5BA251-927A-46FB-AA9D-CA093B8F83C1}" presName="circleA" presStyleLbl="node1" presStyleIdx="4" presStyleCnt="7" custScaleX="82645" custScaleY="82645" custLinFactNeighborY="-46584"/>
      <dgm:spPr/>
    </dgm:pt>
    <dgm:pt modelId="{63711D20-2E69-49E2-BF2E-FB56E0CC9201}" type="pres">
      <dgm:prSet presAssocID="{3E5BA251-927A-46FB-AA9D-CA093B8F83C1}" presName="spaceA" presStyleCnt="0"/>
      <dgm:spPr/>
    </dgm:pt>
    <dgm:pt modelId="{1369C074-2D86-4177-AF76-66DB4D30990E}" type="pres">
      <dgm:prSet presAssocID="{873DA4FB-6C38-4291-9900-96362F494BF9}" presName="space" presStyleCnt="0"/>
      <dgm:spPr/>
    </dgm:pt>
    <dgm:pt modelId="{0A02F18A-6FF4-4E1F-94F3-A974CF751E14}" type="pres">
      <dgm:prSet presAssocID="{C9295B86-6D5D-45ED-8E12-71EC27680EF8}" presName="compositeB" presStyleCnt="0"/>
      <dgm:spPr/>
    </dgm:pt>
    <dgm:pt modelId="{6D2F1393-0433-4A38-9556-CF860DEC2B72}" type="pres">
      <dgm:prSet presAssocID="{C9295B86-6D5D-45ED-8E12-71EC27680EF8}" presName="textB" presStyleLbl="revTx" presStyleIdx="5" presStyleCnt="7" custScaleX="96430">
        <dgm:presLayoutVars>
          <dgm:bulletEnabled val="1"/>
        </dgm:presLayoutVars>
      </dgm:prSet>
      <dgm:spPr/>
    </dgm:pt>
    <dgm:pt modelId="{31867324-BF06-44F7-8866-64065C0585E4}" type="pres">
      <dgm:prSet presAssocID="{C9295B86-6D5D-45ED-8E12-71EC27680EF8}" presName="circleB" presStyleLbl="node1" presStyleIdx="5" presStyleCnt="7" custScaleX="82645" custScaleY="82645" custLinFactNeighborX="2220" custLinFactNeighborY="50299"/>
      <dgm:spPr/>
    </dgm:pt>
    <dgm:pt modelId="{40C8B204-056B-400B-9E8D-03362A3F71CB}" type="pres">
      <dgm:prSet presAssocID="{C9295B86-6D5D-45ED-8E12-71EC27680EF8}" presName="spaceB" presStyleCnt="0"/>
      <dgm:spPr/>
    </dgm:pt>
    <dgm:pt modelId="{F61C36CC-D0FD-426D-B755-97ECCFE0A7E9}" type="pres">
      <dgm:prSet presAssocID="{BFEEF326-A580-480A-BCA5-D95DC482D829}" presName="space" presStyleCnt="0"/>
      <dgm:spPr/>
    </dgm:pt>
    <dgm:pt modelId="{FFB28136-B2BB-482B-B33B-BA68638E3B2E}" type="pres">
      <dgm:prSet presAssocID="{51AAE76F-6861-4CB1-BCBD-935B867F0989}" presName="compositeA" presStyleCnt="0"/>
      <dgm:spPr/>
    </dgm:pt>
    <dgm:pt modelId="{D33F0C99-C713-4773-B7B2-0B0F26A8973F}" type="pres">
      <dgm:prSet presAssocID="{51AAE76F-6861-4CB1-BCBD-935B867F0989}" presName="textA" presStyleLbl="revTx" presStyleIdx="6" presStyleCnt="7">
        <dgm:presLayoutVars>
          <dgm:bulletEnabled val="1"/>
        </dgm:presLayoutVars>
      </dgm:prSet>
      <dgm:spPr/>
    </dgm:pt>
    <dgm:pt modelId="{E37307E9-900C-4EC6-A0E2-C5BDB6DF32CF}" type="pres">
      <dgm:prSet presAssocID="{51AAE76F-6861-4CB1-BCBD-935B867F0989}" presName="circleA" presStyleLbl="node1" presStyleIdx="6" presStyleCnt="7" custScaleX="110000" custScaleY="110000" custLinFactNeighborY="-46584"/>
      <dgm:spPr>
        <a:prstGeom prst="flowChartDecision">
          <a:avLst/>
        </a:prstGeom>
        <a:solidFill>
          <a:schemeClr val="accent6">
            <a:lumMod val="60000"/>
            <a:lumOff val="40000"/>
          </a:schemeClr>
        </a:solidFill>
      </dgm:spPr>
    </dgm:pt>
    <dgm:pt modelId="{56952ADB-0B39-442A-BDC0-9065B161C9A3}" type="pres">
      <dgm:prSet presAssocID="{51AAE76F-6861-4CB1-BCBD-935B867F0989}" presName="spaceA" presStyleCnt="0"/>
      <dgm:spPr/>
    </dgm:pt>
  </dgm:ptLst>
  <dgm:cxnLst>
    <dgm:cxn modelId="{E724FB04-88F4-48E0-A53A-CD821DF2EFB6}" type="presOf" srcId="{89270E96-511B-4732-A761-C0C8EAEE6587}" destId="{FF4F43B5-9556-4554-A686-1F83D18F10A8}" srcOrd="0" destOrd="0" presId="urn:microsoft.com/office/officeart/2005/8/layout/hProcess11"/>
    <dgm:cxn modelId="{623DB005-C9BB-4987-91C7-C036B08A3F2C}" srcId="{DAD06840-4C33-4123-B7F6-A0212C2FC640}" destId="{89270E96-511B-4732-A761-C0C8EAEE6587}" srcOrd="1" destOrd="0" parTransId="{831F5753-F0EB-4167-9558-5F5502691A8A}" sibTransId="{56EDD9B2-D700-409E-B90F-1CFE92E5370F}"/>
    <dgm:cxn modelId="{7C3B6607-DBFC-430B-A757-03638220CF37}" srcId="{DAD06840-4C33-4123-B7F6-A0212C2FC640}" destId="{51AAE76F-6861-4CB1-BCBD-935B867F0989}" srcOrd="6" destOrd="0" parTransId="{CB590EE2-3578-4612-8E99-4534B2C1130C}" sibTransId="{18497D35-2DD7-4A00-9C59-1840DCD95129}"/>
    <dgm:cxn modelId="{06C67818-C8F8-4E91-9B6E-B297E4CEE0FE}" srcId="{DAD06840-4C33-4123-B7F6-A0212C2FC640}" destId="{C9295B86-6D5D-45ED-8E12-71EC27680EF8}" srcOrd="5" destOrd="0" parTransId="{8C9FA9C0-3261-425A-B7FF-33D23C12C62C}" sibTransId="{BFEEF326-A580-480A-BCA5-D95DC482D829}"/>
    <dgm:cxn modelId="{B3C2D11A-8044-484C-B230-55373E7A5C25}" type="presOf" srcId="{B9E8E9B8-87AC-4F2D-B0AE-02F33BE9AE52}" destId="{2F26DBEA-BD35-4D0B-8E57-AD708C6FB67F}" srcOrd="0" destOrd="0" presId="urn:microsoft.com/office/officeart/2005/8/layout/hProcess11"/>
    <dgm:cxn modelId="{1268941E-51E6-442F-A6FB-EE2408C26A0B}" type="presOf" srcId="{DAD06840-4C33-4123-B7F6-A0212C2FC640}" destId="{F443FF21-9B80-421C-B6D5-E18DD75F29DB}" srcOrd="0" destOrd="0" presId="urn:microsoft.com/office/officeart/2005/8/layout/hProcess11"/>
    <dgm:cxn modelId="{87CD5237-1D4C-4897-98FD-43BFCE625633}" type="presOf" srcId="{51AAE76F-6861-4CB1-BCBD-935B867F0989}" destId="{D33F0C99-C713-4773-B7B2-0B0F26A8973F}" srcOrd="0" destOrd="0" presId="urn:microsoft.com/office/officeart/2005/8/layout/hProcess11"/>
    <dgm:cxn modelId="{0B21624C-DDFF-4586-9D1D-23C3EB2D7A54}" srcId="{DAD06840-4C33-4123-B7F6-A0212C2FC640}" destId="{067A2B9B-400B-42B2-9145-146B21577FC4}" srcOrd="3" destOrd="0" parTransId="{BBA24E16-5EB6-4DAC-9674-FE2C494F3405}" sibTransId="{BE0765E9-F6D7-49AB-B587-35DFD22AEB58}"/>
    <dgm:cxn modelId="{74A49172-D1CD-4518-987C-7687D921935F}" type="presOf" srcId="{067A2B9B-400B-42B2-9145-146B21577FC4}" destId="{E4085C86-47D7-490B-BD1A-026180EEEE55}" srcOrd="0" destOrd="0" presId="urn:microsoft.com/office/officeart/2005/8/layout/hProcess11"/>
    <dgm:cxn modelId="{1B0BB379-3735-45A6-A383-961B99A61011}" srcId="{DAD06840-4C33-4123-B7F6-A0212C2FC640}" destId="{3E5BA251-927A-46FB-AA9D-CA093B8F83C1}" srcOrd="4" destOrd="0" parTransId="{A5A78AA6-1A2C-4848-8859-AE675D1F720B}" sibTransId="{873DA4FB-6C38-4291-9900-96362F494BF9}"/>
    <dgm:cxn modelId="{A77DA182-3105-420D-9285-78A3454522B5}" type="presOf" srcId="{3E5BA251-927A-46FB-AA9D-CA093B8F83C1}" destId="{FB4D03E7-E98A-4A67-A0F9-4E18A5345F8D}" srcOrd="0" destOrd="0" presId="urn:microsoft.com/office/officeart/2005/8/layout/hProcess11"/>
    <dgm:cxn modelId="{5763C5B6-194E-4F38-B2FA-DABE62AB3FEF}" srcId="{DAD06840-4C33-4123-B7F6-A0212C2FC640}" destId="{F792A04E-EAB6-44B0-87D2-EB719FC48516}" srcOrd="0" destOrd="0" parTransId="{F5D9B7F7-FC19-4C46-A294-3D303F99D3C1}" sibTransId="{DBFB8C2F-572D-4FA7-A144-A0043E1F8362}"/>
    <dgm:cxn modelId="{B4B773B9-9BED-4C4B-9E36-AE9DE02E3E75}" type="presOf" srcId="{C9295B86-6D5D-45ED-8E12-71EC27680EF8}" destId="{6D2F1393-0433-4A38-9556-CF860DEC2B72}" srcOrd="0" destOrd="0" presId="urn:microsoft.com/office/officeart/2005/8/layout/hProcess11"/>
    <dgm:cxn modelId="{6B6F98DF-50E5-453B-BB0A-F76E7467F79F}" srcId="{DAD06840-4C33-4123-B7F6-A0212C2FC640}" destId="{B9E8E9B8-87AC-4F2D-B0AE-02F33BE9AE52}" srcOrd="2" destOrd="0" parTransId="{E78A1A39-7591-4BB8-875F-B345306C1ED4}" sibTransId="{AF82257C-C64D-4719-9CD4-9D04FBEBEA1E}"/>
    <dgm:cxn modelId="{923F80E2-1CC3-40F3-90C9-576D15D5C248}" type="presOf" srcId="{F792A04E-EAB6-44B0-87D2-EB719FC48516}" destId="{0C25233F-1D7F-40FE-880B-3B16AFC98A45}" srcOrd="0" destOrd="0" presId="urn:microsoft.com/office/officeart/2005/8/layout/hProcess11"/>
    <dgm:cxn modelId="{ACE63839-E37A-45A6-8C56-9C9D630AFDD4}" type="presParOf" srcId="{F443FF21-9B80-421C-B6D5-E18DD75F29DB}" destId="{A9E39A76-8954-4BEF-89BC-ACE93414C3C8}" srcOrd="0" destOrd="0" presId="urn:microsoft.com/office/officeart/2005/8/layout/hProcess11"/>
    <dgm:cxn modelId="{7B527F81-68C2-4D02-8665-78E224FCB6FF}" type="presParOf" srcId="{F443FF21-9B80-421C-B6D5-E18DD75F29DB}" destId="{8CF348CD-C3E0-4DB1-BE33-84F86A68F1C3}" srcOrd="1" destOrd="0" presId="urn:microsoft.com/office/officeart/2005/8/layout/hProcess11"/>
    <dgm:cxn modelId="{8BBA24C8-F20F-4E77-8AE1-33B706285528}" type="presParOf" srcId="{8CF348CD-C3E0-4DB1-BE33-84F86A68F1C3}" destId="{17E26193-E11B-4D43-A69E-6849EF57A21D}" srcOrd="0" destOrd="0" presId="urn:microsoft.com/office/officeart/2005/8/layout/hProcess11"/>
    <dgm:cxn modelId="{C2B456E0-DA89-4F39-A249-C03574E8DEF8}" type="presParOf" srcId="{17E26193-E11B-4D43-A69E-6849EF57A21D}" destId="{0C25233F-1D7F-40FE-880B-3B16AFC98A45}" srcOrd="0" destOrd="0" presId="urn:microsoft.com/office/officeart/2005/8/layout/hProcess11"/>
    <dgm:cxn modelId="{97FC3428-C4CC-43D3-8ACC-D80B6E03ADD3}" type="presParOf" srcId="{17E26193-E11B-4D43-A69E-6849EF57A21D}" destId="{507F8C4A-D3CB-4A98-8300-8864832DA1AA}" srcOrd="1" destOrd="0" presId="urn:microsoft.com/office/officeart/2005/8/layout/hProcess11"/>
    <dgm:cxn modelId="{75415618-EFCC-4D5D-A8F1-4AE912228365}" type="presParOf" srcId="{17E26193-E11B-4D43-A69E-6849EF57A21D}" destId="{EAE324E9-C20E-4135-90AE-06A6FCC5E8BF}" srcOrd="2" destOrd="0" presId="urn:microsoft.com/office/officeart/2005/8/layout/hProcess11"/>
    <dgm:cxn modelId="{92294189-DDDD-48D5-8814-7E055C2F1BE7}" type="presParOf" srcId="{8CF348CD-C3E0-4DB1-BE33-84F86A68F1C3}" destId="{7A73E958-6425-4EE2-8A7B-B260BB1FDD13}" srcOrd="1" destOrd="0" presId="urn:microsoft.com/office/officeart/2005/8/layout/hProcess11"/>
    <dgm:cxn modelId="{BCA6DB8F-5845-4439-A348-68FC5306C794}" type="presParOf" srcId="{8CF348CD-C3E0-4DB1-BE33-84F86A68F1C3}" destId="{42DCBEBB-2B65-444E-8DC6-58155B3D7787}" srcOrd="2" destOrd="0" presId="urn:microsoft.com/office/officeart/2005/8/layout/hProcess11"/>
    <dgm:cxn modelId="{9CF6FEA4-2BED-492B-A80B-44EE4CB01E6F}" type="presParOf" srcId="{42DCBEBB-2B65-444E-8DC6-58155B3D7787}" destId="{FF4F43B5-9556-4554-A686-1F83D18F10A8}" srcOrd="0" destOrd="0" presId="urn:microsoft.com/office/officeart/2005/8/layout/hProcess11"/>
    <dgm:cxn modelId="{F98CB646-061B-418B-BBE3-8009EB5BBB3D}" type="presParOf" srcId="{42DCBEBB-2B65-444E-8DC6-58155B3D7787}" destId="{2B3F8085-FCC4-4024-82FD-21B17AF9E63C}" srcOrd="1" destOrd="0" presId="urn:microsoft.com/office/officeart/2005/8/layout/hProcess11"/>
    <dgm:cxn modelId="{599619B0-9264-431B-983E-D26A2E1B2E07}" type="presParOf" srcId="{42DCBEBB-2B65-444E-8DC6-58155B3D7787}" destId="{BA5BEAEA-B318-4F23-98AA-9FE59DE74A63}" srcOrd="2" destOrd="0" presId="urn:microsoft.com/office/officeart/2005/8/layout/hProcess11"/>
    <dgm:cxn modelId="{5F98983D-4FA1-4142-A5E5-E69D0D3A7A70}" type="presParOf" srcId="{8CF348CD-C3E0-4DB1-BE33-84F86A68F1C3}" destId="{E4BB0B74-2B7F-4A6E-B914-2EFB3ABAB073}" srcOrd="3" destOrd="0" presId="urn:microsoft.com/office/officeart/2005/8/layout/hProcess11"/>
    <dgm:cxn modelId="{6419CD94-55F0-48A4-9D05-1AA8B01DB9CB}" type="presParOf" srcId="{8CF348CD-C3E0-4DB1-BE33-84F86A68F1C3}" destId="{64F6617B-0384-47AE-8991-5DF4163BFF1B}" srcOrd="4" destOrd="0" presId="urn:microsoft.com/office/officeart/2005/8/layout/hProcess11"/>
    <dgm:cxn modelId="{5F06531A-19CD-4650-BA54-C3AA48D9381A}" type="presParOf" srcId="{64F6617B-0384-47AE-8991-5DF4163BFF1B}" destId="{2F26DBEA-BD35-4D0B-8E57-AD708C6FB67F}" srcOrd="0" destOrd="0" presId="urn:microsoft.com/office/officeart/2005/8/layout/hProcess11"/>
    <dgm:cxn modelId="{24BD62B2-6D9E-4247-9648-B0AAEAFF4200}" type="presParOf" srcId="{64F6617B-0384-47AE-8991-5DF4163BFF1B}" destId="{F6349F15-F490-49FF-87BE-F6692AB81E0E}" srcOrd="1" destOrd="0" presId="urn:microsoft.com/office/officeart/2005/8/layout/hProcess11"/>
    <dgm:cxn modelId="{A812B110-6877-4A5F-A81C-2E2C28342B47}" type="presParOf" srcId="{64F6617B-0384-47AE-8991-5DF4163BFF1B}" destId="{E0DC8416-2A3D-481F-9656-E9A203917FF2}" srcOrd="2" destOrd="0" presId="urn:microsoft.com/office/officeart/2005/8/layout/hProcess11"/>
    <dgm:cxn modelId="{0B5FD1F2-E1D2-46CD-82E6-DD09A97FE515}" type="presParOf" srcId="{8CF348CD-C3E0-4DB1-BE33-84F86A68F1C3}" destId="{BD06F0D0-39F5-4F20-88DF-490C3E9E6ECF}" srcOrd="5" destOrd="0" presId="urn:microsoft.com/office/officeart/2005/8/layout/hProcess11"/>
    <dgm:cxn modelId="{FC9624E0-F4BF-43FC-9D38-D93B57EABA39}" type="presParOf" srcId="{8CF348CD-C3E0-4DB1-BE33-84F86A68F1C3}" destId="{E62DCD54-FA60-4492-9777-836CF6227DF2}" srcOrd="6" destOrd="0" presId="urn:microsoft.com/office/officeart/2005/8/layout/hProcess11"/>
    <dgm:cxn modelId="{418D865B-8BD9-4A6E-8A21-94F726D57BBA}" type="presParOf" srcId="{E62DCD54-FA60-4492-9777-836CF6227DF2}" destId="{E4085C86-47D7-490B-BD1A-026180EEEE55}" srcOrd="0" destOrd="0" presId="urn:microsoft.com/office/officeart/2005/8/layout/hProcess11"/>
    <dgm:cxn modelId="{871233C9-6CA4-4B3E-A5E2-1B8B414A00CF}" type="presParOf" srcId="{E62DCD54-FA60-4492-9777-836CF6227DF2}" destId="{A80C3FD9-6EC1-4547-A2D0-77350BEB2305}" srcOrd="1" destOrd="0" presId="urn:microsoft.com/office/officeart/2005/8/layout/hProcess11"/>
    <dgm:cxn modelId="{AA2C50F2-9012-46A6-B874-23F20AD07F3F}" type="presParOf" srcId="{E62DCD54-FA60-4492-9777-836CF6227DF2}" destId="{181CF10A-4665-4FD0-8585-101F79B16591}" srcOrd="2" destOrd="0" presId="urn:microsoft.com/office/officeart/2005/8/layout/hProcess11"/>
    <dgm:cxn modelId="{A5B6D45B-7A99-4B02-99E1-F1BDB558C779}" type="presParOf" srcId="{8CF348CD-C3E0-4DB1-BE33-84F86A68F1C3}" destId="{CB9E2767-69E9-4EA5-93AB-CABAC7F9A8A1}" srcOrd="7" destOrd="0" presId="urn:microsoft.com/office/officeart/2005/8/layout/hProcess11"/>
    <dgm:cxn modelId="{05227038-A171-4A31-A128-0443920EDDF4}" type="presParOf" srcId="{8CF348CD-C3E0-4DB1-BE33-84F86A68F1C3}" destId="{66AF6FAD-B733-428A-BE81-A89310104940}" srcOrd="8" destOrd="0" presId="urn:microsoft.com/office/officeart/2005/8/layout/hProcess11"/>
    <dgm:cxn modelId="{F86D5FAE-A4DF-4176-A941-AE9E9494567C}" type="presParOf" srcId="{66AF6FAD-B733-428A-BE81-A89310104940}" destId="{FB4D03E7-E98A-4A67-A0F9-4E18A5345F8D}" srcOrd="0" destOrd="0" presId="urn:microsoft.com/office/officeart/2005/8/layout/hProcess11"/>
    <dgm:cxn modelId="{9AFA4F53-8D2D-4273-8793-8EFD2536E493}" type="presParOf" srcId="{66AF6FAD-B733-428A-BE81-A89310104940}" destId="{A603C37F-12A8-4C39-99A2-0727CB0E35C0}" srcOrd="1" destOrd="0" presId="urn:microsoft.com/office/officeart/2005/8/layout/hProcess11"/>
    <dgm:cxn modelId="{A202FB00-2746-4A76-824E-1F6725B97D63}" type="presParOf" srcId="{66AF6FAD-B733-428A-BE81-A89310104940}" destId="{63711D20-2E69-49E2-BF2E-FB56E0CC9201}" srcOrd="2" destOrd="0" presId="urn:microsoft.com/office/officeart/2005/8/layout/hProcess11"/>
    <dgm:cxn modelId="{6C3478F4-A347-40FA-A5D2-2D4166B8B526}" type="presParOf" srcId="{8CF348CD-C3E0-4DB1-BE33-84F86A68F1C3}" destId="{1369C074-2D86-4177-AF76-66DB4D30990E}" srcOrd="9" destOrd="0" presId="urn:microsoft.com/office/officeart/2005/8/layout/hProcess11"/>
    <dgm:cxn modelId="{A2453329-1EBF-4932-99B8-F99B4DE6CF2B}" type="presParOf" srcId="{8CF348CD-C3E0-4DB1-BE33-84F86A68F1C3}" destId="{0A02F18A-6FF4-4E1F-94F3-A974CF751E14}" srcOrd="10" destOrd="0" presId="urn:microsoft.com/office/officeart/2005/8/layout/hProcess11"/>
    <dgm:cxn modelId="{DFF2BD0E-F3FA-41BD-B6A4-C0C6B48854A4}" type="presParOf" srcId="{0A02F18A-6FF4-4E1F-94F3-A974CF751E14}" destId="{6D2F1393-0433-4A38-9556-CF860DEC2B72}" srcOrd="0" destOrd="0" presId="urn:microsoft.com/office/officeart/2005/8/layout/hProcess11"/>
    <dgm:cxn modelId="{D399D02D-0C51-4962-8730-F003C4145C72}" type="presParOf" srcId="{0A02F18A-6FF4-4E1F-94F3-A974CF751E14}" destId="{31867324-BF06-44F7-8866-64065C0585E4}" srcOrd="1" destOrd="0" presId="urn:microsoft.com/office/officeart/2005/8/layout/hProcess11"/>
    <dgm:cxn modelId="{34AF7987-2F4C-4D4F-86C1-4204F64CB609}" type="presParOf" srcId="{0A02F18A-6FF4-4E1F-94F3-A974CF751E14}" destId="{40C8B204-056B-400B-9E8D-03362A3F71CB}" srcOrd="2" destOrd="0" presId="urn:microsoft.com/office/officeart/2005/8/layout/hProcess11"/>
    <dgm:cxn modelId="{A8F4A402-1542-470B-B32C-4B9791AAA533}" type="presParOf" srcId="{8CF348CD-C3E0-4DB1-BE33-84F86A68F1C3}" destId="{F61C36CC-D0FD-426D-B755-97ECCFE0A7E9}" srcOrd="11" destOrd="0" presId="urn:microsoft.com/office/officeart/2005/8/layout/hProcess11"/>
    <dgm:cxn modelId="{45F06516-D097-487E-A64B-5B2FAD1538AE}" type="presParOf" srcId="{8CF348CD-C3E0-4DB1-BE33-84F86A68F1C3}" destId="{FFB28136-B2BB-482B-B33B-BA68638E3B2E}" srcOrd="12" destOrd="0" presId="urn:microsoft.com/office/officeart/2005/8/layout/hProcess11"/>
    <dgm:cxn modelId="{E07B924C-EA23-4F88-B745-50D513E95415}" type="presParOf" srcId="{FFB28136-B2BB-482B-B33B-BA68638E3B2E}" destId="{D33F0C99-C713-4773-B7B2-0B0F26A8973F}" srcOrd="0" destOrd="0" presId="urn:microsoft.com/office/officeart/2005/8/layout/hProcess11"/>
    <dgm:cxn modelId="{084A799E-F8A2-43E1-8FD1-5DCD0B3FF224}" type="presParOf" srcId="{FFB28136-B2BB-482B-B33B-BA68638E3B2E}" destId="{E37307E9-900C-4EC6-A0E2-C5BDB6DF32CF}" srcOrd="1" destOrd="0" presId="urn:microsoft.com/office/officeart/2005/8/layout/hProcess11"/>
    <dgm:cxn modelId="{769E6DE7-645D-470D-B832-989B62F3505B}" type="presParOf" srcId="{FFB28136-B2BB-482B-B33B-BA68638E3B2E}" destId="{56952ADB-0B39-442A-BDC0-9065B161C9A3}" srcOrd="2" destOrd="0" presId="urn:microsoft.com/office/officeart/2005/8/layout/hProcess1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E39A76-8954-4BEF-89BC-ACE93414C3C8}">
      <dsp:nvSpPr>
        <dsp:cNvPr id="0" name=""/>
        <dsp:cNvSpPr/>
      </dsp:nvSpPr>
      <dsp:spPr>
        <a:xfrm>
          <a:off x="0" y="2311051"/>
          <a:ext cx="11430001" cy="841220"/>
        </a:xfrm>
        <a:prstGeom prst="notched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25233F-1D7F-40FE-880B-3B16AFC98A45}">
      <dsp:nvSpPr>
        <dsp:cNvPr id="0" name=""/>
        <dsp:cNvSpPr/>
      </dsp:nvSpPr>
      <dsp:spPr>
        <a:xfrm>
          <a:off x="879" y="0"/>
          <a:ext cx="1408937" cy="2185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Project Approval</a:t>
          </a:r>
          <a:br>
            <a:rPr lang="en-GB" sz="1800" kern="1200" dirty="0"/>
          </a:br>
          <a:r>
            <a:rPr lang="en-GB" sz="1800" kern="1200" dirty="0">
              <a:solidFill>
                <a:schemeClr val="tx2">
                  <a:lumMod val="60000"/>
                  <a:lumOff val="40000"/>
                </a:schemeClr>
              </a:solidFill>
            </a:rPr>
            <a:t>5/10</a:t>
          </a:r>
        </a:p>
      </dsp:txBody>
      <dsp:txXfrm>
        <a:off x="879" y="0"/>
        <a:ext cx="1408937" cy="2185329"/>
      </dsp:txXfrm>
    </dsp:sp>
    <dsp:sp modelId="{507F8C4A-D3CB-4A98-8300-8864832DA1AA}">
      <dsp:nvSpPr>
        <dsp:cNvPr id="0" name=""/>
        <dsp:cNvSpPr/>
      </dsp:nvSpPr>
      <dsp:spPr>
        <a:xfrm>
          <a:off x="404864" y="2176675"/>
          <a:ext cx="600965" cy="600965"/>
        </a:xfrm>
        <a:prstGeom prst="flowChartDecision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F4F43B5-9556-4554-A686-1F83D18F10A8}">
      <dsp:nvSpPr>
        <dsp:cNvPr id="0" name=""/>
        <dsp:cNvSpPr/>
      </dsp:nvSpPr>
      <dsp:spPr>
        <a:xfrm>
          <a:off x="1480263" y="3277994"/>
          <a:ext cx="1408937" cy="2185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2">
                  <a:lumMod val="60000"/>
                  <a:lumOff val="40000"/>
                </a:schemeClr>
              </a:solidFill>
            </a:rPr>
            <a:t>5/15</a:t>
          </a:r>
          <a:br>
            <a:rPr lang="en-GB" sz="1800" kern="1200" dirty="0"/>
          </a:br>
          <a:r>
            <a:rPr lang="en-GB" sz="1800" kern="1200" dirty="0"/>
            <a:t>Assign PM</a:t>
          </a:r>
        </a:p>
      </dsp:txBody>
      <dsp:txXfrm>
        <a:off x="1480263" y="3277994"/>
        <a:ext cx="1408937" cy="2185329"/>
      </dsp:txXfrm>
    </dsp:sp>
    <dsp:sp modelId="{2B3F8085-FCC4-4024-82FD-21B17AF9E63C}">
      <dsp:nvSpPr>
        <dsp:cNvPr id="0" name=""/>
        <dsp:cNvSpPr/>
      </dsp:nvSpPr>
      <dsp:spPr>
        <a:xfrm>
          <a:off x="1900450" y="2780703"/>
          <a:ext cx="451516" cy="45151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F26DBEA-BD35-4D0B-8E57-AD708C6FB67F}">
      <dsp:nvSpPr>
        <dsp:cNvPr id="0" name=""/>
        <dsp:cNvSpPr/>
      </dsp:nvSpPr>
      <dsp:spPr>
        <a:xfrm>
          <a:off x="3040323" y="0"/>
          <a:ext cx="1247585" cy="2185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Data Backup</a:t>
          </a:r>
          <a:br>
            <a:rPr lang="en-GB" sz="1800" kern="1200" dirty="0"/>
          </a:br>
          <a:r>
            <a:rPr lang="en-GB" sz="1800" kern="1200" dirty="0">
              <a:solidFill>
                <a:schemeClr val="tx2">
                  <a:lumMod val="60000"/>
                  <a:lumOff val="40000"/>
                </a:schemeClr>
              </a:solidFill>
            </a:rPr>
            <a:t>7/21</a:t>
          </a:r>
        </a:p>
      </dsp:txBody>
      <dsp:txXfrm>
        <a:off x="3040323" y="0"/>
        <a:ext cx="1247585" cy="2185329"/>
      </dsp:txXfrm>
    </dsp:sp>
    <dsp:sp modelId="{F6349F15-F490-49FF-87BE-F6692AB81E0E}">
      <dsp:nvSpPr>
        <dsp:cNvPr id="0" name=""/>
        <dsp:cNvSpPr/>
      </dsp:nvSpPr>
      <dsp:spPr>
        <a:xfrm>
          <a:off x="3438357" y="2251400"/>
          <a:ext cx="451516" cy="45151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4085C86-47D7-490B-BD1A-026180EEEE55}">
      <dsp:nvSpPr>
        <dsp:cNvPr id="0" name=""/>
        <dsp:cNvSpPr/>
      </dsp:nvSpPr>
      <dsp:spPr>
        <a:xfrm>
          <a:off x="4472437" y="3277994"/>
          <a:ext cx="1342125" cy="2185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2">
                  <a:lumMod val="60000"/>
                  <a:lumOff val="40000"/>
                </a:schemeClr>
              </a:solidFill>
            </a:rPr>
            <a:t>8/12</a:t>
          </a:r>
          <a:br>
            <a:rPr lang="en-GB" sz="1800" kern="1200" dirty="0"/>
          </a:br>
          <a:r>
            <a:rPr lang="en-GB" sz="1800" kern="1200" dirty="0"/>
            <a:t>Checkpoint A</a:t>
          </a:r>
        </a:p>
      </dsp:txBody>
      <dsp:txXfrm>
        <a:off x="4472437" y="3277994"/>
        <a:ext cx="1342125" cy="2185329"/>
      </dsp:txXfrm>
    </dsp:sp>
    <dsp:sp modelId="{A80C3FD9-6EC1-4547-A2D0-77350BEB2305}">
      <dsp:nvSpPr>
        <dsp:cNvPr id="0" name=""/>
        <dsp:cNvSpPr/>
      </dsp:nvSpPr>
      <dsp:spPr>
        <a:xfrm>
          <a:off x="4929870" y="2780703"/>
          <a:ext cx="451516" cy="45151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B4D03E7-E98A-4A67-A0F9-4E18A5345F8D}">
      <dsp:nvSpPr>
        <dsp:cNvPr id="0" name=""/>
        <dsp:cNvSpPr/>
      </dsp:nvSpPr>
      <dsp:spPr>
        <a:xfrm>
          <a:off x="5918416" y="0"/>
          <a:ext cx="1408937" cy="2185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Certification</a:t>
          </a:r>
          <a:br>
            <a:rPr lang="en-GB" sz="1800" kern="1200" dirty="0"/>
          </a:br>
          <a:r>
            <a:rPr lang="en-GB" sz="1800" kern="1200" dirty="0">
              <a:solidFill>
                <a:schemeClr val="tx2">
                  <a:lumMod val="60000"/>
                  <a:lumOff val="40000"/>
                </a:schemeClr>
              </a:solidFill>
            </a:rPr>
            <a:t>11/7</a:t>
          </a:r>
        </a:p>
      </dsp:txBody>
      <dsp:txXfrm>
        <a:off x="5918416" y="0"/>
        <a:ext cx="1408937" cy="2185329"/>
      </dsp:txXfrm>
    </dsp:sp>
    <dsp:sp modelId="{A603C37F-12A8-4C39-99A2-0727CB0E35C0}">
      <dsp:nvSpPr>
        <dsp:cNvPr id="0" name=""/>
        <dsp:cNvSpPr/>
      </dsp:nvSpPr>
      <dsp:spPr>
        <a:xfrm>
          <a:off x="6397126" y="2251400"/>
          <a:ext cx="451516" cy="45151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D2F1393-0433-4A38-9556-CF860DEC2B72}">
      <dsp:nvSpPr>
        <dsp:cNvPr id="0" name=""/>
        <dsp:cNvSpPr/>
      </dsp:nvSpPr>
      <dsp:spPr>
        <a:xfrm>
          <a:off x="7422949" y="3277994"/>
          <a:ext cx="1358638" cy="2185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2">
                  <a:lumMod val="60000"/>
                  <a:lumOff val="40000"/>
                </a:schemeClr>
              </a:solidFill>
            </a:rPr>
            <a:t>12/20</a:t>
          </a:r>
          <a:br>
            <a:rPr lang="en-GB" sz="1800" kern="1200" dirty="0"/>
          </a:br>
          <a:r>
            <a:rPr lang="en-GB" sz="1800" kern="1200" dirty="0"/>
            <a:t>Checkpoint B</a:t>
          </a:r>
        </a:p>
      </dsp:txBody>
      <dsp:txXfrm>
        <a:off x="7422949" y="3277994"/>
        <a:ext cx="1358638" cy="2185329"/>
      </dsp:txXfrm>
    </dsp:sp>
    <dsp:sp modelId="{31867324-BF06-44F7-8866-64065C0585E4}">
      <dsp:nvSpPr>
        <dsp:cNvPr id="0" name=""/>
        <dsp:cNvSpPr/>
      </dsp:nvSpPr>
      <dsp:spPr>
        <a:xfrm>
          <a:off x="7888639" y="2780703"/>
          <a:ext cx="451516" cy="45151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33F0C99-C713-4773-B7B2-0B0F26A8973F}">
      <dsp:nvSpPr>
        <dsp:cNvPr id="0" name=""/>
        <dsp:cNvSpPr/>
      </dsp:nvSpPr>
      <dsp:spPr>
        <a:xfrm>
          <a:off x="8877184" y="0"/>
          <a:ext cx="1408937" cy="2185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Sign-Off</a:t>
          </a:r>
          <a:br>
            <a:rPr lang="en-GB" sz="1800" kern="1200" dirty="0"/>
          </a:br>
          <a:r>
            <a:rPr lang="en-GB" sz="1800" kern="1200" dirty="0">
              <a:solidFill>
                <a:schemeClr val="tx2">
                  <a:lumMod val="60000"/>
                  <a:lumOff val="40000"/>
                </a:schemeClr>
              </a:solidFill>
            </a:rPr>
            <a:t>1/30</a:t>
          </a:r>
        </a:p>
      </dsp:txBody>
      <dsp:txXfrm>
        <a:off x="8877184" y="0"/>
        <a:ext cx="1408937" cy="2185329"/>
      </dsp:txXfrm>
    </dsp:sp>
    <dsp:sp modelId="{E37307E9-900C-4EC6-A0E2-C5BDB6DF32CF}">
      <dsp:nvSpPr>
        <dsp:cNvPr id="0" name=""/>
        <dsp:cNvSpPr/>
      </dsp:nvSpPr>
      <dsp:spPr>
        <a:xfrm>
          <a:off x="9281170" y="2176675"/>
          <a:ext cx="600965" cy="600965"/>
        </a:xfrm>
        <a:prstGeom prst="flowChartDecision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DB787-9629-468C-88C1-E5223159DC40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86416-6916-4AB3-9494-1D4EF90D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988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B86416-6916-4AB3-9494-1D4EF90DBD0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533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3D296-5AEF-4439-94C1-ECD9B0AC6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AD1B76-25CC-49B6-8084-D56C983A70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32855-64FD-4979-8E98-B3A42909C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350D-F018-416F-9CC8-ADD5604D1CA5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53B7E-9D7C-48CF-8CDD-32057643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CB6C9-22E4-4E12-8C4B-3B14A7DF3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F517-231C-4E63-A304-8E5F2714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31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E2004-E72A-49D2-AEEF-4DE3B62E4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C1C671-3433-4173-B6EE-3B1DE7C96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277D8-5D51-4AF9-854A-7A2C99870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350D-F018-416F-9CC8-ADD5604D1CA5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54C52-3699-43FA-8750-8362329CB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0FD53-D08D-4D90-B15C-B77645B29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F517-231C-4E63-A304-8E5F2714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81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C88D9C-69A0-4515-8B70-720E2D8767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3D40E7-638F-4207-8AF2-CF32EF9A1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8EB34-0D88-4C4B-9354-40D0A5C36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350D-F018-416F-9CC8-ADD5604D1CA5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20B7C5-4305-40C0-BF48-D4A6CA5E6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04184-1710-4459-B5A8-BA3D21954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F517-231C-4E63-A304-8E5F2714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987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E3F8D-6CAC-4C5A-A665-18229363D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12BBC-AB56-469F-B2D0-6DD08D33B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E5008-10F9-4024-AD67-7188D811F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350D-F018-416F-9CC8-ADD5604D1CA5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C5C0B-CCF3-48ED-90F5-61F04C07B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C848D-54DF-48C0-80A4-AA560C8AB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F517-231C-4E63-A304-8E5F2714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02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223F9-4796-4C50-BEB2-8E43F1B79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BFD3F8-6606-4DD4-A04B-1CE4668B9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3333C-2238-4F6F-9A38-5D2F1E08D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350D-F018-416F-9CC8-ADD5604D1CA5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970BA-908B-483F-8C2D-A115C2DAD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C8092-F330-43D6-84A0-E2D9A94F0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F517-231C-4E63-A304-8E5F2714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318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3DB1-D075-4987-95EB-6E99D1EC3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3E198-B88D-411E-9268-788316DC9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7B2058-7B96-4699-8033-FD912BDD3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BAEBE-A4C8-4AD8-81D0-77F7405A6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350D-F018-416F-9CC8-ADD5604D1CA5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C5065-6B71-4324-8B3F-CFC3A0C9E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1089C-1A19-4CB3-B444-890D195B1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F517-231C-4E63-A304-8E5F2714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1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083B7-06F7-46B0-B409-A0B307DA8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038DC1-0880-4F6B-B9C9-093A2313C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87DA8-4D18-4158-9742-8F211DD86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82361A-4589-4F5A-8EBE-555A6FA88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CAF302-6DCF-463F-AFD0-067DC1C2C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988AE3-CAF0-4E82-91A5-C45535FA7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350D-F018-416F-9CC8-ADD5604D1CA5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AED46C-28AE-4640-B67F-4599913A8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32D08B-D827-4D55-A9F1-EF7F5F8F6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F517-231C-4E63-A304-8E5F2714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257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1C5AB-38A3-4C35-BC87-6792ABBC2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D1E0B3-6E61-4205-90F4-48D001193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350D-F018-416F-9CC8-ADD5604D1CA5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9A618-3C74-4EC8-AA9C-ED2591287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A4386C-E56F-4CF9-822A-20728E6F2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F517-231C-4E63-A304-8E5F2714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40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B93C52-1864-48F1-A324-CA235558F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350D-F018-416F-9CC8-ADD5604D1CA5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460A6A-D499-4D55-9269-AF8DF0DA5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B7546E-FB86-4ADF-A1CF-C0E22890F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F517-231C-4E63-A304-8E5F2714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186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D1C34-B7F9-469D-87AC-4BBF8674D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63C2A-D519-40D6-AB34-E2918C8D3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B963DC-9B1C-4AAE-A1DF-70CBA5894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C1570E-D447-4E85-A0B1-65685B145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350D-F018-416F-9CC8-ADD5604D1CA5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3C810-AF9D-4E57-9674-2A9D6332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D27E3-1188-413C-9DF7-7B28875F3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F517-231C-4E63-A304-8E5F2714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964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EEF57-1D2A-44AF-B200-042556E61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CBE42C-5FDD-4E0F-BAA0-3EE2FE76AA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9981E-8435-45A3-895A-1A1D38C63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368B9F-FF3F-4304-AC7B-96C874130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350D-F018-416F-9CC8-ADD5604D1CA5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2C87E-791A-401F-851B-2F212733B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A7BA36-D312-442F-AD74-6A55B4032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F517-231C-4E63-A304-8E5F2714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02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EE34B7-309C-4FD0-B43A-EB86E801C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45218E-B06F-44F3-9788-BA69EACFC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10B10-5E17-4CD9-BA63-F3997B13AA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1350D-F018-416F-9CC8-ADD5604D1CA5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486FF-3410-411B-810B-2FF89C619C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FE93E-4265-41DE-B2E7-A939C0DD4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9F517-231C-4E63-A304-8E5F2714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00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CCD028B-2E34-41AF-B9F5-6BE1383AF1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8219008"/>
              </p:ext>
            </p:extLst>
          </p:nvPr>
        </p:nvGraphicFramePr>
        <p:xfrm>
          <a:off x="372978" y="637674"/>
          <a:ext cx="11430001" cy="5463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16305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4379</TotalTime>
  <Words>27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terms:created xsi:type="dcterms:W3CDTF">2021-08-31T11:24:19Z</dcterms:created>
  <dcterms:modified xsi:type="dcterms:W3CDTF">2021-09-03T12:23:57Z</dcterms:modified>
</cp:coreProperties>
</file>