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121"/>
    <a:srgbClr val="C4C4C4"/>
    <a:srgbClr val="CDCDCD"/>
    <a:srgbClr val="ADADAD"/>
    <a:srgbClr val="BEBEBE"/>
    <a:srgbClr val="DCDCDC"/>
    <a:srgbClr val="E1E1E1"/>
    <a:srgbClr val="E9E9E9"/>
    <a:srgbClr val="C00A10"/>
    <a:srgbClr val="E60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8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1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36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8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69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4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6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1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71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09C0C-FC66-4590-BD55-29E450DD3C9E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9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image" Target="../media/image4.png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134" Type="http://schemas.openxmlformats.org/officeDocument/2006/relationships/tags" Target="../tags/tag134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image" Target="../media/image3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slideLayout" Target="../slideLayouts/slideLayout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LSHAPE_SL_0a43e45c68914e4ea740ab9a709e8a98_BackgroundRectangle">
            <a:extLst>
              <a:ext uri="{FF2B5EF4-FFF2-40B4-BE49-F238E27FC236}">
                <a16:creationId xmlns:a16="http://schemas.microsoft.com/office/drawing/2014/main" id="{3075A62B-A4AD-E3E5-ED54-BBB77279B79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531600"/>
            <a:ext cx="11391900" cy="16310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TLSHAPE_SL_c4c76406360745399e20b627741156fa_BackgroundRectangle">
            <a:extLst>
              <a:ext uri="{FF2B5EF4-FFF2-40B4-BE49-F238E27FC236}">
                <a16:creationId xmlns:a16="http://schemas.microsoft.com/office/drawing/2014/main" id="{0D391BFD-B999-E9A2-CD62-09317BFF421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6226118"/>
            <a:ext cx="11391900" cy="41728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OTLSHAPE_M_76840e67ff094a20bce1841642583aae_Connector1">
            <a:extLst>
              <a:ext uri="{FF2B5EF4-FFF2-40B4-BE49-F238E27FC236}">
                <a16:creationId xmlns:a16="http://schemas.microsoft.com/office/drawing/2014/main" id="{9574710B-2B20-A745-C11E-052706BE1165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8877672" y="3407320"/>
            <a:ext cx="0" cy="889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OTLSHAPE_M_4dc5ae5b368640c8a8c1bc2143426e26_Connector1">
            <a:extLst>
              <a:ext uri="{FF2B5EF4-FFF2-40B4-BE49-F238E27FC236}">
                <a16:creationId xmlns:a16="http://schemas.microsoft.com/office/drawing/2014/main" id="{4039E340-265A-2485-DB53-D70A143BB4E5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6652771" y="3398320"/>
            <a:ext cx="0" cy="889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2" name="OTLSHAPE_M_df87bbe55b0e45b9a26975056512138c_Connector1">
            <a:extLst>
              <a:ext uri="{FF2B5EF4-FFF2-40B4-BE49-F238E27FC236}">
                <a16:creationId xmlns:a16="http://schemas.microsoft.com/office/drawing/2014/main" id="{6513DD90-65CD-4B84-CBE7-A2353862EC04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5660110" y="2731485"/>
            <a:ext cx="0" cy="88900"/>
          </a:xfrm>
          <a:prstGeom prst="line">
            <a:avLst/>
          </a:prstGeom>
          <a:ln w="9525" cap="flat" cmpd="sng" algn="ctr">
            <a:solidFill>
              <a:srgbClr val="B2071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0" name="OTLSHAPE_M_dd907d2494ff4c9eab45113adbd97b8a_Connector1">
            <a:extLst>
              <a:ext uri="{FF2B5EF4-FFF2-40B4-BE49-F238E27FC236}">
                <a16:creationId xmlns:a16="http://schemas.microsoft.com/office/drawing/2014/main" id="{E93535C3-B303-93CA-052B-0DFC8D850356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8233807" y="1652320"/>
            <a:ext cx="0" cy="2779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1" name="OTLSHAPE_M_dd907d2494ff4c9eab45113adbd97b8a_Connector2">
            <a:extLst>
              <a:ext uri="{FF2B5EF4-FFF2-40B4-BE49-F238E27FC236}">
                <a16:creationId xmlns:a16="http://schemas.microsoft.com/office/drawing/2014/main" id="{A12C9B45-CC02-B1BE-9C0B-2519C290F895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8233807" y="2116274"/>
            <a:ext cx="0" cy="899165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0" name="OTLSHAPE_M_88c22ee805cc4363ad5584ea27e517f7_Connector1">
            <a:extLst>
              <a:ext uri="{FF2B5EF4-FFF2-40B4-BE49-F238E27FC236}">
                <a16:creationId xmlns:a16="http://schemas.microsoft.com/office/drawing/2014/main" id="{9D24577A-A44E-C3CE-9CC1-C27B215CFF6A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9308383" y="3888100"/>
            <a:ext cx="0" cy="1609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9" name="OTLSHAPE_M_c8a1f4ba06b14fa2bb5437ef56000a87_Connector1">
            <a:extLst>
              <a:ext uri="{FF2B5EF4-FFF2-40B4-BE49-F238E27FC236}">
                <a16:creationId xmlns:a16="http://schemas.microsoft.com/office/drawing/2014/main" id="{39EAC90D-7432-AD0B-DF90-DF9BA33EE982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568795" y="2250706"/>
            <a:ext cx="0" cy="889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0" name="OTLSHAPE_M_c8a1f4ba06b14fa2bb5437ef56000a87_Connector2">
            <a:extLst>
              <a:ext uri="{FF2B5EF4-FFF2-40B4-BE49-F238E27FC236}">
                <a16:creationId xmlns:a16="http://schemas.microsoft.com/office/drawing/2014/main" id="{9A66B6C0-2D91-8F80-ED58-3CEB902D98A3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1568795" y="2525661"/>
            <a:ext cx="0" cy="294725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3" name="OTLSHAPE_M_7a8048a686ea4efda98a98416d6a06fc_Connector1">
            <a:extLst>
              <a:ext uri="{FF2B5EF4-FFF2-40B4-BE49-F238E27FC236}">
                <a16:creationId xmlns:a16="http://schemas.microsoft.com/office/drawing/2014/main" id="{500F5382-4660-B08B-AA34-114376D796DA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2254938" y="3398320"/>
            <a:ext cx="0" cy="889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OTLSHAPE_M_79059000337e480b8e39f05b77da98fd_Connector1">
            <a:extLst>
              <a:ext uri="{FF2B5EF4-FFF2-40B4-BE49-F238E27FC236}">
                <a16:creationId xmlns:a16="http://schemas.microsoft.com/office/drawing/2014/main" id="{4CFAC50A-7C81-A417-BC23-3320D371A1A8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1958989" y="2731485"/>
            <a:ext cx="0" cy="889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7" name="OTLSHAPE_M_89ac2b5d2c014480a697da27fa606657_Connector1">
            <a:extLst>
              <a:ext uri="{FF2B5EF4-FFF2-40B4-BE49-F238E27FC236}">
                <a16:creationId xmlns:a16="http://schemas.microsoft.com/office/drawing/2014/main" id="{2950E222-82BF-F4C7-00B2-863341E139E8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1367972" y="1583871"/>
            <a:ext cx="0" cy="889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8" name="OTLSHAPE_M_79059000337e480b8e39f05b77da98fd_Connector2">
            <a:extLst>
              <a:ext uri="{FF2B5EF4-FFF2-40B4-BE49-F238E27FC236}">
                <a16:creationId xmlns:a16="http://schemas.microsoft.com/office/drawing/2014/main" id="{6CF2DDAD-2235-B9B3-A744-690535EDCE4E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1958989" y="3192495"/>
            <a:ext cx="0" cy="294725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OTLSHAPE_M_89ac2b5d2c014480a697da27fa606657_Connector2">
            <a:extLst>
              <a:ext uri="{FF2B5EF4-FFF2-40B4-BE49-F238E27FC236}">
                <a16:creationId xmlns:a16="http://schemas.microsoft.com/office/drawing/2014/main" id="{0D858751-B8F8-6F81-3FCF-6558FCC77713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1367972" y="2225306"/>
            <a:ext cx="0" cy="1143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M_89ac2b5d2c014480a697da27fa606657_Connector3">
            <a:extLst>
              <a:ext uri="{FF2B5EF4-FFF2-40B4-BE49-F238E27FC236}">
                <a16:creationId xmlns:a16="http://schemas.microsoft.com/office/drawing/2014/main" id="{EA21254E-5C8F-B7EF-39E7-948A38574A2E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1367972" y="2525661"/>
            <a:ext cx="0" cy="294725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M_89ac2b5d2c014480a697da27fa606657_Connector4">
            <a:extLst>
              <a:ext uri="{FF2B5EF4-FFF2-40B4-BE49-F238E27FC236}">
                <a16:creationId xmlns:a16="http://schemas.microsoft.com/office/drawing/2014/main" id="{F5227727-3429-A105-C222-10CDA95AC12C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1367972" y="3192495"/>
            <a:ext cx="0" cy="856504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c8a1f4ba06b14fa2bb5437ef56000a87_Connector3">
            <a:extLst>
              <a:ext uri="{FF2B5EF4-FFF2-40B4-BE49-F238E27FC236}">
                <a16:creationId xmlns:a16="http://schemas.microsoft.com/office/drawing/2014/main" id="{EB37ECE4-B2C2-85E7-D475-A6047BE9C846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1568795" y="3192495"/>
            <a:ext cx="0" cy="856504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79059000337e480b8e39f05b77da98fd_Connector3">
            <a:extLst>
              <a:ext uri="{FF2B5EF4-FFF2-40B4-BE49-F238E27FC236}">
                <a16:creationId xmlns:a16="http://schemas.microsoft.com/office/drawing/2014/main" id="{E1FAB151-4DB3-3EBB-514D-F7D66290B8CD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958989" y="3673275"/>
            <a:ext cx="0" cy="375725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7a8048a686ea4efda98a98416d6a06fc_Connector2">
            <a:extLst>
              <a:ext uri="{FF2B5EF4-FFF2-40B4-BE49-F238E27FC236}">
                <a16:creationId xmlns:a16="http://schemas.microsoft.com/office/drawing/2014/main" id="{CCEB361C-3F2C-36A0-AEEE-E550E9BC67D6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2254938" y="3673275"/>
            <a:ext cx="0" cy="375725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5" name="OTLSHAPE_M_4dc5ae5b368640c8a8c1bc2143426e26_Connector2">
            <a:extLst>
              <a:ext uri="{FF2B5EF4-FFF2-40B4-BE49-F238E27FC236}">
                <a16:creationId xmlns:a16="http://schemas.microsoft.com/office/drawing/2014/main" id="{9AD2ADB0-978F-7BC1-754E-AC15BB56D8F6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6652771" y="3853700"/>
            <a:ext cx="0" cy="1953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9" name="OTLSHAPE_M_dd907d2494ff4c9eab45113adbd97b8a_Connector3">
            <a:extLst>
              <a:ext uri="{FF2B5EF4-FFF2-40B4-BE49-F238E27FC236}">
                <a16:creationId xmlns:a16="http://schemas.microsoft.com/office/drawing/2014/main" id="{2659A819-895E-C46D-9ED0-7A08820C0F6F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8233807" y="3201495"/>
            <a:ext cx="0" cy="847504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0" name="OTLSHAPE_M_76840e67ff094a20bce1841642583aae_Connector2">
            <a:extLst>
              <a:ext uri="{FF2B5EF4-FFF2-40B4-BE49-F238E27FC236}">
                <a16:creationId xmlns:a16="http://schemas.microsoft.com/office/drawing/2014/main" id="{F3C5607A-7BCA-5E9A-9C3E-F43851B278AF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8877672" y="3682275"/>
            <a:ext cx="0" cy="366725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6" name="OTLSHAPE_M_5287f678d7154571ba8be63c40c021de_Connector1">
            <a:extLst>
              <a:ext uri="{FF2B5EF4-FFF2-40B4-BE49-F238E27FC236}">
                <a16:creationId xmlns:a16="http://schemas.microsoft.com/office/drawing/2014/main" id="{6D33C51F-9091-C9E6-52EA-5AF3AD509372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11018896" y="3339100"/>
            <a:ext cx="0" cy="7099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7" name="OTLSHAPE_M_df87bbe55b0e45b9a26975056512138c_Connector2">
            <a:extLst>
              <a:ext uri="{FF2B5EF4-FFF2-40B4-BE49-F238E27FC236}">
                <a16:creationId xmlns:a16="http://schemas.microsoft.com/office/drawing/2014/main" id="{52234323-CC5C-CF25-D2CC-26F3D7928617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5660110" y="3192495"/>
            <a:ext cx="0" cy="856504"/>
          </a:xfrm>
          <a:prstGeom prst="line">
            <a:avLst/>
          </a:prstGeom>
          <a:ln w="9525" cap="flat" cmpd="sng" algn="ctr">
            <a:solidFill>
              <a:srgbClr val="B2071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8" name="OTLSHAPE_M_e4bd16c94f1b47bdba8d0ea48c121bbe_Connector1">
            <a:extLst>
              <a:ext uri="{FF2B5EF4-FFF2-40B4-BE49-F238E27FC236}">
                <a16:creationId xmlns:a16="http://schemas.microsoft.com/office/drawing/2014/main" id="{F9DFBBB4-DCFA-3F20-44A5-80C31C74220E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7640148" y="2322100"/>
            <a:ext cx="0" cy="498286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9" name="OTLSHAPE_M_e4bd16c94f1b47bdba8d0ea48c121bbe_Connector2">
            <a:extLst>
              <a:ext uri="{FF2B5EF4-FFF2-40B4-BE49-F238E27FC236}">
                <a16:creationId xmlns:a16="http://schemas.microsoft.com/office/drawing/2014/main" id="{3507407B-D2E2-DBAA-833D-C727DD7618DE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7640148" y="3192495"/>
            <a:ext cx="0" cy="294724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e4bd16c94f1b47bdba8d0ea48c121bbe_Connector3">
            <a:extLst>
              <a:ext uri="{FF2B5EF4-FFF2-40B4-BE49-F238E27FC236}">
                <a16:creationId xmlns:a16="http://schemas.microsoft.com/office/drawing/2014/main" id="{3339EEB0-C7D3-801A-79AB-262F663A59D7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7640148" y="3673275"/>
            <a:ext cx="0" cy="375725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ab7cdf0b647a42278b9544f41364c61c_Connector1">
            <a:extLst>
              <a:ext uri="{FF2B5EF4-FFF2-40B4-BE49-F238E27FC236}">
                <a16:creationId xmlns:a16="http://schemas.microsoft.com/office/drawing/2014/main" id="{5E571FA7-2CB7-445D-BFFC-8DB1BF325355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9520656" y="2133100"/>
            <a:ext cx="0" cy="187065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M_ab7cdf0b647a42278b9544f41364c61c_Connector2">
            <a:extLst>
              <a:ext uri="{FF2B5EF4-FFF2-40B4-BE49-F238E27FC236}">
                <a16:creationId xmlns:a16="http://schemas.microsoft.com/office/drawing/2014/main" id="{BFD54841-E330-0A14-8D9E-AA3C9D7B5A4F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9520656" y="2872700"/>
            <a:ext cx="0" cy="142741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M_ab7cdf0b647a42278b9544f41364c61c_Connector3">
            <a:extLst>
              <a:ext uri="{FF2B5EF4-FFF2-40B4-BE49-F238E27FC236}">
                <a16:creationId xmlns:a16="http://schemas.microsoft.com/office/drawing/2014/main" id="{7F8C6802-2461-88D1-AD71-A5B9F5219D1D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9520656" y="3201495"/>
            <a:ext cx="0" cy="294725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M_90a7edbc62264366b79932f628117f63_Connector1">
            <a:extLst>
              <a:ext uri="{FF2B5EF4-FFF2-40B4-BE49-F238E27FC236}">
                <a16:creationId xmlns:a16="http://schemas.microsoft.com/office/drawing/2014/main" id="{EA5293D0-C181-4501-25BE-51246F08805F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2889994" y="3879100"/>
            <a:ext cx="0" cy="1699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M_6b10ef42888d4bdca0b77236c0ea5c24_Connector1">
            <a:extLst>
              <a:ext uri="{FF2B5EF4-FFF2-40B4-BE49-F238E27FC236}">
                <a16:creationId xmlns:a16="http://schemas.microsoft.com/office/drawing/2014/main" id="{FFEAAEAB-2FAD-1221-26BD-8935A00AB4A2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6847429" y="3879100"/>
            <a:ext cx="0" cy="1699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M_ab7cdf0b647a42278b9544f41364c61c_Connector4">
            <a:extLst>
              <a:ext uri="{FF2B5EF4-FFF2-40B4-BE49-F238E27FC236}">
                <a16:creationId xmlns:a16="http://schemas.microsoft.com/office/drawing/2014/main" id="{D40CC1AE-6773-761C-1DA1-A534CB58D753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9520656" y="3862700"/>
            <a:ext cx="0" cy="186300"/>
          </a:xfrm>
          <a:prstGeom prst="line">
            <a:avLst/>
          </a:prstGeom>
          <a:ln w="9525" cap="flat" cmpd="sng" algn="ctr">
            <a:solidFill>
              <a:srgbClr val="E5091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8" name="OTLSHAPE_TB_00000000000000000000000000000000_ScaleContainer"/>
          <p:cNvSpPr/>
          <p:nvPr>
            <p:custDataLst>
              <p:tags r:id="rId36"/>
            </p:custDataLst>
          </p:nvPr>
        </p:nvSpPr>
        <p:spPr>
          <a:xfrm>
            <a:off x="1155700" y="4074400"/>
            <a:ext cx="10299700" cy="254000"/>
          </a:xfrm>
          <a:prstGeom prst="roundRect">
            <a:avLst/>
          </a:prstGeom>
          <a:solidFill>
            <a:srgbClr val="B2071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TLSHAPE_SL_0a43e45c68914e4ea740ab9a709e8a98_HeaderRectangle">
            <a:extLst>
              <a:ext uri="{FF2B5EF4-FFF2-40B4-BE49-F238E27FC236}">
                <a16:creationId xmlns:a16="http://schemas.microsoft.com/office/drawing/2014/main" id="{DA484040-AAC7-DCA9-9844-D1FD5E2FD914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63500" y="4531600"/>
            <a:ext cx="965200" cy="163101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SL_c4c76406360745399e20b627741156fa_HeaderRectangle">
            <a:extLst>
              <a:ext uri="{FF2B5EF4-FFF2-40B4-BE49-F238E27FC236}">
                <a16:creationId xmlns:a16="http://schemas.microsoft.com/office/drawing/2014/main" id="{5051763A-3351-F9A3-C10F-0F1EBC016D8B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63500" y="6226118"/>
            <a:ext cx="965200" cy="41728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SLM_f20a74c5f90644c9aaa9211267da8d5f_Shape">
            <a:extLst>
              <a:ext uri="{FF2B5EF4-FFF2-40B4-BE49-F238E27FC236}">
                <a16:creationId xmlns:a16="http://schemas.microsoft.com/office/drawing/2014/main" id="{050799DF-5A0B-E136-03FA-F7E8E556C5DE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937398" y="4651340"/>
            <a:ext cx="152400" cy="177800"/>
          </a:xfrm>
          <a:prstGeom prst="diamond">
            <a:avLst/>
          </a:prstGeom>
          <a:solidFill>
            <a:srgbClr val="BABAB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SLM_170df3eedaa342e5996af888579d231c_Shape">
            <a:extLst>
              <a:ext uri="{FF2B5EF4-FFF2-40B4-BE49-F238E27FC236}">
                <a16:creationId xmlns:a16="http://schemas.microsoft.com/office/drawing/2014/main" id="{FD93DE56-37F9-A6EF-9289-722A687A6DF1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4309393" y="5055919"/>
            <a:ext cx="152400" cy="177800"/>
          </a:xfrm>
          <a:prstGeom prst="diamond">
            <a:avLst/>
          </a:prstGeom>
          <a:solidFill>
            <a:srgbClr val="BABAB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SLM_b56f01595777441eacaef6d7d03346cb_Shape">
            <a:extLst>
              <a:ext uri="{FF2B5EF4-FFF2-40B4-BE49-F238E27FC236}">
                <a16:creationId xmlns:a16="http://schemas.microsoft.com/office/drawing/2014/main" id="{34FB1CA9-3852-4132-EBF3-E78F5A1D91C1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4324366" y="5055919"/>
            <a:ext cx="152400" cy="177800"/>
          </a:xfrm>
          <a:prstGeom prst="diamond">
            <a:avLst/>
          </a:prstGeom>
          <a:solidFill>
            <a:srgbClr val="BABABA"/>
          </a:solidFill>
          <a:ln w="12700" cap="flat" cmpd="sng" algn="ctr">
            <a:solidFill>
              <a:srgbClr val="21212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6" name="OTLSHAPE_SLM_18e79ce0b0f64f9a8cd26442020b12b6_Shape">
            <a:extLst>
              <a:ext uri="{FF2B5EF4-FFF2-40B4-BE49-F238E27FC236}">
                <a16:creationId xmlns:a16="http://schemas.microsoft.com/office/drawing/2014/main" id="{659FA3E0-5C17-9C36-87DC-99E1DA92EC73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6255080" y="5865078"/>
            <a:ext cx="152400" cy="177800"/>
          </a:xfrm>
          <a:prstGeom prst="diamond">
            <a:avLst/>
          </a:prstGeom>
          <a:solidFill>
            <a:srgbClr val="BABAB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9" name="OTLSHAPE_SLM_eed8396b97874eff819842d65ee8baf7_Shape">
            <a:extLst>
              <a:ext uri="{FF2B5EF4-FFF2-40B4-BE49-F238E27FC236}">
                <a16:creationId xmlns:a16="http://schemas.microsoft.com/office/drawing/2014/main" id="{339AEE72-2460-4B17-5326-13AA9EB97575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6414505" y="5460499"/>
            <a:ext cx="152400" cy="177800"/>
          </a:xfrm>
          <a:prstGeom prst="diamond">
            <a:avLst/>
          </a:prstGeom>
          <a:solidFill>
            <a:srgbClr val="BABAB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5" name="OTLSHAPE_SLM_f48a188f3e3748498b38231aa01da34b_Shape">
            <a:extLst>
              <a:ext uri="{FF2B5EF4-FFF2-40B4-BE49-F238E27FC236}">
                <a16:creationId xmlns:a16="http://schemas.microsoft.com/office/drawing/2014/main" id="{607C867C-678E-1435-CF22-1356F08D0797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7486438" y="465134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8" name="OTLSHAPE_SLM_d78a68ea94a44184bc391d6953629a62_Shape">
            <a:extLst>
              <a:ext uri="{FF2B5EF4-FFF2-40B4-BE49-F238E27FC236}">
                <a16:creationId xmlns:a16="http://schemas.microsoft.com/office/drawing/2014/main" id="{CEA9B44F-947D-0ACD-838F-28ED77E88E68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7701353" y="5055919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TLSHAPE_SLM_b85855f35fd14d72b1aed3c1a5b9bd59_Shape">
            <a:extLst>
              <a:ext uri="{FF2B5EF4-FFF2-40B4-BE49-F238E27FC236}">
                <a16:creationId xmlns:a16="http://schemas.microsoft.com/office/drawing/2014/main" id="{6D213E8A-68A0-889D-42C9-DEFC68E34F81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3076785" y="6345858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M_9072ed3b7f4f46d297e79d689e872547_Shape">
            <a:extLst>
              <a:ext uri="{FF2B5EF4-FFF2-40B4-BE49-F238E27FC236}">
                <a16:creationId xmlns:a16="http://schemas.microsoft.com/office/drawing/2014/main" id="{9A60C810-D731-25CA-F226-247DE48E234A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4095870" y="6345858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TLSHAPE_SLM_f0975c8b5133448faf16d781640937bb_Shape">
            <a:extLst>
              <a:ext uri="{FF2B5EF4-FFF2-40B4-BE49-F238E27FC236}">
                <a16:creationId xmlns:a16="http://schemas.microsoft.com/office/drawing/2014/main" id="{A704B624-77BA-71AD-BC4B-A3A84F38B6A8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5896225" y="6345858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SLM_a93bfe90138a43bfb06dd89a157a1dae_Shape">
            <a:extLst>
              <a:ext uri="{FF2B5EF4-FFF2-40B4-BE49-F238E27FC236}">
                <a16:creationId xmlns:a16="http://schemas.microsoft.com/office/drawing/2014/main" id="{842591CE-B032-AD91-E196-8BB365587A0F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7501923" y="6345858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TLSHAPE_SLM_f9d97eb0a5cd4b00a7cdc5076a13ab04_Shape">
            <a:extLst>
              <a:ext uri="{FF2B5EF4-FFF2-40B4-BE49-F238E27FC236}">
                <a16:creationId xmlns:a16="http://schemas.microsoft.com/office/drawing/2014/main" id="{287492F8-5137-BDC3-DCB9-70D5C16A99BA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8466399" y="6345858"/>
            <a:ext cx="177800" cy="1778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TLSHAPE_SLM_efe1b9483b2c42008a5c9917f58da16b_Shape">
            <a:extLst>
              <a:ext uri="{FF2B5EF4-FFF2-40B4-BE49-F238E27FC236}">
                <a16:creationId xmlns:a16="http://schemas.microsoft.com/office/drawing/2014/main" id="{04404A63-7EEE-3080-4FDD-2D289810FB44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6396008" y="5865078"/>
            <a:ext cx="152400" cy="177800"/>
          </a:xfrm>
          <a:prstGeom prst="diamond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M_10de512f87ad408d88cb2910985bd381_Shape">
            <a:extLst>
              <a:ext uri="{FF2B5EF4-FFF2-40B4-BE49-F238E27FC236}">
                <a16:creationId xmlns:a16="http://schemas.microsoft.com/office/drawing/2014/main" id="{19EC7083-7585-2056-7A43-A82198913D32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7836115" y="5460499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TLSHAPE_SL_0a43e45c68914e4ea740ab9a709e8a98_Header">
            <a:extLst>
              <a:ext uri="{FF2B5EF4-FFF2-40B4-BE49-F238E27FC236}">
                <a16:creationId xmlns:a16="http://schemas.microsoft.com/office/drawing/2014/main" id="{E5F39B2A-0D2C-302A-93E8-CE4E5FD98433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63500" y="5254082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Product</a:t>
            </a:r>
          </a:p>
        </p:txBody>
      </p:sp>
      <p:sp>
        <p:nvSpPr>
          <p:cNvPr id="14" name="OTLSHAPE_SL_c4c76406360745399e20b627741156fa_Header">
            <a:extLst>
              <a:ext uri="{FF2B5EF4-FFF2-40B4-BE49-F238E27FC236}">
                <a16:creationId xmlns:a16="http://schemas.microsoft.com/office/drawing/2014/main" id="{0477D760-54BC-699F-D5BF-352B33BC7950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3500" y="6341731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Subscribers</a:t>
            </a:r>
          </a:p>
        </p:txBody>
      </p:sp>
      <p:sp>
        <p:nvSpPr>
          <p:cNvPr id="2582" name="OTLSHAPE_TB_00000000000000000000000000000000_TimescaleInterval1"/>
          <p:cNvSpPr txBox="1"/>
          <p:nvPr>
            <p:custDataLst>
              <p:tags r:id="rId55"/>
            </p:custDataLst>
          </p:nvPr>
        </p:nvSpPr>
        <p:spPr>
          <a:xfrm>
            <a:off x="1219200" y="41083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lt1"/>
                </a:solidFill>
                <a:latin typeface="Calibri" panose="020F0502020204030204" pitchFamily="34" charset="0"/>
              </a:rPr>
              <a:t>1997</a:t>
            </a:r>
          </a:p>
        </p:txBody>
      </p:sp>
      <p:sp>
        <p:nvSpPr>
          <p:cNvPr id="2583" name="OTLSHAPE_TB_00000000000000000000000000000000_TimescaleInterval2"/>
          <p:cNvSpPr txBox="1"/>
          <p:nvPr>
            <p:custDataLst>
              <p:tags r:id="rId56"/>
            </p:custDataLst>
          </p:nvPr>
        </p:nvSpPr>
        <p:spPr>
          <a:xfrm>
            <a:off x="2506049" y="41083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lt1"/>
                </a:solidFill>
                <a:latin typeface="Calibri" panose="020F0502020204030204" pitchFamily="34" charset="0"/>
              </a:rPr>
              <a:t>2001</a:t>
            </a:r>
          </a:p>
        </p:txBody>
      </p:sp>
      <p:sp>
        <p:nvSpPr>
          <p:cNvPr id="2584" name="OTLSHAPE_TB_00000000000000000000000000000000_TimescaleInterval3"/>
          <p:cNvSpPr txBox="1"/>
          <p:nvPr>
            <p:custDataLst>
              <p:tags r:id="rId57"/>
            </p:custDataLst>
          </p:nvPr>
        </p:nvSpPr>
        <p:spPr>
          <a:xfrm>
            <a:off x="3792897" y="41083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lt1"/>
                </a:solidFill>
                <a:latin typeface="Calibri" panose="020F0502020204030204" pitchFamily="34" charset="0"/>
              </a:rPr>
              <a:t>2005</a:t>
            </a:r>
          </a:p>
        </p:txBody>
      </p:sp>
      <p:sp>
        <p:nvSpPr>
          <p:cNvPr id="2585" name="OTLSHAPE_TB_00000000000000000000000000000000_TimescaleInterval4"/>
          <p:cNvSpPr txBox="1"/>
          <p:nvPr>
            <p:custDataLst>
              <p:tags r:id="rId58"/>
            </p:custDataLst>
          </p:nvPr>
        </p:nvSpPr>
        <p:spPr>
          <a:xfrm>
            <a:off x="5079746" y="41083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lt1"/>
                </a:solidFill>
                <a:latin typeface="Calibri" panose="020F0502020204030204" pitchFamily="34" charset="0"/>
              </a:rPr>
              <a:t>2009</a:t>
            </a:r>
          </a:p>
        </p:txBody>
      </p:sp>
      <p:sp>
        <p:nvSpPr>
          <p:cNvPr id="2586" name="OTLSHAPE_TB_00000000000000000000000000000000_TimescaleInterval5"/>
          <p:cNvSpPr txBox="1"/>
          <p:nvPr>
            <p:custDataLst>
              <p:tags r:id="rId59"/>
            </p:custDataLst>
          </p:nvPr>
        </p:nvSpPr>
        <p:spPr>
          <a:xfrm>
            <a:off x="6366595" y="41083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2587" name="OTLSHAPE_TB_00000000000000000000000000000000_TimescaleInterval6"/>
          <p:cNvSpPr txBox="1"/>
          <p:nvPr>
            <p:custDataLst>
              <p:tags r:id="rId60"/>
            </p:custDataLst>
          </p:nvPr>
        </p:nvSpPr>
        <p:spPr>
          <a:xfrm>
            <a:off x="7653444" y="41083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lt1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2588" name="OTLSHAPE_TB_00000000000000000000000000000000_TimescaleInterval7"/>
          <p:cNvSpPr txBox="1"/>
          <p:nvPr>
            <p:custDataLst>
              <p:tags r:id="rId61"/>
            </p:custDataLst>
          </p:nvPr>
        </p:nvSpPr>
        <p:spPr>
          <a:xfrm>
            <a:off x="8940292" y="41083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lt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5" name="OTLSHAPE_TB_00000000000000000000000000000000_TimescaleInterval8">
            <a:extLst>
              <a:ext uri="{FF2B5EF4-FFF2-40B4-BE49-F238E27FC236}">
                <a16:creationId xmlns:a16="http://schemas.microsoft.com/office/drawing/2014/main" id="{2B8F2B76-08A4-3759-DF0C-5D946D6BAB07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0227141" y="41083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lt1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26" name="OTLSHAPE_SLM_f20a74c5f90644c9aaa9211267da8d5f_Title">
            <a:extLst>
              <a:ext uri="{FF2B5EF4-FFF2-40B4-BE49-F238E27FC236}">
                <a16:creationId xmlns:a16="http://schemas.microsoft.com/office/drawing/2014/main" id="{7C421D27-594A-5F32-B8BD-D223DD3131F6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2140598" y="4569700"/>
            <a:ext cx="269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4">
                <a:solidFill>
                  <a:schemeClr val="lt1"/>
                </a:solidFill>
                <a:latin typeface="Calibri" panose="020F0502020204030204" pitchFamily="34" charset="0"/>
              </a:rPr>
              <a:t>Launches its monthly subscription concept</a:t>
            </a:r>
            <a:endParaRPr lang="en-US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OTLSHAPE_SLM_f20a74c5f90644c9aaa9211267da8d5f_Date">
            <a:extLst>
              <a:ext uri="{FF2B5EF4-FFF2-40B4-BE49-F238E27FC236}">
                <a16:creationId xmlns:a16="http://schemas.microsoft.com/office/drawing/2014/main" id="{E21201E9-CA12-B0C7-D0C4-D06D104DACDA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2140598" y="4755755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Sep 1999</a:t>
            </a:r>
          </a:p>
        </p:txBody>
      </p:sp>
      <p:sp>
        <p:nvSpPr>
          <p:cNvPr id="29" name="OTLSHAPE_SLM_170df3eedaa342e5996af888579d231c_Title">
            <a:extLst>
              <a:ext uri="{FF2B5EF4-FFF2-40B4-BE49-F238E27FC236}">
                <a16:creationId xmlns:a16="http://schemas.microsoft.com/office/drawing/2014/main" id="{C94AB724-3F53-0C88-CBFC-406BB6B6DED0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2919462" y="4974279"/>
            <a:ext cx="1346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b="1" spc="-6">
                <a:solidFill>
                  <a:schemeClr val="lt1"/>
                </a:solidFill>
                <a:latin typeface="Calibri" panose="020F0502020204030204" pitchFamily="34" charset="0"/>
              </a:rPr>
              <a:t>Introduces streaming</a:t>
            </a:r>
          </a:p>
        </p:txBody>
      </p:sp>
      <p:sp>
        <p:nvSpPr>
          <p:cNvPr id="30" name="OTLSHAPE_SLM_170df3eedaa342e5996af888579d231c_Date">
            <a:extLst>
              <a:ext uri="{FF2B5EF4-FFF2-40B4-BE49-F238E27FC236}">
                <a16:creationId xmlns:a16="http://schemas.microsoft.com/office/drawing/2014/main" id="{1F2E4AFC-D8DD-49D3-D6AA-A29ACAF07EA1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3804271" y="5160334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Jan 2007</a:t>
            </a:r>
          </a:p>
        </p:txBody>
      </p:sp>
      <p:sp>
        <p:nvSpPr>
          <p:cNvPr id="2784" name="OTLSHAPE_SLM_b56f01595777441eacaef6d7d03346cb_Title">
            <a:extLst>
              <a:ext uri="{FF2B5EF4-FFF2-40B4-BE49-F238E27FC236}">
                <a16:creationId xmlns:a16="http://schemas.microsoft.com/office/drawing/2014/main" id="{D95ADA34-D4BE-C310-1B0C-81DCAC2F1CFF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4527566" y="4974279"/>
            <a:ext cx="2044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6">
                <a:solidFill>
                  <a:schemeClr val="lt1"/>
                </a:solidFill>
                <a:latin typeface="Calibri" panose="020F0502020204030204" pitchFamily="34" charset="0"/>
              </a:rPr>
              <a:t>Netflix delivers its billionth DVD </a:t>
            </a:r>
            <a:endParaRPr lang="en-US" sz="12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785" name="OTLSHAPE_SLM_b56f01595777441eacaef6d7d03346cb_Date">
            <a:extLst>
              <a:ext uri="{FF2B5EF4-FFF2-40B4-BE49-F238E27FC236}">
                <a16:creationId xmlns:a16="http://schemas.microsoft.com/office/drawing/2014/main" id="{75A7E001-2933-0121-4830-E3E801B34B8C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4527566" y="5160334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CDCDCD"/>
                </a:solidFill>
                <a:latin typeface="Calibri" panose="020F0502020204030204" pitchFamily="34" charset="0"/>
              </a:rPr>
              <a:t>Feb 2007</a:t>
            </a:r>
          </a:p>
        </p:txBody>
      </p:sp>
      <p:sp>
        <p:nvSpPr>
          <p:cNvPr id="2787" name="OTLSHAPE_SLM_18e79ce0b0f64f9a8cd26442020b12b6_Title">
            <a:extLst>
              <a:ext uri="{FF2B5EF4-FFF2-40B4-BE49-F238E27FC236}">
                <a16:creationId xmlns:a16="http://schemas.microsoft.com/office/drawing/2014/main" id="{1567E539-7AB7-F448-B7B9-C95620579507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257114" y="5783439"/>
            <a:ext cx="952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b="1" spc="-8">
                <a:solidFill>
                  <a:schemeClr val="lt1"/>
                </a:solidFill>
                <a:latin typeface="Calibri" panose="020F0502020204030204" pitchFamily="34" charset="0"/>
              </a:rPr>
              <a:t>House of Cards</a:t>
            </a:r>
          </a:p>
        </p:txBody>
      </p:sp>
      <p:sp>
        <p:nvSpPr>
          <p:cNvPr id="2788" name="OTLSHAPE_SLM_18e79ce0b0f64f9a8cd26442020b12b6_Date">
            <a:extLst>
              <a:ext uri="{FF2B5EF4-FFF2-40B4-BE49-F238E27FC236}">
                <a16:creationId xmlns:a16="http://schemas.microsoft.com/office/drawing/2014/main" id="{F1253EE7-3F24-4D6D-C263-3FE4D3359981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5731628" y="5969494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8">
                <a:solidFill>
                  <a:srgbClr val="CDCDCD"/>
                </a:solidFill>
                <a:latin typeface="Calibri" panose="020F0502020204030204" pitchFamily="34" charset="0"/>
              </a:rPr>
              <a:t>Feb 2013</a:t>
            </a:r>
          </a:p>
        </p:txBody>
      </p:sp>
      <p:sp>
        <p:nvSpPr>
          <p:cNvPr id="2790" name="OTLSHAPE_SLM_eed8396b97874eff819842d65ee8baf7_Title">
            <a:extLst>
              <a:ext uri="{FF2B5EF4-FFF2-40B4-BE49-F238E27FC236}">
                <a16:creationId xmlns:a16="http://schemas.microsoft.com/office/drawing/2014/main" id="{F6C08B7C-B5C6-744C-B730-7C5EA99A94A6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5151870" y="5378859"/>
            <a:ext cx="1219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Announces Profiles</a:t>
            </a:r>
          </a:p>
        </p:txBody>
      </p:sp>
      <p:sp>
        <p:nvSpPr>
          <p:cNvPr id="2798" name="OTLSHAPE_SLM_eed8396b97874eff819842d65ee8baf7_Date">
            <a:extLst>
              <a:ext uri="{FF2B5EF4-FFF2-40B4-BE49-F238E27FC236}">
                <a16:creationId xmlns:a16="http://schemas.microsoft.com/office/drawing/2014/main" id="{994041C0-84B8-6709-9F17-673FEBDB7CC4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5877464" y="5564914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 dirty="0">
                <a:solidFill>
                  <a:srgbClr val="CDCDCD"/>
                </a:solidFill>
                <a:latin typeface="Calibri" panose="020F0502020204030204" pitchFamily="34" charset="0"/>
              </a:rPr>
              <a:t>Aug 2013</a:t>
            </a:r>
          </a:p>
        </p:txBody>
      </p:sp>
      <p:sp>
        <p:nvSpPr>
          <p:cNvPr id="2806" name="OTLSHAPE_SLM_f48a188f3e3748498b38231aa01da34b_Title">
            <a:extLst>
              <a:ext uri="{FF2B5EF4-FFF2-40B4-BE49-F238E27FC236}">
                <a16:creationId xmlns:a16="http://schemas.microsoft.com/office/drawing/2014/main" id="{501DFC8A-01E5-C9A9-2EDA-C13ABBEAA9A5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689638" y="4569700"/>
            <a:ext cx="2057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Rolls out offline viewing feature </a:t>
            </a:r>
            <a:endParaRPr lang="en-US" sz="1200" b="1" spc="-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807" name="OTLSHAPE_SLM_f48a188f3e3748498b38231aa01da34b_Date">
            <a:extLst>
              <a:ext uri="{FF2B5EF4-FFF2-40B4-BE49-F238E27FC236}">
                <a16:creationId xmlns:a16="http://schemas.microsoft.com/office/drawing/2014/main" id="{7E072C59-EE17-C95F-7ECB-E719DE09F408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7689638" y="4755755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Nov 2016</a:t>
            </a:r>
          </a:p>
        </p:txBody>
      </p:sp>
      <p:sp>
        <p:nvSpPr>
          <p:cNvPr id="2811" name="OTLSHAPE_SLM_d78a68ea94a44184bc391d6953629a62_Title">
            <a:extLst>
              <a:ext uri="{FF2B5EF4-FFF2-40B4-BE49-F238E27FC236}">
                <a16:creationId xmlns:a16="http://schemas.microsoft.com/office/drawing/2014/main" id="{8A722BF8-7BA9-FACF-3741-5A613F9C79D9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7904553" y="4974279"/>
            <a:ext cx="1079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10">
                <a:solidFill>
                  <a:schemeClr val="lt1"/>
                </a:solidFill>
                <a:latin typeface="Calibri" panose="020F0502020204030204" pitchFamily="34" charset="0"/>
              </a:rPr>
              <a:t>Skip Intro button</a:t>
            </a:r>
          </a:p>
        </p:txBody>
      </p:sp>
      <p:sp>
        <p:nvSpPr>
          <p:cNvPr id="2812" name="OTLSHAPE_SLM_d78a68ea94a44184bc391d6953629a62_Date">
            <a:extLst>
              <a:ext uri="{FF2B5EF4-FFF2-40B4-BE49-F238E27FC236}">
                <a16:creationId xmlns:a16="http://schemas.microsoft.com/office/drawing/2014/main" id="{52CF6015-030E-4321-CC48-09D2C499C488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7904553" y="5160334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Aug 2017</a:t>
            </a:r>
          </a:p>
        </p:txBody>
      </p:sp>
      <p:sp>
        <p:nvSpPr>
          <p:cNvPr id="2792" name="OTLSHAPE_SLM_b85855f35fd14d72b1aed3c1a5b9bd59_Title">
            <a:extLst>
              <a:ext uri="{FF2B5EF4-FFF2-40B4-BE49-F238E27FC236}">
                <a16:creationId xmlns:a16="http://schemas.microsoft.com/office/drawing/2014/main" id="{725E007B-5E01-8BC7-2E94-AB924DC90E8F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2746627" y="6264218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b="1" spc="-18">
                <a:solidFill>
                  <a:schemeClr val="lt1"/>
                </a:solidFill>
                <a:latin typeface="Calibri" panose="020F0502020204030204" pitchFamily="34" charset="0"/>
              </a:rPr>
              <a:t> 1 M</a:t>
            </a:r>
          </a:p>
        </p:txBody>
      </p:sp>
      <p:sp>
        <p:nvSpPr>
          <p:cNvPr id="2793" name="OTLSHAPE_SLM_b85855f35fd14d72b1aed3c1a5b9bd59_Date">
            <a:extLst>
              <a:ext uri="{FF2B5EF4-FFF2-40B4-BE49-F238E27FC236}">
                <a16:creationId xmlns:a16="http://schemas.microsoft.com/office/drawing/2014/main" id="{0CE262B2-4E9E-4101-1B4B-3FBA0B9EDD42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2555238" y="6450273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Apr 2003</a:t>
            </a:r>
          </a:p>
        </p:txBody>
      </p:sp>
      <p:sp>
        <p:nvSpPr>
          <p:cNvPr id="2795" name="OTLSHAPE_SLM_9072ed3b7f4f46d297e79d689e872547_Title">
            <a:extLst>
              <a:ext uri="{FF2B5EF4-FFF2-40B4-BE49-F238E27FC236}">
                <a16:creationId xmlns:a16="http://schemas.microsoft.com/office/drawing/2014/main" id="{E181D31A-131D-97E0-F96F-FA2E2E0A9D1B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3765713" y="6264218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b="1" spc="-18">
                <a:solidFill>
                  <a:schemeClr val="lt1"/>
                </a:solidFill>
                <a:latin typeface="Calibri" panose="020F0502020204030204" pitchFamily="34" charset="0"/>
              </a:rPr>
              <a:t>5 M </a:t>
            </a:r>
          </a:p>
        </p:txBody>
      </p:sp>
      <p:sp>
        <p:nvSpPr>
          <p:cNvPr id="2796" name="OTLSHAPE_SLM_9072ed3b7f4f46d297e79d689e872547_Date">
            <a:extLst>
              <a:ext uri="{FF2B5EF4-FFF2-40B4-BE49-F238E27FC236}">
                <a16:creationId xmlns:a16="http://schemas.microsoft.com/office/drawing/2014/main" id="{7F258983-58AF-72D4-090C-B9C9759B1554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3584865" y="6450273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Jun 2006</a:t>
            </a:r>
          </a:p>
        </p:txBody>
      </p:sp>
      <p:sp>
        <p:nvSpPr>
          <p:cNvPr id="2804" name="OTLSHAPE_SLM_f0975c8b5133448faf16d781640937bb_Title">
            <a:extLst>
              <a:ext uri="{FF2B5EF4-FFF2-40B4-BE49-F238E27FC236}">
                <a16:creationId xmlns:a16="http://schemas.microsoft.com/office/drawing/2014/main" id="{79271D0D-B1F4-4DCA-3947-9EA19351902F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5488809" y="6264218"/>
            <a:ext cx="368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200" b="1" spc="-16">
                <a:solidFill>
                  <a:schemeClr val="lt1"/>
                </a:solidFill>
                <a:latin typeface="Calibri" panose="020F0502020204030204" pitchFamily="34" charset="0"/>
              </a:rPr>
              <a:t>25 M </a:t>
            </a:r>
          </a:p>
        </p:txBody>
      </p:sp>
      <p:sp>
        <p:nvSpPr>
          <p:cNvPr id="2809" name="OTLSHAPE_SLM_f0975c8b5133448faf16d781640937bb_Date">
            <a:extLst>
              <a:ext uri="{FF2B5EF4-FFF2-40B4-BE49-F238E27FC236}">
                <a16:creationId xmlns:a16="http://schemas.microsoft.com/office/drawing/2014/main" id="{354AF7BB-696D-978B-F399-B98FAA319E7A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5391104" y="6450273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Jan 2012</a:t>
            </a:r>
          </a:p>
        </p:txBody>
      </p:sp>
      <p:sp>
        <p:nvSpPr>
          <p:cNvPr id="2815" name="OTLSHAPE_SLM_a93bfe90138a43bfb06dd89a157a1dae_Title">
            <a:extLst>
              <a:ext uri="{FF2B5EF4-FFF2-40B4-BE49-F238E27FC236}">
                <a16:creationId xmlns:a16="http://schemas.microsoft.com/office/drawing/2014/main" id="{DA1CCA4F-711F-DCB0-9F32-407E6132C218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7051708" y="6264218"/>
            <a:ext cx="406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b="1" spc="-16">
                <a:solidFill>
                  <a:schemeClr val="lt1"/>
                </a:solidFill>
                <a:latin typeface="Calibri" panose="020F0502020204030204" pitchFamily="34" charset="0"/>
              </a:rPr>
              <a:t>100 M</a:t>
            </a:r>
          </a:p>
        </p:txBody>
      </p:sp>
      <p:sp>
        <p:nvSpPr>
          <p:cNvPr id="32" name="OTLSHAPE_SLM_a93bfe90138a43bfb06dd89a157a1dae_Date">
            <a:extLst>
              <a:ext uri="{FF2B5EF4-FFF2-40B4-BE49-F238E27FC236}">
                <a16:creationId xmlns:a16="http://schemas.microsoft.com/office/drawing/2014/main" id="{C31B53C5-0E80-65F3-5C52-CAA6CD08DC66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996802" y="6450273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Jan 2017</a:t>
            </a:r>
          </a:p>
        </p:txBody>
      </p:sp>
      <p:sp>
        <p:nvSpPr>
          <p:cNvPr id="34" name="OTLSHAPE_SLM_f9d97eb0a5cd4b00a7cdc5076a13ab04_Title">
            <a:extLst>
              <a:ext uri="{FF2B5EF4-FFF2-40B4-BE49-F238E27FC236}">
                <a16:creationId xmlns:a16="http://schemas.microsoft.com/office/drawing/2014/main" id="{838BBFC7-2687-C381-A740-AB727BC8E420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8016184" y="6264218"/>
            <a:ext cx="406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b="1" spc="-16">
                <a:solidFill>
                  <a:schemeClr val="lt1"/>
                </a:solidFill>
                <a:latin typeface="Calibri" panose="020F0502020204030204" pitchFamily="34" charset="0"/>
              </a:rPr>
              <a:t>200 M</a:t>
            </a:r>
          </a:p>
        </p:txBody>
      </p:sp>
      <p:sp>
        <p:nvSpPr>
          <p:cNvPr id="35" name="OTLSHAPE_SLM_f9d97eb0a5cd4b00a7cdc5076a13ab04_Date">
            <a:extLst>
              <a:ext uri="{FF2B5EF4-FFF2-40B4-BE49-F238E27FC236}">
                <a16:creationId xmlns:a16="http://schemas.microsoft.com/office/drawing/2014/main" id="{DF26E320-7454-8BBB-CA9D-705DD5D5163C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7961278" y="6450273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Jan 2020</a:t>
            </a:r>
          </a:p>
        </p:txBody>
      </p:sp>
      <p:sp>
        <p:nvSpPr>
          <p:cNvPr id="47" name="OTLSHAPE_SLM_efe1b9483b2c42008a5c9917f58da16b_Title">
            <a:extLst>
              <a:ext uri="{FF2B5EF4-FFF2-40B4-BE49-F238E27FC236}">
                <a16:creationId xmlns:a16="http://schemas.microsoft.com/office/drawing/2014/main" id="{B0F37D3C-BD37-CF65-C966-9A8280A2335A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599207" y="5783439"/>
            <a:ext cx="1536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4">
                <a:solidFill>
                  <a:schemeClr val="lt1"/>
                </a:solidFill>
                <a:latin typeface="Calibri" panose="020F0502020204030204" pitchFamily="34" charset="0"/>
              </a:rPr>
              <a:t>Orange Is the New Black</a:t>
            </a:r>
            <a:endParaRPr lang="en-US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OTLSHAPE_SLM_efe1b9483b2c42008a5c9917f58da16b_Date">
            <a:extLst>
              <a:ext uri="{FF2B5EF4-FFF2-40B4-BE49-F238E27FC236}">
                <a16:creationId xmlns:a16="http://schemas.microsoft.com/office/drawing/2014/main" id="{4ECF304A-8FAD-E379-3A40-4AFD7B755ED0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6599207" y="5969494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Jul 2013</a:t>
            </a:r>
          </a:p>
        </p:txBody>
      </p:sp>
      <p:sp>
        <p:nvSpPr>
          <p:cNvPr id="23" name="OTLSHAPE_SLM_10de512f87ad408d88cb2910985bd381_Title">
            <a:extLst>
              <a:ext uri="{FF2B5EF4-FFF2-40B4-BE49-F238E27FC236}">
                <a16:creationId xmlns:a16="http://schemas.microsoft.com/office/drawing/2014/main" id="{B497E4E2-31CA-3143-8FDE-AAAB1F7D8520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8039315" y="5378859"/>
            <a:ext cx="162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>
                <a:solidFill>
                  <a:schemeClr val="lt1"/>
                </a:solidFill>
                <a:latin typeface="Calibri" panose="020F0502020204030204" pitchFamily="34" charset="0"/>
              </a:rPr>
              <a:t>Introduces PIN protection</a:t>
            </a:r>
          </a:p>
        </p:txBody>
      </p:sp>
      <p:sp>
        <p:nvSpPr>
          <p:cNvPr id="24" name="OTLSHAPE_SLM_10de512f87ad408d88cb2910985bd381_Date">
            <a:extLst>
              <a:ext uri="{FF2B5EF4-FFF2-40B4-BE49-F238E27FC236}">
                <a16:creationId xmlns:a16="http://schemas.microsoft.com/office/drawing/2014/main" id="{3C5A9A24-9605-DA11-CF4E-BDCA6B6E4FB1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8039315" y="5564914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Jan 2018</a:t>
            </a:r>
          </a:p>
        </p:txBody>
      </p:sp>
      <p:sp>
        <p:nvSpPr>
          <p:cNvPr id="2110" name="OTLSHAPE_M_5287f678d7154571ba8be63c40c021de_Shape">
            <a:extLst>
              <a:ext uri="{FF2B5EF4-FFF2-40B4-BE49-F238E27FC236}">
                <a16:creationId xmlns:a16="http://schemas.microsoft.com/office/drawing/2014/main" id="{45E310A1-B0B5-A02E-BEDA-2FBF593F712B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10942696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4" name="OTLSHAPE_M_f02f2a0cd1574319a5dae9ccdcf96cf6_Shape">
            <a:extLst>
              <a:ext uri="{FF2B5EF4-FFF2-40B4-BE49-F238E27FC236}">
                <a16:creationId xmlns:a16="http://schemas.microsoft.com/office/drawing/2014/main" id="{82DA1DA4-62EC-F022-5EAD-564B16C4217A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9444456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7" name="OTLSHAPE_M_90a7edbc62264366b79932f628117f63_Shape">
            <a:extLst>
              <a:ext uri="{FF2B5EF4-FFF2-40B4-BE49-F238E27FC236}">
                <a16:creationId xmlns:a16="http://schemas.microsoft.com/office/drawing/2014/main" id="{2E2587F8-A63E-E336-D2A1-651901768E13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2813794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0" name="OTLSHAPE_M_7a8048a686ea4efda98a98416d6a06fc_Shape">
            <a:extLst>
              <a:ext uri="{FF2B5EF4-FFF2-40B4-BE49-F238E27FC236}">
                <a16:creationId xmlns:a16="http://schemas.microsoft.com/office/drawing/2014/main" id="{39852B18-3D16-3E42-EE9E-180379930E40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2178738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TLSHAPE_M_c8a1f4ba06b14fa2bb5437ef56000a87_Shape">
            <a:extLst>
              <a:ext uri="{FF2B5EF4-FFF2-40B4-BE49-F238E27FC236}">
                <a16:creationId xmlns:a16="http://schemas.microsoft.com/office/drawing/2014/main" id="{45CCAC10-386D-E08E-0575-0D6B0B6D7697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1492595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TLSHAPE_M_76840e67ff094a20bce1841642583aae_Shape">
            <a:extLst>
              <a:ext uri="{FF2B5EF4-FFF2-40B4-BE49-F238E27FC236}">
                <a16:creationId xmlns:a16="http://schemas.microsoft.com/office/drawing/2014/main" id="{C0A3B692-EC8A-9CFE-3E72-3AAAF6C829EC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8801472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TLSHAPE_M_88c22ee805cc4363ad5584ea27e517f7_Shape">
            <a:extLst>
              <a:ext uri="{FF2B5EF4-FFF2-40B4-BE49-F238E27FC236}">
                <a16:creationId xmlns:a16="http://schemas.microsoft.com/office/drawing/2014/main" id="{4890A52C-1DF0-050A-F23D-F190B892A0D3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9232183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TLSHAPE_M_89ac2b5d2c014480a697da27fa606657_Shape">
            <a:extLst>
              <a:ext uri="{FF2B5EF4-FFF2-40B4-BE49-F238E27FC236}">
                <a16:creationId xmlns:a16="http://schemas.microsoft.com/office/drawing/2014/main" id="{6ED23134-8BF4-94A2-317C-103DA34D0193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>
            <a:off x="1291772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TLSHAPE_M_6b10ef42888d4bdca0b77236c0ea5c24_Shape">
            <a:extLst>
              <a:ext uri="{FF2B5EF4-FFF2-40B4-BE49-F238E27FC236}">
                <a16:creationId xmlns:a16="http://schemas.microsoft.com/office/drawing/2014/main" id="{8D7DD5FD-5638-E167-4967-E0D3361E1C03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>
            <a:off x="6771229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TLSHAPE_M_4dc5ae5b368640c8a8c1bc2143426e26_Shape">
            <a:extLst>
              <a:ext uri="{FF2B5EF4-FFF2-40B4-BE49-F238E27FC236}">
                <a16:creationId xmlns:a16="http://schemas.microsoft.com/office/drawing/2014/main" id="{412DA1AF-04AB-7774-A69A-3583DA178944}"/>
              </a:ext>
            </a:extLst>
          </p:cNvPr>
          <p:cNvSpPr/>
          <p:nvPr>
            <p:custDataLst>
              <p:tags r:id="rId100"/>
            </p:custDataLst>
          </p:nvPr>
        </p:nvSpPr>
        <p:spPr>
          <a:xfrm>
            <a:off x="6576571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TLSHAPE_M_79059000337e480b8e39f05b77da98fd_Shape">
            <a:extLst>
              <a:ext uri="{FF2B5EF4-FFF2-40B4-BE49-F238E27FC236}">
                <a16:creationId xmlns:a16="http://schemas.microsoft.com/office/drawing/2014/main" id="{C89FD17E-3F8D-8A83-75FD-C74771458759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1882789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OTLSHAPE_M_df87bbe55b0e45b9a26975056512138c_Shape">
            <a:extLst>
              <a:ext uri="{FF2B5EF4-FFF2-40B4-BE49-F238E27FC236}">
                <a16:creationId xmlns:a16="http://schemas.microsoft.com/office/drawing/2014/main" id="{BAEB4757-6F92-984B-707A-608723200A5D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>
            <a:off x="5583910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8" name="OTLSHAPE_M_e4bd16c94f1b47bdba8d0ea48c121bbe_Shape">
            <a:extLst>
              <a:ext uri="{FF2B5EF4-FFF2-40B4-BE49-F238E27FC236}">
                <a16:creationId xmlns:a16="http://schemas.microsoft.com/office/drawing/2014/main" id="{C606F8A2-8345-50A2-3B35-91FEAF0C553E}"/>
              </a:ext>
            </a:extLst>
          </p:cNvPr>
          <p:cNvSpPr/>
          <p:nvPr>
            <p:custDataLst>
              <p:tags r:id="rId103"/>
            </p:custDataLst>
          </p:nvPr>
        </p:nvSpPr>
        <p:spPr>
          <a:xfrm>
            <a:off x="7563948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1" name="OTLSHAPE_M_dd907d2494ff4c9eab45113adbd97b8a_Shape">
            <a:extLst>
              <a:ext uri="{FF2B5EF4-FFF2-40B4-BE49-F238E27FC236}">
                <a16:creationId xmlns:a16="http://schemas.microsoft.com/office/drawing/2014/main" id="{05C6AD2F-1528-D4E4-4804-9EAD723CC2E0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>
            <a:off x="8157607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4" name="OTLSHAPE_M_ab7cdf0b647a42278b9544f41364c61c_Shape">
            <a:extLst>
              <a:ext uri="{FF2B5EF4-FFF2-40B4-BE49-F238E27FC236}">
                <a16:creationId xmlns:a16="http://schemas.microsoft.com/office/drawing/2014/main" id="{1DF590CF-F8BD-94BC-421D-FF65132B43E9}"/>
              </a:ext>
            </a:extLst>
          </p:cNvPr>
          <p:cNvSpPr/>
          <p:nvPr>
            <p:custDataLst>
              <p:tags r:id="rId105"/>
            </p:custDataLst>
          </p:nvPr>
        </p:nvSpPr>
        <p:spPr>
          <a:xfrm>
            <a:off x="9444456" y="39601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8" name="OTLSHAPE_M_5287f678d7154571ba8be63c40c021de_Title">
            <a:extLst>
              <a:ext uri="{FF2B5EF4-FFF2-40B4-BE49-F238E27FC236}">
                <a16:creationId xmlns:a16="http://schemas.microsoft.com/office/drawing/2014/main" id="{9C7A2121-9479-0CCE-03A6-FF706F40CD38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0393273" y="2947220"/>
            <a:ext cx="1257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>
                <a:solidFill>
                  <a:schemeClr val="lt1"/>
                </a:solidFill>
                <a:latin typeface="Calibri" panose="020F0502020204030204" pitchFamily="34" charset="0"/>
              </a:rPr>
              <a:t>30-year anniversary</a:t>
            </a:r>
          </a:p>
        </p:txBody>
      </p:sp>
      <p:sp>
        <p:nvSpPr>
          <p:cNvPr id="2109" name="OTLSHAPE_M_5287f678d7154571ba8be63c40c021de_Date">
            <a:extLst>
              <a:ext uri="{FF2B5EF4-FFF2-40B4-BE49-F238E27FC236}">
                <a16:creationId xmlns:a16="http://schemas.microsoft.com/office/drawing/2014/main" id="{7A8AC4D8-03B2-C0B2-DE36-FCE12B9EC914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0775776" y="3158675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Aug 2027</a:t>
            </a:r>
          </a:p>
        </p:txBody>
      </p:sp>
      <p:sp>
        <p:nvSpPr>
          <p:cNvPr id="2562" name="OTLSHAPE_M_f02f2a0cd1574319a5dae9ccdcf96cf6_Title">
            <a:extLst>
              <a:ext uri="{FF2B5EF4-FFF2-40B4-BE49-F238E27FC236}">
                <a16:creationId xmlns:a16="http://schemas.microsoft.com/office/drawing/2014/main" id="{A84F512E-B91E-4660-48FE-C6C133639EF2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8711010" y="2320165"/>
            <a:ext cx="16256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Live streaming with Chris Rock: Selective Outrage</a:t>
            </a:r>
          </a:p>
        </p:txBody>
      </p:sp>
      <p:sp>
        <p:nvSpPr>
          <p:cNvPr id="2563" name="OTLSHAPE_M_f02f2a0cd1574319a5dae9ccdcf96cf6_Date">
            <a:extLst>
              <a:ext uri="{FF2B5EF4-FFF2-40B4-BE49-F238E27FC236}">
                <a16:creationId xmlns:a16="http://schemas.microsoft.com/office/drawing/2014/main" id="{33D76BCB-72B4-DFEE-BF19-FD72B07301DE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9293496" y="271767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CDCDCD"/>
                </a:solidFill>
                <a:latin typeface="Calibri" panose="020F0502020204030204" pitchFamily="34" charset="0"/>
              </a:rPr>
              <a:t>Jan 2023</a:t>
            </a:r>
          </a:p>
        </p:txBody>
      </p:sp>
      <p:sp>
        <p:nvSpPr>
          <p:cNvPr id="2565" name="OTLSHAPE_M_90a7edbc62264366b79932f628117f63_Title">
            <a:extLst>
              <a:ext uri="{FF2B5EF4-FFF2-40B4-BE49-F238E27FC236}">
                <a16:creationId xmlns:a16="http://schemas.microsoft.com/office/drawing/2014/main" id="{A6C8E74C-18A7-3FFE-F54E-E16801716107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896939" y="3487220"/>
            <a:ext cx="1993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4">
                <a:solidFill>
                  <a:schemeClr val="lt1"/>
                </a:solidFill>
                <a:latin typeface="Calibri" panose="020F0502020204030204" pitchFamily="34" charset="0"/>
              </a:rPr>
              <a:t>Goes public at $15.00 per share</a:t>
            </a:r>
          </a:p>
        </p:txBody>
      </p:sp>
      <p:sp>
        <p:nvSpPr>
          <p:cNvPr id="2566" name="OTLSHAPE_M_90a7edbc62264366b79932f628117f63_Date">
            <a:extLst>
              <a:ext uri="{FF2B5EF4-FFF2-40B4-BE49-F238E27FC236}">
                <a16:creationId xmlns:a16="http://schemas.microsoft.com/office/drawing/2014/main" id="{6630874E-5F1C-F2A3-70A7-9CD770757E71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2634597" y="3698675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May 2002</a:t>
            </a:r>
          </a:p>
        </p:txBody>
      </p:sp>
      <p:sp>
        <p:nvSpPr>
          <p:cNvPr id="2568" name="OTLSHAPE_M_7a8048a686ea4efda98a98416d6a06fc_Title">
            <a:extLst>
              <a:ext uri="{FF2B5EF4-FFF2-40B4-BE49-F238E27FC236}">
                <a16:creationId xmlns:a16="http://schemas.microsoft.com/office/drawing/2014/main" id="{EA64CBAC-2E11-47D9-D660-CF6F1E465092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270137" y="2820385"/>
            <a:ext cx="19812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Introduces personalized movie recommendations</a:t>
            </a:r>
          </a:p>
        </p:txBody>
      </p:sp>
      <p:sp>
        <p:nvSpPr>
          <p:cNvPr id="2569" name="OTLSHAPE_M_7a8048a686ea4efda98a98416d6a06fc_Date">
            <a:extLst>
              <a:ext uri="{FF2B5EF4-FFF2-40B4-BE49-F238E27FC236}">
                <a16:creationId xmlns:a16="http://schemas.microsoft.com/office/drawing/2014/main" id="{22CE58AF-495E-4018-64B2-86C00AEEA540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2024835" y="3217895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Jun 2000</a:t>
            </a:r>
          </a:p>
        </p:txBody>
      </p:sp>
      <p:sp>
        <p:nvSpPr>
          <p:cNvPr id="2574" name="OTLSHAPE_M_c8a1f4ba06b14fa2bb5437ef56000a87_Title">
            <a:extLst>
              <a:ext uri="{FF2B5EF4-FFF2-40B4-BE49-F238E27FC236}">
                <a16:creationId xmlns:a16="http://schemas.microsoft.com/office/drawing/2014/main" id="{55806DCB-64CC-4869-A22B-FBE9AA1070F2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740437" y="1672771"/>
            <a:ext cx="1663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Calibri" panose="020F0502020204030204" pitchFamily="34" charset="0"/>
              </a:rPr>
              <a:t>Launches its website with 925 rentals available </a:t>
            </a:r>
          </a:p>
        </p:txBody>
      </p:sp>
      <p:sp>
        <p:nvSpPr>
          <p:cNvPr id="2575" name="OTLSHAPE_M_c8a1f4ba06b14fa2bb5437ef56000a87_Date">
            <a:extLst>
              <a:ext uri="{FF2B5EF4-FFF2-40B4-BE49-F238E27FC236}">
                <a16:creationId xmlns:a16="http://schemas.microsoft.com/office/drawing/2014/main" id="{0F6BE72C-F615-13C2-1750-F516F18E936D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333421" y="2070281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Apr 1998</a:t>
            </a:r>
          </a:p>
        </p:txBody>
      </p:sp>
      <p:sp>
        <p:nvSpPr>
          <p:cNvPr id="385" name="OTLSHAPE_M_76840e67ff094a20bce1841642583aae_Title">
            <a:extLst>
              <a:ext uri="{FF2B5EF4-FFF2-40B4-BE49-F238E27FC236}">
                <a16:creationId xmlns:a16="http://schemas.microsoft.com/office/drawing/2014/main" id="{BE800B58-D50F-5226-0645-831C0ED75E55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8127271" y="3015440"/>
            <a:ext cx="151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Launches mobile games</a:t>
            </a:r>
          </a:p>
        </p:txBody>
      </p:sp>
      <p:sp>
        <p:nvSpPr>
          <p:cNvPr id="386" name="OTLSHAPE_M_76840e67ff094a20bce1841642583aae_Date">
            <a:extLst>
              <a:ext uri="{FF2B5EF4-FFF2-40B4-BE49-F238E27FC236}">
                <a16:creationId xmlns:a16="http://schemas.microsoft.com/office/drawing/2014/main" id="{122D67E9-F41D-E695-1FA9-8B8C9EA25F93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8650512" y="322689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Jan 2021</a:t>
            </a:r>
          </a:p>
        </p:txBody>
      </p:sp>
      <p:sp>
        <p:nvSpPr>
          <p:cNvPr id="391" name="OTLSHAPE_M_88c22ee805cc4363ad5584ea27e517f7_Title">
            <a:extLst>
              <a:ext uri="{FF2B5EF4-FFF2-40B4-BE49-F238E27FC236}">
                <a16:creationId xmlns:a16="http://schemas.microsoft.com/office/drawing/2014/main" id="{961C8DB6-8BC0-8172-5AAD-46927BC23A05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8410557" y="3496220"/>
            <a:ext cx="1803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Netflix Is a Joke: The Festival</a:t>
            </a:r>
          </a:p>
        </p:txBody>
      </p:sp>
      <p:sp>
        <p:nvSpPr>
          <p:cNvPr id="392" name="OTLSHAPE_M_88c22ee805cc4363ad5584ea27e517f7_Date">
            <a:extLst>
              <a:ext uri="{FF2B5EF4-FFF2-40B4-BE49-F238E27FC236}">
                <a16:creationId xmlns:a16="http://schemas.microsoft.com/office/drawing/2014/main" id="{B023D410-9011-11BC-3DA5-0A03F18BCEE6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9052986" y="3707675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May 2022</a:t>
            </a:r>
          </a:p>
        </p:txBody>
      </p:sp>
      <p:sp>
        <p:nvSpPr>
          <p:cNvPr id="400" name="OTLSHAPE_M_89ac2b5d2c014480a697da27fa606657_Title">
            <a:extLst>
              <a:ext uri="{FF2B5EF4-FFF2-40B4-BE49-F238E27FC236}">
                <a16:creationId xmlns:a16="http://schemas.microsoft.com/office/drawing/2014/main" id="{BB413644-6181-CA29-9B60-43AD1079A6A9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809871" y="1191991"/>
            <a:ext cx="111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22">
                <a:solidFill>
                  <a:schemeClr val="lt1"/>
                </a:solidFill>
                <a:latin typeface="Calibri" panose="020F0502020204030204" pitchFamily="34" charset="0"/>
              </a:rPr>
              <a:t>Netflix is founded </a:t>
            </a:r>
          </a:p>
        </p:txBody>
      </p:sp>
      <p:sp>
        <p:nvSpPr>
          <p:cNvPr id="401" name="OTLSHAPE_M_89ac2b5d2c014480a697da27fa606657_Date">
            <a:extLst>
              <a:ext uri="{FF2B5EF4-FFF2-40B4-BE49-F238E27FC236}">
                <a16:creationId xmlns:a16="http://schemas.microsoft.com/office/drawing/2014/main" id="{8199742E-49D3-991D-58B6-405FAB3027E2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1124852" y="1403446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Aug 1997</a:t>
            </a:r>
          </a:p>
        </p:txBody>
      </p:sp>
      <p:sp>
        <p:nvSpPr>
          <p:cNvPr id="409" name="OTLSHAPE_M_6b10ef42888d4bdca0b77236c0ea5c24_Title">
            <a:extLst>
              <a:ext uri="{FF2B5EF4-FFF2-40B4-BE49-F238E27FC236}">
                <a16:creationId xmlns:a16="http://schemas.microsoft.com/office/drawing/2014/main" id="{8EB67714-7771-BDE4-1F7A-9A2B03406C70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5859855" y="3487220"/>
            <a:ext cx="1981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4">
                <a:solidFill>
                  <a:schemeClr val="lt1"/>
                </a:solidFill>
                <a:latin typeface="Calibri" panose="020F0502020204030204" pitchFamily="34" charset="0"/>
              </a:rPr>
              <a:t>Internet Slowdown Day protest</a:t>
            </a:r>
            <a:endParaRPr lang="en-US" sz="12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10" name="OTLSHAPE_M_6b10ef42888d4bdca0b77236c0ea5c24_Date">
            <a:extLst>
              <a:ext uri="{FF2B5EF4-FFF2-40B4-BE49-F238E27FC236}">
                <a16:creationId xmlns:a16="http://schemas.microsoft.com/office/drawing/2014/main" id="{13757C3A-D608-9D7C-2B9C-045A79F6EBCD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6610171" y="3698675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6" dirty="0">
                <a:solidFill>
                  <a:srgbClr val="CDCDCD"/>
                </a:solidFill>
                <a:latin typeface="Calibri" panose="020F0502020204030204" pitchFamily="34" charset="0"/>
              </a:rPr>
              <a:t>Sep 2014</a:t>
            </a:r>
          </a:p>
        </p:txBody>
      </p:sp>
      <p:sp>
        <p:nvSpPr>
          <p:cNvPr id="415" name="OTLSHAPE_M_4dc5ae5b368640c8a8c1bc2143426e26_Title">
            <a:extLst>
              <a:ext uri="{FF2B5EF4-FFF2-40B4-BE49-F238E27FC236}">
                <a16:creationId xmlns:a16="http://schemas.microsoft.com/office/drawing/2014/main" id="{E4863362-FF70-2F02-DD54-F1FFF77D50B9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5619288" y="2820385"/>
            <a:ext cx="20701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Pays Comcast to end connection speed slowdown</a:t>
            </a:r>
          </a:p>
        </p:txBody>
      </p:sp>
      <p:sp>
        <p:nvSpPr>
          <p:cNvPr id="416" name="OTLSHAPE_M_4dc5ae5b368640c8a8c1bc2143426e26_Date">
            <a:extLst>
              <a:ext uri="{FF2B5EF4-FFF2-40B4-BE49-F238E27FC236}">
                <a16:creationId xmlns:a16="http://schemas.microsoft.com/office/drawing/2014/main" id="{B842B771-B226-8145-1A9F-3C50FF46148D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6416446" y="3217895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CDCDCD"/>
                </a:solidFill>
                <a:latin typeface="Calibri" panose="020F0502020204030204" pitchFamily="34" charset="0"/>
              </a:rPr>
              <a:t>Feb 2014</a:t>
            </a:r>
          </a:p>
        </p:txBody>
      </p:sp>
      <p:sp>
        <p:nvSpPr>
          <p:cNvPr id="421" name="OTLSHAPE_M_79059000337e480b8e39f05b77da98fd_Title">
            <a:extLst>
              <a:ext uri="{FF2B5EF4-FFF2-40B4-BE49-F238E27FC236}">
                <a16:creationId xmlns:a16="http://schemas.microsoft.com/office/drawing/2014/main" id="{CCEAB82B-DAE8-F3DC-5E6B-CAD14ECAA1C7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975967" y="2339606"/>
            <a:ext cx="1968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Raises $30 M in venture capital</a:t>
            </a:r>
          </a:p>
        </p:txBody>
      </p:sp>
      <p:sp>
        <p:nvSpPr>
          <p:cNvPr id="422" name="OTLSHAPE_M_79059000337e480b8e39f05b77da98fd_Date">
            <a:extLst>
              <a:ext uri="{FF2B5EF4-FFF2-40B4-BE49-F238E27FC236}">
                <a16:creationId xmlns:a16="http://schemas.microsoft.com/office/drawing/2014/main" id="{6BC69D1A-EB0C-4E6A-DD39-9D29E87EFF2F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747682" y="2551061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Jul 1999</a:t>
            </a:r>
          </a:p>
        </p:txBody>
      </p:sp>
      <p:sp>
        <p:nvSpPr>
          <p:cNvPr id="442" name="OTLSHAPE_M_df87bbe55b0e45b9a26975056512138c_Title">
            <a:extLst>
              <a:ext uri="{FF2B5EF4-FFF2-40B4-BE49-F238E27FC236}">
                <a16:creationId xmlns:a16="http://schemas.microsoft.com/office/drawing/2014/main" id="{F00359F7-CADB-674D-5A33-982102E5F984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4951958" y="2153551"/>
            <a:ext cx="1422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First Netflix button on remote controls - US</a:t>
            </a:r>
          </a:p>
        </p:txBody>
      </p:sp>
      <p:sp>
        <p:nvSpPr>
          <p:cNvPr id="443" name="OTLSHAPE_M_df87bbe55b0e45b9a26975056512138c_Date">
            <a:extLst>
              <a:ext uri="{FF2B5EF4-FFF2-40B4-BE49-F238E27FC236}">
                <a16:creationId xmlns:a16="http://schemas.microsoft.com/office/drawing/2014/main" id="{752E6E68-1F8E-08CA-E1CE-E9086530AAC8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5432949" y="2551061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Jan 2011</a:t>
            </a:r>
          </a:p>
        </p:txBody>
      </p:sp>
      <p:sp>
        <p:nvSpPr>
          <p:cNvPr id="445" name="OTLSHAPE_M_e4bd16c94f1b47bdba8d0ea48c121bbe_Title">
            <a:extLst>
              <a:ext uri="{FF2B5EF4-FFF2-40B4-BE49-F238E27FC236}">
                <a16:creationId xmlns:a16="http://schemas.microsoft.com/office/drawing/2014/main" id="{4809CDB4-36DF-5FBC-ECE3-FEB954CCF4CD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6807113" y="1930220"/>
            <a:ext cx="1676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Wins first Academy Award</a:t>
            </a:r>
          </a:p>
        </p:txBody>
      </p:sp>
      <p:sp>
        <p:nvSpPr>
          <p:cNvPr id="446" name="OTLSHAPE_M_e4bd16c94f1b47bdba8d0ea48c121bbe_Date">
            <a:extLst>
              <a:ext uri="{FF2B5EF4-FFF2-40B4-BE49-F238E27FC236}">
                <a16:creationId xmlns:a16="http://schemas.microsoft.com/office/drawing/2014/main" id="{60C9AE3A-DDAF-04D2-430B-297AFE8EE466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7403822" y="2141675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rgbClr val="CDCDCD"/>
                </a:solidFill>
                <a:latin typeface="Calibri" panose="020F0502020204030204" pitchFamily="34" charset="0"/>
              </a:rPr>
              <a:t>Feb 2017</a:t>
            </a:r>
          </a:p>
        </p:txBody>
      </p:sp>
      <p:sp>
        <p:nvSpPr>
          <p:cNvPr id="2689" name="OTLSHAPE_M_dd907d2494ff4c9eab45113adbd97b8a_Title">
            <a:extLst>
              <a:ext uri="{FF2B5EF4-FFF2-40B4-BE49-F238E27FC236}">
                <a16:creationId xmlns:a16="http://schemas.microsoft.com/office/drawing/2014/main" id="{08CCB0F0-D033-860C-E04A-E868EA631F1D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7362820" y="1260440"/>
            <a:ext cx="1752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Wins four Academy Awards</a:t>
            </a:r>
          </a:p>
        </p:txBody>
      </p:sp>
      <p:sp>
        <p:nvSpPr>
          <p:cNvPr id="2690" name="OTLSHAPE_M_dd907d2494ff4c9eab45113adbd97b8a_Date">
            <a:extLst>
              <a:ext uri="{FF2B5EF4-FFF2-40B4-BE49-F238E27FC236}">
                <a16:creationId xmlns:a16="http://schemas.microsoft.com/office/drawing/2014/main" id="{6E77EB09-4DD5-8696-3314-2194EB7CF76E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8006647" y="147189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Jan 2019</a:t>
            </a:r>
          </a:p>
        </p:txBody>
      </p:sp>
      <p:sp>
        <p:nvSpPr>
          <p:cNvPr id="2692" name="OTLSHAPE_M_ab7cdf0b647a42278b9544f41364c61c_Title">
            <a:extLst>
              <a:ext uri="{FF2B5EF4-FFF2-40B4-BE49-F238E27FC236}">
                <a16:creationId xmlns:a16="http://schemas.microsoft.com/office/drawing/2014/main" id="{CBAF5268-BC62-6773-609B-637402B1BB22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8697463" y="1741220"/>
            <a:ext cx="1651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Wins six Academy Awards</a:t>
            </a:r>
          </a:p>
        </p:txBody>
      </p:sp>
      <p:sp>
        <p:nvSpPr>
          <p:cNvPr id="2693" name="OTLSHAPE_M_ab7cdf0b647a42278b9544f41364c61c_Date">
            <a:extLst>
              <a:ext uri="{FF2B5EF4-FFF2-40B4-BE49-F238E27FC236}">
                <a16:creationId xmlns:a16="http://schemas.microsoft.com/office/drawing/2014/main" id="{598E3AEB-3599-597F-8C43-ACBBCFB98F16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9293496" y="195267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CDCDCD"/>
                </a:solidFill>
                <a:latin typeface="Calibri" panose="020F0502020204030204" pitchFamily="34" charset="0"/>
              </a:rPr>
              <a:t>Jan 2023</a:t>
            </a:r>
          </a:p>
        </p:txBody>
      </p:sp>
      <p:pic>
        <p:nvPicPr>
          <p:cNvPr id="4" name="Picture 3" descr="A red text on a black background&#10;&#10;Description automatically generated">
            <a:extLst>
              <a:ext uri="{FF2B5EF4-FFF2-40B4-BE49-F238E27FC236}">
                <a16:creationId xmlns:a16="http://schemas.microsoft.com/office/drawing/2014/main" id="{4663C73A-8BFA-3432-B1F0-C9E461456E97}"/>
              </a:ext>
            </a:extLst>
          </p:cNvPr>
          <p:cNvPicPr>
            <a:picLocks noChangeAspect="1"/>
          </p:cNvPicPr>
          <p:nvPr/>
        </p:nvPicPr>
        <p:blipFill rotWithShape="1">
          <a:blip r:embed="rId1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97851" y="180635"/>
            <a:ext cx="4880094" cy="1854823"/>
          </a:xfrm>
          <a:prstGeom prst="rect">
            <a:avLst/>
          </a:prstGeom>
        </p:spPr>
      </p:pic>
      <p:pic>
        <p:nvPicPr>
          <p:cNvPr id="2702" name="Picture 2701">
            <a:extLst>
              <a:ext uri="{FF2B5EF4-FFF2-40B4-BE49-F238E27FC236}">
                <a16:creationId xmlns:a16="http://schemas.microsoft.com/office/drawing/2014/main" id="{689817AE-9D8D-CB22-6C17-E427F1AD4805}"/>
              </a:ext>
            </a:extLst>
          </p:cNvPr>
          <p:cNvPicPr>
            <a:picLocks noChangeAspect="1"/>
          </p:cNvPicPr>
          <p:nvPr/>
        </p:nvPicPr>
        <p:blipFill>
          <a:blip r:embed="rId1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697554" y="5474543"/>
            <a:ext cx="2111799" cy="239502"/>
          </a:xfrm>
          <a:prstGeom prst="rect">
            <a:avLst/>
          </a:prstGeom>
        </p:spPr>
      </p:pic>
      <p:sp>
        <p:nvSpPr>
          <p:cNvPr id="2704" name="TextBox 2703">
            <a:extLst>
              <a:ext uri="{FF2B5EF4-FFF2-40B4-BE49-F238E27FC236}">
                <a16:creationId xmlns:a16="http://schemas.microsoft.com/office/drawing/2014/main" id="{29FF32B0-B246-A80A-B0AE-764C8F393BD3}"/>
              </a:ext>
            </a:extLst>
          </p:cNvPr>
          <p:cNvSpPr txBox="1"/>
          <p:nvPr/>
        </p:nvSpPr>
        <p:spPr>
          <a:xfrm>
            <a:off x="2989621" y="1467308"/>
            <a:ext cx="2589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Netflix history timeline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49964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JmMjBhNzRjNS1mOTA2LTQ0YzktYWFhOS0yMTEyNjdkYThkNWYiLCJJbmRleCI6MCwiR3JvdXBJZCI6bnVsbCwiVGl0bGUiOiJMYXVuY2hlcyBpdHMgbW9udGhseSBzdWJzY3JpcHRpb24gY29uY2VwdCIsIkRhdGVUaW1lIjoiMTk5OS0wOS0wMVQyMzo1OTowMFoiLCJQZXJjZW50YWdlQ29tcGxldGUiOm51bGwsIk5vdGUiOm51bGwsIlN0eWxlIjp7IiRpZCI6IjYiLCJUaXRsZVBvc2l0aW9uIjoiUmlnaHQiLCJEYXRlUG9zaXRpb24iOiJSaWdodCIsIlNoYXBlVHlwZSI6MSwiU2hhcGVTaXplIjowLCJTcGFjaW5nIjo1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E4NiwiRyI6MTg2LCJCIjoxODZ9fSwiSXNWaXNpYmxlIjp0cnVlLCJXaWR0aCI6MTIuMCwiSGVpZ2h0IjoxNC4wLCJCb3JkZXJTdHlsZSI6eyIkaWQiOiIxMiIsIkxpbmVDb2xvciI6eyIkaWQiOiIxMyIsIiR0eXBlIjoiTkxSRS5Db21tb24uRG9tLlNvbGlkQ29sb3JCcnVzaCwgTkxSRS5Db21tb24iLCJDb2xvciI6eyIkaWQiOiIxNCIsIkEiOjI1NSwiUiI6MjU1LCJHIjowLCJCIjowfX0sIkxpbmVXZWlnaHQiOjAuMCwiTGluZVR5cGUiOjAsIlBhcmVudFN0eWxlIjpudWxsfSwiUGFyZW50U3R5bGUiOm51bGx9LCJUaXRsZVN0eWxlIjp7IiRpZCI6IjE1IiwiRm9udFNldHRpbmdzIjp7IiRpZCI6IjE2IiwiRm9udFNpemUiOjEyLCJGb250TmFtZSI6IkNhbGlicmkiLCJJc0JvbGQiOnRydWUsIklzSXRhbGljIjpmYWxzZSwiSXNVbmRlcmxpbmVkIjpmYWxzZSwiUGFyZW50U3R5bGUiOm51bGx9LCJBdXRvU2l6ZSI6MiwiRm9yZWdyb3VuZCI6eyIkaWQiOiIxNyIsIkNvbG9yIjp7IiRpZCI6IjE4IiwiQSI6MjU1LCJSIjoyNTUsIkciOjI1NSwiQiI6MjU1fX0sIk1heFdpZHRoIjoyMzAuNTU2ODc2NjQwNDE5OTcsIk1heEhlaWdodCI6IkluZmluaXR5IiwiU21hcnRGb3JlZ3JvdW5kSXNBY3RpdmUiOmZhbHNlLCJIb3Jpem9udGFsQWxpZ25tZW50IjowLCJWZXJ0aWNhbEFsaWdubWVudCI6MCwiU21hcnRGb3JlZ3JvdW5kIjpudWxsLCJCYWNrZ3JvdW5kRmlsbFR5cGUiOjAsIk1hcmdpbiI6eyIkaWQiOiIxOSIsIlRvcCI6MC4wLCJMZWZ0IjowLjAsIlJpZ2h0IjowLjAsIkJvdHRvbSI6MC4wfSwiUGFkZGluZyI6eyIkaWQiOiIyMCIsIlRvcCI6MC4wLCJMZWZ0IjowLjAsIlJpZ2h0IjowLjAsIkJvdHRvbSI6MC4wfSwiQmFja2dyb3VuZCI6eyIkaWQiOiIyMSIsIkNvbG9yIjp7IiRpZCI6IjIyIiwiQSI6MCwiUiI6MjU1LCJHIjoyNTUsIkIiOjI1NX19LCJJc1Zpc2libGUiOnRydWUsIldpZHRoIjowLjAsIkhlaWdodCI6MC4wLCJCb3JkZXJTdHlsZSI6bnVsbCwiUGFyZW50U3R5bGUiOm51bGx9LCJEYXRlU3R5bGUiOnsiJGlkIjoiMjMiLCJGb250U2V0dGluZ3MiOnsiJGlkIjoiMjQiLCJGb250U2l6ZSI6MTAsIkZvbnROYW1lIjoiQ2FsaWJyaSIsIklzQm9sZCI6ZmFsc2UsIklzSXRhbGljIjpmYWxzZSwiSXNVbmRlcmxpbmVkIjpmYWxzZSwiUGFyZW50U3R5bGUiOm51bGx9LCJBdXRvU2l6ZSI6MCwiRm9yZWdyb3VuZCI6eyIkaWQiOiIyNSIsIkNvbG9yIjp7IiRpZCI6IjI2IiwiQSI6MjU1LCJSIjoyMDUsIkciOjIwNSwiQiI6MjA1fX0sIk1heFdpZHRoIjoyMDAuMCwiTWF4SGVpZ2h0IjoiSW5maW5pdHkiLCJTbWFydEZvcmVncm91bmRJc0FjdGl2ZSI6ZmFsc2UsIkhvcml6b250YWxBbGlnbm1lbnQiOjAsIlZlcnRpY2FsQWxpZ25tZW50IjowLCJTbWFydEZvcmVncm91bmQiOm51bGwsIkJhY2tncm91bmRGaWxsVHlwZSI6MCwiTWFyZ2luIjp7IiRpZCI6IjI3IiwiVG9wIjowLjAsIkxlZnQiOjAuMCwiUmlnaHQiOjAuMCwiQm90dG9tIjowLjB9LCJQYWRkaW5nIjp7IiRpZCI6IjI4IiwiVG9wIjowLjAsIkxlZnQiOjAuMCwiUmlnaHQiOjAuMCwiQm90dG9tIjowLjB9LCJCYWNrZ3JvdW5kIjp7IiRpZCI6IjI5IiwiQ29sb3IiOnsiJGlkIjoiMzAiLCJBIjowLCJSIjoyNTUsIkciOjI1NSwiQiI6MjU1fX0sIklzVmlzaWJsZSI6dHJ1ZSwiV2lkdGgiOjAuMCwiSGVpZ2h0IjowLjAsIkJvcmRlclN0eWxlIjpudWxsLCJQYXJlbnRTdHlsZSI6bnVsbH0sIkRhdGVGb3JtYXQiOnsiJGlkIjoiMzE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zMiIsIkRhdGVQYXJ0SXNWaXNpYmxlIjpmYWxzZSwiVGltZVBhcnRJc1Zpc2libGUiOmZhbHNlfX0sIldlZWtOdW1iZXJpbmciOnsiJGlkIjoiMzMiLCJGb3JtYXQiOjAsIklzVmlzaWJsZSI6ZmFsc2UsIkxhc3RLbm93blZpc2liaWxpdHlTdGF0ZSI6ZmFsc2V9LCJJc1Zpc2libGUiOnRydWUsIlBhcmVudFN0eWxlIjpudWxsfSwiSHlwZXJsaW5rIjpudWxsLCJJbXBvcnRJZCI6IkxhdW5jaGVzIGl0cyBtb250aGx5IHN1YnNjcmlwdGlvbiBjb25jZXB0In0seyIkaWQiOiIzNCIsIklkIjoiZjQ4YTE4OGYtM2UzNy00ODQ5LThiMzgtMjMxYWEwMWRhMzRiIiwiSW5kZXgiOjEsIkdyb3VwSWQiOm51bGwsIlRpdGxlIjoiUm9sbHMgb3V0IG9mZmxpbmUgdmlld2luZyBmZWF0dXJlICIsIkRhdGVUaW1lIjoiMjAxNi0xMS0zMFQyMzo1OTowMCIsIlBlcmNlbnRhZ2VDb21wbGV0ZSI6bnVsbCwiTm90ZSI6bnVsbCwiU3R5bGUiOnsiJGlkIjoiMzUiLCJUaXRsZVBvc2l0aW9uIjoiUmlnaHQiLCJEYXRlUG9zaXRpb24iOiJSaWdodCIsIlNoYXBlVHlwZSI6MTMsIlNoYXBlU2l6ZSI6MCwiU3BhY2luZyI6NSwiU2hhcGVTdHlsZSI6eyIkaWQiOiIzNiIsIk1hcmdpbiI6eyIkcmVmIjoiOCJ9LCJQYWRkaW5nIjp7IiRyZWYiOiI5In0sIkJhY2tncm91bmQiOnsiJGlkIjoiMzciLCJDb2xvciI6eyIkaWQiOiIzOCIsIkEiOjI1NSwiUiI6MjU1LCJHIjoyNTUsIkIiOjI1NX19LCJJc1Zpc2libGUiOnRydWUsIldpZHRoIjoxMi4wLCJIZWlnaHQiOjE0LjAsIkJvcmRlclN0eWxlIjp7IiRpZCI6IjM5IiwiTGluZUNvbG9yIjp7IiRpZCI6IjQwIiwiJHR5cGUiOiJOTFJFLkNvbW1vbi5Eb20uU29saWRDb2xvckJydXNoLCBOTFJFLkNvbW1vbiIsIkNvbG9yIjp7IiRpZCI6IjQxIiwiQSI6MjU1LCJSIjoyNTUsIkciOjAsIkIiOjB9fSwiTGluZVdlaWdodCI6MC4wLCJMaW5lVHlwZSI6MCwiUGFyZW50U3R5bGUiOm51bGx9LCJQYXJlbnRTdHlsZSI6bnVsbH0sIlRpdGxlU3R5bGUiOnsiJGlkIjoiNDIiLCJGb250U2V0dGluZ3MiOnsiJGlkIjoiNDMiLCJGb250U2l6ZSI6MTIsIkZvbnROYW1lIjoiQ2FsaWJyaSIsIklzQm9sZCI6dHJ1ZSwiSXNJdGFsaWMiOmZhbHNlLCJJc1VuZGVybGluZWQiOmZhbHNlLCJQYXJlbnRTdHlsZSI6bnVsbH0sIkF1dG9TaXplIjowLCJGb3JlZ3JvdW5kIjp7IiRpZCI6IjQ0IiwiQ29sb3IiOnsiJGlkIjoiNDU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DYiLCJDb2xvciI6eyIkaWQiOiI0NyIsIkEiOjAsIlIiOjI1NSwiRyI6MjU1LCJCIjoyNTV9fSwiSXNWaXNpYmxlIjp0cnVlLCJXaWR0aCI6MC4wLCJIZWlnaHQiOjAuMCwiQm9yZGVyU3R5bGUiOm51bGwsIlBhcmVudFN0eWxlIjpudWxsfSwiRGF0ZVN0eWxlIjp7IiRpZCI6IjQ4IiwiRm9udFNldHRpbmdzIjp7IiRpZCI6IjQ5IiwiRm9udFNpemUiOjEwLCJGb250TmFtZSI6IkNhbGlicmkiLCJJc0JvbGQiOmZhbHNlLCJJc0l0YWxpYyI6ZmFsc2UsIklzVW5kZXJsaW5lZCI6ZmFsc2UsIlBhcmVudFN0eWxlIjpudWxsfSwiQXV0b1NpemUiOjAsIkZvcmVncm91bmQiOnsiJGlkIjoiNTAiLCJDb2xvciI6eyIkaWQiOiI1MSIsIkEiOjI1NSwiUiI6MjA1LCJHIjoyMDUsIkIiOjIw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1MiIsIkNvbG9yIjp7IiRpZCI6IjUzIiwiQSI6MCwiUiI6MjU1LCJHIjoyNTUsIkIiOjI1NX19LCJJc1Zpc2libGUiOnRydWUsIldpZHRoIjowLjAsIkhlaWdodCI6MC4wLCJCb3JkZXJTdHlsZSI6bnVsbCwiUGFyZW50U3R5bGUiOm51bGx9LCJEYXRlRm9ybWF0Ijp7IiRpZCI6IjU0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TUiLCJEYXRlUGFydElzVmlzaWJsZSI6ZmFsc2UsIlRpbWVQYXJ0SXNWaXNpYmxlIjpmYWxzZX19LCJXZWVrTnVtYmVyaW5nIjp7IiRpZCI6IjU2IiwiRm9ybWF0IjowLCJJc1Zpc2libGUiOmZhbHNlLCJMYXN0S25vd25WaXNpYmlsaXR5U3RhdGUiOmZhbHNlfSwiSXNWaXNpYmxlIjp0cnVlLCJQYXJlbnRTdHlsZSI6bnVsbH0sIkh5cGVybGluayI6bnVsbCwiSW1wb3J0SWQiOm51bGx9XSwiSWQiOiI5OTBmNTI4Ny02NGY4LTQ3YWMtYmUzYi05NmUwMjg1YTNlZGYiLCJJc1NpbmdsZUl0ZW1Sb3ciOmZhbHNlfSx7IiRpZCI6IjU3IiwiX3Rhc2tzIjpbXSwiX21pbGVzdG9uZXMiOlt7IiRpZCI6IjU4IiwiSWQiOiIxNzBkZjNlZS1kYWEzLTQyZTUtOTk2YS1mODg4NTc5ZDIzMWMiLCJJbmRleCI6MiwiR3JvdXBJZCI6bnVsbCwiVGl0bGUiOiJJbnRyb2R1Y2VzIHN0cmVhbWluZyIsIkRhdGVUaW1lIjoiMjAwNy0wMS0xNVQyMzo1OTowMFoiLCJQZXJjZW50YWdlQ29tcGxldGUiOm51bGwsIk5vdGUiOm51bGwsIlN0eWxlIjp7IiRpZCI6IjU5IiwiVGl0bGVQb3NpdGlvbiI6IkxlZnQiLCJEYXRlUG9zaXRpb24iOiJMZWZ0IiwiU2hhcGVUeXBlIjoxLCJTaGFwZVNpemUiOjAsIlNwYWNpbmciOjUsIlNoYXBlU3R5bGUiOnsiJGlkIjoiNjAiLCJNYXJnaW4iOnsiJHJlZiI6IjgifSwiUGFkZGluZyI6eyIkcmVmIjoiOSJ9LCJCYWNrZ3JvdW5kIjp7IiRpZCI6IjYxIiwiQ29sb3IiOnsiJGlkIjoiNjIiLCJBIjoyNTUsIlIiOjE4NiwiRyI6MTg2LCJCIjoxODZ9fSwiSXNWaXNpYmxlIjp0cnVlLCJXaWR0aCI6MTIuMCwiSGVpZ2h0IjoxNC4wLCJCb3JkZXJTdHlsZSI6eyIkaWQiOiI2MyIsIkxpbmVDb2xvciI6eyIkcmVmIjoiMTMifSwiTGluZVdlaWdodCI6MC4wLCJMaW5lVHlwZSI6MCwiUGFyZW50U3R5bGUiOm51bGx9LCJQYXJlbnRTdHlsZSI6bnVsbH0sIlRpdGxlU3R5bGUiOnsiJGlkIjoiNjQiLCJGb250U2V0dGluZ3MiOnsiJGlkIjoiNjUiLCJGb250U2l6ZSI6MTIsIkZvbnROYW1lIjoiQ2FsaWJyaSIsIklzQm9sZCI6dHJ1ZSwiSXNJdGFsaWMiOmZhbHNlLCJJc1VuZGVybGluZWQiOmZhbHNlLCJQYXJlbnRTdHlsZSI6bnVsbH0sIkF1dG9TaXplIjowLCJGb3JlZ3JvdW5kIjp7IiRpZCI6IjY2IiwiQ29sb3IiOnsiJGlkIjoiNjc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jgiLCJDb2xvciI6eyIkaWQiOiI2OSIsIkEiOjAsIlIiOjI1NSwiRyI6MjU1LCJCIjoyNTV9fSwiSXNWaXNpYmxlIjp0cnVlLCJXaWR0aCI6MC4wLCJIZWlnaHQiOjAuMCwiQm9yZGVyU3R5bGUiOm51bGwsIlBhcmVudFN0eWxlIjpudWxsfSwiRGF0ZVN0eWxlIjp7IiRpZCI6IjcwIiwiRm9udFNldHRpbmdzIjp7IiRpZCI6IjcxIiwiRm9udFNpemUiOjEwLCJGb250TmFtZSI6IkNhbGlicmkiLCJJc0JvbGQiOmZhbHNlLCJJc0l0YWxpYyI6ZmFsc2UsIklzVW5kZXJsaW5lZCI6ZmFsc2UsIlBhcmVudFN0eWxlIjpudWxsfSwiQXV0b1NpemUiOjAsIkZvcmVncm91bmQiOnsiJGlkIjoiNzIiLCJDb2xvciI6eyIkaWQiOiI3MyIsIkEiOjI1NSwiUiI6MjA1LCJHIjoyMDUsIkIiOjIw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3NCIsIkNvbG9yIjp7IiRpZCI6Ijc1IiwiQSI6MCwiUiI6MjU1LCJHIjoyNTUsIkIiOjI1NX19LCJJc1Zpc2libGUiOnRydWUsIldpZHRoIjowLjAsIkhlaWdodCI6MC4wLCJCb3JkZXJTdHlsZSI6bnVsbCwiUGFyZW50U3R5bGUiOm51bGx9LCJEYXRlRm9ybWF0Ijp7IiRyZWYiOiIzMSJ9LCJXZWVrTnVtYmVyaW5nIjp7IiRpZCI6Ijc2IiwiRm9ybWF0IjowLCJJc1Zpc2libGUiOmZhbHNlLCJMYXN0S25vd25WaXNpYmlsaXR5U3RhdGUiOmZhbHNlfSwiSXNWaXNpYmxlIjp0cnVlLCJQYXJlbnRTdHlsZSI6bnVsbH0sIkh5cGVybGluayI6bnVsbCwiSW1wb3J0SWQiOiJJbnRyb2R1Y2VzIHN0cmVhbWluZyJ9LHsiJGlkIjoiNzciLCJJZCI6ImI1NmYwMTU5LTU3NzctNDQxZS1hY2FlLWY2ZDdkMDMzNDZjYiIsIkluZGV4IjozLCJHcm91cElkIjpudWxsLCJUaXRsZSI6Ik5ldGZsaXggZGVsaXZlcnMgaXRzIGJpbGxpb250aCBEVkTCoCIsIkRhdGVUaW1lIjoiMjAwNy0wMi0wMVQyMzo1OTowMFoiLCJQZXJjZW50YWdlQ29tcGxldGUiOm51bGwsIk5vdGUiOm51bGwsIlN0eWxlIjp7IiRpZCI6Ijc4IiwiVGl0bGVQb3NpdGlvbiI6IlJpZ2h0IiwiRGF0ZVBvc2l0aW9uIjoiUmlnaHQiLCJTaGFwZVR5cGUiOjEsIlNoYXBlU2l6ZSI6MCwiU3BhY2luZyI6NSwiU2hhcGVTdHlsZSI6eyIkaWQiOiI3OSIsIk1hcmdpbiI6eyIkcmVmIjoiOCJ9LCJQYWRkaW5nIjp7IiRyZWYiOiI5In0sIkJhY2tncm91bmQiOnsiJGlkIjoiODAiLCJDb2xvciI6eyIkaWQiOiI4MSIsIkEiOjI1NSwiUiI6MTg2LCJHIjoxODYsIkIiOjE4Nn19LCJJc1Zpc2libGUiOnRydWUsIldpZHRoIjoxMi4wLCJIZWlnaHQiOjE0LjAsIkJvcmRlclN0eWxlIjp7IiRpZCI6IjgyIiwiTGluZUNvbG9yIjp7IiRpZCI6IjgzIiwiJHR5cGUiOiJOTFJFLkNvbW1vbi5Eb20uU29saWRDb2xvckJydXNoLCBOTFJFLkNvbW1vbiIsIkNvbG9yIjp7IiRpZCI6Ijg0IiwiQSI6MjU1LCJSIjozMywiRyI6MzMsIkIiOjMzfX0sIkxpbmVXZWlnaHQiOjEuMzMzMzMzMzcsIkxpbmVUeXBlIjowLCJQYXJlbnRTdHlsZSI6bnVsbH0sIlBhcmVudFN0eWxlIjpudWxsfSwiVGl0bGVTdHlsZSI6eyIkaWQiOiI4NSIsIkZvbnRTZXR0aW5ncyI6eyIkaWQiOiI4NiIsIkZvbnRTaXplIjoxMiwiRm9udE5hbWUiOiJDYWxpYnJpIiwiSXNCb2xkIjp0cnVlLCJJc0l0YWxpYyI6ZmFsc2UsIklzVW5kZXJsaW5lZCI6ZmFsc2UsIlBhcmVudFN0eWxlIjpudWxsfSwiQXV0b1NpemUiOjAsIkZvcmVncm91bmQiOnsiJGlkIjoiODciLCJDb2xvciI6eyIkaWQiOiI4O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4OSIsIkNvbG9yIjp7IiRpZCI6IjkwIiwiQSI6MCwiUiI6MjU1LCJHIjoyNTUsIkIiOjI1NX19LCJJc1Zpc2libGUiOnRydWUsIldpZHRoIjowLjAsIkhlaWdodCI6MC4wLCJCb3JkZXJTdHlsZSI6bnVsbCwiUGFyZW50U3R5bGUiOm51bGx9LCJEYXRl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yMDUsIkciOjIwNSwiQiI6MjA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k1IiwiQ29sb3IiOnsiJGlkIjoiOTYiLCJBIjowLCJSIjoyNTUsIkciOjI1NSwiQiI6MjU1fX0sIklzVmlzaWJsZSI6dHJ1ZSwiV2lkdGgiOjAuMCwiSGVpZ2h0IjowLjAsIkJvcmRlclN0eWxlIjpudWxsLCJQYXJlbnRTdHlsZSI6bnVsbH0sIkRhdGVGb3JtYXQiOnsiJHJlZiI6IjMxIn0sIldlZWtOdW1iZXJpbmciOnsiJGlkIjoiOTciLCJGb3JtYXQiOjAsIklzVmlzaWJsZSI6ZmFsc2UsIkxhc3RLbm93blZpc2liaWxpdHlTdGF0ZSI6ZmFsc2V9LCJJc1Zpc2libGUiOnRydWUsIlBhcmVudFN0eWxlIjpudWxsfSwiSHlwZXJsaW5rIjpudWxsLCJJbXBvcnRJZCI6Ik5ldGZsaXggZGVsaXZlcnMgaXRzIGJpbGxpb250aCBEVkTCoCJ9LHsiJGlkIjoiOTgiLCJJZCI6ImQ3OGE2OGVhLTk0YTQtNDE4NC1iYzM5LTFkNjk1MzYyOWE2MiIsIkluZGV4Ijo0LCJHcm91cElkIjpudWxsLCJUaXRsZSI6IlNraXAgSW50cm8gYnV0dG9uIiwiRGF0ZVRpbWUiOiIyMDE3LTA4LTAxVDIzOjU5OjAwIiwiUGVyY2VudGFnZUNvbXBsZXRlIjpudWxsLCJOb3RlIjpudWxsLCJTdHlsZSI6eyIkaWQiOiI5OSIsIlRpdGxlUG9zaXRpb24iOiJSaWdodCIsIkRhdGVQb3NpdGlvbiI6IlJpZ2h0IiwiU2hhcGVUeXBlIjoxMywiU2hhcGVTaXplIjowLCJTcGFjaW5nIjo1LCJTaGFwZVN0eWxlIjp7IiRpZCI6IjEwMCIsIk1hcmdpbiI6eyIkcmVmIjoiOCJ9LCJQYWRkaW5nIjp7IiRyZWYiOiI5In0sIkJhY2tncm91bmQiOnsiJGlkIjoiMTAxIiwiQ29sb3IiOnsiJGlkIjoiMTAyIiwiQSI6MjU1LCJSIjoyNTUsIkciOjI1NSwiQiI6MjU1fX0sIklzVmlzaWJsZSI6dHJ1ZSwiV2lkdGgiOjEyLjAsIkhlaWdodCI6MTQuMCwiQm9yZGVyU3R5bGUiOnsiJGlkIjoiMTAzIiwiTGluZUNvbG9yIjp7IiRyZWYiOiI0MCJ9LCJMaW5lV2VpZ2h0IjowLjAsIkxpbmVUeXBlIjowLCJQYXJlbnRTdHlsZSI6bnVsbH0sIlBhcmVudFN0eWxlIjpudWxsfSwiVGl0bGVTdHlsZSI6eyIkaWQiOiIxMDQiLCJGb250U2V0dGluZ3MiOnsiJGlkIjoiMTA1IiwiRm9udFNpemUiOjEyLCJGb250TmFtZSI6IkNhbGlicmkiLCJJc0JvbGQiOnRydWUsIklzSXRhbGljIjpmYWxzZSwiSXNVbmRlcmxpbmVkIjpmYWxzZSwiUGFyZW50U3R5bGUiOm51bGx9LCJBdXRvU2l6ZSI6MCwiRm9yZWdyb3VuZCI6eyIkaWQiOiIxMDYiLCJDb2xvciI6eyIkaWQiOiIxMDc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A4IiwiQ29sb3IiOnsiJGlkIjoiMTA5IiwiQSI6MCwiUiI6MjU1LCJHIjoyNTUsIkIiOjI1NX19LCJJc1Zpc2libGUiOnRydWUsIldpZHRoIjowLjAsIkhlaWdodCI6MC4wLCJCb3JkZXJTdHlsZSI6bnVsbCwiUGFyZW50U3R5bGUiOm51bGx9LCJEYXRlU3R5bGUiOnsiJGlkIjoiMTEwIiwiRm9udFNldHRpbmdzIjp7IiRpZCI6IjExMSIsIkZvbnRTaXplIjoxMCwiRm9udE5hbWUiOiJDYWxpYnJpIiwiSXNCb2xkIjpmYWxzZSwiSXNJdGFsaWMiOmZhbHNlLCJJc1VuZGVybGluZWQiOmZhbHNlLCJQYXJlbnRTdHlsZSI6bnVsbH0sIkF1dG9TaXplIjowLCJGb3JlZ3JvdW5kIjp7IiRpZCI6IjExMiIsIkNvbG9yIjp7IiRpZCI6IjExMyIsIkEiOjI1NSwiUiI6MjA1LCJHIjoyMDUsIkIiOjIw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MTQiLCJDb2xvciI6eyIkaWQiOiIxMTUiLCJBIjowLCJSIjoyNTUsIkciOjI1NSwiQiI6MjU1fX0sIklzVmlzaWJsZSI6dHJ1ZSwiV2lkdGgiOjAuMCwiSGVpZ2h0IjowLjAsIkJvcmRlclN0eWxlIjpudWxsLCJQYXJlbnRTdHlsZSI6bnVsbH0sIkRhdGVGb3JtYXQiOnsiJGlkIjoiMTE2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E3IiwiRGF0ZVBhcnRJc1Zpc2libGUiOmZhbHNlLCJUaW1lUGFydElzVmlzaWJsZSI6ZmFsc2V9fSwiV2Vla051bWJlcmluZyI6eyIkaWQiOiIxMTgiLCJGb3JtYXQiOjAsIklzVmlzaWJsZSI6ZmFsc2UsIkxhc3RLbm93blZpc2liaWxpdHlTdGF0ZSI6ZmFsc2V9LCJJc1Zpc2libGUiOnRydWUsIlBhcmVudFN0eWxlIjpudWxsfSwiSHlwZXJsaW5rIjpudWxsLCJJbXBvcnRJZCI6bnVsbH1dLCJJZCI6ImUyZjAxYjhkLTUzYjQtNGMwNS1iNDY0LTc5NTA5NTA4YjkzZCIsIklzU2luZ2xlSXRlbVJvdyI6ZmFsc2V9LHsiJGlkIjoiMTE5IiwiX3Rhc2tzIjpbXSwiX21pbGVzdG9uZXMiOlt7IiRpZCI6IjEyMCIsIklkIjoiMTBkZTUxMmYtODdhZC00MDhkLTg4Y2ItMjkxMDk4NWJkMzgxIiwiSW5kZXgiOjUsIkdyb3VwSWQiOm51bGwsIlRpdGxlIjoiSW50cm9kdWNlcyBQSU4gcHJvdGVjdGlvbiIsIkRhdGVUaW1lIjoiMjAxOC0wMS0wMVQyMzo1OTowMCIsIlBlcmNlbnRhZ2VDb21wbGV0ZSI6bnVsbCwiTm90ZSI6bnVsbCwiU3R5bGUiOnsiJGlkIjoiMTIxIiwiVGl0bGVQb3NpdGlvbiI6IlJpZ2h0IiwiRGF0ZVBvc2l0aW9uIjoiUmlnaHQiLCJTaGFwZVR5cGUiOjEzLCJTaGFwZVNpemUiOjAsIlNwYWNpbmciOjUsIlNoYXBlU3R5bGUiOnsiJGlkIjoiMTIyIiwiTWFyZ2luIjp7IiRyZWYiOiI4In0sIlBhZGRpbmciOnsiJHJlZiI6IjkifSwiQmFja2dyb3VuZCI6eyIkaWQiOiIxMjMiLCJDb2xvciI6eyIkaWQiOiIxMjQiLCJBIjoyNTUsIlIiOjI1NSwiRyI6MjU1LCJCIjoyNTV9fSwiSXNWaXNpYmxlIjp0cnVlLCJXaWR0aCI6MTIuMCwiSGVpZ2h0IjoxNC4wLCJCb3JkZXJTdHlsZSI6eyIkaWQiOiIxMjUiLCJMaW5lQ29sb3IiOnsiJHJlZiI6IjQwIn0sIkxpbmVXZWlnaHQiOjAuMCwiTGluZVR5cGUiOjAsIlBhcmVudFN0eWxlIjpudWxsfSwiUGFyZW50U3R5bGUiOm51bGx9LCJUaXRsZVN0eWxlIjp7IiRpZCI6IjEyNiIsIkZvbnRTZXR0aW5ncyI6eyIkaWQiOiIxMjciLCJGb250U2l6ZSI6MTIsIkZvbnROYW1lIjoiQ2FsaWJyaSIsIklzQm9sZCI6dHJ1ZSwiSXNJdGFsaWMiOmZhbHNlLCJJc1VuZGVybGluZWQiOmZhbHNlLCJQYXJlbnRTdHlsZSI6bnVsbH0sIkF1dG9TaXplIjowLCJGb3JlZ3JvdW5kIjp7IiRpZCI6IjEyOCIsIkNvbG9yIjp7IiRpZCI6IjEyO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zAiLCJDb2xvciI6eyIkaWQiOiIxMzEiLCJBIjowLCJSIjoyNTUsIkciOjI1NSwiQiI6MjU1fX0sIklzVmlzaWJsZSI6dHJ1ZSwiV2lkdGgiOjAuMCwiSGVpZ2h0IjowLjAsIkJvcmRlclN0eWxlIjpudWxsLCJQYXJlbnRTdHlsZSI6bnVsbH0sIkRhdGVTdHlsZSI6eyIkaWQiOiIxMzIiLCJGb250U2V0dGluZ3MiOnsiJGlkIjoiMTMzIiwiRm9udFNpemUiOjEwLCJGb250TmFtZSI6IkNhbGlicmkiLCJJc0JvbGQiOmZhbHNlLCJJc0l0YWxpYyI6ZmFsc2UsIklzVW5kZXJsaW5lZCI6ZmFsc2UsIlBhcmVudFN0eWxlIjpudWxsfSwiQXV0b1NpemUiOjAsIkZvcmVncm91bmQiOnsiJGlkIjoiMTM0IiwiQ29sb3IiOnsiJGlkIjoiMTM1IiwiQSI6MjU1LCJSIjoyMDUsIkciOjIwNSwiQiI6MjA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EzNiIsIkNvbG9yIjp7IiRpZCI6IjEzNyIsIkEiOjAsIlIiOjI1NSwiRyI6MjU1LCJCIjoyNTV9fSwiSXNWaXNpYmxlIjp0cnVlLCJXaWR0aCI6MC4wLCJIZWlnaHQiOjAuMCwiQm9yZGVyU3R5bGUiOm51bGwsIlBhcmVudFN0eWxlIjpudWxsfSwiRGF0ZUZvcm1hdCI6eyIkaWQiOiIxMzg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xMzkiLCJEYXRlUGFydElzVmlzaWJsZSI6ZmFsc2UsIlRpbWVQYXJ0SXNWaXNpYmxlIjpmYWxzZX19LCJXZWVrTnVtYmVyaW5nIjp7IiRpZCI6IjE0MCIsIkZvcm1hdCI6MCwiSXNWaXNpYmxlIjpmYWxzZSwiTGFzdEtub3duVmlzaWJpbGl0eVN0YXRlIjpmYWxzZX0sIklzVmlzaWJsZSI6dHJ1ZSwiUGFyZW50U3R5bGUiOm51bGx9LCJIeXBlcmxpbmsiOm51bGwsIkltcG9ydElkIjpudWxsfSx7IiRpZCI6IjE0MSIsIklkIjoiZWVkODM5NmItOTc4Ny00ZWZmLTgxOTgtNDJkNjVlZThiYWY3IiwiSW5kZXgiOjYsIkdyb3VwSWQiOm51bGwsIlRpdGxlIjoiQW5ub3VuY2VzIFByb2ZpbGVzIiwiRGF0ZVRpbWUiOiIyMDEzLTA4LTAxVDIzOjU5OjAwWiIsIlBlcmNlbnRhZ2VDb21wbGV0ZSI6bnVsbCwiTm90ZSI6bnVsbCwiU3R5bGUiOnsiJGlkIjoiMTQyIiwiVGl0bGVQb3NpdGlvbiI6IkxlZnQiLCJEYXRlUG9zaXRpb24iOiJMZWZ0IiwiU2hhcGVUeXBlIjoxLCJTaGFwZVNpemUiOjAsIlNwYWNpbmciOjUsIlNoYXBlU3R5bGUiOnsiJGlkIjoiMTQzIiwiTWFyZ2luIjp7IiRyZWYiOiI4In0sIlBhZGRpbmciOnsiJHJlZiI6IjkifSwiQmFja2dyb3VuZCI6eyIkaWQiOiIxNDQiLCJDb2xvciI6eyIkaWQiOiIxNDUiLCJBIjoyNTUsIlIiOjE4NiwiRyI6MTg2LCJCIjoxODZ9fSwiSXNWaXNpYmxlIjp0cnVlLCJXaWR0aCI6MTIuMCwiSGVpZ2h0IjoxNC4wLCJCb3JkZXJTdHlsZSI6eyIkaWQiOiIxNDYiLCJMaW5lQ29sb3IiOnsiJHJlZiI6IjEzIn0sIkxpbmVXZWlnaHQiOjAuMCwiTGluZVR5cGUiOjAsIlBhcmVudFN0eWxlIjpudWxsfSwiUGFyZW50U3R5bGUiOm51bGx9LCJUaXRsZVN0eWxlIjp7IiRpZCI6IjE0NyIsIkZvbnRTZXR0aW5ncyI6eyIkaWQiOiIxNDgiLCJGb250U2l6ZSI6MTIsIkZvbnROYW1lIjoiQ2FsaWJyaSIsIklzQm9sZCI6dHJ1ZSwiSXNJdGFsaWMiOmZhbHNlLCJJc1VuZGVybGluZWQiOmZhbHNlLCJQYXJlbnRTdHlsZSI6bnVsbH0sIkF1dG9TaXplIjoyLCJGb3JlZ3JvdW5kIjp7IiRpZCI6IjE0OSIsIkNvbG9yIjp7IiRpZCI6IjE1MCIsIkEiOjI1NSwiUiI6MjU1LCJHIjoyNTUsIkIiOjI1NX19LCJNYXhXaWR0aCI6MTA5Ljc2NzQwMjY0ODkyNTc4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TUxIiwiQ29sb3IiOnsiJGlkIjoiMTUyIiwiQSI6MCwiUiI6MjU1LCJHIjoyNTUsIkIiOjI1NX19LCJJc1Zpc2libGUiOnRydWUsIldpZHRoIjowLjAsIkhlaWdodCI6MC4wLCJCb3JkZXJTdHlsZSI6bnVsbCwiUGFyZW50U3R5bGUiOm51bGx9LCJEYXRlU3R5bGUiOnsiJGlkIjoiMTUzIiwiRm9udFNldHRpbmdzIjp7IiRpZCI6IjE1NCIsIkZvbnRTaXplIjoxMCwiRm9udE5hbWUiOiJDYWxpYnJpIiwiSXNCb2xkIjpmYWxzZSwiSXNJdGFsaWMiOmZhbHNlLCJJc1VuZGVybGluZWQiOmZhbHNlLCJQYXJlbnRTdHlsZSI6bnVsbH0sIkF1dG9TaXplIjowLCJGb3JlZ3JvdW5kIjp7IiRpZCI6IjE1NSIsIkNvbG9yIjp7IiRpZCI6IjE1NiIsIkEiOjI1NSwiUiI6MjA1LCJHIjoyMDUsIkIiOjIw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NTciLCJDb2xvciI6eyIkaWQiOiIxNTgiLCJBIjowLCJSIjoyNTUsIkciOjI1NSwiQiI6MjU1fX0sIklzVmlzaWJsZSI6dHJ1ZSwiV2lkdGgiOjAuMCwiSGVpZ2h0IjowLjAsIkJvcmRlclN0eWxlIjpudWxsLCJQYXJlbnRTdHlsZSI6bnVsbH0sIkRhdGVGb3JtYXQiOnsiJHJlZiI6IjMxIn0sIldlZWtOdW1iZXJpbmciOnsiJGlkIjoiMTU5IiwiRm9ybWF0IjowLCJJc1Zpc2libGUiOmZhbHNlLCJMYXN0S25vd25WaXNpYmlsaXR5U3RhdGUiOmZhbHNlfSwiSXNWaXNpYmxlIjp0cnVlLCJQYXJlbnRTdHlsZSI6bnVsbH0sIkh5cGVybGluayI6bnVsbCwiSW1wb3J0SWQiOiJBbm5vdW5jZXMgXCJQcm9maWxlc1wiIGZlYXR1cmUgIn1dLCJJZCI6ImMxNjI4ZWE2LTc1OTctNDlhMy1hYWIwLTNmMWZjZDI0MzFmYSIsIklzU2luZ2xlSXRlbVJvdyI6ZmFsc2V9LHsiJGlkIjoiMTYwIiwiX3Rhc2tzIjpbXSwiX21pbGVzdG9uZXMiOlt7IiRpZCI6IjE2MSIsIklkIjoiZWZlMWI5NDgtM2IyYy00MjAwLThhNWMtOTkxN2Y1OGRhMTZiIiwiSW5kZXgiOjcsIkdyb3VwSWQiOm51bGwsIlRpdGxlIjoiT3JhbmdlIElzIHRoZSBOZXcgQmxhY2siLCJEYXRlVGltZSI6IjIwMTMtMDctMTFUMjM6NTk6MDAiLCJQZXJjZW50YWdlQ29tcGxldGUiOm51bGwsIk5vdGUiOm51bGwsIlN0eWxlIjp7IiRpZCI6IjE2MiIsIlRpdGxlUG9zaXRpb24iOiJSaWdodCIsIkRhdGVQb3NpdGlvbiI6IlJpZ2h0IiwiU2hhcGVUeXBlIjoxLCJTaGFwZVNpemUiOjAsIlNwYWNpbmciOjUsIlNoYXBlU3R5bGUiOnsiJGlkIjoiMTYzIiwiTWFyZ2luIjp7IiRyZWYiOiI4In0sIlBhZGRpbmciOnsiJHJlZiI6IjkifSwiQmFja2dyb3VuZCI6eyIkaWQiOiIxNjQiLCJDb2xvciI6eyIkaWQiOiIxNjUiLCJBIjoyNTUsIlIiOjE2NSwiRyI6MTY1LCJCIjoxNjV9fSwiSXNWaXNpYmxlIjp0cnVlLCJXaWR0aCI6MTIuMCwiSGVpZ2h0IjoxNC4wLCJCb3JkZXJTdHlsZSI6eyIkaWQiOiIxNjYiLCJMaW5lQ29sb3IiOnsiJHJlZiI6IjQwIn0sIkxpbmVXZWlnaHQiOjAuMCwiTGluZVR5cGUiOjAsIlBhcmVudFN0eWxlIjpudWxsfSwiUGFyZW50U3R5bGUiOm51bGx9LCJUaXRsZVN0eWxlIjp7IiRpZCI6IjE2NyIsIkZvbnRTZXR0aW5ncyI6eyIkaWQiOiIxNjgiLCJGb250U2l6ZSI6MTIsIkZvbnROYW1lIjoiQ2FsaWJyaSIsIklzQm9sZCI6dHJ1ZSwiSXNJdGFsaWMiOmZhbHNlLCJJc1VuZGVybGluZWQiOmZhbHNlLCJQYXJlbnRTdHlsZSI6bnVsbH0sIkF1dG9TaXplIjoyLCJGb3JlZ3JvdW5kIjp7IiRpZCI6IjE2OSIsIkNvbG9yIjp7IiRpZCI6IjE3MCIsIkEiOjI1NSwiUiI6MjU1LCJHIjoyNTUsIkIiOjI1NX19LCJNYXhXaWR0aCI6MTY5LjY0MzMzMzMzMzMzMzM1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cxIiwiQ29sb3IiOnsiJGlkIjoiMTcyIiwiQSI6MCwiUiI6MjU1LCJHIjoyNTUsIkIiOjI1NX19LCJJc1Zpc2libGUiOnRydWUsIldpZHRoIjowLjAsIkhlaWdodCI6MC4wLCJCb3JkZXJTdHlsZSI6bnVsbCwiUGFyZW50U3R5bGUiOm51bGx9LCJEYXRlU3R5bGUiOnsiJGlkIjoiMTczIiwiRm9udFNldHRpbmdzIjp7IiRpZCI6IjE3NCIsIkZvbnRTaXplIjoxMCwiRm9udE5hbWUiOiJDYWxpYnJpIiwiSXNCb2xkIjpmYWxzZSwiSXNJdGFsaWMiOmZhbHNlLCJJc1VuZGVybGluZWQiOmZhbHNlLCJQYXJlbnRTdHlsZSI6bnVsbH0sIkF1dG9TaXplIjowLCJGb3JlZ3JvdW5kIjp7IiRpZCI6IjE3NSIsIkNvbG9yIjp7IiRpZCI6IjE3NiIsIkEiOjI1NSwiUiI6MjA1LCJHIjoyMDUsIkIiOjIw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NzciLCJDb2xvciI6eyIkaWQiOiIxNzgiLCJBIjowLCJSIjoyNTUsIkciOjI1NSwiQiI6MjU1fX0sIklzVmlzaWJsZSI6dHJ1ZSwiV2lkdGgiOjAuMCwiSGVpZ2h0IjowLjAsIkJvcmRlclN0eWxlIjpudWxsLCJQYXJlbnRTdHlsZSI6bnVsbH0sIkRhdGVGb3JtYXQiOnsiJHJlZiI6IjEzOCJ9LCJXZWVrTnVtYmVyaW5nIjp7IiRpZCI6IjE3OSIsIkZvcm1hdCI6MCwiSXNWaXNpYmxlIjpmYWxzZSwiTGFzdEtub3duVmlzaWJpbGl0eVN0YXRlIjpmYWxzZX0sIklzVmlzaWJsZSI6dHJ1ZSwiUGFyZW50U3R5bGUiOm51bGx9LCJIeXBlcmxpbmsiOm51bGwsIkltcG9ydElkIjpudWxsfSx7IiRpZCI6IjE4MCIsIklkIjoiMThlNzljZTAtYjBmNi00ZjlhLThjZDItNjQ0MjAyMGIxMmI2IiwiSW5kZXgiOjgsIkdyb3VwSWQiOm51bGwsIlRpdGxlIjoiSG91c2Ugb2YgQ2FyZHMiLCJEYXRlVGltZSI6IjIwMTMtMDItMDFUMjM6NTk6MDBaIiwiUGVyY2VudGFnZUNvbXBsZXRlIjpudWxsLCJOb3RlIjpudWxsLCJTdHlsZSI6eyIkaWQiOiIxODEiLCJUaXRsZVBvc2l0aW9uIjoiTGVmdCIsIkRhdGVQb3NpdGlvbiI6IkxlZnQiLCJTaGFwZVR5cGUiOjEsIlNoYXBlU2l6ZSI6MCwiU3BhY2luZyI6NSwiU2hhcGVTdHlsZSI6eyIkaWQiOiIxODIiLCJNYXJnaW4iOnsiJHJlZiI6IjgifSwiUGFkZGluZyI6eyIkcmVmIjoiOSJ9LCJCYWNrZ3JvdW5kIjp7IiRpZCI6IjE4MyIsIkNvbG9yIjp7IiRpZCI6IjE4NCIsIkEiOjI1NSwiUiI6MTg2LCJHIjoxODYsIkIiOjE4Nn19LCJJc1Zpc2libGUiOnRydWUsIldpZHRoIjoxMi4wLCJIZWlnaHQiOjE0LjAsIkJvcmRlclN0eWxlIjp7IiRpZCI6IjE4NSIsIkxpbmVDb2xvciI6eyIkcmVmIjoiMTMifSwiTGluZVdlaWdodCI6MC4wLCJMaW5lVHlwZSI6MCwiUGFyZW50U3R5bGUiOm51bGx9LCJQYXJlbnRTdHlsZSI6bnVsbH0sIlRpdGxlU3R5bGUiOnsiJGlkIjoiMTg2IiwiRm9udFNldHRpbmdzIjp7IiRpZCI6IjE4NyIsIkZvbnRTaXplIjoxMiwiRm9udE5hbWUiOiJDYWxpYnJpIiwiSXNCb2xkIjp0cnVlLCJJc0l0YWxpYyI6ZmFsc2UsIklzVW5kZXJsaW5lZCI6ZmFsc2UsIlBhcmVudFN0eWxlIjpudWxsfSwiQXV0b1NpemUiOjIsIkZvcmVncm91bmQiOnsiJGlkIjoiMTg4IiwiQ29sb3IiOnsiJGlkIjoiMTg5IiwiQSI6MjU1LCJSIjoyNTUsIkciOjI1NSwiQiI6MjU1fX0sIk1heFdpZHRoIjoxMjYuNTExNTQ4NTU2NDMwMzY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OTAiLCJDb2xvciI6eyIkaWQiOiIxOTEiLCJBIjowLCJSIjoyNTUsIkciOjI1NSwiQiI6MjU1fX0sIklzVmlzaWJsZSI6dHJ1ZSwiV2lkdGgiOjAuMCwiSGVpZ2h0IjowLjAsIkJvcmRlclN0eWxlIjpudWxsLCJQYXJlbnRTdHlsZSI6bnVsbH0sIkRhdGVTdHlsZSI6eyIkaWQiOiIxOTIiLCJGb250U2V0dGluZ3MiOnsiJGlkIjoiMTkzIiwiRm9udFNpemUiOjEwLCJGb250TmFtZSI6IkNhbGlicmkiLCJJc0JvbGQiOmZhbHNlLCJJc0l0YWxpYyI6ZmFsc2UsIklzVW5kZXJsaW5lZCI6ZmFsc2UsIlBhcmVudFN0eWxlIjpudWxsfSwiQXV0b1NpemUiOjAsIkZvcmVncm91bmQiOnsiJGlkIjoiMTk0IiwiQ29sb3IiOnsiJGlkIjoiMTk1IiwiQSI6MjU1LCJSIjoyMDUsIkciOjIwNSwiQiI6MjA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E5NiIsIkNvbG9yIjp7IiRpZCI6IjE5NyIsIkEiOjAsIlIiOjI1NSwiRyI6MjU1LCJCIjoyNTV9fSwiSXNWaXNpYmxlIjp0cnVlLCJXaWR0aCI6MC4wLCJIZWlnaHQiOjAuMCwiQm9yZGVyU3R5bGUiOm51bGwsIlBhcmVudFN0eWxlIjpudWxsfSwiRGF0ZUZvcm1hdCI6eyIkcmVmIjoiMzEifSwiV2Vla051bWJlcmluZyI6eyIkaWQiOiIxOTgiLCJGb3JtYXQiOjAsIklzVmlzaWJsZSI6ZmFsc2UsIkxhc3RLbm93blZpc2liaWxpdHlTdGF0ZSI6ZmFsc2V9LCJJc1Zpc2libGUiOnRydWUsIlBhcmVudFN0eWxlIjpudWxsfSwiSHlwZXJsaW5rIjpudWxsLCJJbXBvcnRJZCI6IlN0YXJ0cyBzdHJlYW1pbmfCoEhvdXNlIG9mIENhcmRzIn1dLCJJZCI6ImQ2MGIyNmZlLTliZDMtNDVjNS1hOThiLWEyYWMwMTk0MTU1ZSIsIklzU2luZ2xlSXRlbVJvdyI6ZmFsc2V9XSwiSW5kZXgiOjAsIklkIjoiZjU0NGRiNTYtYmNjNC00YmI0LWEwYWItZjVjN2ZjNGUwYTJlIiwiSGVhZGVyVGV4dCI6bnVsbCwiSXNEZWZhdWx0Ijp0cnVlLCJTdHlsZSI6eyIkaWQiOiIxOTkiLCJIZWFkZXJTdHlsZSI6eyIkaWQiOiIyMDAiLCJUZXh0U3R5bGUiOnsiJGlkIjoiMjAxIiwiRm9udFNldHRpbmdzIjp7IiRpZCI6IjIwMiIsIkZvbnRTaXplIjoxMSwiRm9udE5hbWUiOiJDYWxpYnJpIiwiSXNCb2xkIjpmYWxzZSwiSXNJdGFsaWMiOmZhbHNlLCJJc1VuZGVybGluZWQiOmZhbHNlLCJQYXJlbnRTdHlsZSI6bnVsbH0sIkF1dG9TaXplIjoyLCJGb3JlZ3JvdW5kIjp7IiRpZCI6IjIwMyIsIkNvbG9yIjp7IiRpZCI6IjIwNCIsIkEiOjI1NSwiUiI6MCwiRyI6MCwiQiI6MH19LCJNYXhXaWR0aCI6MC4wLCJNYXhIZWlnaHQiOiJJbmZpbml0eSIsIlNtYXJ0Rm9yZWdyb3VuZElzQWN0aXZlIjpmYWxzZSwiSG9yaXpvbnRhbEFsaWdubWVudCI6MCwiVmVydGljYWxBbGlnbm1lbnQiOjAsIlNtYXJ0Rm9yZWdyb3VuZCI6bnVsbCwiQmFja2dyb3VuZEZpbGxUeXBlIjowLCJNYXJnaW4iOnsiJGlkIjoiMjA1IiwiVG9wIjowLjAsIkxlZnQiOjAuMCwiUmlnaHQiOjAuMCwiQm90dG9tIjowLjB9LCJQYWRkaW5nIjp7IiRpZCI6IjIwNiIsIlRvcCI6MC4wLCJMZWZ0IjowLjAsIlJpZ2h0IjowLjAsIkJvdHRvbSI6MC4wfSwiQmFja2dyb3VuZCI6eyIkaWQiOiIyMDciLCJDb2xvciI6eyIkaWQiOiIyMDgiLCJBIjowLCJSIjoyNTUsIkciOjI1NSwiQiI6MjU1fX0sIklzVmlzaWJsZSI6dHJ1ZSwiV2lkdGgiOjAuMCwiSGVpZ2h0IjowLjAsIkJvcmRlclN0eWxlIjpudWxsLCJQYXJlbnRTdHlsZSI6bnVsbH0sIlJlY3RhbmdsZVN0eWxlIjp7IiRpZCI6IjIwOSIsIk1hcmdpbiI6eyIkaWQiOiIyMTAiLCJUb3AiOjAuMCwiTGVmdCI6MC4wLCJSaWdodCI6MC4wLCJCb3R0b20iOjAuMH0sIlBhZGRpbmciOnsiJGlkIjoiMjExIiwiVG9wIjowLjAsIkxlZnQiOjAuMCwiUmlnaHQiOjAuMCwiQm90dG9tIjowLjB9LCJCYWNrZ3JvdW5kIjp7IiRpZCI6IjIxMiIsIkNvbG9yIjp7IiRpZCI6IjIxMyIsIkEiOjYzLCJSIjoyMzcsIkciOjEyNSwiQiI6NDl9fSwiSXNWaXNpYmxlIjp0cnVlLCJXaWR0aCI6MC4wLCJIZWlnaHQiOjAuMCwiQm9yZGVyU3R5bGUiOnsiJGlkIjoiMjE0IiwiTGluZUNvbG9yIjp7IiRpZCI6IjIxNSIsIiR0eXBlIjoiTkxSRS5Db21tb24uRG9tLlNvbGlkQ29sb3JCcnVzaCwgTkxSRS5Db21tb24iLCJDb2xvciI6eyIkaWQiOiIyMTYiLCJBIjoyNTUsIlIiOjI1NSwiRyI6MCwiQiI6MH19LCJMaW5lV2VpZ2h0IjowLjAsIkxpbmVUeXBlIjowLCJQYXJlbnRTdHlsZSI6bnVsbH0sIlBhcmVudFN0eWxlIjpudWxsfSwiTWFyZ2luIjp7IiRpZCI6IjIxNyIsIlRvcCI6MC4wLCJMZWZ0IjowLjAsIlJpZ2h0IjowLjAsIkJvdHRvbSI6MC4wfSwiUGFkZGluZyI6eyIkaWQiOiIyMTgiLCJUb3AiOjAuMCwiTGVmdCI6MC4wLCJSaWdodCI6MC4wLCJCb3R0b20iOjAuMH0sIkJhY2tncm91bmQiOm51bGwsIklzVmlzaWJsZSI6dHJ1ZSwiV2lkdGgiOjAuMCwiSGVpZ2h0IjowLjAsIkJvcmRlclN0eWxlIjpudWxsLCJQYXJlbnRTdHlsZSI6bnVsbH0sIkJhY2tncm91bmRTdHlsZSI6eyIkaWQiOiIyMTkiLCJNYXJnaW4iOnsiJGlkIjoiMjIwIiwiVG9wIjowLjAsIkxlZnQiOjAuMCwiUmlnaHQiOjAuMCwiQm90dG9tIjowLjB9LCJQYWRkaW5nIjp7IiRpZCI6IjIyMSIsIlRvcCI6MC4wLCJMZWZ0IjowLjAsIlJpZ2h0IjowLjAsIkJvdHRvbSI6MC4wfSwiQmFja2dyb3VuZCI6eyIkaWQiOiIyMjIiLCJDb2xvciI6eyIkaWQiOiIyMjMiLCJBIjo1MSwiUiI6MTY1LCJHIjoxNjUsIkIiOjE2NX19LCJJc1Zpc2libGUiOnRydWUsIldpZHRoIjowLjAsIkhlaWdodCI6MC4wLCJCb3JkZXJTdHlsZSI6eyIkaWQiOiIyMjQiLCJMaW5lQ29sb3IiOnsiJGlkIjoiMjI1IiwiJHR5cGUiOiJOTFJFLkNvbW1vbi5Eb20uU29saWRDb2xvckJydXNoLCBOTFJFLkNvbW1vbiIsIkNvbG9yIjp7IiRpZCI6IjIyNiIsIkEiOjI1NSwiUiI6MjU1LCJHIjowLCJCIjowfX0sIkxpbmVXZWlnaHQiOjAuMCwiTGluZVR5cGUiOjAsIlBhcmVudFN0eWxlIjpudWxsfSwiUGFyZW50U3R5bGUiOm51bGx9LCJNYXJnaW4iOnsiJGlkIjoiMjI3IiwiVG9wIjowLjAsIkxlZnQiOjAuMCwiUmlnaHQiOjAuMCwiQm90dG9tIjowLjB9LCJQYWRkaW5nIjp7IiRpZCI6IjIyOCIsIlRvcCI6MC4wLCJMZWZ0IjowLjAsIlJpZ2h0IjowLjAsIkJvdHRvbSI6MC4wfSwiSXNWaXNpYmxlIjpmYWxzZSwiV2lkdGgiOjAuMCwiSGVpZ2h0IjowLjAsIkJvcmRlclN0eWxlIjpudWxsLCJQYXJlbnRTdHlsZSI6bnVsbH19XSwiSWQiOiIwYTQzZTQ1Yy02ODkxLTRlNGUtYTc0MC1hYjlhNzA5ZThhOTgiLCJJbmRleCI6MCwiSGVhZGVyVGV4dCI6IlByb2R1Y3QiLCJTdHlsZSI6eyIkaWQiOiIyMjkiLCJIZWFkZXJTdHlsZSI6eyIkaWQiOiIyMzAiLCJUZXh0SXNWZXJ0aWNhbCI6ZmFsc2UsIlRleHRTdHlsZSI6eyIkaWQiOiIyMzEiLCJGb250U2V0dGluZ3MiOnsiJGlkIjoiMjMyIiwiRm9udFNpemUiOjEyLCJGb250TmFtZSI6IkNhbGlicmkiLCJJc0JvbGQiOnRydWUsIklzSXRhbGljIjpmYWxzZSwiSXNVbmRlcmxpbmVkIjpmYWxzZSwiUGFyZW50U3R5bGUiOm51bGx9LCJBdXRvU2l6ZSI6MiwiRm9yZWdyb3VuZCI6eyIkaWQiOiIyMzMiLCJDb2xvciI6eyIkaWQiOiIyMzQiLCJBIjoyNTUsIlIiOjI1NSwiRyI6MjU1LCJCIjoyNTV9fSwiTWF4V2lkdGgiOjc2LjAsIk1heEhlaWdodCI6IkluZmluaXR5IiwiU21hcnRGb3JlZ3JvdW5kSXNBY3RpdmUiOmZhbHNlLCJIb3Jpem9udGFsQWxpZ25tZW50IjowLCJWZXJ0aWNhbEFsaWdubWVudCI6MCwiU21hcnRGb3JlZ3JvdW5kIjpudWxsLCJCYWNrZ3JvdW5kRmlsbFR5cGUiOjAsIk1hcmdpbiI6eyIkaWQiOiIyMzUiLCJUb3AiOjAuMCwiTGVmdCI6MC4wLCJSaWdodCI6MC4wLCJCb3R0b20iOjAuMH0sIlBhZGRpbmciOnsiJGlkIjoiMjM2IiwiVG9wIjowLjAsIkxlZnQiOjAuMCwiUmlnaHQiOjAuMCwiQm90dG9tIjowLjB9LCJCYWNrZ3JvdW5kIjp7IiRpZCI6IjIzNyIsIkNvbG9yIjp7IiRpZCI6IjIzOCIsIkEiOjAsIlIiOjI1NSwiRyI6MjU1LCJCIjoyNTV9fSwiSXNWaXNpYmxlIjp0cnVlLCJXaWR0aCI6MC4wLCJIZWlnaHQiOjAuMCwiQm9yZGVyU3R5bGUiOm51bGwsIlBhcmVudFN0eWxlIjpudWxsfSwiUmVjdGFuZ2xlU3R5bGUiOnsiJGlkIjoiMjM5IiwiTWFyZ2luIjp7IiRpZCI6IjI0MCIsIlRvcCI6MC4wLCJMZWZ0IjowLjAsIlJpZ2h0IjowLjAsIkJvdHRvbSI6MC4wfSwiUGFkZGluZyI6eyIkaWQiOiIyNDEiLCJUb3AiOjAuMCwiTGVmdCI6MC4wLCJSaWdodCI6MC4wLCJCb3R0b20iOjAuMH0sIkJhY2tncm91bmQiOnsiJGlkIjoiMjQyIiwiQ29sb3IiOnsiJGlkIjoiMjQzIiwiQSI6MjU1LCJSIjoxMTUsIkciOjExNSwiQiI6MTE1fX0sIklzVmlzaWJsZSI6dHJ1ZSwiV2lkdGgiOjAuMCwiSGVpZ2h0IjowLjAsIkJvcmRlclN0eWxlIjp7IiRpZCI6IjI0NCIsIkxpbmVDb2xvciI6eyIkaWQiOiIyNDUiLCIkdHlwZSI6Ik5MUkUuQ29tbW9uLkRvbS5Tb2xpZENvbG9yQnJ1c2gsIE5MUkUuQ29tbW9uIiwiQ29sb3IiOnsiJGlkIjoiMjQ2IiwiQSI6MjU1LCJSIjoyNTUsIkciOjAsIkIiOjB9fSwiTGluZVdlaWdodCI6MC4wLCJMaW5lVHlwZSI6MCwiUGFyZW50U3R5bGUiOm51bGx9LCJQYXJlbnRTdHlsZSI6bnVsbH0sIk1hcmdpbiI6eyIkaWQiOiIyNDciLCJUb3AiOjAuMCwiTGVmdCI6MC4wLCJSaWdodCI6MC4wLCJCb3R0b20iOjAuMH0sIlBhZGRpbmciOnsiJGlkIjoiMjQ4IiwiVG9wIjowLjAsIkxlZnQiOjAuMCwiUmlnaHQiOjAuMCwiQm90dG9tIjowLjB9LCJCYWNrZ3JvdW5kIjpudWxsLCJJc1Zpc2libGUiOnRydWUsIldpZHRoIjowLjAsIkhlaWdodCI6MC4wLCJCb3JkZXJTdHlsZSI6bnVsbCwiUGFyZW50U3R5bGUiOm51bGx9LCJCYWNrZ3JvdW5kU3R5bGUiOnsiJGlkIjoiMjQ5IiwiTWFyZ2luIjp7IiRpZCI6IjI1MCIsIlRvcCI6MC4wLCJMZWZ0IjowLjAsIlJpZ2h0IjowLjAsIkJvdHRvbSI6MC4wfSwiUGFkZGluZyI6eyIkaWQiOiIyNTEiLCJUb3AiOjAuMCwiTGVmdCI6MC4wLCJSaWdodCI6MC4wLCJCb3R0b20iOjAuMH0sIkJhY2tncm91bmQiOnsiJGlkIjoiMjUyIiwiQ29sb3IiOnsiJGlkIjoiMjUzIiwiQSI6NTEsIlIiOjE2NSwiRyI6MTY1LCJCIjoxNjV9fSwiSXNWaXNpYmxlIjp0cnVlLCJXaWR0aCI6MC4wLCJIZWlnaHQiOjAuMCwiQm9yZGVyU3R5bGUiOnsiJGlkIjoiMjU0IiwiTGluZUNvbG9yIjp7IiRpZCI6IjI1NSIsIiR0eXBlIjoiTkxSRS5Db21tb24uRG9tLlNvbGlkQ29sb3JCcnVzaCwgTkxSRS5Db21tb24iLCJDb2xvciI6eyIkaWQiOiIyNTYiLCJBIjoyNTUsIlIiOjI1NSwiRyI6MCwiQiI6MH19LCJMaW5lV2VpZ2h0IjowLjAsIkxpbmVUeXBlIjowLCJQYXJlbnRTdHlsZSI6bnVsbH0sIlBhcmVudFN0eWxlIjpudWxsfSwiSXNBYm92ZVRpbWViYW5kIjpmYWxzZSwiU3BhY2luZyI6NSwiTWFyZ2luIjp7IiRpZCI6IjI1NyIsIlRvcCI6MC4wLCJMZWZ0IjowLjAsIlJpZ2h0IjowLjAsIkJvdHRvbSI6MC4wfSwiUGFkZGluZyI6eyIkaWQiOiIyNTgiLCJUb3AiOjAuMCwiTGVmdCI6MC4wLCJSaWdodCI6MC4wLCJCb3R0b20iOjAuMH0sIklzVmlzaWJsZSI6dHJ1ZSwiV2lkdGgiOjAuMCwiSGVpZ2h0IjowLjAsIkJvcmRlclN0eWxlIjp7IiRpZCI6IjI1OSIsIkxpbmVDb2xvciI6bnVsbCwiTGluZVdlaWdodCI6MC4wLCJMaW5lVHlwZSI6MCwiUGFyZW50U3R5bGUiOm51bGx9LCJQYXJlbnRTdHlsZSI6bnVsbH19LHsiJGlkIjoiMjYwIiwiX2FjdGl2aXRpZXMiOlt7IiRpZCI6IjI2MSIsIl9yb3dzIjpbeyIkaWQiOiIyNjIiLCJfdGFza3MiOltdLCJfbWlsZXN0b25lcyI6W3siJGlkIjoiMjYzIiwiSWQiOiJiODU4NTVmMy01ZmQxLTRkNzItYjFhZS1kM2MxYTViOWJkNTkiLCJJbmRleCI6OSwiR3JvdXBJZCI6bnVsbCwiVGl0bGUiOiIgMSBNIiwiRGF0ZVRpbWUiOiIyMDAzLTA0LTAxVDIzOjU5OjAwWiIsIlBlcmNlbnRhZ2VDb21wbGV0ZSI6bnVsbCwiTm90ZSI6bnVsbCwiU3R5bGUiOnsiJGlkIjoiMjY0IiwiVGl0bGVQb3NpdGlvbiI6IkxlZnQiLCJEYXRlUG9zaXRpb24iOiJMZWZ0IiwiU2hhcGVUeXBlIjoxNywiU2hhcGVTaXplIjowLCJTcGFjaW5nIjo1LCJTaGFwZVN0eWxlIjp7IiRpZCI6IjI2NSIsIk1hcmdpbiI6eyIkcmVmIjoiOCJ9LCJQYWRkaW5nIjp7IiRyZWYiOiI5In0sIkJhY2tncm91bmQiOnsiJGlkIjoiMjY2IiwiQ29sb3IiOnsiJGlkIjoiMjY3IiwiQSI6MjU1LCJSIjoyNTUsIkciOjI1NSwiQiI6MjU1fX0sIklzVmlzaWJsZSI6dHJ1ZSwiV2lkdGgiOjE0LjAsIkhlaWdodCI6MTQuMCwiQm9yZGVyU3R5bGUiOnsiJGlkIjoiMjY4IiwiTGluZUNvbG9yIjp7IiRpZCI6IjI2OSIsIiR0eXBlIjoiTkxSRS5Db21tb24uRG9tLlNvbGlkQ29sb3JCcnVzaCwgTkxSRS5Db21tb24iLCJDb2xvciI6eyIkaWQiOiIyNzAiLCJBIjoyNTUsIlIiOjI1NSwiRyI6MCwiQiI6MH19LCJMaW5lV2VpZ2h0IjowLjAsIkxpbmVUeXBlIjowLCJQYXJlbnRTdHlsZSI6bnVsbH0sIlBhcmVudFN0eWxlIjpudWxsfSwiVGl0bGVTdHlsZSI6eyIkaWQiOiIyNzEiLCJGb250U2V0dGluZ3MiOnsiJGlkIjoiMjcyIiwiRm9udFNpemUiOjEyLCJGb250TmFtZSI6IkNhbGlicmkiLCJJc0JvbGQiOnRydWUsIklzSXRhbGljIjpmYWxzZSwiSXNVbmRlcmxpbmVkIjpmYWxzZSwiUGFyZW50U3R5bGUiOm51bGx9LCJBdXRvU2l6ZSI6MCwiRm9yZWdyb3VuZCI6eyIkaWQiOiIyNzMiLCJDb2xvciI6eyIkaWQiOiIyNzQ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jc1IiwiQ29sb3IiOnsiJGlkIjoiMjc2IiwiQSI6MCwiUiI6MjU1LCJHIjoyNTUsIkIiOjI1NX19LCJJc1Zpc2libGUiOnRydWUsIldpZHRoIjowLjAsIkhlaWdodCI6MC4wLCJCb3JkZXJTdHlsZSI6bnVsbCwiUGFyZW50U3R5bGUiOm51bGx9LCJEYXRlU3R5bGUiOnsiJGlkIjoiMjc3IiwiRm9udFNldHRpbmdzIjp7IiRpZCI6IjI3OCIsIkZvbnRTaXplIjoxMCwiRm9udE5hbWUiOiJDYWxpYnJpIiwiSXNCb2xkIjpmYWxzZSwiSXNJdGFsaWMiOmZhbHNlLCJJc1VuZGVybGluZWQiOmZhbHNlLCJQYXJlbnRTdHlsZSI6bnVsbH0sIkF1dG9TaXplIjowLCJGb3JlZ3JvdW5kIjp7IiRpZCI6IjI3OSIsIkNvbG9yIjp7IiRpZCI6IjI4MCIsIkEiOjI1NSwiUiI6MjA1LCJHIjoyMDUsIkIiOjIw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yODEiLCJDb2xvciI6eyIkaWQiOiIyODIiLCJBIjowLCJSIjoyNTUsIkciOjI1NSwiQiI6MjU1fX0sIklzVmlzaWJsZSI6dHJ1ZSwiV2lkdGgiOjAuMCwiSGVpZ2h0IjowLjAsIkJvcmRlclN0eWxlIjpudWxsLCJQYXJlbnRTdHlsZSI6bnVsbH0sIkRhdGVGb3JtYXQiOnsiJGlkIjoiMjgz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jg0IiwiRGF0ZVBhcnRJc1Zpc2libGUiOmZhbHNlLCJUaW1lUGFydElzVmlzaWJsZSI6ZmFsc2V9fSwiV2Vla051bWJlcmluZyI6eyIkaWQiOiIyODUiLCJGb3JtYXQiOjAsIklzVmlzaWJsZSI6ZmFsc2UsIkxhc3RLbm93blZpc2liaWxpdHlTdGF0ZSI6ZmFsc2V9LCJJc1Zpc2libGUiOnRydWUsIlBhcmVudFN0eWxlIjpudWxsfSwiSHlwZXJsaW5rIjpudWxsLCJJbXBvcnRJZCI6IlJlYWNoZXMgMSBtaWxsaW9uIHN1YnNjcmliZXJzIn0seyIkaWQiOiIyODYiLCJJZCI6IjkwNzJlZDNiLTdmNGYtNDZkMi05N2U3LTlkNjg5ZTg3MjU0NyIsIkluZGV4IjoxMCwiR3JvdXBJZCI6bnVsbCwiVGl0bGUiOiI1IE0gIiwiRGF0ZVRpbWUiOiIyMDA2LTA2LTAxVDIzOjU5OjAwIiwiUGVyY2VudGFnZUNvbXBsZXRlIjpudWxsLCJOb3RlIjpudWxsLCJTdHlsZSI6eyIkaWQiOiIyODciLCJUaXRsZVBvc2l0aW9uIjoiTGVmdCIsIkRhdGVQb3NpdGlvbiI6IkxlZnQiLCJTaGFwZVR5cGUiOjE3LCJTaGFwZVNpemUiOjAsIlNwYWNpbmciOjUsIlNoYXBlU3R5bGUiOnsiJGlkIjoiMjg4IiwiTWFyZ2luIjp7IiRyZWYiOiI4In0sIlBhZGRpbmciOnsiJHJlZiI6IjkifSwiQmFja2dyb3VuZCI6eyIkaWQiOiIyODkiLCJDb2xvciI6eyIkaWQiOiIyOTAiLCJBIjoyNTUsIlIiOjI1NSwiRyI6MjU1LCJCIjoyNTV9fSwiSXNWaXNpYmxlIjp0cnVlLCJXaWR0aCI6MTQuMCwiSGVpZ2h0IjoxNC4wLCJCb3JkZXJTdHlsZSI6eyIkaWQiOiIyOTEiLCJMaW5lQ29sb3IiOnsiJHJlZiI6IjQwIn0sIkxpbmVXZWlnaHQiOjAuMCwiTGluZVR5cGUiOjAsIlBhcmVudFN0eWxlIjpudWxsfSwiUGFyZW50U3R5bGUiOm51bGx9LCJUaXRsZVN0eWxlIjp7IiRpZCI6IjI5MiIsIkZvbnRTZXR0aW5ncyI6eyIkaWQiOiIyOTMiLCJGb250U2l6ZSI6MTIsIkZvbnROYW1lIjoiQ2FsaWJyaSIsIklzQm9sZCI6dHJ1ZSwiSXNJdGFsaWMiOmZhbHNlLCJJc1VuZGVybGluZWQiOmZhbHNlLCJQYXJlbnRTdHlsZSI6bnVsbH0sIkF1dG9TaXplIjowLCJGb3JlZ3JvdW5kIjp7IiRpZCI6IjI5NCIsIkNvbG9yIjp7IiRpZCI6IjI5NS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yOTYiLCJDb2xvciI6eyIkaWQiOiIyOTciLCJBIjowLCJSIjoyNTUsIkciOjI1NSwiQiI6MjU1fX0sIklzVmlzaWJsZSI6dHJ1ZSwiV2lkdGgiOjAuMCwiSGVpZ2h0IjowLjAsIkJvcmRlclN0eWxlIjpudWxsLCJQYXJlbnRTdHlsZSI6bnVsbH0sIkRhdGVTdHlsZSI6eyIkaWQiOiIyOTgiLCJGb250U2V0dGluZ3MiOnsiJGlkIjoiMjk5IiwiRm9udFNpemUiOjEwLCJGb250TmFtZSI6IkNhbGlicmkiLCJJc0JvbGQiOmZhbHNlLCJJc0l0YWxpYyI6ZmFsc2UsIklzVW5kZXJsaW5lZCI6ZmFsc2UsIlBhcmVudFN0eWxlIjpudWxsfSwiQXV0b1NpemUiOjAsIkZvcmVncm91bmQiOnsiJGlkIjoiMzAwIiwiQ29sb3IiOnsiJGlkIjoiMzAxIiwiQSI6MjU1LCJSIjoyMDUsIkciOjIwNSwiQiI6MjA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MwMiIsIkNvbG9yIjp7IiRpZCI6IjMwMyIsIkEiOjAsIlIiOjI1NSwiRyI6MjU1LCJCIjoyNTV9fSwiSXNWaXNpYmxlIjp0cnVlLCJXaWR0aCI6MC4wLCJIZWlnaHQiOjAuMCwiQm9yZGVyU3R5bGUiOm51bGwsIlBhcmVudFN0eWxlIjpudWxsfSwiRGF0ZUZvcm1hdCI6eyIkcmVmIjoiMTM4In0sIldlZWtOdW1iZXJpbmciOnsiJGlkIjoiMzA0IiwiRm9ybWF0IjowLCJJc1Zpc2libGUiOmZhbHNlLCJMYXN0S25vd25WaXNpYmlsaXR5U3RhdGUiOmZhbHNlfSwiSXNWaXNpYmxlIjp0cnVlLCJQYXJlbnRTdHlsZSI6bnVsbH0sIkh5cGVybGluayI6bnVsbCwiSW1wb3J0SWQiOm51bGx9LHsiJGlkIjoiMzA1IiwiSWQiOiJmMDk3NWM4Yi01MTMzLTQ0OGYtYWYxNi1kNzgxNjQwOTM3YmIiLCJJbmRleCI6MTEsIkdyb3VwSWQiOm51bGwsIlRpdGxlIjoiMjUgTSAiLCJEYXRlVGltZSI6IjIwMTItMDEtMDVUMjM6NTk6MDAiLCJQZXJjZW50YWdlQ29tcGxldGUiOm51bGwsIk5vdGUiOm51bGwsIlN0eWxlIjp7IiRpZCI6IjMwNiIsIlRpdGxlUG9zaXRpb24iOiJMZWZ0IiwiRGF0ZVBvc2l0aW9uIjoiTGVmdCIsIlNoYXBlVHlwZSI6MTcsIlNoYXBlU2l6ZSI6MCwiU3BhY2luZyI6NSwiU2hhcGVTdHlsZSI6eyIkaWQiOiIzMDciLCJNYXJnaW4iOnsiJHJlZiI6IjgifSwiUGFkZGluZyI6eyIkcmVmIjoiOSJ9LCJCYWNrZ3JvdW5kIjp7IiRpZCI6IjMwOCIsIkNvbG9yIjp7IiRpZCI6IjMwOSIsIkEiOjI1NSwiUiI6MjU1LCJHIjoyNTUsIkIiOjI1NX19LCJJc1Zpc2libGUiOnRydWUsIldpZHRoIjoxNC4wLCJIZWlnaHQiOjE0LjAsIkJvcmRlclN0eWxlIjp7IiRpZCI6IjMxMCIsIkxpbmVDb2xvciI6eyIkcmVmIjoiNDAifSwiTGluZVdlaWdodCI6MC4wLCJMaW5lVHlwZSI6MCwiUGFyZW50U3R5bGUiOm51bGx9LCJQYXJlbnRTdHlsZSI6bnVsbH0sIlRpdGxlU3R5bGUiOnsiJGlkIjoiMzExIiwiRm9udFNldHRpbmdzIjp7IiRpZCI6IjMxMiIsIkZvbnRTaXplIjoxMiwiRm9udE5hbWUiOiJDYWxpYnJpIiwiSXNCb2xkIjp0cnVlLCJJc0l0YWxpYyI6ZmFsc2UsIklzVW5kZXJsaW5lZCI6ZmFsc2UsIlBhcmVudFN0eWxlIjpudWxsfSwiQXV0b1NpemUiOjIsIkZvcmVncm91bmQiOnsiJGlkIjoiMzEzIiwiQ29sb3IiOnsiJGlkIjoiMzE0IiwiQSI6MjU1LCJSIjoyNTUsIkciOjI1NSwiQiI6MjU1fX0sIk1heFdpZHRoIjo4Ny43NTk2MDU0MDc3MTQ4NDQ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zMTUiLCJDb2xvciI6eyIkaWQiOiIzMTYiLCJBIjowLCJSIjoyNTUsIkciOjI1NSwiQiI6MjU1fX0sIklzVmlzaWJsZSI6dHJ1ZSwiV2lkdGgiOjAuMCwiSGVpZ2h0IjowLjAsIkJvcmRlclN0eWxlIjpudWxsLCJQYXJlbnRTdHlsZSI6bnVsbH0sIkRhdGVTdHlsZSI6eyIkaWQiOiIzMTciLCJGb250U2V0dGluZ3MiOnsiJGlkIjoiMzE4IiwiRm9udFNpemUiOjEwLCJGb250TmFtZSI6IkNhbGlicmkiLCJJc0JvbGQiOmZhbHNlLCJJc0l0YWxpYyI6ZmFsc2UsIklzVW5kZXJsaW5lZCI6ZmFsc2UsIlBhcmVudFN0eWxlIjpudWxsfSwiQXV0b1NpemUiOjAsIkZvcmVncm91bmQiOnsiJGlkIjoiMzE5IiwiQ29sb3IiOnsiJGlkIjoiMzIwIiwiQSI6MjU1LCJSIjoyMDUsIkciOjIwNSwiQiI6MjA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MyMSIsIkNvbG9yIjp7IiRpZCI6IjMyMiIsIkEiOjAsIlIiOjI1NSwiRyI6MjU1LCJCIjoyNTV9fSwiSXNWaXNpYmxlIjp0cnVlLCJXaWR0aCI6MC4wLCJIZWlnaHQiOjAuMCwiQm9yZGVyU3R5bGUiOm51bGwsIlBhcmVudFN0eWxlIjpudWxsfSwiRGF0ZUZvcm1hdCI6eyIkcmVmIjoiMTM4In0sIldlZWtOdW1iZXJpbmciOnsiJGlkIjoiMzIzIiwiRm9ybWF0IjowLCJJc1Zpc2libGUiOmZhbHNlLCJMYXN0S25vd25WaXNpYmlsaXR5U3RhdGUiOmZhbHNlfSwiSXNWaXNpYmxlIjp0cnVlLCJQYXJlbnRTdHlsZSI6bnVsbH0sIkh5cGVybGluayI6bnVsbCwiSW1wb3J0SWQiOm51bGx9LHsiJGlkIjoiMzI0IiwiSWQiOiJhOTNiZmU5MC0xMzhhLTQzYmYtYjA2ZC1kODlhMTU3YTFkYWUiLCJJbmRleCI6MTIsIkdyb3VwSWQiOm51bGwsIlRpdGxlIjoiMTAwIE0iLCJEYXRlVGltZSI6IjIwMTctMDEtMDFUMjM6NTk6MDAiLCJQZXJjZW50YWdlQ29tcGxldGUiOm51bGwsIk5vdGUiOm51bGwsIlN0eWxlIjp7IiRpZCI6IjMyNSIsIlRpdGxlUG9zaXRpb24iOiJMZWZ0IiwiRGF0ZVBvc2l0aW9uIjoiTGVmdCIsIlNoYXBlVHlwZSI6MTcsIlNoYXBlU2l6ZSI6MCwiU3BhY2luZyI6NSwiU2hhcGVTdHlsZSI6eyIkaWQiOiIzMjYiLCJNYXJnaW4iOnsiJHJlZiI6IjgifSwiUGFkZGluZyI6eyIkcmVmIjoiOSJ9LCJCYWNrZ3JvdW5kIjp7IiRpZCI6IjMyNyIsIkNvbG9yIjp7IiRpZCI6IjMyOCIsIkEiOjI1NSwiUiI6MjU1LCJHIjoyNTUsIkIiOjI1NX19LCJJc1Zpc2libGUiOnRydWUsIldpZHRoIjoxNC4wLCJIZWlnaHQiOjE0LjAsIkJvcmRlclN0eWxlIjp7IiRpZCI6IjMyOSIsIkxpbmVDb2xvciI6eyIkcmVmIjoiNDAifSwiTGluZVdlaWdodCI6MC4wLCJMaW5lVHlwZSI6MCwiUGFyZW50U3R5bGUiOm51bGx9LCJQYXJlbnRTdHlsZSI6bnVsbH0sIlRpdGxlU3R5bGUiOnsiJGlkIjoiMzMwIiwiRm9udFNldHRpbmdzIjp7IiRpZCI6IjMzMSIsIkZvbnRTaXplIjoxMiwiRm9udE5hbWUiOiJDYWxpYnJpIiwiSXNCb2xkIjp0cnVlLCJJc0l0YWxpYyI6ZmFsc2UsIklzVW5kZXJsaW5lZCI6ZmFsc2UsIlBhcmVudFN0eWxlIjpudWxsfSwiQXV0b1NpemUiOjAsIkZvcmVncm91bmQiOnsiJGlkIjoiMzMyIiwiQ29sb3IiOnsiJGlkIjoiMzMz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MzNCIsIkNvbG9yIjp7IiRpZCI6IjMzNSIsIkEiOjAsIlIiOjI1NSwiRyI6MjU1LCJCIjoyNTV9fSwiSXNWaXNpYmxlIjp0cnVlLCJXaWR0aCI6MC4wLCJIZWlnaHQiOjAuMCwiQm9yZGVyU3R5bGUiOm51bGwsIlBhcmVudFN0eWxlIjpudWxsfSwiRGF0ZVN0eWxlIjp7IiRpZCI6IjMzNiIsIkZvbnRTZXR0aW5ncyI6eyIkaWQiOiIzMzciLCJGb250U2l6ZSI6MTAsIkZvbnROYW1lIjoiQ2FsaWJyaSIsIklzQm9sZCI6ZmFsc2UsIklzSXRhbGljIjpmYWxzZSwiSXNVbmRlcmxpbmVkIjpmYWxzZSwiUGFyZW50U3R5bGUiOm51bGx9LCJBdXRvU2l6ZSI6MCwiRm9yZWdyb3VuZCI6eyIkaWQiOiIzMzgiLCJDb2xvciI6eyIkaWQiOiIzMzkiLCJBIjoyNTUsIlIiOjIwNSwiRyI6MjA1LCJCIjoyMD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zQwIiwiQ29sb3IiOnsiJGlkIjoiMzQxIiwiQSI6MCwiUiI6MjU1LCJHIjoyNTUsIkIiOjI1NX19LCJJc1Zpc2libGUiOnRydWUsIldpZHRoIjowLjAsIkhlaWdodCI6MC4wLCJCb3JkZXJTdHlsZSI6bnVsbCwiUGFyZW50U3R5bGUiOm51bGx9LCJEYXRlRm9ybWF0Ijp7IiRyZWYiOiIxMzgifSwiV2Vla051bWJlcmluZyI6eyIkaWQiOiIzNDIiLCJGb3JtYXQiOjAsIklzVmlzaWJsZSI6ZmFsc2UsIkxhc3RLbm93blZpc2liaWxpdHlTdGF0ZSI6ZmFsc2V9LCJJc1Zpc2libGUiOnRydWUsIlBhcmVudFN0eWxlIjpudWxsfSwiSHlwZXJsaW5rIjpudWxsLCJJbXBvcnRJZCI6bnVsbH0seyIkaWQiOiIzNDMiLCJJZCI6ImY5ZDk3ZWIwLWE1Y2QtNGIwMC1hN2NkLWM1MDc2YTEzYWIwNCIsIkluZGV4IjoxMywiR3JvdXBJZCI6bnVsbCwiVGl0bGUiOiIyMDAgTSIsIkRhdGVUaW1lIjoiMjAyMC0wMS0wMVQyMzo1OTowMCIsIlBlcmNlbnRhZ2VDb21wbGV0ZSI6bnVsbCwiTm90ZSI6bnVsbCwiU3R5bGUiOnsiJGlkIjoiMzQ0IiwiVGl0bGVQb3NpdGlvbiI6IkxlZnQiLCJEYXRlUG9zaXRpb24iOiJMZWZ0IiwiU2hhcGVUeXBlIjoxNywiU2hhcGVTaXplIjowLCJTcGFjaW5nIjo1LCJTaGFwZVN0eWxlIjp7IiRpZCI6IjM0NSIsIk1hcmdpbiI6eyIkcmVmIjoiOCJ9LCJQYWRkaW5nIjp7IiRyZWYiOiI5In0sIkJhY2tncm91bmQiOnsiJGlkIjoiMzQ2IiwiQ29sb3IiOnsiJGlkIjoiMzQ3IiwiQSI6MjU1LCJSIjoyNTUsIkciOjI1NSwiQiI6MjU1fX0sIklzVmlzaWJsZSI6dHJ1ZSwiV2lkdGgiOjE0LjAsIkhlaWdodCI6MTQuMCwiQm9yZGVyU3R5bGUiOnsiJGlkIjoiMzQ4IiwiTGluZUNvbG9yIjp7IiRyZWYiOiI0MCJ9LCJMaW5lV2VpZ2h0IjowLjAsIkxpbmVUeXBlIjowLCJQYXJlbnRTdHlsZSI6bnVsbH0sIlBhcmVudFN0eWxlIjpudWxsfSwiVGl0bGVTdHlsZSI6eyIkaWQiOiIzNDkiLCJGb250U2V0dGluZ3MiOnsiJGlkIjoiMzUwIiwiRm9udFNpemUiOjEyLCJGb250TmFtZSI6IkNhbGlicmkiLCJJc0JvbGQiOnRydWUsIklzSXRhbGljIjpmYWxzZSwiSXNVbmRlcmxpbmVkIjpmYWxzZSwiUGFyZW50U3R5bGUiOm51bGx9LCJBdXRvU2l6ZSI6MCwiRm9yZWdyb3VuZCI6eyIkaWQiOiIzNTEiLCJDb2xvciI6eyIkaWQiOiIzNTI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zUzIiwiQ29sb3IiOnsiJGlkIjoiMzU0IiwiQSI6MCwiUiI6MjU1LCJHIjoyNTUsIkIiOjI1NX19LCJJc1Zpc2libGUiOnRydWUsIldpZHRoIjowLjAsIkhlaWdodCI6MC4wLCJCb3JkZXJTdHlsZSI6bnVsbCwiUGFyZW50U3R5bGUiOm51bGx9LCJEYXRlU3R5bGUiOnsiJGlkIjoiMzU1IiwiRm9udFNldHRpbmdzIjp7IiRpZCI6IjM1NiIsIkZvbnRTaXplIjoxMCwiRm9udE5hbWUiOiJDYWxpYnJpIiwiSXNCb2xkIjpmYWxzZSwiSXNJdGFsaWMiOmZhbHNlLCJJc1VuZGVybGluZWQiOmZhbHNlLCJQYXJlbnRTdHlsZSI6bnVsbH0sIkF1dG9TaXplIjowLCJGb3JlZ3JvdW5kIjp7IiRpZCI6IjM1NyIsIkNvbG9yIjp7IiRpZCI6IjM1OCIsIkEiOjI1NSwiUiI6MjA1LCJHIjoyMDUsIkIiOjIw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zNTkiLCJDb2xvciI6eyIkaWQiOiIzNjAiLCJBIjowLCJSIjoyNTUsIkciOjI1NSwiQiI6MjU1fX0sIklzVmlzaWJsZSI6dHJ1ZSwiV2lkdGgiOjAuMCwiSGVpZ2h0IjowLjAsIkJvcmRlclN0eWxlIjpudWxsLCJQYXJlbnRTdHlsZSI6bnVsbH0sIkRhdGVGb3JtYXQiOnsiJHJlZiI6IjEzOCJ9LCJXZWVrTnVtYmVyaW5nIjp7IiRpZCI6IjM2MSIsIkZvcm1hdCI6MCwiSXNWaXNpYmxlIjpmYWxzZSwiTGFzdEtub3duVmlzaWJpbGl0eVN0YXRlIjpmYWxzZX0sIklzVmlzaWJsZSI6dHJ1ZSwiUGFyZW50U3R5bGUiOm51bGx9LCJIeXBlcmxpbmsiOm51bGwsIkltcG9ydElkIjpudWxsfV0sIklkIjoiMTA1YzdiYWQtOTE0Ni00YTY4LThiN2QtOTk1MDgwODQ5M2M3IiwiSXNTaW5nbGVJdGVtUm93IjpmYWxzZX1dLCJJbmRleCI6MCwiSWQiOiI1ZmFmNjJkYS1kMjJhLTQ5MWMtYjYzMS03YzE5YjYxNmQzZjQiLCJIZWFkZXJUZXh0IjpudWxsLCJJc0RlZmF1bHQiOnRydWUsIlN0eWxlIjp7IiRpZCI6IjM2MiIsIkhlYWRlclN0eWxlIjp7IiRpZCI6IjM2MyIsIlRleHRTdHlsZSI6eyIkaWQiOiIzNjQiLCJGb250U2V0dGluZ3MiOnsiJGlkIjoiMzY1IiwiRm9udFNpemUiOjExLCJGb250TmFtZSI6IkNhbGlicmkiLCJJc0JvbGQiOmZhbHNlLCJJc0l0YWxpYyI6ZmFsc2UsIklzVW5kZXJsaW5lZCI6ZmFsc2UsIlBhcmVudFN0eWxlIjpudWxsfSwiQXV0b1NpemUiOjIsIkZvcmVncm91bmQiOnsiJGlkIjoiMzY2IiwiQ29sb3IiOnsiJGlkIjoiMzY3IiwiQSI6MjU1LCJSIjowLCJHIjowLCJCIjowfX0sIk1heFdpZHRoIjowLjAsIk1heEhlaWdodCI6IkluZmluaXR5IiwiU21hcnRGb3JlZ3JvdW5kSXNBY3RpdmUiOmZhbHNlLCJIb3Jpem9udGFsQWxpZ25tZW50IjowLCJWZXJ0aWNhbEFsaWdubWVudCI6MCwiU21hcnRGb3JlZ3JvdW5kIjpudWxsLCJCYWNrZ3JvdW5kRmlsbFR5cGUiOjAsIk1hcmdpbiI6eyIkaWQiOiIzNjgiLCJUb3AiOjAuMCwiTGVmdCI6MC4wLCJSaWdodCI6MC4wLCJCb3R0b20iOjAuMH0sIlBhZGRpbmciOnsiJGlkIjoiMzY5IiwiVG9wIjowLjAsIkxlZnQiOjAuMCwiUmlnaHQiOjAuMCwiQm90dG9tIjowLjB9LCJCYWNrZ3JvdW5kIjp7IiRpZCI6IjM3MCIsIkNvbG9yIjp7IiRpZCI6IjM3MSIsIkEiOjAsIlIiOjI1NSwiRyI6MjU1LCJCIjoyNTV9fSwiSXNWaXNpYmxlIjp0cnVlLCJXaWR0aCI6MC4wLCJIZWlnaHQiOjAuMCwiQm9yZGVyU3R5bGUiOm51bGwsIlBhcmVudFN0eWxlIjpudWxsfSwiUmVjdGFuZ2xlU3R5bGUiOnsiJGlkIjoiMzcyIiwiTWFyZ2luIjp7IiRpZCI6IjM3MyIsIlRvcCI6MC4wLCJMZWZ0IjowLjAsIlJpZ2h0IjowLjAsIkJvdHRvbSI6MC4wfSwiUGFkZGluZyI6eyIkaWQiOiIzNzQiLCJUb3AiOjAuMCwiTGVmdCI6MC4wLCJSaWdodCI6MC4wLCJCb3R0b20iOjAuMH0sIkJhY2tncm91bmQiOnsiJGlkIjoiMzc1IiwiQ29sb3IiOnsiJGlkIjoiMzc2IiwiQSI6NjMsIlIiOjkxLCJHIjoxNTUsIkIiOjIxM319LCJJc1Zpc2libGUiOnRydWUsIldpZHRoIjowLjAsIkhlaWdodCI6MC4wLCJCb3JkZXJTdHlsZSI6eyIkaWQiOiIzNzciLCJMaW5lQ29sb3IiOnsiJGlkIjoiMzc4IiwiJHR5cGUiOiJOTFJFLkNvbW1vbi5Eb20uU29saWRDb2xvckJydXNoLCBOTFJFLkNvbW1vbiIsIkNvbG9yIjp7IiRpZCI6IjM3OSIsIkEiOjI1NSwiUiI6MjU1LCJHIjowLCJCIjowfX0sIkxpbmVXZWlnaHQiOjAuMCwiTGluZVR5cGUiOjAsIlBhcmVudFN0eWxlIjpudWxsfSwiUGFyZW50U3R5bGUiOm51bGx9LCJNYXJnaW4iOnsiJGlkIjoiMzgwIiwiVG9wIjowLjAsIkxlZnQiOjAuMCwiUmlnaHQiOjAuMCwiQm90dG9tIjowLjB9LCJQYWRkaW5nIjp7IiRpZCI6IjM4MSIsIlRvcCI6MC4wLCJMZWZ0IjowLjAsIlJpZ2h0IjowLjAsIkJvdHRvbSI6MC4wfSwiQmFja2dyb3VuZCI6bnVsbCwiSXNWaXNpYmxlIjp0cnVlLCJXaWR0aCI6MC4wLCJIZWlnaHQiOjAuMCwiQm9yZGVyU3R5bGUiOm51bGwsIlBhcmVudFN0eWxlIjpudWxsfSwiQmFja2dyb3VuZFN0eWxlIjp7IiRpZCI6IjM4MiIsIk1hcmdpbiI6eyIkaWQiOiIzODMiLCJUb3AiOjAuMCwiTGVmdCI6MC4wLCJSaWdodCI6MC4wLCJCb3R0b20iOjAuMH0sIlBhZGRpbmciOnsiJGlkIjoiMzg0IiwiVG9wIjowLjAsIkxlZnQiOjAuMCwiUmlnaHQiOjAuMCwiQm90dG9tIjowLjB9LCJCYWNrZ3JvdW5kIjp7IiRpZCI6IjM4NSIsIkNvbG9yIjp7IiRpZCI6IjM4NiIsIkEiOjUxLCJSIjoxNjUsIkciOjE2NSwiQiI6MTY1fX0sIklzVmlzaWJsZSI6dHJ1ZSwiV2lkdGgiOjAuMCwiSGVpZ2h0IjowLjAsIkJvcmRlclN0eWxlIjp7IiRpZCI6IjM4NyIsIkxpbmVDb2xvciI6eyIkaWQiOiIzODgiLCIkdHlwZSI6Ik5MUkUuQ29tbW9uLkRvbS5Tb2xpZENvbG9yQnJ1c2gsIE5MUkUuQ29tbW9uIiwiQ29sb3IiOnsiJGlkIjoiMzg5IiwiQSI6MjU1LCJSIjoyNTUsIkciOjAsIkIiOjB9fSwiTGluZVdlaWdodCI6MC4wLCJMaW5lVHlwZSI6MCwiUGFyZW50U3R5bGUiOm51bGx9LCJQYXJlbnRTdHlsZSI6bnVsbH0sIk1hcmdpbiI6eyIkaWQiOiIzOTAiLCJUb3AiOjAuMCwiTGVmdCI6MC4wLCJSaWdodCI6MC4wLCJCb3R0b20iOjAuMH0sIlBhZGRpbmciOnsiJGlkIjoiMzkxIiwiVG9wIjowLjAsIkxlZnQiOjAuMCwiUmlnaHQiOjAuMCwiQm90dG9tIjowLjB9LCJJc1Zpc2libGUiOmZhbHNlLCJXaWR0aCI6MC4wLCJIZWlnaHQiOjAuMCwiQm9yZGVyU3R5bGUiOm51bGwsIlBhcmVudFN0eWxlIjpudWxsfX1dLCJJZCI6ImM0Yzc2NDA2LTM2MDctNDUzOS05ZTIwLWI2Mjc3NDExNTZmYSIsIkluZGV4IjoxLCJIZWFkZXJUZXh0IjoiU3Vic2NyaWJlcnMiLCJTdHlsZSI6eyIkaWQiOiIzOTIiLCJIZWFkZXJTdHlsZSI6eyIkaWQiOiIzOTMiLCJUZXh0SXNWZXJ0aWNhbCI6ZmFsc2UsIlRleHRTdHlsZSI6eyIkaWQiOiIzOTQiLCJGb250U2V0dGluZ3MiOnsiJGlkIjoiMzk1IiwiRm9udFNpemUiOjEyLCJGb250TmFtZSI6IkNhbGlicmkiLCJJc0JvbGQiOnRydWUsIklzSXRhbGljIjpmYWxzZSwiSXNVbmRlcmxpbmVkIjpmYWxzZSwiUGFyZW50U3R5bGUiOm51bGx9LCJBdXRvU2l6ZSI6MiwiRm9yZWdyb3VuZCI6eyIkaWQiOiIzOTYiLCJDb2xvciI6eyIkaWQiOiIzOTciLCJBIjoyNTUsIlIiOjI1NSwiRyI6MjU1LCJCIjoyNTV9fSwiTWF4V2lkdGgiOjc2LjAsIk1heEhlaWdodCI6IkluZmluaXR5IiwiU21hcnRGb3JlZ3JvdW5kSXNBY3RpdmUiOmZhbHNlLCJIb3Jpem9udGFsQWxpZ25tZW50IjowLCJWZXJ0aWNhbEFsaWdubWVudCI6MCwiU21hcnRGb3JlZ3JvdW5kIjpudWxsLCJCYWNrZ3JvdW5kRmlsbFR5cGUiOjAsIk1hcmdpbiI6eyIkaWQiOiIzOTgiLCJUb3AiOjAuMCwiTGVmdCI6MC4wLCJSaWdodCI6MC4wLCJCb3R0b20iOjAuMH0sIlBhZGRpbmciOnsiJGlkIjoiMzk5IiwiVG9wIjowLjAsIkxlZnQiOjAuMCwiUmlnaHQiOjAuMCwiQm90dG9tIjowLjB9LCJCYWNrZ3JvdW5kIjp7IiRpZCI6IjQwMCIsIkNvbG9yIjp7IiRpZCI6IjQwMSIsIkEiOjAsIlIiOjI1NSwiRyI6MjU1LCJCIjoyNTV9fSwiSXNWaXNpYmxlIjp0cnVlLCJXaWR0aCI6MC4wLCJIZWlnaHQiOjAuMCwiQm9yZGVyU3R5bGUiOm51bGwsIlBhcmVudFN0eWxlIjpudWxsfSwiUmVjdGFuZ2xlU3R5bGUiOnsiJGlkIjoiNDAyIiwiTWFyZ2luIjp7IiRpZCI6IjQwMyIsIlRvcCI6MC4wLCJMZWZ0IjowLjAsIlJpZ2h0IjowLjAsIkJvdHRvbSI6MC4wfSwiUGFkZGluZyI6eyIkaWQiOiI0MDQiLCJUb3AiOjAuMCwiTGVmdCI6MC4wLCJSaWdodCI6MC4wLCJCb3R0b20iOjAuMH0sIkJhY2tncm91bmQiOnsiJGlkIjoiNDA1IiwiQ29sb3IiOnsiJGlkIjoiNDA2IiwiQSI6MjU1LCJSIjoxMTUsIkciOjExNSwiQiI6MTE1fX0sIklzVmlzaWJsZSI6dHJ1ZSwiV2lkdGgiOjAuMCwiSGVpZ2h0IjowLjAsIkJvcmRlclN0eWxlIjp7IiRpZCI6IjQwNyIsIkxpbmVDb2xvciI6eyIkaWQiOiI0MDgiLCIkdHlwZSI6Ik5MUkUuQ29tbW9uLkRvbS5Tb2xpZENvbG9yQnJ1c2gsIE5MUkUuQ29tbW9uIiwiQ29sb3IiOnsiJGlkIjoiNDA5IiwiQSI6MjU1LCJSIjoyNTUsIkciOjAsIkIiOjB9fSwiTGluZVdlaWdodCI6MC4wLCJMaW5lVHlwZSI6MCwiUGFyZW50U3R5bGUiOm51bGx9LCJQYXJlbnRTdHlsZSI6bnVsbH0sIk1hcmdpbiI6eyIkaWQiOiI0MTAiLCJUb3AiOjAuMCwiTGVmdCI6MC4wLCJSaWdodCI6MC4wLCJCb3R0b20iOjAuMH0sIlBhZGRpbmciOnsiJGlkIjoiNDExIiwiVG9wIjowLjAsIkxlZnQiOjAuMCwiUmlnaHQiOjAuMCwiQm90dG9tIjowLjB9LCJCYWNrZ3JvdW5kIjpudWxsLCJJc1Zpc2libGUiOnRydWUsIldpZHRoIjowLjAsIkhlaWdodCI6MC4wLCJCb3JkZXJTdHlsZSI6bnVsbCwiUGFyZW50U3R5bGUiOm51bGx9LCJCYWNrZ3JvdW5kU3R5bGUiOnsiJGlkIjoiNDEyIiwiTWFyZ2luIjp7IiRpZCI6IjQxMyIsIlRvcCI6MC4wLCJMZWZ0IjowLjAsIlJpZ2h0IjowLjAsIkJvdHRvbSI6MC4wfSwiUGFkZGluZyI6eyIkaWQiOiI0MTQiLCJUb3AiOjAuMCwiTGVmdCI6MC4wLCJSaWdodCI6MC4wLCJCb3R0b20iOjAuMH0sIkJhY2tncm91bmQiOnsiJGlkIjoiNDE1IiwiQ29sb3IiOnsiJGlkIjoiNDE2IiwiQSI6NTEsIlIiOjE2NSwiRyI6MTY1LCJCIjoxNjV9fSwiSXNWaXNpYmxlIjp0cnVlLCJXaWR0aCI6MC4wLCJIZWlnaHQiOjAuMCwiQm9yZGVyU3R5bGUiOnsiJGlkIjoiNDE3IiwiTGluZUNvbG9yIjp7IiRpZCI6IjQxOCIsIiR0eXBlIjoiTkxSRS5Db21tb24uRG9tLlNvbGlkQ29sb3JCcnVzaCwgTkxSRS5Db21tb24iLCJDb2xvciI6eyIkaWQiOiI0MTkiLCJBIjoyNTUsIlIiOjI1NSwiRyI6MCwiQiI6MH19LCJMaW5lV2VpZ2h0IjowLjAsIkxpbmVUeXBlIjowLCJQYXJlbnRTdHlsZSI6bnVsbH0sIlBhcmVudFN0eWxlIjpudWxsfSwiSXNBYm92ZVRpbWViYW5kIjpmYWxzZSwiU3BhY2luZyI6NSwiTWFyZ2luIjp7IiRpZCI6IjQyMCIsIlRvcCI6MC4wLCJMZWZ0IjowLjAsIlJpZ2h0IjowLjAsIkJvdHRvbSI6MC4wfSwiUGFkZGluZyI6eyIkaWQiOiI0MjEiLCJUb3AiOjAuMCwiTGVmdCI6MC4wLCJSaWdodCI6MC4wLCJCb3R0b20iOjAuMH0sIklzVmlzaWJsZSI6dHJ1ZSwiV2lkdGgiOjAuMCwiSGVpZ2h0IjowLjAsIkJvcmRlclN0eWxlIjp7IiRpZCI6IjQyMiIsIkxpbmVDb2xvciI6bnVsbCwiTGluZVdlaWdodCI6MC4wLCJMaW5lVHlwZSI6MCwiUGFyZW50U3R5bGUiOm51bGx9LCJQYXJlbnRTdHlsZSI6bnVsbH19XSwiQ3VsdHVyZUluZm9OYW1lIjoiZW4tVVMiLCJTdHlsZU5hbWUiOiJHYW50dCIsIlZlcnNpb24iOnsiJGlkIjoiNDIzIiwiVmVyc2lvbiI6IjMuOS4wIiwiT3JpZ2luYWxBc3NlbWJseVZlcnNpb24iOiIzLjE2LjA1LjAwIiwiRWRpdGlvbiI6IlBsdXMiLCJMYXN0U2F2ZWRFZGl0aW9uIjozLCJJc1BsdXNFZGl0aW9uIjp0cnVlLCJJc1Byb0VkaXRpb24iOmZhbHNlfSwiRWZmZWN0IjowLCJTdHlsZSI6eyIkaWQiOiI0MjQiLCJEZWZhdWx0RGVwZW5kZW5jeVN0eWxlIjp7IiRpZCI6IjQyNSIsIkxpbmVTdHlsZSI6eyIkaWQiOiI0MjYiLCJMaW5lQ29sb3IiOnsiJGlkIjoiNDI3IiwiJHR5cGUiOiJOTFJFLkNvbW1vbi5Eb20uU29saWRDb2xvckJydXNoLCBOTFJFLkNvbW1vbiIsIkNvbG9yIjp7IiRpZCI6IjQyOCIsIkEiOjI1NSwiUiI6MCwiRyI6MCwiQiI6MH19LCJMaW5lV2VpZ2h0IjoxLjAsIkxpbmVUeXBlIjowLCJQYXJlbnRTdHlsZSI6bnVsbH0sIkVuZEFycm93aGVhZExpbmVTdHlsZSI6eyIkaWQiOiI0MjkiLCJLaW5kIjoxLCJXaWR0aCI6MSwiTGVuZ3RoIjowLCJQYXJlbnRTdHlsZSI6bnVsbH0sIkJyaW5nVG9Gcm9udCI6dHJ1ZSwiRWxib3dSYWRpdXMiOjAuMCwiTWFyZ2luIjp7IiRpZCI6IjQzMCIsIlRvcCI6MC4wLCJMZWZ0IjowLjAsIlJpZ2h0IjowLjAsIkJvdHRvbSI6MC4wfSwiUGFkZGluZyI6eyIkaWQiOiI0MzEiLCJUb3AiOjAuMCwiTGVmdCI6MC4wLCJSaWdodCI6MC4wLCJCb3R0b20iOjAuMH0sIkJhY2tncm91bmQiOm51bGwsIklzVmlzaWJsZSI6dHJ1ZSwiV2lkdGgiOjAuMCwiSGVpZ2h0IjowLjAsIkJvcmRlclN0eWxlIjpudWxsLCJQYXJlbnRTdHlsZSI6bnVsbH0sIkNyaXRpY2FsUGF0aFN0eWxlIjp7IiRpZCI6IjQzMiIsIkNyaXRpY2FsUGF0aFN0eWxlT3B0aW9ucyI6MTUsIkxpbmVTdHlsZSI6eyIkaWQiOiI0MzMiLCJMaW5lQ29sb3IiOnsiJGlkIjoiNDM0IiwiJHR5cGUiOiJOTFJFLkNvbW1vbi5Eb20uU29saWRDb2xvckJydXNoLCBOTFJFLkNvbW1vbiIsIkNvbG9yIjp7IiRpZCI6IjQzNSIsIkEiOjI1NSwiUiI6MjIyLCJHIjo1MCwiQiI6NTB9fSwiTGluZVdlaWdodCI6MS4wLCJMaW5lVHlwZSI6MCwiUGFyZW50U3R5bGUiOm51bGx9LCJUaXRsZUZvcmVncm91bmQiOnsiJGlkIjoiNDM2IiwiQ29sb3IiOnsiJGlkIjoiNDM3IiwiQSI6MjU1LCJSIjoxNzYsIkciOjE5LCJCIjoyNX19LCJTaGFwZXNCYWNrZ3JvdW5kIjp7IiRpZCI6IjQzOCIsIkNvbG9yIjp7IiRpZCI6IjQzOSIsIkEiOjI1NSwiUiI6MjUzLCJHIjoyMDMsIkIiOjIwOH19LCJTaGFwZXNCb3JkZXJTdHlsZSI6eyIkaWQiOiI0NDAiLCJMaW5lQ29sb3IiOnsiJGlkIjoiNDQxIiwiJHR5cGUiOiJOTFJFLkNvbW1vbi5Eb20uU29saWRDb2xvckJydXNoLCBOTFJFLkNvbW1vbiIsIkNvbG9yIjp7IiRpZCI6IjQ0MiIsIkEiOjI1NSwiUiI6MjIyLCJHIjo1MCwiQiI6NTB9fSwiTGluZVdlaWdodCI6MS41LCJMaW5lVHlwZSI6MCwiUGFyZW50U3R5bGUiOm51bGx9LCJNYXJnaW4iOnsiJGlkIjoiNDQzIiwiVG9wIjowLjAsIkxlZnQiOjAuMCwiUmlnaHQiOjAuMCwiQm90dG9tIjowLjB9LCJQYWRkaW5nIjp7IiRpZCI6IjQ0NCIsIlRvcCI6MC4wLCJMZWZ0IjowLjAsIlJpZ2h0IjowLjAsIkJvdHRvbSI6MC4wfSwiQmFja2dyb3VuZCI6bnVsbCwiSXNWaXNpYmxlIjpmYWxzZSwiV2lkdGgiOjAuMCwiSGVpZ2h0IjowLjAsIkJvcmRlclN0eWxlIjpudWxsLCJQYXJlbnRTdHlsZSI6bnVsbH0sIlBhbmVsc1NwYWNpbmdEZWZpbml0aW9uIjp7IiRpZCI6IjQ0NSIsIlNwYWNpbmdBYm92ZVRpbWViYW5kIjoxNiwiU3BhY2luZ0JlbG93VGltZWJhbmQiOjE2LCJTcGFjaW5nQWJvdmVCZXR3ZWVuU3dpbWxhbmVzQW5kVGFza3MiOjE2LCJTcGFjaW5nQmVsb3dCZXR3ZWVuU3dpbWxhbmVzQW5kVGFza3MiOjE2fSwiVGltZWJhbmRTdHlsZSI6eyIkaWQiOiI0NDYiLCJTY2FsZU1hcmtpbmciOjEsIlNoYXBlIjoxMCwiU2hhcGVTdHlsZSI6eyIkaWQiOiI0NDciLCJNYXJnaW4iOnsiJGlkIjoiNDQ4IiwiVG9wIjowLjAsIkxlZnQiOjEwLjAsIlJpZ2h0IjoxMC4wLCJCb3R0b20iOjAuMH0sIlBhZGRpbmciOnsiJGlkIjoiNDQ5IiwiVG9wIjozLjAsIkxlZnQiOjAuMCwiUmlnaHQiOjAuMCwiQm90dG9tIjozLjB9LCJCYWNrZ3JvdW5kIjp7IiRpZCI6IjQ1MCIsIkNvbG9yIjp7IiRpZCI6IjQ1MSIsIkEiOjI1NSwiUiI6MTc4LCJHIjo3LCJCIjoxNn19LCJJc1Zpc2libGUiOnRydWUsIldpZHRoIjo4NTguMCwiSGVpZ2h0IjoyMC4wLCJCb3JkZXJTdHlsZSI6eyIkaWQiOiI0NTIiLCJMaW5lQ29sb3IiOnsiJGlkIjoiNDUzIiwiJHR5cGUiOiJOTFJFLkNvbW1vbi5Eb20uU29saWRDb2xvckJydXNoLCBOTFJFLkNvbW1vbiIsIkNvbG9yIjp7IiRpZCI6IjQ1NCIsIkEiOjI1NSwiUiI6MjU1LCJHIjowLCJCIjowfX0sIkxpbmVXZWlnaHQiOjAuMCwiTGluZVR5cGUiOjAsIlBhcmVudFN0eWxlIjpudWxsfSwiUGFyZW50U3R5bGUiOm51bGx9LCJNaWRkbGVUaWVyU2hhcGVTdHlsZSI6eyIkaWQiOiI0NTUiLCJNYXJnaW4iOnsiJHJlZiI6IjQ0OCJ9LCJQYWRkaW5nIjp7IiRyZWYiOiI0NDkifSwiQmFja2dyb3VuZCI6eyIkaWQiOiI0NTYiLCJDb2xvciI6eyIkaWQiOiI0NTciLCJBIjoyNTUsIlIiOjE3OCwiRyI6MTQsIkIiOjE4fX0sIklzVmlzaWJsZSI6dHJ1ZSwiV2lkdGgiOjg1OC4wLCJIZWlnaHQiOjIwLjAsIkJvcmRlclN0eWxlIjpudWxsLCJQYXJlbnRTdHlsZSI6bnVsbH0sIkJvdHRvbVRpZXJTaGFwZVN0eWxlIjp7IiRpZCI6IjQ1OCIsIk1hcmdpbiI6eyIkcmVmIjoiNDQ4In0sIlBhZGRpbmciOnsiJHJlZiI6IjQ0OSJ9LCJCYWNrZ3JvdW5kIjp7IiRyZWYiOiI0NTYifSwiSXNWaXNpYmxlIjp0cnVlLCJXaWR0aCI6ODU4LjAsIkhlaWdodCI6MjAuMCwiQm9yZGVyU3R5bGUiOm51bGwsIlBhcmVudFN0eWxlIjpudWxsfSwiUmlnaHRFbmRDYXBzU3R5bGUiOnsiJGlkIjoiNDU5IiwiRm9udFNldHRpbmdzIjp7IiRpZCI6IjQ2MCIsIkZvbnRTaXplIjoxNCwiRm9udE5hbWUiOiJDYWxpYnJpIiwiSXNCb2xkIjp0cnVlLCJJc0l0YWxpYyI6ZmFsc2UsIklzVW5kZXJsaW5lZCI6ZmFsc2UsIlBhcmVudFN0eWxlIjpudWxsfSwiQXV0b1NpemUiOjAsIkZvcmVncm91bmQiOnsiJGlkIjoiNDYxIiwiQ29sb3IiOnsiJGlkIjoiNDYy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NDYzIiwiVG9wIjowLjAsIkxlZnQiOjAuMCwiUmlnaHQiOjIwLjAsIkJvdHRvbSI6MC4wfSwiUGFkZGluZyI6eyIkaWQiOiI0NjQiLCJUb3AiOjAuMCwiTGVmdCI6MC4wLCJSaWdodCI6MC4wLCJCb3R0b20iOjAuMH0sIkJhY2tncm91bmQiOnsiJGlkIjoiNDY1IiwiQ29sb3IiOnsiJGlkIjoiNDY2IiwiQSI6MCwiUiI6MCwiRyI6MCwiQiI6MH19LCJJc1Zpc2libGUiOmZhbHNlLCJXaWR0aCI6MC4wLCJIZWlnaHQiOjAuMCwiQm9yZGVyU3R5bGUiOm51bGwsIlBhcmVudFN0eWxlIjpudWxsfSwiTGVmdEVuZENhcHNTdHlsZSI6eyIkaWQiOiI0NjciLCJGb250U2V0dGluZ3MiOnsiJGlkIjoiNDY4IiwiRm9udFNpemUiOjE0LCJGb250TmFtZSI6IkNhbGlicmkiLCJJc0JvbGQiOnRydWUsIklzSXRhbGljIjpmYWxzZSwiSXNVbmRlcmxpbmVkIjpmYWxzZSwiUGFyZW50U3R5bGUiOm51bGx9LCJBdXRvU2l6ZSI6MCwiRm9yZWdyb3VuZCI6eyIkaWQiOiI0NjkiLCJDb2xvciI6eyIkaWQiOiI0NzA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0NzEiLCJUb3AiOjAuMCwiTGVmdCI6NTIuNjEzMzMzMzMzMzMzMzMsIlJpZ2h0IjowLjAsIkJvdHRvbSI6MC4wfSwiUGFkZGluZyI6eyIkaWQiOiI0NzIiLCJUb3AiOjAuMCwiTGVmdCI6MC4wLCJSaWdodCI6MC4wLCJCb3R0b20iOjAuMH0sIkJhY2tncm91bmQiOnsiJGlkIjoiNDczIiwiQ29sb3IiOnsiJHJlZiI6IjQ2NiJ9fSwiSXNWaXNpYmxlIjpmYWxzZSwiV2lkdGgiOjAuMCwiSGVpZ2h0IjowLjAsIkJvcmRlclN0eWxlIjpudWxsLCJQYXJlbnRTdHlsZSI6bnVsbH0sIlRvZGF5VGV4dFN0eWxlIjp7IiRpZCI6IjQ3NCIsIkZvbnRTZXR0aW5ncyI6eyIkaWQiOiI0NzUiLCJGb250U2l6ZSI6MTIsIkZvbnROYW1lIjoiQ2FsaWJyaSIsIklzQm9sZCI6ZmFsc2UsIklzSXRhbGljIjpmYWxzZSwiSXNVbmRlcmxpbmVkIjpmYWxzZSwiUGFyZW50U3R5bGUiOm51bGx9LCJBdXRvU2l6ZSI6MCwiRm9yZWdyb3VuZCI6eyIkaWQiOiI0NzYiLCJDb2xvciI6eyIkaWQiOiI0Nz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Dc4IiwiVG9wIjowLjAsIkxlZnQiOjAuMCwiUmlnaHQiOjAuMCwiQm90dG9tIjowLjB9LCJQYWRkaW5nIjp7IiRpZCI6IjQ3OSIsIlRvcCI6MC4wLCJMZWZ0IjowLjAsIlJpZ2h0IjowLjAsIkJvdHRvbSI6MC4wfSwiQmFja2dyb3VuZCI6eyIkaWQiOiI0ODAiLCJDb2xvciI6eyIkcmVmIjoiNDY2In19LCJJc1Zpc2libGUiOnRydWUsIldpZHRoIjowLjAsIkhlaWdodCI6MC4wLCJCb3JkZXJTdHlsZSI6bnVsbCwiUGFyZW50U3R5bGUiOm51bGx9LCJUb2RheU1hcmtlclN0eWxlIjp7IiRpZCI6IjQ4MSIsIk1hcmdpbiI6eyIkaWQiOiI0ODIiLCJUb3AiOjAuMCwiTGVmdCI6MC4wLCJSaWdodCI6MC4wLCJCb3R0b20iOjAuMH0sIlBhZGRpbmciOnsiJGlkIjoiNDgzIiwiVG9wIjowLjAsIkxlZnQiOjAuMCwiUmlnaHQiOjAuMCwiQm90dG9tIjowLjB9LCJCYWNrZ3JvdW5kIjp7IiRpZCI6IjQ4NCIsIkNvbG9yIjp7IiRpZCI6IjQ4NSIsIkEiOjI1NSwiUiI6MjU1LCJHIjowLCJCIjowfX0sIklzVmlzaWJsZSI6dHJ1ZSwiV2lkdGgiOjAuMCwiSGVpZ2h0IjowLjAsIkJvcmRlclN0eWxlIjpudWxsLCJQYXJlbnRTdHlsZSI6bnVsbH0sIlNjYWxlU3R5bGUiOnsiJGlkIjoiNDg2IiwiU2hhcGUiOjMsIlNob3dTZWdtZW50U2VwYXJhdG9ycyI6ZmFsc2UsIlNlZ21lbnRTZXBhcmF0b3JPcGFjaXR5IjozMCwiSGFzQmVlblZpc2libGVCZWZvcmUiOnRydWUsIkZvbnRTZXR0aW5ncyI6eyIkaWQiOiI0ODciLCJGb250U2l6ZSI6MTIsIkZvbnROYW1lIjoiQ2FsaWJyaSIsIklzQm9sZCI6dHJ1ZSwiSXNJdGFsaWMiOmZhbHNlLCJJc1VuZGVybGluZWQiOmZhbHNlLCJQYXJlbnRTdHlsZSI6bnVsbH0sIkF1dG9TaXplIjowLCJGb3JlZ3JvdW5kIjp7IiRpZCI6IjQ4OCIsIkNvbG9yIjp7IiRpZCI6IjQ4O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OTAiLCJUb3AiOjAuMCwiTGVmdCI6NS4wLCJSaWdodCI6MC4wLCJCb3R0b20iOjAuMH0sIlBhZGRpbmciOnsiJGlkIjoiNDkxIiwiVG9wIjowLjAsIkxlZnQiOjAuMCwiUmlnaHQiOjAuMCwiQm90dG9tIjowLjB9LCJCYWNrZ3JvdW5kIjp7IiRpZCI6IjQ5MiIsIkNvbG9yIjp7IiRyZWYiOiI0NjYifX0sIklzVmlzaWJsZSI6dHJ1ZSwiV2lkdGgiOjAuMCwiSGVpZ2h0IjowLjAsIkJvcmRlclN0eWxlIjpudWxsLCJQYXJlbnRTdHlsZSI6bnVsbH0sIlNpbmdsZVNjYWxlU2hhcGVTdHlsZSI6eyIkaWQiOiI0OTMiLCJTaGFwZSI6MywiSGVpZ2h0IjoyMC4wfSwiTWlkZGxlVGllclNjYWxlU3R5bGUiOnsiJGlkIjoiNDk0IiwiU2hhcGUiOjMsIlNob3dTZWdtZW50U2VwYXJhdG9ycyI6ZmFsc2UsIlNlZ21lbnRTZXBhcmF0b3JPcGFjaXR5IjozMCwiSGFzQmVlblZpc2libGVCZWZvcmUiOmZhbHNlLCJGb250U2V0dGluZ3MiOnsiJGlkIjoiNDk1IiwiRm9udFNpemUiOjEyLCJGb250TmFtZSI6IkNhbGlicmkiLCJJc0JvbGQiOnRydWUsIklzSXRhbGljIjpmYWxzZSwiSXNVbmRlcmxpbmVkIjpmYWxzZSwiUGFyZW50U3R5bGUiOm51bGx9LCJBdXRvU2l6ZSI6MCwiRm9yZWdyb3VuZCI6eyIkcmVmIjoiNDg4In0sIk1heFdpZHRoIjoyMDAuMCwiTWF4SGVpZ2h0IjoiSW5maW5pdHkiLCJTbWFydEZvcmVncm91bmRJc0FjdGl2ZSI6ZmFsc2UsIkhvcml6b250YWxBbGlnbm1lbnQiOjAsIlZlcnRpY2FsQWxpZ25tZW50IjoxLCJTbWFydEZvcmVncm91bmQiOm51bGwsIkJhY2tncm91bmRGaWxsVHlwZSI6MCwiTWFyZ2luIjp7IiRyZWYiOiI0OTAifSwiUGFkZGluZyI6eyIkcmVmIjoiNDkxIn0sIkJhY2tncm91bmQiOnsiJHJlZiI6IjQ5MiJ9LCJJc1Zpc2libGUiOmZhbHNlLCJXaWR0aCI6MC4wLCJIZWlnaHQiOjAuMCwiQm9yZGVyU3R5bGUiOm51bGwsIlBhcmVudFN0eWxlIjpudWxsfSwiQm90dG9tVGllclNjYWxlU3R5bGUiOnsiJGlkIjoiNDk2IiwiU2hhcGUiOjMsIlNob3dTZWdtZW50U2VwYXJhdG9ycyI6ZmFsc2UsIlNlZ21lbnRTZXBhcmF0b3JPcGFjaXR5IjozMCwiSGFzQmVlblZpc2libGVCZWZvcmUiOmZhbHNlLCJGb250U2V0dGluZ3MiOnsiJGlkIjoiNDk3IiwiRm9udFNpemUiOjEyLCJGb250TmFtZSI6IkNhbGlicmkiLCJJc0JvbGQiOnRydWUsIklzSXRhbGljIjpmYWxzZSwiSXNVbmRlcmxpbmVkIjpmYWxzZSwiUGFyZW50U3R5bGUiOm51bGx9LCJBdXRvU2l6ZSI6MCwiRm9yZWdyb3VuZCI6eyIkcmVmIjoiNDg4In0sIk1heFdpZHRoIjoyMDAuMCwiTWF4SGVpZ2h0IjoiSW5maW5pdHkiLCJTbWFydEZvcmVncm91bmRJc0FjdGl2ZSI6ZmFsc2UsIkhvcml6b250YWxBbGlnbm1lbnQiOjAsIlZlcnRpY2FsQWxpZ25tZW50IjoxLCJTbWFydEZvcmVncm91bmQiOm51bGwsIkJhY2tncm91bmRGaWxsVHlwZSI6MCwiTWFyZ2luIjp7IiRyZWYiOiI0OTAifSwiUGFkZGluZyI6eyIkcmVmIjoiNDkxIn0sIkJhY2tncm91bmQiOnsiJHJlZiI6IjQ5MiJ9LCJJc1Zpc2libGUiOmZhbHNlLCJXaWR0aCI6MC4wLCJIZWlnaHQiOjAuMCwiQm9yZGVyU3R5bGUiOm51bGwsIlBhcmVudFN0eWxlIjpudWxsfSwiRWxhcHNlZFRpbWVCYWNrZ3JvdW5kIjp7IiRpZCI6IjQ5OCIsIkNvbG9yIjp7IiRpZCI6IjQ5OSIsIkEiOjE5MSwiUiI6MjU1LCJHIjowLCJCIjowfX0sIkFwcGVuZFllYXJPblllYXJDaGFuZ2UiOmZhbHNlLCJFbGFwc2VkVGltZUZvcm1hdCI6MCwiVG9kYXlNYXJrZXJQb3NpdGlvbiI6MCwiUXVpY2tQb3NpdGlvbiI6MywiQWJzb2x1dGVQb3NpdGlvbiI6MzIwLjgxODg3OCwiTWFyZ2luIjp7IiRpZCI6IjUwMCIsIlRvcCI6MC4wLCJMZWZ0IjoxMC4wLCJSaWdodCI6MTAuMCwiQm90dG9tIjowLjB9LCJQYWRkaW5nIjp7IiRpZCI6IjUwMSIsIlRvcCI6MC4wLCJMZWZ0IjowLjAsIlJpZ2h0IjowLjAsIkJvdHRvbSI6MC4wfSwiQmFja2dyb3VuZCI6eyIkaWQiOiI1MDIiLCJDb2xvciI6eyIkaWQiOiI1MDMiLCJBIjoyNTUsIlIiOjQ3LCJHIjo1NCwiQiI6MTUzfX0sIklzVmlzaWJsZSI6dHJ1ZSwiV2lkdGgiOjAuMCwiSGVpZ2h0IjowLjAsIkJvcmRlclN0eWxlIjpudWxsLCJQYXJlbnRTdHlsZSI6bnVsbH0sIkRlZmF1bHRNaWxlc3RvbmVTdHlsZSI6eyIkaWQiOiI1MDQiLCJTaGFwZSI6MTMsIkNvbm5lY3Rvck1hcmdpbiI6eyIkaWQiOiI1MDUiLCJUb3AiOjAuMCwiTGVmdCI6Mi4wLCJSaWdodCI6Mi4wLCJCb3R0b20iOjAuMH0sIkNvbm5lY3RvclN0eWxlIjp7IiRpZCI6IjUwNiIsIkxpbmVDb2xvciI6eyIkaWQiOiI1MDciLCIkdHlwZSI6Ik5MUkUuQ29tbW9uLkRvbS5Tb2xpZENvbG9yQnJ1c2gsIE5MUkUuQ29tbW9uIiwiQ29sb3IiOnsiJGlkIjoiNTA4IiwiQSI6MjU1LCJSIjoyMjksIkciOjksIkIiOjIwfX0sIkxpbmVXZWlnaHQiOjEuMCwiTGluZVR5cGUiOjAsIlBhcmVudFN0eWxlIjpudWxsfSwiSXNCZWxvd1RpbWViYW5kIjpmYWxzZSwiUG9zaXRpb25PblRhc2siOjAsIkhpZGVEYXRlIjpmYWxzZSwiU2hhcGVTaXplIjowLCJTcGFjaW5nIjoyLjAsIlBhZGRpbmciOnsiJGlkIjoiNTA5IiwiVG9wIjo3LjAsIkxlZnQiOjMuMCwiUmlnaHQiOjAuMCwiQm90dG9tIjoyLjB9LCJTaGFwZVN0eWxlIjp7IiRpZCI6IjUxMCIsIk1hcmdpbiI6eyIkcmVmIjoiOCJ9LCJQYWRkaW5nIjp7IiRyZWYiOiI5In0sIkJhY2tncm91bmQiOnsiJGlkIjoiNTExIiwiQ29sb3IiOnsiJGlkIjoiNTEyIiwiQSI6MjU1LCJSIjowLCJHIjoxMTQsIkIiOjE4OH19LCJJc1Zpc2libGUiOnRydWUsIldpZHRoIjoxMi4wLCJIZWlnaHQiOjE0LjAsIkJvcmRlclN0eWxlIjp7IiRpZCI6IjUxMyIsIkxpbmVDb2xvciI6eyIkaWQiOiI1MTQiLCIkdHlwZSI6Ik5MUkUuQ29tbW9uLkRvbS5Tb2xpZENvbG9yQnJ1c2gsIE5MUkUuQ29tbW9uIiwiQ29sb3IiOnsiJGlkIjoiNTE1IiwiQSI6MjU1LCJSIjoyNTUsIkciOjAsIkIiOjB9fSwiTGluZVdlaWdodCI6MC4wLCJMaW5lVHlwZSI6MCwiUGFyZW50U3R5bGUiOm51bGx9LCJQYXJlbnRTdHlsZSI6bnVsbH0sIlRpdGxlU3R5bGUiOnsiJGlkIjoiNTE2IiwiRm9udFNldHRpbmdzIjp7IiRpZCI6IjUxNyIsIkZvbnRTaXplIjoxMiwiRm9udE5hbWUiOiJDYWxpYnJpIiwiSXNCb2xkIjp0cnVlLCJJc0l0YWxpYyI6ZmFsc2UsIklzVW5kZXJsaW5lZCI6ZmFsc2UsIlBhcmVudFN0eWxlIjpudWxsfSwiQXV0b1NpemUiOjAsIkZvcmVncm91bmQiOnsiJGlkIjoiNTE4IiwiQ29sb3IiOnsiJGlkIjoiNTE5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UyMCIsIkNvbG9yIjp7IiRyZWYiOiI0NjYifX0sIklzVmlzaWJsZSI6dHJ1ZSwiV2lkdGgiOjAuMCwiSGVpZ2h0IjowLjAsIkJvcmRlclN0eWxlIjpudWxsLCJQYXJlbnRTdHlsZSI6bnVsbH0sIkRh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yMDUsIkciOjIwNSwiQiI6MjA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UyNSIsIkNvbG9yIjp7IiRyZWYiOiI0NjYifX0sIklzVmlzaWJsZSI6dHJ1ZSwiV2lkdGgiOjAuMCwiSGVpZ2h0IjowLjAsIkJvcmRlclN0eWxlIjpudWxsLCJQYXJlbnRTdHlsZSI6bnVsbH0sIkRhdGVGb3JtYXQiOnsiJGlkIjoiNTI2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TI3IiwiRGF0ZVBhcnRJc1Zpc2libGUiOmZhbHNlLCJUaW1lUGFydElzVmlzaWJsZSI6ZmFsc2V9fSwiV2Vla051bWJlcmluZyI6eyIkaWQiOiI1MjgiLCJGb3JtYXQiOjAsIklzVmlzaWJsZSI6ZmFsc2UsIkxhc3RLbm93blZpc2liaWxpdHlTdGF0ZSI6ZmFsc2V9LCJJc1Zpc2libGUiOnRydWUsIlBhcmVudFN0eWxlIjpudWxsfSwiRGVmYXVsdFRhc2tTdHlsZSI6eyIkaWQiOiI1MjkiLCJTaGFwZSI6MSwiU2hhcGVUaGlja25lc3MiOjAsIkR1cmF0aW9uRm9ybWF0IjowLCJJbmNsdWRlTm9uV29ya2luZ0RheXNJbkR1cmF0aW9uIjpmYWxzZSwiUGVyY2VudGFnZUNvbXBsZXRl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zNCIsIlRvcCI6MC4wLCJMZWZ0IjowLjAsIlJpZ2h0IjowLjAsIkJvdHRvbSI6MC4wfSwiUGFkZGluZyI6eyIkaWQiOiI1MzUiLCJUb3AiOjAuMCwiTGVmdCI6MC4wLCJSaWdodCI6MC4wLCJCb3R0b20iOjAuMH0sIkJhY2tncm91bmQiOnsiJGlkIjoiNTM2IiwiQ29sb3IiOnsiJHJlZiI6IjQ2NiJ9fSwiSXNWaXNpYmxlIjp0cnVlLCJXaWR0aCI6MC4wLCJIZWlnaHQiOjAuMCwiQm9yZGVyU3R5bGUiOm51bGwsIlBhcmVudFN0eWxlIjpudWxsfSwiRHVyYXRpb25TdHlsZSI6eyIkaWQiOiI1MzciLCJGb250U2V0dGluZ3MiOnsiJGlkIjoiNTM4IiwiRm9udFNpemUiOjEwLCJGb250TmFtZSI6IkNhbGlicmkiLCJJc0JvbGQiOmZhbHNlLCJJc0l0YWxpYyI6ZmFsc2UsIklzVW5kZXJsaW5lZCI6ZmFsc2UsIlBhcmVudFN0eWxlIjpudWxsfSwiQXV0b1NpemUiOjAsIkZvcmVncm91bmQiOnsiJGlkIjoiNTM5IiwiQ29sb3IiOnsiJGlkIjoiNTQ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QxIiwiVG9wIjowLjAsIkxlZnQiOjAuMCwiUmlnaHQiOjAuMCwiQm90dG9tIjowLjB9LCJQYWRkaW5nIjp7IiRpZCI6IjU0MiIsIlRvcCI6MC4wLCJMZWZ0IjowLjAsIlJpZ2h0IjowLjAsIkJvdHRvbSI6MC4wfSwiQmFja2dyb3VuZCI6eyIkaWQiOiI1NDMiLCJDb2xvciI6eyIkcmVmIjoiNDY2In19LCJJc1Zpc2libGUiOnRydWUsIldpZHRoIjowLjAsIkhlaWdodCI6MC4wLCJCb3JkZXJTdHlsZSI6bnVsbCwiUGFyZW50U3R5bGUiOm51bGx9LCJIb3Jpem9udGFsQ29ubmVjdG9yU3R5bGUiOnsiJGlkIjoiNTQ0IiwiTGluZUNvbG9yIjp7IiRpZCI6IjU0NSIsIiR0eXBlIjoiTkxSRS5Db21tb24uRG9tLlNvbGlkQ29sb3JCcnVzaCwgTkxSRS5Db21tb24iLCJDb2xvciI6eyIkaWQiOiI1NDYiLCJBIjoyNTUsIlIiOjIwNCwiRyI6MjA0LCJCIjoyMDR9fSwiTGluZVdlaWdodCI6MS4wLCJMaW5lVHlwZSI6MCwiUGFyZW50U3R5bGUiOm51bGx9LCJWZXJ0aWNhbENvbm5lY3RvclN0eWxlIjp7IiRpZCI6IjU0NyIsIkxpbmVDb2xvciI6eyIkaWQiOiI1NDgiLCIkdHlwZSI6Ik5MUkUuQ29tbW9uLkRvbS5Tb2xpZENvbG9yQnJ1c2gsIE5MUkUuQ29tbW9uIiwiQ29sb3IiOnsiJGlkIjoiNTQ5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NTUwIiwiTWFyZ2luIjp7IiRpZCI6IjU1MSIsIlRvcCI6MC4wLCJMZWZ0Ijo0LjAsIlJpZ2h0Ijo0LjAsIkJvdHRvbSI6MC4wfSwiUGFkZGluZyI6eyIkaWQiOiI1NTIiLCJUb3AiOjAuMCwiTGVmdCI6MC4wLCJSaWdodCI6MC4wLCJCb3R0b20iOjAuMH0sIkJhY2tncm91bmQiOnsiJGlkIjoiNTUzIiwiQ29sb3IiOnsiJGlkIjoiNTU0IiwiQSI6MjU1LCJSIjowLCJHIjoxMTQsIkIiOjE4OH19LCJJc1Zpc2libGUiOnRydWUsIldpZHRoIjowLjAsIkhlaWdodCI6MTAuMCwiQm9yZGVyU3R5bGUiOnsiJGlkIjoiNTU1IiwiTGluZUNvbG9yIjp7IiRpZCI6IjU1NiIsIiR0eXBlIjoiTkxSRS5Db21tb24uRG9tLlNvbGlkQ29sb3JCcnVzaCwgTkxSRS5Db21tb24iLCJDb2xvciI6eyIkaWQiOiI1NTciLCJBIjoyNTUsIlIiOjI1NSwiRyI6MCwiQiI6MH19LCJMaW5lV2VpZ2h0IjowLjAsIkxpbmVUeXBlIjowLCJQYXJlbnRTdHlsZSI6bnVsbH0sIlBhcmVudFN0eWxlIjpudWxsfSwiVGl0bGVTdHlsZSI6eyIkaWQiOiI1NTgiLCJGb250U2V0dGluZ3MiOnsiJGlkIjoiNTU5IiwiRm9udFNpemUiOjExLCJGb250TmFtZSI6IkNhbGlicmkiLCJJc0JvbGQiOnRydWUsIklzSXRhbGljIjpmYWxzZSwiSXNVbmRlcmxpbmVkIjpmYWxzZSwiUGFyZW50U3R5bGUiOm51bGx9LCJBdXRvU2l6ZSI6MCwiRm9yZWdyb3VuZCI6eyIkaWQiOiI1NjAiLCJDb2xvciI6eyIkaWQiOiI1NjE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cmVmIjoiNDY2In19LCJJc1Zpc2libGUiOnRydWUsIldpZHRoIjowLjAsIkhlaWdodCI6MC4wLCJCb3JkZXJTdHlsZSI6bnVsbCwiUGFyZW50U3R5bGUiOm51bGx9LCJEYXRlU3R5bGUiOnsiJGlkIjoiNTY1IiwiRm9udFNldHRpbmdzIjp7IiRpZCI6IjU2NiIsIkZvbnRTaXplIjoxMCwiRm9udE5hbWUiOiJDYWxpYnJpIiwiSXNCb2xkIjpmYWxzZSwiSXNJdGFsaWMiOmZhbHNlLCJJc1VuZGVybGluZWQiOmZhbHNlLCJQYXJlbnRTdHlsZSI6bnVsbH0sIkF1dG9TaXplIjowLCJGb3JlZ3JvdW5kIjp7IiRpZCI6IjU2NyIsIkNvbG9yIjp7IiRpZCI6IjU2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Y5IiwiVG9wIjowLjAsIkxlZnQiOjAuMCwiUmlnaHQiOjAuMCwiQm90dG9tIjowLjB9LCJQYWRkaW5nIjp7IiRpZCI6IjU3MCIsIlRvcCI6MC4wLCJMZWZ0IjowLjAsIlJpZ2h0IjowLjAsIkJvdHRvbSI6MC4wfSwiQmFja2dyb3VuZCI6eyIkaWQiOiI1NzEiLCJDb2xvciI6eyIkcmVmIjoiNDY2In19LCJJc1Zpc2libGUiOnRydWUsIldpZHRoIjowLjAsIkhlaWdodCI6MC4wLCJCb3JkZXJTdHlsZSI6bnVsbCwiUGFyZW50U3R5bGUiOm51bGx9LCJEYXRlRm9ybWF0Ijp7IiRpZCI6IjU3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zMiLCJGb3JtYXQiOjAsIklzVmlzaWJsZSI6ZmFsc2UsIkxhc3RLbm93blZpc2liaWxpdHlTdGF0ZSI6ZmFsc2V9LCJJc1Zpc2libGUiOnRydWUsIlBhcmVudFN0eWxlIjpudWxsLCJfZXhwbGljaXRseVNldCI6eyIkaWQiOiI1NzQ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NTc1IiwiVGl0bGVQb3NpdGlvbiI6IlJpZ2h0IiwiRGF0ZVBvc2l0aW9uIjoiTGVmdCIsIlNoYXBlVHlwZSI6MTMsIlNoYXBlU2l6ZSI6MCwiU3BhY2luZyI6NSwiU2hhcGVTdHlsZSI6eyIkaWQiOiI1NzYiLCJNYXJnaW4iOnsiJGlkIjoiNTc3IiwiVG9wIjowLjAsIkxlZnQiOjAuMCwiUmlnaHQiOjAuMCwiQm90dG9tIjowLjB9LCJQYWRkaW5nIjp7IiRpZCI6IjU3OCIsIlRvcCI6MC4wLCJMZWZ0IjowLjAsIlJpZ2h0IjowLjAsIkJvdHRvbSI6MC4wfSwiQmFja2dyb3VuZCI6eyIkaWQiOiI1NzkiLCJDb2xvciI6eyIkaWQiOiI1ODAiLCJBIjoyNTUsIlIiOjAsIkciOjExNCwiQiI6MTg4fX0sIklzVmlzaWJsZSI6dHJ1ZSwiV2lkdGgiOjEyLjAsIkhlaWdodCI6MTQuMCwiQm9yZGVyU3R5bGUiOnsiJGlkIjoiNTgxIiwiTGluZUNvbG9yIjp7IiRpZCI6IjU4MiIsIiR0eXBlIjoiTkxSRS5Db21tb24uRG9tLlNvbGlkQ29sb3JCcnVzaCwgTkxSRS5Db21tb24iLCJDb2xvciI6eyIkaWQiOiI1ODMiLCJBIjoyNTUsIlIiOjI1NSwiRyI6MCwiQiI6MH19LCJMaW5lV2VpZ2h0IjowLjAsIkxpbmVUeXBlIjowLCJQYXJlbnRTdHlsZSI6bnVsbH0sIlBhcmVudFN0eWxlIjpudWxsfSwiVGl0bGVTdHlsZSI6eyIkaWQiOiI1ODQiLCJGb250U2V0dGluZ3MiOnsiJGlkIjoiNTg1IiwiRm9udFNpemUiOjEyLCJGb250TmFtZSI6IkNhbGlicmkiLCJJc0JvbGQiOnRydWUsIklzSXRhbGljIjpmYWxzZSwiSXNVbmRlcmxpbmVkIjpmYWxzZSwiUGFyZW50U3R5bGUiOm51bGx9LCJBdXRvU2l6ZSI6MCwiRm9yZWdyb3VuZCI6eyIkaWQiOiI1ODYiLCJDb2xvciI6eyIkaWQiOiI1ODc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NTg4IiwiVG9wIjowLjAsIkxlZnQiOjAuMCwiUmlnaHQiOjAuMCwiQm90dG9tIjowLjB9LCJQYWRkaW5nIjp7IiRpZCI6IjU4OSIsIlRvcCI6MC4wLCJMZWZ0IjowLjAsIlJpZ2h0IjowLjAsIkJvdHRvbSI6MC4wfSwiQmFja2dyb3VuZCI6eyIkaWQiOiI1OTAiLCJDb2xvciI6eyIkaWQiOiI1OTEiLCJBIjowLCJSIjowLCJHIjowLCJCIjowfX0sIklzVmlzaWJsZSI6dHJ1ZSwiV2lkdGgiOjAuMCwiSGVpZ2h0IjowLjAsIkJvcmRlclN0eWxlIjpudWxsLCJQYXJlbnRTdHlsZSI6bnVsbH0sIkRhdGVTdHlsZSI6eyIkaWQiOiI1OTIiLCJGb250U2V0dGluZ3MiOnsiJGlkIjoiNTkzIiwiRm9udFNpemUiOjEwLCJGb250TmFtZSI6IkNhbGlicmkiLCJJc0JvbGQiOmZhbHNlLCJJc0l0YWxpYyI6ZmFsc2UsIklzVW5kZXJsaW5lZCI6ZmFsc2UsIlBhcmVudFN0eWxlIjpudWxsfSwiQXV0b1NpemUiOjAsIkZvcmVncm91bmQiOnsiJHJlZiI6IjUyMyJ9LCJNYXhXaWR0aCI6MjAwLjAsIk1heEhlaWdodCI6IkluZmluaXR5IiwiU21hcnRGb3JlZ3JvdW5kSXNBY3RpdmUiOmZhbHNlLCJIb3Jpem9udGFsQWxpZ25tZW50IjowLCJWZXJ0aWNhbEFsaWdubWVudCI6MCwiU21hcnRGb3JlZ3JvdW5kIjpudWxsLCJCYWNrZ3JvdW5kRmlsbFR5cGUiOjAsIk1hcmdpbiI6eyIkaWQiOiI1OTQiLCJUb3AiOjAuMCwiTGVmdCI6MC4wLCJSaWdodCI6MC4wLCJCb3R0b20iOjAuMH0sIlBhZGRpbmciOnsiJGlkIjoiNTk1IiwiVG9wIjowLjAsIkxlZnQiOjAuMCwiUmlnaHQiOjAuMCwiQm90dG9tIjowLjB9LCJCYWNrZ3JvdW5kIjp7IiRpZCI6IjU5NiIsIkNvbG9yIjp7IiRpZCI6IjU5NyIsIkEiOjAsIlIiOjAsIkciOjAsIkIiOjB9fSwiSXNWaXNpYmxlIjp0cnVlLCJXaWR0aCI6MC4wLCJIZWlnaHQiOjAuMCwiQm9yZGVyU3R5bGUiOm51bGwsIlBhcmVudFN0eWxlIjpudWxsfSwiRGF0ZUZvcm1hdCI6eyIkaWQiOiI1OTg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1OTkiLCJEYXRlUGFydElzVmlzaWJsZSI6ZmFsc2UsIlRpbWVQYXJ0SXNWaXNpYmxlIjpmYWxzZX19LCJXZWVrTnVtYmVyaW5nIjp7IiRpZCI6IjYwMCIsIkZvcm1hdCI6MCwiSXNWaXNpYmxlIjpmYWxzZSwiTGFzdEtub3duVmlzaWJpbGl0eVN0YXRlIjpmYWxzZX0sIklzVmlzaWJsZSI6dHJ1ZSwiUGFyZW50U3R5bGUiOm51bGx9LCJHcmlkbGluZVBhbmVsU3R5bGUiOnsiJGlkIjoiNjAxIiwiR3JpZGxpbmVTdHlsZSI6eyIkaWQiOiI2MDIiLCJMaW5lQ29sb3IiOnsiJGlkIjoiNjAzIiwiJHR5cGUiOiJOTFJFLkNvbW1vbi5Eb20uU29saWRDb2xvckJydXNoLCBOTFJFLkNvbW1vbiIsIkNvbG9yIjp7IiRpZCI6IjYwNCIsIkEiOjM4LCJSIjo5MSwiRyI6MTU1LCJCIjoyMTN9fSwiTGluZVdlaWdodCI6MS4wLCJMaW5lVHlwZSI6MCwiUGFyZW50U3R5bGUiOm51bGx9LCJNYXJnaW4iOnsiJGlkIjoiNjA1IiwiVG9wIjowLjAsIkxlZnQiOjAuMCwiUmlnaHQiOjAuMCwiQm90dG9tIjowLjB9LCJQYWRkaW5nIjp7IiRpZCI6IjYwNiIsIlRvcCI6MC4wLCJMZWZ0IjowLjAsIlJpZ2h0IjowLjAsIkJvdHRvbSI6MC4wfSwiQmFja2dyb3VuZCI6bnVsbCwiSXNWaXNpYmxlIjpmYWxzZSwiV2lkdGgiOjAuMCwiSGVpZ2h0IjowLjAsIkJvcmRlclN0eWxlIjpudWxsLCJQYXJlbnRTdHlsZSI6bnVsbH0sIkFjdGl2aXR5TGluZVBhbmVsU3R5bGUiOnsiJGlkIjoiNjA3IiwiQWN0aXZpdHlMaW5lU3R5bGUiOnsiJGlkIjoiNjA4IiwiTGluZUNvbG9yIjp7IiRpZCI6IjYwOSIsIiR0eXBlIjoiTkxSRS5Db21tb24uRG9tLlNvbGlkQ29sb3JCcnVzaCwgTkxSRS5Db21tb24iLCJDb2xvciI6eyIkaWQiOiI2MTAiLCJBIjozOCwiUiI6OTEsIkciOjE1NSwiQiI6MjEzfX0sIkxpbmVXZWlnaHQiOjEuMCwiTGluZVR5cGUiOjAsIlBhcmVudFN0eWxlIjpudWxsfSwiTWFyZ2luIjp7IiRpZCI6IjYxMSIsIlRvcCI6MC4wLCJMZWZ0IjowLjAsIlJpZ2h0IjowLjAsIkJvdHRvbSI6MC4wfSwiUGFkZGluZyI6eyIkaWQiOiI2MTI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2MTMiLCJBY3Rpdml0eUhlYWRlcldpZHRoIjowLjAsIklzU2V0IjpmYWxzZX0sIkRlZmF1bHRTd2ltbGFuZVN0eWxlIjp7IiRpZCI6IjYxNCIsIkhlYWRlclN0eWxlIjp7IiRpZCI6IjYxNSIsIlRleHRTdHlsZSI6eyIkaWQiOiI2MTYiLCJGb250U2V0dGluZ3MiOnsiJGlkIjoiNjE3IiwiRm9udFNpemUiOjEyLCJGb250TmFtZSI6IkNhbGlicmkiLCJJc0JvbGQiOmZhbHNlLCJJc0l0YWxpYyI6ZmFsc2UsIklzVW5kZXJsaW5lZCI6ZmFsc2UsIlBhcmVudFN0eWxlIjpudWxsfSwiQXV0b1NpemUiOjAsIkZvcmVncm91bmQiOnsiJGlkIjoiNjE4IiwiQ29sb3IiOnsiJGlkIjoiNjE5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NjIwIiwiVG9wIjowLjAsIkxlZnQiOjAuMCwiUmlnaHQiOjAuMCwiQm90dG9tIjowLjB9LCJQYWRkaW5nIjp7IiRpZCI6IjYyMSIsIlRvcCI6MC4wLCJMZWZ0IjowLjAsIlJpZ2h0IjowLjAsIkJvdHRvbSI6MC4wfSwiQmFja2dyb3VuZCI6bnVsbCwiSXNWaXNpYmxlIjp0cnVlLCJXaWR0aCI6MC4wLCJIZWlnaHQiOjAuMCwiQm9yZGVyU3R5bGUiOm51bGwsIlBhcmVudFN0eWxlIjpudWxsfSwiUmVjdGFuZ2xlU3R5bGUiOnsiJGlkIjoiNjIyIiwiTWFyZ2luIjp7IiRpZCI6IjYyMyIsIlRvcCI6MC4wLCJMZWZ0IjowLjAsIlJpZ2h0IjowLjAsIkJvdHRvbSI6MC4wfSwiUGFkZGluZyI6eyIkaWQiOiI2MjQiLCJUb3AiOjAuMCwiTGVmdCI6MC4wLCJSaWdodCI6MC4wLCJCb3R0b20iOjAuMH0sIkJhY2tncm91bmQiOnsiJGlkIjoiNjI1IiwiQ29sb3IiOnsiJGlkIjoiNjI2IiwiQSI6MTI3LCJSIjo5MSwiRyI6MTU1LCJCIjoyMTN9fSwiSXNWaXNpYmxlIjp0cnVlLCJXaWR0aCI6MC4wLCJIZWlnaHQiOjAuMCwiQm9yZGVyU3R5bGUiOnsiJGlkIjoiNjI3IiwiTGluZUNvbG9yIjp7IiRpZCI6IjYyOCIsIiR0eXBlIjoiTkxSRS5Db21tb24uRG9tLlNvbGlkQ29sb3JCcnVzaCwgTkxSRS5Db21tb24iLCJDb2xvciI6eyIkaWQiOiI2MjkiLCJBIjoyNTUsIlIiOjI1NSwiRyI6MCwiQiI6MH19LCJMaW5lV2VpZ2h0IjowLjAsIkxpbmVUeXBlIjowLCJQYXJlbnRTdHlsZSI6bnVsbH0sIlBhcmVudFN0eWxlIjpudWxsfSwiTWFyZ2luIjp7IiRpZCI6IjYzMCIsIlRvcCI6MC4wLCJMZWZ0IjowLjAsIlJpZ2h0IjowLjAsIkJvdHRvbSI6MC4wfSwiUGFkZGluZyI6eyIkaWQiOiI2MzEiLCJUb3AiOjAuMCwiTGVmdCI6MC4wLCJSaWdodCI6MC4wLCJCb3R0b20iOjAuMH0sIkJhY2tncm91bmQiOm51bGwsIklzVmlzaWJsZSI6dHJ1ZSwiV2lkdGgiOjAuMCwiSGVpZ2h0IjowLjAsIkJvcmRlclN0eWxlIjpudWxsLCJQYXJlbnRTdHlsZSI6bnVsbH0sIkJhY2tncm91bmRTdHlsZSI6eyIkaWQiOiI2MzIiLCJNYXJnaW4iOnsiJGlkIjoiNjMzIiwiVG9wIjowLjAsIkxlZnQiOjAuMCwiUmlnaHQiOjAuMCwiQm90dG9tIjowLjB9LCJQYWRkaW5nIjp7IiRpZCI6IjYzNCIsIlRvcCI6MC4wLCJMZWZ0IjowLjAsIlJpZ2h0IjowLjAsIkJvdHRvbSI6MC4wfSwiQmFja2dyb3VuZCI6eyIkaWQiOiI2MzUiLCJDb2xvciI6eyIkaWQiOiI2MzYiLCJBIjozOCwiUiI6OTEsIkciOjE1NSwiQiI6MjEzfX0sIklzVmlzaWJsZSI6dHJ1ZSwiV2lkdGgiOjAuMCwiSGVpZ2h0IjowLjAsIkJvcmRlclN0eWxlIjp7IiRpZCI6IjYzNyIsIkxpbmVDb2xvciI6eyIkaWQiOiI2MzgiLCIkdHlwZSI6Ik5MUkUuQ29tbW9uLkRvbS5Tb2xpZENvbG9yQnJ1c2gsIE5MUkUuQ29tbW9uIiwiQ29sb3IiOnsiJGlkIjoiNjM5IiwiQSI6MjU1LCJSIjoyNTUsIkciOjAsIkIiOjB9fSwiTGluZVdlaWdodCI6MC4wLCJMaW5lVHlwZSI6MCwiUGFyZW50U3R5bGUiOm51bGx9LCJQYXJlbnRTdHlsZSI6bnVsbH0sIklzQWJvdmVUaW1lYmFuZCI6ZmFsc2UsIk1hcmdpbiI6eyIkaWQiOiI2NDAiLCJUb3AiOjAuMCwiTGVmdCI6MC4wLCJSaWdodCI6MC4wLCJCb3R0b20iOjAuMH0sIlBhZGRpbmciOnsiJGlkIjoiNjQxIiwiVG9wIjowLjAsIkxlZnQiOjAuMCwiUmlnaHQiOjAuMCwiQm90dG9tIjowLjB9LCJJc1Zpc2libGUiOnRydWUsIldpZHRoIjowLjAsIkhlaWdodCI6MC4wLCJCb3JkZXJTdHlsZSI6bnVsbCwiUGFyZW50U3R5bGUiOm51bGx9LCJEZWZhdWx0U3dpbWxhbmVWMlN0eWxlIjp7IiRpZCI6IjY0MiIsIkhlYWRlclN0eWxlIjp7IiRpZCI6IjY0MyIsIlRleHRJc1ZlcnRpY2FsIjpmYWxzZSwiVGV4dFN0eWxlIjp7IiRpZCI6IjY0NCIsIkZvbnRTZXR0aW5ncyI6eyIkaWQiOiI2NDUiLCJGb250U2l6ZSI6MTIsIkZvbnROYW1lIjoiQ2FsaWJyaSIsIklzQm9sZCI6ZmFsc2UsIklzSXRhbGljIjpmYWxzZSwiSXNVbmRlcmxpbmVkIjpmYWxzZSwiUGFyZW50U3R5bGUiOm51bGx9LCJBdXRvU2l6ZSI6MiwiRm9yZWdyb3VuZCI6eyIkaWQiOiI2NDYiLCJDb2xvciI6eyIkaWQiOiI2NDc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2NDgiLCJUb3AiOjAuMCwiTGVmdCI6MC4wLCJSaWdodCI6MC4wLCJCb3R0b20iOjAuMH0sIlBhZGRpbmciOnsiJGlkIjoiNjQ5IiwiVG9wIjowLjAsIkxlZnQiOjAuMCwiUmlnaHQiOjAuMCwiQm90dG9tIjowLjB9LCJCYWNrZ3JvdW5kIjpudWxsLCJJc1Zpc2libGUiOnRydWUsIldpZHRoIjowLjAsIkhlaWdodCI6MC4wLCJCb3JkZXJTdHlsZSI6bnVsbCwiUGFyZW50U3R5bGUiOm51bGx9LCJSZWN0YW5nbGVTdHlsZSI6eyIkaWQiOiI2NTAiLCJNYXJnaW4iOnsiJGlkIjoiNjUxIiwiVG9wIjowLjAsIkxlZnQiOjAuMCwiUmlnaHQiOjAuMCwiQm90dG9tIjowLjB9LCJQYWRkaW5nIjp7IiRpZCI6IjY1MiIsIlRvcCI6MC4wLCJMZWZ0IjowLjAsIlJpZ2h0IjowLjAsIkJvdHRvbSI6MC4wfSwiQmFja2dyb3VuZCI6eyIkaWQiOiI2NTMiLCJDb2xvciI6eyIkaWQiOiI2NTQiLCJBIjoyNTUsIlIiOjkxLCJHIjoxNTUsIkIiOjIxM319LCJJc1Zpc2libGUiOnRydWUsIldpZHRoIjowLjAsIkhlaWdodCI6MC4wLCJCb3JkZXJTdHlsZSI6eyIkaWQiOiI2NTUiLCJMaW5lQ29sb3IiOnsiJGlkIjoiNjU2IiwiJHR5cGUiOiJOTFJFLkNvbW1vbi5Eb20uU29saWRDb2xvckJydXNoLCBOTFJFLkNvbW1vbiIsIkNvbG9yIjp7IiRpZCI6IjY1NyIsIkEiOjI1NSwiUiI6MjU1LCJHIjowLCJCIjowfX0sIkxpbmVXZWlnaHQiOjAuMCwiTGluZVR5cGUiOjAsIlBhcmVudFN0eWxlIjpudWxsfSwiUGFyZW50U3R5bGUiOm51bGx9LCJNYXJnaW4iOnsiJGlkIjoiNjU4IiwiVG9wIjowLjAsIkxlZnQiOjAuMCwiUmlnaHQiOjAuMCwiQm90dG9tIjowLjB9LCJQYWRkaW5nIjp7IiRpZCI6IjY1OSIsIlRvcCI6MC4wLCJMZWZ0IjowLjAsIlJpZ2h0IjowLjAsIkJvdHRvbSI6MC4wfSwiQmFja2dyb3VuZCI6bnVsbCwiSXNWaXNpYmxlIjp0cnVlLCJXaWR0aCI6MC4wLCJIZWlnaHQiOjAuMCwiQm9yZGVyU3R5bGUiOm51bGwsIlBhcmVudFN0eWxlIjpudWxsfSwiQmFja2dyb3VuZFN0eWxlIjp7IiRpZCI6IjY2MCIsIk1hcmdpbiI6eyIkaWQiOiI2NjEiLCJUb3AiOjAuMCwiTGVmdCI6MC4wLCJSaWdodCI6MC4wLCJCb3R0b20iOjAuMH0sIlBhZGRpbmciOnsiJGlkIjoiNjYyIiwiVG9wIjowLjAsIkxlZnQiOjAuMCwiUmlnaHQiOjAuMCwiQm90dG9tIjowLjB9LCJCYWNrZ3JvdW5kIjp7IiRpZCI6IjY2MyIsIkNvbG9yIjp7IiRpZCI6IjY2NCIsIkEiOjUxLCJSIjoxNjUsIkciOjE2NSwiQiI6MTY1fX0sIklzVmlzaWJsZSI6dHJ1ZSwiV2lkdGgiOjAuMCwiSGVpZ2h0IjowLjAsIkJvcmRlclN0eWxlIjp7IiRpZCI6IjY2NSIsIkxpbmVDb2xvciI6eyIkaWQiOiI2NjYiLCIkdHlwZSI6Ik5MUkUuQ29tbW9uLkRvbS5Tb2xpZENvbG9yQnJ1c2gsIE5MUkUuQ29tbW9uIiwiQ29sb3IiOnsiJGlkIjoiNjY3IiwiQSI6MjU1LCJSIjoyNTUsIkciOjAsIkIiOjB9fSwiTGluZVdlaWdodCI6MC4wLCJMaW5lVHlwZSI6MCwiUGFyZW50U3R5bGUiOm51bGx9LCJQYXJlbnRTdHlsZSI6bnVsbH0sIklzQWJvdmVUaW1lYmFuZCI6ZmFsc2UsIlNwYWNpbmciOjUsIk1hcmdpbiI6eyIkaWQiOiI2NjgiLCJUb3AiOjAuMCwiTGVmdCI6MC4wLCJSaWdodCI6MC4wLCJCb3R0b20iOjAuMH0sIlBhZGRpbmciOnsiJGlkIjoiNjY5IiwiVG9wIjowLjAsIkxlZnQiOjAuMCwiUmlnaHQiOjAuMCwiQm90dG9tIjowLjB9LCJJc1Zpc2libGUiOnRydWUsIldpZHRoIjowLjAsIkhlaWdodCI6MC4wLCJCb3JkZXJTdHlsZSI6eyIkaWQiOiI2NzAiLCJMaW5lQ29sb3IiOm51bGwsIkxpbmVXZWlnaHQiOjAuMCwiTGluZVR5cGUiOjAsIlBhcmVudFN0eWxlIjpudWxsfSwiUGFyZW50U3R5bGUiOm51bGx9fSwiU2NhbGUiOnsiJGlkIjoiNjcxIiwiU3RhcnREYXRlIjoiMDAwMS0wMS0wMVQwMDowMDowMCIsIkVuZERhdGUiOiIwMDAxLTAxLTAxVDAwOjAwOjAwIiwiRm9ybWF0IjoiTU1NIiwiVHlwZSI6NCwiQXV0b0RhdGVSYW5nZSI6dHJ1ZSwiV29ya2luZ0RheXMiOjMxLCJGaXNjYWxZZWFyIjp7IiRpZCI6IjY3MiIsIlN0YXJ0TW9udGgiOjEsIlVzZVN0YXJ0aW5nWWVhckZvck51bWJlcmluZyI6dHJ1ZSwiU2hvd0Zpc2NhbFllYXJMYWJlbCI6dHJ1ZX0sIlRvZGF5TWFya2VyVGV4dCI6IlRvZGF5IiwiQXV0b1NjYWxlVHlwZSI6dHJ1ZX0sIlNjYWxlVjIiOnsiJGlkIjoiNjczIiwiU3RhcnREYXRlIjoiMDAwMS0wMS0wMVQwMDowMDowMCIsIkVuZERhdGUiOiIyMDI3LTA4LTI5VDIzOjU5OjAwIiwiQXV0b0RhdGVSYW5nZSI6dHJ1ZSwiV29ya2luZ0RheXMiOjMxLCJGaXNjYWxZZWFyIjp7IiRyZWYiOiI2NzIifSwiVG9kYXlNYXJrZXJUZXh0IjoiVG9kYXkiLCJBdXRvU2NhbGVUeXBlIjp0cnVlLCJUaW1lYmFuZFNjYWxlcyI6eyIkaWQiOiI2NzQiLCJUb3BTY2FsZUxheWVyIjp7IiRpZCI6IjY3NSIsIkZvcm1hdCI6Ik1NTSIsIlR5cGUiOjR9LCJNaWRkbGVTY2FsZUxheWVyIjp7IiRpZCI6IjY3NiIsIkZvcm1hdCI6bnVsbCwiVHlwZSI6MH0sIkJvdHRvbVNjYWxlTGF5ZXIiOnsiJGlkIjoiNjc3IiwiRm9ybWF0IjpudWxsLCJUeXBlIjowfX19LCJNaWxlc3RvbmVzIjpbeyIkaWQiOiI2NzgiLCJEYXRlIjoiMTk5Ny0wOC0yOVQyMzo1OTowMCIsIlN0eWxlIjp7IiRpZCI6IjY3OSIsIlNoYXBlIjoxMywiQ29ubmVjdG9yTWFyZ2luIjp7IiRyZWYiOiI1MDUifSwiQ29ubmVjdG9yU3R5bGUiOnsiJGlkIjoiNjgwIiwiTGluZUNvbG9yIjp7IiRpZCI6IjY4MSIsIiR0eXBlIjoiTkxSRS5Db21tb24uRG9tLlNvbGlkQ29sb3JCcnVzaCwgTkxSRS5Db21tb24iLCJDb2xvciI6eyIkaWQiOiI2ODIiLCJBIjoyNTUsIlIiOjIyOSwiRyI6OSwiQiI6MjB9fSwiTGluZVdlaWdodCI6MS4wLCJMaW5lVHlwZSI6MCwiUGFyZW50U3R5bGUiOm51bGx9LCJJc0JlbG93VGltZWJhbmQiOmZhbHNlLCJQb3NpdGlvbk9uVGFzayI6MCwiSGlkZURhdGUiOmZhbHNlLCJTaGFwZVNpemUiOjAsIlNwYWNpbmciOjIuMCwiUGFkZGluZyI6eyIkcmVmIjoiNTA5In0sIlNoYXBlU3R5bGUiOnsiJGlkIjoiNjgzIiwiTWFyZ2luIjp7IiRyZWYiOiI4In0sIlBhZGRpbmciOnsiJHJlZiI6IjkifSwiQmFja2dyb3VuZCI6eyIkaWQiOiI2ODQiLCJDb2xvciI6eyIkaWQiOiI2ODUiLCJBIjoyNTUsIlIiOjI1NSwiRyI6MjU1LCJCIjoyNTV9fSwiSXNWaXNpYmxlIjp0cnVlLCJXaWR0aCI6MTIuMCwiSGVpZ2h0IjoxNC4wLCJCb3JkZXJTdHlsZSI6eyIkaWQiOiI2ODYiLCJMaW5lQ29sb3IiOnsiJHJlZiI6IjQwIn0sIkxpbmVXZWlnaHQiOjAuMCwiTGluZVR5cGUiOjAsIlBhcmVudFN0eWxlIjpudWxsfSwiUGFyZW50U3R5bGUiOm51bGx9LCJUaXRsZVN0eWxlIjp7IiRpZCI6IjY4NyIsIkZvbnRTZXR0aW5ncyI6eyIkaWQiOiI2ODgiLCJGb250U2l6ZSI6MTIsIkZvbnROYW1lIjoiQ2FsaWJyaSIsIklzQm9sZCI6dHJ1ZSwiSXNJdGFsaWMiOmZhbHNlLCJJc1VuZGVybGluZWQiOmZhbHNlLCJQYXJlbnRTdHlsZSI6bnVsbH0sIkF1dG9TaXplIjoyLCJGb3JlZ3JvdW5kIjp7IiRpZCI6IjY4OSIsIkNvbG9yIjp7IiRpZCI6IjY5MCIsIkEiOjI1NSwiUiI6MjU1LCJHIjoyNTUsIkIiOjI1NX19LCJNYXhXaWR0aCI6ODcuODk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2OTEiLCJDb2xvciI6eyIkaWQiOiI2OTIiLCJBIjowLCJSIjoyNTUsIkciOjI1NSwiQiI6MjU1fX0sIklzVmlzaWJsZSI6dHJ1ZSwiV2lkdGgiOjAuMCwiSGVpZ2h0IjowLjAsIkJvcmRlclN0eWxlIjp7IiRpZCI6IjY5MyIsIkxpbmVDb2xvciI6bnVsbCwiTGluZVdlaWdodCI6MC4wLCJMaW5lVHlwZSI6MCwiUGFyZW50U3R5bGUiOm51bGx9LCJQYXJlbnRTdHlsZSI6bnVsbH0sIkRhdGVTdHlsZSI6eyIkaWQiOiI2OTQiLCJGb250U2V0dGluZ3MiOnsiJGlkIjoiNjk1IiwiRm9udFNpemUiOjEwLCJGb250TmFtZSI6IkNhbGlicmkiLCJJc0JvbGQiOmZhbHNlLCJJc0l0YWxpYyI6ZmFsc2UsIklzVW5kZXJsaW5lZCI6ZmFsc2UsIlBhcmVudFN0eWxlIjpudWxsfSwiQXV0b1NpemUiOjAsIkZvcmVncm91bmQiOnsiJGlkIjoiNjk2IiwiQ29sb3IiOnsiJGlkIjoiNjk3IiwiQSI6MjU1LCJSIjoyMDUsIkciOjIwNSwiQiI6MjA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Y5OCIsIkNvbG9yIjp7IiRpZCI6IjY5OSIsIkEiOjAsIlIiOjI1NSwiRyI6MjU1LCJCIjoyNTV9fSwiSXNWaXNpYmxlIjp0cnVlLCJXaWR0aCI6MC4wLCJIZWlnaHQiOjAuMCwiQm9yZGVyU3R5bGUiOnsiJGlkIjoiNzAwIiwiTGluZUNvbG9yIjpudWxsLCJMaW5lV2VpZ2h0IjowLjAsIkxpbmVUeXBlIjowLCJQYXJlbnRTdHlsZSI6bnVsbH0sIlBhcmVudFN0eWxlIjpudWxsfSwiRGF0ZUZvcm1hdCI6eyIkcmVmIjoiMTM4In0sIldlZWtOdW1iZXJpbmciOnsiJGlkIjoiNzAxIiwiRm9ybWF0IjowLCJJc1Zpc2libGUiOmZhbHNlLCJMYXN0S25vd25WaXNpYmlsaXR5U3RhdGUiOmZhbHNlfSwiSXNWaXNpYmxlIjp0cnVlLCJQYXJlbnRTdHlsZSI6bnVsbH0sIkluZGV4IjowLCJQZXJjZW50YWdlQ29tcGxldGUiOm51bGwsIlBvc2l0aW9uIjp7IlJhdGlvIjowLjEyNzI1Nzg5ODMxODI2NTg0LCJJc0N1c3RvbSI6ZmFsc2V9LCJEYXRlRm9ybWF0Ijp7IiRyZWYiOiIxMzgifSwiV2Vla051bWJlcmluZyI6eyIkaWQiOiI3MDIiLCJGb3JtYXQiOjAsIklzVmlzaWJsZSI6ZmFsc2UsIkxhc3RLbm93blZpc2liaWxpdHlTdGF0ZSI6ZmFsc2V9LCJSZWxhdGVkVGFza0lkIjoiMDAwMDAwMDAtMDAwMC0wMDAwLTAwMDAtMDAwMDAwMDAwMDAwIiwiSWQiOiI4OWFjMmI1ZC0yYzAxLTQ0ODAtYTY5Ny1kYTI3ZmE2MDY2NTciLCJJbXBvcnRJZCI6bnVsbCwiVGl0bGUiOiJOZXRmbGl4IGlzIGZvdW5kZWQgIiwiTm90ZSI6bnVsbCwiSHlwZXJsaW5rIjp7IiRpZCI6IjcwMyIsIkFkZHJlc3MiOm51bGwsIlN1YkFkZHJlc3MiOm51bGx9LCJJc0NoYW5nZWQiOmZhbHNlLCJJc05ldyI6ZmFsc2V9LHsiJGlkIjoiNzA0IiwiRGF0ZSI6IjE5OTgtMDQtMTRUMjM6NTk6MDAiLCJTdHlsZSI6eyIkaWQiOiI3MDUiLCJTaGFwZSI6MTMsIkNvbm5lY3Rvck1hcmdpbiI6eyIkcmVmIjoiNTA1In0sIkNvbm5lY3RvclN0eWxlIjp7IiRpZCI6IjcwNiIsIkxpbmVDb2xvciI6eyIkcmVmIjoiNTA3In0sIkxpbmVXZWlnaHQiOjEuMCwiTGluZVR5cGUiOjAsIlBhcmVudFN0eWxlIjpudWxsfSwiSXNCZWxvd1RpbWViYW5kIjpmYWxzZSwiUG9zaXRpb25PblRhc2siOjAsIkhpZGVEYXRlIjpmYWxzZSwiU2hhcGVTaXplIjowLCJTcGFjaW5nIjoyLjAsIlBhZGRpbmciOnsiJHJlZiI6IjUwOSJ9LCJTaGFwZVN0eWxlIjp7IiRpZCI6IjcwNyIsIk1hcmdpbiI6eyIkcmVmIjoiOCJ9LCJQYWRkaW5nIjp7IiRyZWYiOiI5In0sIkJhY2tncm91bmQiOnsiJGlkIjoiNzA4IiwiQ29sb3IiOnsiJGlkIjoiNzA5IiwiQSI6MjU1LCJSIjoyNTUsIkciOjI1NSwiQiI6MjU1fX0sIklzVmlzaWJsZSI6dHJ1ZSwiV2lkdGgiOjEyLjAsIkhlaWdodCI6MTQuMCwiQm9yZGVyU3R5bGUiOnsiJGlkIjoiNzEwIiwiTGluZUNvbG9yIjp7IiRyZWYiOiI0MCJ9LCJMaW5lV2VpZ2h0IjowLjAsIkxpbmVUeXBlIjowLCJQYXJlbnRTdHlsZSI6bnVsbH0sIlBhcmVudFN0eWxlIjpudWxsfSwiVGl0bGVTdHlsZSI6eyIkaWQiOiI3MTEiLCJGb250U2V0dGluZ3MiOnsiJGlkIjoiNzEyIiwiRm9udFNpemUiOjEyLCJGb250TmFtZSI6IkNhbGlicmkiLCJJc0JvbGQiOnRydWUsIklzSXRhbGljIjpmYWxzZSwiSXNVbmRlcmxpbmVkIjpmYWxzZSwiUGFyZW50U3R5bGUiOm51bGx9LCJBdXRvU2l6ZSI6MiwiRm9yZWdyb3VuZCI6eyIkaWQiOiI3MTMiLCJDb2xvciI6eyIkaWQiOiI3MTQiLCJBIjoyNTUsIlIiOjI1NSwiRyI6MjU1LCJCIjoyNTV9fSwiTWF4V2lkdGgiOjEzMC42MTYxOTE0MzAxMjk0Mi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cxNSIsIkNvbG9yIjp7IiRpZCI6IjcxNiIsIkEiOjAsIlIiOjI1NSwiRyI6MjU1LCJCIjoyNTV9fSwiSXNWaXNpYmxlIjp0cnVlLCJXaWR0aCI6MC4wLCJIZWlnaHQiOjAuMCwiQm9yZGVyU3R5bGUiOnsiJGlkIjoiNzE3IiwiTGluZUNvbG9yIjpudWxsLCJMaW5lV2VpZ2h0IjowLjAsIkxpbmVUeXBlIjowLCJQYXJlbnRTdHlsZSI6bnVsbH0sIlBhcmVudFN0eWxlIjpudWxsfSwiRGF0ZVN0eWxlIjp7IiRpZCI6IjcxOCIsIkZvbnRTZXR0aW5ncyI6eyIkaWQiOiI3MTkiLCJGb250U2l6ZSI6MTAsIkZvbnROYW1lIjoiQ2FsaWJyaSIsIklzQm9sZCI6ZmFsc2UsIklzSXRhbGljIjpmYWxzZSwiSXNVbmRlcmxpbmVkIjpmYWxzZSwiUGFyZW50U3R5bGUiOm51bGx9LCJBdXRvU2l6ZSI6MCwiRm9yZWdyb3VuZCI6eyIkaWQiOiI3MjAiLCJDb2xvciI6eyIkaWQiOiI3MjEiLCJBIjoyNTUsIlIiOjIwNSwiRyI6MjA1LCJCIjoyMD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NzIyIiwiQ29sb3IiOnsiJGlkIjoiNzIzIiwiQSI6MCwiUiI6MjU1LCJHIjoyNTUsIkIiOjI1NX19LCJJc1Zpc2libGUiOnRydWUsIldpZHRoIjowLjAsIkhlaWdodCI6MC4wLCJCb3JkZXJTdHlsZSI6eyIkaWQiOiI3MjQiLCJMaW5lQ29sb3IiOm51bGwsIkxpbmVXZWlnaHQiOjAuMCwiTGluZVR5cGUiOjAsIlBhcmVudFN0eWxlIjpudWxsfSwiUGFyZW50U3R5bGUiOm51bGx9LCJEYXRlRm9ybWF0Ijp7IiRyZWYiOiIxMzgifSwiV2Vla051bWJlcmluZyI6eyIkaWQiOiI3MjUiLCJGb3JtYXQiOjAsIklzVmlzaWJsZSI6ZmFsc2UsIkxhc3RLbm93blZpc2liaWxpdHlTdGF0ZSI6ZmFsc2V9LCJJc1Zpc2libGUiOnRydWUsIlBhcmVudFN0eWxlIjpudWxsfSwiSW5kZXgiOjEsIlBlcmNlbnRhZ2VDb21wbGV0ZSI6bnVsbCwiUG9zaXRpb24iOnsiUmF0aW8iOjAuMjIxODY3Nzk0MzAzNDg5OCwiSXNDdXN0b20iOmZhbHNlfSwiRGF0ZUZvcm1hdCI6eyIkcmVmIjoiMTM4In0sIldlZWtOdW1iZXJpbmciOnsiJGlkIjoiNzI2IiwiRm9ybWF0IjowLCJJc1Zpc2libGUiOmZhbHNlLCJMYXN0S25vd25WaXNpYmlsaXR5U3RhdGUiOmZhbHNlfSwiUmVsYXRlZFRhc2tJZCI6IjAwMDAwMDAwLTAwMDAtMDAwMC0wMDAwLTAwMDAwMDAwMDAwMCIsIklkIjoiYzhhMWY0YmEtMDZiMS00ZmEyLWJiNTQtMzdlZjU2MDAwYTg3IiwiSW1wb3J0SWQiOm51bGwsIlRpdGxlIjoiTGF1bmNoZXMgaXRzIHdlYnNpdGXCoHdpdGggOTI1IHJlbnRhbHMgYXZhaWxhYmxlICIsIk5vdGUiOm51bGwsIkh5cGVybGluayI6eyIkaWQiOiI3MjciLCJBZGRyZXNzIjoiIiwiU3ViQWRkcmVzcyI6IiJ9LCJJc0NoYW5nZWQiOmZhbHNlLCJJc05ldyI6ZmFsc2V9LHsiJGlkIjoiNzI4IiwiRGF0ZSI6IjE5OTktMDctMDFUMjM6NTk6MDAiLCJTdHlsZSI6eyIkaWQiOiI3MjkiLCJTaGFwZSI6MTMsIkNvbm5lY3Rvck1hcmdpbiI6eyIkcmVmIjoiNTA1In0sIkNvbm5lY3RvclN0eWxlIjp7IiRpZCI6IjczMCIsIkxpbmVDb2xvciI6eyIkcmVmIjoiNTA3In0sIkxpbmVXZWlnaHQiOjEuMCwiTGluZVR5cGUiOjAsIlBhcmVudFN0eWxlIjpudWxsfSwiSXNCZWxvd1RpbWViYW5kIjpmYWxzZSwiUG9zaXRpb25PblRhc2siOjAsIkhpZGVEYXRlIjpmYWxzZSwiU2hhcGVTaXplIjowLCJTcGFjaW5nIjoyLjAsIlBhZGRpbmciOnsiJHJlZiI6IjUwOSJ9LCJTaGFwZVN0eWxlIjp7IiRpZCI6IjczMSIsIk1hcmdpbiI6eyIkcmVmIjoiOCJ9LCJQYWRkaW5nIjp7IiRyZWYiOiI5In0sIkJhY2tncm91bmQiOnsiJGlkIjoiNzMyIiwiQ29sb3IiOnsiJGlkIjoiNzMzIiwiQSI6MjU1LCJSIjoyNTUsIkciOjI1NSwiQiI6MjU1fX0sIklzVmlzaWJsZSI6dHJ1ZSwiV2lkdGgiOjEyLjAsIkhlaWdodCI6MTQuMCwiQm9yZGVyU3R5bGUiOnsiJGlkIjoiNzM0IiwiTGluZUNvbG9yIjp7IiRyZWYiOiI0MCJ9LCJMaW5lV2VpZ2h0IjowLjAsIkxpbmVUeXBlIjowLCJQYXJlbnRTdHlsZSI6bnVsbH0sIlBhcmVudFN0eWxlIjpudWxsfSwiVGl0bGVTdHlsZSI6eyIkaWQiOiI3MzUiLCJGb250U2V0dGluZ3MiOnsiJGlkIjoiNzM2IiwiRm9udFNpemUiOjEyLCJGb250TmFtZSI6IkNhbGlicmkiLCJJc0JvbGQiOnRydWUsIklzSXRhbGljIjpmYWxzZSwiSXNVbmRlcmxpbmVkIjpmYWxzZSwiUGFyZW50U3R5bGUiOm51bGx9LCJBdXRvU2l6ZSI6MCwiRm9yZWdyb3VuZCI6eyIkaWQiOiI3MzciLCJDb2xvciI6eyIkaWQiOiI3Mz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NzM5IiwiQ29sb3IiOnsiJGlkIjoiNzQwIiwiQSI6MCwiUiI6MjU1LCJHIjoyNTUsIkIiOjI1NX19LCJJc1Zpc2libGUiOnRydWUsIldpZHRoIjowLjAsIkhlaWdodCI6MC4wLCJCb3JkZXJTdHlsZSI6eyIkaWQiOiI3NDEiLCJMaW5lQ29sb3IiOm51bGwsIkxpbmVXZWlnaHQiOjAuMCwiTGluZVR5cGUiOjAsIlBhcmVudFN0eWxlIjpudWxsfSwiUGFyZW50U3R5bGUiOm51bGx9LCJEYXRlU3R5bGUiOnsiJGlkIjoiNzQyIiwiRm9udFNldHRpbmdzIjp7IiRpZCI6Ijc0MyIsIkZvbnRTaXplIjoxMCwiRm9udE5hbWUiOiJDYWxpYnJpIiwiSXNCb2xkIjpmYWxzZSwiSXNJdGFsaWMiOmZhbHNlLCJJc1VuZGVybGluZWQiOmZhbHNlLCJQYXJlbnRTdHlsZSI6bnVsbH0sIkF1dG9TaXplIjowLCJGb3JlZ3JvdW5kIjp7IiRpZCI6Ijc0NCIsIkNvbG9yIjp7IiRpZCI6Ijc0NSIsIkEiOjI1NSwiUiI6MjA1LCJHIjoyMDUsIkIiOjIw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3NDYiLCJDb2xvciI6eyIkaWQiOiI3NDciLCJBIjowLCJSIjoyNTUsIkciOjI1NSwiQiI6MjU1fX0sIklzVmlzaWJsZSI6dHJ1ZSwiV2lkdGgiOjAuMCwiSGVpZ2h0IjowLjAsIkJvcmRlclN0eWxlIjp7IiRpZCI6Ijc0OCIsIkxpbmVDb2xvciI6bnVsbCwiTGluZVdlaWdodCI6MC4wLCJMaW5lVHlwZSI6MCwiUGFyZW50U3R5bGUiOm51bGx9LCJQYXJlbnRTdHlsZSI6bnVsbH0sIkRhdGVGb3JtYXQiOnsiJHJlZiI6IjEzOCJ9LCJXZWVrTnVtYmVyaW5nIjp7IiRpZCI6Ijc0OSIsIkZvcm1hdCI6MCwiSXNWaXNpYmxlIjpmYWxzZSwiTGFzdEtub3duVmlzaWJpbGl0eVN0YXRlIjpmYWxzZX0sIklzVmlzaWJsZSI6dHJ1ZSwiUGFyZW50U3R5bGUiOm51bGx9LCJJbmRleCI6MiwiUGVyY2VudGFnZUNvbXBsZXRlIjpudWxsLCJQb3NpdGlvbiI6eyJSYXRpbyI6MC4xNjk4MDM3MjcwNzI5MjQxLCJJc0N1c3RvbSI6ZmFsc2V9LCJEYXRlRm9ybWF0Ijp7IiRyZWYiOiIxMzgifSwiV2Vla051bWJlcmluZyI6eyIkaWQiOiI3NTAiLCJGb3JtYXQiOjAsIklzVmlzaWJsZSI6ZmFsc2UsIkxhc3RLbm93blZpc2liaWxpdHlTdGF0ZSI6ZmFsc2V9LCJSZWxhdGVkVGFza0lkIjoiMDAwMDAwMDAtMDAwMC0wMDAwLTAwMDAtMDAwMDAwMDAwMDAwIiwiSWQiOiI3OTA1OTAwMC0zMzdlLTQ4MGItOGUzOS1mMDViNzdkYTk4ZmQiLCJJbXBvcnRJZCI6bnVsbCwiVGl0bGUiOiJSYWlzZXMgJDMwIE0gaW7CoHZlbnR1cmUgY2FwaXRhbCIsIk5vdGUiOm51bGwsIkh5cGVybGluayI6eyIkaWQiOiI3NTEiLCJBZGRyZXNzIjpudWxsLCJTdWJBZGRyZXNzIjpudWxsfSwiSXNDaGFuZ2VkIjpmYWxzZSwiSXNOZXciOmZhbHNlfSx7IiRpZCI6Ijc1MiIsIkRhdGUiOiIyMDAwLTA2LTAxVDIzOjU5OjAwIiwiU3R5bGUiOnsiJGlkIjoiNzUzIiwiU2hhcGUiOjEzLCJDb25uZWN0b3JNYXJnaW4iOnsiJHJlZiI6IjUwNSJ9LCJDb25uZWN0b3JTdHlsZSI6eyIkaWQiOiI3NTQiLCJMaW5lQ29sb3IiOnsiJHJlZiI6IjUwNyJ9LCJMaW5lV2VpZ2h0IjoxLjAsIkxpbmVUeXBlIjowLCJQYXJlbnRTdHlsZSI6bnVsbH0sIklzQmVsb3dUaW1lYmFuZCI6ZmFsc2UsIlBvc2l0aW9uT25UYXNrIjowLCJIaWRlRGF0ZSI6ZmFsc2UsIlNoYXBlU2l6ZSI6MCwiU3BhY2luZyI6Mi4wLCJQYWRkaW5nIjp7IiRyZWYiOiI1MDkifSwiU2hhcGVTdHlsZSI6eyIkaWQiOiI3NTUiLCJNYXJnaW4iOnsiJHJlZiI6IjgifSwiUGFkZGluZyI6eyIkcmVmIjoiOSJ9LCJCYWNrZ3JvdW5kIjp7IiRpZCI6Ijc1NiIsIkNvbG9yIjp7IiRpZCI6Ijc1NyIsIkEiOjI1NSwiUiI6MjU1LCJHIjoyNTUsIkIiOjI1NX19LCJJc1Zpc2libGUiOnRydWUsIldpZHRoIjoxMi4wLCJIZWlnaHQiOjE0LjAsIkJvcmRlclN0eWxlIjp7IiRpZCI6Ijc1OCIsIkxpbmVDb2xvciI6eyIkcmVmIjoiNDAifSwiTGluZVdlaWdodCI6MC4wLCJMaW5lVHlwZSI6MCwiUGFyZW50U3R5bGUiOm51bGx9LCJQYXJlbnRTdHlsZSI6bnVsbH0sIlRpdGxlU3R5bGUiOnsiJGlkIjoiNzU5IiwiRm9udFNldHRpbmdzIjp7IiRpZCI6Ijc2MCIsIkZvbnRTaXplIjoxMiwiRm9udE5hbWUiOiJDYWxpYnJpIiwiSXNCb2xkIjp0cnVlLCJJc0l0YWxpYyI6ZmFsc2UsIklzVW5kZXJsaW5lZCI6ZmFsc2UsIlBhcmVudFN0eWxlIjpudWxsfSwiQXV0b1NpemUiOjAsIkZvcmVncm91bmQiOnsiJGlkIjoiNzYxIiwiQ29sb3IiOnsiJGlkIjoiNzY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c2MyIsIkNvbG9yIjp7IiRpZCI6Ijc2NCIsIkEiOjAsIlIiOjI1NSwiRyI6MjU1LCJCIjoyNTV9fSwiSXNWaXNpYmxlIjp0cnVlLCJXaWR0aCI6MC4wLCJIZWlnaHQiOjAuMCwiQm9yZGVyU3R5bGUiOnsiJGlkIjoiNzY1IiwiTGluZUNvbG9yIjpudWxsLCJMaW5lV2VpZ2h0IjowLjAsIkxpbmVUeXBlIjowLCJQYXJlbnRTdHlsZSI6bnVsbH0sIlBhcmVudFN0eWxlIjpudWxsfSwiRGF0ZVN0eWxlIjp7IiRpZCI6Ijc2NiIsIkZvbnRTZXR0aW5ncyI6eyIkaWQiOiI3NjciLCJGb250U2l6ZSI6MTAsIkZvbnROYW1lIjoiQ2FsaWJyaSIsIklzQm9sZCI6ZmFsc2UsIklzSXRhbGljIjpmYWxzZSwiSXNVbmRlcmxpbmVkIjpmYWxzZSwiUGFyZW50U3R5bGUiOm51bGx9LCJBdXRvU2l6ZSI6MCwiRm9yZWdyb3VuZCI6eyIkaWQiOiI3NjgiLCJDb2xvciI6eyIkaWQiOiI3NjkiLCJBIjoyNTUsIlIiOjIwNSwiRyI6MjA1LCJCIjoyMD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NzcwIiwiQ29sb3IiOnsiJGlkIjoiNzcxIiwiQSI6MCwiUiI6MjU1LCJHIjoyNTUsIkIiOjI1NX19LCJJc1Zpc2libGUiOnRydWUsIldpZHRoIjowLjAsIkhlaWdodCI6MC4wLCJCb3JkZXJTdHlsZSI6eyIkaWQiOiI3NzIiLCJMaW5lQ29sb3IiOm51bGwsIkxpbmVXZWlnaHQiOjAuMCwiTGluZVR5cGUiOjAsIlBhcmVudFN0eWxlIjpudWxsfSwiUGFyZW50U3R5bGUiOm51bGx9LCJEYXRlRm9ybWF0Ijp7IiRyZWYiOiIxMzgifSwiV2Vla051bWJlcmluZyI6eyIkaWQiOiI3NzMiLCJGb3JtYXQiOjAsIklzVmlzaWJsZSI6ZmFsc2UsIkxhc3RLbm93blZpc2liaWxpdHlTdGF0ZSI6ZmFsc2V9LCJJc1Zpc2libGUiOnRydWUsIlBhcmVudFN0eWxlIjpudWxsfSwiSW5kZXgiOjMsIlBlcmNlbnRhZ2VDb21wbGV0ZSI6bnVsbCwiUG9zaXRpb24iOnsiUmF0aW8iOjAuMTIyMDA4NTU0NDg2MjQ0NzIsIklzQ3VzdG9tIjpmYWxzZX0sIkRhdGVGb3JtYXQiOnsiJHJlZiI6IjEzOCJ9LCJXZWVrTnVtYmVyaW5nIjp7IiRpZCI6Ijc3NCIsIkZvcm1hdCI6MCwiSXNWaXNpYmxlIjpmYWxzZSwiTGFzdEtub3duVmlzaWJpbGl0eVN0YXRlIjpmYWxzZX0sIlJlbGF0ZWRUYXNrSWQiOiIwMDAwMDAwMC0wMDAwLTAwMDAtMDAwMC0wMDAwMDAwMDAwMDAiLCJJZCI6IjdhODA0OGE2LTg2ZWEtNGVmZC1hOThhLTk4NDE2ZDZhMDZmYyIsIkltcG9ydElkIjpudWxsLCJUaXRsZSI6IkludHJvZHVjZXMgcGVyc29uYWxpemVkIG1vdmllIHJlY29tbWVuZGF0aW9ucyIsIk5vdGUiOm51bGwsIkh5cGVybGluayI6eyIkaWQiOiI3NzUiLCJBZGRyZXNzIjoiIiwiU3ViQWRkcmVzcyI6IiJ9LCJJc0NoYW5nZWQiOmZhbHNlLCJJc05ldyI6ZmFsc2V9LHsiJGlkIjoiNzc2IiwiRGF0ZSI6IjIwMDItMDUtMjNUMjM6NTk6MDAiLCJTdHlsZSI6eyIkaWQiOiI3NzciLCJTaGFwZSI6MTMsIkNvbm5lY3Rvck1hcmdpbiI6eyIkcmVmIjoiNTA1In0sIkNvbm5lY3RvclN0eWxlIjp7IiRpZCI6Ijc3OCIsIkxpbmVDb2xvciI6eyIkcmVmIjoiNTA3In0sIkxpbmVXZWlnaHQiOjEuMCwiTGluZVR5cGUiOjAsIlBhcmVudFN0eWxlIjpudWxsfSwiSXNCZWxvd1RpbWViYW5kIjpmYWxzZSwiUG9zaXRpb25PblRhc2siOjAsIkhpZGVEYXRlIjpmYWxzZSwiU2hhcGVTaXplIjowLCJTcGFjaW5nIjoyLjAsIlBhZGRpbmciOnsiJHJlZiI6IjUwOSJ9LCJTaGFwZVN0eWxlIjp7IiRpZCI6Ijc3OSIsIk1hcmdpbiI6eyIkcmVmIjoiOCJ9LCJQYWRkaW5nIjp7IiRyZWYiOiI5In0sIkJhY2tncm91bmQiOnsiJGlkIjoiNzgwIiwiQ29sb3IiOnsiJGlkIjoiNzgxIiwiQSI6MjU1LCJSIjoyNTUsIkciOjI1NSwiQiI6MjU1fX0sIklzVmlzaWJsZSI6dHJ1ZSwiV2lkdGgiOjEyLjAsIkhlaWdodCI6MTQuMCwiQm9yZGVyU3R5bGUiOnsiJGlkIjoiNzgyIiwiTGluZUNvbG9yIjp7IiRyZWYiOiI0MCJ9LCJMaW5lV2VpZ2h0IjowLjAsIkxpbmVUeXBlIjowLCJQYXJlbnRTdHlsZSI6bnVsbH0sIlBhcmVudFN0eWxlIjpudWxsfSwiVGl0bGVTdHlsZSI6eyIkaWQiOiI3ODMiLCJGb250U2V0dGluZ3MiOnsiJGlkIjoiNzg0IiwiRm9udFNpemUiOjEyLCJGb250TmFtZSI6IkNhbGlicmkiLCJJc0JvbGQiOnRydWUsIklzSXRhbGljIjpmYWxzZSwiSXNVbmRlcmxpbmVkIjpmYWxzZSwiUGFyZW50U3R5bGUiOm51bGx9LCJBdXRvU2l6ZSI6MiwiRm9yZWdyb3VuZCI6eyIkaWQiOiI3ODUiLCJDb2xvciI6eyIkaWQiOiI3ODYiLCJBIjoyNTUsIlIiOjI1NSwiRyI6MjU1LCJCIjoyNTV9fSwiTWF4V2lkdGgiOjE1Ni4zODY2NjY2NjY2NjY2O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c4NyIsIkNvbG9yIjp7IiRpZCI6Ijc4OCIsIkEiOjAsIlIiOjI1NSwiRyI6MjU1LCJCIjoyNTV9fSwiSXNWaXNpYmxlIjp0cnVlLCJXaWR0aCI6MC4wLCJIZWlnaHQiOjAuMCwiQm9yZGVyU3R5bGUiOnsiJGlkIjoiNzg5IiwiTGluZUNvbG9yIjpudWxsLCJMaW5lV2VpZ2h0IjowLjAsIkxpbmVUeXBlIjowLCJQYXJlbnRTdHlsZSI6bnVsbH0sIlBhcmVudFN0eWxlIjpudWxsfSwiRGF0ZVN0eWxlIjp7IiRpZCI6Ijc5MCIsIkZvbnRTZXR0aW5ncyI6eyIkaWQiOiI3OTEiLCJGb250U2l6ZSI6MTAsIkZvbnROYW1lIjoiQ2FsaWJyaSIsIklzQm9sZCI6ZmFsc2UsIklzSXRhbGljIjpmYWxzZSwiSXNVbmRlcmxpbmVkIjpmYWxzZSwiUGFyZW50U3R5bGUiOm51bGx9LCJBdXRvU2l6ZSI6MCwiRm9yZWdyb3VuZCI6eyIkaWQiOiI3OTIiLCJDb2xvciI6eyIkaWQiOiI3OTMiLCJBIjoyNTUsIlIiOjIwNSwiRyI6MjA1LCJCIjoyMD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Nzk0IiwiQ29sb3IiOnsiJGlkIjoiNzk1IiwiQSI6MCwiUiI6MjU1LCJHIjoyNTUsIkIiOjI1NX19LCJJc1Zpc2libGUiOnRydWUsIldpZHRoIjowLjAsIkhlaWdodCI6MC4wLCJCb3JkZXJTdHlsZSI6eyIkaWQiOiI3OTYiLCJMaW5lQ29sb3IiOm51bGwsIkxpbmVXZWlnaHQiOjAuMCwiTGluZVR5cGUiOjAsIlBhcmVudFN0eWxlIjpudWxsfSwiUGFyZW50U3R5bGUiOm51bGx9LCJEYXRlRm9ybWF0Ijp7IiRyZWYiOiIxMzgifSwiV2Vla051bWJlcmluZyI6eyIkaWQiOiI3OTciLCJGb3JtYXQiOjAsIklzVmlzaWJsZSI6ZmFsc2UsIkxhc3RLbm93blZpc2liaWxpdHlTdGF0ZSI6ZmFsc2V9LCJJc1Zpc2libGUiOnRydWUsIlBhcmVudFN0eWxlIjpudWxsfSwiSW5kZXgiOjQsIlBlcmNlbnRhZ2VDb21wbGV0ZSI6bnVsbCwiUG9zaXRpb24iOnsiUmF0aW8iOjAuMDk0ODc4OTI0ODU2NjE1MTE2LCJJc0N1c3RvbSI6dHJ1ZX0sIkRhdGVGb3JtYXQiOnsiJHJlZiI6IjEzOCJ9LCJXZWVrTnVtYmVyaW5nIjp7IiRpZCI6Ijc5OCIsIkZvcm1hdCI6MCwiSXNWaXNpYmxlIjpmYWxzZSwiTGFzdEtub3duVmlzaWJpbGl0eVN0YXRlIjpmYWxzZX0sIlJlbGF0ZWRUYXNrSWQiOiIwMDAwMDAwMC0wMDAwLTAwMDAtMDAwMC0wMDAwMDAwMDAwMDAiLCJJZCI6IjkwYTdlZGJjLTYyMjYtNDM2Ni1iNzk5LTMyZjYyODExN2Y2MyIsIkltcG9ydElkIjpudWxsLCJUaXRsZSI6IkdvZXMgcHVibGljIGF0ICQxNS4wMCBwZXIgc2hhcmUiLCJOb3RlIjpudWxsLCJIeXBlcmxpbmsiOnsiJGlkIjoiNzk5IiwiQWRkcmVzcyI6bnVsbCwiU3ViQWRkcmVzcyI6bnVsbH0sIklzQ2hhbmdlZCI6ZmFsc2UsIklzTmV3IjpmYWxzZX0seyIkaWQiOiI4MDAiLCJEYXRlIjoiMjAxMC0wOS0yMlQyMzo1OTowMFoiLCJTdHlsZSI6eyIkaWQiOiI4MDEiLCJTaGFwZSI6MTMsIkNvbm5lY3Rvck1hcmdpbiI6eyIkcmVmIjoiNTA1In0sIkNvbm5lY3RvclN0eWxlIjp7IiRpZCI6IjgwMiIsIkxpbmVDb2xvciI6eyIkcmVmIjoiNTA3In0sIkxpbmVXZWlnaHQiOjEuMCwiTGluZVR5cGUiOjAsIlBhcmVudFN0eWxlIjp7IiRyZWYiOiI1MDYifX0sIklzQmVsb3dUaW1lYmFuZCI6dHJ1ZSwiUG9zaXRpb25PblRhc2siOjAsIkhpZGVEYXRlIjpmYWxzZSwiU2hhcGVTaXplIjowLCJTcGFjaW5nIjoyLjAsIlBhZGRpbmciOnsiJHJlZiI6IjUwOSJ9LCJTaGFwZVN0eWxlIjp7IiRpZCI6IjgwMyIsIk1hcmdpbiI6eyIkcmVmIjoiOCJ9LCJQYWRkaW5nIjp7IiRyZWYiOiI5In0sIkJhY2tncm91bmQiOnsiJGlkIjoiODA0IiwiQ29sb3IiOnsiJGlkIjoiODA1IiwiQSI6MjU1LCJSIjoyNTUsIkciOjI1NSwiQiI6MjU1fX0sIklzVmlzaWJsZSI6dHJ1ZSwiV2lkdGgiOjEyLjAsIkhlaWdodCI6MTQuMCwiQm9yZGVyU3R5bGUiOnsiJGlkIjoiODA2IiwiTGluZUNvbG9yIjp7IiRyZWYiOiI1MTQifSwiTGluZVdlaWdodCI6MC4wLCJMaW5lVHlwZSI6MCwiUGFyZW50U3R5bGUiOnsiJHJlZiI6IjUxMyJ9fSwiUGFyZW50U3R5bGUiOnsiJHJlZiI6IjUxMCJ9fSwiVGl0bGVTdHlsZSI6eyIkaWQiOiI4MDciLCJGb250U2V0dGluZ3MiOnsiJGlkIjoiODA4IiwiRm9udFNpemUiOjEyLCJGb250TmFtZSI6IkNhbGlicmkiLCJJc0JvbGQiOnRydWUsIklzSXRhbGljIjpmYWxzZSwiSXNVbmRlcmxpbmVkIjpmYWxzZSwiUGFyZW50U3R5bGUiOnsiJHJlZiI6IjUxNyJ9fSwiQXV0b1NpemUiOjIsIkZvcmVncm91bmQiOnsiJHJlZiI6IjUxOCJ9LCJNYXhXaWR0aCI6MTA3LjU1NDk2MjE1ODIwMzEz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ODA5IiwiQ29sb3IiOnsiJGlkIjoiODEwIiwiQSI6MCwiUiI6MjU1LCJHIjoyNTUsIkIiOjI1NX19LCJJc1Zpc2libGUiOnRydWUsIldpZHRoIjowLjAsIkhlaWdodCI6MC4wLCJCb3JkZXJTdHlsZSI6eyIkaWQiOiI4MTEiLCJMaW5lQ29sb3IiOm51bGwsIkxpbmVXZWlnaHQiOjAuMCwiTGluZVR5cGUiOjAsIlBhcmVudFN0eWxlIjpudWxsfSwiUGFyZW50U3R5bGUiOnsiJHJlZiI6IjUxNiJ9fSwiRGF0ZVN0eWxlIjp7IiRpZCI6IjgxMiIsIkZvbnRTZXR0aW5ncyI6eyIkaWQiOiI4MTMiLCJGb250U2l6ZSI6MTAsIkZvbnROYW1lIjoiQ2FsaWJyaSIsIklzQm9sZCI6ZmFsc2UsIklzSXRhbGljIjpmYWxzZSwiSXNVbmRlcmxpbmVkIjpmYWxzZSwiUGFyZW50U3R5bGUiOnsiJHJlZiI6IjUyMiJ9fSwiQXV0b1NpemUiOjAsIkZvcmVncm91bmQiOnsiJHJlZiI6IjUyMyJ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4MTQiLCJDb2xvciI6eyIkaWQiOiI4MTUiLCJBIjowLCJSIjoyNTUsIkciOjI1NSwiQiI6MjU1fX0sIklzVmlzaWJsZSI6dHJ1ZSwiV2lkdGgiOjAuMCwiSGVpZ2h0IjowLjAsIkJvcmRlclN0eWxlIjp7IiRpZCI6IjgxNiIsIkxpbmVDb2xvciI6bnVsbCwiTGluZVdlaWdodCI6MC4wLCJMaW5lVHlwZSI6MCwiUGFyZW50U3R5bGUiOm51bGx9LCJQYXJlbnRTdHlsZSI6eyIkcmVmIjoiNTIxIn19LCJEYXRlRm9ybWF0Ijp7IiRyZWYiOiI1MjYifSwiV2Vla051bWJlcmluZyI6eyIkaWQiOiI4MTciLCJGb3JtYXQiOjAsIklzVmlzaWJsZSI6ZmFsc2UsIkxhc3RLbm93blZpc2liaWxpdHlTdGF0ZSI6ZmFsc2V9LCJJc1Zpc2libGUiOmZhbHNlLCJQYXJlbnRTdHlsZSI6eyIkcmVmIjoiNTA0In19LCJJbmRleCI6NSwiUGVyY2VudGFnZUNvbXBsZXRlIjpudWxsLCJQb3NpdGlvbiI6eyJSYXRpbyI6MC4wOTM3MjY1NTcyNzI0NTIwMDcsIklzQ3VzdG9tIjp0cnVlfSwiRGF0ZUZvcm1hdCI6eyIkcmVmIjoiNTI2In0sIldlZWtOdW1iZXJpbmciOnsiJGlkIjoiODE4IiwiRm9ybWF0IjowLCJJc1Zpc2libGUiOmZhbHNlLCJMYXN0S25vd25WaXNpYmlsaXR5U3RhdGUiOmZhbHNlfSwiUmVsYXRlZFRhc2tJZCI6IjAwMDAwMDAwLTAwMDAtMDAwMC0wMDAwLTAwMDAwMDAwMDAwMCIsIklkIjoiZjFlYzQ5NjctODg3ZS00M2JlLTkwOTQtZDhhNjQ2NDQwYzBkIiwiSW1wb3J0SWQiOiJTdGFydHMgZXhwYW5kaW5nIGludGVybmF0aW9uYWxseSwgYmVnaW5uaW5nIHdpdGggQ2FuYWRhIiwiVGl0bGUiOiJSZWFjaGVzIENhbmFkYSIsIk5vdGUiOm51bGwsIkh5cGVybGluayI6eyIkaWQiOiI4MTkiLCJBZGRyZXNzIjpudWxsLCJTdWJBZGRyZXNzIjpudWxsfSwiSXNDaGFuZ2VkIjpmYWxzZSwiSXNOZXciOmZhbHNlfSx7IiRpZCI6IjgyMCIsIkRhdGUiOiIyMDExLTAxLTAxVDIzOjU5OjAwIiwiU3R5bGUiOnsiJGlkIjoiODIxIiwiU2hhcGUiOjEzLCJDb25uZWN0b3JNYXJnaW4iOnsiJHJlZiI6IjUwNSJ9LCJDb25uZWN0b3JTdHlsZSI6eyIkaWQiOiI4MjIiLCJMaW5lQ29sb3IiOnsiJGlkIjoiODIzIiwiJHR5cGUiOiJOTFJFLkNvbW1vbi5Eb20uU29saWRDb2xvckJydXNoLCBOTFJFLkNvbW1vbiIsIkNvbG9yIjp7IiRpZCI6IjgyNCIsIkEiOjI1NSwiUiI6MTc4LCJHIjo3LCJCIjoxNn19LCJMaW5lV2VpZ2h0IjoxLjAsIkxpbmVUeXBlIjowLCJQYXJlbnRTdHlsZSI6bnVsbH0sIklzQmVsb3dUaW1lYmFuZCI6ZmFsc2UsIlBvc2l0aW9uT25UYXNrIjowLCJIaWRlRGF0ZSI6ZmFsc2UsIlNoYXBlU2l6ZSI6MCwiU3BhY2luZyI6Mi4wLCJQYWRkaW5nIjp7IiRyZWYiOiI1MDkifSwiU2hhcGVTdHlsZSI6eyIkaWQiOiI4MjUiLCJNYXJnaW4iOnsiJHJlZiI6IjgifSwiUGFkZGluZyI6eyIkcmVmIjoiOSJ9LCJCYWNrZ3JvdW5kIjp7IiRpZCI6IjgyNiIsIkNvbG9yIjp7IiRpZCI6IjgyNyIsIkEiOjI1NSwiUiI6MjU1LCJHIjoyNTUsIkIiOjI1NX19LCJJc1Zpc2libGUiOnRydWUsIldpZHRoIjoxMi4wLCJIZWlnaHQiOjE0LjAsIkJvcmRlclN0eWxlIjp7IiRpZCI6IjgyOCIsIkxpbmVDb2xvciI6eyIkcmVmIjoiNDAifSwiTGluZVdlaWdodCI6MC4wLCJMaW5lVHlwZSI6MCwiUGFyZW50U3R5bGUiOm51bGx9LCJQYXJlbnRTdHlsZSI6bnVsbH0sIlRpdGxlU3R5bGUiOnsiJGlkIjoiODI5IiwiRm9udFNldHRpbmdzIjp7IiRpZCI6IjgzMCIsIkZvbnRTaXplIjoxMiwiRm9udE5hbWUiOiJDYWxpYnJpIiwiSXNCb2xkIjp0cnVlLCJJc0l0YWxpYyI6ZmFsc2UsIklzVW5kZXJsaW5lZCI6ZmFsc2UsIlBhcmVudFN0eWxlIjpudWxsfSwiQXV0b1NpemUiOjIsIkZvcmVncm91bmQiOnsiJGlkIjoiODMxIiwiQ29sb3IiOnsiJGlkIjoiODMyIiwiQSI6MjU1LCJSIjoyNTUsIkciOjI1NSwiQiI6MjU1fX0sIk1heFdpZHRoIjoxMTguODYyMDQ1Mjg4MDg1OTQ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4MzMiLCJDb2xvciI6eyIkaWQiOiI4MzQiLCJBIjowLCJSIjoyNTUsIkciOjI1NSwiQiI6MjU1fX0sIklzVmlzaWJsZSI6dHJ1ZSwiV2lkdGgiOjAuMCwiSGVpZ2h0IjowLjAsIkJvcmRlclN0eWxlIjp7IiRpZCI6IjgzNSIsIkxpbmVDb2xvciI6bnVsbCwiTGluZVdlaWdodCI6MC4wLCJMaW5lVHlwZSI6MCwiUGFyZW50U3R5bGUiOm51bGx9LCJQYXJlbnRTdHlsZSI6bnVsbH0sIkRhdGVTdHlsZSI6eyIkaWQiOiI4MzYiLCJGb250U2V0dGluZ3MiOnsiJGlkIjoiODM3IiwiRm9udFNpemUiOjEwLCJGb250TmFtZSI6IkNhbGlicmkiLCJJc0JvbGQiOmZhbHNlLCJJc0l0YWxpYyI6ZmFsc2UsIklzVW5kZXJsaW5lZCI6ZmFsc2UsIlBhcmVudFN0eWxlIjpudWxsfSwiQXV0b1NpemUiOjAsIkZvcmVncm91bmQiOnsiJGlkIjoiODM4IiwiQ29sb3IiOnsiJGlkIjoiODM5IiwiQSI6MjU1LCJSIjoyMDUsIkciOjIwNSwiQiI6MjA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g0MCIsIkNvbG9yIjp7IiRpZCI6Ijg0MSIsIkEiOjAsIlIiOjI1NSwiRyI6MjU1LCJCIjoyNTV9fSwiSXNWaXNpYmxlIjp0cnVlLCJXaWR0aCI6MC4wLCJIZWlnaHQiOjAuMCwiQm9yZGVyU3R5bGUiOnsiJGlkIjoiODQyIiwiTGluZUNvbG9yIjpudWxsLCJMaW5lV2VpZ2h0IjowLjAsIkxpbmVUeXBlIjowLCJQYXJlbnRTdHlsZSI6bnVsbH0sIlBhcmVudFN0eWxlIjpudWxsfSwiRGF0ZUZvcm1hdCI6eyIkcmVmIjoiMTM4In0sIldlZWtOdW1iZXJpbmciOnsiJGlkIjoiODQzIiwiRm9ybWF0IjowLCJJc1Zpc2libGUiOmZhbHNlLCJMYXN0S25vd25WaXNpYmlsaXR5U3RhdGUiOmZhbHNlfSwiSXNWaXNpYmxlIjp0cnVlLCJQYXJlbnRTdHlsZSI6bnVsbH0sIkluZGV4Ijo2LCJQZXJjZW50YWdlQ29tcGxldGUiOm51bGwsIlBvc2l0aW9uIjp7IlJhdGlvIjowLjEzNTc1NTMzODM2MDEwOTgzLCJJc0N1c3RvbSI6ZmFsc2V9LCJEYXRlRm9ybWF0Ijp7IiRyZWYiOiIxMzgifSwiV2Vla051bWJlcmluZyI6eyIkaWQiOiI4NDQiLCJGb3JtYXQiOjAsIklzVmlzaWJsZSI6ZmFsc2UsIkxhc3RLbm93blZpc2liaWxpdHlTdGF0ZSI6ZmFsc2V9LCJSZWxhdGVkVGFza0lkIjoiMDAwMDAwMDAtMDAwMC0wMDAwLTAwMDAtMDAwMDAwMDAwMDAwIiwiSWQiOiJkZjg3YmJlNS01YjBlLTQ1YjktYTI2OS03NTA1NjUxMjEzOGMiLCJJbXBvcnRJZCI6bnVsbCwiVGl0bGUiOiJGaXJzdCBOZXRmbGl4IGJ1dHRvbiBvbiByZW1vdGUgY29udHJvbHMgLSBVUyIsIk5vdGUiOm51bGwsIkh5cGVybGluayI6eyIkaWQiOiI4NDUiLCJBZGRyZXNzIjpudWxsLCJTdWJBZGRyZXNzIjpudWxsfSwiSXNDaGFuZ2VkIjpmYWxzZSwiSXNOZXciOmZhbHNlfSx7IiRpZCI6Ijg0NiIsIkRhdGUiOiIyMDExLTA2LTAxVDIzOjU5OjAwWiIsIlN0eWxlIjp7IiRpZCI6Ijg0NyIsIlNoYXBlIjoxMywiQ29ubmVjdG9yTWFyZ2luIjp7IiRyZWYiOiI1MDUifSwiQ29ubmVjdG9yU3R5bGUiOnsiJGlkIjoiODQ4IiwiTGluZUNvbG9yIjp7IiRyZWYiOiI1MDcifSwiTGluZVdlaWdodCI6MS4wLCJMaW5lVHlwZSI6MCwiUGFyZW50U3R5bGUiOnsiJHJlZiI6IjUwNiJ9fSwiSXNCZWxvd1RpbWViYW5kIjpmYWxzZSwiUG9zaXRpb25PblRhc2siOjAsIkhpZGVEYXRlIjpmYWxzZSwiU2hhcGVTaXplIjowLCJTcGFjaW5nIjoyLjAsIlBhZGRpbmciOnsiJHJlZiI6IjUwOSJ9LCJTaGFwZVN0eWxlIjp7IiRpZCI6Ijg0OSIsIk1hcmdpbiI6eyIkcmVmIjoiOCJ9LCJQYWRkaW5nIjp7IiRyZWYiOiI5In0sIkJhY2tncm91bmQiOnsiJGlkIjoiODUwIiwiQ29sb3IiOnsiJGlkIjoiODUxIiwiQSI6MjU1LCJSIjoxNjUsIkciOjE2NSwiQiI6MTY1fX0sIklzVmlzaWJsZSI6dHJ1ZSwiV2lkdGgiOjEyLjAsIkhlaWdodCI6MTQuMCwiQm9yZGVyU3R5bGUiOnsiJGlkIjoiODUyIiwiTGluZUNvbG9yIjp7IiRyZWYiOiI1MTQifSwiTGluZVdlaWdodCI6MC4wLCJMaW5lVHlwZSI6MCwiUGFyZW50U3R5bGUiOnsiJHJlZiI6IjUxMyJ9fSwiUGFyZW50U3R5bGUiOnsiJHJlZiI6IjUxMCJ9fSwiVGl0bGVTdHlsZSI6eyIkaWQiOiI4NTMiLCJGb250U2V0dGluZ3MiOnsiJGlkIjoiODU0IiwiRm9udFNpemUiOjEyLCJGb250TmFtZSI6IkNhbGlicmkiLCJJc0JvbGQiOnRydWUsIklzSXRhbGljIjpmYWxzZSwiSXNVbmRlcmxpbmVkIjpmYWxzZSwiUGFyZW50U3R5bGUiOnsiJHJlZiI6IjUxNyJ9fSwiQXV0b1NpemUiOjAsIkZvcmVncm91bmQiOnsiJHJlZiI6IjUxOCJ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cmVmIjoiNTIwIn0sIklzVmlzaWJsZSI6dHJ1ZSwiV2lkdGgiOjAuMCwiSGVpZ2h0IjowLjAsIkJvcmRlclN0eWxlIjp7IiRpZCI6Ijg1NSIsIkxpbmVDb2xvciI6bnVsbCwiTGluZVdlaWdodCI6MC4wLCJMaW5lVHlwZSI6MCwiUGFyZW50U3R5bGUiOm51bGx9LCJQYXJlbnRTdHlsZSI6eyIkcmVmIjoiNTE2In19LCJEYXRlU3R5bGUiOnsiJGlkIjoiODU2IiwiRm9udFNldHRpbmdzIjp7IiRpZCI6Ijg1NyIsIkZvbnRTaXplIjoxMCwiRm9udE5hbWUiOiJDYWxpYnJpIiwiSXNCb2xkIjpmYWxzZSwiSXNJdGFsaWMiOmZhbHNlLCJJc1VuZGVybGluZWQiOmZhbHNlLCJQYXJlbnRTdHlsZSI6eyIkcmVmIjoiNTIyIn19LCJBdXRvU2l6ZSI6MCwiRm9yZWdyb3VuZCI6eyIkcmVmIjoiNTIzIn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yZWYiOiI1MjUifSwiSXNWaXNpYmxlIjp0cnVlLCJXaWR0aCI6MC4wLCJIZWlnaHQiOjAuMCwiQm9yZGVyU3R5bGUiOnsiJGlkIjoiODU4IiwiTGluZUNvbG9yIjpudWxsLCJMaW5lV2VpZ2h0IjowLjAsIkxpbmVUeXBlIjowLCJQYXJlbnRTdHlsZSI6bnVsbH0sIlBhcmVudFN0eWxlIjp7IiRyZWYiOiI1MjEifX0sIkRhdGVGb3JtYXQiOnsiJHJlZiI6IjUyNiJ9LCJXZWVrTnVtYmVyaW5nIjp7IiRpZCI6Ijg1OSIsIkZvcm1hdCI6MCwiSXNWaXNpYmxlIjpmYWxzZSwiTGFzdEtub3duVmlzaWJpbGl0eVN0YXRlIjpmYWxzZX0sIklzVmlzaWJsZSI6ZmFsc2UsIlBhcmVudFN0eWxlIjp7IiRyZWYiOiI1MDQifX0sIkluZGV4Ijo3LCJQZXJjZW50YWdlQ29tcGxldGUiOm51bGwsIlBvc2l0aW9uIjp7IlJhdGlvIjowLjAsIklzQ3VzdG9tIjpmYWxzZX0sIkRhdGVGb3JtYXQiOnsiJHJlZiI6IjUyNiJ9LCJXZWVrTnVtYmVyaW5nIjp7IiRpZCI6Ijg2MCIsIkZvcm1hdCI6MCwiSXNWaXNpYmxlIjpmYWxzZSwiTGFzdEtub3duVmlzaWJpbGl0eVN0YXRlIjpmYWxzZX0sIlJlbGF0ZWRUYXNrSWQiOiIwMDAwMDAwMC0wMDAwLTAwMDAtMDAwMC0wMDAwMDAwMDAwMDAiLCJJZCI6ImRkYWRhNDQ5LThmMGItNGZiZi1iMjRkLTVmNzMzZjYwY2ExMSIsIkltcG9ydElkIjoiQ0VPwqBSZWVkIEhhc3RpbmdzwqBqb2lucyBGYWNlYm9vaydzIGJvYXJkIG9mIGRpcmVjdG9ycyIsIlRpdGxlIjoiQ0VPwqBSZWVkIEhhc3RpbmdzwqBqb2lucyBGYWNlYm9vaydzIGJvYXJkIG9mIGRpcmVjdG9ycyIsIk5vdGUiOm51bGwsIkh5cGVybGluayI6eyIkaWQiOiI4NjEiLCJBZGRyZXNzIjpudWxsLCJTdWJBZGRyZXNzIjpudWxsfSwiSXNDaGFuZ2VkIjpmYWxzZSwiSXNOZXciOmZhbHNlfSx7IiRpZCI6Ijg2MiIsIkRhdGUiOiIyMDEyLTAxLTA0VDIzOjU5OjAwIiwiU3R5bGUiOnsiJGlkIjoiODYzIiwiU2hhcGUiOjEzLCJDb25uZWN0b3JNYXJnaW4iOnsiJHJlZiI6IjUwNSJ9LCJDb25uZWN0b3JTdHlsZSI6eyIkaWQiOiI4NjQiLCJMaW5lQ29sb3IiOnsiJHJlZiI6IjUwNyJ9LCJMaW5lV2VpZ2h0IjoxLjAsIkxpbmVUeXBlIjowLCJQYXJlbnRTdHlsZSI6bnVsbH0sIklzQmVsb3dUaW1lYmFuZCI6ZmFsc2UsIlBvc2l0aW9uT25UYXNrIjowLCJIaWRlRGF0ZSI6ZmFsc2UsIlNoYXBlU2l6ZSI6MCwiU3BhY2luZyI6Mi4wLCJQYWRkaW5nIjp7IiRyZWYiOiI1MDkifSwiU2hhcGVTdHlsZSI6eyIkaWQiOiI4NjUiLCJNYXJnaW4iOnsiJHJlZiI6IjgifSwiUGFkZGluZyI6eyIkcmVmIjoiOSJ9LCJCYWNrZ3JvdW5kIjp7IiRpZCI6Ijg2NiIsIkNvbG9yIjp7IiRpZCI6Ijg2NyIsIkEiOjI1NSwiUiI6MjU1LCJHIjoyNTUsIkIiOjI1NX19LCJJc1Zpc2libGUiOnRydWUsIldpZHRoIjoxMi4wLCJIZWlnaHQiOjE0LjAsIkJvcmRlclN0eWxlIjp7IiRpZCI6Ijg2OCIsIkxpbmVDb2xvciI6eyIkaWQiOiI4NjkiLCIkdHlwZSI6Ik5MUkUuQ29tbW9uLkRvbS5Tb2xpZENvbG9yQnJ1c2gsIE5MUkUuQ29tbW9uIiwiQ29sb3IiOnsiJGlkIjoiODcwIiwiQSI6MjU1LCJSIjoyNTUsIkciOjAsIkIiOjB9fSwiTGluZVdlaWdodCI6MC4wLCJMaW5lVHlwZSI6MCwiUGFyZW50U3R5bGUiOm51bGx9LCJQYXJlbnRTdHlsZSI6bnVsbH0sIlRpdGxlU3R5bGUiOnsiJGlkIjoiODcxIiwiRm9udFNldHRpbmdzIjp7IiRpZCI6Ijg3MiIsIkZvbnRTaXplIjoxMiwiRm9udE5hbWUiOiJDYWxpYnJpIiwiSXNCb2xkIjp0cnVlLCJJc0l0YWxpYyI6ZmFsc2UsIklzVW5kZXJsaW5lZCI6ZmFsc2UsIlBhcmVudFN0eWxlIjpudWxsfSwiQXV0b1NpemUiOjIsIkZvcmVncm91bmQiOnsiJGlkIjoiODczIiwiQ29sb3IiOnsiJGlkIjoiODc0IiwiQSI6MjU1LCJSIjoyNTUsIkciOjI1NSwiQiI6MjU1fX0sIk1heFdpZHRoIjo4NS4wNTI1OTcwNDU4OTg0Mzg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4NzUiLCJDb2xvciI6eyIkaWQiOiI4NzYiLCJBIjowLCJSIjoyNTUsIkciOjI1NSwiQiI6MjU1fX0sIklzVmlzaWJsZSI6dHJ1ZSwiV2lkdGgiOjAuMCwiSGVpZ2h0IjowLjAsIkJvcmRlclN0eWxlIjp7IiRpZCI6Ijg3NyIsIkxpbmVDb2xvciI6bnVsbCwiTGluZVdlaWdodCI6MC4wLCJMaW5lVHlwZSI6MCwiUGFyZW50U3R5bGUiOm51bGx9LCJQYXJlbnRTdHlsZSI6bnVsbH0sIkRhdGVTdHlsZSI6eyIkaWQiOiI4NzgiLCJGb250U2V0dGluZ3MiOnsiJGlkIjoiODc5IiwiRm9udFNpemUiOjEwLCJGb250TmFtZSI6IkNhbGlicmkiLCJJc0JvbGQiOmZhbHNlLCJJc0l0YWxpYyI6ZmFsc2UsIklzVW5kZXJsaW5lZCI6ZmFsc2UsIlBhcmVudFN0eWxlIjpudWxsfSwiQXV0b1NpemUiOjAsIkZvcmVncm91bmQiOnsiJHJlZiI6IjUyMyJ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4ODAiLCJDb2xvciI6eyIkaWQiOiI4ODEiLCJBIjowLCJSIjoyNTUsIkciOjI1NSwiQiI6MjU1fX0sIklzVmlzaWJsZSI6dHJ1ZSwiV2lkdGgiOjAuMCwiSGVpZ2h0IjowLjAsIkJvcmRlclN0eWxlIjp7IiRpZCI6Ijg4MiIsIkxpbmVDb2xvciI6bnVsbCwiTGluZVdlaWdodCI6MC4wLCJMaW5lVHlwZSI6MCwiUGFyZW50U3R5bGUiOm51bGx9LCJQYXJlbnRTdHlsZSI6bnVsbH0sIkRhdGVGb3JtYXQiOnsiJGlkIjoiODgz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ODg0IiwiRGF0ZVBhcnRJc1Zpc2libGUiOmZhbHNlLCJUaW1lUGFydElzVmlzaWJsZSI6ZmFsc2V9fSwiV2Vla051bWJlcmluZyI6eyIkaWQiOiI4ODUiLCJGb3JtYXQiOjAsIklzVmlzaWJsZSI6ZmFsc2UsIkxhc3RLbm93blZpc2liaWxpdHlTdGF0ZSI6ZmFsc2V9LCJJc1Zpc2libGUiOmZhbHNlLCJQYXJlbnRTdHlsZSI6bnVsbH0sIkluZGV4Ijo4LCJQZXJjZW50YWdlQ29tcGxldGUiOm51bGwsIlBvc2l0aW9uIjp7IlJhdGlvIjowLjE0MTkzMzk3ODA0NTQyODIzLCJJc0N1c3RvbSI6dHJ1ZX0sIkRhdGVGb3JtYXQiOnsiJHJlZiI6Ijg4MyJ9LCJXZWVrTnVtYmVyaW5nIjp7IiRpZCI6Ijg4NiIsIkZvcm1hdCI6MCwiSXNWaXNpYmxlIjpmYWxzZSwiTGFzdEtub3duVmlzaWJpbGl0eVN0YXRlIjpmYWxzZX0sIlJlbGF0ZWRUYXNrSWQiOiIwMDAwMDAwMC0wMDAwLTAwMDAtMDAwMC0wMDAwMDAwMDAwMDAiLCJJZCI6ImI3NTI4MDU1LWQwYzAtNGY5NC04NzNkLTBiN2QyYWFhOWJlZiIsIkltcG9ydElkIjpudWxsLCJUaXRsZSI6IlJlYWNoZXMgRXVyb3BlIC0gVUsgYW5kIElyZWxhbmQiLCJOb3RlIjpudWxsLCJIeXBlcmxpbmsiOnsiJGlkIjoiODg3IiwiQWRkcmVzcyI6bnVsbCwiU3ViQWRkcmVzcyI6bnVsbH0sIklzQ2hhbmdlZCI6ZmFsc2UsIklzTmV3IjpmYWxzZX0seyIkaWQiOiI4ODgiLCJEYXRlIjoiMjAxMi0xMi0yNFQyMzo1OTowMFoiLCJTdHlsZSI6eyIkaWQiOiI4ODkiLCJTaGFwZSI6MSwiQ29ubmVjdG9yTWFyZ2luIjp7IiRyZWYiOiI1MDUifSwiQ29ubmVjdG9yU3R5bGUiOnsiJGlkIjoiODkwIiwiTGluZUNvbG9yIjp7IiRyZWYiOiI1MDcifSwiTGluZVdlaWdodCI6MS4wLCJMaW5lVHlwZSI6MCwiUGFyZW50U3R5bGUiOnsiJHJlZiI6IjUwNiJ9fSwiSXNCZWxvd1RpbWViYW5kIjp0cnVlLCJQb3NpdGlvbk9uVGFzayI6MCwiSGlkZURhdGUiOmZhbHNlLCJTaGFwZVNpemUiOjAsIlNwYWNpbmciOjIuMCwiUGFkZGluZyI6eyIkcmVmIjoiNTA5In0sIlNoYXBlU3R5bGUiOnsiJGlkIjoiODkxIiwiTWFyZ2luIjp7IiRyZWYiOiI4In0sIlBhZGRpbmciOnsiJHJlZiI6IjkifSwiQmFja2dyb3VuZCI6eyIkaWQiOiI4OTIiLCJDb2xvciI6eyIkaWQiOiI4OTMiLCJBIjoyNTUsIlIiOjE4NiwiRyI6MTg2LCJCIjoxODZ9fSwiSXNWaXNpYmxlIjp0cnVlLCJXaWR0aCI6MTIuMCwiSGVpZ2h0IjoxNC4wLCJCb3JkZXJTdHlsZSI6eyIkaWQiOiI4OTQiLCJMaW5lQ29sb3IiOnsiJHJlZiI6IjUxNCJ9LCJMaW5lV2VpZ2h0IjowLjAsIkxpbmVUeXBlIjowLCJQYXJlbnRTdHlsZSI6eyIkcmVmIjoiNTEzIn19LCJQYXJlbnRTdHlsZSI6eyIkcmVmIjoiNTEwIn19LCJUaXRsZVN0eWxlIjp7IiRpZCI6Ijg5NSIsIkZvbnRTZXR0aW5ncyI6eyIkaWQiOiI4OTYiLCJGb250U2l6ZSI6MTIsIkZvbnROYW1lIjoiQ2FsaWJyaSIsIklzQm9sZCI6dHJ1ZSwiSXNJdGFsaWMiOmZhbHNlLCJJc1VuZGVybGluZWQiOmZhbHNlLCJQYXJlbnRTdHlsZSI6eyIkcmVmIjoiNTE3In19LCJBdXRvU2l6ZSI6MCwiRm9yZWdyb3VuZCI6eyIkaWQiOiI4OTciLCJDb2xvciI6eyIkaWQiOiI4OTgiLCJBIjoyNTUsIlIiOjIwNSwiRyI6MjA1LCJCIjoyMDV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ODk5IiwiQ29sb3IiOnsiJGlkIjoiOTAwIiwiQSI6MCwiUiI6MjU1LCJHIjoyNTUsIkIiOjI1NX19LCJJc1Zpc2libGUiOnRydWUsIldpZHRoIjowLjAsIkhlaWdodCI6MC4wLCJCb3JkZXJTdHlsZSI6eyIkaWQiOiI5MDEiLCJMaW5lQ29sb3IiOm51bGwsIkxpbmVXZWlnaHQiOjAuMCwiTGluZVR5cGUiOjAsIlBhcmVudFN0eWxlIjpudWxsfSwiUGFyZW50U3R5bGUiOnsiJHJlZiI6IjUxNiJ9fSwiRGF0ZVN0eWxlIjp7IiRpZCI6IjkwMiIsIkZvbnRTZXR0aW5ncyI6eyIkaWQiOiI5MDMiLCJGb250U2l6ZSI6MTAsIkZvbnROYW1lIjoiQ2FsaWJyaSIsIklzQm9sZCI6ZmFsc2UsIklzSXRhbGljIjpmYWxzZSwiSXNVbmRlcmxpbmVkIjpmYWxzZSwiUGFyZW50U3R5bGUiOnsiJHJlZiI6IjUyMiJ9fSwiQXV0b1NpemUiOjAsIkZvcmVncm91bmQiOnsiJHJlZiI6IjUyMyJ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5MDQiLCJDb2xvciI6eyIkaWQiOiI5MDUiLCJBIjowLCJSIjoyNTUsIkciOjI1NSwiQiI6MjU1fX0sIklzVmlzaWJsZSI6dHJ1ZSwiV2lkdGgiOjAuMCwiSGVpZ2h0IjowLjAsIkJvcmRlclN0eWxlIjp7IiRpZCI6IjkwNiIsIkxpbmVDb2xvciI6bnVsbCwiTGluZVdlaWdodCI6MC4wLCJMaW5lVHlwZSI6MCwiUGFyZW50U3R5bGUiOm51bGx9LCJQYXJlbnRTdHlsZSI6eyIkcmVmIjoiNTIxIn19LCJEYXRlRm9ybWF0Ijp7IiRyZWYiOiI1MjYifSwiV2Vla051bWJlcmluZyI6eyIkaWQiOiI5MDciLCJGb3JtYXQiOjAsIklzVmlzaWJsZSI6ZmFsc2UsIkxhc3RLbm93blZpc2liaWxpdHlTdGF0ZSI6ZmFsc2V9LCJJc1Zpc2libGUiOmZhbHNlLCJQYXJlbnRTdHlsZSI6eyIkcmVmIjoiNTA0In19LCJJbmRleCI6OSwiUGVyY2VudGFnZUNvbXBsZXRlIjpudWxsLCJQb3NpdGlvbiI6eyJSYXRpbyI6MC4xMTkwMDE3NzMwNDk2NDUwNiwiSXNDdXN0b20iOnRydWV9LCJEYXRlRm9ybWF0Ijp7IiRyZWYiOiI1MjYifSwiV2Vla051bWJlcmluZyI6eyIkaWQiOiI5MDgiLCJGb3JtYXQiOjAsIklzVmlzaWJsZSI6ZmFsc2UsIkxhc3RLbm93blZpc2liaWxpdHlTdGF0ZSI6ZmFsc2V9LCJSZWxhdGVkVGFza0lkIjoiMDAwMDAwMDAtMDAwMC0wMDAwLTAwMDAtMDAwMDAwMDAwMDAwIiwiSWQiOiJlYThmZGQwYi00MDIzLTRhOGEtYTc5Ni03OTg0NjRjZTYwZWUiLCJJbXBvcnRJZCI6Ik1hc3NpdmXCoFhtYXMgRXZlwqBvdXRhZ2UgIiwiVGl0bGUiOiJNYXNzaXZlwqBYbWFzIEV2ZcKgb3V0YWdlICIsIk5vdGUiOm51bGwsIkh5cGVybGluayI6eyIkaWQiOiI5MDkiLCJBZGRyZXNzIjpudWxsLCJTdWJBZGRyZXNzIjpudWxsfSwiSXNDaGFuZ2VkIjpmYWxzZSwiSXNOZXciOmZhbHNlfSx7IiRpZCI6IjkxMCIsIkRhdGUiOiIyMDE0LTAyLTAxVDIzOjU5OjAwWiIsIlN0eWxlIjp7IiRpZCI6IjkxMSIsIlNoYXBlIjoxMywiQ29ubmVjdG9yTWFyZ2luIjp7IiRyZWYiOiI1MDUifSwiQ29ubmVjdG9yU3R5bGUiOnsiJGlkIjoiOTEyIiwiTGluZUNvbG9yIjp7IiRyZWYiOiI1MDcifSwiTGluZVdlaWdodCI6MS4wLCJMaW5lVHlwZSI6MCwiUGFyZW50U3R5bGUiOnsiJHJlZiI6IjUwNiJ9fSwiSXNCZWxvd1RpbWViYW5kIjp0cnVlLCJQb3NpdGlvbk9uVGFzayI6MCwiSGlkZURhdGUiOmZhbHNlLCJTaGFwZVNpemUiOjAsIlNwYWNpbmciOjIuMCwiUGFkZGluZyI6eyIkcmVmIjoiNTA5In0sIlNoYXBlU3R5bGUiOnsiJGlkIjoiOTEzIiwiTWFyZ2luIjp7IiRyZWYiOiI4In0sIlBhZGRpbmciOnsiJHJlZiI6IjkifSwiQmFja2dyb3VuZCI6eyIkaWQiOiI5MTQiLCJDb2xvciI6eyIkaWQiOiI5MTUiLCJBIjoyNTUsIlIiOjI1NSwiRyI6MjU1LCJCIjoyNTV9fSwiSXNWaXNpYmxlIjp0cnVlLCJXaWR0aCI6MTIuMCwiSGVpZ2h0IjoxNC4wLCJCb3JkZXJTdHlsZSI6eyIkaWQiOiI5MTYiLCJMaW5lQ29sb3IiOnsiJHJlZiI6IjUxNCJ9LCJMaW5lV2VpZ2h0IjowLjAsIkxpbmVUeXBlIjowLCJQYXJlbnRTdHlsZSI6eyIkcmVmIjoiNTEzIn19LCJQYXJlbnRTdHlsZSI6eyIkcmVmIjoiNTEwIn19LCJUaXRsZVN0eWxlIjp7IiRpZCI6IjkxNyIsIkZvbnRTZXR0aW5ncyI6eyIkaWQiOiI5MTgiLCJGb250U2l6ZSI6MTIsIkZvbnROYW1lIjoiQ2FsaWJyaSIsIklzQm9sZCI6dHJ1ZSwiSXNJdGFsaWMiOmZhbHNlLCJJc1VuZGVybGluZWQiOmZhbHNlLCJQYXJlbnRTdHlsZSI6eyIkcmVmIjoiNTE3In19LCJBdXRvU2l6ZSI6MCwiRm9yZWdyb3VuZCI6eyIkcmVmIjoiNTE4In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yZWYiOiI1MjAifSwiSXNWaXNpYmxlIjp0cnVlLCJXaWR0aCI6MC4wLCJIZWlnaHQiOjAuMCwiQm9yZGVyU3R5bGUiOnsiJGlkIjoiOTE5IiwiTGluZUNvbG9yIjpudWxsLCJMaW5lV2VpZ2h0IjowLjAsIkxpbmVUeXBlIjowLCJQYXJlbnRTdHlsZSI6bnVsbH0sIlBhcmVudFN0eWxlIjp7IiRyZWYiOiI1MTYifX0sIkRhdGVTdHlsZSI6eyIkaWQiOiI5MjAiLCJGb250U2V0dGluZ3MiOnsiJGlkIjoiOTIxIiwiRm9udFNpemUiOjEwLCJGb250TmFtZSI6IkNhbGlicmkiLCJJc0JvbGQiOmZhbHNlLCJJc0l0YWxpYyI6ZmFsc2UsIklzVW5kZXJsaW5lZCI6ZmFsc2UsIlBhcmVudFN0eWxlIjp7IiRyZWYiOiI1MjIifX0sIkF1dG9TaXplIjowLCJGb3JlZ3JvdW5kIjp7IiRyZWYiOiI1MjMi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HJlZiI6IjUyNSJ9LCJJc1Zpc2libGUiOnRydWUsIldpZHRoIjowLjAsIkhlaWdodCI6MC4wLCJCb3JkZXJTdHlsZSI6eyIkaWQiOiI5MjIiLCJMaW5lQ29sb3IiOm51bGwsIkxpbmVXZWlnaHQiOjAuMCwiTGluZVR5cGUiOjAsIlBhcmVudFN0eWxlIjpudWxsfSwiUGFyZW50U3R5bGUiOnsiJHJlZiI6IjUyMSJ9fSwiRGF0ZUZvcm1hdCI6eyIkcmVmIjoiNTI2In0sIldlZWtOdW1iZXJpbmciOnsiJGlkIjoiOTIzIiwiRm9ybWF0IjowLCJJc1Zpc2libGUiOmZhbHNlLCJMYXN0S25vd25WaXNpYmlsaXR5U3RhdGUiOmZhbHNlfSwiSXNWaXNpYmxlIjpmYWxzZSwiUGFyZW50U3R5bGUiOnsiJHJlZiI6IjUwNCJ9fSwiSW5kZXgiOjEwLCJQZXJjZW50YWdlQ29tcGxldGUiOm51bGwsIlBvc2l0aW9uIjp7IlJhdGlvIjowLjAsIklzQ3VzdG9tIjpmYWxzZX0sIkRhdGVGb3JtYXQiOnsiJHJlZiI6IjUyNiJ9LCJXZWVrTnVtYmVyaW5nIjp7IiRpZCI6IjkyNCIsIkZvcm1hdCI6MCwiSXNWaXNpYmxlIjpmYWxzZSwiTGFzdEtub3duVmlzaWJpbGl0eVN0YXRlIjpmYWxzZX0sIlJlbGF0ZWRUYXNrSWQiOiIwMDAwMDAwMC0wMDAwLTAwMDAtMDAwMC0wMDAwMDAwMDAwMDAiLCJJZCI6ImE2Nzc4MDkyLTI5MzUtNGRlNC1hNmE4LTM2ZTc5NzQ1OGExMyIsIkltcG9ydElkIjoiRGlzY292ZXJzIHN0ZWVwIGRyb3BzIGluIGNvbm5lY3Rpb24gc3BlZWRzIGZvciBDb21jYXN0IGludGVybmV0IGN1c3RvbWVycy4gUGF5cyBDb21jYXN0IHRvIGVuZCBzbG93ZG93biIsIlRpdGxlIjoiRGlzY292ZXJzIHN0ZWVwIGRyb3BzIGluIGNvbm5lY3Rpb24gc3BlZWRzIGZvciBDb21jYXN0IGludGVybmV0IGN1c3RvbWVycy4gUGF5cyBDb21jYXN0IHRvIGVuZCBzbG93ZG93biIsIk5vdGUiOm51bGwsIkh5cGVybGluayI6eyIkaWQiOiI5MjUiLCJBZGRyZXNzIjpudWxsLCJTdWJBZGRyZXNzIjpudWxsfSwiSXNDaGFuZ2VkIjpmYWxzZSwiSXNOZXciOmZhbHNlfSx7IiRpZCI6IjkyNiIsIkRhdGUiOiIyMDE0LTAyLTAxVDIzOjU5OjAwIiwiU3R5bGUiOnsiJGlkIjoiOTI3IiwiU2hhcGUiOjEzLCJDb25uZWN0b3JNYXJnaW4iOnsiJHJlZiI6IjUwNSJ9LCJDb25uZWN0b3JTdHlsZSI6eyIkaWQiOiI5MjgiLCJMaW5lQ29sb3IiOnsiJHJlZiI6IjUwNyJ9LCJMaW5lV2VpZ2h0IjoxLjAsIkxpbmVUeXBlIjowLCJQYXJlbnRTdHlsZSI6bnVsbH0sIklzQmVsb3dUaW1lYmFuZCI6ZmFsc2UsIlBvc2l0aW9uT25UYXNrIjowLCJIaWRlRGF0ZSI6ZmFsc2UsIlNoYXBlU2l6ZSI6MCwiU3BhY2luZyI6Mi4wLCJQYWRkaW5nIjp7IiRyZWYiOiI1MDkifSwiU2hhcGVTdHlsZSI6eyIkaWQiOiI5MjkiLCJNYXJnaW4iOnsiJHJlZiI6IjgifSwiUGFkZGluZyI6eyIkcmVmIjoiOSJ9LCJCYWNrZ3JvdW5kIjp7IiRpZCI6IjkzMCIsIkNvbG9yIjp7IiRpZCI6IjkzMSIsIkEiOjI1NSwiUiI6MjU1LCJHIjoyNTUsIkIiOjI1NX19LCJJc1Zpc2libGUiOnRydWUsIldpZHRoIjoxMi4wLCJIZWlnaHQiOjE0LjAsIkJvcmRlclN0eWxlIjp7IiRpZCI6IjkzMiIsIkxpbmVDb2xvciI6eyIkcmVmIjoiNDAifSwiTGluZVdlaWdodCI6MC4wLCJMaW5lVHlwZSI6MCwiUGFyZW50U3R5bGUiOm51bGx9LCJQYXJlbnRTdHlsZSI6bnVsbH0sIlRpdGxlU3R5bGUiOnsiJGlkIjoiOTMzIiwiRm9udFNldHRpbmdzIjp7IiRpZCI6IjkzNCIsIkZvbnRTaXplIjoxMiwiRm9udE5hbWUiOiJDYWxpYnJpIiwiSXNCb2xkIjp0cnVlLCJJc0l0YWxpYyI6ZmFsc2UsIklzVW5kZXJsaW5lZCI6ZmFsc2UsIlBhcmVudFN0eWxlIjpudWxsfSwiQXV0b1NpemUiOjIsIkZvcmVncm91bmQiOnsiJGlkIjoiOTM1IiwiQ29sb3IiOnsiJGlkIjoiOTM2IiwiQSI6MjU1LCJSIjoyNTUsIkciOjI1NSwiQiI6MjU1fX0sIk1heFdpZHRoIjoxNzAuNDQ1NzU1MDA0ODgyODE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5MzciLCJDb2xvciI6eyIkaWQiOiI5MzgiLCJBIjowLCJSIjoyNTUsIkciOjI1NSwiQiI6MjU1fX0sIklzVmlzaWJsZSI6dHJ1ZSwiV2lkdGgiOjAuMCwiSGVpZ2h0IjowLjAsIkJvcmRlclN0eWxlIjp7IiRpZCI6IjkzOSIsIkxpbmVDb2xvciI6bnVsbCwiTGluZVdlaWdodCI6MC4wLCJMaW5lVHlwZSI6MCwiUGFyZW50U3R5bGUiOm51bGx9LCJQYXJlbnRTdHlsZSI6bnVsbH0sIkRhdGVTdHlsZSI6eyIkaWQiOiI5NDAiLCJGb250U2V0dGluZ3MiOnsiJGlkIjoiOTQxIiwiRm9udFNpemUiOjEwLCJGb250TmFtZSI6IkNhbGlicmkiLCJJc0JvbGQiOmZhbHNlLCJJc0l0YWxpYyI6ZmFsc2UsIklzVW5kZXJsaW5lZCI6ZmFsc2UsIlBhcmVudFN0eWxlIjpudWxsfSwiQXV0b1NpemUiOjAsIkZvcmVncm91bmQiOnsiJGlkIjoiOTQyIiwiQ29sb3IiOnsiJGlkIjoiOTQzIiwiQSI6MjU1LCJSIjoyMDUsIkciOjIwNSwiQiI6MjA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k0NCIsIkNvbG9yIjp7IiRpZCI6Ijk0NSIsIkEiOjAsIlIiOjI1NSwiRyI6MjU1LCJCIjoyNTV9fSwiSXNWaXNpYmxlIjp0cnVlLCJXaWR0aCI6MC4wLCJIZWlnaHQiOjAuMCwiQm9yZGVyU3R5bGUiOnsiJGlkIjoiOTQ2IiwiTGluZUNvbG9yIjpudWxsLCJMaW5lV2VpZ2h0IjowLjAsIkxpbmVUeXBlIjowLCJQYXJlbnRTdHlsZSI6bnVsbH0sIlBhcmVudFN0eWxlIjpudWxsfSwiRGF0ZUZvcm1hdCI6eyIkcmVmIjoiMTM4In0sIldlZWtOdW1iZXJpbmciOnsiJGlkIjoiOTQ3IiwiRm9ybWF0IjowLCJJc1Zpc2libGUiOmZhbHNlLCJMYXN0S25vd25WaXNpYmlsaXR5U3RhdGUiOmZhbHNlfSwiSXNWaXNpYmxlIjp0cnVlLCJQYXJlbnRTdHlsZSI6bnVsbH0sIkluZGV4IjoxMSwiUGVyY2VudGFnZUNvbXBsZXRlIjpudWxsLCJQb3NpdGlvbiI6eyJSYXRpbyI6MC4yMzE0MzQ4MDM1MDE0OTE0NSwiSXNDdXN0b20iOmZhbHNlfSwiRGF0ZUZvcm1hdCI6eyIkcmVmIjoiMTM4In0sIldlZWtOdW1iZXJpbmciOnsiJGlkIjoiOTQ4IiwiRm9ybWF0IjowLCJJc1Zpc2libGUiOmZhbHNlLCJMYXN0S25vd25WaXNpYmlsaXR5U3RhdGUiOmZhbHNlfSwiUmVsYXRlZFRhc2tJZCI6IjAwMDAwMDAwLTAwMDAtMDAwMC0wMDAwLTAwMDAwMDAwMDAwMCIsIklkIjoiNGRjNWFlNWItMzY4Ni00MGM4LWE4YzEtYmMyMTQzNDI2ZTI2IiwiSW1wb3J0SWQiOm51bGwsIlRpdGxlIjoiUGF5cyBDb21jYXN0IHRvIGVuZCBjb25uZWN0aW9uIHNwZWVkIHNsb3dkb3duIiwiTm90ZSI6bnVsbCwiSHlwZXJsaW5rIjp7IiRpZCI6Ijk0OSIsIkFkZHJlc3MiOm51bGwsIlN1YkFkZHJlc3MiOm51bGx9LCJJc0NoYW5nZWQiOmZhbHNlLCJJc05ldyI6ZmFsc2V9LHsiJGlkIjoiOTUwIiwiRGF0ZSI6IjIwMTQtMDctMDFUMjM6NTk6MDBaIiwiU3R5bGUiOnsiJGlkIjoiOTUxIiwiU2hhcGUiOjEzLCJDb25uZWN0b3JNYXJnaW4iOnsiJHJlZiI6IjUwNSJ9LCJDb25uZWN0b3JTdHlsZSI6eyIkaWQiOiI5NTIiLCJMaW5lQ29sb3IiOnsiJHJlZiI6IjUwNyJ9LCJMaW5lV2VpZ2h0IjoxLjAsIkxpbmVUeXBlIjowLCJQYXJlbnRTdHlsZSI6eyIkcmVmIjoiNTA2In19LCJJc0JlbG93VGltZWJhbmQiOnRydWUsIlBvc2l0aW9uT25UYXNrIjowLCJIaWRlRGF0ZSI6ZmFsc2UsIlNoYXBlU2l6ZSI6MCwiU3BhY2luZyI6Mi4wLCJQYWRkaW5nIjp7IiRyZWYiOiI1MDkifSwiU2hhcGVTdHlsZSI6eyIkaWQiOiI5NTMiLCJNYXJnaW4iOnsiJHJlZiI6IjgifSwiUGFkZGluZyI6eyIkcmVmIjoiOSJ9LCJCYWNrZ3JvdW5kIjp7IiRpZCI6Ijk1NCIsIkNvbG9yIjp7IiRpZCI6Ijk1NSIsIkEiOjI1NSwiUiI6MjU1LCJHIjoyNTUsIkIiOjI1NX19LCJJc1Zpc2libGUiOnRydWUsIldpZHRoIjoxMi4wLCJIZWlnaHQiOjE0LjAsIkJvcmRlclN0eWxlIjp7IiRpZCI6Ijk1NiIsIkxpbmVDb2xvciI6eyIkcmVmIjoiNTE0In0sIkxpbmVXZWlnaHQiOjAuMCwiTGluZVR5cGUiOjAsIlBhcmVudFN0eWxlIjp7IiRyZWYiOiI1MTMifX0sIlBhcmVudFN0eWxlIjp7IiRyZWYiOiI1MTAifX0sIlRpdGxlU3R5bGUiOnsiJGlkIjoiOTU3IiwiRm9udFNldHRpbmdzIjp7IiRpZCI6Ijk1OCIsIkZvbnRTaXplIjoxMiwiRm9udE5hbWUiOiJDYWxpYnJpIiwiSXNCb2xkIjp0cnVlLCJJc0l0YWxpYyI6ZmFsc2UsIklzVW5kZXJsaW5lZCI6ZmFsc2UsIlBhcmVudFN0eWxlIjp7IiRyZWYiOiI1MTcifX0sIkF1dG9TaXplIjowLCJGb3JlZ3JvdW5kIjp7IiRyZWYiOiI1MTgi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OTU5IiwiQ29sb3IiOnsiJGlkIjoiOTYwIiwiQSI6MCwiUiI6MjU1LCJHIjoyNTUsIkIiOjI1NX19LCJJc1Zpc2libGUiOnRydWUsIldpZHRoIjowLjAsIkhlaWdodCI6MC4wLCJCb3JkZXJTdHlsZSI6eyIkaWQiOiI5NjEiLCJMaW5lQ29sb3IiOm51bGwsIkxpbmVXZWlnaHQiOjAuMCwiTGluZVR5cGUiOjAsIlBhcmVudFN0eWxlIjpudWxsfSwiUGFyZW50U3R5bGUiOnsiJHJlZiI6IjUxNiJ9fSwiRGF0ZVN0eWxlIjp7IiRpZCI6Ijk2MiIsIkZvbnRTZXR0aW5ncyI6eyIkaWQiOiI5NjMiLCJGb250U2l6ZSI6MTAsIkZvbnROYW1lIjoiQ2FsaWJyaSIsIklzQm9sZCI6ZmFsc2UsIklzSXRhbGljIjpmYWxzZSwiSXNVbmRlcmxpbmVkIjpmYWxzZSwiUGFyZW50U3R5bGUiOnsiJHJlZiI6IjUyMiJ9fSwiQXV0b1NpemUiOjAsIkZvcmVncm91bmQiOnsiJHJlZiI6IjUyMyJ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5NjQiLCJDb2xvciI6eyIkaWQiOiI5NjUiLCJBIjowLCJSIjoyNTUsIkciOjI1NSwiQiI6MjU1fX0sIklzVmlzaWJsZSI6dHJ1ZSwiV2lkdGgiOjAuMCwiSGVpZ2h0IjowLjAsIkJvcmRlclN0eWxlIjp7IiRpZCI6Ijk2NiIsIkxpbmVDb2xvciI6bnVsbCwiTGluZVdlaWdodCI6MC4wLCJMaW5lVHlwZSI6MCwiUGFyZW50U3R5bGUiOm51bGx9LCJQYXJlbnRTdHlsZSI6eyIkcmVmIjoiNTIxIn19LCJEYXRlRm9ybWF0Ijp7IiRyZWYiOiI1MjYifSwiV2Vla051bWJlcmluZyI6eyIkaWQiOiI5NjciLCJGb3JtYXQiOjAsIklzVmlzaWJsZSI6ZmFsc2UsIkxhc3RLbm93blZpc2liaWxpdHlTdGF0ZSI6ZmFsc2V9LCJJc1Zpc2libGUiOmZhbHNlLCJQYXJlbnRTdHlsZSI6eyIkcmVmIjoiNTA0In19LCJJbmRleCI6MTIsIlBlcmNlbnRhZ2VDb21wbGV0ZSI6bnVsbCwiUG9zaXRpb24iOnsiUmF0aW8iOjAuMCwiSXNDdXN0b20iOmZhbHNlfSwiRGF0ZUZvcm1hdCI6eyIkcmVmIjoiNTI2In0sIldlZWtOdW1iZXJpbmciOnsiJGlkIjoiOTY4IiwiRm9ybWF0IjowLCJJc1Zpc2libGUiOmZhbHNlLCJMYXN0S25vd25WaXNpYmlsaXR5U3RhdGUiOmZhbHNlfSwiUmVsYXRlZFRhc2tJZCI6IjAwMDAwMDAwLTAwMDAtMDAwMC0wMDAwLTAwMDAwMDAwMDAwMCIsIklkIjoiOGE2NjA1OTQtNWFiZC00Mzk5LWJhY2UtZWE5ZGI0MzVlMTY4IiwiSW1wb3J0SWQiOiJBbm5vdW5jZXMgYSBncm93dGggb2YgNTc0JSBvdmVyIHRoZSBwYXN0IGZpdmUgeWVhcnMiLCJUaXRsZSI6IkFubm91bmNlcyBhIGdyb3d0aCBvZiA1NzQlIG92ZXIgdGhlIHBhc3QgZml2ZSB5ZWFycyIsIk5vdGUiOm51bGwsIkh5cGVybGluayI6eyIkaWQiOiI5NjkiLCJBZGRyZXNzIjpudWxsLCJTdWJBZGRyZXNzIjpudWxsfSwiSXNDaGFuZ2VkIjpmYWxzZSwiSXNOZXciOmZhbHNlfSx7IiRpZCI6Ijk3MCIsIkRhdGUiOiIyMDE0LTA5LTEwVDIzOjU5OjAwWiIsIlN0eWxlIjp7IiRpZCI6Ijk3MSIsIlNoYXBlIjoxMywiQ29ubmVjdG9yTWFyZ2luIjp7IiRyZWYiOiI1MDUifSwiQ29ubmVjdG9yU3R5bGUiOnsiJGlkIjoiOTcyIiwiTGluZUNvbG9yIjp7IiRyZWYiOiI1MDcifSwiTGluZVdlaWdodCI6MS4wLCJMaW5lVHlwZSI6MCwiUGFyZW50U3R5bGUiOm51bGx9LCJJc0JlbG93VGltZWJhbmQiOmZhbHNlLCJQb3NpdGlvbk9uVGFzayI6MCwiSGlkZURhdGUiOmZhbHNlLCJTaGFwZVNpemUiOjAsIlNwYWNpbmciOjIuMCwiUGFkZGluZyI6eyIkcmVmIjoiNTA5In0sIlNoYXBlU3R5bGUiOnsiJGlkIjoiOTczIiwiTWFyZ2luIjp7IiRyZWYiOiI4In0sIlBhZGRpbmciOnsiJHJlZiI6IjkifSwiQmFja2dyb3VuZCI6eyIkaWQiOiI5NzQiLCJDb2xvciI6eyIkaWQiOiI5NzUiLCJBIjoyNTUsIlIiOjI1NSwiRyI6MjU1LCJCIjoyNTV9fSwiSXNWaXNpYmxlIjp0cnVlLCJXaWR0aCI6MTIuMCwiSGVpZ2h0IjoxNC4wLCJCb3JkZXJTdHlsZSI6eyIkaWQiOiI5NzYiLCJMaW5lQ29sb3IiOnsiJHJlZiI6IjQwIn0sIkxpbmVXZWlnaHQiOjAuMCwiTGluZVR5cGUiOjAsIlBhcmVudFN0eWxlIjpudWxsfSwiUGFyZW50U3R5bGUiOm51bGx9LCJUaXRsZVN0eWxlIjp7IiRpZCI6Ijk3NyIsIkZvbnRTZXR0aW5ncyI6eyIkaWQiOiI5NzgiLCJGb250U2l6ZSI6MTIsIkZvbnROYW1lIjoiQ2FsaWJyaSIsIklzQm9sZCI6dHJ1ZSwiSXNJdGFsaWMiOmZhbHNlLCJJc1VuZGVybGluZWQiOmZhbHNlLCJQYXJlbnRTdHlsZSI6bnVsbH0sIkF1dG9TaXplIjoyLCJGb3JlZ3JvdW5kIjp7IiRpZCI6Ijk3OSIsIkNvbG9yIjp7IiRpZCI6Ijk4MCIsIkEiOjI1NSwiUiI6MjU1LCJHIjoyNTUsIkIiOjI1NX19LCJNYXhXaWR0aCI6MTU1LjUyMzMzMzMzMzMzMzM0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OTgxIiwiQ29sb3IiOnsiJGlkIjoiOTgyIiwiQSI6MCwiUiI6MjU1LCJHIjoyNTUsIkIiOjI1NX19LCJJc1Zpc2libGUiOnRydWUsIldpZHRoIjowLjAsIkhlaWdodCI6MC4wLCJCb3JkZXJTdHlsZSI6eyIkaWQiOiI5ODMiLCJMaW5lQ29sb3IiOm51bGwsIkxpbmVXZWlnaHQiOjAuMCwiTGluZVR5cGUiOjAsIlBhcmVudFN0eWxlIjpudWxsfSwiUGFyZW50U3R5bGUiOm51bGx9LCJEYXRlU3R5bGUiOnsiJGlkIjoiOTg0IiwiRm9udFNldHRpbmdzIjp7IiRpZCI6Ijk4NSIsIkZvbnRTaXplIjoxMCwiRm9udE5hbWUiOiJDYWxpYnJpIiwiSXNCb2xkIjpmYWxzZSwiSXNJdGFsaWMiOmZhbHNlLCJJc1VuZGVybGluZWQiOmZhbHNlLCJQYXJlbnRTdHlsZSI6bnVsbH0sIkF1dG9TaXplIjoyLCJGb3JlZ3JvdW5kIjp7IiRpZCI6Ijk4NiIsIkNvbG9yIjp7IiRpZCI6Ijk4NyIsIkEiOjI1NSwiUiI6MjA1LCJHIjoyMDUsIkIiOjIwNX19LCJNYXhXaWR0aCI6Mzg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k4OCIsIkNvbG9yIjp7IiRpZCI6Ijk4OSIsIkEiOjAsIlIiOjI1NSwiRyI6MjU1LCJCIjoyNTV9fSwiSXNWaXNpYmxlIjp0cnVlLCJXaWR0aCI6MC4wLCJIZWlnaHQiOjAuMCwiQm9yZGVyU3R5bGUiOnsiJGlkIjoiOTkwIiwiTGluZUNvbG9yIjpudWxsLCJMaW5lV2VpZ2h0IjowLjAsIkxpbmVUeXBlIjowLCJQYXJlbnRTdHlsZSI6bnVsbH0sIlBhcmVudFN0eWxlIjpudWxsfSwiRGF0ZUZvcm1hdCI6eyIkcmVmIjoiMTM4In0sIldlZWtOdW1iZXJpbmciOnsiJGlkIjoiOTkxIiwiRm9ybWF0IjowLCJJc1Zpc2libGUiOmZhbHNlLCJMYXN0S25vd25WaXNpYmlsaXR5U3RhdGUiOmZhbHNlfSwiSXNWaXNpYmxlIjp0cnVlLCJQYXJlbnRTdHlsZSI6bnVsbH0sIkluZGV4IjoxMywiUGVyY2VudGFnZUNvbXBsZXRlIjpudWxsLCJQb3NpdGlvbiI6eyJSYXRpbyI6MC4wOTQ4Nzg5MjQ4NTY2MTUxMTYsIklzQ3VzdG9tIjp0cnVlfSwiRGF0ZUZvcm1hdCI6eyIkcmVmIjoiMTM4In0sIldlZWtOdW1iZXJpbmciOnsiJGlkIjoiOTkyIiwiRm9ybWF0IjowLCJJc1Zpc2libGUiOmZhbHNlLCJMYXN0S25vd25WaXNpYmlsaXR5U3RhdGUiOmZhbHNlfSwiUmVsYXRlZFRhc2tJZCI6IjAwMDAwMDAwLTAwMDAtMDAwMC0wMDAwLTAwMDAwMDAwMDAwMCIsIklkIjoiNmIxMGVmNDItODg4ZC00YmRjLWEwYjctNzIzNmMwZWE1YzI0IiwiSW1wb3J0SWQiOm51bGwsIlRpdGxlIjoiSW50ZXJuZXQgU2xvd2Rvd24gRGF5IHByb3Rlc3QiLCJOb3RlIjpudWxsLCJIeXBlcmxpbmsiOnsiJGlkIjoiOTkzIiwiQWRkcmVzcyI6bnVsbCwiU3ViQWRkcmVzcyI6bnVsbH0sIklzQ2hhbmdlZCI6ZmFsc2UsIklzTmV3IjpmYWxzZX0seyIkaWQiOiI5OTQiLCJEYXRlIjoiMjAxNS0wOS0wMlQyMzo1OTowMCIsIlN0eWxlIjp7IiRpZCI6Ijk5NSIsIlNoYXBlIjoxMywiQ29ubmVjdG9yTWFyZ2luIjp7IiRyZWYiOiI1MDUifSwiQ29ubmVjdG9yU3R5bGUiOnsiJGlkIjoiOTk2IiwiTGluZUNvbG9yIjp7IiRyZWYiOiI1MDcifSwiTGluZVdlaWdodCI6MS4wLCJMaW5lVHlwZSI6MCwiUGFyZW50U3R5bGUiOm51bGx9LCJJc0JlbG93VGltZWJhbmQiOmZhbHNlLCJQb3NpdGlvbk9uVGFzayI6MCwiSGlkZURhdGUiOmZhbHNlLCJTaGFwZVNpemUiOjAsIlNwYWNpbmciOjIuMCwiUGFkZGluZyI6eyIkcmVmIjoiNTA5In0sIlNoYXBlU3R5bGUiOnsiJGlkIjoiOTk3IiwiTWFyZ2luIjp7IiRyZWYiOiI4In0sIlBhZGRpbmciOnsiJHJlZiI6IjkifSwiQmFja2dyb3VuZCI6eyIkaWQiOiI5OTgiLCJDb2xvciI6eyIkaWQiOiI5OTkiLCJBIjoyNTUsIlIiOjI1NSwiRyI6MjU1LCJCIjoyNTV9fSwiSXNWaXNpYmxlIjp0cnVlLCJXaWR0aCI6MTIuMCwiSGVpZ2h0IjoxNC4wLCJCb3JkZXJTdHlsZSI6eyIkaWQiOiIxMDAwIiwiTGluZUNvbG9yIjp7IiRpZCI6IjEwMDEiLCIkdHlwZSI6Ik5MUkUuQ29tbW9uLkRvbS5Tb2xpZENvbG9yQnJ1c2gsIE5MUkUuQ29tbW9uIiwiQ29sb3IiOnsiJGlkIjoiMTAwMiIsIkEiOjI1NSwiUiI6MjU1LCJHIjowLCJCIjowfX0sIkxpbmVXZWlnaHQiOjAuMCwiTGluZVR5cGUiOjAsIlBhcmVudFN0eWxlIjpudWxsfSwiUGFyZW50U3R5bGUiOm51bGx9LCJUaXRsZVN0eWxlIjp7IiRpZCI6IjEwMDMiLCJGb250U2V0dGluZ3MiOnsiJGlkIjoiMTAwNCIsIkZvbnRTaXplIjoxMiwiRm9udE5hbWUiOiJDYWxpYnJpIiwiSXNCb2xkIjp0cnVlLCJJc0l0YWxpYyI6ZmFsc2UsIklzVW5kZXJsaW5lZCI6ZmFsc2UsIlBhcmVudFN0eWxlIjpudWxsfSwiQXV0b1NpemUiOjIsIkZvcmVncm91bmQiOnsiJGlkIjoiMTAwNSIsIkNvbG9yIjp7IiRpZCI6IjEwMDYiLCJBIjoyNTUsIlIiOjI1NSwiRyI6MjU1LCJCIjoyNTV9fSwiTWF4V2lkdGgiOjExMC45ODE4MTE1MjM0Mzc1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AwNyIsIkNvbG9yIjp7IiRpZCI6IjEwMDgiLCJBIjowLCJSIjoyNTUsIkciOjI1NSwiQiI6MjU1fX0sIklzVmlzaWJsZSI6dHJ1ZSwiV2lkdGgiOjAuMCwiSGVpZ2h0IjowLjAsIkJvcmRlclN0eWxlIjp7IiRpZCI6IjEwMDkiLCJMaW5lQ29sb3IiOm51bGwsIkxpbmVXZWlnaHQiOjAuMCwiTGluZVR5cGUiOjAsIlBhcmVudFN0eWxlIjpudWxsfSwiUGFyZW50U3R5bGUiOm51bGx9LCJEYXRlU3R5bGUiOnsiJGlkIjoiMTAxMCIsIkZvbnRTZXR0aW5ncyI6eyIkaWQiOiIxMDExIiwiRm9udFNpemUiOjEwLCJGb250TmFtZSI6IkNhbGlicmkiLCJJc0JvbGQiOmZhbHNlLCJJc0l0YWxpYyI6ZmFsc2UsIklzVW5kZXJsaW5lZCI6ZmFsc2UsIlBhcmVudFN0eWxlIjpudWxsfSwiQXV0b1NpemUiOjAsIkZvcmVncm91bmQiOnsiJHJlZiI6IjUyMyJ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xMDEyIiwiQ29sb3IiOnsiJGlkIjoiMTAxMyIsIkEiOjAsIlIiOjI1NSwiRyI6MjU1LCJCIjoyNTV9fSwiSXNWaXNpYmxlIjp0cnVlLCJXaWR0aCI6MC4wLCJIZWlnaHQiOjAuMCwiQm9yZGVyU3R5bGUiOnsiJGlkIjoiMTAxNCIsIkxpbmVDb2xvciI6bnVsbCwiTGluZVdlaWdodCI6MC4wLCJMaW5lVHlwZSI6MCwiUGFyZW50U3R5bGUiOm51bGx9LCJQYXJlbnRTdHlsZSI6bnVsbH0sIkRhdGVGb3JtYXQiOnsiJGlkIjoiMTAxN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wMTYiLCJEYXRlUGFydElzVmlzaWJsZSI6ZmFsc2UsIlRpbWVQYXJ0SXNWaXNpYmxlIjpmYWxzZX19LCJXZWVrTnVtYmVyaW5nIjp7IiRpZCI6IjEwMTciLCJGb3JtYXQiOjAsIklzVmlzaWJsZSI6ZmFsc2UsIkxhc3RLbm93blZpc2liaWxpdHlTdGF0ZSI6ZmFsc2V9LCJJc1Zpc2libGUiOmZhbHNlLCJQYXJlbnRTdHlsZSI6bnVsbH0sIkluZGV4IjoxNCwiUGVyY2VudGFnZUNvbXBsZXRlIjpudWxsLCJQb3NpdGlvbiI6eyJSYXRpbyI6MC41NzU3NTI4NjU4MjY2NDIwOSwiSXNDdXN0b20iOnRydWV9LCJEYXRlRm9ybWF0Ijp7IiRyZWYiOiIxMDE1In0sIldlZWtOdW1iZXJpbmciOnsiJGlkIjoiMTAxOCIsIkZvcm1hdCI6MCwiSXNWaXNpYmxlIjpmYWxzZSwiTGFzdEtub3duVmlzaWJpbGl0eVN0YXRlIjpmYWxzZX0sIlJlbGF0ZWRUYXNrSWQiOiIwMDAwMDAwMC0wMDAwLTAwMDAtMDAwMC0wMDAwMDAwMDAwMDAiLCJJZCI6IjU2YmIxNGY2LTIzYWUtNDBjNy1iNjQyLTkyNmNhY2Q2YTQ0NCIsIkltcG9ydElkIjpudWxsLCJUaXRsZSI6IlJlYWNoZXMgQXVzdHJhbGlhLCBOZXcgWmVhbGFuZCwgSmFwYW4iLCJOb3RlIjpudWxsLCJIeXBlcmxpbmsiOnsiJGlkIjoiMTAxOSIsIkFkZHJlc3MiOm51bGwsIlN1YkFkZHJlc3MiOm51bGx9LCJJc0NoYW5nZWQiOmZhbHNlLCJJc05ldyI6ZmFsc2V9LHsiJGlkIjoiMTAyMCIsIkRhdGUiOiIyMDE2LTAxLTAxVDIzOjU5OjAwIiwiU3R5bGUiOnsiJGlkIjoiMTAyMSIsIlNoYXBlIjoxMywiQ29ubmVjdG9yTWFyZ2luIjp7IiRyZWYiOiI1MDUifSwiQ29ubmVjdG9yU3R5bGUiOnsiJGlkIjoiMTAyMiIsIkxpbmVDb2xvciI6eyIkcmVmIjoiNTA3In0sIkxpbmVXZWlnaHQiOjEuMCwiTGluZVR5cGUiOjAsIlBhcmVudFN0eWxlIjpudWxsfSwiSXNCZWxvd1RpbWViYW5kIjpmYWxzZSwiUG9zaXRpb25PblRhc2siOjAsIkhpZGVEYXRlIjpmYWxzZSwiU2hhcGVTaXplIjowLCJTcGFjaW5nIjoyLjAsIlBhZGRpbmciOnsiJHJlZiI6IjUwOSJ9LCJTaGFwZVN0eWxlIjp7IiRpZCI6IjEwMjMiLCJNYXJnaW4iOnsiJHJlZiI6IjgifSwiUGFkZGluZyI6eyIkcmVmIjoiOSJ9LCJCYWNrZ3JvdW5kIjp7IiRpZCI6IjEwMjQiLCJDb2xvciI6eyIkaWQiOiIxMDI1IiwiQSI6MjU1LCJSIjoyNTUsIkciOjI1NSwiQiI6MjU1fX0sIklzVmlzaWJsZSI6dHJ1ZSwiV2lkdGgiOjEyLjAsIkhlaWdodCI6MTQuMCwiQm9yZGVyU3R5bGUiOnsiJGlkIjoiMTAyNiIsIkxpbmVDb2xvciI6eyIkcmVmIjoiNTE0In0sIkxpbmVXZWlnaHQiOjAuMCwiTGluZVR5cGUiOjAsIlBhcmVudFN0eWxlIjpudWxsfSwiUGFyZW50U3R5bGUiOm51bGx9LCJUaXRsZVN0eWxlIjp7IiRpZCI6IjEwMjciLCJGb250U2V0dGluZ3MiOnsiJGlkIjoiMTAyOCIsIkZvbnRTaXplIjoxMiwiRm9udE5hbWUiOiJDYWxpYnJpIiwiSXNCb2xkIjp0cnVlLCJJc0l0YWxpYyI6ZmFsc2UsIklzVW5kZXJsaW5lZCI6ZmFsc2UsIlBhcmVudFN0eWxlIjpudWxsfSwiQXV0b1NpemUiOjAsIkZvcmVncm91bmQiOnsiJHJlZiI6IjUxOCJ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cmVmIjoiNTIwIn0sIklzVmlzaWJsZSI6dHJ1ZSwiV2lkdGgiOjAuMCwiSGVpZ2h0IjowLjAsIkJvcmRlclN0eWxlIjp7IiRpZCI6IjEwMjkiLCJMaW5lQ29sb3IiOm51bGwsIkxpbmVXZWlnaHQiOjAuMCwiTGluZVR5cGUiOjAsIlBhcmVudFN0eWxlIjpudWxsfSwiUGFyZW50U3R5bGUiOm51bGx9LCJEYXRlU3R5bGUiOnsiJGlkIjoiMTAzMCIsIkZvbnRTZXR0aW5ncyI6eyIkaWQiOiIxMDMxIiwiRm9udFNpemUiOjEwLCJGb250TmFtZSI6IkNhbGlicmkiLCJJc0JvbGQiOmZhbHNlLCJJc0l0YWxpYyI6ZmFsc2UsIklzVW5kZXJsaW5lZCI6ZmFsc2UsIlBhcmVudFN0eWxlIjpudWxsfSwiQXV0b1NpemUiOjAsIkZvcmVncm91bmQiOnsiJHJlZiI6IjUyMyJ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cmVmIjoiNTI1In0sIklzVmlzaWJsZSI6dHJ1ZSwiV2lkdGgiOjAuMCwiSGVpZ2h0IjowLjAsIkJvcmRlclN0eWxlIjp7IiRpZCI6IjEwMzIiLCJMaW5lQ29sb3IiOm51bGwsIkxpbmVXZWlnaHQiOjAuMCwiTGluZVR5cGUiOjAsIlBhcmVudFN0eWxlIjpudWxsfSwiUGFyZW50U3R5bGUiOm51bGx9LCJEYXRlRm9ybWF0Ijp7IiRyZWYiOiI1MjYifSwiV2Vla051bWJlcmluZyI6eyIkaWQiOiIxMDMzIiwiRm9ybWF0IjowLCJJc1Zpc2libGUiOmZhbHNlLCJMYXN0S25vd25WaXNpYmlsaXR5U3RhdGUiOmZhbHNlfSwiSXNWaXNpYmxlIjpmYWxzZSwiUGFyZW50U3R5bGUiOm51bGx9LCJJbmRleCI6MTUsIlBlcmNlbnRhZ2VDb21wbGV0ZSI6bnVsbCwiUG9zaXRpb24iOnsiUmF0aW8iOjAuMCwiSXNDdXN0b20iOmZhbHNlfSwiRGF0ZUZvcm1hdCI6eyIkcmVmIjoiNTI2In0sIldlZWtOdW1iZXJpbmciOnsiJGlkIjoiMTAzNCIsIkZvcm1hdCI6MCwiSXNWaXNpYmxlIjpmYWxzZSwiTGFzdEtub3duVmlzaWJpbGl0eVN0YXRlIjpmYWxzZX0sIlJlbGF0ZWRUYXNrSWQiOiIwMDAwMDAwMC0wMDAwLTAwMDAtMDAwMC0wMDAwMDAwMDAwMDAiLCJJZCI6ImFjZDYxYWY0LWRlZGQtNDBkMy05NjM5LTVmNzhlYjk1MjI1MyIsIkltcG9ydElkIjpudWxsLCJUaXRsZSI6IkFubm91bmNlcyB0aGF0IGl0IHdpbGwgbGF1bmNoIG9yaWdpbmFscyB0YXJnZXRpbmcga2lkcyIsIk5vdGUiOm51bGwsIkh5cGVybGluayI6eyIkaWQiOiIxMDM1IiwiQWRkcmVzcyI6IiIsIlN1YkFkZHJlc3MiOiIifSwiSXNDaGFuZ2VkIjpmYWxzZSwiSXNOZXciOmZhbHNlfSx7IiRpZCI6IjEwMzYiLCJEYXRlIjoiMjAxNi0wMS0wMVQyMzo1OTowMCIsIlN0eWxlIjp7IiRpZCI6IjEwMzciLCJTaGFwZSI6MTMsIkNvbm5lY3Rvck1hcmdpbiI6eyIkcmVmIjoiNTA1In0sIkNvbm5lY3RvclN0eWxlIjp7IiRpZCI6IjEwMzgiLCJMaW5lQ29sb3IiOnsiJHJlZiI6IjUwNyJ9LCJMaW5lV2VpZ2h0IjoxLjAsIkxpbmVUeXBlIjowLCJQYXJlbnRTdHlsZSI6bnVsbH0sIklzQmVsb3dUaW1lYmFuZCI6ZmFsc2UsIlBvc2l0aW9uT25UYXNrIjowLCJIaWRlRGF0ZSI6ZmFsc2UsIlNoYXBlU2l6ZSI6MCwiU3BhY2luZyI6Mi4wLCJQYWRkaW5nIjp7IiRyZWYiOiI1MDkifSwiU2hhcGVTdHlsZSI6eyIkaWQiOiIxMDM5IiwiTWFyZ2luIjp7IiRyZWYiOiI4In0sIlBhZGRpbmciOnsiJHJlZiI6IjkifSwiQmFja2dyb3VuZCI6eyIkaWQiOiIxMDQwIiwiQ29sb3IiOnsiJGlkIjoiMTA0MSIsIkEiOjI1NSwiUiI6MjU1LCJHIjoyNTUsIkIiOjI1NX19LCJJc1Zpc2libGUiOnRydWUsIldpZHRoIjoxMi4wLCJIZWlnaHQiOjE0LjAsIkJvcmRlclN0eWxlIjp7IiRpZCI6IjEwNDIiLCJMaW5lQ29sb3IiOnsiJGlkIjoiMTA0MyIsIiR0eXBlIjoiTkxSRS5Db21tb24uRG9tLlNvbGlkQ29sb3JCcnVzaCwgTkxSRS5Db21tb24iLCJDb2xvciI6eyIkaWQiOiIxMDQ0IiwiQSI6MjU1LCJSIjoyNTUsIkciOjAsIkIiOjB9fSwiTGluZVdlaWdodCI6MC4wLCJMaW5lVHlwZSI6MCwiUGFyZW50U3R5bGUiOm51bGx9LCJQYXJlbnRTdHlsZSI6bnVsbH0sIlRpdGxlU3R5bGUiOnsiJGlkIjoiMTA0NSIsIkZvbnRTZXR0aW5ncyI6eyIkaWQiOiIxMDQ2IiwiRm9udFNpemUiOjEyLCJGb250TmFtZSI6IkNhbGlicmkiLCJJc0JvbGQiOnRydWUsIklzSXRhbGljIjpmYWxzZSwiSXNVbmRlcmxpbmVkIjpmYWxzZSwiUGFyZW50U3R5bGUiOm51bGx9LCJBdXRvU2l6ZSI6MiwiRm9yZWdyb3VuZCI6eyIkaWQiOiIxMDQ3IiwiQ29sb3IiOnsiJGlkIjoiMTA0OCIsIkEiOjI1NSwiUiI6MjU1LCJHIjoyNTUsIkIiOjI1NX19LCJNYXhXaWR0aCI6OTEuMTAwMTU4NjkxNDA2MjU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DQ5IiwiQ29sb3IiOnsiJGlkIjoiMTA1MCIsIkEiOjAsIlIiOjI1NSwiRyI6MjU1LCJCIjoyNTV9fSwiSXNWaXNpYmxlIjp0cnVlLCJXaWR0aCI6MC4wLCJIZWlnaHQiOjAuMCwiQm9yZGVyU3R5bGUiOnsiJGlkIjoiMTA1MSIsIkxpbmVDb2xvciI6bnVsbCwiTGluZVdlaWdodCI6MC4wLCJMaW5lVHlwZSI6MCwiUGFyZW50U3R5bGUiOm51bGx9LCJQYXJlbnRTdHlsZSI6bnVsbH0sIkRhdGVTdHlsZSI6eyIkaWQiOiIxMDUyIiwiRm9udFNldHRpbmdzIjp7IiRpZCI6IjEwNTMiLCJGb250U2l6ZSI6MTAsIkZvbnROYW1lIjoiQ2FsaWJyaSIsIklzQm9sZCI6ZmFsc2UsIklzSXRhbGljIjpmYWxzZSwiSXNVbmRlcmxpbmVkIjpmYWxzZSwiUGFyZW50U3R5bGUiOm51bGx9LCJBdXRvU2l6ZSI6MCwiRm9yZWdyb3VuZCI6eyIkcmVmIjoiNTIzIn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EwNTQiLCJDb2xvciI6eyIkaWQiOiIxMDU1IiwiQSI6MCwiUiI6MjU1LCJHIjoyNTUsIkIiOjI1NX19LCJJc1Zpc2libGUiOnRydWUsIldpZHRoIjowLjAsIkhlaWdodCI6MC4wLCJCb3JkZXJTdHlsZSI6eyIkaWQiOiIxMDU2IiwiTGluZUNvbG9yIjpudWxsLCJMaW5lV2VpZ2h0IjowLjAsIkxpbmVUeXBlIjowLCJQYXJlbnRTdHlsZSI6bnVsbH0sIlBhcmVudFN0eWxlIjpudWxsfSwiRGF0ZUZvcm1hdCI6eyIkaWQiOiIxMDU3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A1OCIsIkRhdGVQYXJ0SXNWaXNpYmxlIjpmYWxzZSwiVGltZVBhcnRJc1Zpc2libGUiOmZhbHNlfX0sIldlZWtOdW1iZXJpbmciOnsiJGlkIjoiMTA1OSIsIkZvcm1hdCI6MCwiSXNWaXNpYmxlIjpmYWxzZSwiTGFzdEtub3duVmlzaWJpbGl0eVN0YXRlIjpmYWxzZX0sIklzVmlzaWJsZSI6ZmFsc2UsIlBhcmVudFN0eWxlIjpudWxsfSwiSW5kZXgiOjE2LCJQZXJjZW50YWdlQ29tcGxldGUiOm51bGwsIlBvc2l0aW9uIjp7IlJhdGlvIjowLjQ4MjI2NDgyMjUwMDcyMzM5LCJJc0N1c3RvbSI6dHJ1ZX0sIkRhdGVGb3JtYXQiOnsiJHJlZiI6IjEwNTcifSwiV2Vla051bWJlcmluZyI6eyIkaWQiOiIxMDYwIiwiRm9ybWF0IjowLCJJc1Zpc2libGUiOmZhbHNlLCJMYXN0S25vd25WaXNpYmlsaXR5U3RhdGUiOmZhbHNlfSwiUmVsYXRlZFRhc2tJZCI6IjAwMDAwMDAwLTAwMDAtMDAwMC0wMDAwLTAwMDAwMDAwMDAwMCIsIklkIjoiMDA5NTEzOTYtZjA2ZS00OGE4LTk3MzYtYTczYzU1MDhmNzdiIiwiSW1wb3J0SWQiOm51bGwsIlRpdGxlIjoiMTkwIGNvdW50cmllcyBccjIxIGxhbmd1YWdlcyIsIk5vdGUiOm51bGwsIkh5cGVybGluayI6eyIkaWQiOiIxMDYxIiwiQWRkcmVzcyI6bnVsbCwiU3ViQWRkcmVzcyI6bnVsbH0sIklzQ2hhbmdlZCI6ZmFsc2UsIklzTmV3IjpmYWxzZX0seyIkaWQiOiIxMDYyIiwiRGF0ZSI6IjIwMTYtMDUtMDFUMjM6NTk6MDAiLCJTdHlsZSI6eyIkaWQiOiIxMDYzIiwiU2hhcGUiOjEzLCJDb25uZWN0b3JNYXJnaW4iOnsiJHJlZiI6IjUwNSJ9LCJDb25uZWN0b3JTdHlsZSI6eyIkaWQiOiIxMDY0IiwiTGluZUNvbG9yIjp7IiRyZWYiOiI1MDcifSwiTGluZVdlaWdodCI6MS4wLCJMaW5lVHlwZSI6MCwiUGFyZW50U3R5bGUiOm51bGx9LCJJc0JlbG93VGltZWJhbmQiOmZhbHNlLCJQb3NpdGlvbk9uVGFzayI6MCwiSGlkZURhdGUiOmZhbHNlLCJTaGFwZVNpemUiOjAsIlNwYWNpbmciOjIuMCwiUGFkZGluZyI6eyIkcmVmIjoiNTA5In0sIlNoYXBlU3R5bGUiOnsiJGlkIjoiMTA2NSIsIk1hcmdpbiI6eyIkcmVmIjoiOCJ9LCJQYWRkaW5nIjp7IiRyZWYiOiI5In0sIkJhY2tncm91bmQiOnsiJGlkIjoiMTA2NiIsIkNvbG9yIjp7IiRpZCI6IjEwNjciLCJBIjoyNTUsIlIiOjI1NSwiRyI6MjU1LCJCIjoyNTV9fSwiSXNWaXNpYmxlIjp0cnVlLCJXaWR0aCI6MTIuMCwiSGVpZ2h0IjoxNC4wLCJCb3JkZXJTdHlsZSI6eyIkaWQiOiIxMDY4IiwiTGluZUNvbG9yIjp7IiRpZCI6IjEwNjkiLCIkdHlwZSI6Ik5MUkUuQ29tbW9uLkRvbS5Tb2xpZENvbG9yQnJ1c2gsIE5MUkUuQ29tbW9uIiwiQ29sb3IiOnsiJGlkIjoiMTA3MCIsIkEiOjI1NSwiUiI6MjU1LCJHIjowLCJCIjowfX0sIkxpbmVXZWlnaHQiOjAuMCwiTGluZVR5cGUiOjAsIlBhcmVudFN0eWxlIjpudWxsfSwiUGFyZW50U3R5bGUiOm51bGx9LCJUaXRsZVN0eWxlIjp7IiRpZCI6IjEwNzEiLCJGb250U2V0dGluZ3MiOnsiJGlkIjoiMTA3MiIsIkZvbnRTaXplIjoxMiwiRm9udE5hbWUiOiJDYWxpYnJpIiwiSXNCb2xkIjp0cnVlLCJJc0l0YWxpYyI6ZmFsc2UsIklzVW5kZXJsaW5lZCI6ZmFsc2UsIlBhcmVudFN0eWxlIjpudWxsfSwiQXV0b1NpemUiOjAsIkZvcmVncm91bmQiOnsiJGlkIjoiMTA3MyIsIkNvbG9yIjp7IiRpZCI6IjEwNzQ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A3NSIsIkNvbG9yIjp7IiRpZCI6IjEwNzYiLCJBIjowLCJSIjoyNTUsIkciOjI1NSwiQiI6MjU1fX0sIklzVmlzaWJsZSI6dHJ1ZSwiV2lkdGgiOjAuMCwiSGVpZ2h0IjowLjAsIkJvcmRlclN0eWxlIjp7IiRpZCI6IjEwNzciLCJMaW5lQ29sb3IiOm51bGwsIkxpbmVXZWlnaHQiOjAuMCwiTGluZVR5cGUiOjAsIlBhcmVudFN0eWxlIjpudWxsfSwiUGFyZW50U3R5bGUiOm51bGx9LCJEYXRlU3R5bGUiOnsiJGlkIjoiMTA3OCIsIkZvbnRTZXR0aW5ncyI6eyIkaWQiOiIxMDc5IiwiRm9udFNpemUiOjEwLCJGb250TmFtZSI6IkNhbGlicmkiLCJJc0JvbGQiOmZhbHNlLCJJc0l0YWxpYyI6ZmFsc2UsIklzVW5kZXJsaW5lZCI6ZmFsc2UsIlBhcmVudFN0eWxlIjpudWxsfSwiQXV0b1NpemUiOjAsIkZvcmVncm91bmQiOnsiJHJlZiI6IjUyMyJ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xMDgwIiwiQ29sb3IiOnsiJGlkIjoiMTA4MSIsIkEiOjAsIlIiOjI1NSwiRyI6MjU1LCJCIjoyNTV9fSwiSXNWaXNpYmxlIjp0cnVlLCJXaWR0aCI6MC4wLCJIZWlnaHQiOjAuMCwiQm9yZGVyU3R5bGUiOnsiJGlkIjoiMTA4MiIsIkxpbmVDb2xvciI6bnVsbCwiTGluZVdlaWdodCI6MC4wLCJMaW5lVHlwZSI6MCwiUGFyZW50U3R5bGUiOm51bGx9LCJQYXJlbnRTdHlsZSI6bnVsbH0sIkRhdGVGb3JtYXQiOnsiJGlkIjoiMTA4M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wODQiLCJEYXRlUGFydElzVmlzaWJsZSI6ZmFsc2UsIlRpbWVQYXJ0SXNWaXNpYmxlIjpmYWxzZX19LCJXZWVrTnVtYmVyaW5nIjp7IiRpZCI6IjEwODUiLCJGb3JtYXQiOjAsIklzVmlzaWJsZSI6ZmFsc2UsIkxhc3RLbm93blZpc2liaWxpdHlTdGF0ZSI6ZmFsc2V9LCJJc1Zpc2libGUiOmZhbHNlLCJQYXJlbnRTdHlsZSI6bnVsbH0sIkluZGV4IjoxNywiUGVyY2VudGFnZUNvbXBsZXRlIjpudWxsLCJQb3NpdGlvbiI6eyJSYXRpbyI6MC4wLCJJc0N1c3RvbSI6ZmFsc2V9LCJEYXRlRm9ybWF0Ijp7IiRyZWYiOiIxMDgzIn0sIldlZWtOdW1iZXJpbmciOnsiJGlkIjoiMTA4NiIsIkZvcm1hdCI6MCwiSXNWaXNpYmxlIjpmYWxzZSwiTGFzdEtub3duVmlzaWJpbGl0eVN0YXRlIjpmYWxzZX0sIlJlbGF0ZWRUYXNrSWQiOiIwMDAwMDAwMC0wMDAwLTAwMDAtMDAwMC0wMDAwMDAwMDAwMDAiLCJJZCI6IjE5OGY2ZjMxLWViNWYtNDE3MS1hNDk2LWNiMTlhODlhNTNjZCIsIkltcG9ydElkIjpudWxsLCJUaXRsZSI6IlBhcnRuZXJzIHdpdGjCoFVuaXZpc2lvbsKgdG8gYnJvYWRjYXN0IHRoZSBmaXJzdCBzZWFzb24gb2YgTmFyY29zIiwiTm90ZSI6bnVsbCwiSHlwZXJsaW5rIjp7IiRpZCI6IjEwODciLCJBZGRyZXNzIjoiIiwiU3ViQWRkcmVzcyI6IiJ9LCJJc0NoYW5nZWQiOmZhbHNlLCJJc05ldyI6ZmFsc2V9LHsiJGlkIjoiMTA4OCIsIkRhdGUiOiIyMDE3LTAyLTI2VDIzOjU5OjAwIiwiU3R5bGUiOnsiJGlkIjoiMTA4OSIsIlNoYXBlIjoxMywiQ29ubmVjdG9yTWFyZ2luIjp7IiRyZWYiOiI1MDUifSwiQ29ubmVjdG9yU3R5bGUiOnsiJGlkIjoiMTA5MCIsIkxpbmVDb2xvciI6eyIkaWQiOiIxMDkxIiwiJHR5cGUiOiJOTFJFLkNvbW1vbi5Eb20uU29saWRDb2xvckJydXNoLCBOTFJFLkNvbW1vbiIsIkNvbG9yIjp7IiRpZCI6IjEwOTIiLCJBIjoyNTUsIlIiOjIyOSwiRyI6OSwiQiI6MjB9fSwiTGluZVdlaWdodCI6MS4wLCJMaW5lVHlwZSI6MCwiUGFyZW50U3R5bGUiOm51bGx9LCJJc0JlbG93VGltZWJhbmQiOmZhbHNlLCJQb3NpdGlvbk9uVGFzayI6MCwiSGlkZURhdGUiOmZhbHNlLCJTaGFwZVNpemUiOjAsIlNwYWNpbmciOjIuMCwiUGFkZGluZyI6eyIkcmVmIjoiNTA5In0sIlNoYXBlU3R5bGUiOnsiJGlkIjoiMTA5MyIsIk1hcmdpbiI6eyIkcmVmIjoiOCJ9LCJQYWRkaW5nIjp7IiRyZWYiOiI5In0sIkJhY2tncm91bmQiOnsiJGlkIjoiMTA5NCIsIkNvbG9yIjp7IiRpZCI6IjEwOTUiLCJBIjoyNTUsIlIiOjI1NSwiRyI6MjU1LCJCIjoyNTV9fSwiSXNWaXNpYmxlIjp0cnVlLCJXaWR0aCI6MTIuMCwiSGVpZ2h0IjoxNC4wLCJCb3JkZXJTdHlsZSI6eyIkaWQiOiIxMDk2IiwiTGluZUNvbG9yIjp7IiRyZWYiOiI0MCJ9LCJMaW5lV2VpZ2h0IjowLjAsIkxpbmVUeXBlIjowLCJQYXJlbnRTdHlsZSI6bnVsbH0sIlBhcmVudFN0eWxlIjpudWxsfSwiVGl0bGVTdHlsZSI6eyIkaWQiOiIxMDk3IiwiRm9udFNldHRpbmdzIjp7IiRpZCI6IjEwOTgiLCJGb250U2l6ZSI6MTIsIkZvbnROYW1lIjoiQ2FsaWJyaSIsIklzQm9sZCI6dHJ1ZSwiSXNJdGFsaWMiOmZhbHNlLCJJc1VuZGVybGluZWQiOmZhbHNlLCJQYXJlbnRTdHlsZSI6bnVsbH0sIkF1dG9TaXplIjowLCJGb3JlZ3JvdW5kIjp7IiRpZCI6IjEwOTkiLCJDb2xvciI6eyIkaWQiOiIxMTA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xMDEiLCJDb2xvciI6eyIkaWQiOiIxMTAyIiwiQSI6MCwiUiI6MjU1LCJHIjoyNTUsIkIiOjI1NX19LCJJc1Zpc2libGUiOnRydWUsIldpZHRoIjowLjAsIkhlaWdodCI6MC4wLCJCb3JkZXJTdHlsZSI6eyIkaWQiOiIxMTAzIiwiTGluZUNvbG9yIjpudWxsLCJMaW5lV2VpZ2h0IjowLjAsIkxpbmVUeXBlIjowLCJQYXJlbnRTdHlsZSI6bnVsbH0sIlBhcmVudFN0eWxlIjpudWxsfSwiRGF0ZVN0eWxlIjp7IiRpZCI6IjExMDQiLCJGb250U2V0dGluZ3MiOnsiJGlkIjoiMTEwNSIsIkZvbnRTaXplIjoxMCwiRm9udE5hbWUiOiJDYWxpYnJpIiwiSXNCb2xkIjpmYWxzZSwiSXNJdGFsaWMiOmZhbHNlLCJJc1VuZGVybGluZWQiOmZhbHNlLCJQYXJlbnRTdHlsZSI6bnVsbH0sIkF1dG9TaXplIjowLCJGb3JlZ3JvdW5kIjp7IiRpZCI6IjExMDYiLCJDb2xvciI6eyIkaWQiOiIxMTA3IiwiQSI6MjU1LCJSIjoyMDUsIkciOjIwNSwiQiI6MjA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ExMDgiLCJDb2xvciI6eyIkaWQiOiIxMTA5IiwiQSI6MCwiUiI6MjU1LCJHIjoyNTUsIkIiOjI1NX19LCJJc1Zpc2libGUiOnRydWUsIldpZHRoIjowLjAsIkhlaWdodCI6MC4wLCJCb3JkZXJTdHlsZSI6eyIkaWQiOiIxMTEwIiwiTGluZUNvbG9yIjpudWxsLCJMaW5lV2VpZ2h0IjowLjAsIkxpbmVUeXBlIjowLCJQYXJlbnRTdHlsZSI6bnVsbH0sIlBhcmVudFN0eWxlIjpudWxsfSwiRGF0ZUZvcm1hdCI6eyIkcmVmIjoiMTM4In0sIldlZWtOdW1iZXJpbmciOnsiJGlkIjoiMTExMSIsIkZvcm1hdCI6MCwiSXNWaXNpYmxlIjpmYWxzZSwiTGFzdEtub3duVmlzaWJpbGl0eVN0YXRlIjpmYWxzZX0sIklzVmlzaWJsZSI6dHJ1ZSwiUGFyZW50U3R5bGUiOm51bGx9LCJJbmRleCI6MTgsIlBlcmNlbnRhZ2VDb21wbGV0ZSI6bnVsbCwiUG9zaXRpb24iOnsiUmF0aW8iOjAuMzIxOTEzMDQ1NTkxNTIzMTIsIklzQ3VzdG9tIjp0cnVlfSwiRGF0ZUZvcm1hdCI6eyIkcmVmIjoiMTM4In0sIldlZWtOdW1iZXJpbmciOnsiJGlkIjoiMTExMiIsIkZvcm1hdCI6MCwiSXNWaXNpYmxlIjpmYWxzZSwiTGFzdEtub3duVmlzaWJpbGl0eVN0YXRlIjpmYWxzZX0sIlJlbGF0ZWRUYXNrSWQiOiIwMDAwMDAwMC0wMDAwLTAwMDAtMDAwMC0wMDAwMDAwMDAwMDAiLCJJZCI6ImU0YmQxNmM5LTRmMWItNDdiZC1iYThkLTBlYTQ4YzEyMWJiZSIsIkltcG9ydElkIjpudWxsLCJUaXRsZSI6IldpbnMgZmlyc3QgQWNhZGVteSBBd2FyZCIsIk5vdGUiOm51bGwsIkh5cGVybGluayI6eyIkaWQiOiIxMTEzIiwiQWRkcmVzcyI6bnVsbCwiU3ViQWRkcmVzcyI6bnVsbH0sIklzQ2hhbmdlZCI6ZmFsc2UsIklzTmV3IjpmYWxzZX0seyIkaWQiOiIxMTE0IiwiRGF0ZSI6IjIwMTctMDgtMjlUMjM6NTk6MDBaIiwiU3R5bGUiOnsiJGlkIjoiMTExNSIsIlNoYXBlIjoxMywiQ29ubmVjdG9yTWFyZ2luIjp7IiRyZWYiOiI1MDUifSwiQ29ubmVjdG9yU3R5bGUiOnsiJGlkIjoiMTExNiIsIkxpbmVDb2xvciI6eyIkcmVmIjoiNTA3In0sIkxpbmVXZWlnaHQiOjEuMCwiTGluZVR5cGUiOjAsIlBhcmVudFN0eWxlIjp7IiRyZWYiOiI1MDYifX0sIklzQmVsb3dUaW1lYmFuZCI6ZmFsc2UsIlBvc2l0aW9uT25UYXNrIjowLCJIaWRlRGF0ZSI6ZmFsc2UsIlNoYXBlU2l6ZSI6MCwiU3BhY2luZyI6Mi4wLCJQYWRkaW5nIjp7IiRyZWYiOiI1MDkifSwiU2hhcGVTdHlsZSI6eyIkaWQiOiIxMTE3IiwiTWFyZ2luIjp7IiRyZWYiOiI4In0sIlBhZGRpbmciOnsiJHJlZiI6IjkifSwiQmFja2dyb3VuZCI6eyIkaWQiOiIxMTE4IiwiQ29sb3IiOnsiJGlkIjoiMTExOSIsIkEiOjI1NSwiUiI6MjU1LCJHIjoyNTUsIkIiOjI1NX19LCJJc1Zpc2libGUiOnRydWUsIldpZHRoIjoxMi4wLCJIZWlnaHQiOjE0LjAsIkJvcmRlclN0eWxlIjp7IiRpZCI6IjExMjAiLCJMaW5lQ29sb3IiOnsiJHJlZiI6IjUxNCJ9LCJMaW5lV2VpZ2h0IjowLjAsIkxpbmVUeXBlIjowLCJQYXJlbnRTdHlsZSI6eyIkcmVmIjoiNTEzIn19LCJQYXJlbnRTdHlsZSI6eyIkcmVmIjoiNTEwIn19LCJUaXRsZVN0eWxlIjp7IiRpZCI6IjExMjEiLCJGb250U2V0dGluZ3MiOnsiJGlkIjoiMTEyMiIsIkZvbnRTaXplIjoxMiwiRm9udE5hbWUiOiJDYWxpYnJpIiwiSXNCb2xkIjp0cnVlLCJJc0l0YWxpYyI6ZmFsc2UsIklzVW5kZXJsaW5lZCI6ZmFsc2UsIlBhcmVudFN0eWxlIjp7IiRyZWYiOiI1MTcifX0sIkF1dG9TaXplIjowLCJGb3JlZ3JvdW5kIjp7IiRyZWYiOiI1MTgi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EyMyIsIkNvbG9yIjp7IiRpZCI6IjExMjQiLCJBIjowLCJSIjoyNTUsIkciOjI1NSwiQiI6MjU1fX0sIklzVmlzaWJsZSI6dHJ1ZSwiV2lkdGgiOjAuMCwiSGVpZ2h0IjowLjAsIkJvcmRlclN0eWxlIjp7IiRpZCI6IjExMjUiLCJMaW5lQ29sb3IiOm51bGwsIkxpbmVXZWlnaHQiOjAuMCwiTGluZVR5cGUiOjAsIlBhcmVudFN0eWxlIjpudWxsfSwiUGFyZW50U3R5bGUiOnsiJHJlZiI6IjUxNiJ9fSwiRGF0ZVN0eWxlIjp7IiRpZCI6IjExMjYiLCJGb250U2V0dGluZ3MiOnsiJGlkIjoiMTEyNyIsIkZvbnRTaXplIjoxMCwiRm9udE5hbWUiOiJDYWxpYnJpIiwiSXNCb2xkIjpmYWxzZSwiSXNJdGFsaWMiOmZhbHNlLCJJc1VuZGVybGluZWQiOmZhbHNlLCJQYXJlbnRTdHlsZSI6eyIkcmVmIjoiNTIyIn19LCJBdXRvU2l6ZSI6MCwiRm9yZWdyb3VuZCI6eyIkcmVmIjoiNTIzIn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ExMjgiLCJDb2xvciI6eyIkaWQiOiIxMTI5IiwiQSI6MCwiUiI6MjU1LCJHIjoyNTUsIkIiOjI1NX19LCJJc1Zpc2libGUiOnRydWUsIldpZHRoIjowLjAsIkhlaWdodCI6MC4wLCJCb3JkZXJTdHlsZSI6eyIkaWQiOiIxMTMwIiwiTGluZUNvbG9yIjpudWxsLCJMaW5lV2VpZ2h0IjowLjAsIkxpbmVUeXBlIjowLCJQYXJlbnRTdHlsZSI6bnVsbH0sIlBhcmVudFN0eWxlIjp7IiRyZWYiOiI1MjEifX0sIkRhdGVGb3JtYXQiOnsiJGlkIjoiMTEzMS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xMzIiLCJEYXRlUGFydElzVmlzaWJsZSI6ZmFsc2UsIlRpbWVQYXJ0SXNWaXNpYmxlIjpmYWxzZX19LCJXZWVrTnVtYmVyaW5nIjp7IiRpZCI6IjExMzMiLCJGb3JtYXQiOjAsIklzVmlzaWJsZSI6ZmFsc2UsIkxhc3RLbm93blZpc2liaWxpdHlTdGF0ZSI6ZmFsc2V9LCJJc1Zpc2libGUiOmZhbHNlLCJQYXJlbnRTdHlsZSI6eyIkcmVmIjoiNTA0In19LCJJbmRleCI6MTksIlBlcmNlbnRhZ2VDb21wbGV0ZSI6bnVsbCwiUG9zaXRpb24iOnsiUmF0aW8iOjAuMTU2MTg3MDk5ODgwNjQyMzYsIklzQ3VzdG9tIjp0cnVlfSwiRGF0ZUZvcm1hdCI6eyIkcmVmIjoiMTEzMSJ9LCJXZWVrTnVtYmVyaW5nIjp7IiRpZCI6IjExMzQiLCJGb3JtYXQiOjAsIklzVmlzaWJsZSI6ZmFsc2UsIkxhc3RLbm93blZpc2liaWxpdHlTdGF0ZSI6ZmFsc2V9LCJSZWxhdGVkVGFza0lkIjoiMDAwMDAwMDAtMDAwMC0wMDAwLTAwMDAtMDAwMDAwMDAwMDAwIiwiSWQiOiJmNDIzNGY0MC0zYzgxLTRiMTEtOTk2My0xYjY3MDUzOTk1ODUiLCJJbXBvcnRJZCI6IjIwLXllYXIgYW5uaXZlcnNhcnkiLCJUaXRsZSI6IjIwLXllYXIgYW5uaXZlcnNhcnkiLCJOb3RlIjpudWxsLCJIeXBlcmxpbmsiOnsiJGlkIjoiMTEzNSIsIkFkZHJlc3MiOm51bGwsIlN1YkFkZHJlc3MiOm51bGx9LCJJc0NoYW5nZWQiOmZhbHNlLCJJc05ldyI6ZmFsc2V9LHsiJGlkIjoiMTEzNiIsIkRhdGUiOiIyMDE4LTAxLTAxVDIzOjU5OjAwIiwiU3R5bGUiOnsiJGlkIjoiMTEzNyIsIlNoYXBlIjoxMywiQ29ubmVjdG9yTWFyZ2luIjp7IiRyZWYiOiI1MDUifSwiQ29ubmVjdG9yU3R5bGUiOnsiJGlkIjoiMTEzOCIsIkxpbmVDb2xvciI6eyIkcmVmIjoiNTA3In0sIkxpbmVXZWlnaHQiOjEuMCwiTGluZVR5cGUiOjAsIlBhcmVudFN0eWxlIjpudWxsfSwiSXNCZWxvd1RpbWViYW5kIjpmYWxzZSwiUG9zaXRpb25PblRhc2siOjAsIkhpZGVEYXRlIjpmYWxzZSwiU2hhcGVTaXplIjowLCJTcGFjaW5nIjoyLjAsIlBhZGRpbmciOnsiJHJlZiI6IjUwOSJ9LCJTaGFwZVN0eWxlIjp7IiRpZCI6IjExMzkiLCJNYXJnaW4iOnsiJHJlZiI6IjgifSwiUGFkZGluZyI6eyIkcmVmIjoiOSJ9LCJCYWNrZ3JvdW5kIjp7IiRpZCI6IjExNDAiLCJDb2xvciI6eyIkaWQiOiIxMTQxIiwiQSI6MjU1LCJSIjoyNTUsIkciOjI1NSwiQiI6MjU1fX0sIklzVmlzaWJsZSI6dHJ1ZSwiV2lkdGgiOjEyLjAsIkhlaWdodCI6MTQuMCwiQm9yZGVyU3R5bGUiOnsiJGlkIjoiMTE0MiIsIkxpbmVDb2xvciI6eyIkaWQiOiIxMTQzIiwiJHR5cGUiOiJOTFJFLkNvbW1vbi5Eb20uU29saWRDb2xvckJydXNoLCBOTFJFLkNvbW1vbiIsIkNvbG9yIjp7IiRpZCI6IjExNDQiLCJBIjoyNTUsIlIiOjI1NSwiRyI6MCwiQiI6MH19LCJMaW5lV2VpZ2h0IjowLjAsIkxpbmVUeXBlIjowLCJQYXJlbnRTdHlsZSI6bnVsbH0sIlBhcmVudFN0eWxlIjpudWxsfSwiVGl0bGVTdHlsZSI6eyIkaWQiOiIxMTQ1IiwiRm9udFNldHRpbmdzIjp7IiRpZCI6IjExNDYiLCJGb250U2l6ZSI6MTIsIkZvbnROYW1lIjoiQ2FsaWJyaSIsIklzQm9sZCI6dHJ1ZSwiSXNJdGFsaWMiOmZhbHNlLCJJc1VuZGVybGluZWQiOmZhbHNlLCJQYXJlbnRTdHlsZSI6bnVsbH0sIkF1dG9TaXplIjowLCJGb3JlZ3JvdW5kIjp7IiRpZCI6IjExNDciLCJDb2xvciI6eyIkaWQiOiIxMTQ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xNDkiLCJDb2xvciI6eyIkaWQiOiIxMTUwIiwiQSI6MCwiUiI6MjU1LCJHIjoyNTUsIkIiOjI1NX19LCJJc1Zpc2libGUiOnRydWUsIldpZHRoIjowLjAsIkhlaWdodCI6MC4wLCJCb3JkZXJTdHlsZSI6eyIkaWQiOiIxMTUxIiwiTGluZUNvbG9yIjpudWxsLCJMaW5lV2VpZ2h0IjowLjAsIkxpbmVUeXBlIjowLCJQYXJlbnRTdHlsZSI6bnVsbH0sIlBhcmVudFN0eWxlIjpudWxsfSwiRGF0ZVN0eWxlIjp7IiRpZCI6IjExNTIiLCJGb250U2V0dGluZ3MiOnsiJGlkIjoiMTE1MyIsIkZvbnRTaXplIjoxMCwiRm9udE5hbWUiOiJDYWxpYnJpIiwiSXNCb2xkIjpmYWxzZSwiSXNJdGFsaWMiOmZhbHNlLCJJc1VuZGVybGluZWQiOmZhbHNlLCJQYXJlbnRTdHlsZSI6bnVsbH0sIkF1dG9TaXplIjowLCJGb3JlZ3JvdW5kIjp7IiRyZWYiOiI1MjMi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MTE1NCIsIkNvbG9yIjp7IiRpZCI6IjExNTUiLCJBIjowLCJSIjoyNTUsIkciOjI1NSwiQiI6MjU1fX0sIklzVmlzaWJsZSI6dHJ1ZSwiV2lkdGgiOjAuMCwiSGVpZ2h0IjowLjAsIkJvcmRlclN0eWxlIjp7IiRpZCI6IjExNTYiLCJMaW5lQ29sb3IiOm51bGwsIkxpbmVXZWlnaHQiOjAuMCwiTGluZVR5cGUiOjAsIlBhcmVudFN0eWxlIjpudWxsfSwiUGFyZW50U3R5bGUiOm51bGx9LCJEYXRlRm9ybWF0Ijp7IiRpZCI6IjExNTc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xMTU4IiwiRGF0ZVBhcnRJc1Zpc2libGUiOmZhbHNlLCJUaW1lUGFydElzVmlzaWJsZSI6ZmFsc2V9fSwiV2Vla051bWJlcmluZyI6eyIkaWQiOiIxMTU5IiwiRm9ybWF0IjowLCJJc1Zpc2libGUiOmZhbHNlLCJMYXN0S25vd25WaXNpYmlsaXR5U3RhdGUiOmZhbHNlfSwiSXNWaXNpYmxlIjpmYWxzZSwiUGFyZW50U3R5bGUiOm51bGx9LCJJbmRleCI6MjAsIlBlcmNlbnRhZ2VDb21wbGV0ZSI6bnVsbCwiUG9zaXRpb24iOnsiUmF0aW8iOjAuNTc4OTkyNzEwNzk1OTAyNTMsIklzQ3VzdG9tIjp0cnVlfSwiRGF0ZUZvcm1hdCI6eyIkcmVmIjoiMTE1NyJ9LCJXZWVrTnVtYmVyaW5nIjp7IiRpZCI6IjExNjAiLCJGb3JtYXQiOjAsIklzVmlzaWJsZSI6ZmFsc2UsIkxhc3RLbm93blZpc2liaWxpdHlTdGF0ZSI6ZmFsc2V9LCJSZWxhdGVkVGFza0lkIjoiMDAwMDAwMDAtMDAwMC0wMDAwLTAwMDAtMDAwMDAwMDAwMDAwIiwiSWQiOiIwNmExMzNlZC1mNGRlLTQzNWMtOGQ1Mi1hMWM0YjYxNTI1MTUiLCJJbXBvcnRJZCI6bnVsbCwiVGl0bGUiOiJOZXRmbGl4IGlzIHRoZSBtb3N0LW5vbWluYXRlZCBzdHVkaW8gYXQgdGhlIEVtbXlzIiwiTm90ZSI6bnVsbCwiSHlwZXJsaW5rIjp7IiRpZCI6IjExNjEiLCJBZGRyZXNzIjoiIiwiU3ViQWRkcmVzcyI6IiJ9LCJJc0NoYW5nZWQiOmZhbHNlLCJJc05ldyI6ZmFsc2V9LHsiJGlkIjoiMTE2MiIsIkRhdGUiOiIyMDE5LTAxLTAxVDIzOjU5OjAwIiwiU3R5bGUiOnsiJGlkIjoiMTE2MyIsIlNoYXBlIjoxMywiQ29ubmVjdG9yTWFyZ2luIjp7IiRyZWYiOiI1MDUifSwiQ29ubmVjdG9yU3R5bGUiOnsiJGlkIjoiMTE2NCIsIkxpbmVDb2xvciI6eyIkaWQiOiIxMTY1IiwiJHR5cGUiOiJOTFJFLkNvbW1vbi5Eb20uU29saWRDb2xvckJydXNoLCBOTFJFLkNvbW1vbiIsIkNvbG9yIjp7IiRpZCI6IjExNjYiLCJBIjoyNTUsIlIiOjIyOSwiRyI6OSwiQiI6MjB9fSwiTGluZVdlaWdodCI6MS4wLCJMaW5lVHlwZSI6MCwiUGFyZW50U3R5bGUiOm51bGx9LCJJc0JlbG93VGltZWJhbmQiOmZhbHNlLCJQb3NpdGlvbk9uVGFzayI6MCwiSGlkZURhdGUiOmZhbHNlLCJTaGFwZVNpemUiOjAsIlNwYWNpbmciOjIuMCwiUGFkZGluZyI6eyIkcmVmIjoiNTA5In0sIlNoYXBlU3R5bGUiOnsiJGlkIjoiMTE2NyIsIk1hcmdpbiI6eyIkcmVmIjoiOCJ9LCJQYWRkaW5nIjp7IiRyZWYiOiI5In0sIkJhY2tncm91bmQiOnsiJGlkIjoiMTE2OCIsIkNvbG9yIjp7IiRpZCI6IjExNjkiLCJBIjoyNTUsIlIiOjI1NSwiRyI6MjU1LCJCIjoyNTV9fSwiSXNWaXNpYmxlIjp0cnVlLCJXaWR0aCI6MTIuMCwiSGVpZ2h0IjoxNC4wLCJCb3JkZXJTdHlsZSI6eyIkaWQiOiIxMTcwIiwiTGluZUNvbG9yIjp7IiRyZWYiOiI0MCJ9LCJMaW5lV2VpZ2h0IjowLjAsIkxpbmVUeXBlIjowLCJQYXJlbnRTdHlsZSI6bnVsbH0sIlBhcmVudFN0eWxlIjpudWxsfSwiVGl0bGVTdHlsZSI6eyIkaWQiOiIxMTcxIiwiRm9udFNldHRpbmdzIjp7IiRpZCI6IjExNzIiLCJGb250U2l6ZSI6MTIsIkZvbnROYW1lIjoiQ2FsaWJyaSIsIklzQm9sZCI6dHJ1ZSwiSXNJdGFsaWMiOmZhbHNlLCJJc1VuZGVybGluZWQiOmZhbHNlLCJQYXJlbnRTdHlsZSI6bnVsbH0sIkF1dG9TaXplIjowLCJGb3JlZ3JvdW5kIjp7IiRpZCI6IjExNzMiLCJDb2xvciI6eyIkaWQiOiIxMTc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xNzUiLCJDb2xvciI6eyIkaWQiOiIxMTc2IiwiQSI6MCwiUiI6MjU1LCJHIjoyNTUsIkIiOjI1NX19LCJJc1Zpc2libGUiOnRydWUsIldpZHRoIjowLjAsIkhlaWdodCI6MC4wLCJCb3JkZXJTdHlsZSI6eyIkaWQiOiIxMTc3IiwiTGluZUNvbG9yIjpudWxsLCJMaW5lV2VpZ2h0IjowLjAsIkxpbmVUeXBlIjowLCJQYXJlbnRTdHlsZSI6bnVsbH0sIlBhcmVudFN0eWxlIjpudWxsfSwiRGF0ZVN0eWxlIjp7IiRpZCI6IjExNzgiLCJGb250U2V0dGluZ3MiOnsiJGlkIjoiMTE3OSIsIkZvbnRTaXplIjoxMCwiRm9udE5hbWUiOiJDYWxpYnJpIiwiSXNCb2xkIjpmYWxzZSwiSXNJdGFsaWMiOmZhbHNlLCJJc1VuZGVybGluZWQiOmZhbHNlLCJQYXJlbnRTdHlsZSI6bnVsbH0sIkF1dG9TaXplIjowLCJGb3JlZ3JvdW5kIjp7IiRpZCI6IjExODAiLCJDb2xvciI6eyIkaWQiOiIxMTgxIiwiQSI6MjU1LCJSIjoyMDUsIkciOjIwNSwiQiI6MjA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ExODIiLCJDb2xvciI6eyIkaWQiOiIxMTgzIiwiQSI6MCwiUiI6MjU1LCJHIjoyNTUsIkIiOjI1NX19LCJJc1Zpc2libGUiOnRydWUsIldpZHRoIjowLjAsIkhlaWdodCI6MC4wLCJCb3JkZXJTdHlsZSI6eyIkaWQiOiIxMTg0IiwiTGluZUNvbG9yIjpudWxsLCJMaW5lV2VpZ2h0IjowLjAsIkxpbmVUeXBlIjowLCJQYXJlbnRTdHlsZSI6bnVsbH0sIlBhcmVudFN0eWxlIjpudWxsfSwiRGF0ZUZvcm1hdCI6eyIkcmVmIjoiMTM4In0sIldlZWtOdW1iZXJpbmciOnsiJGlkIjoiMTE4NSIsIkZvcm1hdCI6MCwiSXNWaXNpYmxlIjpmYWxzZSwiTGFzdEtub3duVmlzaWJpbGl0eVN0YXRlIjpmYWxzZX0sIklzVmlzaWJsZSI6dHJ1ZSwiUGFyZW50U3R5bGUiOm51bGx9LCJJbmRleCI6MjEsIlBlcmNlbnRhZ2VDb21wbGV0ZSI6bnVsbCwiUG9zaXRpb24iOnsiUmF0aW8iOjAuMzAzMjQ0Mzc4ODMxNjUxNDUsIklzQ3VzdG9tIjpmYWxzZX0sIkRhdGVGb3JtYXQiOnsiJHJlZiI6IjEzOCJ9LCJXZWVrTnVtYmVyaW5nIjp7IiRpZCI6IjExODYiLCJGb3JtYXQiOjAsIklzVmlzaWJsZSI6ZmFsc2UsIkxhc3RLbm93blZpc2liaWxpdHlTdGF0ZSI6ZmFsc2V9LCJSZWxhdGVkVGFza0lkIjoiMDAwMDAwMDAtMDAwMC0wMDAwLTAwMDAtMDAwMDAwMDAwMDAwIiwiSWQiOiJkZDkwN2QyNC05NGZmLTRjOWUtYWI0NS0xMTNhZGJkOTdiOGEiLCJJbXBvcnRJZCI6bnVsbCwiVGl0bGUiOiJXaW5zIGZvdXIgQWNhZGVteSBBd2FyZHMiLCJOb3RlIjpudWxsLCJIeXBlcmxpbmsiOnsiJGlkIjoiMTE4NyIsIkFkZHJlc3MiOm51bGwsIlN1YkFkZHJlc3MiOm51bGx9LCJJc0NoYW5nZWQiOmZhbHNlLCJJc05ldyI6ZmFsc2V9LHsiJGlkIjoiMTE4OCIsIkRhdGUiOiIyMDIwLTAxLTAxVDIzOjU5OjAwIiwiU3R5bGUiOnsiJGlkIjoiMTE4OSIsIlNoYXBlIjoxMywiQ29ubmVjdG9yTWFyZ2luIjp7IiRyZWYiOiI1MDUifSwiQ29ubmVjdG9yU3R5bGUiOnsiJGlkIjoiMTE5MCIsIkxpbmVDb2xvciI6eyIkcmVmIjoiNTA3In0sIkxpbmVXZWlnaHQiOjEuMCwiTGluZVR5cGUiOjAsIlBhcmVudFN0eWxlIjpudWxsfSwiSXNCZWxvd1RpbWViYW5kIjpmYWxzZSwiUG9zaXRpb25PblRhc2siOjAsIkhpZGVEYXRlIjpmYWxzZSwiU2hhcGVTaXplIjowLCJTcGFjaW5nIjoyLjAsIlBhZGRpbmciOnsiJHJlZiI6IjUwOSJ9LCJTaGFwZVN0eWxlIjp7IiRpZCI6IjExOTEiLCJNYXJnaW4iOnsiJHJlZiI6IjgifSwiUGFkZGluZyI6eyIkcmVmIjoiOSJ9LCJCYWNrZ3JvdW5kIjp7IiRpZCI6IjExOTIiLCJDb2xvciI6eyIkaWQiOiIxMTkzIiwiQSI6MjU1LCJSIjoyNTUsIkciOjI1NSwiQiI6MjU1fX0sIklzVmlzaWJsZSI6dHJ1ZSwiV2lkdGgiOjEyLjAsIkhlaWdodCI6MTQuMCwiQm9yZGVyU3R5bGUiOnsiJGlkIjoiMTE5NCIsIkxpbmVDb2xvciI6eyIkcmVmIjoiMTE0MyJ9LCJMaW5lV2VpZ2h0IjowLjAsIkxpbmVUeXBlIjowLCJQYXJlbnRTdHlsZSI6bnVsbH0sIlBhcmVudFN0eWxlIjpudWxsfSwiVGl0bGVTdHlsZSI6eyIkaWQiOiIxMTk1IiwiRm9udFNldHRpbmdzIjp7IiRpZCI6IjExOTYiLCJGb250U2l6ZSI6MTIsIkZvbnROYW1lIjoiQ2FsaWJyaSIsIklzQm9sZCI6dHJ1ZSwiSXNJdGFsaWMiOmZhbHNlLCJJc1VuZGVybGluZWQiOmZhbHNlLCJQYXJlbnRTdHlsZSI6bnVsbH0sIkF1dG9TaXplIjowLCJGb3JlZ3JvdW5kIjp7IiRpZCI6IjExOTciLCJDb2xvciI6eyIkaWQiOiIxMTk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xOTkiLCJDb2xvciI6eyIkaWQiOiIxMjAwIiwiQSI6MCwiUiI6MjU1LCJHIjoyNTUsIkIiOjI1NX19LCJJc1Zpc2libGUiOnRydWUsIldpZHRoIjowLjAsIkhlaWdodCI6MC4wLCJCb3JkZXJTdHlsZSI6eyIkaWQiOiIxMjAxIiwiTGluZUNvbG9yIjpudWxsLCJMaW5lV2VpZ2h0IjowLjAsIkxpbmVUeXBlIjowLCJQYXJlbnRTdHlsZSI6bnVsbH0sIlBhcmVudFN0eWxlIjpudWxsfSwiRGF0ZVN0eWxlIjp7IiRpZCI6IjEyMDIiLCJGb250U2V0dGluZ3MiOnsiJGlkIjoiMTIwMyIsIkZvbnRTaXplIjoxMCwiRm9udE5hbWUiOiJDYWxpYnJpIiwiSXNCb2xkIjpmYWxzZSwiSXNJdGFsaWMiOmZhbHNlLCJJc1VuZGVybGluZWQiOmZhbHNlLCJQYXJlbnRTdHlsZSI6bnVsbH0sIkF1dG9TaXplIjowLCJGb3JlZ3JvdW5kIjp7IiRyZWYiOiI1MjMi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MTIwNCIsIkNvbG9yIjp7IiRpZCI6IjEyMDUiLCJBIjowLCJSIjoyNTUsIkciOjI1NSwiQiI6MjU1fX0sIklzVmlzaWJsZSI6dHJ1ZSwiV2lkdGgiOjAuMCwiSGVpZ2h0IjowLjAsIkJvcmRlclN0eWxlIjp7IiRpZCI6IjEyMDYiLCJMaW5lQ29sb3IiOm51bGwsIkxpbmVXZWlnaHQiOjAuMCwiTGluZVR5cGUiOjAsIlBhcmVudFN0eWxlIjpudWxsfSwiUGFyZW50U3R5bGUiOm51bGx9LCJEYXRlRm9ybWF0Ijp7IiRyZWYiOiIxMTU3In0sIldlZWtOdW1iZXJpbmciOnsiJGlkIjoiMTIwNyIsIkZvcm1hdCI6MCwiSXNWaXNpYmxlIjpmYWxzZSwiTGFzdEtub3duVmlzaWJpbGl0eVN0YXRlIjpmYWxzZX0sIklzVmlzaWJsZSI6ZmFsc2UsIlBhcmVudFN0eWxlIjpudWxsfSwiSW5kZXgiOjIyLCJQZXJjZW50YWdlQ29tcGxldGUiOm51bGwsIlBvc2l0aW9uIjp7IlJhdGlvIjowLjAsIklzQ3VzdG9tIjpmYWxzZX0sIkRhdGVGb3JtYXQiOnsiJHJlZiI6IjExNTcifSwiV2Vla051bWJlcmluZyI6eyIkaWQiOiIxMjA4IiwiRm9ybWF0IjowLCJJc1Zpc2libGUiOmZhbHNlLCJMYXN0S25vd25WaXNpYmlsaXR5U3RhdGUiOmZhbHNlfSwiUmVsYXRlZFRhc2tJZCI6IjAwMDAwMDAwLTAwMDAtMDAwMC0wMDAwLTAwMDAwMDAwMDAwMCIsIklkIjoiOGY2MjkyMTEtZWE2Zi00OWQ1LTlhYjctOTUyNDEzMjAwZGFlIiwiSW1wb3J0SWQiOm51bGwsIlRpdGxlIjoiTmV0ZmxpeCBpcyB0aGUgbW9zdC1ub21pbmF0ZWQgc3R1ZGlvIGF0IHRoZSBBY2FkZW15IEF3YXJkcyBhbmQgRW1teXMiLCJOb3RlIjpudWxsLCJIeXBlcmxpbmsiOnsiJGlkIjoiMTIwOSIsIkFkZHJlc3MiOiIiLCJTdWJBZGRyZXNzIjoiIn0sIklzQ2hhbmdlZCI6ZmFsc2UsIklzTmV3IjpmYWxzZX0seyIkaWQiOiIxMjEwIiwiRGF0ZSI6IjIwMjEtMDEtMDFUMjM6NTk6MDAiLCJTdHlsZSI6eyIkaWQiOiIxMjExIiwiU2hhcGUiOjEzLCJDb25uZWN0b3JNYXJnaW4iOnsiJHJlZiI6IjUwNSJ9LCJDb25uZWN0b3JTdHlsZSI6eyIkaWQiOiIxMjEyIiwiTGluZUNvbG9yIjp7IiRyZWYiOiI1MDcifSwiTGluZVdlaWdodCI6MS4wLCJMaW5lVHlwZSI6MCwiUGFyZW50U3R5bGUiOm51bGx9LCJJc0JlbG93VGltZWJhbmQiOmZhbHNlLCJQb3NpdGlvbk9uVGFzayI6MCwiSGlkZURhdGUiOmZhbHNlLCJTaGFwZVNpemUiOjAsIlNwYWNpbmciOjIuMCwiUGFkZGluZyI6eyIkcmVmIjoiNTA5In0sIlNoYXBlU3R5bGUiOnsiJGlkIjoiMTIxMyIsIk1hcmdpbiI6eyIkcmVmIjoiOCJ9LCJQYWRkaW5nIjp7IiRyZWYiOiI5In0sIkJhY2tncm91bmQiOnsiJGlkIjoiMTIxNCIsIkNvbG9yIjp7IiRpZCI6IjEyMTUiLCJBIjoyNTUsIlIiOjI1NSwiRyI6MjU1LCJCIjoyNTV9fSwiSXNWaXNpYmxlIjp0cnVlLCJXaWR0aCI6MTIuMCwiSGVpZ2h0IjoxNC4wLCJCb3JkZXJTdHlsZSI6eyIkaWQiOiIxMjE2IiwiTGluZUNvbG9yIjp7IiRyZWYiOiI0MCJ9LCJMaW5lV2VpZ2h0IjowLjAsIkxpbmVUeXBlIjowLCJQYXJlbnRTdHlsZSI6bnVsbH0sIlBhcmVudFN0eWxlIjpudWxsfSwiVGl0bGVTdHlsZSI6eyIkaWQiOiIxMjE3IiwiRm9udFNldHRpbmdzIjp7IiRpZCI6IjEyMTgiLCJGb250U2l6ZSI6MTIsIkZvbnROYW1lIjoiQ2FsaWJyaSIsIklzQm9sZCI6dHJ1ZSwiSXNJdGFsaWMiOmZhbHNlLCJJc1VuZGVybGluZWQiOmZhbHNlLCJQYXJlbnRTdHlsZSI6bnVsbH0sIkF1dG9TaXplIjowLCJGb3JlZ3JvdW5kIjp7IiRpZCI6IjEyMTkiLCJDb2xvciI6eyIkaWQiOiIxMjI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EyMjEiLCJDb2xvciI6eyIkaWQiOiIxMjIyIiwiQSI6MCwiUiI6MjU1LCJHIjoyNTUsIkIiOjI1NX19LCJJc1Zpc2libGUiOnRydWUsIldpZHRoIjowLjAsIkhlaWdodCI6MC4wLCJCb3JkZXJTdHlsZSI6eyIkaWQiOiIxMjIzIiwiTGluZUNvbG9yIjpudWxsLCJMaW5lV2VpZ2h0IjowLjAsIkxpbmVUeXBlIjowLCJQYXJlbnRTdHlsZSI6bnVsbH0sIlBhcmVudFN0eWxlIjpudWxsfSwiRGF0ZVN0eWxlIjp7IiRpZCI6IjEyMjQiLCJGb250U2V0dGluZ3MiOnsiJGlkIjoiMTIyNSIsIkZvbnRTaXplIjoxMCwiRm9udE5hbWUiOiJDYWxpYnJpIiwiSXNCb2xkIjpmYWxzZSwiSXNJdGFsaWMiOmZhbHNlLCJJc1VuZGVybGluZWQiOmZhbHNlLCJQYXJlbnRTdHlsZSI6bnVsbH0sIkF1dG9TaXplIjowLCJGb3JlZ3JvdW5kIjp7IiRpZCI6IjEyMjYiLCJDb2xvciI6eyIkaWQiOiIxMjI3IiwiQSI6MjU1LCJSIjoyMDUsIkciOjIwNSwiQiI6MjA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EyMjgiLCJDb2xvciI6eyIkaWQiOiIxMjI5IiwiQSI6MCwiUiI6MjU1LCJHIjoyNTUsIkIiOjI1NX19LCJJc1Zpc2libGUiOnRydWUsIldpZHRoIjowLjAsIkhlaWdodCI6MC4wLCJCb3JkZXJTdHlsZSI6eyIkaWQiOiIxMjMwIiwiTGluZUNvbG9yIjpudWxsLCJMaW5lV2VpZ2h0IjowLjAsIkxpbmVUeXBlIjowLCJQYXJlbnRTdHlsZSI6bnVsbH0sIlBhcmVudFN0eWxlIjpudWxsfSwiRGF0ZUZvcm1hdCI6eyIkcmVmIjoiMTM4In0sIldlZWtOdW1iZXJpbmciOnsiJGlkIjoiMTIzMSIsIkZvcm1hdCI6MCwiSXNWaXNpYmxlIjpmYWxzZSwiTGFzdEtub3duVmlzaWJpbGl0eVN0YXRlIjpmYWxzZX0sIklzVmlzaWJsZSI6dHJ1ZSwiUGFyZW50U3R5bGUiOm51bGx9LCJJbmRleCI6MjMsIlBlcmNlbnRhZ2VDb21wbGV0ZSI6bnVsbCwiUG9zaXRpb24iOnsiUmF0aW8iOjAuMTA0NDE1MTgwMjMxODg1OTEsIklzQ3VzdG9tIjpmYWxzZX0sIkRhdGVGb3JtYXQiOnsiJHJlZiI6IjEzOCJ9LCJXZWVrTnVtYmVyaW5nIjp7IiRpZCI6IjEyMzIiLCJGb3JtYXQiOjAsIklzVmlzaWJsZSI6ZmFsc2UsIkxhc3RLbm93blZpc2liaWxpdHlTdGF0ZSI6ZmFsc2V9LCJSZWxhdGVkVGFza0lkIjoiMDAwMDAwMDAtMDAwMC0wMDAwLTAwMDAtMDAwMDAwMDAwMDAwIiwiSWQiOiI3Njg0MGU2Ny1mZjA5LTRhMjAtYmNlMS04NDE2NDI1ODNhYWUiLCJJbXBvcnRJZCI6bnVsbCwiVGl0bGUiOiJMYXVuY2hlcyBtb2JpbGUgZ2FtZXMiLCJOb3RlIjpudWxsLCJIeXBlcmxpbmsiOnsiJGlkIjoiMTIzMyIsIkFkZHJlc3MiOm51bGwsIlN1YkFkZHJlc3MiOm51bGx9LCJJc0NoYW5nZWQiOmZhbHNlLCJJc05ldyI6ZmFsc2V9LHsiJGlkIjoiMTIzNCIsIkRhdGUiOiIyMDIyLTA1LTA1VDIzOjU5OjAwIiwiU3R5bGUiOnsiJGlkIjoiMTIzNSIsIlNoYXBlIjoxMywiQ29ubmVjdG9yTWFyZ2luIjp7IiRyZWYiOiI1MDUifSwiQ29ubmVjdG9yU3R5bGUiOnsiJGlkIjoiMTIzNiIsIkxpbmVDb2xvciI6eyIkcmVmIjoiNTA3In0sIkxpbmVXZWlnaHQiOjEuMCwiTGluZVR5cGUiOjAsIlBhcmVudFN0eWxlIjpudWxsfSwiSXNCZWxvd1RpbWViYW5kIjpmYWxzZSwiUG9zaXRpb25PblRhc2siOjAsIkhpZGVEYXRlIjpmYWxzZSwiU2hhcGVTaXplIjowLCJTcGFjaW5nIjoyLjAsIlBhZGRpbmciOnsiJHJlZiI6IjUwOSJ9LCJTaGFwZVN0eWxlIjp7IiRpZCI6IjEyMzciLCJNYXJnaW4iOnsiJHJlZiI6IjgifSwiUGFkZGluZyI6eyIkcmVmIjoiOSJ9LCJCYWNrZ3JvdW5kIjp7IiRpZCI6IjEyMzgiLCJDb2xvciI6eyIkaWQiOiIxMjM5IiwiQSI6MjU1LCJSIjoyNTUsIkciOjI1NSwiQiI6MjU1fX0sIklzVmlzaWJsZSI6dHJ1ZSwiV2lkdGgiOjEyLjAsIkhlaWdodCI6MTQuMCwiQm9yZGVyU3R5bGUiOnsiJGlkIjoiMTI0MCIsIkxpbmVDb2xvciI6eyIkcmVmIjoiNDAifSwiTGluZVdlaWdodCI6MC4wLCJMaW5lVHlwZSI6MCwiUGFyZW50U3R5bGUiOm51bGx9LCJQYXJlbnRTdHlsZSI6bnVsbH0sIlRpdGxlU3R5bGUiOnsiJGlkIjoiMTI0MSIsIkZvbnRTZXR0aW5ncyI6eyIkaWQiOiIxMjQyIiwiRm9udFNpemUiOjEyLCJGb250TmFtZSI6IkNhbGlicmkiLCJJc0JvbGQiOnRydWUsIklzSXRhbGljIjpmYWxzZSwiSXNVbmRlcmxpbmVkIjpmYWxzZSwiUGFyZW50U3R5bGUiOm51bGx9LCJBdXRvU2l6ZSI6MiwiRm9yZWdyb3VuZCI6eyIkaWQiOiIxMjQzIiwiQ29sb3IiOnsiJGlkIjoiMTI0NCIsIkEiOjI1NSwiUiI6MjU1LCJHIjoyNTUsIkIiOjI1NX19LCJNYXhXaWR0aCI6MTQxLjM5MDAwMDAwMDAwMDAy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I0NSIsIkNvbG9yIjp7IiRpZCI6IjEyNDYiLCJBIjowLCJSIjoyNTUsIkciOjI1NSwiQiI6MjU1fX0sIklzVmlzaWJsZSI6dHJ1ZSwiV2lkdGgiOjAuMCwiSGVpZ2h0IjowLjAsIkJvcmRlclN0eWxlIjp7IiRpZCI6IjEyNDciLCJMaW5lQ29sb3IiOm51bGwsIkxpbmVXZWlnaHQiOjAuMCwiTGluZVR5cGUiOjAsIlBhcmVudFN0eWxlIjpudWxsfSwiUGFyZW50U3R5bGUiOm51bGx9LCJEYXRlU3R5bGUiOnsiJGlkIjoiMTI0OCIsIkZvbnRTZXR0aW5ncyI6eyIkaWQiOiIxMjQ5IiwiRm9udFNpemUiOjEwLCJGb250TmFtZSI6IkNhbGlicmkiLCJJc0JvbGQiOmZhbHNlLCJJc0l0YWxpYyI6ZmFsc2UsIklzVW5kZXJsaW5lZCI6ZmFsc2UsIlBhcmVudFN0eWxlIjpudWxsfSwiQXV0b1NpemUiOjAsIkZvcmVncm91bmQiOnsiJGlkIjoiMTI1MCIsIkNvbG9yIjp7IiRpZCI6IjEyNTEiLCJBIjoyNTUsIlIiOjIwNSwiRyI6MjA1LCJCIjoyMD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MTI1MiIsIkNvbG9yIjp7IiRpZCI6IjEyNTMiLCJBIjowLCJSIjoyNTUsIkciOjI1NSwiQiI6MjU1fX0sIklzVmlzaWJsZSI6dHJ1ZSwiV2lkdGgiOjAuMCwiSGVpZ2h0IjowLjAsIkJvcmRlclN0eWxlIjp7IiRpZCI6IjEyNTQiLCJMaW5lQ29sb3IiOm51bGwsIkxpbmVXZWlnaHQiOjAuMCwiTGluZVR5cGUiOjAsIlBhcmVudFN0eWxlIjpudWxsfSwiUGFyZW50U3R5bGUiOm51bGx9LCJEYXRlRm9ybWF0Ijp7IiRyZWYiOiIxMzgifSwiV2Vla051bWJlcmluZyI6eyIkaWQiOiIxMjU1IiwiRm9ybWF0IjowLCJJc1Zpc2libGUiOmZhbHNlLCJMYXN0S25vd25WaXNpYmlsaXR5U3RhdGUiOmZhbHNlfSwiSXNWaXNpYmxlIjp0cnVlLCJQYXJlbnRTdHlsZSI6bnVsbH0sIkluZGV4IjoyNCwiUGVyY2VudGFnZUNvbXBsZXRlIjpudWxsLCJQb3NpdGlvbiI6eyJSYXRpbyI6MC4wOTM1NjY1ODg4OTg2MDk3NDgsIklzQ3VzdG9tIjp0cnVlfSwiRGF0ZUZvcm1hdCI6eyIkcmVmIjoiMTM4In0sIldlZWtOdW1iZXJpbmciOnsiJGlkIjoiMTI1NiIsIkZvcm1hdCI6MCwiSXNWaXNpYmxlIjpmYWxzZSwiTGFzdEtub3duVmlzaWJpbGl0eVN0YXRlIjpmYWxzZX0sIlJlbGF0ZWRUYXNrSWQiOiIwMDAwMDAwMC0wMDAwLTAwMDAtMDAwMC0wMDAwMDAwMDAwMDAiLCJJZCI6Ijg4YzIyZWU4LTA1Y2MtNDM2My1hZDU1LTg0ZWEyN2U1MTdmNyIsIkltcG9ydElkIjpudWxsLCJUaXRsZSI6Ik5ldGZsaXggSXMgYSBKb2tlOiBUaGUgRmVzdGl2YWwiLCJOb3RlIjpudWxsLCJIeXBlcmxpbmsiOnsiJGlkIjoiMTI1NyIsIkFkZHJlc3MiOm51bGwsIlN1YkFkZHJlc3MiOm51bGx9LCJJc0NoYW5nZWQiOmZhbHNlLCJJc05ldyI6ZmFsc2V9LHsiJGlkIjoiMTI1OCIsIkRhdGUiOiIyMDIzLTAxLTAxVDIzOjU5OjAwIiwiU3R5bGUiOnsiJGlkIjoiMTI1OSIsIlNoYXBlIjoxMywiQ29ubmVjdG9yTWFyZ2luIjp7IiRyZWYiOiI1MDUifSwiQ29ubmVjdG9yU3R5bGUiOnsiJGlkIjoiMTI2MCIsIkxpbmVDb2xvciI6eyIkcmVmIjoiNTA3In0sIkxpbmVXZWlnaHQiOjEuMCwiTGluZVR5cGUiOjAsIlBhcmVudFN0eWxlIjpudWxsfSwiSXNCZWxvd1RpbWViYW5kIjpmYWxzZSwiUG9zaXRpb25PblRhc2siOjAsIkhpZGVEYXRlIjpmYWxzZSwiU2hhcGVTaXplIjowLCJTcGFjaW5nIjoyLjAsIlBhZGRpbmciOnsiJHJlZiI6IjUwOSJ9LCJTaGFwZVN0eWxlIjp7IiRpZCI6IjEyNjEiLCJNYXJnaW4iOnsiJHJlZiI6IjgifSwiUGFkZGluZyI6eyIkcmVmIjoiOSJ9LCJCYWNrZ3JvdW5kIjp7IiRpZCI6IjEyNjIiLCJDb2xvciI6eyIkaWQiOiIxMjYzIiwiQSI6MjU1LCJSIjoyNTUsIkciOjI1NSwiQiI6MjU1fX0sIklzVmlzaWJsZSI6dHJ1ZSwiV2lkdGgiOjEyLjAsIkhlaWdodCI6MTQuMCwiQm9yZGVyU3R5bGUiOnsiJGlkIjoiMTI2NCIsIkxpbmVDb2xvciI6eyIkcmVmIjoiNDAifSwiTGluZVdlaWdodCI6MC4wLCJMaW5lVHlwZSI6MCwiUGFyZW50U3R5bGUiOm51bGx9LCJQYXJlbnRTdHlsZSI6bnVsbH0sIlRpdGxlU3R5bGUiOnsiJGlkIjoiMTI2NSIsIkZvbnRTZXR0aW5ncyI6eyIkaWQiOiIxMjY2IiwiRm9udFNpemUiOjEyLCJGb250TmFtZSI6IkNhbGlicmkiLCJJc0JvbGQiOnRydWUsIklzSXRhbGljIjpmYWxzZSwiSXNVbmRlcmxpbmVkIjpmYWxzZSwiUGFyZW50U3R5bGUiOm51bGx9LCJBdXRvU2l6ZSI6MiwiRm9yZWdyb3VuZCI6eyIkaWQiOiIxMjY3IiwiQ29sb3IiOnsiJGlkIjoiMTI2OCIsIkEiOjI1NSwiUiI6MjU1LCJHIjoyNTUsIkIiOjI1NX19LCJNYXhXaWR0aCI6MTQwLjk1MTgxMjc0NDE0MDYz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I2OSIsIkNvbG9yIjp7IiRpZCI6IjEyNzAiLCJBIjowLCJSIjoyNTUsIkciOjI1NSwiQiI6MjU1fX0sIklzVmlzaWJsZSI6dHJ1ZSwiV2lkdGgiOjAuMCwiSGVpZ2h0IjowLjAsIkJvcmRlclN0eWxlIjp7IiRpZCI6IjEyNzEiLCJMaW5lQ29sb3IiOm51bGwsIkxpbmVXZWlnaHQiOjAuMCwiTGluZVR5cGUiOjAsIlBhcmVudFN0eWxlIjpudWxsfSwiUGFyZW50U3R5bGUiOm51bGx9LCJEYXRlU3R5bGUiOnsiJGlkIjoiMTI3MiIsIkZvbnRTZXR0aW5ncyI6eyIkaWQiOiIxMjczIiwiRm9udFNpemUiOjEwLCJGb250TmFtZSI6IkNhbGlicmkiLCJJc0JvbGQiOmZhbHNlLCJJc0l0YWxpYyI6ZmFsc2UsIklzVW5kZXJsaW5lZCI6ZmFsc2UsIlBhcmVudFN0eWxlIjpudWxsfSwiQXV0b1NpemUiOjAsIkZvcmVncm91bmQiOnsiJGlkIjoiMTI3NCIsIkNvbG9yIjp7IiRpZCI6IjEyNzUiLCJBIjoyNTUsIlIiOjIwNSwiRyI6MjA1LCJCIjoyMD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MTI3NiIsIkNvbG9yIjp7IiRpZCI6IjEyNzciLCJBIjowLCJSIjoyNTUsIkciOjI1NSwiQiI6MjU1fX0sIklzVmlzaWJsZSI6dHJ1ZSwiV2lkdGgiOjAuMCwiSGVpZ2h0IjowLjAsIkJvcmRlclN0eWxlIjp7IiRpZCI6IjEyNzgiLCJMaW5lQ29sb3IiOm51bGwsIkxpbmVXZWlnaHQiOjAuMCwiTGluZVR5cGUiOjAsIlBhcmVudFN0eWxlIjpudWxsfSwiUGFyZW50U3R5bGUiOm51bGx9LCJEYXRlRm9ybWF0Ijp7IiRyZWYiOiIxMzgifSwiV2Vla051bWJlcmluZyI6eyIkaWQiOiIxMjc5IiwiRm9ybWF0IjowLCJJc1Zpc2libGUiOmZhbHNlLCJMYXN0S25vd25WaXNpYmlsaXR5U3RhdGUiOmZhbHNlfSwiSXNWaXNpYmxlIjp0cnVlLCJQYXJlbnRTdHlsZSI6bnVsbH0sIkluZGV4IjoyNSwiUGVyY2VudGFnZUNvbXBsZXRlIjpudWxsLCJQb3NpdGlvbiI6eyJSYXRpbyI6MC4yNjUwNTMxNzM5MDg4MTcsIklzQ3VzdG9tIjp0cnVlfSwiRGF0ZUZvcm1hdCI6eyIkcmVmIjoiMTM4In0sIldlZWtOdW1iZXJpbmciOnsiJGlkIjoiMTI4MCIsIkZvcm1hdCI6MCwiSXNWaXNpYmxlIjpmYWxzZSwiTGFzdEtub3duVmlzaWJpbGl0eVN0YXRlIjpmYWxzZX0sIlJlbGF0ZWRUYXNrSWQiOiIwMDAwMDAwMC0wMDAwLTAwMDAtMDAwMC0wMDAwMDAwMDAwMDAiLCJJZCI6ImYwMmYyYTBjLWQxNTctNDMxOS1hNWRhLWU5Y2NkY2Y5NmNmNiIsIkltcG9ydElkIjpudWxsLCJUaXRsZSI6IkxpdmUgc3RyZWFtaW5nIHdpdGggQ2hyaXMgUm9jazogU2VsZWN0aXZlIE91dHJhZ2UiLCJOb3RlIjpudWxsLCJIeXBlcmxpbmsiOnsiJGlkIjoiMTI4MSIsIkFkZHJlc3MiOm51bGwsIlN1YkFkZHJlc3MiOm51bGx9LCJJc0NoYW5nZWQiOmZhbHNlLCJJc05ldyI6ZmFsc2V9LHsiJGlkIjoiMTI4MiIsIkRhdGUiOiIyMDIzLTAxLTAxVDIzOjU5OjAwIiwiU3R5bGUiOnsiJGlkIjoiMTI4MyIsIlNoYXBlIjoxMywiQ29ubmVjdG9yTWFyZ2luIjp7IiRyZWYiOiI1MDUifSwiQ29ubmVjdG9yU3R5bGUiOnsiJGlkIjoiMTI4NCIsIkxpbmVDb2xvciI6eyIkcmVmIjoiNTA3In0sIkxpbmVXZWlnaHQiOjEuMCwiTGluZVR5cGUiOjAsIlBhcmVudFN0eWxlIjpudWxsfSwiSXNCZWxvd1RpbWViYW5kIjpmYWxzZSwiUG9zaXRpb25PblRhc2siOjAsIkhpZGVEYXRlIjpmYWxzZSwiU2hhcGVTaXplIjowLCJTcGFjaW5nIjoyLjAsIlBhZGRpbmciOnsiJHJlZiI6IjUwOSJ9LCJTaGFwZVN0eWxlIjp7IiRpZCI6IjEyODUiLCJNYXJnaW4iOnsiJHJlZiI6IjgifSwiUGFkZGluZyI6eyIkcmVmIjoiOSJ9LCJCYWNrZ3JvdW5kIjp7IiRpZCI6IjEyODYiLCJDb2xvciI6eyIkaWQiOiIxMjg3IiwiQSI6MjU1LCJSIjoyNTUsIkciOjI1NSwiQiI6MjU1fX0sIklzVmlzaWJsZSI6dHJ1ZSwiV2lkdGgiOjEyLjAsIkhlaWdodCI6MTQuMCwiQm9yZGVyU3R5bGUiOnsiJGlkIjoiMTI4OCIsIkxpbmVDb2xvciI6eyIkcmVmIjoiNDAifSwiTGluZVdlaWdodCI6MC4wLCJMaW5lVHlwZSI6MCwiUGFyZW50U3R5bGUiOm51bGx9LCJQYXJlbnRTdHlsZSI6bnVsbH0sIlRpdGxlU3R5bGUiOnsiJGlkIjoiMTI4OSIsIkZvbnRTZXR0aW5ncyI6eyIkaWQiOiIxMjkwIiwiRm9udFNpemUiOjEyLCJGb250TmFtZSI6IkNhbGlicmkiLCJJc0JvbGQiOnRydWUsIklzSXRhbGljIjpmYWxzZSwiSXNVbmRlcmxpbmVkIjpmYWxzZSwiUGFyZW50U3R5bGUiOm51bGx9LCJBdXRvU2l6ZSI6MiwiRm9yZWdyb3VuZCI6eyIkaWQiOiIxMjkxIiwiQ29sb3IiOnsiJGlkIjoiMTI5MiIsIkEiOjI1NSwiUiI6MjU1LCJHIjoyNTUsIkIiOjI1NX19LCJNYXhXaWR0aCI6MTI5LjYzNjY2NjY2NjY2NjY4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I5MyIsIkNvbG9yIjp7IiRpZCI6IjEyOTQiLCJBIjowLCJSIjoyNTUsIkciOjI1NSwiQiI6MjU1fX0sIklzVmlzaWJsZSI6dHJ1ZSwiV2lkdGgiOjAuMCwiSGVpZ2h0IjowLjAsIkJvcmRlclN0eWxlIjp7IiRpZCI6IjEyOTUiLCJMaW5lQ29sb3IiOm51bGwsIkxpbmVXZWlnaHQiOjAuMCwiTGluZVR5cGUiOjAsIlBhcmVudFN0eWxlIjpudWxsfSwiUGFyZW50U3R5bGUiOm51bGx9LCJEYXRlU3R5bGUiOnsiJGlkIjoiMTI5NiIsIkZvbnRTZXR0aW5ncyI6eyIkaWQiOiIxMjk3IiwiRm9udFNpemUiOjEwLCJGb250TmFtZSI6IkNhbGlicmkiLCJJc0JvbGQiOmZhbHNlLCJJc0l0YWxpYyI6ZmFsc2UsIklzVW5kZXJsaW5lZCI6ZmFsc2UsIlBhcmVudFN0eWxlIjpudWxsfSwiQXV0b1NpemUiOjAsIkZvcmVncm91bmQiOnsiJGlkIjoiMTI5OCIsIkNvbG9yIjp7IiRpZCI6IjEyOTkiLCJBIjoyNTUsIlIiOjIwNSwiRyI6MjA1LCJCIjoyMD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MTMwMCIsIkNvbG9yIjp7IiRpZCI6IjEzMDEiLCJBIjowLCJSIjoyNTUsIkciOjI1NSwiQiI6MjU1fX0sIklzVmlzaWJsZSI6dHJ1ZSwiV2lkdGgiOjAuMCwiSGVpZ2h0IjowLjAsIkJvcmRlclN0eWxlIjp7IiRpZCI6IjEzMDIiLCJMaW5lQ29sb3IiOm51bGwsIkxpbmVXZWlnaHQiOjAuMCwiTGluZVR5cGUiOjAsIlBhcmVudFN0eWxlIjpudWxsfSwiUGFyZW50U3R5bGUiOm51bGx9LCJEYXRlRm9ybWF0Ijp7IiRyZWYiOiIxMzgifSwiV2Vla051bWJlcmluZyI6eyIkaWQiOiIxMzAzIiwiRm9ybWF0IjowLCJJc1Zpc2libGUiOmZhbHNlLCJMYXN0S25vd25WaXNpYmlsaXR5U3RhdGUiOmZhbHNlfSwiSXNWaXNpYmxlIjp0cnVlLCJQYXJlbnRTdHlsZSI6bnVsbH0sIkluZGV4IjoyNiwiUGVyY2VudGFnZUNvbXBsZXRlIjpudWxsLCJQb3NpdGlvbiI6eyJSYXRpbyI6MC4zNDk0NzIxMDA3MDk2MzM0MiwiSXNDdXN0b20iOnRydWV9LCJEYXRlRm9ybWF0Ijp7IiRyZWYiOiIxMzgifSwiV2Vla051bWJlcmluZyI6eyIkaWQiOiIxMzA0IiwiRm9ybWF0IjowLCJJc1Zpc2libGUiOmZhbHNlLCJMYXN0S25vd25WaXNpYmlsaXR5U3RhdGUiOmZhbHNlfSwiUmVsYXRlZFRhc2tJZCI6IjAwMDAwMDAwLTAwMDAtMDAwMC0wMDAwLTAwMDAwMDAwMDAwMCIsIklkIjoiYWI3Y2RmMGItNjQ3YS00MjI3LThiOTUtNDRmNDEzNjRjNjFjIiwiSW1wb3J0SWQiOm51bGwsIlRpdGxlIjoiV2lucyBzaXggQWNhZGVteSBBd2FyZHMiLCJOb3RlIjpudWxsLCJIeXBlcmxpbmsiOnsiJGlkIjoiMTMwNSIsIkFkZHJlc3MiOm51bGwsIlN1YkFkZHJlc3MiOm51bGx9LCJJc0NoYW5nZWQiOmZhbHNlLCJJc05ldyI6ZmFsc2V9LHsiJGlkIjoiMTMwNiIsIkRhdGUiOiIyMDI3LTA4LTI5VDIzOjU5OjAwIiwiU3R5bGUiOnsiJGlkIjoiMTMwNyIsIlNoYXBlIjoxMywiQ29ubmVjdG9yTWFyZ2luIjp7IiRyZWYiOiI1MDUifSwiQ29ubmVjdG9yU3R5bGUiOnsiJGlkIjoiMTMwOCIsIkxpbmVDb2xvciI6eyIkcmVmIjoiNTA3In0sIkxpbmVXZWlnaHQiOjEuMCwiTGluZVR5cGUiOjAsIlBhcmVudFN0eWxlIjpudWxsfSwiSXNCZWxvd1RpbWViYW5kIjpmYWxzZSwiUG9zaXRpb25PblRhc2siOjAsIkhpZGVEYXRlIjpmYWxzZSwiU2hhcGVTaXplIjowLCJTcGFjaW5nIjoyLjAsIlBhZGRpbmciOnsiJHJlZiI6IjUwOSJ9LCJTaGFwZVN0eWxlIjp7IiRpZCI6IjEzMDkiLCJNYXJnaW4iOnsiJHJlZiI6IjgifSwiUGFkZGluZyI6eyIkcmVmIjoiOSJ9LCJCYWNrZ3JvdW5kIjp7IiRpZCI6IjEzMTAiLCJDb2xvciI6eyIkaWQiOiIxMzExIiwiQSI6MjU1LCJSIjoyNTUsIkciOjI1NSwiQiI6MjU1fX0sIklzVmlzaWJsZSI6dHJ1ZSwiV2lkdGgiOjEyLjAsIkhlaWdodCI6MTQuMCwiQm9yZGVyU3R5bGUiOnsiJGlkIjoiMTMxMiIsIkxpbmVDb2xvciI6eyIkcmVmIjoiNDAifSwiTGluZVdlaWdodCI6MC4wLCJMaW5lVHlwZSI6MCwiUGFyZW50U3R5bGUiOm51bGx9LCJQYXJlbnRTdHlsZSI6bnVsbH0sIlRpdGxlU3R5bGUiOnsiJGlkIjoiMTMxMyIsIkZvbnRTZXR0aW5ncyI6eyIkaWQiOiIxMzE0IiwiRm9udFNpemUiOjEyLCJGb250TmFtZSI6IkNhbGlicmkiLCJJc0JvbGQiOnRydWUsIklzSXRhbGljIjpmYWxzZSwiSXNVbmRlcmxpbmVkIjpmYWxzZSwiUGFyZW50U3R5bGUiOm51bGx9LCJBdXRvU2l6ZSI6MCwiRm9yZWdyb3VuZCI6eyIkaWQiOiIxMzE1IiwiQ29sb3IiOnsiJGlkIjoiMTMx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zE3IiwiQ29sb3IiOnsiJGlkIjoiMTMxOCIsIkEiOjAsIlIiOjI1NSwiRyI6MjU1LCJCIjoyNTV9fSwiSXNWaXNpYmxlIjp0cnVlLCJXaWR0aCI6MC4wLCJIZWlnaHQiOjAuMCwiQm9yZGVyU3R5bGUiOnsiJGlkIjoiMTMxOSIsIkxpbmVDb2xvciI6bnVsbCwiTGluZVdlaWdodCI6MC4wLCJMaW5lVHlwZSI6MCwiUGFyZW50U3R5bGUiOm51bGx9LCJQYXJlbnRTdHlsZSI6bnVsbH0sIkRhdGVTdHlsZSI6eyIkaWQiOiIxMzIwIiwiRm9udFNldHRpbmdzIjp7IiRpZCI6IjEzMjEiLCJGb250U2l6ZSI6MTAsIkZvbnROYW1lIjoiQ2FsaWJyaSIsIklzQm9sZCI6ZmFsc2UsIklzSXRhbGljIjpmYWxzZSwiSXNVbmRlcmxpbmVkIjpmYWxzZSwiUGFyZW50U3R5bGUiOm51bGx9LCJBdXRvU2l6ZSI6MCwiRm9yZWdyb3VuZCI6eyIkaWQiOiIxMzIyIiwiQ29sb3IiOnsiJGlkIjoiMTMyMyIsIkEiOjI1NSwiUiI6MjA1LCJHIjoyMDUsIkIiOjIw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xMzI0IiwiQ29sb3IiOnsiJGlkIjoiMTMyNSIsIkEiOjAsIlIiOjI1NSwiRyI6MjU1LCJCIjoyNTV9fSwiSXNWaXNpYmxlIjp0cnVlLCJXaWR0aCI6MC4wLCJIZWlnaHQiOjAuMCwiQm9yZGVyU3R5bGUiOnsiJGlkIjoiMTMyNiIsIkxpbmVDb2xvciI6bnVsbCwiTGluZVdlaWdodCI6MC4wLCJMaW5lVHlwZSI6MCwiUGFyZW50U3R5bGUiOm51bGx9LCJQYXJlbnRTdHlsZSI6bnVsbH0sIkRhdGVGb3JtYXQiOnsiJHJlZiI6IjEzOCJ9LCJXZWVrTnVtYmVyaW5nIjp7IiRpZCI6IjEzMjciLCJGb3JtYXQiOjAsIklzVmlzaWJsZSI6ZmFsc2UsIkxhc3RLbm93blZpc2liaWxpdHlTdGF0ZSI6ZmFsc2V9LCJJc1Zpc2libGUiOnRydWUsIlBhcmVudFN0eWxlIjpudWxsfSwiSW5kZXgiOjI3LCJQZXJjZW50YWdlQ29tcGxldGUiOm51bGwsIlBvc2l0aW9uIjp7IlJhdGlvIjowLjE3MzYxOTA4MjMzNjkyOTk2LCJJc0N1c3RvbSI6dHJ1ZX0sIkRhdGVGb3JtYXQiOnsiJHJlZiI6IjEzOCJ9LCJXZWVrTnVtYmVyaW5nIjp7IiRpZCI6IjEzMjgiLCJGb3JtYXQiOjAsIklzVmlzaWJsZSI6ZmFsc2UsIkxhc3RLbm93blZpc2liaWxpdHlTdGF0ZSI6ZmFsc2V9LCJSZWxhdGVkVGFza0lkIjoiMDAwMDAwMDAtMDAwMC0wMDAwLTAwMDAtMDAwMDAwMDAwMDAwIiwiSWQiOiI1Mjg3ZjY3OC1kNzE1LTQ1NzEtYmE4Yi1lNjNjNDBjMDIxZGUiLCJJbXBvcnRJZCI6bnVsbCwiVGl0bGUiOiIzMC15ZWFyIGFubml2ZXJzYXJ5IiwiTm90ZSI6bnVsbCwiSHlwZXJsaW5rIjp7IiRpZCI6IjEzMjkiLCJBZGRyZXNzIjoiIiwiU3ViQWRkcmVzcyI6IiJ9LCJJc0NoYW5nZWQiOmZhbHNlLCJJc05ldyI6ZmFsc2V9XSwiVGFza3MiOltdLCJTd2ltbGFuZXMiOltdLCJNc1Byb2plY3RJdGVtc1RyZWUiOm51bGwsIk1ldGFkYXRhIjp7IiRpZCI6IjEzMzAiLCJFeGNlbFNoZWV0TmFtZSI6IlNoZWV0MiIsIkl0ZW1zVGl0bGVzIjoiW1wiTmV0ZmxpeCBpcyBmb3VuZGVkIFwiLFwiTGF1bmNoZXMgaXRzIHdlYnNpdGXCoHdpdGggOTI1IHJlbnRhbHMgYXZhaWxhYmxlIFwiLFwiUmFpc2VzIHVwICQzMCBtaWxsaW9uIGluwqB2ZW50dXJlIGNhcGl0YWxcIixcIkxhdW5jaGVzIGl0cyBtb250aGx5IHN1YnNjcmlwdGlvbiBjb25jZXB0XCIsXCJJbnRyb2R1Y2VzIHBlcnNvbmFsaXplZCBtb3ZpZSByZWNvbW1lbmRhdGlvbnNcIixcIkdvZXMgcHVibGljIGF0ICQxNS4wMCBwZXIgc2hhcmVcIixcIlJlYWNoZXMgMSBtaWxsaW9uIHN1YnNjcmliZXJzXCIsXCJJbnRyb2R1Y2VzIHN0cmVhbWluZ1wiLFwiTmV0ZmxpeCBkZWxpdmVycyBpdHMgYmlsbGlvbnRoIERWRMKgXCIsXCJTdGFydHMgZXhwYW5kaW5nIGludGVybmF0aW9uYWxseSwgc3RhcnRpbmcgd2l0aCBDYW5hZGFcIixcIkNFT8KgUmVlZCBIYXN0aW5nc8Kgam9pbnMgRmFjZWJvb2sncyBib2FyZCBvZiBkaXJlY3RvcnNcIixcIlN0YXJ0cyBleHBhbnNpb24gaW4gRXVyb3BlLCBsYXVuY2hpbmcgaW4gdGhlIFVLIGFuZCBJcmVsYW5kXCIsXCJFeHBlcmllbmNlcyBtYXNzaXZlwqBDaHJpc3RtYXMgRXZlwqBvdXRhZ2UgYmVjYXVzZSBvZiBob3N0aW5nIG9uwqBBbWF6b24gV2ViIFNlcnZpY2VzXCIsXCJTdGFydHMgc3RyZWFtaW5nwqBIb3VzZSBvZiBDYXJkcywgaXRzIGZpcnN0IG9yaWdpbmFsIGNvbnRlbnRcIixcIkxhdW5jaGVzIE9yYW5nZSBJcyB0aGUgTmV3IEJsYWNrXCIsXCJBbm5vdW5jZXMgXFxcIlByb2ZpbGVzXFxcIiBmZWF0dXJlIFwiLFwiRGlzY292ZXJzIHN0ZWVwIGRyb3BzIGluIGNvbm5lY3Rpb24gc3BlZWRzIGZvciBDb21jYXN0IGludGVybmV0IGN1c3RvbWVycy4gUGF5cyBDb21jYXN0IHRvIGVuZCBzbG93ZG93blwiLFwiUGFydGljaXBhdGVzIGluIHRoZSBcXFwiSW50ZXJuZXQgU2xvd2Rvd24gRGF5XFxcIiBwcm90ZXN0XCIsXCJOZXRmbGl4IGFubm91bmNlcyBhIGdyb3d0aCBvZiA1NzQlIG92ZXIgdGhlIHBhc3QgZml2ZSB5ZWFyc1wiLFwiTGF1bmNoZXMgc3RyZWFtaW5nIHNlcnZpY2UgaW4gSmFwYW5cIixcIkFubm91bmNlcyB0aGF0IGl0IHdpbGwgbGF1bmNoIG9yaWdpbmFscyB0YXJnZXRpbmcga2lkc1wiLFwiUGFydG5lcnMgd2l0aMKgVW5pdmlzaW9uwqB0byBicm9hZGNhc3QgdGhlIGZpcnN0IHNlYXNvbiBvZiDigJxOYXJjb3PigJ0gXCIsXCJSb2xscyBvdXQgb2ZmbGluZSBwbGF5YmFjayBmZWF0dXJlIFwiLFwiMjAteWVhciBhbm5pdmVyc2FyeVwiXSIsIkNvbHVtbnNNYXBwaW5nIjoiW3tcIiRpZFwiOlwiMVwiLFwiU2VsZWN0ZWRNYXBwaW5nXCI6MixcIkNvbHVtbkhlYWRlclwiOlwiQ29sdW1uNFwiLFwiQ29sdW1uRnJpZW5kbHlOYW1lXCI6XCJDb2x1bW4gMVwifSx7XCIkaWRcIjpcIjJcIixcIlNlbGVjdGVkTWFwcGluZ1wiOjMsXCJDb2x1bW5IZWFkZXJcIjpcIlwiLFwiQ29sdW1uRnJpZW5kbHlOYW1lXCI6XCJDb2x1bW4gMlwifSx7XCIkaWRcIjpcIjNcIixcIlNlbGVjdGVkTWFwcGluZ1wiOjQsXCJDb2x1bW5IZWFkZXJcIjpcIkNvbHVtbjJcIixcIkNvbHVtbkZyaWVuZGx5TmFtZVwiOm51bGx9XSIsIkhlYWRlclJvdyI6bnVsbC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LCJIZWFkZXJSb3dJbmRleCI6IiIsIk1zZVN5bmNCeVVpZCI6IkZhbHNlIiwiTXNlTGF0ZXN0SW1wb3J0SXRlbXMiOiJ7XCIkaWRcIjpcIjFcIixcIlJvb3RcIjp7XCJJbXBvcnRJZFwiOm51bGwsXCJJc0ltcG9ydGVkXCI6ZmFsc2UsXCJDaGlsZHJlblwiOlt7XCIkaWRcIjpcIjJcIixcIkltcG9ydElkXCI6XCJOZXRmbGl4IGlzIGZvdW5kZWQgXCIsXCJJc0ltcG9ydGVkXCI6dHJ1ZSxcIkNoaWxkcmVuXCI6W119LHtcIiRpZFwiOlwiM1wiLFwiSW1wb3J0SWRcIjpcIkxhdW5jaGVzIGl0cyB3ZWJzaXRlwqB3aXRoIDkyNSByZW50YWxzIGF2YWlsYWJsZSBcIixcIklzSW1wb3J0ZWRcIjp0cnVlLFwiQ2hpbGRyZW5cIjpbXX0se1wiJGlkXCI6XCI0XCIsXCJJbXBvcnRJZFwiOlwiUmFpc2VzIHVwICQzMCBtaWxsaW9uIGluwqB2ZW50dXJlIGNhcGl0YWxcIixcIklzSW1wb3J0ZWRcIjp0cnVlLFwiQ2hpbGRyZW5cIjpbXX0se1wiJGlkXCI6XCI1XCIsXCJJbXBvcnRJZFwiOlwiTGF1bmNoZXMgaXRzIG1vbnRobHkgc3Vic2NyaXB0aW9uIGNvbmNlcHRcIixcIklzSW1wb3J0ZWRcIjp0cnVlLFwiQ2hpbGRyZW5cIjpbXX0se1wiJGlkXCI6XCI2XCIsXCJJbXBvcnRJZFwiOlwiSW50cm9kdWNlcyBwZXJzb25hbGl6ZWQgbW92aWUgcmVjb21tZW5kYXRpb25zXCIsXCJJc0ltcG9ydGVkXCI6dHJ1ZSxcIkNoaWxkcmVuXCI6W119LHtcIiRpZFwiOlwiN1wiLFwiSW1wb3J0SWRcIjpcIkdvZXMgcHVibGljIGF0ICQxNS4wMCBwZXIgc2hhcmVcIixcIklzSW1wb3J0ZWRcIjp0cnVlLFwiQ2hpbGRyZW5cIjpbXX0se1wiJGlkXCI6XCI4XCIsXCJJbXBvcnRJZFwiOlwiUmVhY2hlcyAxIG1pbGxpb24gc3Vic2NyaWJlcnNcIixcIklzSW1wb3J0ZWRcIjp0cnVlLFwiQ2hpbGRyZW5cIjpbXX0se1wiJGlkXCI6XCI5XCIsXCJJbXBvcnRJZFwiOlwiSW50cm9kdWNlcyBzdHJlYW1pbmdcIixcIklzSW1wb3J0ZWRcIjp0cnVlLFwiQ2hpbGRyZW5cIjpbXX0se1wiJGlkXCI6XCIxMFwiLFwiSW1wb3J0SWRcIjpcIk5ldGZsaXggZGVsaXZlcnMgaXRzIGJpbGxpb250aCBEVkTCoFwiLFwiSXNJbXBvcnRlZFwiOnRydWUsXCJDaGlsZHJlblwiOltdfSx7XCIkaWRcIjpcIjExXCIsXCJJbXBvcnRJZFwiOlwiU3RhcnRzIGV4cGFuZGluZyBpbnRlcm5hdGlvbmFsbHksIHN0YXJ0aW5nIHdpdGggQ2FuYWRhXCIsXCJJc0ltcG9ydGVkXCI6dHJ1ZSxcIkNoaWxkcmVuXCI6W119LHtcIiRpZFwiOlwiMTJcIixcIkltcG9ydElkXCI6XCJDRU/CoFJlZWQgSGFzdGluZ3PCoGpvaW5zIEZhY2Vib29rJ3MgYm9hcmQgb2YgZGlyZWN0b3JzXCIsXCJJc0ltcG9ydGVkXCI6dHJ1ZSxcIkNoaWxkcmVuXCI6W119LHtcIiRpZFwiOlwiMTNcIixcIkltcG9ydElkXCI6XCJTdGFydHMgZXhwYW5zaW9uIGluIEV1cm9wZSwgbGF1bmNoaW5nIGluIHRoZSBVSyBhbmQgSXJlbGFuZFwiLFwiSXNJbXBvcnRlZFwiOnRydWUsXCJDaGlsZHJlblwiOltdfSx7XCIkaWRcIjpcIjE0XCIsXCJJbXBvcnRJZFwiOlwiRXhwZXJpZW5jZXMgbWFzc2l2ZcKgQ2hyaXN0bWFzIEV2ZcKgb3V0YWdlIGJlY2F1c2Ugb2YgaG9zdGluZyBvbsKgQW1hem9uIFdlYiBTZXJ2aWNlc1wiLFwiSXNJbXBvcnRlZFwiOnRydWUsXCJDaGlsZHJlblwiOltdfSx7XCIkaWRcIjpcIjE1XCIsXCJJbXBvcnRJZFwiOlwiU3RhcnRzIHN0cmVhbWluZ8KgSG91c2Ugb2YgQ2FyZHMsIGl0cyBmaXJzdCBvcmlnaW5hbCBjb250ZW50XCIsXCJJc0ltcG9ydGVkXCI6dHJ1ZSxcIkNoaWxkcmVuXCI6W119LHtcIiRpZFwiOlwiMTZcIixcIkltcG9ydElkXCI6XCJMYXVuY2hlcyBPcmFuZ2UgSXMgdGhlIE5ldyBCbGFja1wiLFwiSXNJbXBvcnRlZFwiOnRydWUsXCJDaGlsZHJlblwiOltdfSx7XCIkaWRcIjpcIjE3XCIsXCJJbXBvcnRJZFwiOlwiQW5ub3VuY2VzIFxcXCJQcm9maWxlc1xcXCIgZmVhdHVyZSBcIixcIklzSW1wb3J0ZWRcIjp0cnVlLFwiQ2hpbGRyZW5cIjpbXX0se1wiJGlkXCI6XCIxOFwiLFwiSW1wb3J0SWRcIjpcIkRpc2NvdmVycyBzdGVlcCBkcm9wcyBpbiBjb25uZWN0aW9uIHNwZWVkcyBmb3IgQ29tY2FzdCBpbnRlcm5ldCBjdXN0b21lcnMuIFBheXMgQ29tY2FzdCB0byBlbmQgc2xvd2Rvd25cIixcIklzSW1wb3J0ZWRcIjp0cnVlLFwiQ2hpbGRyZW5cIjpbXX0se1wiJGlkXCI6XCIxOVwiLFwiSW1wb3J0SWRcIjpcIlBhcnRpY2lwYXRlcyBpbiB0aGUgXFxcIkludGVybmV0IFNsb3dkb3duIERheVxcXCIgcHJvdGVzdFwiLFwiSXNJbXBvcnRlZFwiOnRydWUsXCJDaGlsZHJlblwiOltdfSx7XCIkaWRcIjpcIjIwXCIsXCJJbXBvcnRJZFwiOlwiTmV0ZmxpeCBhbm5vdW5jZXMgYSBncm93dGggb2YgNTc0JSBvdmVyIHRoZSBwYXN0IGZpdmUgeWVhcnNcIixcIklzSW1wb3J0ZWRcIjp0cnVlLFwiQ2hpbGRyZW5cIjpbXX0se1wiJGlkXCI6XCIyMVwiLFwiSW1wb3J0SWRcIjpcIkxhdW5jaGVzIHN0cmVhbWluZyBzZXJ2aWNlIGluIEphcGFuXCIsXCJJc0ltcG9ydGVkXCI6dHJ1ZSxcIkNoaWxkcmVuXCI6W119LHtcIiRpZFwiOlwiMjJcIixcIkltcG9ydElkXCI6XCJBbm5vdW5jZXMgdGhhdCBpdCB3aWxsIGxhdW5jaCBvcmlnaW5hbHMgdGFyZ2V0aW5nIGtpZHNcIixcIklzSW1wb3J0ZWRcIjp0cnVlLFwiQ2hpbGRyZW5cIjpbXX0se1wiJGlkXCI6XCIyM1wiLFwiSW1wb3J0SWRcIjpcIlBhcnRuZXJzIHdpdGjCoFVuaXZpc2lvbsKgdG8gYnJvYWRjYXN0IHRoZSBmaXJzdCBzZWFzb24gb2Yg4oCcTmFyY29z4oCdIFwiLFwiSXNJbXBvcnRlZFwiOnRydWUsXCJDaGlsZHJlblwiOltdfSx7XCIkaWRcIjpcIjI0XCIsXCJJbXBvcnRJZFwiOlwiUm9sbHMgb3V0IG9mZmxpbmUgcGxheWJhY2sgZmVhdHVyZSBcIixcIklzSW1wb3J0ZWRcIjp0cnVlLFwiQ2hpbGRyZW5cIjpbXX0se1wiJGlkXCI6XCIyNVwiLFwiSW1wb3J0SWRcIjpcIjIwLXllYXIgYW5uaXZlcnNhcnlcIixcIklzSW1wb3J0ZWRcIjp0cnVlLFwiQ2hpbGRyZW5cIjpbXX1dfX0iLCJSZWNlbnRDb2xvcnNDb2xsZWN0aW9uIjoiW1wiI0ZGRkZGRkZGXCJdIn0sIlNldHRpbmdzIjp7IiRpZCI6IjEzMzEiLCJJbXBhT3B0aW9ucyI6eyIkaWQiOiIxMzMy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mYWxzZSwiSW1wb3J0VHlwZSI6NCwiRmlsZVBhdGgiOiJDOlxcT2ZmaWNlIFRpbWVsaW5lXFxOZXRmbGl4IHRpbWVsaW5lLnhsc3giLCJUaW1lQ29uZmlndXJhdGlvbiI6eyIkaWQiOiIxMzMzIiwiVXNlVGltZSI6ZmFsc2UsIldvcmtEYXlTdGFydCI6IjAwOjAwOjAwIiwiV29ya0RheUVuZCI6IjIzOjU5OjAwIn0sIkxhc3RVc2VkVGVtcGxhdGVJZCI6ImNjMjZmODYzLTI3Y2UtNDgwZS1hNTg5LWIzZjEyZjJkNmViMCIsIkZpcnN0V2Vla09mWWVhciI6MCwiUGxhY2VNaWxlc3RvbmVBdFRoZUJlZ2lubmluZ09mVGhlRGF5IjpmYWxzZSwiRGVwZW5kZW5jeVNjaGVkdWxpbmdTZXR0aW5ncyI6eyIkaWQiOiIxMzM0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ays Comcast to end connection speed slowdown"/>
  <p:tag name="OTLDATE" val="2014-02-01T23:59:00.0000000"/>
  <p:tag name="OTLPOSITIONONTASK" val="None"/>
  <p:tag name="OTLRELATEDTASKID" val="00000000-0000-0000-0000-00000000000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99-07-01T23:59:00.0000000"/>
  <p:tag name="OTLPOSITIONONTASK" val="None"/>
  <p:tag name="OTLRELATEDTASKID" val="00000000-0000-0000-0000-000000000000"/>
  <p:tag name="OTLMTITLE" val="Raises $30 M in venture capita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1-01-01T23:59:00.0000000"/>
  <p:tag name="OTLPOSITIONONTASK" val="None"/>
  <p:tag name="OTLRELATEDTASKID" val="00000000-0000-0000-0000-000000000000"/>
  <p:tag name="OTLMTITLE" val="First Netflix button on remote controls - US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7-02-26T23:59:00.0000000"/>
  <p:tag name="OTLPOSITIONONTASK" val="None"/>
  <p:tag name="OTLRELATEDTASKID" val="00000000-0000-0000-0000-000000000000"/>
  <p:tag name="OTLMTITLE" val="Wins first Academy Award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s four Academy Awards"/>
  <p:tag name="OTLDATE" val="2019-01-01T23:59:00.0000000"/>
  <p:tag name="OTLPOSITIONONTASK" val="None"/>
  <p:tag name="OTLRELATEDTASKID" val="00000000-0000-0000-0000-000000000000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s six Academy Awards"/>
  <p:tag name="OTLDATE" val="2023-01-01T23:59:00.0000000"/>
  <p:tag name="OTLPOSITIONONTASK" val="None"/>
  <p:tag name="OTLRELATEDTASKID" val="00000000-0000-0000-0000-000000000000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oundedCornerRectangleTimeband"/>
  <p:tag name="OTLTIMEBANDSHAPEHEIGHT" val="20"/>
  <p:tag name="OTLTIMEBANDSHAPEPADDINGLEFT" val="0"/>
  <p:tag name="OTLTIMEBANDENDDATE" val="2027-08-29T23:59:00.0000000"/>
  <p:tag name="OTLLEFTENDCAPSMARGINLEFT" val="52.6133333333333"/>
  <p:tag name="OTLTIMEBANDDEPENABLED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Launches its monthly subscription concept"/>
  <p:tag name="OTLDATE" val="1999-09-01T23:59:00.0000000Z"/>
  <p:tag name="OTLPOSITIONONTASK" val="None"/>
  <p:tag name="OTLRELATEDTASKID" val="00000000-0000-0000-0000-0000000000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Introduces streaming"/>
  <p:tag name="OTLDATE" val="2007-01-15T23:59:00.0000000Z"/>
  <p:tag name="OTLPOSITIONONTASK" val="None"/>
  <p:tag name="OTLRELATEDTASKID" val="00000000-0000-0000-0000-00000000000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Netflix delivers its billionth DVD "/>
  <p:tag name="OTLDATE" val="2007-02-01T23:59:00.0000000Z"/>
  <p:tag name="OTLPOSITIONONTASK" val="None"/>
  <p:tag name="OTLRELATEDTASKID" val="00000000-0000-0000-0000-00000000000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13-02-01T23:59:00.0000000Z"/>
  <p:tag name="OTLPOSITIONONTASK" val="None"/>
  <p:tag name="OTLRELATEDTASKID" val="00000000-0000-0000-0000-000000000000"/>
  <p:tag name="OTLMTITLE" val="House of Cards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nnounces Profiles"/>
  <p:tag name="OTLDATE" val="2013-08-01T23:59:00.0000000Z"/>
  <p:tag name="OTLPOSITIONONTASK" val="None"/>
  <p:tag name="OTLRELATEDTASKID" val="00000000-0000-0000-0000-00000000000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Rolls out offline viewing feature "/>
  <p:tag name="OTLDATE" val="2016-11-30T23:59:00.0000000"/>
  <p:tag name="OTLPOSITIONONTASK" val="None"/>
  <p:tag name="OTLRELATEDTASKID" val="00000000-0000-0000-0000-00000000000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17-08-01T23:59:00.0000000"/>
  <p:tag name="OTLPOSITIONONTASK" val="None"/>
  <p:tag name="OTLRELATEDTASKID" val="00000000-0000-0000-0000-000000000000"/>
  <p:tag name="OTLMTITLE" val="Skip Intro button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 1 M"/>
  <p:tag name="OTLDATE" val="2003-04-01T23:59:00.0000000Z"/>
  <p:tag name="OTLPOSITIONONTASK" val="None"/>
  <p:tag name="OTLRELATEDTASKID" val="00000000-0000-0000-0000-00000000000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5 M "/>
  <p:tag name="OTLDATE" val="2006-06-01T23:59:00.0000000"/>
  <p:tag name="OTLPOSITIONONTASK" val="None"/>
  <p:tag name="OTLRELATEDTASKID" val="00000000-0000-0000-0000-00000000000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25 M "/>
  <p:tag name="OTLDATE" val="2012-01-05T23:59:00.0000000"/>
  <p:tag name="OTLPOSITIONONTASK" val="None"/>
  <p:tag name="OTLRELATEDTASKID" val="00000000-0000-0000-0000-00000000000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100 M"/>
  <p:tag name="OTLDATE" val="2017-01-01T23:59:00.0000000"/>
  <p:tag name="OTLPOSITIONONTASK" val="None"/>
  <p:tag name="OTLRELATEDTASKID" val="00000000-0000-0000-0000-00000000000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200 M"/>
  <p:tag name="OTLDATE" val="2020-01-01T23:59:00.0000000"/>
  <p:tag name="OTLPOSITIONONTASK" val="None"/>
  <p:tag name="OTLRELATEDTASKID" val="00000000-0000-0000-0000-00000000000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Orange Is the New Black"/>
  <p:tag name="OTLDATE" val="2013-07-11T23:59:00.0000000"/>
  <p:tag name="OTLPOSITIONONTASK" val="None"/>
  <p:tag name="OTLRELATEDTASKID" val="00000000-0000-0000-0000-00000000000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Introduces PIN protection"/>
  <p:tag name="OTLDATE" val="2018-01-01T23:59:00.0000000"/>
  <p:tag name="OTLPOSITIONONTASK" val="None"/>
  <p:tag name="OTLRELATEDTASKID" val="00000000-0000-0000-0000-00000000000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30-year anniversary"/>
  <p:tag name="OTLDATE" val="2027-08-29T23:59:00.0000000"/>
  <p:tag name="OTLPOSITIONONTASK" val="None"/>
  <p:tag name="OTLRELATEDTASKID" val="00000000-0000-0000-0000-00000000000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1-01T23:59:00.0000000"/>
  <p:tag name="OTLPOSITIONONTASK" val="None"/>
  <p:tag name="OTLRELATEDTASKID" val="00000000-0000-0000-0000-000000000000"/>
  <p:tag name="OTLMTITLE" val="Live streaming with Chris Rock: Selective Outrag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oes public at $15.00 per share"/>
  <p:tag name="OTLDATE" val="2002-05-23T23:59:00.0000000"/>
  <p:tag name="OTLPOSITIONONTASK" val="None"/>
  <p:tag name="OTLRELATEDTASKID" val="00000000-0000-0000-0000-00000000000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troduces personalized movie recommendations"/>
  <p:tag name="OTLDATE" val="2000-06-01T23:59:00.0000000"/>
  <p:tag name="OTLPOSITIONONTASK" val="None"/>
  <p:tag name="OTLRELATEDTASKID" val="00000000-0000-0000-0000-00000000000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unches its website with 925 rentals available "/>
  <p:tag name="OTLDATE" val="1998-04-14T23:59:00.0000000"/>
  <p:tag name="OTLPOSITIONONTASK" val="None"/>
  <p:tag name="OTLRELATEDTASKID" val="00000000-0000-0000-0000-00000000000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unches mobile games"/>
  <p:tag name="OTLDATE" val="2021-01-01T23:59:00.0000000"/>
  <p:tag name="OTLPOSITIONONTASK" val="None"/>
  <p:tag name="OTLRELATEDTASKID" val="00000000-0000-0000-0000-00000000000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5-05T23:59:00.0000000"/>
  <p:tag name="OTLPOSITIONONTASK" val="None"/>
  <p:tag name="OTLRELATEDTASKID" val="00000000-0000-0000-0000-000000000000"/>
  <p:tag name="OTLMTITLE" val="Netflix Is a Joke: The Festiva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etflix is founded "/>
  <p:tag name="OTLDATE" val="1997-08-29T23:59:00.0000000"/>
  <p:tag name="OTLPOSITIONONTASK" val="None"/>
  <p:tag name="OTLRELATEDTASKID" val="00000000-0000-0000-0000-00000000000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" val="2014-09-10T23:59:00.0000000Z"/>
  <p:tag name="OTLMTITLE" val="Internet Slowdown Day protest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2014-10-29T22:17:45Z</dcterms:created>
  <dcterms:modified xsi:type="dcterms:W3CDTF">2024-03-29T15:13:33Z</dcterms:modified>
</cp:coreProperties>
</file>