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A02"/>
    <a:srgbClr val="B832C3"/>
    <a:srgbClr val="00C6E3"/>
    <a:srgbClr val="FF6A5B"/>
    <a:srgbClr val="FF6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3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908DB-A917-8337-EA91-EAB001104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6527DA-F34F-1BFB-0424-9AC459D2B1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2B7D4-3461-E128-9210-29D8F8DD5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33BE-6E59-4967-9ECE-4DE50D07903F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C3B0C-7702-6658-78B5-C80D79D34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8E57E-0325-121B-F2F0-8F3E6C159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BAF0-80C7-47DD-87AF-A0F883B5E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0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B5AD0-DFBA-BB0D-4C8D-002830E42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E52C8E-9080-B0B7-BCBB-3B62C2D3F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D674C-3C6F-B225-64D5-20C29D26C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33BE-6E59-4967-9ECE-4DE50D07903F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4DAEB-0F66-F56F-AE8D-CACA5010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80DCF-5705-D540-7625-166DAD354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BAF0-80C7-47DD-87AF-A0F883B5E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1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76BB0F-5B93-A7B3-A267-B5891BE5C7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388392-E7C6-0664-0F0A-9085CC406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6000E-DD24-8805-D884-CE1DF2705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33BE-6E59-4967-9ECE-4DE50D07903F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D8CB1-31D6-D25C-B168-1462E177B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82B80-3D6F-C9B0-6E6D-C171FF015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BAF0-80C7-47DD-87AF-A0F883B5E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0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AAB13-6C27-C6C2-1B2D-3DE94288B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E76EB-C2B2-D271-ACE2-6C37DC135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7AE38-8080-D546-E0CD-2717CE710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33BE-6E59-4967-9ECE-4DE50D07903F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F3C614-4505-20AA-8B31-14CF1E2F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64159-1D27-F7AF-16BF-95952682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BAF0-80C7-47DD-87AF-A0F883B5E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303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E888A-CE8E-9C99-ED2B-3C8D0414E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6964E9-8CA7-415A-3117-3B89282A2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6F5B4-4032-2F41-70E3-11C2062FB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33BE-6E59-4967-9ECE-4DE50D07903F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49998-03C5-428B-9FC4-4A76B4388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9B5AF-151F-06A7-FFC9-34418FB21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BAF0-80C7-47DD-87AF-A0F883B5E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682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D6A92-CD4E-7A00-B682-023648BD9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71728-7B5D-D431-4EFF-B14D42DFCC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2860F1-DF9A-5801-9051-CB0A4840D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A9F14A-9DA9-C4DB-3D2B-696CA13FF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33BE-6E59-4967-9ECE-4DE50D07903F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32099-3999-5C5B-3598-7FEEC9313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F73B54-E35B-B20B-3827-978B383A2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BAF0-80C7-47DD-87AF-A0F883B5E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45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133F6-1575-215E-804F-2B307B146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4A7BB-37E8-B295-456B-3D18B98FC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2312E-11A9-7CAA-B1BF-B249C98EB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1B33-9B06-CABB-915A-CB17D31C66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9F1C88-D903-DCED-CBF0-35921D567F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4F6CEF-1D34-47FD-26C2-3D0375C7A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33BE-6E59-4967-9ECE-4DE50D07903F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965BD8-B585-954E-10CE-92BA91047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7B4F93-531B-2628-64B7-D7640870B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BAF0-80C7-47DD-87AF-A0F883B5E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3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88297-C27D-E57D-97D9-C7F80C34F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AB541E-187E-2F11-F916-25E85E63D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33BE-6E59-4967-9ECE-4DE50D07903F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BB5B52-8393-D508-7C16-AEAA75EB5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9E5594-06D7-9707-4AB8-4C45F17F5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BAF0-80C7-47DD-87AF-A0F883B5E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3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713FBD-5140-AA95-7315-DD0109112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33BE-6E59-4967-9ECE-4DE50D07903F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D0BD8F-6E98-1E97-5E35-6AC0646E8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582A4B-45B5-6806-6125-302908877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BAF0-80C7-47DD-87AF-A0F883B5E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2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B9E86-30AF-6E02-D3E3-F3E01E2DF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106FA-0A38-322A-563C-42C34552A9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43BEA9-9763-FFB3-806D-8B5FC5217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7BC3A2-98FC-5AB2-92C4-AD090BF5E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33BE-6E59-4967-9ECE-4DE50D07903F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61010-0F64-EA89-D0A0-303A8E0BA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29363B-B189-BDE2-C6C8-5E067C25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BAF0-80C7-47DD-87AF-A0F883B5E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2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18FAB-9853-08CD-5A31-BB3E8D85C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693C15-0B53-1BF9-63E2-4C14C62EA2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B81C94-513B-06AC-D591-FDDB41C1DC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56A7FF-B990-CBA3-73D0-E67C82062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533BE-6E59-4967-9ECE-4DE50D07903F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91A62C-F187-C4E7-D432-7FC4B1C7C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DC0F18-1E73-DC2E-F6FB-402CA2489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1BAF0-80C7-47DD-87AF-A0F883B5E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0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E49981-73DF-44E1-D024-39B16B30F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6D0AEB-F3EC-4824-1369-94C8BFF6D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75579-FC72-46BE-B130-746810E78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1533BE-6E59-4967-9ECE-4DE50D07903F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7DD72-1953-3C81-482D-8D8021FE85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BFEFE-7568-1D44-89AE-539EEC206D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B1BAF0-80C7-47DD-87AF-A0F883B5E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23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26" Type="http://schemas.openxmlformats.org/officeDocument/2006/relationships/tags" Target="../tags/tag126.xml"/><Relationship Id="rId134" Type="http://schemas.openxmlformats.org/officeDocument/2006/relationships/slideLayout" Target="../slideLayouts/slideLayout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TLSHAPE_SL_18edd40543414038b9b90262d8c28aa2_BackgroundRectangle">
            <a:extLst>
              <a:ext uri="{FF2B5EF4-FFF2-40B4-BE49-F238E27FC236}">
                <a16:creationId xmlns:a16="http://schemas.microsoft.com/office/drawing/2014/main" id="{95FA3BC1-4315-3460-6480-32485B86521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639907"/>
            <a:ext cx="11290300" cy="2141220"/>
          </a:xfrm>
          <a:prstGeom prst="rect">
            <a:avLst/>
          </a:prstGeom>
          <a:solidFill>
            <a:srgbClr val="00C6E3">
              <a:alpha val="20000"/>
            </a:srgb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3" name="OTLSHAPE_SL_de95f6aa8682421d881b9f3b86ba0304_BackgroundRectangle">
            <a:extLst>
              <a:ext uri="{FF2B5EF4-FFF2-40B4-BE49-F238E27FC236}">
                <a16:creationId xmlns:a16="http://schemas.microsoft.com/office/drawing/2014/main" id="{A36EA783-FC54-D3C5-9558-04CE70929CE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1828800"/>
            <a:ext cx="11290300" cy="722207"/>
          </a:xfrm>
          <a:prstGeom prst="rect">
            <a:avLst/>
          </a:prstGeom>
          <a:solidFill>
            <a:schemeClr val="accent2">
              <a:alpha val="2000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35" name="OTLSHAPE_SL_97e330a3a5304f7bb6e5993e64771db0_BackgroundRectangle">
            <a:extLst>
              <a:ext uri="{FF2B5EF4-FFF2-40B4-BE49-F238E27FC236}">
                <a16:creationId xmlns:a16="http://schemas.microsoft.com/office/drawing/2014/main" id="{29059808-B369-BE58-936E-39A6AAA00AB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870027"/>
            <a:ext cx="11290300" cy="722207"/>
          </a:xfrm>
          <a:prstGeom prst="rect">
            <a:avLst/>
          </a:prstGeom>
          <a:solidFill>
            <a:srgbClr val="B832C3">
              <a:alpha val="20000"/>
            </a:srgbClr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9" name="OTLSHAPE_SL2A_0cf938d0d3f24b4184d9bff0df33bc10_BackgroundRectangle" hidden="1">
            <a:extLst>
              <a:ext uri="{FF2B5EF4-FFF2-40B4-BE49-F238E27FC236}">
                <a16:creationId xmlns:a16="http://schemas.microsoft.com/office/drawing/2014/main" id="{0C6A3875-3748-F8DD-0815-F5AB06FE0A57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17465" y="1828800"/>
            <a:ext cx="10642600" cy="722207"/>
          </a:xfrm>
          <a:prstGeom prst="rect">
            <a:avLst/>
          </a:prstGeom>
          <a:solidFill>
            <a:srgbClr val="A7EA52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TLSHAPE_SL2A_e16c5da21da640c08d8f3c6a9b984048_BackgroundRectangle" hidden="1">
            <a:extLst>
              <a:ext uri="{FF2B5EF4-FFF2-40B4-BE49-F238E27FC236}">
                <a16:creationId xmlns:a16="http://schemas.microsoft.com/office/drawing/2014/main" id="{B7C79A5B-2FD9-97FC-58FA-63F40A606458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717465" y="2639907"/>
            <a:ext cx="10642600" cy="2141220"/>
          </a:xfrm>
          <a:prstGeom prst="rect">
            <a:avLst/>
          </a:prstGeom>
          <a:solidFill>
            <a:srgbClr val="A7EA52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TLSHAPE_SL2A_f90b50aefd4048d487782bc92524735c_BackgroundRectangle" hidden="1">
            <a:extLst>
              <a:ext uri="{FF2B5EF4-FFF2-40B4-BE49-F238E27FC236}">
                <a16:creationId xmlns:a16="http://schemas.microsoft.com/office/drawing/2014/main" id="{6E4AD283-E213-9357-2AEA-BEB92EBB50A0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717465" y="4870027"/>
            <a:ext cx="10642600" cy="722207"/>
          </a:xfrm>
          <a:prstGeom prst="rect">
            <a:avLst/>
          </a:prstGeom>
          <a:solidFill>
            <a:srgbClr val="A7EA52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TB_00000000000000000000000000000000_LeftEndCaps" hidden="1">
            <a:extLst>
              <a:ext uri="{FF2B5EF4-FFF2-40B4-BE49-F238E27FC236}">
                <a16:creationId xmlns:a16="http://schemas.microsoft.com/office/drawing/2014/main" id="{2DFFFC08-206D-1C47-694F-0D99F7CF6E12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rgbClr val="ED7D31"/>
                </a:solidFill>
                <a:latin typeface="Calibri" panose="020F0502020204030204" pitchFamily="34" charset="0"/>
              </a:rPr>
              <a:t>1973</a:t>
            </a:r>
          </a:p>
        </p:txBody>
      </p:sp>
      <p:sp>
        <p:nvSpPr>
          <p:cNvPr id="23" name="OTLSHAPE_TB_00000000000000000000000000000000_RightEndCaps" hidden="1">
            <a:extLst>
              <a:ext uri="{FF2B5EF4-FFF2-40B4-BE49-F238E27FC236}">
                <a16:creationId xmlns:a16="http://schemas.microsoft.com/office/drawing/2014/main" id="{C4CD813B-037D-A3B5-775D-B32724D014B7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rgbClr val="ED7D31"/>
                </a:solidFill>
                <a:latin typeface="Calibri" panose="020F0502020204030204" pitchFamily="34" charset="0"/>
              </a:rPr>
              <a:t>2032</a:t>
            </a:r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7C079954-625A-0CB7-CC21-5D067F603E5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44465" y="1371600"/>
            <a:ext cx="10515600" cy="254000"/>
          </a:xfrm>
          <a:prstGeom prst="roundRect">
            <a:avLst/>
          </a:prstGeom>
          <a:solidFill>
            <a:srgbClr val="E60012"/>
          </a:solidFill>
          <a:ln w="25400" cap="flat" cmpd="sng" algn="ctr">
            <a:noFill/>
            <a:prstDash val="solid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threePt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9050"/>
              </a14:hiddenSp3d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9" name="OTLSHAPE_SL_18edd40543414038b9b90262d8c28aa2_HeaderRectangle">
            <a:extLst>
              <a:ext uri="{FF2B5EF4-FFF2-40B4-BE49-F238E27FC236}">
                <a16:creationId xmlns:a16="http://schemas.microsoft.com/office/drawing/2014/main" id="{87C4B3F7-D92A-3B7E-D579-805C78523672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2639907"/>
            <a:ext cx="660400" cy="2141220"/>
          </a:xfrm>
          <a:prstGeom prst="rect">
            <a:avLst/>
          </a:prstGeom>
          <a:solidFill>
            <a:srgbClr val="00C6E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4" name="OTLSHAPE_SL_de95f6aa8682421d881b9f3b86ba0304_HeaderRectangle">
            <a:extLst>
              <a:ext uri="{FF2B5EF4-FFF2-40B4-BE49-F238E27FC236}">
                <a16:creationId xmlns:a16="http://schemas.microsoft.com/office/drawing/2014/main" id="{A0EB2956-3416-5679-260F-5952D9B11DA0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1828800"/>
            <a:ext cx="660400" cy="722207"/>
          </a:xfrm>
          <a:prstGeom prst="rect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6" name="OTLSHAPE_SL_97e330a3a5304f7bb6e5993e64771db0_HeaderRectangle">
            <a:extLst>
              <a:ext uri="{FF2B5EF4-FFF2-40B4-BE49-F238E27FC236}">
                <a16:creationId xmlns:a16="http://schemas.microsoft.com/office/drawing/2014/main" id="{B0B8D1A6-22E7-1F77-45B8-6FA9328803B4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4870027"/>
            <a:ext cx="660400" cy="722207"/>
          </a:xfrm>
          <a:prstGeom prst="rect">
            <a:avLst/>
          </a:prstGeom>
          <a:solidFill>
            <a:srgbClr val="B832C3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7" name="OTLSHAPE_SL2A_0cf938d0d3f24b4184d9bff0df33bc10_HeaderRectangle" hidden="1">
            <a:extLst>
              <a:ext uri="{FF2B5EF4-FFF2-40B4-BE49-F238E27FC236}">
                <a16:creationId xmlns:a16="http://schemas.microsoft.com/office/drawing/2014/main" id="{ED3A8531-51DE-D11F-157A-90CD8FEF89B4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717465" y="1828800"/>
            <a:ext cx="0" cy="0"/>
          </a:xfrm>
          <a:prstGeom prst="rect">
            <a:avLst/>
          </a:prstGeom>
          <a:solidFill>
            <a:srgbClr val="5ECCF3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TLSHAPE_SL2A_e16c5da21da640c08d8f3c6a9b984048_HeaderRectangle" hidden="1">
            <a:extLst>
              <a:ext uri="{FF2B5EF4-FFF2-40B4-BE49-F238E27FC236}">
                <a16:creationId xmlns:a16="http://schemas.microsoft.com/office/drawing/2014/main" id="{38BAEAB6-AEBC-4C1E-3813-7095ECA0CDA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717465" y="2639907"/>
            <a:ext cx="0" cy="0"/>
          </a:xfrm>
          <a:prstGeom prst="rect">
            <a:avLst/>
          </a:prstGeom>
          <a:solidFill>
            <a:srgbClr val="A7EA52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TLSHAPE_SL2A_f90b50aefd4048d487782bc92524735c_HeaderRectangle" hidden="1">
            <a:extLst>
              <a:ext uri="{FF2B5EF4-FFF2-40B4-BE49-F238E27FC236}">
                <a16:creationId xmlns:a16="http://schemas.microsoft.com/office/drawing/2014/main" id="{C1FB3582-D29B-2E7E-54ED-20EB0E459823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717465" y="4870027"/>
            <a:ext cx="0" cy="0"/>
          </a:xfrm>
          <a:prstGeom prst="rect">
            <a:avLst/>
          </a:prstGeom>
          <a:solidFill>
            <a:srgbClr val="A7EA52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TLSHAPE_SLM_a1d829dffad045059499d558bae35f6d_Shape">
            <a:extLst>
              <a:ext uri="{FF2B5EF4-FFF2-40B4-BE49-F238E27FC236}">
                <a16:creationId xmlns:a16="http://schemas.microsoft.com/office/drawing/2014/main" id="{46645E31-9FA9-696D-2A53-E8672ADF6A18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999496" y="2696633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TLSHAPE_SLM_de9209dd4dd0417ca38ccbd2efbe9c84_Shape">
            <a:extLst>
              <a:ext uri="{FF2B5EF4-FFF2-40B4-BE49-F238E27FC236}">
                <a16:creationId xmlns:a16="http://schemas.microsoft.com/office/drawing/2014/main" id="{58C94A1E-72E0-CA5C-4646-0FBBB7621B5A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571482" y="2696633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TLSHAPE_SLM_3a939a490b254390b8f091486f23bf36_Shape">
            <a:extLst>
              <a:ext uri="{FF2B5EF4-FFF2-40B4-BE49-F238E27FC236}">
                <a16:creationId xmlns:a16="http://schemas.microsoft.com/office/drawing/2014/main" id="{7137F7EF-E3B8-3F06-5B67-BBCCC2ED5415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4665162" y="2696633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TLSHAPE_SLM_5a7f0d8b473045dea601f410c1500214_Shape">
            <a:extLst>
              <a:ext uri="{FF2B5EF4-FFF2-40B4-BE49-F238E27FC236}">
                <a16:creationId xmlns:a16="http://schemas.microsoft.com/office/drawing/2014/main" id="{081A1832-686C-72AE-EA04-A083230C27DB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4840573" y="3051387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TLSHAPE_SLM_6e57773dc6e64c6b869b4fd9b9bf45ea_Shape">
            <a:extLst>
              <a:ext uri="{FF2B5EF4-FFF2-40B4-BE49-F238E27FC236}">
                <a16:creationId xmlns:a16="http://schemas.microsoft.com/office/drawing/2014/main" id="{6C9AA0C1-1744-9943-6A86-A3CF3E51F16F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5143467" y="2696633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TLSHAPE_SLM_e25a1ec641ee43ecab21b120f62d85ff_Shape">
            <a:extLst>
              <a:ext uri="{FF2B5EF4-FFF2-40B4-BE49-F238E27FC236}">
                <a16:creationId xmlns:a16="http://schemas.microsoft.com/office/drawing/2014/main" id="{5F217940-0524-6208-8FE9-8824AF35780F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5134841" y="3051387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TLSHAPE_SLM_71e6a7b5d59d49f788683fc955e88d56_Shape">
            <a:extLst>
              <a:ext uri="{FF2B5EF4-FFF2-40B4-BE49-F238E27FC236}">
                <a16:creationId xmlns:a16="http://schemas.microsoft.com/office/drawing/2014/main" id="{3E049A10-6A9F-0910-554D-8FBBC00DD9C6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5424316" y="3406140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TLSHAPE_SLM_0cba6e6b31ed4485a29dbe970dc00596_Shape">
            <a:extLst>
              <a:ext uri="{FF2B5EF4-FFF2-40B4-BE49-F238E27FC236}">
                <a16:creationId xmlns:a16="http://schemas.microsoft.com/office/drawing/2014/main" id="{6541B475-BBFA-BA39-613B-5827E7B79966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5279099" y="3760893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TLSHAPE_SLM_238bcfccaff849e58077456cf65bce6f_Shape">
            <a:extLst>
              <a:ext uri="{FF2B5EF4-FFF2-40B4-BE49-F238E27FC236}">
                <a16:creationId xmlns:a16="http://schemas.microsoft.com/office/drawing/2014/main" id="{F77EEA72-E434-A89C-6D5F-10147532555B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5657238" y="3760893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TLSHAPE_SLM_aa815142df004862854bbd79db37ea90_Shape">
            <a:extLst>
              <a:ext uri="{FF2B5EF4-FFF2-40B4-BE49-F238E27FC236}">
                <a16:creationId xmlns:a16="http://schemas.microsoft.com/office/drawing/2014/main" id="{114F48EA-6671-9C4B-AAD0-8444E69A82F4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5990327" y="3406140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TLSHAPE_SLM_4f9837b0ad2f40ecb26ea4562693351f_Shape">
            <a:extLst>
              <a:ext uri="{FF2B5EF4-FFF2-40B4-BE49-F238E27FC236}">
                <a16:creationId xmlns:a16="http://schemas.microsoft.com/office/drawing/2014/main" id="{B62EC420-D3B3-8A5E-991D-3E496D2484A6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6299931" y="4115647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OTLSHAPE_SLM_2f5928eecc424c9c955b03c95b295bc4_Shape">
            <a:extLst>
              <a:ext uri="{FF2B5EF4-FFF2-40B4-BE49-F238E27FC236}">
                <a16:creationId xmlns:a16="http://schemas.microsoft.com/office/drawing/2014/main" id="{656892D5-916B-85BE-5EB9-773EF4DDC757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523268" y="4470400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TLSHAPE_SLM_a112b117a1bc4bfaa364c9ff80b0ebc8_Shape">
            <a:extLst>
              <a:ext uri="{FF2B5EF4-FFF2-40B4-BE49-F238E27FC236}">
                <a16:creationId xmlns:a16="http://schemas.microsoft.com/office/drawing/2014/main" id="{82A49AB2-868C-5B13-0551-74E5D1F2C3DA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441794" y="2696633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OTLSHAPE_SLM_2dc1aad448e04405bff03819e9e6d0e5_Shape">
            <a:extLst>
              <a:ext uri="{FF2B5EF4-FFF2-40B4-BE49-F238E27FC236}">
                <a16:creationId xmlns:a16="http://schemas.microsoft.com/office/drawing/2014/main" id="{385E98D5-020B-1DCC-772A-83D33E4334AE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6990551" y="4115647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TLSHAPE_SLM_867ec5b369254f1690b47cd0d3ef9767_Shape">
            <a:extLst>
              <a:ext uri="{FF2B5EF4-FFF2-40B4-BE49-F238E27FC236}">
                <a16:creationId xmlns:a16="http://schemas.microsoft.com/office/drawing/2014/main" id="{4162E5B9-A418-688D-B22B-A387FCB62BF9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7524930" y="3051387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TLSHAPE_SLM_feb07cb357e34b908188ab2d7ed3220e_Shape">
            <a:extLst>
              <a:ext uri="{FF2B5EF4-FFF2-40B4-BE49-F238E27FC236}">
                <a16:creationId xmlns:a16="http://schemas.microsoft.com/office/drawing/2014/main" id="{41CBC2DC-0911-B30F-BA9F-B7C3864561C6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7396487" y="3760893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OTLSHAPE_SLM_c6110b6cccf542a48d648cd29090b88d_Shape">
            <a:extLst>
              <a:ext uri="{FF2B5EF4-FFF2-40B4-BE49-F238E27FC236}">
                <a16:creationId xmlns:a16="http://schemas.microsoft.com/office/drawing/2014/main" id="{B4ACB32E-00DD-41F3-FC88-50399AF91798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7644746" y="4470400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TLSHAPE_SLM_933df2735d8f4d568be38106689cc98a_Shape">
            <a:extLst>
              <a:ext uri="{FF2B5EF4-FFF2-40B4-BE49-F238E27FC236}">
                <a16:creationId xmlns:a16="http://schemas.microsoft.com/office/drawing/2014/main" id="{49E23C50-EC69-288C-0319-58B92E5F9187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8030553" y="2696633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TLSHAPE_SLM_1f9ed5c11b444990ba18da6d5b1cad5a_Shape">
            <a:extLst>
              <a:ext uri="{FF2B5EF4-FFF2-40B4-BE49-F238E27FC236}">
                <a16:creationId xmlns:a16="http://schemas.microsoft.com/office/drawing/2014/main" id="{930446B6-6800-744B-7D45-28931E8B8EF1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856101" y="3406140"/>
            <a:ext cx="254000" cy="254000"/>
          </a:xfrm>
          <a:prstGeom prst="ellipse">
            <a:avLst/>
          </a:prstGeom>
          <a:solidFill>
            <a:srgbClr val="41454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TLSHAPE_SLM_47b25d7dcc804cbc962ba92a78510b43_Shape">
            <a:extLst>
              <a:ext uri="{FF2B5EF4-FFF2-40B4-BE49-F238E27FC236}">
                <a16:creationId xmlns:a16="http://schemas.microsoft.com/office/drawing/2014/main" id="{F9513F05-A462-EA2B-A3CD-A9FD6E36435E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1503218" y="1885527"/>
            <a:ext cx="228600" cy="254000"/>
          </a:xfrm>
          <a:prstGeom prst="star8">
            <a:avLst/>
          </a:prstGeom>
          <a:solidFill>
            <a:srgbClr val="414548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2" name="OTLSHAPE_SLM_75c2887dbeb6442ab38efa7d2f1c8241_Shape">
            <a:extLst>
              <a:ext uri="{FF2B5EF4-FFF2-40B4-BE49-F238E27FC236}">
                <a16:creationId xmlns:a16="http://schemas.microsoft.com/office/drawing/2014/main" id="{C9DAC3EA-2508-0502-D2FC-06B3143D37FC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2970245" y="2240280"/>
            <a:ext cx="228600" cy="254000"/>
          </a:xfrm>
          <a:prstGeom prst="star8">
            <a:avLst/>
          </a:prstGeom>
          <a:solidFill>
            <a:srgbClr val="414548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5" name="OTLSHAPE_SLM_b6cf5f15911a452bbf7a20031b3d94ce_Shape">
            <a:extLst>
              <a:ext uri="{FF2B5EF4-FFF2-40B4-BE49-F238E27FC236}">
                <a16:creationId xmlns:a16="http://schemas.microsoft.com/office/drawing/2014/main" id="{CC0FE5D7-C240-D2D6-B873-07735E9BA081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3993473" y="1885527"/>
            <a:ext cx="228600" cy="254000"/>
          </a:xfrm>
          <a:prstGeom prst="star8">
            <a:avLst/>
          </a:prstGeom>
          <a:solidFill>
            <a:srgbClr val="414548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8" name="OTLSHAPE_SLM_90fb4b599cfa4ffe80b931a09a0b5d52_Shape">
            <a:extLst>
              <a:ext uri="{FF2B5EF4-FFF2-40B4-BE49-F238E27FC236}">
                <a16:creationId xmlns:a16="http://schemas.microsoft.com/office/drawing/2014/main" id="{1FCDD680-A87E-1719-ADA7-9033D14D2F96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4795761" y="2240280"/>
            <a:ext cx="228600" cy="254000"/>
          </a:xfrm>
          <a:prstGeom prst="star8">
            <a:avLst/>
          </a:prstGeom>
          <a:solidFill>
            <a:srgbClr val="414548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1" name="OTLSHAPE_SLM_613937513a1f401a92ac9b6ec82e7cf9_Shape">
            <a:extLst>
              <a:ext uri="{FF2B5EF4-FFF2-40B4-BE49-F238E27FC236}">
                <a16:creationId xmlns:a16="http://schemas.microsoft.com/office/drawing/2014/main" id="{CF29010B-FD9B-3B91-FFB8-926188DE58AC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5797902" y="1885527"/>
            <a:ext cx="228600" cy="254000"/>
          </a:xfrm>
          <a:prstGeom prst="star8">
            <a:avLst/>
          </a:prstGeom>
          <a:solidFill>
            <a:srgbClr val="414548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4" name="OTLSHAPE_SLM_d0a83164ae54443580b7ca1a8ef12430_Shape">
            <a:extLst>
              <a:ext uri="{FF2B5EF4-FFF2-40B4-BE49-F238E27FC236}">
                <a16:creationId xmlns:a16="http://schemas.microsoft.com/office/drawing/2014/main" id="{B646D00D-CD32-3046-0D22-F7E833512642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754768" y="2240280"/>
            <a:ext cx="228600" cy="254000"/>
          </a:xfrm>
          <a:prstGeom prst="star8">
            <a:avLst/>
          </a:prstGeom>
          <a:solidFill>
            <a:srgbClr val="414548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7" name="OTLSHAPE_SLM_02a53fb14c97439c882ad24291329a54_Shape">
            <a:extLst>
              <a:ext uri="{FF2B5EF4-FFF2-40B4-BE49-F238E27FC236}">
                <a16:creationId xmlns:a16="http://schemas.microsoft.com/office/drawing/2014/main" id="{FCF4B6EA-21AE-5B95-712D-A79E2417F60B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6661535" y="1885527"/>
            <a:ext cx="228600" cy="254000"/>
          </a:xfrm>
          <a:prstGeom prst="star8">
            <a:avLst/>
          </a:prstGeom>
          <a:solidFill>
            <a:srgbClr val="414548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0" name="OTLSHAPE_SLM_eae201e026e54128ad0dc8bcdc8bf44e_Shape">
            <a:extLst>
              <a:ext uri="{FF2B5EF4-FFF2-40B4-BE49-F238E27FC236}">
                <a16:creationId xmlns:a16="http://schemas.microsoft.com/office/drawing/2014/main" id="{F26EF6F0-378C-B499-E81D-37A1D312E2FD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7711603" y="1885527"/>
            <a:ext cx="228600" cy="254000"/>
          </a:xfrm>
          <a:prstGeom prst="star8">
            <a:avLst/>
          </a:prstGeom>
          <a:solidFill>
            <a:srgbClr val="414548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3" name="OTLSHAPE_SLM_da70117b27f94f5faeab671f8744cce6_Shape">
            <a:extLst>
              <a:ext uri="{FF2B5EF4-FFF2-40B4-BE49-F238E27FC236}">
                <a16:creationId xmlns:a16="http://schemas.microsoft.com/office/drawing/2014/main" id="{CEFFC656-546E-B59A-B571-A688485AFFFF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7720709" y="2240280"/>
            <a:ext cx="228600" cy="254000"/>
          </a:xfrm>
          <a:prstGeom prst="star8">
            <a:avLst/>
          </a:prstGeom>
          <a:solidFill>
            <a:srgbClr val="414548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6" name="OTLSHAPE_SLM_f2669ec0f24e42d4857ccad893c3ef09_Shape">
            <a:extLst>
              <a:ext uri="{FF2B5EF4-FFF2-40B4-BE49-F238E27FC236}">
                <a16:creationId xmlns:a16="http://schemas.microsoft.com/office/drawing/2014/main" id="{453D2B3C-800C-5AC2-0404-FF77DB574AF3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8407974" y="1885527"/>
            <a:ext cx="228600" cy="254000"/>
          </a:xfrm>
          <a:prstGeom prst="star8">
            <a:avLst/>
          </a:prstGeom>
          <a:solidFill>
            <a:srgbClr val="414548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8" name="OTLSHAPE_SLM_1e706063b9694ad596468dc686bb4eab_Shape">
            <a:extLst>
              <a:ext uri="{FF2B5EF4-FFF2-40B4-BE49-F238E27FC236}">
                <a16:creationId xmlns:a16="http://schemas.microsoft.com/office/drawing/2014/main" id="{0C27F6F8-2D7B-8C56-CB65-AB9B7F599915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8462130" y="4926753"/>
            <a:ext cx="228600" cy="254000"/>
          </a:xfrm>
          <a:prstGeom prst="diamond">
            <a:avLst/>
          </a:prstGeom>
          <a:solidFill>
            <a:srgbClr val="414548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9" name="OTLSHAPE_SLM_307ab668858b49408c3078b2a04b39c3_Shape">
            <a:extLst>
              <a:ext uri="{FF2B5EF4-FFF2-40B4-BE49-F238E27FC236}">
                <a16:creationId xmlns:a16="http://schemas.microsoft.com/office/drawing/2014/main" id="{966FCD89-87B2-84BA-7CCB-CE68A2D43C81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9267294" y="4926753"/>
            <a:ext cx="228600" cy="254000"/>
          </a:xfrm>
          <a:prstGeom prst="diamond">
            <a:avLst/>
          </a:prstGeom>
          <a:solidFill>
            <a:srgbClr val="414548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7" name="OTLSHAPE_SLM_48ce2289c8324f568e5c451fbbe3f01f_Shape">
            <a:extLst>
              <a:ext uri="{FF2B5EF4-FFF2-40B4-BE49-F238E27FC236}">
                <a16:creationId xmlns:a16="http://schemas.microsoft.com/office/drawing/2014/main" id="{DD109A11-11C9-FC84-714D-2C1EC594F2DE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8908325" y="5281507"/>
            <a:ext cx="228600" cy="254000"/>
          </a:xfrm>
          <a:prstGeom prst="diamond">
            <a:avLst/>
          </a:prstGeom>
          <a:solidFill>
            <a:srgbClr val="414548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4" name="OTLSHAPE_TB_00000000000000000000000000000000_ElapsedTime" hidden="1">
            <a:extLst>
              <a:ext uri="{FF2B5EF4-FFF2-40B4-BE49-F238E27FC236}">
                <a16:creationId xmlns:a16="http://schemas.microsoft.com/office/drawing/2014/main" id="{CF48CED6-20C3-8D8F-CD42-A23FF528D1C1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844465" y="1371600"/>
            <a:ext cx="0" cy="0"/>
          </a:xfrm>
          <a:prstGeom prst="roundRect">
            <a:avLst/>
          </a:prstGeom>
          <a:solidFill>
            <a:srgbClr val="FF0000">
              <a:alpha val="74902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SL_18edd40543414038b9b90262d8c28aa2_Header">
            <a:extLst>
              <a:ext uri="{FF2B5EF4-FFF2-40B4-BE49-F238E27FC236}">
                <a16:creationId xmlns:a16="http://schemas.microsoft.com/office/drawing/2014/main" id="{0DA979BF-A062-2DE2-B3E7-F7931A17005D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 rot="16200000">
            <a:off x="-680127" y="3603202"/>
            <a:ext cx="2141220" cy="21463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400" dirty="0">
                <a:solidFill>
                  <a:schemeClr val="lt1"/>
                </a:solidFill>
                <a:latin typeface="Tahoma" panose="020B0604030504040204" pitchFamily="34" charset="0"/>
              </a:rPr>
              <a:t>Handhelds</a:t>
            </a:r>
          </a:p>
        </p:txBody>
      </p:sp>
      <p:sp>
        <p:nvSpPr>
          <p:cNvPr id="95" name="OTLSHAPE_SL_de95f6aa8682421d881b9f3b86ba0304_Header">
            <a:extLst>
              <a:ext uri="{FF2B5EF4-FFF2-40B4-BE49-F238E27FC236}">
                <a16:creationId xmlns:a16="http://schemas.microsoft.com/office/drawing/2014/main" id="{72A51F66-C27F-8C72-2B93-0A4CF34F050F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 rot="16200000">
            <a:off x="29379" y="2097934"/>
            <a:ext cx="722207" cy="1839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Tahoma" panose="020B0604030504040204" pitchFamily="34" charset="0"/>
              </a:rPr>
              <a:t>Consoles</a:t>
            </a:r>
          </a:p>
        </p:txBody>
      </p:sp>
      <p:sp>
        <p:nvSpPr>
          <p:cNvPr id="137" name="OTLSHAPE_SL_97e330a3a5304f7bb6e5993e64771db0_Header">
            <a:extLst>
              <a:ext uri="{FF2B5EF4-FFF2-40B4-BE49-F238E27FC236}">
                <a16:creationId xmlns:a16="http://schemas.microsoft.com/office/drawing/2014/main" id="{9BBFA375-E514-F5F4-19C4-9D9B2ED977CC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63500" y="5139161"/>
            <a:ext cx="646331" cy="1839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lt1"/>
                </a:solidFill>
                <a:latin typeface="Tahoma" panose="020B0604030504040204" pitchFamily="34" charset="0"/>
              </a:rPr>
              <a:t>Hybrids</a:t>
            </a:r>
          </a:p>
        </p:txBody>
      </p:sp>
      <p:sp>
        <p:nvSpPr>
          <p:cNvPr id="28" name="OTLSHAPE_SL2A_0cf938d0d3f24b4184d9bff0df33bc10_Header" hidden="1">
            <a:extLst>
              <a:ext uri="{FF2B5EF4-FFF2-40B4-BE49-F238E27FC236}">
                <a16:creationId xmlns:a16="http://schemas.microsoft.com/office/drawing/2014/main" id="{EB087E6F-116D-9AC7-ACDE-81275F536385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OTLSHAPE_SL2A_e16c5da21da640c08d8f3c6a9b984048_Header" hidden="1">
            <a:extLst>
              <a:ext uri="{FF2B5EF4-FFF2-40B4-BE49-F238E27FC236}">
                <a16:creationId xmlns:a16="http://schemas.microsoft.com/office/drawing/2014/main" id="{99FE2BFC-F2AC-4419-0F5C-A6EBCEA64F17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9" name="OTLSHAPE_SL2A_f90b50aefd4048d487782bc92524735c_Header" hidden="1">
            <a:extLst>
              <a:ext uri="{FF2B5EF4-FFF2-40B4-BE49-F238E27FC236}">
                <a16:creationId xmlns:a16="http://schemas.microsoft.com/office/drawing/2014/main" id="{5254FEBE-80AC-D507-12E4-B74A1E8E68E6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OTLSHAPE_TB_00000000000000000000000000000000_TodayMarkerShape" hidden="1">
            <a:extLst>
              <a:ext uri="{FF2B5EF4-FFF2-40B4-BE49-F238E27FC236}">
                <a16:creationId xmlns:a16="http://schemas.microsoft.com/office/drawing/2014/main" id="{262A3ED4-6C86-5E91-63BA-1C2098A2E957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9782640" y="1625600"/>
            <a:ext cx="76200" cy="84667"/>
          </a:xfrm>
          <a:prstGeom prst="triangle">
            <a:avLst/>
          </a:prstGeom>
          <a:solidFill>
            <a:srgbClr val="FF000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6F3D51ED-15D5-850F-F576-7A918DBD17A5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907965" y="1391285"/>
            <a:ext cx="436786" cy="21463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 dirty="0">
                <a:solidFill>
                  <a:schemeClr val="lt1"/>
                </a:solidFill>
                <a:latin typeface="Tahoma" panose="020B0604030504040204" pitchFamily="34" charset="0"/>
              </a:rPr>
              <a:t>1973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7A3381E9-2F48-D89A-175D-DDEB055E0A5C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783101" y="1391285"/>
            <a:ext cx="436786" cy="21463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Tahoma" panose="020B0604030504040204" pitchFamily="34" charset="0"/>
              </a:rPr>
              <a:t>1978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6BE35076-73A4-F7FE-DED7-607C2B34355A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2658237" y="1391285"/>
            <a:ext cx="436786" cy="21463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Tahoma" panose="020B0604030504040204" pitchFamily="34" charset="0"/>
              </a:rPr>
              <a:t>1983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2C5C496C-4A23-EFE7-0470-2D1932C1CF90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3533373" y="1391285"/>
            <a:ext cx="436786" cy="21463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Tahoma" panose="020B0604030504040204" pitchFamily="34" charset="0"/>
              </a:rPr>
              <a:t>1988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112D2F15-29AC-615E-C2F9-339F607FC215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4408989" y="1391285"/>
            <a:ext cx="436786" cy="21463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Tahoma" panose="020B0604030504040204" pitchFamily="34" charset="0"/>
              </a:rPr>
              <a:t>1993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48F7F3FC-863F-99A6-8F2E-78BE089F1829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5284124" y="1391285"/>
            <a:ext cx="436786" cy="21463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 dirty="0">
                <a:solidFill>
                  <a:schemeClr val="lt1"/>
                </a:solidFill>
                <a:latin typeface="Tahoma" panose="020B0604030504040204" pitchFamily="34" charset="0"/>
              </a:rPr>
              <a:t>1998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FFD30C6C-4190-8D8D-1907-96811E94D5CC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6159260" y="1391285"/>
            <a:ext cx="436786" cy="21463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Tahoma" panose="020B0604030504040204" pitchFamily="34" charset="0"/>
              </a:rPr>
              <a:t>2003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85DC7AAD-F801-FC34-EBB3-C565883660B2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7034396" y="1391285"/>
            <a:ext cx="436786" cy="21463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Tahoma" panose="020B0604030504040204" pitchFamily="34" charset="0"/>
              </a:rPr>
              <a:t>2008</a:t>
            </a:r>
          </a:p>
        </p:txBody>
      </p:sp>
      <p:sp>
        <p:nvSpPr>
          <p:cNvPr id="16" name="OTLSHAPE_TB_00000000000000000000000000000000_TimescaleInterval9">
            <a:extLst>
              <a:ext uri="{FF2B5EF4-FFF2-40B4-BE49-F238E27FC236}">
                <a16:creationId xmlns:a16="http://schemas.microsoft.com/office/drawing/2014/main" id="{824B3D81-31AB-5544-079C-C0C3F3595F1E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7910012" y="1391285"/>
            <a:ext cx="436786" cy="21463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 dirty="0">
                <a:solidFill>
                  <a:schemeClr val="lt1"/>
                </a:solidFill>
                <a:latin typeface="Tahoma" panose="020B0604030504040204" pitchFamily="34" charset="0"/>
              </a:rPr>
              <a:t>2013</a:t>
            </a:r>
          </a:p>
        </p:txBody>
      </p:sp>
      <p:sp>
        <p:nvSpPr>
          <p:cNvPr id="37" name="OTLSHAPE_SLM_a1d829dffad045059499d558bae35f6d_Date">
            <a:extLst>
              <a:ext uri="{FF2B5EF4-FFF2-40B4-BE49-F238E27FC236}">
                <a16:creationId xmlns:a16="http://schemas.microsoft.com/office/drawing/2014/main" id="{098D06DC-B60A-392C-60C3-6E8FDC0D8F5E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699099" y="2831296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1980</a:t>
            </a:r>
          </a:p>
        </p:txBody>
      </p:sp>
      <p:sp>
        <p:nvSpPr>
          <p:cNvPr id="38" name="OTLSHAPE_SLM_a1d829dffad045059499d558bae35f6d_Title">
            <a:extLst>
              <a:ext uri="{FF2B5EF4-FFF2-40B4-BE49-F238E27FC236}">
                <a16:creationId xmlns:a16="http://schemas.microsoft.com/office/drawing/2014/main" id="{DC40C551-9D95-235B-CA67-162E676B9128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105670" y="2678007"/>
            <a:ext cx="8509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10" dirty="0">
                <a:solidFill>
                  <a:srgbClr val="414548"/>
                </a:solidFill>
                <a:latin typeface="Tahoma" panose="020B0604030504040204" pitchFamily="34" charset="0"/>
              </a:rPr>
              <a:t>Game &amp; Watch</a:t>
            </a:r>
          </a:p>
        </p:txBody>
      </p:sp>
      <p:sp>
        <p:nvSpPr>
          <p:cNvPr id="40" name="OTLSHAPE_SLM_de9209dd4dd0417ca38ccbd2efbe9c84_Date">
            <a:extLst>
              <a:ext uri="{FF2B5EF4-FFF2-40B4-BE49-F238E27FC236}">
                <a16:creationId xmlns:a16="http://schemas.microsoft.com/office/drawing/2014/main" id="{B88361C3-E1A1-1A8B-D60B-89401A951627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3271084" y="2831296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1989</a:t>
            </a:r>
          </a:p>
        </p:txBody>
      </p:sp>
      <p:sp>
        <p:nvSpPr>
          <p:cNvPr id="41" name="OTLSHAPE_SLM_de9209dd4dd0417ca38ccbd2efbe9c84_Title">
            <a:extLst>
              <a:ext uri="{FF2B5EF4-FFF2-40B4-BE49-F238E27FC236}">
                <a16:creationId xmlns:a16="http://schemas.microsoft.com/office/drawing/2014/main" id="{08A294F6-A468-96D4-76F5-F2460D57FEF2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2948970" y="2678007"/>
            <a:ext cx="5715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12">
                <a:solidFill>
                  <a:srgbClr val="414548"/>
                </a:solidFill>
                <a:latin typeface="Tahoma" panose="020B0604030504040204" pitchFamily="34" charset="0"/>
              </a:rPr>
              <a:t>Game Boy</a:t>
            </a:r>
          </a:p>
        </p:txBody>
      </p:sp>
      <p:sp>
        <p:nvSpPr>
          <p:cNvPr id="43" name="OTLSHAPE_SLM_3a939a490b254390b8f091486f23bf36_Date">
            <a:extLst>
              <a:ext uri="{FF2B5EF4-FFF2-40B4-BE49-F238E27FC236}">
                <a16:creationId xmlns:a16="http://schemas.microsoft.com/office/drawing/2014/main" id="{0E91B76E-1E1C-1745-6A6F-4A7059F6F786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4364765" y="2831296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1995</a:t>
            </a:r>
          </a:p>
        </p:txBody>
      </p:sp>
      <p:sp>
        <p:nvSpPr>
          <p:cNvPr id="44" name="OTLSHAPE_SLM_3a939a490b254390b8f091486f23bf36_Title">
            <a:extLst>
              <a:ext uri="{FF2B5EF4-FFF2-40B4-BE49-F238E27FC236}">
                <a16:creationId xmlns:a16="http://schemas.microsoft.com/office/drawing/2014/main" id="{70C8EA9A-B26C-360B-224D-72046DBFB294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4008022" y="2678007"/>
            <a:ext cx="6096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10" dirty="0">
                <a:solidFill>
                  <a:srgbClr val="414548"/>
                </a:solidFill>
                <a:latin typeface="Tahoma" panose="020B0604030504040204" pitchFamily="34" charset="0"/>
              </a:rPr>
              <a:t>Virtual Boy</a:t>
            </a:r>
          </a:p>
        </p:txBody>
      </p:sp>
      <p:sp>
        <p:nvSpPr>
          <p:cNvPr id="46" name="OTLSHAPE_SLM_5a7f0d8b473045dea601f410c1500214_Date">
            <a:extLst>
              <a:ext uri="{FF2B5EF4-FFF2-40B4-BE49-F238E27FC236}">
                <a16:creationId xmlns:a16="http://schemas.microsoft.com/office/drawing/2014/main" id="{565FC7C5-E78E-065C-CDD6-9E39A91B4832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4540175" y="3186049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1996</a:t>
            </a:r>
          </a:p>
        </p:txBody>
      </p:sp>
      <p:sp>
        <p:nvSpPr>
          <p:cNvPr id="47" name="OTLSHAPE_SLM_5a7f0d8b473045dea601f410c1500214_Title">
            <a:extLst>
              <a:ext uri="{FF2B5EF4-FFF2-40B4-BE49-F238E27FC236}">
                <a16:creationId xmlns:a16="http://schemas.microsoft.com/office/drawing/2014/main" id="{AE457F6F-082F-922A-3998-2A1BC61BD32B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3808232" y="3032760"/>
            <a:ext cx="9906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8">
                <a:solidFill>
                  <a:srgbClr val="414548"/>
                </a:solidFill>
                <a:latin typeface="Tahoma" panose="020B0604030504040204" pitchFamily="34" charset="0"/>
              </a:rPr>
              <a:t>Game Boy Pocket</a:t>
            </a:r>
          </a:p>
        </p:txBody>
      </p:sp>
      <p:sp>
        <p:nvSpPr>
          <p:cNvPr id="49" name="OTLSHAPE_SLM_6e57773dc6e64c6b869b4fd9b9bf45ea_Date">
            <a:extLst>
              <a:ext uri="{FF2B5EF4-FFF2-40B4-BE49-F238E27FC236}">
                <a16:creationId xmlns:a16="http://schemas.microsoft.com/office/drawing/2014/main" id="{93B5A60E-1E3A-2AFD-5E41-855065544D2E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5448267" y="2831296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1998</a:t>
            </a:r>
          </a:p>
        </p:txBody>
      </p:sp>
      <p:sp>
        <p:nvSpPr>
          <p:cNvPr id="50" name="OTLSHAPE_SLM_6e57773dc6e64c6b869b4fd9b9bf45ea_Title">
            <a:extLst>
              <a:ext uri="{FF2B5EF4-FFF2-40B4-BE49-F238E27FC236}">
                <a16:creationId xmlns:a16="http://schemas.microsoft.com/office/drawing/2014/main" id="{CA27CCB2-D7AC-ADD2-35A3-7C9FBF2B6F9E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5448267" y="2678007"/>
            <a:ext cx="8890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rgbClr val="414548"/>
                </a:solidFill>
                <a:latin typeface="Tahoma" panose="020B0604030504040204" pitchFamily="34" charset="0"/>
              </a:rPr>
              <a:t>Game Boy Light</a:t>
            </a:r>
          </a:p>
        </p:txBody>
      </p:sp>
      <p:sp>
        <p:nvSpPr>
          <p:cNvPr id="52" name="OTLSHAPE_SLM_e25a1ec641ee43ecab21b120f62d85ff_Date">
            <a:extLst>
              <a:ext uri="{FF2B5EF4-FFF2-40B4-BE49-F238E27FC236}">
                <a16:creationId xmlns:a16="http://schemas.microsoft.com/office/drawing/2014/main" id="{EA4C423E-6CD9-4F51-59CB-CDC92111126A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5439641" y="3186049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1998</a:t>
            </a:r>
          </a:p>
        </p:txBody>
      </p:sp>
      <p:sp>
        <p:nvSpPr>
          <p:cNvPr id="53" name="OTLSHAPE_SLM_e25a1ec641ee43ecab21b120f62d85ff_Title">
            <a:extLst>
              <a:ext uri="{FF2B5EF4-FFF2-40B4-BE49-F238E27FC236}">
                <a16:creationId xmlns:a16="http://schemas.microsoft.com/office/drawing/2014/main" id="{E1EC97B8-2E6B-D8E6-83E6-7B916D1510F1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5439641" y="3032760"/>
            <a:ext cx="10033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rgbClr val="414548"/>
                </a:solidFill>
                <a:latin typeface="Tahoma" panose="020B0604030504040204" pitchFamily="34" charset="0"/>
              </a:rPr>
              <a:t>Pokemon Pikachu</a:t>
            </a:r>
          </a:p>
        </p:txBody>
      </p:sp>
      <p:sp>
        <p:nvSpPr>
          <p:cNvPr id="55" name="OTLSHAPE_SLM_71e6a7b5d59d49f788683fc955e88d56_Date">
            <a:extLst>
              <a:ext uri="{FF2B5EF4-FFF2-40B4-BE49-F238E27FC236}">
                <a16:creationId xmlns:a16="http://schemas.microsoft.com/office/drawing/2014/main" id="{7E801DF9-A406-F13B-AAB3-FEE4D2670A84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5123919" y="3540802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1999</a:t>
            </a:r>
          </a:p>
        </p:txBody>
      </p:sp>
      <p:sp>
        <p:nvSpPr>
          <p:cNvPr id="56" name="OTLSHAPE_SLM_71e6a7b5d59d49f788683fc955e88d56_Title">
            <a:extLst>
              <a:ext uri="{FF2B5EF4-FFF2-40B4-BE49-F238E27FC236}">
                <a16:creationId xmlns:a16="http://schemas.microsoft.com/office/drawing/2014/main" id="{FDADA7EF-0640-3325-E843-47467D69D453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4084805" y="3387513"/>
            <a:ext cx="12954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6">
                <a:solidFill>
                  <a:srgbClr val="414548"/>
                </a:solidFill>
                <a:latin typeface="Tahoma" panose="020B0604030504040204" pitchFamily="34" charset="0"/>
              </a:rPr>
              <a:t>Pokemon Pikachu 2 GS</a:t>
            </a:r>
          </a:p>
        </p:txBody>
      </p:sp>
      <p:sp>
        <p:nvSpPr>
          <p:cNvPr id="58" name="OTLSHAPE_SLM_0cba6e6b31ed4485a29dbe970dc00596_Date">
            <a:extLst>
              <a:ext uri="{FF2B5EF4-FFF2-40B4-BE49-F238E27FC236}">
                <a16:creationId xmlns:a16="http://schemas.microsoft.com/office/drawing/2014/main" id="{A9646337-E0CF-C22E-CFF6-6C065E25CE62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4978702" y="3895556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900" spc="-16" dirty="0">
                <a:solidFill>
                  <a:srgbClr val="44546A"/>
                </a:solidFill>
                <a:latin typeface="Tahoma" panose="020B0604030504040204" pitchFamily="34" charset="0"/>
              </a:rPr>
              <a:t>1999</a:t>
            </a:r>
          </a:p>
        </p:txBody>
      </p:sp>
      <p:sp>
        <p:nvSpPr>
          <p:cNvPr id="59" name="OTLSHAPE_SLM_0cba6e6b31ed4485a29dbe970dc00596_Title">
            <a:extLst>
              <a:ext uri="{FF2B5EF4-FFF2-40B4-BE49-F238E27FC236}">
                <a16:creationId xmlns:a16="http://schemas.microsoft.com/office/drawing/2014/main" id="{7FAF08BB-2BC6-446A-2B15-DABB809C77E4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4446276" y="3742267"/>
            <a:ext cx="7874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10">
                <a:solidFill>
                  <a:srgbClr val="414548"/>
                </a:solidFill>
                <a:latin typeface="Tahoma" panose="020B0604030504040204" pitchFamily="34" charset="0"/>
              </a:rPr>
              <a:t>Pokemon Mini</a:t>
            </a:r>
          </a:p>
        </p:txBody>
      </p:sp>
      <p:sp>
        <p:nvSpPr>
          <p:cNvPr id="61" name="OTLSHAPE_SLM_238bcfccaff849e58077456cf65bce6f_Date">
            <a:extLst>
              <a:ext uri="{FF2B5EF4-FFF2-40B4-BE49-F238E27FC236}">
                <a16:creationId xmlns:a16="http://schemas.microsoft.com/office/drawing/2014/main" id="{ECC6B2F8-A97C-C1C7-0730-4346D014B176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5962038" y="3895556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2001</a:t>
            </a:r>
          </a:p>
        </p:txBody>
      </p:sp>
      <p:sp>
        <p:nvSpPr>
          <p:cNvPr id="62" name="OTLSHAPE_SLM_238bcfccaff849e58077456cf65bce6f_Title">
            <a:extLst>
              <a:ext uri="{FF2B5EF4-FFF2-40B4-BE49-F238E27FC236}">
                <a16:creationId xmlns:a16="http://schemas.microsoft.com/office/drawing/2014/main" id="{2359428D-4DBB-386D-22CA-AA93DCD60487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5962038" y="3742267"/>
            <a:ext cx="10922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8" dirty="0">
                <a:solidFill>
                  <a:srgbClr val="414548"/>
                </a:solidFill>
                <a:latin typeface="Tahoma" panose="020B0604030504040204" pitchFamily="34" charset="0"/>
              </a:rPr>
              <a:t>Game Boy Advance</a:t>
            </a:r>
          </a:p>
        </p:txBody>
      </p:sp>
      <p:sp>
        <p:nvSpPr>
          <p:cNvPr id="64" name="OTLSHAPE_SLM_aa815142df004862854bbd79db37ea90_Date">
            <a:extLst>
              <a:ext uri="{FF2B5EF4-FFF2-40B4-BE49-F238E27FC236}">
                <a16:creationId xmlns:a16="http://schemas.microsoft.com/office/drawing/2014/main" id="{F3A55DBC-2B0E-FA66-BB16-6A4C3610B6AC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6295127" y="3540802"/>
            <a:ext cx="270933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 dirty="0">
                <a:solidFill>
                  <a:srgbClr val="44546A"/>
                </a:solidFill>
                <a:latin typeface="Tahoma" panose="020B0604030504040204" pitchFamily="34" charset="0"/>
              </a:rPr>
              <a:t>2003</a:t>
            </a:r>
          </a:p>
        </p:txBody>
      </p:sp>
      <p:sp>
        <p:nvSpPr>
          <p:cNvPr id="65" name="OTLSHAPE_SLM_aa815142df004862854bbd79db37ea90_Title">
            <a:extLst>
              <a:ext uri="{FF2B5EF4-FFF2-40B4-BE49-F238E27FC236}">
                <a16:creationId xmlns:a16="http://schemas.microsoft.com/office/drawing/2014/main" id="{5EC6CCB9-6D4B-05F1-365C-42BF13343212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6295127" y="3387513"/>
            <a:ext cx="12700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6" dirty="0">
                <a:solidFill>
                  <a:srgbClr val="414548"/>
                </a:solidFill>
                <a:latin typeface="Tahoma" panose="020B0604030504040204" pitchFamily="34" charset="0"/>
              </a:rPr>
              <a:t>Game Boy Advance SP</a:t>
            </a:r>
          </a:p>
        </p:txBody>
      </p:sp>
      <p:sp>
        <p:nvSpPr>
          <p:cNvPr id="67" name="OTLSHAPE_SLM_4f9837b0ad2f40ecb26ea4562693351f_Date">
            <a:extLst>
              <a:ext uri="{FF2B5EF4-FFF2-40B4-BE49-F238E27FC236}">
                <a16:creationId xmlns:a16="http://schemas.microsoft.com/office/drawing/2014/main" id="{AF72A01C-973F-BAF4-7AA1-C846E023F033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5999534" y="4250309"/>
            <a:ext cx="270933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2004</a:t>
            </a:r>
          </a:p>
        </p:txBody>
      </p:sp>
      <p:sp>
        <p:nvSpPr>
          <p:cNvPr id="68" name="OTLSHAPE_SLM_4f9837b0ad2f40ecb26ea4562693351f_Title">
            <a:extLst>
              <a:ext uri="{FF2B5EF4-FFF2-40B4-BE49-F238E27FC236}">
                <a16:creationId xmlns:a16="http://schemas.microsoft.com/office/drawing/2014/main" id="{AC80B28C-7A04-776F-7D8E-3DFD8BD56174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5548642" y="4097020"/>
            <a:ext cx="7239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10">
                <a:solidFill>
                  <a:srgbClr val="414548"/>
                </a:solidFill>
                <a:latin typeface="Tahoma" panose="020B0604030504040204" pitchFamily="34" charset="0"/>
              </a:rPr>
              <a:t>Nintendo DS</a:t>
            </a:r>
          </a:p>
        </p:txBody>
      </p:sp>
      <p:sp>
        <p:nvSpPr>
          <p:cNvPr id="70" name="OTLSHAPE_SLM_2f5928eecc424c9c955b03c95b295bc4_Date">
            <a:extLst>
              <a:ext uri="{FF2B5EF4-FFF2-40B4-BE49-F238E27FC236}">
                <a16:creationId xmlns:a16="http://schemas.microsoft.com/office/drawing/2014/main" id="{5E70F7C4-D990-0C57-9620-8F50AE0A483A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6222871" y="4605062"/>
            <a:ext cx="270933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2006</a:t>
            </a:r>
          </a:p>
        </p:txBody>
      </p:sp>
      <p:sp>
        <p:nvSpPr>
          <p:cNvPr id="71" name="OTLSHAPE_SLM_2f5928eecc424c9c955b03c95b295bc4_Title">
            <a:extLst>
              <a:ext uri="{FF2B5EF4-FFF2-40B4-BE49-F238E27FC236}">
                <a16:creationId xmlns:a16="http://schemas.microsoft.com/office/drawing/2014/main" id="{39B91099-545D-01A8-25B6-6A986D318C5D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5530721" y="4451773"/>
            <a:ext cx="9652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8">
                <a:solidFill>
                  <a:srgbClr val="414548"/>
                </a:solidFill>
                <a:latin typeface="Tahoma" panose="020B0604030504040204" pitchFamily="34" charset="0"/>
              </a:rPr>
              <a:t>Nintendo DS Lite</a:t>
            </a:r>
          </a:p>
        </p:txBody>
      </p:sp>
      <p:sp>
        <p:nvSpPr>
          <p:cNvPr id="73" name="OTLSHAPE_SLM_a112b117a1bc4bfaa364c9ff80b0ebc8_Date">
            <a:extLst>
              <a:ext uri="{FF2B5EF4-FFF2-40B4-BE49-F238E27FC236}">
                <a16:creationId xmlns:a16="http://schemas.microsoft.com/office/drawing/2014/main" id="{0D27898C-3429-5C21-CBD7-69A452590469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6746594" y="2831296"/>
            <a:ext cx="270933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2005</a:t>
            </a:r>
          </a:p>
        </p:txBody>
      </p:sp>
      <p:sp>
        <p:nvSpPr>
          <p:cNvPr id="74" name="OTLSHAPE_SLM_a112b117a1bc4bfaa364c9ff80b0ebc8_Title">
            <a:extLst>
              <a:ext uri="{FF2B5EF4-FFF2-40B4-BE49-F238E27FC236}">
                <a16:creationId xmlns:a16="http://schemas.microsoft.com/office/drawing/2014/main" id="{94053236-26F8-5586-354A-31CADF14864E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6746594" y="2678007"/>
            <a:ext cx="8763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rgbClr val="414548"/>
                </a:solidFill>
                <a:latin typeface="Tahoma" panose="020B0604030504040204" pitchFamily="34" charset="0"/>
              </a:rPr>
              <a:t>Gameboy Micro</a:t>
            </a:r>
          </a:p>
        </p:txBody>
      </p:sp>
      <p:sp>
        <p:nvSpPr>
          <p:cNvPr id="76" name="OTLSHAPE_SLM_2dc1aad448e04405bff03819e9e6d0e5_Date">
            <a:extLst>
              <a:ext uri="{FF2B5EF4-FFF2-40B4-BE49-F238E27FC236}">
                <a16:creationId xmlns:a16="http://schemas.microsoft.com/office/drawing/2014/main" id="{7DA9E47E-E3A1-B8C9-FB5C-E213631B9BEF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7295351" y="4250309"/>
            <a:ext cx="270933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2008</a:t>
            </a:r>
          </a:p>
        </p:txBody>
      </p:sp>
      <p:sp>
        <p:nvSpPr>
          <p:cNvPr id="77" name="OTLSHAPE_SLM_2dc1aad448e04405bff03819e9e6d0e5_Title">
            <a:extLst>
              <a:ext uri="{FF2B5EF4-FFF2-40B4-BE49-F238E27FC236}">
                <a16:creationId xmlns:a16="http://schemas.microsoft.com/office/drawing/2014/main" id="{A231A6C7-CB8E-5E67-0FFA-C9774FA8E345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7295351" y="4097020"/>
            <a:ext cx="7620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rgbClr val="414548"/>
                </a:solidFill>
                <a:latin typeface="Tahoma" panose="020B0604030504040204" pitchFamily="34" charset="0"/>
              </a:rPr>
              <a:t>Nintendo DSI</a:t>
            </a:r>
          </a:p>
        </p:txBody>
      </p:sp>
      <p:sp>
        <p:nvSpPr>
          <p:cNvPr id="79" name="OTLSHAPE_SLM_867ec5b369254f1690b47cd0d3ef9767_Date">
            <a:extLst>
              <a:ext uri="{FF2B5EF4-FFF2-40B4-BE49-F238E27FC236}">
                <a16:creationId xmlns:a16="http://schemas.microsoft.com/office/drawing/2014/main" id="{A835B9E6-5AAB-E5F6-97E5-BFCF5710A470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7829730" y="3186049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 dirty="0">
                <a:solidFill>
                  <a:srgbClr val="44546A"/>
                </a:solidFill>
                <a:latin typeface="Tahoma" panose="020B0604030504040204" pitchFamily="34" charset="0"/>
              </a:rPr>
              <a:t>2011</a:t>
            </a:r>
          </a:p>
        </p:txBody>
      </p:sp>
      <p:sp>
        <p:nvSpPr>
          <p:cNvPr id="80" name="OTLSHAPE_SLM_867ec5b369254f1690b47cd0d3ef9767_Title">
            <a:extLst>
              <a:ext uri="{FF2B5EF4-FFF2-40B4-BE49-F238E27FC236}">
                <a16:creationId xmlns:a16="http://schemas.microsoft.com/office/drawing/2014/main" id="{8881CC77-F6AF-0E29-B7C9-AC24310B7CB8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7829730" y="3032760"/>
            <a:ext cx="9271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8" dirty="0">
                <a:solidFill>
                  <a:srgbClr val="414548"/>
                </a:solidFill>
                <a:latin typeface="Tahoma" panose="020B0604030504040204" pitchFamily="34" charset="0"/>
              </a:rPr>
              <a:t>Nintendo DSi XL</a:t>
            </a:r>
          </a:p>
        </p:txBody>
      </p:sp>
      <p:sp>
        <p:nvSpPr>
          <p:cNvPr id="82" name="OTLSHAPE_SLM_feb07cb357e34b908188ab2d7ed3220e_Date">
            <a:extLst>
              <a:ext uri="{FF2B5EF4-FFF2-40B4-BE49-F238E27FC236}">
                <a16:creationId xmlns:a16="http://schemas.microsoft.com/office/drawing/2014/main" id="{5C3E32CF-ECDD-E344-AF08-49F7EA4C88DE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7701287" y="3895556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 dirty="0">
                <a:solidFill>
                  <a:srgbClr val="44546A"/>
                </a:solidFill>
                <a:latin typeface="Tahoma" panose="020B0604030504040204" pitchFamily="34" charset="0"/>
              </a:rPr>
              <a:t>2011</a:t>
            </a:r>
          </a:p>
        </p:txBody>
      </p:sp>
      <p:sp>
        <p:nvSpPr>
          <p:cNvPr id="83" name="OTLSHAPE_SLM_feb07cb357e34b908188ab2d7ed3220e_Title">
            <a:extLst>
              <a:ext uri="{FF2B5EF4-FFF2-40B4-BE49-F238E27FC236}">
                <a16:creationId xmlns:a16="http://schemas.microsoft.com/office/drawing/2014/main" id="{7E4F951F-1E53-D0B8-DB69-96AE3FC9F593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7701287" y="3742267"/>
            <a:ext cx="7747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rgbClr val="414548"/>
                </a:solidFill>
                <a:latin typeface="Tahoma" panose="020B0604030504040204" pitchFamily="34" charset="0"/>
              </a:rPr>
              <a:t>Nintendo 3DS</a:t>
            </a:r>
          </a:p>
        </p:txBody>
      </p:sp>
      <p:sp>
        <p:nvSpPr>
          <p:cNvPr id="85" name="OTLSHAPE_SLM_c6110b6cccf542a48d648cd29090b88d_Date">
            <a:extLst>
              <a:ext uri="{FF2B5EF4-FFF2-40B4-BE49-F238E27FC236}">
                <a16:creationId xmlns:a16="http://schemas.microsoft.com/office/drawing/2014/main" id="{F341DA38-87D3-A73B-4333-BBCF1E3F4A9D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7949546" y="4605062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 dirty="0">
                <a:solidFill>
                  <a:srgbClr val="44546A"/>
                </a:solidFill>
                <a:latin typeface="Tahoma" panose="020B0604030504040204" pitchFamily="34" charset="0"/>
              </a:rPr>
              <a:t>2012</a:t>
            </a:r>
          </a:p>
        </p:txBody>
      </p:sp>
      <p:sp>
        <p:nvSpPr>
          <p:cNvPr id="86" name="OTLSHAPE_SLM_c6110b6cccf542a48d648cd29090b88d_Title">
            <a:extLst>
              <a:ext uri="{FF2B5EF4-FFF2-40B4-BE49-F238E27FC236}">
                <a16:creationId xmlns:a16="http://schemas.microsoft.com/office/drawing/2014/main" id="{DF416E9C-033C-05A5-BAD9-458BCA89F809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7949546" y="4451773"/>
            <a:ext cx="9652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rgbClr val="414548"/>
                </a:solidFill>
                <a:latin typeface="Tahoma" panose="020B0604030504040204" pitchFamily="34" charset="0"/>
              </a:rPr>
              <a:t>Nintendo 3DS XL</a:t>
            </a:r>
          </a:p>
        </p:txBody>
      </p:sp>
      <p:sp>
        <p:nvSpPr>
          <p:cNvPr id="88" name="OTLSHAPE_SLM_933df2735d8f4d568be38106689cc98a_Date">
            <a:extLst>
              <a:ext uri="{FF2B5EF4-FFF2-40B4-BE49-F238E27FC236}">
                <a16:creationId xmlns:a16="http://schemas.microsoft.com/office/drawing/2014/main" id="{4D1C118B-CE25-9B4A-15C2-51091F42D93B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8335353" y="2831296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2014</a:t>
            </a:r>
          </a:p>
        </p:txBody>
      </p:sp>
      <p:sp>
        <p:nvSpPr>
          <p:cNvPr id="89" name="OTLSHAPE_SLM_933df2735d8f4d568be38106689cc98a_Title">
            <a:extLst>
              <a:ext uri="{FF2B5EF4-FFF2-40B4-BE49-F238E27FC236}">
                <a16:creationId xmlns:a16="http://schemas.microsoft.com/office/drawing/2014/main" id="{0ECB7F10-43E6-3622-8F19-6A07FE651C4A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8335353" y="2678007"/>
            <a:ext cx="13716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6">
                <a:solidFill>
                  <a:srgbClr val="414548"/>
                </a:solidFill>
                <a:latin typeface="Tahoma" panose="020B0604030504040204" pitchFamily="34" charset="0"/>
              </a:rPr>
              <a:t>New Nintendo 3DS + XL</a:t>
            </a:r>
          </a:p>
        </p:txBody>
      </p:sp>
      <p:sp>
        <p:nvSpPr>
          <p:cNvPr id="91" name="OTLSHAPE_SLM_1f9ed5c11b444990ba18da6d5b1cad5a_Date">
            <a:extLst>
              <a:ext uri="{FF2B5EF4-FFF2-40B4-BE49-F238E27FC236}">
                <a16:creationId xmlns:a16="http://schemas.microsoft.com/office/drawing/2014/main" id="{8E5438F2-EC10-370C-9335-12A7558E165B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8160901" y="3540802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2013</a:t>
            </a:r>
          </a:p>
        </p:txBody>
      </p:sp>
      <p:sp>
        <p:nvSpPr>
          <p:cNvPr id="92" name="OTLSHAPE_SLM_1f9ed5c11b444990ba18da6d5b1cad5a_Title">
            <a:extLst>
              <a:ext uri="{FF2B5EF4-FFF2-40B4-BE49-F238E27FC236}">
                <a16:creationId xmlns:a16="http://schemas.microsoft.com/office/drawing/2014/main" id="{8C9DF998-17DA-5266-2C4F-D1288B7A7A3F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8160901" y="3387513"/>
            <a:ext cx="8255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10" dirty="0">
                <a:solidFill>
                  <a:srgbClr val="414548"/>
                </a:solidFill>
                <a:latin typeface="Tahoma" panose="020B0604030504040204" pitchFamily="34" charset="0"/>
              </a:rPr>
              <a:t>Nintendo 2 DS</a:t>
            </a:r>
          </a:p>
        </p:txBody>
      </p:sp>
      <p:sp>
        <p:nvSpPr>
          <p:cNvPr id="100" name="OTLSHAPE_SLM_47b25d7dcc804cbc962ba92a78510b43_Title">
            <a:extLst>
              <a:ext uri="{FF2B5EF4-FFF2-40B4-BE49-F238E27FC236}">
                <a16:creationId xmlns:a16="http://schemas.microsoft.com/office/drawing/2014/main" id="{00F5398C-AB18-EB23-743D-49CF4D08DAB5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782618" y="1866900"/>
            <a:ext cx="9525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rgbClr val="414548"/>
                </a:solidFill>
                <a:latin typeface="Tahoma" panose="020B0604030504040204" pitchFamily="34" charset="0"/>
              </a:rPr>
              <a:t>Color TV Game 6</a:t>
            </a:r>
          </a:p>
        </p:txBody>
      </p:sp>
      <p:sp>
        <p:nvSpPr>
          <p:cNvPr id="101" name="OTLSHAPE_SLM_47b25d7dcc804cbc962ba92a78510b43_Date">
            <a:extLst>
              <a:ext uri="{FF2B5EF4-FFF2-40B4-BE49-F238E27FC236}">
                <a16:creationId xmlns:a16="http://schemas.microsoft.com/office/drawing/2014/main" id="{823FA645-7842-F9DB-CC3A-E9DA1D285EC3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782618" y="2020189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1977</a:t>
            </a:r>
          </a:p>
        </p:txBody>
      </p:sp>
      <p:sp>
        <p:nvSpPr>
          <p:cNvPr id="103" name="OTLSHAPE_SLM_75c2887dbeb6442ab38efa7d2f1c8241_Title">
            <a:extLst>
              <a:ext uri="{FF2B5EF4-FFF2-40B4-BE49-F238E27FC236}">
                <a16:creationId xmlns:a16="http://schemas.microsoft.com/office/drawing/2014/main" id="{3E494A8B-AC5F-B4B4-B44C-249D858F7376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3249645" y="2221653"/>
            <a:ext cx="2286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30">
                <a:solidFill>
                  <a:srgbClr val="414548"/>
                </a:solidFill>
                <a:latin typeface="Tahoma" panose="020B0604030504040204" pitchFamily="34" charset="0"/>
              </a:rPr>
              <a:t>NES</a:t>
            </a:r>
          </a:p>
        </p:txBody>
      </p:sp>
      <p:sp>
        <p:nvSpPr>
          <p:cNvPr id="104" name="OTLSHAPE_SLM_75c2887dbeb6442ab38efa7d2f1c8241_Date">
            <a:extLst>
              <a:ext uri="{FF2B5EF4-FFF2-40B4-BE49-F238E27FC236}">
                <a16:creationId xmlns:a16="http://schemas.microsoft.com/office/drawing/2014/main" id="{D4CB8002-EC1D-802D-5194-D7BF2F7BFDC0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3249645" y="2374942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1985</a:t>
            </a:r>
          </a:p>
        </p:txBody>
      </p:sp>
      <p:sp>
        <p:nvSpPr>
          <p:cNvPr id="106" name="OTLSHAPE_SLM_b6cf5f15911a452bbf7a20031b3d94ce_Title">
            <a:extLst>
              <a:ext uri="{FF2B5EF4-FFF2-40B4-BE49-F238E27FC236}">
                <a16:creationId xmlns:a16="http://schemas.microsoft.com/office/drawing/2014/main" id="{41F50143-F519-96DB-F48E-B5BC9D5D8014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3351869" y="1866900"/>
            <a:ext cx="5969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14">
                <a:solidFill>
                  <a:srgbClr val="414548"/>
                </a:solidFill>
                <a:latin typeface="Tahoma" panose="020B0604030504040204" pitchFamily="34" charset="0"/>
              </a:rPr>
              <a:t>Super NES</a:t>
            </a:r>
          </a:p>
        </p:txBody>
      </p:sp>
      <p:sp>
        <p:nvSpPr>
          <p:cNvPr id="107" name="OTLSHAPE_SLM_b6cf5f15911a452bbf7a20031b3d94ce_Date">
            <a:extLst>
              <a:ext uri="{FF2B5EF4-FFF2-40B4-BE49-F238E27FC236}">
                <a16:creationId xmlns:a16="http://schemas.microsoft.com/office/drawing/2014/main" id="{782A9FD7-349E-F468-742D-115AA1E6CF76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3693076" y="2020189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900" spc="-16" dirty="0">
                <a:solidFill>
                  <a:srgbClr val="44546A"/>
                </a:solidFill>
                <a:latin typeface="Tahoma" panose="020B0604030504040204" pitchFamily="34" charset="0"/>
              </a:rPr>
              <a:t>1991</a:t>
            </a:r>
          </a:p>
        </p:txBody>
      </p:sp>
      <p:sp>
        <p:nvSpPr>
          <p:cNvPr id="109" name="OTLSHAPE_SLM_90fb4b599cfa4ffe80b931a09a0b5d52_Title">
            <a:extLst>
              <a:ext uri="{FF2B5EF4-FFF2-40B4-BE49-F238E27FC236}">
                <a16:creationId xmlns:a16="http://schemas.microsoft.com/office/drawing/2014/main" id="{885B9611-16AC-3B7F-428D-F980831B2758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4062675" y="2221653"/>
            <a:ext cx="6858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10">
                <a:solidFill>
                  <a:srgbClr val="414548"/>
                </a:solidFill>
                <a:latin typeface="Tahoma" panose="020B0604030504040204" pitchFamily="34" charset="0"/>
              </a:rPr>
              <a:t>Nintendo 64</a:t>
            </a:r>
          </a:p>
        </p:txBody>
      </p:sp>
      <p:sp>
        <p:nvSpPr>
          <p:cNvPr id="110" name="OTLSHAPE_SLM_90fb4b599cfa4ffe80b931a09a0b5d52_Date">
            <a:extLst>
              <a:ext uri="{FF2B5EF4-FFF2-40B4-BE49-F238E27FC236}">
                <a16:creationId xmlns:a16="http://schemas.microsoft.com/office/drawing/2014/main" id="{55E3C816-1CAE-9919-634A-9E578BD911FA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4495364" y="2374942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1996</a:t>
            </a:r>
          </a:p>
        </p:txBody>
      </p:sp>
      <p:sp>
        <p:nvSpPr>
          <p:cNvPr id="112" name="OTLSHAPE_SLM_613937513a1f401a92ac9b6ec82e7cf9_Title">
            <a:extLst>
              <a:ext uri="{FF2B5EF4-FFF2-40B4-BE49-F238E27FC236}">
                <a16:creationId xmlns:a16="http://schemas.microsoft.com/office/drawing/2014/main" id="{C96C6D60-8455-75C6-E5E7-E2ED28C9E10B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5059228" y="1866900"/>
            <a:ext cx="6985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12">
                <a:solidFill>
                  <a:srgbClr val="414548"/>
                </a:solidFill>
                <a:latin typeface="Tahoma" panose="020B0604030504040204" pitchFamily="34" charset="0"/>
              </a:rPr>
              <a:t>Panasonic Q</a:t>
            </a:r>
          </a:p>
        </p:txBody>
      </p:sp>
      <p:sp>
        <p:nvSpPr>
          <p:cNvPr id="113" name="OTLSHAPE_SLM_613937513a1f401a92ac9b6ec82e7cf9_Date">
            <a:extLst>
              <a:ext uri="{FF2B5EF4-FFF2-40B4-BE49-F238E27FC236}">
                <a16:creationId xmlns:a16="http://schemas.microsoft.com/office/drawing/2014/main" id="{AB1B6AF3-19CC-9107-ED00-89105F105FA4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5497505" y="2020189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2001</a:t>
            </a:r>
          </a:p>
        </p:txBody>
      </p:sp>
      <p:sp>
        <p:nvSpPr>
          <p:cNvPr id="115" name="OTLSHAPE_SLM_d0a83164ae54443580b7ca1a8ef12430_Title">
            <a:extLst>
              <a:ext uri="{FF2B5EF4-FFF2-40B4-BE49-F238E27FC236}">
                <a16:creationId xmlns:a16="http://schemas.microsoft.com/office/drawing/2014/main" id="{649F082E-DDB3-59A8-97D2-6429EF709393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6034168" y="2221653"/>
            <a:ext cx="8636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rgbClr val="414548"/>
                </a:solidFill>
                <a:latin typeface="Tahoma" panose="020B0604030504040204" pitchFamily="34" charset="0"/>
              </a:rPr>
              <a:t>The GameCube</a:t>
            </a:r>
          </a:p>
        </p:txBody>
      </p:sp>
      <p:sp>
        <p:nvSpPr>
          <p:cNvPr id="116" name="OTLSHAPE_SLM_d0a83164ae54443580b7ca1a8ef12430_Date">
            <a:extLst>
              <a:ext uri="{FF2B5EF4-FFF2-40B4-BE49-F238E27FC236}">
                <a16:creationId xmlns:a16="http://schemas.microsoft.com/office/drawing/2014/main" id="{E28FE637-EE3E-4C41-CB2F-414118600957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6034168" y="2374942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2001</a:t>
            </a:r>
          </a:p>
        </p:txBody>
      </p:sp>
      <p:sp>
        <p:nvSpPr>
          <p:cNvPr id="118" name="OTLSHAPE_SLM_02a53fb14c97439c882ad24291329a54_Title">
            <a:extLst>
              <a:ext uri="{FF2B5EF4-FFF2-40B4-BE49-F238E27FC236}">
                <a16:creationId xmlns:a16="http://schemas.microsoft.com/office/drawing/2014/main" id="{0CE8CEAB-A3DC-B35B-B3C0-1E58D60E440F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6438100" y="1866900"/>
            <a:ext cx="1778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26">
                <a:solidFill>
                  <a:srgbClr val="414548"/>
                </a:solidFill>
                <a:latin typeface="Tahoma" panose="020B0604030504040204" pitchFamily="34" charset="0"/>
              </a:rPr>
              <a:t>Wii</a:t>
            </a:r>
          </a:p>
        </p:txBody>
      </p:sp>
      <p:sp>
        <p:nvSpPr>
          <p:cNvPr id="119" name="OTLSHAPE_SLM_02a53fb14c97439c882ad24291329a54_Date">
            <a:extLst>
              <a:ext uri="{FF2B5EF4-FFF2-40B4-BE49-F238E27FC236}">
                <a16:creationId xmlns:a16="http://schemas.microsoft.com/office/drawing/2014/main" id="{7931E777-93E2-13D2-E3A7-EB1880715ADB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6361138" y="2020189"/>
            <a:ext cx="270933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2006</a:t>
            </a:r>
          </a:p>
        </p:txBody>
      </p:sp>
      <p:sp>
        <p:nvSpPr>
          <p:cNvPr id="121" name="OTLSHAPE_SLM_eae201e026e54128ad0dc8bcdc8bf44e_Title">
            <a:extLst>
              <a:ext uri="{FF2B5EF4-FFF2-40B4-BE49-F238E27FC236}">
                <a16:creationId xmlns:a16="http://schemas.microsoft.com/office/drawing/2014/main" id="{99FF19F3-F6ED-E0A8-BE0E-85595CC40230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7365189" y="1866900"/>
            <a:ext cx="3048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18">
                <a:solidFill>
                  <a:srgbClr val="414548"/>
                </a:solidFill>
                <a:latin typeface="Tahoma" panose="020B0604030504040204" pitchFamily="34" charset="0"/>
              </a:rPr>
              <a:t>Wii U</a:t>
            </a:r>
          </a:p>
        </p:txBody>
      </p:sp>
      <p:sp>
        <p:nvSpPr>
          <p:cNvPr id="122" name="OTLSHAPE_SLM_eae201e026e54128ad0dc8bcdc8bf44e_Date">
            <a:extLst>
              <a:ext uri="{FF2B5EF4-FFF2-40B4-BE49-F238E27FC236}">
                <a16:creationId xmlns:a16="http://schemas.microsoft.com/office/drawing/2014/main" id="{835F2826-7B8A-05DB-81D9-BB6051B80A88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7411206" y="2020189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2012</a:t>
            </a:r>
          </a:p>
        </p:txBody>
      </p:sp>
      <p:sp>
        <p:nvSpPr>
          <p:cNvPr id="124" name="OTLSHAPE_SLM_da70117b27f94f5faeab671f8744cce6_Title">
            <a:extLst>
              <a:ext uri="{FF2B5EF4-FFF2-40B4-BE49-F238E27FC236}">
                <a16:creationId xmlns:a16="http://schemas.microsoft.com/office/drawing/2014/main" id="{AB9BDD09-488A-3E1A-1B34-C82A36BB665E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8000109" y="2221653"/>
            <a:ext cx="4445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rgbClr val="414548"/>
                </a:solidFill>
                <a:latin typeface="Tahoma" panose="020B0604030504040204" pitchFamily="34" charset="0"/>
              </a:rPr>
              <a:t>Wii Mini</a:t>
            </a:r>
          </a:p>
        </p:txBody>
      </p:sp>
      <p:sp>
        <p:nvSpPr>
          <p:cNvPr id="125" name="OTLSHAPE_SLM_da70117b27f94f5faeab671f8744cce6_Date">
            <a:extLst>
              <a:ext uri="{FF2B5EF4-FFF2-40B4-BE49-F238E27FC236}">
                <a16:creationId xmlns:a16="http://schemas.microsoft.com/office/drawing/2014/main" id="{8EBD6A65-B80F-2378-B69C-66AC66331A40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8000109" y="2374942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2012</a:t>
            </a:r>
          </a:p>
        </p:txBody>
      </p:sp>
      <p:sp>
        <p:nvSpPr>
          <p:cNvPr id="127" name="OTLSHAPE_SLM_f2669ec0f24e42d4857ccad893c3ef09_Title">
            <a:extLst>
              <a:ext uri="{FF2B5EF4-FFF2-40B4-BE49-F238E27FC236}">
                <a16:creationId xmlns:a16="http://schemas.microsoft.com/office/drawing/2014/main" id="{8E7697AC-7A9E-E380-2C01-A01E20297479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8687374" y="1866900"/>
            <a:ext cx="10668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6">
                <a:solidFill>
                  <a:srgbClr val="414548"/>
                </a:solidFill>
                <a:latin typeface="Tahoma" panose="020B0604030504040204" pitchFamily="34" charset="0"/>
              </a:rPr>
              <a:t>NES Classic Edition</a:t>
            </a:r>
          </a:p>
        </p:txBody>
      </p:sp>
      <p:sp>
        <p:nvSpPr>
          <p:cNvPr id="128" name="OTLSHAPE_SLM_f2669ec0f24e42d4857ccad893c3ef09_Date">
            <a:extLst>
              <a:ext uri="{FF2B5EF4-FFF2-40B4-BE49-F238E27FC236}">
                <a16:creationId xmlns:a16="http://schemas.microsoft.com/office/drawing/2014/main" id="{2CF9C2CB-8973-9EBA-FDC7-BFC724EE025A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8687374" y="2020189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2016</a:t>
            </a:r>
          </a:p>
        </p:txBody>
      </p:sp>
      <p:sp>
        <p:nvSpPr>
          <p:cNvPr id="142" name="OTLSHAPE_SLM_1e706063b9694ad596468dc686bb4eab_Title">
            <a:extLst>
              <a:ext uri="{FF2B5EF4-FFF2-40B4-BE49-F238E27FC236}">
                <a16:creationId xmlns:a16="http://schemas.microsoft.com/office/drawing/2014/main" id="{33C8CB8E-0356-0163-B7B2-CD3DA0C03C64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7501799" y="4908127"/>
            <a:ext cx="9271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8">
                <a:solidFill>
                  <a:srgbClr val="414548"/>
                </a:solidFill>
                <a:latin typeface="Tahoma" panose="020B0604030504040204" pitchFamily="34" charset="0"/>
              </a:rPr>
              <a:t>Nintendo Switch</a:t>
            </a:r>
          </a:p>
        </p:txBody>
      </p:sp>
      <p:sp>
        <p:nvSpPr>
          <p:cNvPr id="143" name="OTLSHAPE_SLM_1e706063b9694ad596468dc686bb4eab_Date">
            <a:extLst>
              <a:ext uri="{FF2B5EF4-FFF2-40B4-BE49-F238E27FC236}">
                <a16:creationId xmlns:a16="http://schemas.microsoft.com/office/drawing/2014/main" id="{373E0404-2CCD-D9B3-6B21-FBE16470EE6A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8161733" y="5061415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2017</a:t>
            </a:r>
          </a:p>
        </p:txBody>
      </p:sp>
      <p:sp>
        <p:nvSpPr>
          <p:cNvPr id="145" name="OTLSHAPE_SLM_307ab668858b49408c3078b2a04b39c3_Title">
            <a:extLst>
              <a:ext uri="{FF2B5EF4-FFF2-40B4-BE49-F238E27FC236}">
                <a16:creationId xmlns:a16="http://schemas.microsoft.com/office/drawing/2014/main" id="{EB188FDB-1834-FABC-337A-8C9F50A5ABCB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9546694" y="4908127"/>
            <a:ext cx="12700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6" dirty="0">
                <a:solidFill>
                  <a:srgbClr val="414548"/>
                </a:solidFill>
                <a:latin typeface="Tahoma" panose="020B0604030504040204" pitchFamily="34" charset="0"/>
              </a:rPr>
              <a:t>Nintendo Switch OLED</a:t>
            </a:r>
          </a:p>
        </p:txBody>
      </p:sp>
      <p:sp>
        <p:nvSpPr>
          <p:cNvPr id="146" name="OTLSHAPE_SLM_307ab668858b49408c3078b2a04b39c3_Date">
            <a:extLst>
              <a:ext uri="{FF2B5EF4-FFF2-40B4-BE49-F238E27FC236}">
                <a16:creationId xmlns:a16="http://schemas.microsoft.com/office/drawing/2014/main" id="{1F7FBDC2-0F42-5FA7-D620-164C5B6E8952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9546694" y="5061415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2021</a:t>
            </a:r>
          </a:p>
        </p:txBody>
      </p:sp>
      <p:sp>
        <p:nvSpPr>
          <p:cNvPr id="148" name="OTLSHAPE_SLM_48ce2289c8324f568e5c451fbbe3f01f_Title">
            <a:extLst>
              <a:ext uri="{FF2B5EF4-FFF2-40B4-BE49-F238E27FC236}">
                <a16:creationId xmlns:a16="http://schemas.microsoft.com/office/drawing/2014/main" id="{52899263-B154-3D4D-C9F3-0335D79FBE8E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7706736" y="5262880"/>
            <a:ext cx="1168400" cy="153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spc="-6">
                <a:solidFill>
                  <a:srgbClr val="414548"/>
                </a:solidFill>
                <a:latin typeface="Tahoma" panose="020B0604030504040204" pitchFamily="34" charset="0"/>
              </a:rPr>
              <a:t>Nintendo Switch Lite</a:t>
            </a:r>
          </a:p>
        </p:txBody>
      </p:sp>
      <p:sp>
        <p:nvSpPr>
          <p:cNvPr id="149" name="OTLSHAPE_SLM_48ce2289c8324f568e5c451fbbe3f01f_Date">
            <a:extLst>
              <a:ext uri="{FF2B5EF4-FFF2-40B4-BE49-F238E27FC236}">
                <a16:creationId xmlns:a16="http://schemas.microsoft.com/office/drawing/2014/main" id="{1C3A394A-E56D-50FE-3257-6B3A6522CD37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8607927" y="5416169"/>
            <a:ext cx="254000" cy="13796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900" spc="-16">
                <a:solidFill>
                  <a:srgbClr val="44546A"/>
                </a:solidFill>
                <a:latin typeface="Tahoma" panose="020B0604030504040204" pitchFamily="34" charset="0"/>
              </a:rPr>
              <a:t>2019</a:t>
            </a:r>
          </a:p>
        </p:txBody>
      </p:sp>
      <p:sp>
        <p:nvSpPr>
          <p:cNvPr id="150" name="OTLSHAPE_TB_00000000000000000000000000000000_TimescaleInterval10">
            <a:extLst>
              <a:ext uri="{FF2B5EF4-FFF2-40B4-BE49-F238E27FC236}">
                <a16:creationId xmlns:a16="http://schemas.microsoft.com/office/drawing/2014/main" id="{EC508A60-4224-5556-A63C-1F5346AA6FBD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8785147" y="1391285"/>
            <a:ext cx="436786" cy="21463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Tahoma" panose="020B0604030504040204" pitchFamily="34" charset="0"/>
              </a:rPr>
              <a:t>2018</a:t>
            </a:r>
          </a:p>
        </p:txBody>
      </p:sp>
      <p:sp>
        <p:nvSpPr>
          <p:cNvPr id="151" name="OTLSHAPE_TB_00000000000000000000000000000000_TimescaleInterval11">
            <a:extLst>
              <a:ext uri="{FF2B5EF4-FFF2-40B4-BE49-F238E27FC236}">
                <a16:creationId xmlns:a16="http://schemas.microsoft.com/office/drawing/2014/main" id="{BD618A0E-249D-80B9-E45C-C0D9661ED34B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9660283" y="1391285"/>
            <a:ext cx="436786" cy="21463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Tahoma" panose="020B0604030504040204" pitchFamily="34" charset="0"/>
              </a:rPr>
              <a:t>2023</a:t>
            </a:r>
          </a:p>
        </p:txBody>
      </p:sp>
      <p:sp>
        <p:nvSpPr>
          <p:cNvPr id="152" name="OTLSHAPE_TB_00000000000000000000000000000000_TimescaleInterval12">
            <a:extLst>
              <a:ext uri="{FF2B5EF4-FFF2-40B4-BE49-F238E27FC236}">
                <a16:creationId xmlns:a16="http://schemas.microsoft.com/office/drawing/2014/main" id="{64AA3EA0-AE67-2C55-A413-41F581475991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0535420" y="1391285"/>
            <a:ext cx="436786" cy="21463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400" b="1" spc="-40">
                <a:solidFill>
                  <a:schemeClr val="lt1"/>
                </a:solidFill>
                <a:latin typeface="Tahoma" panose="020B0604030504040204" pitchFamily="34" charset="0"/>
              </a:rPr>
              <a:t>2028</a:t>
            </a:r>
          </a:p>
        </p:txBody>
      </p:sp>
      <p:sp>
        <p:nvSpPr>
          <p:cNvPr id="26" name="OTLSHAPE_TB_00000000000000000000000000000000_TodayMarkerText" hidden="1">
            <a:extLst>
              <a:ext uri="{FF2B5EF4-FFF2-40B4-BE49-F238E27FC236}">
                <a16:creationId xmlns:a16="http://schemas.microsoft.com/office/drawing/2014/main" id="{DD90A534-676C-C179-5E1A-E0BC8ABD38A3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-168984" y="58866"/>
            <a:ext cx="363369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3870BB5-988C-81E0-9338-CB2F757A6DB4}"/>
              </a:ext>
            </a:extLst>
          </p:cNvPr>
          <p:cNvSpPr txBox="1"/>
          <p:nvPr/>
        </p:nvSpPr>
        <p:spPr>
          <a:xfrm>
            <a:off x="844465" y="524442"/>
            <a:ext cx="881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 Black" panose="020B0A040201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Nintendo game consoles timeline</a:t>
            </a:r>
          </a:p>
        </p:txBody>
      </p:sp>
      <p:pic>
        <p:nvPicPr>
          <p:cNvPr id="21" name="Picture 20" descr="A black background with a black screen&#10;&#10;Description automatically generated with medium confidence">
            <a:extLst>
              <a:ext uri="{FF2B5EF4-FFF2-40B4-BE49-F238E27FC236}">
                <a16:creationId xmlns:a16="http://schemas.microsoft.com/office/drawing/2014/main" id="{6E5E7531-F99B-C020-B4FA-1C15A0710099}"/>
              </a:ext>
            </a:extLst>
          </p:cNvPr>
          <p:cNvPicPr>
            <a:picLocks noChangeAspect="1"/>
          </p:cNvPicPr>
          <p:nvPr/>
        </p:nvPicPr>
        <p:blipFill>
          <a:blip r:embed="rId1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130" y="5796449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609383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0N2IyNWQ3ZC1jYzgwLTRjYmMtOTYyYi1hOTJhNzg1MTBiNDMiLCJJbmRleCI6MCwiR3JvdXBJZCI6bnVsbCwiVGl0bGUiOiJDb2xvciBUViBHYW1lIDYiLCJEYXRlVGltZSI6IjE5NzctMDYtMDFUMjM6NTk6MDAiLCJQZXJjZW50YWdlQ29tcGxldGUiOm51bGwsIk5vdGUiOm51bGwsIlN0eWxlIjp7IiRpZCI6IjYiLCJUaXRsZVBvc2l0aW9uIjoiUmlnaHQiLCJEYXRlUG9zaXRpb24iOiJSaWdodCIsIlNoYXBlVHlwZSI6MTQsIlNoYXBlU2l6ZSI6MSwiU3BhY2luZyI6NSwiU2hhcGVTdHlsZSI6eyIkaWQiOiI3IiwiTWFyZ2luIjp7IiRpZCI6IjgiLCJUb3AiOjAuMCwiTGVmdCI6MC4wLCJSaWdodCI6MC4wLCJCb3R0b20iOjAuMH0sIlBhZGRpbmciOnsiJGlkIjoiOSIsIlRvcCI6MC4wLCJMZWZ0IjowLjAsIlJpZ2h0IjowLjAsIkJvdHRvbSI6MC4wfSwiQmFja2dyb3VuZCI6eyIkaWQiOiIxMCIsIkNvbG9yIjp7IiRpZCI6IjExIiwiQSI6MjU1LCJSIjo2NSwiRyI6NjksIkIiOjcyfX0sIklzVmlzaWJsZSI6dHJ1ZSwiV2lkdGgiOjE4LjAsIkhlaWdodCI6MjAuMCwiQm9yZGVyU3R5bGUiOnsiJGlkIjoiMTIiLCJMaW5lQ29sb3IiOnsiJGlkIjoiMTMiLCIkdHlwZSI6Ik5MUkUuQ29tbW9uLkRvbS5Tb2xpZENvbG9yQnJ1c2gsIE5MUkUuQ29tbW9uIiwiQ29sb3IiOnsiJGlkIjoiMTQiLCJBIjoyNTUsIlIiOjI1NSwiRyI6MCwiQiI6MH19LCJMaW5lV2VpZ2h0IjowLjAsIkxpbmVUeXBlIjowLCJQYXJlbnRTdHlsZSI6bnVsbH0sIlBhcmVudFN0eWxlIjpudWxsfSwiVGl0bGVTdHlsZSI6eyIkaWQiOiIxNSIsIkZvbnRTZXR0aW5ncyI6eyIkaWQiOiIxNiIsIkZvbnRTaXplIjoxMCwiRm9udE5hbWUiOiJUYWhvbWEiLCJJc0JvbGQiOmZhbHNlLCJJc0l0YWxpYyI6ZmFsc2UsIklzVW5kZXJsaW5lZCI6ZmFsc2UsIlBhcmVudFN0eWxlIjpudWxsfSwiQXV0b1NpemUiOjIsIkZvcmVncm91bmQiOnsiJGlkIjoiMTciLCJDb2xvciI6eyIkaWQiOiIxOCIsIkEiOjI1NSwiUiI6NjUsIkciOjY5LCJCIjo3Mn19LCJNYXhXaWR0aCI6ODAuMCwiTWF4SGVpZ2h0IjoiSW5maW5pdHkiLCJTbWFydEZvcmVncm91bmRJc0FjdGl2ZSI6ZmFsc2UsIkhvcml6b250YWxBbGlnbm1lbnQiOjAsIlZlcnRpY2FsQWxpZ25tZW50IjowLCJTbWFydEZvcmVncm91bmQiOm51bGwsIkJhY2tncm91bmRGaWxsVHlwZSI6MCwiTWFyZ2luIjp7IiRpZCI6IjE5IiwiVG9wIjowLjAsIkxlZnQiOjAuMCwiUmlnaHQiOjAuMCwiQm90dG9tIjowLjB9LCJQYWRkaW5nIjp7IiRpZCI6IjIwIiwiVG9wIjowLjAsIkxlZnQiOjAuMCwiUmlnaHQiOjAuMCwiQm90dG9tIjowLjB9LCJCYWNrZ3JvdW5kIjp7IiRpZCI6IjIxIiwiQ29sb3IiOnsiJGlkIjoiMjIiLCJBIjowLCJSIjoyNTUsIkciOjI1NSwiQiI6MjU1fX0sIklzVmlzaWJsZSI6dHJ1ZSwiV2lkdGgiOjAuMCwiSGVpZ2h0IjowLjAsIkJvcmRlclN0eWxlIjpudWxsLCJQYXJlbnRTdHlsZSI6bnVsbH0sIkRhdGVTdHlsZSI6eyIkaWQiOiIyMyIsIkZvbnRTZXR0aW5ncyI6eyIkaWQiOiIyNCIsIkZvbnRTaXplIjo5LCJGb250TmFtZSI6IlRhaG9tYSIsIklzQm9sZCI6ZmFsc2UsIklzSXRhbGljIjpmYWxzZSwiSXNVbmRlcmxpbmVkIjpmYWxzZSwiUGFyZW50U3R5bGUiOm51bGx9LCJBdXRvU2l6ZSI6MiwiRm9yZWdyb3VuZCI6eyIkaWQiOiIyNSIsIkNvbG9yIjp7IiRpZCI6IjI2IiwiQSI6MjU1LCJSIjo2OCwiRyI6ODQsIkIiOjEwNn19LCJNYXhXaWR0aCI6MjAuMCwiTWF4SGVpZ2h0IjoiSW5maW5pdHkiLCJTbWFydEZvcmVncm91bmRJc0FjdGl2ZSI6ZmFsc2UsIkhvcml6b250YWxBbGlnbm1lbnQiOjAsIlZlcnRpY2FsQWxpZ25tZW50IjowLCJTbWFydEZvcmVncm91bmQiOm51bGwsIkJhY2tncm91bmRGaWxsVHlwZSI6MCwiTWFyZ2luIjp7IiRpZCI6IjI3IiwiVG9wIjowLjAsIkxlZnQiOjAuMCwiUmlnaHQiOjAuMCwiQm90dG9tIjowLjB9LCJQYWRkaW5nIjp7IiRpZCI6IjI4IiwiVG9wIjowLjAsIkxlZnQiOjAuMCwiUmlnaHQiOjAuMCwiQm90dG9tIjowLjB9LCJCYWNrZ3JvdW5kIjp7IiRpZCI6IjI5IiwiQ29sb3IiOnsiJGlkIjoiMzAiLCJBIjowLCJSIjoyNTUsIkciOjI1NSwiQiI6MjU1fX0sIklzVmlzaWJsZSI6dHJ1ZSwiV2lkdGgiOjAuMCwiSGVpZ2h0IjowLjAsIkJvcmRlclN0eWxlIjpudWxsLCJQYXJlbnRTdHlsZSI6bnVsbH0sIkRhdGVGb3JtYXQiOnsiJGlkIjoiMz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yIiwiRGF0ZVBhcnRJc1Zpc2libGUiOnRydWUsIlRpbWVQYXJ0SXNWaXNpYmxlIjpmYWxzZX19LCJXZWVrTnVtYmVyaW5nIjp7IiRpZCI6IjMzIiwiRm9ybWF0IjowLCJJc1Zpc2libGUiOmZhbHNlLCJMYXN0S25vd25WaXNpYmlsaXR5U3RhdGUiOmZhbHNlfSwiSXNWaXNpYmxlIjp0cnVlLCJQYXJlbnRTdHlsZSI6bnVsbH0sIkh5cGVybGluayI6bnVsbCwiSW1wb3J0SWQiOiIifSx7IiRpZCI6IjM0IiwiSWQiOiJiNmNmNWYxNS05MTFhLTQ1MmItYmY3YS0yMDAzMWIzZDk0Y2UiLCJJbmRleCI6MSwiR3JvdXBJZCI6bnVsbCwiVGl0bGUiOiJTdXBlciBORVMiLCJEYXRlVGltZSI6IjE5OTEtMDgtMjNUMjM6NTk6MDAiLCJQZXJjZW50YWdlQ29tcGxldGUiOm51bGwsIk5vdGUiOm51bGwsIlN0eWxlIjp7IiRpZCI6IjM1IiwiVGl0bGVQb3NpdGlvbiI6IkxlZnQiLCJEYXRlUG9zaXRpb24iOiJMZWZ0IiwiU2hhcGVUeXBlIjoxNCwiU2hhcGVTaXplIjoxLCJTcGFjaW5nIjo1LCJTaGFwZVN0eWxlIjp7IiRpZCI6IjM2IiwiTWFyZ2luIjp7IiRyZWYiOiI4In0sIlBhZGRpbmciOnsiJHJlZiI6IjkifSwiQmFja2dyb3VuZCI6eyIkaWQiOiIzNyIsIkNvbG9yIjp7IiRpZCI6IjM4IiwiQSI6MjU1LCJSIjo2NSwiRyI6NjksIkIiOjcyfX0sIklzVmlzaWJsZSI6dHJ1ZSwiV2lkdGgiOjE4LjAsIkhlaWdodCI6MjAuMCwiQm9yZGVyU3R5bGUiOnsiJGlkIjoiMzkiLCJMaW5lQ29sb3IiOnsiJHJlZiI6IjEzIn0sIkxpbmVXZWlnaHQiOjAuMCwiTGluZVR5cGUiOjAsIlBhcmVudFN0eWxlIjpudWxsfSwiUGFyZW50U3R5bGUiOm51bGx9LCJUaXRsZVN0eWxlIjp7IiRpZCI6IjQwIiwiRm9udFNldHRpbmdzIjp7IiRpZCI6IjQxIiwiRm9udFNpemUiOjEwLCJGb250TmFtZSI6IlRhaG9tYSIsIklzQm9sZCI6ZmFsc2UsIklzSXRhbGljIjpmYWxzZSwiSXNVbmRlcmxpbmVkIjpmYWxzZSwiUGFyZW50U3R5bGUiOm51bGx9LCJBdXRvU2l6ZSI6MiwiRm9yZWdyb3VuZCI6eyIkaWQiOiI0MiIsIkNvbG9yIjp7IiRpZCI6IjQzIiwiQSI6MjU1LCJSIjo2NSwiRyI6NjksIkIiOjcyfX0sIk1heFdpZHRoIjo0OS4zMzMzMDUzNTg4ODY3MTk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0NCIsIkNvbG9yIjp7IiRpZCI6IjQ1IiwiQSI6MCwiUiI6MjU1LCJHIjoyNTUsIkIiOjI1NX19LCJJc1Zpc2libGUiOnRydWUsIldpZHRoIjowLjAsIkhlaWdodCI6MC4wLCJCb3JkZXJTdHlsZSI6bnVsbCwiUGFyZW50U3R5bGUiOm51bGx9LCJEYXRlU3R5bGUiOnsiJGlkIjoiNDYiLCJGb250U2V0dGluZ3MiOnsiJGlkIjoiNDciLCJGb250U2l6ZSI6OSwiRm9udE5hbWUiOiJUYWhvbWEiLCJJc0JvbGQiOmZhbHNlLCJJc0l0YWxpYyI6ZmFsc2UsIklzVW5kZXJsaW5lZCI6ZmFsc2UsIlBhcmVudFN0eWxlIjpudWxsfSwiQXV0b1NpemUiOjIsIkZvcmVncm91bmQiOnsiJGlkIjoiNDgiLCJDb2xvciI6eyIkaWQiOiI0OSIsIkEiOjI1NSwiUiI6NjgsIkciOjg0LCJCIjoxMDZ9fSwiTWF4V2lkdGgiOjI4LjY2OTI5MDU0MjYwMjUzOS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UwIiwiQ29sb3IiOnsiJGlkIjoiNTEiLCJBIjowLCJSIjoyNTUsIkciOjI1NSwiQiI6MjU1fX0sIklzVmlzaWJsZSI6dHJ1ZSwiV2lkdGgiOjAuMCwiSGVpZ2h0IjowLjAsIkJvcmRlclN0eWxlIjpudWxsLCJQYXJlbnRTdHlsZSI6bnVsbH0sIkRhdGVGb3JtYXQiOnsiJGlkIjoiNT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zIiwiRGF0ZVBhcnRJc1Zpc2libGUiOnRydWUsIlRpbWVQYXJ0SXNWaXNpYmxlIjpmYWxzZX19LCJXZWVrTnVtYmVyaW5nIjp7IiRpZCI6IjU0IiwiRm9ybWF0IjowLCJJc1Zpc2libGUiOmZhbHNlLCJMYXN0S25vd25WaXNpYmlsaXR5U3RhdGUiOmZhbHNlfSwiSXNWaXNpYmxlIjp0cnVlLCJQYXJlbnRTdHlsZSI6bnVsbH0sIkh5cGVybGluayI6bnVsbCwiSW1wb3J0SWQiOiIifSx7IiRpZCI6IjU1IiwiSWQiOiIwMmE1M2ZiMS00Yzk3LTQzOWMtODgyYS1kMjQyOTEzMjlhNTQiLCJJbmRleCI6MiwiR3JvdXBJZCI6bnVsbCwiVGl0bGUiOiJXaWkiLCJEYXRlVGltZSI6IjIwMDYtMTEtMTlUMjM6NTk6MDAiLCJQZXJjZW50YWdlQ29tcGxldGUiOm51bGwsIk5vdGUiOm51bGwsIlN0eWxlIjp7IiRpZCI6IjU2IiwiVGl0bGVQb3NpdGlvbiI6IkxlZnQiLCJEYXRlUG9zaXRpb24iOiJMZWZ0IiwiU2hhcGVUeXBlIjoxNCwiU2hhcGVTaXplIjoxLCJTcGFjaW5nIjo1LCJTaGFwZVN0eWxlIjp7IiRpZCI6IjU3IiwiTWFyZ2luIjp7IiRyZWYiOiI4In0sIlBhZGRpbmciOnsiJHJlZiI6IjkifSwiQmFja2dyb3VuZCI6eyIkaWQiOiI1OCIsIkNvbG9yIjp7IiRpZCI6IjU5IiwiQSI6MjU1LCJSIjo2NSwiRyI6NjksIkIiOjcyfX0sIklzVmlzaWJsZSI6dHJ1ZSwiV2lkdGgiOjE4LjAsIkhlaWdodCI6MjAuMCwiQm9yZGVyU3R5bGUiOnsiJGlkIjoiNjAiLCJMaW5lQ29sb3IiOnsiJHJlZiI6IjEzIn0sIkxpbmVXZWlnaHQiOjAuMCwiTGluZVR5cGUiOjAsIlBhcmVudFN0eWxlIjpudWxsfSwiUGFyZW50U3R5bGUiOm51bGx9LCJUaXRsZVN0eWxlIjp7IiRpZCI6IjYxIiwiRm9udFNldHRpbmdzIjp7IiRpZCI6IjYyIiwiRm9udFNpemUiOjEwLCJGb250TmFtZSI6IlRhaG9tYSIsIklzQm9sZCI6ZmFsc2UsIklzSXRhbGljIjpmYWxzZSwiSXNVbmRlcmxpbmVkIjpmYWxzZSwiUGFyZW50U3R5bGUiOm51bGx9LCJBdXRvU2l6ZSI6MiwiRm9yZWdyb3VuZCI6eyIkaWQiOiI2MyIsIkNvbG9yIjp7IiRpZCI6IjY0IiwiQSI6MjU1LCJSIjo2NSwiRyI6NjksIkIiOjcyfX0sIk1heFdpZHRoIjoxNi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jUiLCJDb2xvciI6eyIkaWQiOiI2NiIsIkEiOjAsIlIiOjI1NSwiRyI6MjU1LCJCIjoyNTV9fSwiSXNWaXNpYmxlIjp0cnVlLCJXaWR0aCI6MC4wLCJIZWlnaHQiOjAuMCwiQm9yZGVyU3R5bGUiOm51bGwsIlBhcmVudFN0eWxlIjpudWxsfSwiRGF0ZVN0eWxlIjp7IiRpZCI6IjY3IiwiRm9udFNldHRpbmdzIjp7IiRpZCI6IjY4IiwiRm9udFNpemUiOjksIkZvbnROYW1lIjoiVGFob21hIiwiSXNCb2xkIjpmYWxzZSwiSXNJdGFsaWMiOmZhbHNlLCJJc1VuZGVybGluZWQiOmZhbHNlLCJQYXJlbnRTdHlsZSI6bnVsbH0sIkF1dG9TaXplIjoyLCJGb3JlZ3JvdW5kIjp7IiRpZCI6IjY5IiwiQ29sb3IiOnsiJGlkIjoiNzAiLCJBIjoyNTUsIlIiOjY4LCJHIjo4NCwiQiI6MTA2fX0sIk1heFdpZHRoIjoyMS4zMzMzMDcyNjYyMzUzNTI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3MSIsIkNvbG9yIjp7IiRpZCI6IjcyIiwiQSI6MCwiUiI6MjU1LCJHIjoyNTUsIkIiOjI1NX19LCJJc1Zpc2libGUiOnRydWUsIldpZHRoIjowLjAsIkhlaWdodCI6MC4wLCJCb3JkZXJTdHlsZSI6bnVsbCwiUGFyZW50U3R5bGUiOm51bGx9LCJEYXRlRm9ybWF0Ijp7IiRpZCI6Ijc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NCIsIkRhdGVQYXJ0SXNWaXNpYmxlIjp0cnVlLCJUaW1lUGFydElzVmlzaWJsZSI6ZmFsc2V9fSwiV2Vla051bWJlcmluZyI6eyIkaWQiOiI3NSIsIkZvcm1hdCI6MCwiSXNWaXNpYmxlIjpmYWxzZSwiTGFzdEtub3duVmlzaWJpbGl0eVN0YXRlIjpmYWxzZX0sIklzVmlzaWJsZSI6dHJ1ZSwiUGFyZW50U3R5bGUiOm51bGx9LCJIeXBlcmxpbmsiOm51bGwsIkltcG9ydElkIjoiIn0seyIkaWQiOiI3NiIsIklkIjoiZWFlMjAxZTAtMjZlNS00MTI4LWFkMGQtYzhiY2RjOGJmNDRlIiwiSW5kZXgiOjMsIkdyb3VwSWQiOm51bGwsIlRpdGxlIjoiV2lpIFUiLCJEYXRlVGltZSI6IjIwMTItMTEtMThUMjM6NTk6MDAiLCJQZXJjZW50YWdlQ29tcGxldGUiOm51bGwsIk5vdGUiOm51bGwsIlN0eWxlIjp7IiRpZCI6Ijc3IiwiVGl0bGVQb3NpdGlvbiI6IkxlZnQiLCJEYXRlUG9zaXRpb24iOiJMZWZ0IiwiU2hhcGVUeXBlIjoxNCwiU2hhcGVTaXplIjoxLCJTcGFjaW5nIjo1LCJTaGFwZVN0eWxlIjp7IiRpZCI6Ijc4IiwiTWFyZ2luIjp7IiRyZWYiOiI4In0sIlBhZGRpbmciOnsiJHJlZiI6IjkifSwiQmFja2dyb3VuZCI6eyIkaWQiOiI3OSIsIkNvbG9yIjp7IiRpZCI6IjgwIiwiQSI6MjU1LCJSIjo2NSwiRyI6NjksIkIiOjcyfX0sIklzVmlzaWJsZSI6dHJ1ZSwiV2lkdGgiOjE4LjAsIkhlaWdodCI6MjAuMCwiQm9yZGVyU3R5bGUiOnsiJGlkIjoiODEiLCJMaW5lQ29sb3IiOnsiJHJlZiI6IjEzIn0sIkxpbmVXZWlnaHQiOjAuMCwiTGluZVR5cGUiOjAsIlBhcmVudFN0eWxlIjpudWxsfSwiUGFyZW50U3R5bGUiOm51bGx9LCJUaXRsZVN0eWxlIjp7IiRpZCI6IjgyIiwiRm9udFNldHRpbmdzIjp7IiRpZCI6IjgzIiwiRm9udFNpemUiOjEwLCJGb250TmFtZSI6IlRhaG9tYSIsIklzQm9sZCI6ZmFsc2UsIklzSXRhbGljIjpmYWxzZSwiSXNVbmRlcmxpbmVkIjpmYWxzZSwiUGFyZW50U3R5bGUiOm51bGx9LCJBdXRvU2l6ZSI6MiwiRm9yZWdyb3VuZCI6eyIkaWQiOiI4NCIsIkNvbG9yIjp7IiRpZCI6Ijg1IiwiQSI6MjU1LCJSIjo2NSwiRyI6NjksIkIiOjcyfX0sIk1heFdpZHRoIjoyNi42NjY2OTI3MzM3NjQ2NDg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4NiIsIkNvbG9yIjp7IiRpZCI6Ijg3IiwiQSI6MCwiUiI6MjU1LCJHIjoyNTUsIkIiOjI1NX19LCJJc1Zpc2libGUiOnRydWUsIldpZHRoIjowLjAsIkhlaWdodCI6MC4wLCJCb3JkZXJTdHlsZSI6bnVsbCwiUGFyZW50U3R5bGUiOm51bGx9LCJEYXRlU3R5bGUiOnsiJGlkIjoiODgiLCJGb250U2V0dGluZ3MiOnsiJGlkIjoiODkiLCJGb250U2l6ZSI6OSwiRm9udE5hbWUiOiJUYWhvbWEiLCJJc0JvbGQiOmZhbHNlLCJJc0l0YWxpYyI6ZmFsc2UsIklzVW5kZXJsaW5lZCI6ZmFsc2UsIlBhcmVudFN0eWxlIjpudWxsfSwiQXV0b1NpemUiOjIsIkZvcmVncm91bmQiOnsiJGlkIjoiOTAiLCJDb2xvciI6eyIkaWQiOiI5MSIsIkEiOjI1NSwiUiI6NjgsIkciOjg0LCJCIjoxMDZ9fSwiTWF4V2lkdGgiOjI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5MiIsIkNvbG9yIjp7IiRpZCI6IjkzIiwiQSI6MCwiUiI6MjU1LCJHIjoyNTUsIkIiOjI1NX19LCJJc1Zpc2libGUiOnRydWUsIldpZHRoIjowLjAsIkhlaWdodCI6MC4wLCJCb3JkZXJTdHlsZSI6bnVsbCwiUGFyZW50U3R5bGUiOm51bGx9LCJEYXRlRm9ybWF0Ijp7IiRpZCI6Ijk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5NSIsIkRhdGVQYXJ0SXNWaXNpYmxlIjp0cnVlLCJUaW1lUGFydElzVmlzaWJsZSI6ZmFsc2V9fSwiV2Vla051bWJlcmluZyI6eyIkaWQiOiI5NiIsIkZvcm1hdCI6MCwiSXNWaXNpYmxlIjpmYWxzZSwiTGFzdEtub3duVmlzaWJpbGl0eVN0YXRlIjpmYWxzZX0sIklzVmlzaWJsZSI6dHJ1ZSwiUGFyZW50U3R5bGUiOm51bGx9LCJIeXBlcmxpbmsiOm51bGwsIkltcG9ydElkIjoiIn0seyIkaWQiOiI5NyIsIklkIjoiZjI2NjllYzAtZjI0ZS00MmQ0LTg1N2MtY2FkODkzYzNlZjA5IiwiSW5kZXgiOjQsIkdyb3VwSWQiOm51bGwsIlRpdGxlIjoiTkVTIENsYXNzaWMgRWRpdGlvbiIsIkRhdGVUaW1lIjoiMjAxNi0xMS0xMFQyMzo1OTowMCIsIlBlcmNlbnRhZ2VDb21wbGV0ZSI6bnVsbCwiTm90ZSI6bnVsbCwiU3R5bGUiOnsiJGlkIjoiOTgiLCJUaXRsZVBvc2l0aW9uIjoiUmlnaHQiLCJEYXRlUG9zaXRpb24iOiJSaWdodCIsIlNoYXBlVHlwZSI6MTQsIlNoYXBlU2l6ZSI6MSwiU3BhY2luZyI6NSwiU2hhcGVTdHlsZSI6eyIkaWQiOiI5OSIsIk1hcmdpbiI6eyIkcmVmIjoiOCJ9LCJQYWRkaW5nIjp7IiRyZWYiOiI5In0sIkJhY2tncm91bmQiOnsiJGlkIjoiMTAwIiwiQ29sb3IiOnsiJGlkIjoiMTAxIiwiQSI6MjU1LCJSIjo2NSwiRyI6NjksIkIiOjcyfX0sIklzVmlzaWJsZSI6dHJ1ZSwiV2lkdGgiOjE4LjAsIkhlaWdodCI6MjAuMCwiQm9yZGVyU3R5bGUiOnsiJGlkIjoiMTAyIiwiTGluZUNvbG9yIjp7IiRyZWYiOiIxMyJ9LCJMaW5lV2VpZ2h0IjowLjAsIkxpbmVUeXBlIjowLCJQYXJlbnRTdHlsZSI6bnVsbH0sIlBhcmVudFN0eWxlIjpudWxsfSwiVGl0bGVTdHlsZSI6eyIkaWQiOiIxMDMiLCJGb250U2V0dGluZ3MiOnsiJGlkIjoiMTA0IiwiRm9udFNpemUiOjEwLCJGb250TmFtZSI6IlRhaG9tYSIsIklzQm9sZCI6ZmFsc2UsIklzSXRhbGljIjpmYWxzZSwiSXNVbmRlcmxpbmVkIjpmYWxzZSwiUGFyZW50U3R5bGUiOm51bGx9LCJBdXRvU2l6ZSI6MiwiRm9yZWdyb3VuZCI6eyIkaWQiOiIxMDUiLCJDb2xvciI6eyIkaWQiOiIxMDYiLCJBIjoyNTUsIlIiOjY1LCJHIjo2OSwiQiI6NzJ9fSwiTWF4V2lkdGgiOjg5LjMzMzMwNTM1ODg4NjcxOS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wNyIsIkNvbG9yIjp7IiRpZCI6IjEwOCIsIkEiOjAsIlIiOjI1NSwiRyI6MjU1LCJCIjoyNTV9fSwiSXNWaXNpYmxlIjp0cnVlLCJXaWR0aCI6MC4wLCJIZWlnaHQiOjAuMCwiQm9yZGVyU3R5bGUiOm51bGwsIlBhcmVudFN0eWxlIjpudWxsfSwiRGF0ZVN0eWxlIjp7IiRpZCI6IjEwOSIsIkZvbnRTZXR0aW5ncyI6eyIkaWQiOiIxMTAiLCJGb250U2l6ZSI6OSwiRm9udE5hbWUiOiJUYWhvbWEiLCJJc0JvbGQiOmZhbHNlLCJJc0l0YWxpYyI6ZmFsc2UsIklzVW5kZXJsaW5lZCI6ZmFsc2UsIlBhcmVudFN0eWxlIjpudWxsfSwiQXV0b1NpemUiOjIsIkZvcmVncm91bmQiOnsiJGlkIjoiMTExIiwiQ29sb3IiOnsiJGlkIjoiMTEyIiwiQSI6MjU1LCJSIjo2OCwiRyI6ODQsIkIiOjEwNn19LCJNYXhXaWR0aCI6Mj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ExMyIsIkNvbG9yIjp7IiRpZCI6IjExNCIsIkEiOjAsIlIiOjI1NSwiRyI6MjU1LCJCIjoyNTV9fSwiSXNWaXNpYmxlIjp0cnVlLCJXaWR0aCI6MC4wLCJIZWlnaHQiOjAuMCwiQm9yZGVyU3R5bGUiOm51bGwsIlBhcmVudFN0eWxlIjpudWxsfSwiRGF0ZUZvcm1hdCI6eyIkaWQiOiIxMT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xNiIsIkRhdGVQYXJ0SXNWaXNpYmxlIjp0cnVlLCJUaW1lUGFydElzVmlzaWJsZSI6ZmFsc2V9fSwiV2Vla051bWJlcmluZyI6eyIkaWQiOiIxMTciLCJGb3JtYXQiOjAsIklzVmlzaWJsZSI6ZmFsc2UsIkxhc3RLbm93blZpc2liaWxpdHlTdGF0ZSI6ZmFsc2V9LCJJc1Zpc2libGUiOnRydWUsIlBhcmVudFN0eWxlIjpudWxsfSwiSHlwZXJsaW5rIjpudWxsLCJJbXBvcnRJZCI6IiJ9LHsiJGlkIjoiMTE4IiwiSWQiOiI2MTM5Mzc1MS0zYTFmLTQwMWEtOTJhYy05YjZlYzgyZTdjZjkiLCJJbmRleCI6NSwiR3JvdXBJZCI6bnVsbCwiVGl0bGUiOiJQYW5hc29uaWMgUSIsIkRhdGVUaW1lIjoiMjAwMS0xMi0xM1QyMzo1OTowMCIsIlBlcmNlbnRhZ2VDb21wbGV0ZSI6bnVsbCwiTm90ZSI6bnVsbCwiU3R5bGUiOnsiJGlkIjoiMTE5IiwiVGl0bGVQb3NpdGlvbiI6IkxlZnQiLCJEYXRlUG9zaXRpb24iOiJMZWZ0IiwiU2hhcGVUeXBlIjoxNCwiU2hhcGVTaXplIjoxLCJTcGFjaW5nIjo1LCJTaGFwZVN0eWxlIjp7IiRpZCI6IjEyMCIsIk1hcmdpbiI6eyIkcmVmIjoiOCJ9LCJQYWRkaW5nIjp7IiRyZWYiOiI5In0sIkJhY2tncm91bmQiOnsiJGlkIjoiMTIxIiwiQ29sb3IiOnsiJGlkIjoiMTIyIiwiQSI6MjU1LCJSIjo2NSwiRyI6NjksIkIiOjcyfX0sIklzVmlzaWJsZSI6dHJ1ZSwiV2lkdGgiOjE4LjAsIkhlaWdodCI6MjAuMCwiQm9yZGVyU3R5bGUiOnsiJGlkIjoiMTIzIiwiTGluZUNvbG9yIjp7IiRyZWYiOiIxMyJ9LCJMaW5lV2VpZ2h0IjowLjAsIkxpbmVUeXBlIjowLCJQYXJlbnRTdHlsZSI6bnVsbH0sIlBhcmVudFN0eWxlIjpudWxsfSwiVGl0bGVTdHlsZSI6eyIkaWQiOiIxMjQiLCJGb250U2V0dGluZ3MiOnsiJGlkIjoiMTI1IiwiRm9udFNpemUiOjEwLCJGb250TmFtZSI6IlRhaG9tYSIsIklzQm9sZCI6ZmFsc2UsIklzSXRhbGljIjpmYWxzZSwiSXNVbmRlcmxpbmVkIjpmYWxzZSwiUGFyZW50U3R5bGUiOm51bGx9LCJBdXRvU2l6ZSI6MiwiRm9yZWdyb3VuZCI6eyIkaWQiOiIxMjYiLCJDb2xvciI6eyIkaWQiOiIxMjciLCJBIjoyNTUsIlIiOjY1LCJHIjo2OSwiQiI6NzJ9fSwiTWF4V2lkdGgiOjU4LjY2NjY5NDY0MTExMzI4MS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EyOCIsIkNvbG9yIjp7IiRpZCI6IjEyOSIsIkEiOjAsIlIiOjI1NSwiRyI6MjU1LCJCIjoyNTV9fSwiSXNWaXNpYmxlIjp0cnVlLCJXaWR0aCI6MC4wLCJIZWlnaHQiOjAuMCwiQm9yZGVyU3R5bGUiOm51bGwsIlBhcmVudFN0eWxlIjpudWxsfSwiRGF0ZVN0eWxlIjp7IiRpZCI6IjEzMCIsIkZvbnRTZXR0aW5ncyI6eyIkaWQiOiIxMzEiLCJGb250U2l6ZSI6OSwiRm9udE5hbWUiOiJUYWhvbWEiLCJJc0JvbGQiOmZhbHNlLCJJc0l0YWxpYyI6ZmFsc2UsIklzVW5kZXJsaW5lZCI6ZmFsc2UsIlBhcmVudFN0eWxlIjpudWxsfSwiQXV0b1NpemUiOjIsIkZvcmVncm91bmQiOnsiJGlkIjoiMTMyIiwiQ29sb3IiOnsiJGlkIjoiMTMzIiwiQSI6MjU1LCJSIjo2OCwiRyI6ODQsIkIiOjEwNn19LCJNYXhXaWR0aCI6Mj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EzNCIsIkNvbG9yIjp7IiRpZCI6IjEzNSIsIkEiOjAsIlIiOjI1NSwiRyI6MjU1LCJCIjoyNTV9fSwiSXNWaXNpYmxlIjp0cnVlLCJXaWR0aCI6MC4wLCJIZWlnaHQiOjAuMCwiQm9yZGVyU3R5bGUiOm51bGwsIlBhcmVudFN0eWxlIjpudWxsfSwiRGF0ZUZvcm1hdCI6eyIkaWQiOiIxMz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zNyIsIkRhdGVQYXJ0SXNWaXNpYmxlIjp0cnVlLCJUaW1lUGFydElzVmlzaWJsZSI6ZmFsc2V9fSwiV2Vla051bWJlcmluZyI6eyIkaWQiOiIxMzgiLCJGb3JtYXQiOjAsIklzVmlzaWJsZSI6ZmFsc2UsIkxhc3RLbm93blZpc2liaWxpdHlTdGF0ZSI6ZmFsc2V9LCJJc1Zpc2libGUiOnRydWUsIlBhcmVudFN0eWxlIjpudWxsfSwiSHlwZXJsaW5rIjpudWxsLCJJbXBvcnRJZCI6IiJ9XSwiSWQiOiI3NTkyNTA4MC1hMTJkLTRkNzgtYmRkZS1mMjg5NjkxZmQ2MGMiLCJJc1NpbmdsZUl0ZW1Sb3ciOmZhbHNlfSx7IiRpZCI6IjEzOSIsIl90YXNrcyI6W10sIl9taWxlc3RvbmVzIjpbeyIkaWQiOiIxNDAiLCJJZCI6ImRhNzAxMTdiLTI3ZjktNGY1Zi1hZWFiLTY3MWY4NzQ0Y2NlNiIsIkluZGV4Ijo2LCJHcm91cElkIjpudWxsLCJUaXRsZSI6IldpaSBNaW5pIiwiRGF0ZVRpbWUiOiIyMDEyLTEyLTA3VDIzOjU5OjAwIiwiUGVyY2VudGFnZUNvbXBsZXRlIjpudWxsLCJOb3RlIjpudWxsLCJTdHlsZSI6eyIkaWQiOiIxNDEiLCJUaXRsZVBvc2l0aW9uIjoiUmlnaHQiLCJEYXRlUG9zaXRpb24iOiJSaWdodCIsIlNoYXBlVHlwZSI6MTQsIlNoYXBlU2l6ZSI6MSwiU3BhY2luZyI6NSwiU2hhcGVTdHlsZSI6eyIkaWQiOiIxNDIiLCJNYXJnaW4iOnsiJHJlZiI6IjgifSwiUGFkZGluZyI6eyIkcmVmIjoiOSJ9LCJCYWNrZ3JvdW5kIjp7IiRpZCI6IjE0MyIsIkNvbG9yIjp7IiRpZCI6IjE0NCIsIkEiOjI1NSwiUiI6NjUsIkciOjY5LCJCIjo3Mn19LCJJc1Zpc2libGUiOnRydWUsIldpZHRoIjoxOC4wLCJIZWlnaHQiOjIwLjAsIkJvcmRlclN0eWxlIjp7IiRpZCI6IjE0NSIsIkxpbmVDb2xvciI6eyIkcmVmIjoiMTMifSwiTGluZVdlaWdodCI6MC4wLCJMaW5lVHlwZSI6MCwiUGFyZW50U3R5bGUiOm51bGx9LCJQYXJlbnRTdHlsZSI6bnVsbH0sIlRpdGxlU3R5bGUiOnsiJGlkIjoiMTQ2IiwiRm9udFNldHRpbmdzIjp7IiRpZCI6IjE0NyIsIkZvbnRTaXplIjoxMCwiRm9udE5hbWUiOiJUYWhvbWEiLCJJc0JvbGQiOmZhbHNlLCJJc0l0YWxpYyI6ZmFsc2UsIklzVW5kZXJsaW5lZCI6ZmFsc2UsIlBhcmVudFN0eWxlIjpudWxsfSwiQXV0b1NpemUiOjIsIkZvcmVncm91bmQiOnsiJGlkIjoiMTQ4IiwiQ29sb3IiOnsiJGlkIjoiMTQ5IiwiQSI6MjU1LCJSIjo2NSwiRyI6NjksIkIiOjcyfX0sIk1heFdpZHRoIjo0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TUwIiwiQ29sb3IiOnsiJGlkIjoiMTUxIiwiQSI6MCwiUiI6MjU1LCJHIjoyNTUsIkIiOjI1NX19LCJJc1Zpc2libGUiOnRydWUsIldpZHRoIjowLjAsIkhlaWdodCI6MC4wLCJCb3JkZXJTdHlsZSI6bnVsbCwiUGFyZW50U3R5bGUiOm51bGx9LCJEYXRlU3R5bGUiOnsiJGlkIjoiMTUyIiwiRm9udFNldHRpbmdzIjp7IiRpZCI6IjE1MyIsIkZvbnRTaXplIjo5LCJGb250TmFtZSI6IlRhaG9tYSIsIklzQm9sZCI6ZmFsc2UsIklzSXRhbGljIjpmYWxzZSwiSXNVbmRlcmxpbmVkIjpmYWxzZSwiUGFyZW50U3R5bGUiOm51bGx9LCJBdXRvU2l6ZSI6MiwiRm9yZWdyb3VuZCI6eyIkaWQiOiIxNTQiLCJDb2xvciI6eyIkaWQiOiIxNTUiLCJBIjoyNTUsIlIiOjY4LCJHIjo4NCwiQiI6MTA2fX0sIk1heFdpZHRoIjoy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MTU2IiwiQ29sb3IiOnsiJGlkIjoiMTU3IiwiQSI6MCwiUiI6MjU1LCJHIjoyNTUsIkIiOjI1NX19LCJJc1Zpc2libGUiOnRydWUsIldpZHRoIjowLjAsIkhlaWdodCI6MC4wLCJCb3JkZXJTdHlsZSI6bnVsbCwiUGFyZW50U3R5bGUiOm51bGx9LCJEYXRlRm9ybWF0Ijp7IiRpZCI6IjE1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U5IiwiRGF0ZVBhcnRJc1Zpc2libGUiOnRydWUsIlRpbWVQYXJ0SXNWaXNpYmxlIjpmYWxzZX19LCJXZWVrTnVtYmVyaW5nIjp7IiRpZCI6IjE2MCIsIkZvcm1hdCI6MCwiSXNWaXNpYmxlIjpmYWxzZSwiTGFzdEtub3duVmlzaWJpbGl0eVN0YXRlIjpmYWxzZX0sIklzVmlzaWJsZSI6dHJ1ZSwiUGFyZW50U3R5bGUiOm51bGx9LCJIeXBlcmxpbmsiOm51bGwsIkltcG9ydElkIjoiIn0seyIkaWQiOiIxNjEiLCJJZCI6Ijc1YzI4ODdkLWJlYjYtNDQyYS1iMzhlLWZhN2QyZjFjODI0MSIsIkluZGV4Ijo3LCJHcm91cElkIjpudWxsLCJUaXRsZSI6Ik5FUyIsIkRhdGVUaW1lIjoiMTk4NS0xMC0xOFQyMzo1OTowMCIsIlBlcmNlbnRhZ2VDb21wbGV0ZSI6bnVsbCwiTm90ZSI6bnVsbCwiU3R5bGUiOnsiJGlkIjoiMTYyIiwiVGl0bGVQb3NpdGlvbiI6IlJpZ2h0IiwiRGF0ZVBvc2l0aW9uIjoiUmlnaHQiLCJTaGFwZVR5cGUiOjE0LCJTaGFwZVNpemUiOjEsIlNwYWNpbmciOjUsIlNoYXBlU3R5bGUiOnsiJGlkIjoiMTYzIiwiTWFyZ2luIjp7IiRyZWYiOiI4In0sIlBhZGRpbmciOnsiJHJlZiI6IjkifSwiQmFja2dyb3VuZCI6eyIkaWQiOiIxNjQiLCJDb2xvciI6eyIkaWQiOiIxNjUiLCJBIjoyNTUsIlIiOjY1LCJHIjo2OSwiQiI6NzJ9fSwiSXNWaXNpYmxlIjp0cnVlLCJXaWR0aCI6MTguMCwiSGVpZ2h0IjoyMC4wLCJCb3JkZXJTdHlsZSI6eyIkaWQiOiIxNjYiLCJMaW5lQ29sb3IiOnsiJHJlZiI6IjEzIn0sIkxpbmVXZWlnaHQiOjAuMCwiTGluZVR5cGUiOjAsIlBhcmVudFN0eWxlIjpudWxsfSwiUGFyZW50U3R5bGUiOm51bGx9LCJUaXRsZVN0eWxlIjp7IiRpZCI6IjE2NyIsIkZvbnRTZXR0aW5ncyI6eyIkaWQiOiIxNjgiLCJGb250U2l6ZSI6MTAsIkZvbnROYW1lIjoiVGFob21hIiwiSXNCb2xkIjpmYWxzZSwiSXNJdGFsaWMiOmZhbHNlLCJJc1VuZGVybGluZWQiOmZhbHNlLCJQYXJlbnRTdHlsZSI6bnVsbH0sIkF1dG9TaXplIjoyLCJGb3JlZ3JvdW5kIjp7IiRpZCI6IjE2OSIsIkNvbG9yIjp7IiRpZCI6IjE3MCIsIkEiOjI1NSwiUiI6NjUsIkciOjY5LCJCIjo3Mn19LCJNYXhXaWR0aCI6Mj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3MSIsIkNvbG9yIjp7IiRpZCI6IjE3MiIsIkEiOjAsIlIiOjI1NSwiRyI6MjU1LCJCIjoyNTV9fSwiSXNWaXNpYmxlIjp0cnVlLCJXaWR0aCI6MC4wLCJIZWlnaHQiOjAuMCwiQm9yZGVyU3R5bGUiOm51bGwsIlBhcmVudFN0eWxlIjpudWxsfSwiRGF0ZVN0eWxlIjp7IiRpZCI6IjE3MyIsIkZvbnRTZXR0aW5ncyI6eyIkaWQiOiIxNzQiLCJGb250U2l6ZSI6OSwiRm9udE5hbWUiOiJUYWhvbWEiLCJJc0JvbGQiOmZhbHNlLCJJc0l0YWxpYyI6ZmFsc2UsIklzVW5kZXJsaW5lZCI6ZmFsc2UsIlBhcmVudFN0eWxlIjpudWxsfSwiQXV0b1NpemUiOjIsIkZvcmVncm91bmQiOnsiJGlkIjoiMTc1IiwiQ29sb3IiOnsiJGlkIjoiMTc2IiwiQSI6MjU1LCJSIjo2OCwiRyI6ODQsIkIiOjEwNn19LCJNYXhXaWR0aCI6Mj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E3NyIsIkNvbG9yIjp7IiRpZCI6IjE3OCIsIkEiOjAsIlIiOjI1NSwiRyI6MjU1LCJCIjoyNTV9fSwiSXNWaXNpYmxlIjp0cnVlLCJXaWR0aCI6MC4wLCJIZWlnaHQiOjAuMCwiQm9yZGVyU3R5bGUiOm51bGwsIlBhcmVudFN0eWxlIjpudWxsfSwiRGF0ZUZvcm1hdCI6eyIkaWQiOiIxNz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4MCIsIkRhdGVQYXJ0SXNWaXNpYmxlIjp0cnVlLCJUaW1lUGFydElzVmlzaWJsZSI6ZmFsc2V9fSwiV2Vla051bWJlcmluZyI6eyIkaWQiOiIxODEiLCJGb3JtYXQiOjAsIklzVmlzaWJsZSI6ZmFsc2UsIkxhc3RLbm93blZpc2liaWxpdHlTdGF0ZSI6ZmFsc2V9LCJJc1Zpc2libGUiOnRydWUsIlBhcmVudFN0eWxlIjpudWxsfSwiSHlwZXJsaW5rIjpudWxsLCJJbXBvcnRJZCI6IiJ9LHsiJGlkIjoiMTgyIiwiSWQiOiI5MGZiNGI1OS05Y2ZhLTRmZmUtODBiOS0zMWEwOWEwYjVkNTIiLCJJbmRleCI6OCwiR3JvdXBJZCI6bnVsbCwiVGl0bGUiOiJOaW50ZW5kbyA2NCIsIkRhdGVUaW1lIjoiMTk5Ni0wMy0yM1QyMzo1OTowMCIsIlBlcmNlbnRhZ2VDb21wbGV0ZSI6bnVsbCwiTm90ZSI6bnVsbCwiU3R5bGUiOnsiJGlkIjoiMTgzIiwiVGl0bGVQb3NpdGlvbiI6IkxlZnQiLCJEYXRlUG9zaXRpb24iOiJMZWZ0IiwiU2hhcGVUeXBlIjoxNCwiU2hhcGVTaXplIjoxLCJTcGFjaW5nIjo1LCJTaGFwZVN0eWxlIjp7IiRpZCI6IjE4NCIsIk1hcmdpbiI6eyIkcmVmIjoiOCJ9LCJQYWRkaW5nIjp7IiRyZWYiOiI5In0sIkJhY2tncm91bmQiOnsiJGlkIjoiMTg1IiwiQ29sb3IiOnsiJGlkIjoiMTg2IiwiQSI6MjU1LCJSIjo2NSwiRyI6NjksIkIiOjcyfX0sIklzVmlzaWJsZSI6dHJ1ZSwiV2lkdGgiOjE4LjAsIkhlaWdodCI6MjAuMCwiQm9yZGVyU3R5bGUiOnsiJGlkIjoiMTg3IiwiTGluZUNvbG9yIjp7IiRyZWYiOiIxMyJ9LCJMaW5lV2VpZ2h0IjowLjAsIkxpbmVUeXBlIjowLCJQYXJlbnRTdHlsZSI6bnVsbH0sIlBhcmVudFN0eWxlIjpudWxsfSwiVGl0bGVTdHlsZSI6eyIkaWQiOiIxODgiLCJGb250U2V0dGluZ3MiOnsiJGlkIjoiMTg5IiwiRm9udFNpemUiOjEwLCJGb250TmFtZSI6IlRhaG9tYSIsIklzQm9sZCI6ZmFsc2UsIklzSXRhbGljIjpmYWxzZSwiSXNVbmRlcmxpbmVkIjpmYWxzZSwiUGFyZW50U3R5bGUiOm51bGx9LCJBdXRvU2l6ZSI6MiwiRm9yZWdyb3VuZCI6eyIkaWQiOiIxOTAiLCJDb2xvciI6eyIkaWQiOiIxOTEiLCJBIjoyNTUsIlIiOjY1LCJHIjo2OSwiQiI6NzJ9fSwiTWF4V2lkdGgiOjY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xOTIiLCJDb2xvciI6eyIkaWQiOiIxOTMiLCJBIjowLCJSIjoyNTUsIkciOjI1NSwiQiI6MjU1fX0sIklzVmlzaWJsZSI6dHJ1ZSwiV2lkdGgiOjAuMCwiSGVpZ2h0IjowLjAsIkJvcmRlclN0eWxlIjpudWxsLCJQYXJlbnRTdHlsZSI6bnVsbH0sIkRhdGVTdHlsZSI6eyIkaWQiOiIxOTQiLCJGb250U2V0dGluZ3MiOnsiJGlkIjoiMTk1IiwiRm9udFNpemUiOjksIkZvbnROYW1lIjoiVGFob21hIiwiSXNCb2xkIjpmYWxzZSwiSXNJdGFsaWMiOmZhbHNlLCJJc1VuZGVybGluZWQiOmZhbHNlLCJQYXJlbnRTdHlsZSI6bnVsbH0sIkF1dG9TaXplIjoyLCJGb3JlZ3JvdW5kIjp7IiRpZCI6IjE5NiIsIkNvbG9yIjp7IiRpZCI6IjE5NyIsIkEiOjI1NSwiUiI6NjgsIkciOjg0LCJCIjoxMDZ9fSwiTWF4V2lkdGgiOjI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xOTgiLCJDb2xvciI6eyIkaWQiOiIxOTkiLCJBIjowLCJSIjoyNTUsIkciOjI1NSwiQiI6MjU1fX0sIklzVmlzaWJsZSI6dHJ1ZSwiV2lkdGgiOjAuMCwiSGVpZ2h0IjowLjAsIkJvcmRlclN0eWxlIjpudWxsLCJQYXJlbnRTdHlsZSI6bnVsbH0sIkRhdGVGb3JtYXQiOnsiJGlkIjoiMjA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DEiLCJEYXRlUGFydElzVmlzaWJsZSI6dHJ1ZSwiVGltZVBhcnRJc1Zpc2libGUiOmZhbHNlfX0sIldlZWtOdW1iZXJpbmciOnsiJGlkIjoiMjAyIiwiRm9ybWF0IjowLCJJc1Zpc2libGUiOmZhbHNlLCJMYXN0S25vd25WaXNpYmlsaXR5U3RhdGUiOmZhbHNlfSwiSXNWaXNpYmxlIjp0cnVlLCJQYXJlbnRTdHlsZSI6bnVsbH0sIkh5cGVybGluayI6bnVsbCwiSW1wb3J0SWQiOiIifSx7IiRpZCI6IjIwMyIsIklkIjoiZDBhODMxNjQtYWU1NC00NDM1LTgwYjctY2ExYThlZjEyNDMwIiwiSW5kZXgiOjksIkdyb3VwSWQiOm51bGwsIlRpdGxlIjoiVGhlIEdhbWVDdWJlIiwiRGF0ZVRpbWUiOiIyMDAxLTA5LTE0VDIzOjU5OjAwIiwiUGVyY2VudGFnZUNvbXBsZXRlIjpudWxsLCJOb3RlIjpudWxsLCJTdHlsZSI6eyIkaWQiOiIyMDQiLCJUaXRsZVBvc2l0aW9uIjoiUmlnaHQiLCJEYXRlUG9zaXRpb24iOiJSaWdodCIsIlNoYXBlVHlwZSI6MTQsIlNoYXBlU2l6ZSI6MSwiU3BhY2luZyI6NSwiU2hhcGVTdHlsZSI6eyIkaWQiOiIyMDUiLCJNYXJnaW4iOnsiJHJlZiI6IjgifSwiUGFkZGluZyI6eyIkcmVmIjoiOSJ9LCJCYWNrZ3JvdW5kIjp7IiRpZCI6IjIwNiIsIkNvbG9yIjp7IiRpZCI6IjIwNyIsIkEiOjI1NSwiUiI6NjUsIkciOjY5LCJCIjo3Mn19LCJJc1Zpc2libGUiOnRydWUsIldpZHRoIjoxOC4wLCJIZWlnaHQiOjIwLjAsIkJvcmRlclN0eWxlIjp7IiRpZCI6IjIwOCIsIkxpbmVDb2xvciI6eyIkcmVmIjoiMTMifSwiTGluZVdlaWdodCI6MC4wLCJMaW5lVHlwZSI6MCwiUGFyZW50U3R5bGUiOm51bGx9LCJQYXJlbnRTdHlsZSI6bnVsbH0sIlRpdGxlU3R5bGUiOnsiJGlkIjoiMjA5IiwiRm9udFNldHRpbmdzIjp7IiRpZCI6IjIxMCIsIkZvbnRTaXplIjoxMCwiRm9udE5hbWUiOiJUYWhvbWEiLCJJc0JvbGQiOmZhbHNlLCJJc0l0YWxpYyI6ZmFsc2UsIklzVW5kZXJsaW5lZCI6ZmFsc2UsIlBhcmVudFN0eWxlIjpudWxsfSwiQXV0b1NpemUiOjIsIkZvcmVncm91bmQiOnsiJGlkIjoiMjExIiwiQ29sb3IiOnsiJGlkIjoiMjEyIiwiQSI6MjU1LCJSIjo2NSwiRyI6NjksIkIiOjcyfX0sIk1heFdpZHRoIjo3My4zMzMzMDUzNTg4ODY3MTk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yMTMiLCJDb2xvciI6eyIkaWQiOiIyMTQiLCJBIjowLCJSIjoyNTUsIkciOjI1NSwiQiI6MjU1fX0sIklzVmlzaWJsZSI6dHJ1ZSwiV2lkdGgiOjAuMCwiSGVpZ2h0IjowLjAsIkJvcmRlclN0eWxlIjpudWxsLCJQYXJlbnRTdHlsZSI6bnVsbH0sIkRhdGVTdHlsZSI6eyIkaWQiOiIyMTUiLCJGb250U2V0dGluZ3MiOnsiJGlkIjoiMjE2IiwiRm9udFNpemUiOjksIkZvbnROYW1lIjoiVGFob21hIiwiSXNCb2xkIjpmYWxzZSwiSXNJdGFsaWMiOmZhbHNlLCJJc1VuZGVybGluZWQiOmZhbHNlLCJQYXJlbnRTdHlsZSI6bnVsbH0sIkF1dG9TaXplIjoyLCJGb3JlZ3JvdW5kIjp7IiRpZCI6IjIxNyIsIkNvbG9yIjp7IiRpZCI6IjIxOCIsIkEiOjI1NSwiUiI6NjgsIkciOjg0LCJCIjoxMDZ9fSwiTWF4V2lkdGgiOjI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yMTkiLCJDb2xvciI6eyIkaWQiOiIyMjAiLCJBIjowLCJSIjoyNTUsIkciOjI1NSwiQiI6MjU1fX0sIklzVmlzaWJsZSI6dHJ1ZSwiV2lkdGgiOjAuMCwiSGVpZ2h0IjowLjAsIkJvcmRlclN0eWxlIjpudWxsLCJQYXJlbnRTdHlsZSI6bnVsbH0sIkRhdGVGb3JtYXQiOnsiJGlkIjoiMjIx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jIiLCJEYXRlUGFydElzVmlzaWJsZSI6dHJ1ZSwiVGltZVBhcnRJc1Zpc2libGUiOmZhbHNlfX0sIldlZWtOdW1iZXJpbmciOnsiJGlkIjoiMjIzIiwiRm9ybWF0IjowLCJJc1Zpc2libGUiOmZhbHNlLCJMYXN0S25vd25WaXNpYmlsaXR5U3RhdGUiOmZhbHNlfSwiSXNWaXNpYmxlIjp0cnVlLCJQYXJlbnRTdHlsZSI6bnVsbH0sIkh5cGVybGluayI6bnVsbCwiSW1wb3J0SWQiOiIifV0sIklkIjoiYTQ1YmZlYjQtYjRlNy00MDg5LTk5ZjEtMzdmNDMzZGMxODlhIiwiSXNTaW5nbGVJdGVtUm93IjpmYWxzZX1dLCJJbmRleCI6MCwiSWQiOiIwY2Y5MzhkMC1kM2YyLTRiNDEtODRkOS1iZmYwZGYzM2JjMTAiLCJIZWFkZXJUZXh0IjpudWxsLCJJc0RlZmF1bHQiOnRydWUsIlN0eWxlIjp7IiRpZCI6IjIyNCIsIkhlYWRlclN0eWxlIjp7IiRpZCI6IjIyNSIsIlRleHRTdHlsZSI6eyIkaWQiOiIyMjYiLCJGb250U2V0dGluZ3MiOnsiJGlkIjoiMjI3IiwiRm9udFNpemUiOjExLCJGb250TmFtZSI6IkNhbGlicmkiLCJJc0JvbGQiOmZhbHNlLCJJc0l0YWxpYyI6ZmFsc2UsIklzVW5kZXJsaW5lZCI6ZmFsc2UsIlBhcmVudFN0eWxlIjpudWxsfSwiQXV0b1NpemUiOjIsIkZvcmVncm91bmQiOnsiJGlkIjoiMjI4IiwiQ29sb3IiOnsiJGlkIjoiMjI5IiwiQSI6MjU1LCJSIjowLCJHIjowLCJCIjowfX0sIk1heFdpZHRoIjowLjAsIk1heEhlaWdodCI6IkluZmluaXR5IiwiU21hcnRGb3JlZ3JvdW5kSXNBY3RpdmUiOmZhbHNlLCJIb3Jpem9udGFsQWxpZ25tZW50IjowLCJWZXJ0aWNhbEFsaWdubWVudCI6MCwiU21hcnRGb3JlZ3JvdW5kIjpudWxsLCJCYWNrZ3JvdW5kRmlsbFR5cGUiOjAsIk1hcmdpbiI6eyIkaWQiOiIyMzAiLCJUb3AiOjAuMCwiTGVmdCI6MC4wLCJSaWdodCI6MC4wLCJCb3R0b20iOjAuMH0sIlBhZGRpbmciOnsiJGlkIjoiMjMxIiwiVG9wIjowLjAsIkxlZnQiOjAuMCwiUmlnaHQiOjAuMCwiQm90dG9tIjowLjB9LCJCYWNrZ3JvdW5kIjp7IiRpZCI6IjIzMiIsIkNvbG9yIjp7IiRpZCI6IjIzMyIsIkEiOjAsIlIiOjI1NSwiRyI6MjU1LCJCIjoyNTV9fSwiSXNWaXNpYmxlIjp0cnVlLCJXaWR0aCI6MC4wLCJIZWlnaHQiOjAuMCwiQm9yZGVyU3R5bGUiOm51bGwsIlBhcmVudFN0eWxlIjpudWxsfSwiUmVjdGFuZ2xlU3R5bGUiOnsiJGlkIjoiMjM0IiwiTWFyZ2luIjp7IiRpZCI6IjIzNSIsIlRvcCI6MC4wLCJMZWZ0IjowLjAsIlJpZ2h0IjowLjAsIkJvdHRvbSI6MC4wfSwiUGFkZGluZyI6eyIkaWQiOiIyMzYiLCJUb3AiOjAuMCwiTGVmdCI6MC4wLCJSaWdodCI6MC4wLCJCb3R0b20iOjAuMH0sIkJhY2tncm91bmQiOnsiJGlkIjoiMjM3IiwiQ29sb3IiOnsiJGlkIjoiMjM4IiwiQSI6NjMsIlIiOjk0LCJHIjoyMDQsIkIiOjI0M319LCJJc1Zpc2libGUiOnRydWUsIldpZHRoIjowLjAsIkhlaWdodCI6MC4wLCJCb3JkZXJTdHlsZSI6eyIkaWQiOiIyMzkiLCJMaW5lQ29sb3IiOnsiJGlkIjoiMjQwIiwiJHR5cGUiOiJOTFJFLkNvbW1vbi5Eb20uU29saWRDb2xvckJydXNoLCBOTFJFLkNvbW1vbiIsIkNvbG9yIjp7IiRpZCI6IjI0MSIsIkEiOjI1NSwiUiI6MjU1LCJHIjowLCJCIjowfX0sIkxpbmVXZWlnaHQiOjAuMCwiTGluZVR5cGUiOjAsIlBhcmVudFN0eWxlIjpudWxsfSwiUGFyZW50U3R5bGUiOm51bGx9LCJNYXJnaW4iOnsiJGlkIjoiMjQyIiwiVG9wIjowLjAsIkxlZnQiOjAuMCwiUmlnaHQiOjAuMCwiQm90dG9tIjowLjB9LCJQYWRkaW5nIjp7IiRpZCI6IjI0MyIsIlRvcCI6MC4wLCJMZWZ0IjowLjAsIlJpZ2h0IjowLjAsIkJvdHRvbSI6MC4wfSwiQmFja2dyb3VuZCI6bnVsbCwiSXNWaXNpYmxlIjp0cnVlLCJXaWR0aCI6MC4wLCJIZWlnaHQiOjAuMCwiQm9yZGVyU3R5bGUiOm51bGwsIlBhcmVudFN0eWxlIjpudWxsfSwiQmFja2dyb3VuZFN0eWxlIjp7IiRpZCI6IjI0NCIsIk1hcmdpbiI6eyIkaWQiOiIyNDUiLCJUb3AiOjAuMCwiTGVmdCI6MC4wLCJSaWdodCI6MC4wLCJCb3R0b20iOjAuMH0sIlBhZGRpbmciOnsiJGlkIjoiMjQ2IiwiVG9wIjowLjAsIkxlZnQiOjAuMCwiUmlnaHQiOjAuMCwiQm90dG9tIjowLjB9LCJCYWNrZ3JvdW5kIjp7IiRpZCI6IjI0NyIsIkNvbG9yIjp7IiRpZCI6IjI0OCIsIkEiOjUxLCJSIjoxNjcsIkciOjIzNCwiQiI6ODJ9fSwiSXNWaXNpYmxlIjp0cnVlLCJXaWR0aCI6MC4wLCJIZWlnaHQiOjAuMCwiQm9yZGVyU3R5bGUiOnsiJGlkIjoiMjQ5IiwiTGluZUNvbG9yIjp7IiRpZCI6IjI1MCIsIiR0eXBlIjoiTkxSRS5Db21tb24uRG9tLlNvbGlkQ29sb3JCcnVzaCwgTkxSRS5Db21tb24iLCJDb2xvciI6eyIkaWQiOiIyNTEiLCJBIjoyNTUsIlIiOjI1NSwiRyI6MCwiQiI6MH19LCJMaW5lV2VpZ2h0IjowLjAsIkxpbmVUeXBlIjowLCJQYXJlbnRTdHlsZSI6bnVsbH0sIlBhcmVudFN0eWxlIjpudWxsfSwiTWFyZ2luIjp7IiRpZCI6IjI1MiIsIlRvcCI6MC4wLCJMZWZ0IjowLjAsIlJpZ2h0IjowLjAsIkJvdHRvbSI6MC4wfSwiUGFkZGluZyI6eyIkaWQiOiIyNTMiLCJUb3AiOjAuMCwiTGVmdCI6MC4wLCJSaWdodCI6MC4wLCJCb3R0b20iOjAuMH0sIklzVmlzaWJsZSI6ZmFsc2UsIldpZHRoIjowLjAsIkhlaWdodCI6MC4wLCJCb3JkZXJTdHlsZSI6bnVsbCwiUGFyZW50U3R5bGUiOm51bGx9fV0sIklkIjoiZGU5NWY2YWEtODY4Mi00MjFkLTg4MWItOWYzYjg2YmEwMzA0IiwiSW5kZXgiOjAsIkhlYWRlclRleHQiOiJDb25zb2xlcyIsIlN0eWxlIjp7IiRpZCI6IjI1NCIsIkhlYWRlclN0eWxlIjp7IiRpZCI6IjI1NSIsIlRleHRJc1ZlcnRpY2FsIjp0cnVlLCJUZXh0U3R5bGUiOnsiJGlkIjoiMjU2IiwiRm9udFNldHRpbmdzIjp7IiRpZCI6IjI1NyIsIkZvbnRTaXplIjoxMiwiRm9udE5hbWUiOiJUYWhvbWEiLCJJc0JvbGQiOmZhbHNlLCJJc0l0YWxpYyI6ZmFsc2UsIklzVW5kZXJsaW5lZCI6ZmFsc2UsIlBhcmVudFN0eWxlIjpudWxsfSwiQXV0b1NpemUiOjIsIkZvcmVncm91bmQiOnsiJGlkIjoiMjU4IiwiQ29sb3IiOnsiJGlkIjoiMjU5IiwiQSI6MjU1LCJSIjoyNTUsIkciOjI1NSwiQiI6MjU1fX0sIk1heFdpZHRoIjo2Ny43MywiTWF4SGVpZ2h0IjoiSW5maW5pdHkiLCJTbWFydEZvcmVncm91bmRJc0FjdGl2ZSI6ZmFsc2UsIkhvcml6b250YWxBbGlnbm1lbnQiOjAsIlZlcnRpY2FsQWxpZ25tZW50IjowLCJTbWFydEZvcmVncm91bmQiOm51bGwsIkJhY2tncm91bmRGaWxsVHlwZSI6MCwiTWFyZ2luIjp7IiRpZCI6IjI2MCIsIlRvcCI6MC4wLCJMZWZ0IjowLjAsIlJpZ2h0IjowLjAsIkJvdHRvbSI6MC4wfSwiUGFkZGluZyI6eyIkaWQiOiIyNjEiLCJUb3AiOjAuMCwiTGVmdCI6MC4wLCJSaWdodCI6MC4wLCJCb3R0b20iOjAuMH0sIkJhY2tncm91bmQiOnsiJGlkIjoiMjYyIiwiQ29sb3IiOnsiJGlkIjoiMjYzIiwiQSI6MCwiUiI6MjU1LCJHIjoyNTUsIkIiOjI1NX19LCJJc1Zpc2libGUiOnRydWUsIldpZHRoIjowLjAsIkhlaWdodCI6MC4wLCJCb3JkZXJTdHlsZSI6bnVsbCwiUGFyZW50U3R5bGUiOm51bGx9LCJSZWN0YW5nbGVTdHlsZSI6eyIkaWQiOiIyNjQiLCJNYXJnaW4iOnsiJGlkIjoiMjY1IiwiVG9wIjowLjAsIkxlZnQiOjAuMCwiUmlnaHQiOjAuMCwiQm90dG9tIjowLjB9LCJQYWRkaW5nIjp7IiRpZCI6IjI2NiIsIlRvcCI6MC4wLCJMZWZ0IjowLjAsIlJpZ2h0IjowLjAsIkJvdHRvbSI6MC4wfSwiQmFja2dyb3VuZCI6eyIkaWQiOiIyNjciLCJDb2xvciI6eyIkaWQiOiIyNjgiLCJBIjoyNTUsIlIiOjIzMywiRyI6MTEzLCJCIjo1MH19LCJJc1Zpc2libGUiOnRydWUsIldpZHRoIjowLjAsIkhlaWdodCI6MC4wLCJCb3JkZXJTdHlsZSI6eyIkaWQiOiIyNjkiLCJMaW5lQ29sb3IiOnsiJGlkIjoiMjcwIiwiJHR5cGUiOiJOTFJFLkNvbW1vbi5Eb20uU29saWRDb2xvckJydXNoLCBOTFJFLkNvbW1vbiIsIkNvbG9yIjp7IiRpZCI6IjI3MSIsIkEiOjI1NSwiUiI6MjU1LCJHIjowLCJCIjowfX0sIkxpbmVXZWlnaHQiOjAuMCwiTGluZVR5cGUiOjAsIlBhcmVudFN0eWxlIjpudWxsfSwiUGFyZW50U3R5bGUiOm51bGx9LCJNYXJnaW4iOnsiJGlkIjoiMjcyIiwiVG9wIjowLjAsIkxlZnQiOjAuMCwiUmlnaHQiOjAuMCwiQm90dG9tIjowLjB9LCJQYWRkaW5nIjp7IiRpZCI6IjI3MyIsIlRvcCI6MC4wLCJMZWZ0IjowLjAsIlJpZ2h0IjowLjAsIkJvdHRvbSI6MC4wfSwiQmFja2dyb3VuZCI6bnVsbCwiSXNWaXNpYmxlIjp0cnVlLCJXaWR0aCI6MC4wLCJIZWlnaHQiOjAuMCwiQm9yZGVyU3R5bGUiOm51bGwsIlBhcmVudFN0eWxlIjpudWxsfSwiQmFja2dyb3VuZFN0eWxlIjp7IiRpZCI6IjI3NCIsIk1hcmdpbiI6eyIkaWQiOiIyNzUiLCJUb3AiOjAuMCwiTGVmdCI6MC4wLCJSaWdodCI6MC4wLCJCb3R0b20iOjAuMH0sIlBhZGRpbmciOnsiJGlkIjoiMjc2IiwiVG9wIjowLjAsIkxlZnQiOjAuMCwiUmlnaHQiOjAuMCwiQm90dG9tIjowLjB9LCJCYWNrZ3JvdW5kIjp7IiRpZCI6IjI3NyIsIkNvbG9yIjp7IiRpZCI6IjI3OCIsIkEiOjUxLCJSIjoyMzMsIkciOjExMywiQiI6NTB9fSwiSXNWaXNpYmxlIjp0cnVlLCJXaWR0aCI6MC4wLCJIZWlnaHQiOjAuMCwiQm9yZGVyU3R5bGUiOnsiJGlkIjoiMjc5IiwiTGluZUNvbG9yIjp7IiRpZCI6IjI4MCIsIiR0eXBlIjoiTkxSRS5Db21tb24uRG9tLlNvbGlkQ29sb3JCcnVzaCwgTkxSRS5Db21tb24iLCJDb2xvciI6eyIkaWQiOiIyODEiLCJBIjoyNTUsIlIiOjI1NSwiRyI6MCwiQiI6MH19LCJMaW5lV2VpZ2h0IjowLjAsIkxpbmVUeXBlIjowLCJQYXJlbnRTdHlsZSI6bnVsbH0sIlBhcmVudFN0eWxlIjpudWxsfSwiSXNBYm92ZVRpbWViYW5kIjpmYWxzZSwiU3BhY2luZyI6NywiTWFyZ2luIjp7IiRpZCI6IjI4MiIsIlRvcCI6MC4wLCJMZWZ0IjowLjAsIlJpZ2h0IjowLjAsIkJvdHRvbSI6MC4wfSwiUGFkZGluZyI6eyIkaWQiOiIyODMiLCJUb3AiOjAuMCwiTGVmdCI6MC4wLCJSaWdodCI6MC4wLCJCb3R0b20iOjAuMH0sIklzVmlzaWJsZSI6dHJ1ZSwiV2lkdGgiOjAuMCwiSGVpZ2h0IjowLjAsIkJvcmRlclN0eWxlIjp7IiRpZCI6IjI4NCIsIkxpbmVDb2xvciI6bnVsbCwiTGluZVdlaWdodCI6MC4wLCJMaW5lVHlwZSI6MCwiUGFyZW50U3R5bGUiOm51bGx9LCJQYXJlbnRTdHlsZSI6bnVsbH19LHsiJGlkIjoiMjg1IiwiX2FjdGl2aXRpZXMiOlt7IiRpZCI6IjI4NiIsIl9yb3dzIjpbeyIkaWQiOiIyODciLCJfdGFza3MiOltdLCJfbWlsZXN0b25lcyI6W3siJGlkIjoiMjg4IiwiSWQiOiJhMWQ4MjlkZi1mYWQwLTQ1MDUtOTQ5OS1kNTU4YmFlMzVmNmQiLCJJbmRleCI6MTAsIkdyb3VwSWQiOm51bGwsIlRpdGxlIjoiR2FtZSAmIFdhdGNoIiwiRGF0ZVRpbWUiOiIxOTgwLTA0LTI4VDIzOjU5OjAwIiwiUGVyY2VudGFnZUNvbXBsZXRlIjpudWxsLCJOb3RlIjpudWxsLCJTdHlsZSI6eyIkaWQiOiIyODkiLCJUaXRsZVBvc2l0aW9uIjoiTGVmdCIsIkRhdGVQb3NpdGlvbiI6IkxlZnQiLCJTaGFwZVR5cGUiOjE3LCJTaGFwZVNpemUiOjEsIlNwYWNpbmciOjUsIlNoYXBlU3R5bGUiOnsiJGlkIjoiMjkwIiwiTWFyZ2luIjp7IiRyZWYiOiI4In0sIlBhZGRpbmciOnsiJHJlZiI6IjkifSwiQmFja2dyb3VuZCI6eyIkaWQiOiIyOTEiLCJDb2xvciI6eyIkaWQiOiIyOTIiLCJBIjoyNTUsIlIiOjY1LCJHIjo2OSwiQiI6NzJ9fSwiSXNWaXNpYmxlIjp0cnVlLCJXaWR0aCI6MjAuMCwiSGVpZ2h0IjoyMC4wLCJCb3JkZXJTdHlsZSI6eyIkaWQiOiIyOTMiLCJMaW5lQ29sb3IiOnsiJGlkIjoiMjk0IiwiJHR5cGUiOiJOTFJFLkNvbW1vbi5Eb20uU29saWRDb2xvckJydXNoLCBOTFJFLkNvbW1vbiIsIkNvbG9yIjp7IiRpZCI6IjI5NSIsIkEiOjI1NSwiUiI6MjU1LCJHIjowLCJCIjowfX0sIkxpbmVXZWlnaHQiOjAuMCwiTGluZVR5cGUiOjAsIlBhcmVudFN0eWxlIjpudWxsfSwiUGFyZW50U3R5bGUiOm51bGx9LCJUaXRsZVN0eWxlIjp7IiRpZCI6IjI5NiIsIkZvbnRTZXR0aW5ncyI6eyIkaWQiOiIyOTciLCJGb250U2l6ZSI6MTAsIkZvbnROYW1lIjoiVGFob21hIiwiSXNCb2xkIjpmYWxzZSwiSXNJdGFsaWMiOmZhbHNlLCJJc1VuZGVybGluZWQiOmZhbHNlLCJQYXJlbnRTdHlsZSI6bnVsbH0sIkF1dG9TaXplIjoyLCJGb3JlZ3JvdW5kIjp7IiRpZCI6IjI5OCIsIkNvbG9yIjp7IiRpZCI6IjI5OSIsIkEiOjI1NSwiUiI6NjUsIkciOjY5LCJCIjo3Mn19LCJNYXhXaWR0aCI6NzI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MwMCIsIkNvbG9yIjp7IiRpZCI6IjMwMSIsIkEiOjAsIlIiOjI1NSwiRyI6MjU1LCJCIjoyNTV9fSwiSXNWaXNpYmxlIjp0cnVlLCJXaWR0aCI6MC4wLCJIZWlnaHQiOjAuMCwiQm9yZGVyU3R5bGUiOm51bGwsIlBhcmVudFN0eWxlIjpudWxsfSwiRGF0ZVN0eWxlIjp7IiRpZCI6IjMwMiIsIkZvbnRTZXR0aW5ncyI6eyIkaWQiOiIzMDMiLCJGb250U2l6ZSI6OSwiRm9udE5hbWUiOiJUYWhvbWEiLCJJc0JvbGQiOmZhbHNlLCJJc0l0YWxpYyI6ZmFsc2UsIklzVW5kZXJsaW5lZCI6ZmFsc2UsIlBhcmVudFN0eWxlIjpudWxsfSwiQXV0b1NpemUiOjIsIkZvcmVncm91bmQiOnsiJGlkIjoiMzA0IiwiQ29sb3IiOnsiJGlkIjoiMzA1IiwiQSI6MjU1LCJSIjo2OCwiRyI6ODQsIkIiOjEwNn19LCJNYXhXaWR0aCI6MjAuMC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MwNiIsIkNvbG9yIjp7IiRpZCI6IjMwNyIsIkEiOjAsIlIiOjI1NSwiRyI6MjU1LCJCIjoyNTV9fSwiSXNWaXNpYmxlIjp0cnVlLCJXaWR0aCI6MC4wLCJIZWlnaHQiOjAuMCwiQm9yZGVyU3R5bGUiOm51bGwsIlBhcmVudFN0eWxlIjpudWxsfSwiRGF0ZUZvcm1hdCI6eyIkaWQiOiIzMD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wOSIsIkRhdGVQYXJ0SXNWaXNpYmxlIjp0cnVlLCJUaW1lUGFydElzVmlzaWJsZSI6ZmFsc2V9fSwiV2Vla051bWJlcmluZyI6eyIkaWQiOiIzMTAiLCJGb3JtYXQiOjAsIklzVmlzaWJsZSI6ZmFsc2UsIkxhc3RLbm93blZpc2liaWxpdHlTdGF0ZSI6ZmFsc2V9LCJJc1Zpc2libGUiOnRydWUsIlBhcmVudFN0eWxlIjpudWxsfSwiSHlwZXJsaW5rIjpudWxsLCJJbXBvcnRJZCI6IiJ9LHsiJGlkIjoiMzExIiwiSWQiOiJkZTkyMDlkZC00ZGQwLTQxN2MtYTM4Yy1jYmQyZWZiZTljODQiLCJJbmRleCI6MTEsIkdyb3VwSWQiOm51bGwsIlRpdGxlIjoiR2FtZSBCb3kiLCJEYXRlVGltZSI6IjE5ODktMDQtMjFUMjM6NTk6MDAiLCJQZXJjZW50YWdlQ29tcGxldGUiOm51bGwsIk5vdGUiOm51bGwsIlN0eWxlIjp7IiRpZCI6IjMxMiIsIlRpdGxlUG9zaXRpb24iOiJMZWZ0IiwiRGF0ZVBvc2l0aW9uIjoiTGVmdCIsIlNoYXBlVHlwZSI6MTcsIlNoYXBlU2l6ZSI6MSwiU3BhY2luZyI6NSwiU2hhcGVTdHlsZSI6eyIkaWQiOiIzMTMiLCJNYXJnaW4iOnsiJHJlZiI6IjgifSwiUGFkZGluZyI6eyIkcmVmIjoiOSJ9LCJCYWNrZ3JvdW5kIjp7IiRpZCI6IjMxNCIsIkNvbG9yIjp7IiRpZCI6IjMxNSIsIkEiOjI1NSwiUiI6NjUsIkciOjY5LCJCIjo3Mn19LCJJc1Zpc2libGUiOnRydWUsIldpZHRoIjoyMC4wLCJIZWlnaHQiOjIwLjAsIkJvcmRlclN0eWxlIjp7IiRpZCI6IjMxNiIsIkxpbmVDb2xvciI6eyIkaWQiOiIzMTciLCIkdHlwZSI6Ik5MUkUuQ29tbW9uLkRvbS5Tb2xpZENvbG9yQnJ1c2gsIE5MUkUuQ29tbW9uIiwiQ29sb3IiOnsiJGlkIjoiMzE4IiwiQSI6MjU1LCJSIjoyNTUsIkciOjAsIkIiOjB9fSwiTGluZVdlaWdodCI6MC4wLCJMaW5lVHlwZSI6MCwiUGFyZW50U3R5bGUiOm51bGx9LCJQYXJlbnRTdHlsZSI6bnVsbH0sIlRpdGxlU3R5bGUiOnsiJGlkIjoiMzE5IiwiRm9udFNldHRpbmdzIjp7IiRpZCI6IjMyMCIsIkZvbnRTaXplIjoxMCwiRm9udE5hbWUiOiJUYWhvbWEiLCJJc0JvbGQiOmZhbHNlLCJJc0l0YWxpYyI6ZmFsc2UsIklzVW5kZXJsaW5lZCI6ZmFsc2UsIlBhcmVudFN0eWxlIjpudWxsfSwiQXV0b1NpemUiOjIsIkZvcmVncm91bmQiOnsiJGlkIjoiMzIxIiwiQ29sb3IiOnsiJGlkIjoiMzIyIiwiQSI6MjU1LCJSIjo2NSwiRyI6NjksIkIiOjcyfX0sIk1heFdpZHRoIjo0O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zIzIiwiQ29sb3IiOnsiJGlkIjoiMzI0IiwiQSI6MCwiUiI6MjU1LCJHIjoyNTUsIkIiOjI1NX19LCJJc1Zpc2libGUiOnRydWUsIldpZHRoIjowLjAsIkhlaWdodCI6MC4wLCJCb3JkZXJTdHlsZSI6bnVsbCwiUGFyZW50U3R5bGUiOm51bGx9LCJEYXRlU3R5bGUiOnsiJGlkIjoiMzI1IiwiRm9udFNldHRpbmdzIjp7IiRpZCI6IjMyNiIsIkZvbnRTaXplIjo5LCJGb250TmFtZSI6IlRhaG9tYSIsIklzQm9sZCI6ZmFsc2UsIklzSXRhbGljIjpmYWxzZSwiSXNVbmRlcmxpbmVkIjpmYWxzZSwiUGFyZW50U3R5bGUiOm51bGx9LCJBdXRvU2l6ZSI6MiwiRm9yZWdyb3VuZCI6eyIkaWQiOiIzMjciLCJDb2xvciI6eyIkaWQiOiIzMjgiLCJBIjoyNTUsIlIiOjY4LCJHIjo4NCwiQiI6MTA2fX0sIk1heFdpZHRoIjoy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MzI5IiwiQ29sb3IiOnsiJGlkIjoiMzMwIiwiQSI6MCwiUiI6MjU1LCJHIjoyNTUsIkIiOjI1NX19LCJJc1Zpc2libGUiOnRydWUsIldpZHRoIjowLjAsIkhlaWdodCI6MC4wLCJCb3JkZXJTdHlsZSI6bnVsbCwiUGFyZW50U3R5bGUiOm51bGx9LCJEYXRlRm9ybWF0Ijp7IiRpZCI6IjMz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MyIiwiRGF0ZVBhcnRJc1Zpc2libGUiOnRydWUsIlRpbWVQYXJ0SXNWaXNpYmxlIjpmYWxzZX19LCJXZWVrTnVtYmVyaW5nIjp7IiRpZCI6IjMzMyIsIkZvcm1hdCI6MCwiSXNWaXNpYmxlIjpmYWxzZSwiTGFzdEtub3duVmlzaWJpbGl0eVN0YXRlIjpmYWxzZX0sIklzVmlzaWJsZSI6dHJ1ZSwiUGFyZW50U3R5bGUiOm51bGx9LCJIeXBlcmxpbmsiOm51bGwsIkltcG9ydElkIjoiIn0seyIkaWQiOiIzMzQiLCJJZCI6IjNhOTM5YTQ5LTBiMjUtNDM5MC1iOGYwLTkxNDg2ZjIzYmYzNiIsIkluZGV4IjoxMiwiR3JvdXBJZCI6bnVsbCwiVGl0bGUiOiJWaXJ0dWFsIEJveSIsIkRhdGVUaW1lIjoiMTk5NS0wNy0yMVQyMzo1OTowMCIsIlBlcmNlbnRhZ2VDb21wbGV0ZSI6bnVsbCwiTm90ZSI6bnVsbCwiU3R5bGUiOnsiJGlkIjoiMzM1IiwiVGl0bGVQb3NpdGlvbiI6IkxlZnQiLCJEYXRlUG9zaXRpb24iOiJMZWZ0IiwiU2hhcGVUeXBlIjoxNywiU2hhcGVTaXplIjoxLCJTcGFjaW5nIjo1LCJTaGFwZVN0eWxlIjp7IiRpZCI6IjMzNiIsIk1hcmdpbiI6eyIkcmVmIjoiOCJ9LCJQYWRkaW5nIjp7IiRyZWYiOiI5In0sIkJhY2tncm91bmQiOnsiJGlkIjoiMzM3IiwiQ29sb3IiOnsiJGlkIjoiMzM4IiwiQSI6MjU1LCJSIjo2NSwiRyI6NjksIkIiOjcyfX0sIklzVmlzaWJsZSI6dHJ1ZSwiV2lkdGgiOjIwLjAsIkhlaWdodCI6MjAuMCwiQm9yZGVyU3R5bGUiOnsiJGlkIjoiMzM5IiwiTGluZUNvbG9yIjp7IiRpZCI6IjM0MCIsIiR0eXBlIjoiTkxSRS5Db21tb24uRG9tLlNvbGlkQ29sb3JCcnVzaCwgTkxSRS5Db21tb24iLCJDb2xvciI6eyIkaWQiOiIzNDEiLCJBIjoyNTUsIlIiOjI1NSwiRyI6MCwiQiI6MH19LCJMaW5lV2VpZ2h0IjowLjAsIkxpbmVUeXBlIjowLCJQYXJlbnRTdHlsZSI6bnVsbH0sIlBhcmVudFN0eWxlIjpudWxsfSwiVGl0bGVTdHlsZSI6eyIkaWQiOiIzNDIiLCJGb250U2V0dGluZ3MiOnsiJGlkIjoiMzQzIiwiRm9udFNpemUiOjEwLCJGb250TmFtZSI6IlRhaG9tYSIsIklzQm9sZCI6ZmFsc2UsIklzSXRhbGljIjpmYWxzZSwiSXNVbmRlcmxpbmVkIjpmYWxzZSwiUGFyZW50U3R5bGUiOm51bGx9LCJBdXRvU2l6ZSI6MiwiRm9yZWdyb3VuZCI6eyIkaWQiOiIzNDQiLCJDb2xvciI6eyIkaWQiOiIzNDUiLCJBIjoyNTUsIlIiOjY1LCJHIjo2OSwiQiI6NzJ9fSwiTWF4V2lkdGgiOjUy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zNDYiLCJDb2xvciI6eyIkaWQiOiIzNDciLCJBIjowLCJSIjoyNTUsIkciOjI1NSwiQiI6MjU1fX0sIklzVmlzaWJsZSI6dHJ1ZSwiV2lkdGgiOjAuMCwiSGVpZ2h0IjowLjAsIkJvcmRlclN0eWxlIjpudWxsLCJQYXJlbnRTdHlsZSI6bnVsbH0sIkRhdGVTdHlsZSI6eyIkaWQiOiIzNDgiLCJGb250U2V0dGluZ3MiOnsiJGlkIjoiMzQ5IiwiRm9udFNpemUiOjksIkZvbnROYW1lIjoiVGFob21hIiwiSXNCb2xkIjpmYWxzZSwiSXNJdGFsaWMiOmZhbHNlLCJJc1VuZGVybGluZWQiOmZhbHNlLCJQYXJlbnRTdHlsZSI6bnVsbH0sIkF1dG9TaXplIjoyLCJGb3JlZ3JvdW5kIjp7IiRpZCI6IjM1MCIsIkNvbG9yIjp7IiRpZCI6IjM1MSIsIkEiOjI1NSwiUiI6NjgsIkciOjg0LCJCIjoxMDZ9fSwiTWF4V2lkdGgiOjI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zNTIiLCJDb2xvciI6eyIkaWQiOiIzNTMiLCJBIjowLCJSIjoyNTUsIkciOjI1NSwiQiI6MjU1fX0sIklzVmlzaWJsZSI6dHJ1ZSwiV2lkdGgiOjAuMCwiSGVpZ2h0IjowLjAsIkJvcmRlclN0eWxlIjpudWxsLCJQYXJlbnRTdHlsZSI6bnVsbH0sIkRhdGVGb3JtYXQiOnsiJGlkIjoiMzU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TUiLCJEYXRlUGFydElzVmlzaWJsZSI6dHJ1ZSwiVGltZVBhcnRJc1Zpc2libGUiOmZhbHNlfX0sIldlZWtOdW1iZXJpbmciOnsiJGlkIjoiMzU2IiwiRm9ybWF0IjowLCJJc1Zpc2libGUiOmZhbHNlLCJMYXN0S25vd25WaXNpYmlsaXR5U3RhdGUiOmZhbHNlfSwiSXNWaXNpYmxlIjp0cnVlLCJQYXJlbnRTdHlsZSI6bnVsbH0sIkh5cGVybGluayI6bnVsbCwiSW1wb3J0SWQiOiIifSx7IiRpZCI6IjM1NyIsIklkIjoiNmU1Nzc3M2QtYzZlNi00YzZiLTg2OWItNGZkOWI5YmY0NWVhIiwiSW5kZXgiOjEzLCJHcm91cElkIjpudWxsLCJUaXRsZSI6IkdhbWUgQm95IExpZ2h0IiwiRGF0ZVRpbWUiOiIxOTk4LTA0LTE0VDIzOjU5OjAwIiwiUGVyY2VudGFnZUNvbXBsZXRlIjpudWxsLCJOb3RlIjpudWxsLCJTdHlsZSI6eyIkaWQiOiIzNTgiLCJUaXRsZVBvc2l0aW9uIjoiUmlnaHQiLCJEYXRlUG9zaXRpb24iOiJSaWdodCIsIlNoYXBlVHlwZSI6MTcsIlNoYXBlU2l6ZSI6MSwiU3BhY2luZyI6NSwiU2hhcGVTdHlsZSI6eyIkaWQiOiIzNTkiLCJNYXJnaW4iOnsiJHJlZiI6IjgifSwiUGFkZGluZyI6eyIkcmVmIjoiOSJ9LCJCYWNrZ3JvdW5kIjp7IiRpZCI6IjM2MCIsIkNvbG9yIjp7IiRpZCI6IjM2MSIsIkEiOjI1NSwiUiI6NjUsIkciOjY5LCJCIjo3Mn19LCJJc1Zpc2libGUiOnRydWUsIldpZHRoIjoyMC4wLCJIZWlnaHQiOjIwLjAsIkJvcmRlclN0eWxlIjp7IiRpZCI6IjM2MiIsIkxpbmVDb2xvciI6eyIkaWQiOiIzNjMiLCIkdHlwZSI6Ik5MUkUuQ29tbW9uLkRvbS5Tb2xpZENvbG9yQnJ1c2gsIE5MUkUuQ29tbW9uIiwiQ29sb3IiOnsiJGlkIjoiMzY0IiwiQSI6MjU1LCJSIjoyNTUsIkciOjAsIkIiOjB9fSwiTGluZVdlaWdodCI6MC4wLCJMaW5lVHlwZSI6MCwiUGFyZW50U3R5bGUiOm51bGx9LCJQYXJlbnRTdHlsZSI6bnVsbH0sIlRpdGxlU3R5bGUiOnsiJGlkIjoiMzY1IiwiRm9udFNldHRpbmdzIjp7IiRpZCI6IjM2NiIsIkZvbnRTaXplIjoxMCwiRm9udE5hbWUiOiJUYWhvbWEiLCJJc0JvbGQiOmZhbHNlLCJJc0l0YWxpYyI6ZmFsc2UsIklzVW5kZXJsaW5lZCI6ZmFsc2UsIlBhcmVudFN0eWxlIjpudWxsfSwiQXV0b1NpemUiOjIsIkZvcmVncm91bmQiOnsiJGlkIjoiMzY3IiwiQ29sb3IiOnsiJGlkIjoiMzY4IiwiQSI6MjU1LCJSIjo2NSwiRyI6NjksIkIiOjcyfX0sIk1heFdpZHRoIjo3NC42NjY2OTQ2NDExMTMyODE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zNjkiLCJDb2xvciI6eyIkaWQiOiIzNzAiLCJBIjowLCJSIjoyNTUsIkciOjI1NSwiQiI6MjU1fX0sIklzVmlzaWJsZSI6dHJ1ZSwiV2lkdGgiOjAuMCwiSGVpZ2h0IjowLjAsIkJvcmRlclN0eWxlIjpudWxsLCJQYXJlbnRTdHlsZSI6bnVsbH0sIkRhdGVTdHlsZSI6eyIkaWQiOiIzNzEiLCJGb250U2V0dGluZ3MiOnsiJGlkIjoiMzcyIiwiRm9udFNpemUiOjksIkZvbnROYW1lIjoiVGFob21hIiwiSXNCb2xkIjpmYWxzZSwiSXNJdGFsaWMiOmZhbHNlLCJJc1VuZGVybGluZWQiOmZhbHNlLCJQYXJlbnRTdHlsZSI6bnVsbH0sIkF1dG9TaXplIjoyLCJGb3JlZ3JvdW5kIjp7IiRpZCI6IjM3MyIsIkNvbG9yIjp7IiRpZCI6IjM3NCIsIkEiOjI1NSwiUiI6NjgsIkciOjg0LCJCIjoxMDZ9fSwiTWF4V2lkdGgiOjI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zNzUiLCJDb2xvciI6eyIkaWQiOiIzNzYiLCJBIjowLCJSIjoyNTUsIkciOjI1NSwiQiI6MjU1fX0sIklzVmlzaWJsZSI6dHJ1ZSwiV2lkdGgiOjAuMCwiSGVpZ2h0IjowLjAsIkJvcmRlclN0eWxlIjpudWxsLCJQYXJlbnRTdHlsZSI6bnVsbH0sIkRhdGVGb3JtYXQiOnsiJGlkIjoiMzc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zgiLCJEYXRlUGFydElzVmlzaWJsZSI6dHJ1ZSwiVGltZVBhcnRJc1Zpc2libGUiOmZhbHNlfX0sIldlZWtOdW1iZXJpbmciOnsiJGlkIjoiMzc5IiwiRm9ybWF0IjowLCJJc1Zpc2libGUiOmZhbHNlLCJMYXN0S25vd25WaXNpYmlsaXR5U3RhdGUiOmZhbHNlfSwiSXNWaXNpYmxlIjp0cnVlLCJQYXJlbnRTdHlsZSI6bnVsbH0sIkh5cGVybGluayI6bnVsbCwiSW1wb3J0SWQiOiIifSx7IiRpZCI6IjM4MCIsIklkIjoiYTExMmIxMTctYTFiYy00YmZhLWEzNjQtYzlmZjgwYjBlYmM4IiwiSW5kZXgiOjE0LCJHcm91cElkIjpudWxsLCJUaXRsZSI6IkdhbWVib3kgTWljcm8iLCJEYXRlVGltZSI6IjIwMDUtMDktMTNUMjM6NTk6MDAiLCJQZXJjZW50YWdlQ29tcGxldGUiOm51bGwsIk5vdGUiOm51bGwsIlN0eWxlIjp7IiRpZCI6IjM4MSIsIlRpdGxlUG9zaXRpb24iOiJSaWdodCIsIkRhdGVQb3NpdGlvbiI6IlJpZ2h0IiwiU2hhcGVUeXBlIjoxNywiU2hhcGVTaXplIjoxLCJTcGFjaW5nIjo1LCJTaGFwZVN0eWxlIjp7IiRpZCI6IjM4MiIsIk1hcmdpbiI6eyIkcmVmIjoiOCJ9LCJQYWRkaW5nIjp7IiRyZWYiOiI5In0sIkJhY2tncm91bmQiOnsiJGlkIjoiMzgzIiwiQ29sb3IiOnsiJGlkIjoiMzg0IiwiQSI6MjU1LCJSIjo2NSwiRyI6NjksIkIiOjcyfX0sIklzVmlzaWJsZSI6dHJ1ZSwiV2lkdGgiOjIwLjAsIkhlaWdodCI6MjAuMCwiQm9yZGVyU3R5bGUiOnsiJGlkIjoiMzg1IiwiTGluZUNvbG9yIjp7IiRpZCI6IjM4NiIsIiR0eXBlIjoiTkxSRS5Db21tb24uRG9tLlNvbGlkQ29sb3JCcnVzaCwgTkxSRS5Db21tb24iLCJDb2xvciI6eyIkaWQiOiIzODciLCJBIjoyNTUsIlIiOjI1NSwiRyI6MCwiQiI6MH19LCJMaW5lV2VpZ2h0IjowLjAsIkxpbmVUeXBlIjowLCJQYXJlbnRTdHlsZSI6bnVsbH0sIlBhcmVudFN0eWxlIjpudWxsfSwiVGl0bGVTdHlsZSI6eyIkaWQiOiIzODgiLCJGb250U2V0dGluZ3MiOnsiJGlkIjoiMzg5IiwiRm9udFNpemUiOjEwLCJGb250TmFtZSI6IlRhaG9tYSIsIklzQm9sZCI6ZmFsc2UsIklzSXRhbGljIjpmYWxzZSwiSXNVbmRlcmxpbmVkIjpmYWxzZSwiUGFyZW50U3R5bGUiOm51bGx9LCJBdXRvU2l6ZSI6MiwiRm9yZWdyb3VuZCI6eyIkaWQiOiIzOTAiLCJDb2xvciI6eyIkaWQiOiIzOTEiLCJBIjoyNTUsIlIiOjY1LCJHIjo2OSwiQiI6NzJ9fSwiTWF4V2lkdGgiOjc2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zOTIiLCJDb2xvciI6eyIkaWQiOiIzOTMiLCJBIjowLCJSIjoyNTUsIkciOjI1NSwiQiI6MjU1fX0sIklzVmlzaWJsZSI6dHJ1ZSwiV2lkdGgiOjAuMCwiSGVpZ2h0IjowLjAsIkJvcmRlclN0eWxlIjpudWxsLCJQYXJlbnRTdHlsZSI6bnVsbH0sIkRhdGVTdHlsZSI6eyIkaWQiOiIzOTQiLCJGb250U2V0dGluZ3MiOnsiJGlkIjoiMzk1IiwiRm9udFNpemUiOjksIkZvbnROYW1lIjoiVGFob21hIiwiSXNCb2xkIjpmYWxzZSwiSXNJdGFsaWMiOmZhbHNlLCJJc1VuZGVybGluZWQiOmZhbHNlLCJQYXJlbnRTdHlsZSI6bnVsbH0sIkF1dG9TaXplIjoyLCJGb3JlZ3JvdW5kIjp7IiRpZCI6IjM5NiIsIkNvbG9yIjp7IiRpZCI6IjM5NyIsIkEiOjI1NSwiUiI6NjgsIkciOjg0LCJCIjoxMDZ9fSwiTWF4V2lkdGgiOjIxLjMzMzMwNzI2NjIzNTM1Mi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M5OCIsIkNvbG9yIjp7IiRpZCI6IjM5OSIsIkEiOjAsIlIiOjI1NSwiRyI6MjU1LCJCIjoyNTV9fSwiSXNWaXNpYmxlIjp0cnVlLCJXaWR0aCI6MC4wLCJIZWlnaHQiOjAuMCwiQm9yZGVyU3R5bGUiOm51bGwsIlBhcmVudFN0eWxlIjpudWxsfSwiRGF0ZUZvcm1hdCI6eyIkaWQiOiI0MD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wMSIsIkRhdGVQYXJ0SXNWaXNpYmxlIjp0cnVlLCJUaW1lUGFydElzVmlzaWJsZSI6ZmFsc2V9fSwiV2Vla051bWJlcmluZyI6eyIkaWQiOiI0MDIiLCJGb3JtYXQiOjAsIklzVmlzaWJsZSI6ZmFsc2UsIkxhc3RLbm93blZpc2liaWxpdHlTdGF0ZSI6ZmFsc2V9LCJJc1Zpc2libGUiOnRydWUsIlBhcmVudFN0eWxlIjpudWxsfSwiSHlwZXJsaW5rIjpudWxsLCJJbXBvcnRJZCI6IiJ9LHsiJGlkIjoiNDAzIiwiSWQiOiI5MzNkZjI3My01ZDhmLTRkNTYtOGJlMy04MTA2Njg5Y2M5OGEiLCJJbmRleCI6MTUsIkdyb3VwSWQiOm51bGwsIlRpdGxlIjoiTmV3IE5pbnRlbmRvIDNEUyArIFhMIiwiRGF0ZVRpbWUiOiIyMDE0LTEwLTExVDIzOjU5OjAwIiwiUGVyY2VudGFnZUNvbXBsZXRlIjpudWxsLCJOb3RlIjpudWxsLCJTdHlsZSI6eyIkaWQiOiI0MDQiLCJUaXRsZVBvc2l0aW9uIjoiUmlnaHQiLCJEYXRlUG9zaXRpb24iOiJSaWdodCIsIlNoYXBlVHlwZSI6MTcsIlNoYXBlU2l6ZSI6MSwiU3BhY2luZyI6NSwiU2hhcGVTdHlsZSI6eyIkaWQiOiI0MDUiLCJNYXJnaW4iOnsiJHJlZiI6IjgifSwiUGFkZGluZyI6eyIkcmVmIjoiOSJ9LCJCYWNrZ3JvdW5kIjp7IiRpZCI6IjQwNiIsIkNvbG9yIjp7IiRpZCI6IjQwNyIsIkEiOjI1NSwiUiI6NjUsIkciOjY5LCJCIjo3Mn19LCJJc1Zpc2libGUiOnRydWUsIldpZHRoIjoyMC4wLCJIZWlnaHQiOjIwLjAsIkJvcmRlclN0eWxlIjp7IiRpZCI6IjQwOCIsIkxpbmVDb2xvciI6eyIkaWQiOiI0MDkiLCIkdHlwZSI6Ik5MUkUuQ29tbW9uLkRvbS5Tb2xpZENvbG9yQnJ1c2gsIE5MUkUuQ29tbW9uIiwiQ29sb3IiOnsiJGlkIjoiNDEwIiwiQSI6MjU1LCJSIjoyNTUsIkciOjAsIkIiOjB9fSwiTGluZVdlaWdodCI6MC4wLCJMaW5lVHlwZSI6MCwiUGFyZW50U3R5bGUiOm51bGx9LCJQYXJlbnRTdHlsZSI6bnVsbH0sIlRpdGxlU3R5bGUiOnsiJGlkIjoiNDExIiwiRm9udFNldHRpbmdzIjp7IiRpZCI6IjQxMiIsIkZvbnRTaXplIjoxMCwiRm9udE5hbWUiOiJUYWhvbWEiLCJJc0JvbGQiOmZhbHNlLCJJc0l0YWxpYyI6ZmFsc2UsIklzVW5kZXJsaW5lZCI6ZmFsc2UsIlBhcmVudFN0eWxlIjpudWxsfSwiQXV0b1NpemUiOjIsIkZvcmVncm91bmQiOnsiJGlkIjoiNDEzIiwiQ29sb3IiOnsiJGlkIjoiNDE0IiwiQSI6MjU1LCJSIjo2NSwiRyI6NjksIkIiOjcyfX0sIk1heFdpZHRoIjoxMTY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xNSIsIkNvbG9yIjp7IiRpZCI6IjQxNiIsIkEiOjAsIlIiOjI1NSwiRyI6MjU1LCJCIjoyNTV9fSwiSXNWaXNpYmxlIjp0cnVlLCJXaWR0aCI6MC4wLCJIZWlnaHQiOjAuMCwiQm9yZGVyU3R5bGUiOm51bGwsIlBhcmVudFN0eWxlIjpudWxsfSwiRGF0ZVN0eWxlIjp7IiRpZCI6IjQxNyIsIkZvbnRTZXR0aW5ncyI6eyIkaWQiOiI0MTgiLCJGb250U2l6ZSI6OSwiRm9udE5hbWUiOiJUYWhvbWEiLCJJc0JvbGQiOmZhbHNlLCJJc0l0YWxpYyI6ZmFsc2UsIklzVW5kZXJsaW5lZCI6ZmFsc2UsIlBhcmVudFN0eWxlIjpudWxsfSwiQXV0b1NpemUiOjIsIkZvcmVncm91bmQiOnsiJGlkIjoiNDE5IiwiQ29sb3IiOnsiJGlkIjoiNDIwIiwiQSI6MjU1LCJSIjo2OCwiRyI6ODQsIkIiOjEwNn19LCJNYXhXaWR0aCI6Mj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QyMSIsIkNvbG9yIjp7IiRpZCI6IjQyMiIsIkEiOjAsIlIiOjI1NSwiRyI6MjU1LCJCIjoyNTV9fSwiSXNWaXNpYmxlIjp0cnVlLCJXaWR0aCI6MC4wLCJIZWlnaHQiOjAuMCwiQm9yZGVyU3R5bGUiOm51bGwsIlBhcmVudFN0eWxlIjpudWxsfSwiRGF0ZUZvcm1hdCI6eyIkaWQiOiI0Mj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yNCIsIkRhdGVQYXJ0SXNWaXNpYmxlIjp0cnVlLCJUaW1lUGFydElzVmlzaWJsZSI6ZmFsc2V9fSwiV2Vla051bWJlcmluZyI6eyIkaWQiOiI0MjUiLCJGb3JtYXQiOjAsIklzVmlzaWJsZSI6ZmFsc2UsIkxhc3RLbm93blZpc2liaWxpdHlTdGF0ZSI6ZmFsc2V9LCJJc1Zpc2libGUiOnRydWUsIlBhcmVudFN0eWxlIjpudWxsfSwiSHlwZXJsaW5rIjpudWxsLCJJbXBvcnRJZCI6IiJ9XSwiSWQiOiJkMDkzZGQ2YS0wYThhLTRhZmQtOTU1OS0xNzFhM2VkNDdiZDkiLCJJc1NpbmdsZUl0ZW1Sb3ciOmZhbHNlfSx7IiRpZCI6IjQyNiIsIl90YXNrcyI6W10sIl9taWxlc3RvbmVzIjpbeyIkaWQiOiI0MjciLCJJZCI6IjVhN2YwZDhiLTQ3MzAtNDVkZS1hNjAxLWY0MTBjMTUwMDIxNCIsIkluZGV4IjoxNiwiR3JvdXBJZCI6bnVsbCwiVGl0bGUiOiJHYW1lIEJveSBQb2NrZXQiLCJEYXRlVGltZSI6IjE5OTYtMDctMjFUMjM6NTk6MDAiLCJQZXJjZW50YWdlQ29tcGxldGUiOm51bGwsIk5vdGUiOm51bGwsIlN0eWxlIjp7IiRpZCI6IjQyOCIsIlRpdGxlUG9zaXRpb24iOiJMZWZ0IiwiRGF0ZVBvc2l0aW9uIjoiTGVmdCIsIlNoYXBlVHlwZSI6MTcsIlNoYXBlU2l6ZSI6MSwiU3BhY2luZyI6NSwiU2hhcGVTdHlsZSI6eyIkaWQiOiI0MjkiLCJNYXJnaW4iOnsiJHJlZiI6IjgifSwiUGFkZGluZyI6eyIkcmVmIjoiOSJ9LCJCYWNrZ3JvdW5kIjp7IiRpZCI6IjQzMCIsIkNvbG9yIjp7IiRpZCI6IjQzMSIsIkEiOjI1NSwiUiI6NjUsIkciOjY5LCJCIjo3Mn19LCJJc1Zpc2libGUiOnRydWUsIldpZHRoIjoyMC4wLCJIZWlnaHQiOjIwLjAsIkJvcmRlclN0eWxlIjp7IiRpZCI6IjQzMiIsIkxpbmVDb2xvciI6eyIkaWQiOiI0MzMiLCIkdHlwZSI6Ik5MUkUuQ29tbW9uLkRvbS5Tb2xpZENvbG9yQnJ1c2gsIE5MUkUuQ29tbW9uIiwiQ29sb3IiOnsiJGlkIjoiNDM0IiwiQSI6MjU1LCJSIjoyNTUsIkciOjAsIkIiOjB9fSwiTGluZVdlaWdodCI6MC4wLCJMaW5lVHlwZSI6MCwiUGFyZW50U3R5bGUiOm51bGx9LCJQYXJlbnRTdHlsZSI6bnVsbH0sIlRpdGxlU3R5bGUiOnsiJGlkIjoiNDM1IiwiRm9udFNldHRpbmdzIjp7IiRpZCI6IjQzNiIsIkZvbnRTaXplIjoxMCwiRm9udE5hbWUiOiJUYWhvbWEiLCJJc0JvbGQiOmZhbHNlLCJJc0l0YWxpYyI6ZmFsc2UsIklzVW5kZXJsaW5lZCI6ZmFsc2UsIlBhcmVudFN0eWxlIjpudWxsfSwiQXV0b1NpemUiOjIsIkZvcmVncm91bmQiOnsiJGlkIjoiNDM3IiwiQ29sb3IiOnsiJGlkIjoiNDM4IiwiQSI6MjU1LCJSIjo2NSwiRyI6NjksIkIiOjcyfX0sIk1heFdpZHRoIjo4Mi42NjY2OTQ2NDExMTMyODE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0MzkiLCJDb2xvciI6eyIkaWQiOiI0NDAiLCJBIjowLCJSIjoyNTUsIkciOjI1NSwiQiI6MjU1fX0sIklzVmlzaWJsZSI6dHJ1ZSwiV2lkdGgiOjAuMCwiSGVpZ2h0IjowLjAsIkJvcmRlclN0eWxlIjpudWxsLCJQYXJlbnRTdHlsZSI6bnVsbH0sIkRhdGVTdHlsZSI6eyIkaWQiOiI0NDEiLCJGb250U2V0dGluZ3MiOnsiJGlkIjoiNDQyIiwiRm9udFNpemUiOjksIkZvbnROYW1lIjoiVGFob21hIiwiSXNCb2xkIjpmYWxzZSwiSXNJdGFsaWMiOmZhbHNlLCJJc1VuZGVybGluZWQiOmZhbHNlLCJQYXJlbnRTdHlsZSI6bnVsbH0sIkF1dG9TaXplIjoyLCJGb3JlZ3JvdW5kIjp7IiRpZCI6IjQ0MyIsIkNvbG9yIjp7IiRpZCI6IjQ0NCIsIkEiOjI1NSwiUiI6NjgsIkciOjg0LCJCIjoxMDZ9fSwiTWF4V2lkdGgiOjI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0NDUiLCJDb2xvciI6eyIkaWQiOiI0NDYiLCJBIjowLCJSIjoyNTUsIkciOjI1NSwiQiI6MjU1fX0sIklzVmlzaWJsZSI6dHJ1ZSwiV2lkdGgiOjAuMCwiSGVpZ2h0IjowLjAsIkJvcmRlclN0eWxlIjpudWxsLCJQYXJlbnRTdHlsZSI6bnVsbH0sIkRhdGVGb3JtYXQiOnsiJGlkIjoiNDQ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DgiLCJEYXRlUGFydElzVmlzaWJsZSI6dHJ1ZSwiVGltZVBhcnRJc1Zpc2libGUiOmZhbHNlfX0sIldlZWtOdW1iZXJpbmciOnsiJGlkIjoiNDQ5IiwiRm9ybWF0IjowLCJJc1Zpc2libGUiOmZhbHNlLCJMYXN0S25vd25WaXNpYmlsaXR5U3RhdGUiOmZhbHNlfSwiSXNWaXNpYmxlIjp0cnVlLCJQYXJlbnRTdHlsZSI6bnVsbH0sIkh5cGVybGluayI6bnVsbCwiSW1wb3J0SWQiOiIifSx7IiRpZCI6IjQ1MCIsIklkIjoiZTI1YTFlYzYtNDFlZS00M2VjLWFiMjEtYjEyMGY2MmQ4NWZmIiwiSW5kZXgiOjE3LCJHcm91cElkIjpudWxsLCJUaXRsZSI6IlBva2Vtb24gUGlrYWNodSIsIkRhdGVUaW1lIjoiMTk5OC0wMy0yN1QyMzo1OTowMCIsIlBlcmNlbnRhZ2VDb21wbGV0ZSI6bnVsbCwiTm90ZSI6bnVsbCwiU3R5bGUiOnsiJGlkIjoiNDUxIiwiVGl0bGVQb3NpdGlvbiI6IlJpZ2h0IiwiRGF0ZVBvc2l0aW9uIjoiUmlnaHQiLCJTaGFwZVR5cGUiOjE3LCJTaGFwZVNpemUiOjEsIlNwYWNpbmciOjUsIlNoYXBlU3R5bGUiOnsiJGlkIjoiNDUyIiwiTWFyZ2luIjp7IiRyZWYiOiI4In0sIlBhZGRpbmciOnsiJHJlZiI6IjkifSwiQmFja2dyb3VuZCI6eyIkaWQiOiI0NTMiLCJDb2xvciI6eyIkaWQiOiI0NTQiLCJBIjoyNTUsIlIiOjY1LCJHIjo2OSwiQiI6NzJ9fSwiSXNWaXNpYmxlIjp0cnVlLCJXaWR0aCI6MjAuMCwiSGVpZ2h0IjoyMC4wLCJCb3JkZXJTdHlsZSI6eyIkaWQiOiI0NTUiLCJMaW5lQ29sb3IiOnsiJGlkIjoiNDU2IiwiJHR5cGUiOiJOTFJFLkNvbW1vbi5Eb20uU29saWRDb2xvckJydXNoLCBOTFJFLkNvbW1vbiIsIkNvbG9yIjp7IiRpZCI6IjQ1NyIsIkEiOjI1NSwiUiI6MjU1LCJHIjowLCJCIjowfX0sIkxpbmVXZWlnaHQiOjAuMCwiTGluZVR5cGUiOjAsIlBhcmVudFN0eWxlIjpudWxsfSwiUGFyZW50U3R5bGUiOm51bGx9LCJUaXRsZVN0eWxlIjp7IiRpZCI6IjQ1OCIsIkZvbnRTZXR0aW5ncyI6eyIkaWQiOiI0NTkiLCJGb250U2l6ZSI6MTAsIkZvbnROYW1lIjoiVGFob21hIiwiSXNCb2xkIjpmYWxzZSwiSXNJdGFsaWMiOmZhbHNlLCJJc1VuZGVybGluZWQiOmZhbHNlLCJQYXJlbnRTdHlsZSI6bnVsbH0sIkF1dG9TaXplIjoyLCJGb3JlZ3JvdW5kIjp7IiRpZCI6IjQ2MCIsIkNvbG9yIjp7IiRpZCI6IjQ2MSIsIkEiOjI1NSwiUiI6NjUsIkciOjY5LCJCIjo3Mn19LCJNYXhXaWR0aCI6ODQ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Q2MiIsIkNvbG9yIjp7IiRpZCI6IjQ2MyIsIkEiOjAsIlIiOjI1NSwiRyI6MjU1LCJCIjoyNTV9fSwiSXNWaXNpYmxlIjp0cnVlLCJXaWR0aCI6MC4wLCJIZWlnaHQiOjAuMCwiQm9yZGVyU3R5bGUiOm51bGwsIlBhcmVudFN0eWxlIjpudWxsfSwiRGF0ZVN0eWxlIjp7IiRpZCI6IjQ2NCIsIkZvbnRTZXR0aW5ncyI6eyIkaWQiOiI0NjUiLCJGb250U2l6ZSI6OSwiRm9udE5hbWUiOiJUYWhvbWEiLCJJc0JvbGQiOmZhbHNlLCJJc0l0YWxpYyI6ZmFsc2UsIklzVW5kZXJsaW5lZCI6ZmFsc2UsIlBhcmVudFN0eWxlIjpudWxsfSwiQXV0b1NpemUiOjIsIkZvcmVncm91bmQiOnsiJGlkIjoiNDY2IiwiQ29sb3IiOnsiJGlkIjoiNDY3IiwiQSI6MjU1LCJSIjo2OCwiRyI6ODQsIkIiOjEwNn19LCJNYXhXaWR0aCI6Mj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Q2OCIsIkNvbG9yIjp7IiRpZCI6IjQ2OSIsIkEiOjAsIlIiOjI1NSwiRyI6MjU1LCJCIjoyNTV9fSwiSXNWaXNpYmxlIjp0cnVlLCJXaWR0aCI6MC4wLCJIZWlnaHQiOjAuMCwiQm9yZGVyU3R5bGUiOm51bGwsIlBhcmVudFN0eWxlIjpudWxsfSwiRGF0ZUZvcm1hdCI6eyIkaWQiOiI0Nz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3MSIsIkRhdGVQYXJ0SXNWaXNpYmxlIjp0cnVlLCJUaW1lUGFydElzVmlzaWJsZSI6ZmFsc2V9fSwiV2Vla051bWJlcmluZyI6eyIkaWQiOiI0NzIiLCJGb3JtYXQiOjAsIklzVmlzaWJsZSI6ZmFsc2UsIkxhc3RLbm93blZpc2liaWxpdHlTdGF0ZSI6ZmFsc2V9LCJJc1Zpc2libGUiOnRydWUsIlBhcmVudFN0eWxlIjpudWxsfSwiSHlwZXJsaW5rIjpudWxsLCJJbXBvcnRJZCI6IiJ9LHsiJGlkIjoiNDczIiwiSWQiOiI4NjdlYzViMy02OTI1LTRmMTYtOTBiNC03Y2QwZDNlZjk3NjciLCJJbmRleCI6MTgsIkdyb3VwSWQiOm51bGwsIlRpdGxlIjoiTmludGVuZG8gRFNpIFhMIiwiRGF0ZVRpbWUiOiIyMDExLTExLTIxVDIzOjU5OjAwIiwiUGVyY2VudGFnZUNvbXBsZXRlIjpudWxsLCJOb3RlIjpudWxsLCJTdHlsZSI6eyIkaWQiOiI0NzQiLCJUaXRsZVBvc2l0aW9uIjoiUmlnaHQiLCJEYXRlUG9zaXRpb24iOiJSaWdodCIsIlNoYXBlVHlwZSI6MTcsIlNoYXBlU2l6ZSI6MSwiU3BhY2luZyI6NSwiU2hhcGVTdHlsZSI6eyIkaWQiOiI0NzUiLCJNYXJnaW4iOnsiJHJlZiI6IjgifSwiUGFkZGluZyI6eyIkcmVmIjoiOSJ9LCJCYWNrZ3JvdW5kIjp7IiRpZCI6IjQ3NiIsIkNvbG9yIjp7IiRpZCI6IjQ3NyIsIkEiOjI1NSwiUiI6NjUsIkciOjY5LCJCIjo3Mn19LCJJc1Zpc2libGUiOnRydWUsIldpZHRoIjoyMC4wLCJIZWlnaHQiOjIwLjAsIkJvcmRlclN0eWxlIjp7IiRpZCI6IjQ3OCIsIkxpbmVDb2xvciI6eyIkaWQiOiI0NzkiLCIkdHlwZSI6Ik5MUkUuQ29tbW9uLkRvbS5Tb2xpZENvbG9yQnJ1c2gsIE5MUkUuQ29tbW9uIiwiQ29sb3IiOnsiJGlkIjoiNDgwIiwiQSI6MjU1LCJSIjoyNTUsIkciOjAsIkIiOjB9fSwiTGluZVdlaWdodCI6MC4wLCJMaW5lVHlwZSI6MCwiUGFyZW50U3R5bGUiOm51bGx9LCJQYXJlbnRTdHlsZSI6bnVsbH0sIlRpdGxlU3R5bGUiOnsiJGlkIjoiNDgxIiwiRm9udFNldHRpbmdzIjp7IiRpZCI6IjQ4MiIsIkZvbnRTaXplIjoxMCwiRm9udE5hbWUiOiJUYWhvbWEiLCJJc0JvbGQiOmZhbHNlLCJJc0l0YWxpYyI6ZmFsc2UsIklzVW5kZXJsaW5lZCI6ZmFsc2UsIlBhcmVudFN0eWxlIjpudWxsfSwiQXV0b1NpemUiOjIsIkZvcmVncm91bmQiOnsiJGlkIjoiNDgzIiwiQ29sb3IiOnsiJGlkIjoiNDg0IiwiQSI6MjU1LCJSIjo2NSwiRyI6NjksIkIiOjcyfX0sIk1heFdpZHRoIjo3Ny4zMzMzMDUzNTg4ODY3MTk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0ODUiLCJDb2xvciI6eyIkaWQiOiI0ODYiLCJBIjowLCJSIjoyNTUsIkciOjI1NSwiQiI6MjU1fX0sIklzVmlzaWJsZSI6dHJ1ZSwiV2lkdGgiOjAuMCwiSGVpZ2h0IjowLjAsIkJvcmRlclN0eWxlIjpudWxsLCJQYXJlbnRTdHlsZSI6bnVsbH0sIkRhdGVTdHlsZSI6eyIkaWQiOiI0ODciLCJGb250U2V0dGluZ3MiOnsiJGlkIjoiNDg4IiwiRm9udFNpemUiOjksIkZvbnROYW1lIjoiVGFob21hIiwiSXNCb2xkIjpmYWxzZSwiSXNJdGFsaWMiOmZhbHNlLCJJc1VuZGVybGluZWQiOmZhbHNlLCJQYXJlbnRTdHlsZSI6bnVsbH0sIkF1dG9TaXplIjoyLCJGb3JlZ3JvdW5kIjp7IiRpZCI6IjQ4OSIsIkNvbG9yIjp7IiRpZCI6IjQ5MCIsIkEiOjI1NSwiUiI6NjgsIkciOjg0LCJCIjoxMDZ9fSwiTWF4V2lkdGgiOjIzLjU4NDMzMTUxMjQ1MTE3Mi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Q5MSIsIkNvbG9yIjp7IiRpZCI6IjQ5MiIsIkEiOjAsIlIiOjI1NSwiRyI6MjU1LCJCIjoyNTV9fSwiSXNWaXNpYmxlIjp0cnVlLCJXaWR0aCI6MC4wLCJIZWlnaHQiOjAuMCwiQm9yZGVyU3R5bGUiOm51bGwsIlBhcmVudFN0eWxlIjpudWxsfSwiRGF0ZUZvcm1hdCI6eyIkaWQiOiI0OT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5NCIsIkRhdGVQYXJ0SXNWaXNpYmxlIjp0cnVlLCJUaW1lUGFydElzVmlzaWJsZSI6ZmFsc2V9fSwiV2Vla051bWJlcmluZyI6eyIkaWQiOiI0OTUiLCJGb3JtYXQiOjAsIklzVmlzaWJsZSI6ZmFsc2UsIkxhc3RLbm93blZpc2liaWxpdHlTdGF0ZSI6ZmFsc2V9LCJJc1Zpc2libGUiOnRydWUsIlBhcmVudFN0eWxlIjpudWxsfSwiSHlwZXJsaW5rIjpudWxsLCJJbXBvcnRJZCI6IiJ9XSwiSWQiOiJiMzBkODNhNC1kNTA1LTRhZjUtODA2NC1hMGU2MjRkYjAzNmUiLCJJc1NpbmdsZUl0ZW1Sb3ciOmZhbHNlfSx7IiRpZCI6IjQ5NiIsIl90YXNrcyI6W10sIl9taWxlc3RvbmVzIjpbeyIkaWQiOiI0OTciLCJJZCI6IjcxZTZhN2I1LWQ1OWQtNDlmNy04ODY4LTNmYzk1NWU4OGQ1NiIsIkluZGV4IjoxOSwiR3JvdXBJZCI6bnVsbCwiVGl0bGUiOiJQb2tlbW9uIFBpa2FjaHUgMiBHUyIsIkRhdGVUaW1lIjoiMTk5OS0xMS0yMVQyMzo1OTowMCIsIlBlcmNlbnRhZ2VDb21wbGV0ZSI6bnVsbCwiTm90ZSI6bnVsbCwiU3R5bGUiOnsiJGlkIjoiNDk4IiwiVGl0bGVQb3NpdGlvbiI6IkxlZnQiLCJEYXRlUG9zaXRpb24iOiJMZWZ0IiwiU2hhcGVUeXBlIjoxNywiU2hhcGVTaXplIjoxLCJTcGFjaW5nIjo1LCJTaGFwZVN0eWxlIjp7IiRpZCI6IjQ5OSIsIk1hcmdpbiI6eyIkcmVmIjoiOCJ9LCJQYWRkaW5nIjp7IiRyZWYiOiI5In0sIkJhY2tncm91bmQiOnsiJGlkIjoiNTAwIiwiQ29sb3IiOnsiJGlkIjoiNTAxIiwiQSI6MjU1LCJSIjo2NSwiRyI6NjksIkIiOjcyfX0sIklzVmlzaWJsZSI6dHJ1ZSwiV2lkdGgiOjIwLjAsIkhlaWdodCI6MjAuMCwiQm9yZGVyU3R5bGUiOnsiJGlkIjoiNTAyIiwiTGluZUNvbG9yIjp7IiRpZCI6IjUwMyIsIiR0eXBlIjoiTkxSRS5Db21tb24uRG9tLlNvbGlkQ29sb3JCcnVzaCwgTkxSRS5Db21tb24iLCJDb2xvciI6eyIkaWQiOiI1MDQiLCJBIjoyNTUsIlIiOjI1NSwiRyI6MCwiQiI6MH19LCJMaW5lV2VpZ2h0IjowLjAsIkxpbmVUeXBlIjowLCJQYXJlbnRTdHlsZSI6bnVsbH0sIlBhcmVudFN0eWxlIjpudWxsfSwiVGl0bGVTdHlsZSI6eyIkaWQiOiI1MDUiLCJGb250U2V0dGluZ3MiOnsiJGlkIjoiNTA2IiwiRm9udFNpemUiOjEwLCJGb250TmFtZSI6IlRhaG9tYSIsIklzQm9sZCI6ZmFsc2UsIklzSXRhbGljIjpmYWxzZSwiSXNVbmRlcmxpbmVkIjpmYWxzZSwiUGFyZW50U3R5bGUiOm51bGx9LCJBdXRvU2l6ZSI6MiwiRm9yZWdyb3VuZCI6eyIkaWQiOiI1MDciLCJDb2xvciI6eyIkaWQiOiI1MDgiLCJBIjoyNTUsIlIiOjY1LCJHIjo2OSwiQiI6NzJ9fSwiTWF4V2lkdGgiOjEwO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TA5IiwiQ29sb3IiOnsiJGlkIjoiNTEwIiwiQSI6MCwiUiI6MjU1LCJHIjoyNTUsIkIiOjI1NX19LCJJc1Zpc2libGUiOnRydWUsIldpZHRoIjowLjAsIkhlaWdodCI6MC4wLCJCb3JkZXJTdHlsZSI6bnVsbCwiUGFyZW50U3R5bGUiOm51bGx9LCJEYXRlU3R5bGUiOnsiJGlkIjoiNTExIiwiRm9udFNldHRpbmdzIjp7IiRpZCI6IjUxMiIsIkZvbnRTaXplIjo5LCJGb250TmFtZSI6IlRhaG9tYSIsIklzQm9sZCI6ZmFsc2UsIklzSXRhbGljIjpmYWxzZSwiSXNVbmRlcmxpbmVkIjpmYWxzZSwiUGFyZW50U3R5bGUiOm51bGx9LCJBdXRvU2l6ZSI6MiwiRm9yZWdyb3VuZCI6eyIkaWQiOiI1MTMiLCJDb2xvciI6eyIkaWQiOiI1MTQiLCJBIjoyNTUsIlIiOjY4LCJHIjo4NCwiQiI6MTA2fX0sIk1heFdpZHRoIjoyMC4w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TE1IiwiQ29sb3IiOnsiJGlkIjoiNTE2IiwiQSI6MCwiUiI6MjU1LCJHIjoyNTUsIkIiOjI1NX19LCJJc1Zpc2libGUiOnRydWUsIldpZHRoIjowLjAsIkhlaWdodCI6MC4wLCJCb3JkZXJTdHlsZSI6bnVsbCwiUGFyZW50U3R5bGUiOm51bGx9LCJEYXRlRm9ybWF0Ijp7IiRpZCI6IjUx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E4IiwiRGF0ZVBhcnRJc1Zpc2libGUiOnRydWUsIlRpbWVQYXJ0SXNWaXNpYmxlIjpmYWxzZX19LCJXZWVrTnVtYmVyaW5nIjp7IiRpZCI6IjUxOSIsIkZvcm1hdCI6MCwiSXNWaXNpYmxlIjpmYWxzZSwiTGFzdEtub3duVmlzaWJpbGl0eVN0YXRlIjpmYWxzZX0sIklzVmlzaWJsZSI6dHJ1ZSwiUGFyZW50U3R5bGUiOm51bGx9LCJIeXBlcmxpbmsiOm51bGwsIkltcG9ydElkIjoiIn0seyIkaWQiOiI1MjAiLCJJZCI6ImFhODE1MTQyLWRmMDAtNDg2Mi04NTRiLWJkNzlkYjM3ZWE5MCIsIkluZGV4IjoyMCwiR3JvdXBJZCI6bnVsbCwiVGl0bGUiOiJHYW1lIEJveSBBZHZhbmNlIFNQIiwiRGF0ZVRpbWUiOiIyMDAzLTAyLTE0VDIzOjU5OjAwIiwiUGVyY2VudGFnZUNvbXBsZXRlIjpudWxsLCJOb3RlIjpudWxsLCJTdHlsZSI6eyIkaWQiOiI1MjEiLCJUaXRsZVBvc2l0aW9uIjoiUmlnaHQiLCJEYXRlUG9zaXRpb24iOiJSaWdodCIsIlNoYXBlVHlwZSI6MTcsIlNoYXBlU2l6ZSI6MSwiU3BhY2luZyI6NSwiU2hhcGVTdHlsZSI6eyIkaWQiOiI1MjIiLCJNYXJnaW4iOnsiJHJlZiI6IjgifSwiUGFkZGluZyI6eyIkcmVmIjoiOSJ9LCJCYWNrZ3JvdW5kIjp7IiRpZCI6IjUyMyIsIkNvbG9yIjp7IiRpZCI6IjUyNCIsIkEiOjI1NSwiUiI6NjUsIkciOjY5LCJCIjo3Mn19LCJJc1Zpc2libGUiOnRydWUsIldpZHRoIjoyMC4wLCJIZWlnaHQiOjIwLjAsIkJvcmRlclN0eWxlIjp7IiRpZCI6IjUyNSIsIkxpbmVDb2xvciI6eyIkaWQiOiI1MjYiLCIkdHlwZSI6Ik5MUkUuQ29tbW9uLkRvbS5Tb2xpZENvbG9yQnJ1c2gsIE5MUkUuQ29tbW9uIiwiQ29sb3IiOnsiJGlkIjoiNTI3IiwiQSI6MjU1LCJSIjoyNTUsIkciOjAsIkIiOjB9fSwiTGluZVdlaWdodCI6MC4wLCJMaW5lVHlwZSI6MCwiUGFyZW50U3R5bGUiOm51bGx9LCJQYXJlbnRTdHlsZSI6bnVsbH0sIlRpdGxlU3R5bGUiOnsiJGlkIjoiNTI4IiwiRm9udFNldHRpbmdzIjp7IiRpZCI6IjUyOSIsIkZvbnRTaXplIjoxMCwiRm9udE5hbWUiOiJUYWhvbWEiLCJJc0JvbGQiOmZhbHNlLCJJc0l0YWxpYyI6ZmFsc2UsIklzVW5kZXJsaW5lZCI6ZmFsc2UsIlBhcmVudFN0eWxlIjpudWxsfSwiQXV0b1NpemUiOjIsIkZvcmVncm91bmQiOnsiJGlkIjoiNTMwIiwiQ29sb3IiOnsiJGlkIjoiNTMxIiwiQSI6MjU1LCJSIjo2NSwiRyI6NjksIkIiOjcyfX0sIk1heFdpZHRoIjoxMDYuNjY2Njk0NjQxMTEzMjg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1MzIiLCJDb2xvciI6eyIkaWQiOiI1MzMiLCJBIjowLCJSIjoyNTUsIkciOjI1NSwiQiI6MjU1fX0sIklzVmlzaWJsZSI6dHJ1ZSwiV2lkdGgiOjAuMCwiSGVpZ2h0IjowLjAsIkJvcmRlclN0eWxlIjpudWxsLCJQYXJlbnRTdHlsZSI6bnVsbH0sIkRhdGVTdHlsZSI6eyIkaWQiOiI1MzQiLCJGb250U2V0dGluZ3MiOnsiJGlkIjoiNTM1IiwiRm9udFNpemUiOjksIkZvbnROYW1lIjoiVGFob21hIiwiSXNCb2xkIjpmYWxzZSwiSXNJdGFsaWMiOmZhbHNlLCJJc1VuZGVybGluZWQiOmZhbHNlLCJQYXJlbnRTdHlsZSI6bnVsbH0sIkF1dG9TaXplIjoyLCJGb3JlZ3JvdW5kIjp7IiRpZCI6IjUzNiIsIkNvbG9yIjp7IiRpZCI6IjUzNyIsIkEiOjI1NSwiUiI6NjgsIkciOjg0LCJCIjoxMDZ9fSwiTWF4V2lkdGgiOjIxLjMzMzMwNzI2NjIzNTM1Mi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UzOCIsIkNvbG9yIjp7IiRpZCI6IjUzOSIsIkEiOjAsIlIiOjI1NSwiRyI6MjU1LCJCIjoyNTV9fSwiSXNWaXNpYmxlIjp0cnVlLCJXaWR0aCI6MC4wLCJIZWlnaHQiOjAuMCwiQm9yZGVyU3R5bGUiOm51bGwsIlBhcmVudFN0eWxlIjpudWxsfSwiRGF0ZUZvcm1hdCI6eyIkaWQiOiI1ND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0MSIsIkRhdGVQYXJ0SXNWaXNpYmxlIjp0cnVlLCJUaW1lUGFydElzVmlzaWJsZSI6ZmFsc2V9fSwiV2Vla051bWJlcmluZyI6eyIkaWQiOiI1NDIiLCJGb3JtYXQiOjAsIklzVmlzaWJsZSI6ZmFsc2UsIkxhc3RLbm93blZpc2liaWxpdHlTdGF0ZSI6ZmFsc2V9LCJJc1Zpc2libGUiOnRydWUsIlBhcmVudFN0eWxlIjpudWxsfSwiSHlwZXJsaW5rIjpudWxsLCJJbXBvcnRJZCI6IiJ9LHsiJGlkIjoiNTQzIiwiSWQiOiIxZjllZDVjMS0xYjQ0LTQ5OTAtYmExOC1kYTZkNWIxY2FkNWEiLCJJbmRleCI6MjEsIkdyb3VwSWQiOm51bGwsIlRpdGxlIjoiTmludGVuZG8gMiBEUyIsIkRhdGVUaW1lIjoiMjAxMy0xMC0xMlQyMzo1OTowMCIsIlBlcmNlbnRhZ2VDb21wbGV0ZSI6bnVsbCwiTm90ZSI6bnVsbCwiU3R5bGUiOnsiJGlkIjoiNTQ0IiwiVGl0bGVQb3NpdGlvbiI6IlJpZ2h0IiwiRGF0ZVBvc2l0aW9uIjoiUmlnaHQiLCJTaGFwZVR5cGUiOjE3LCJTaGFwZVNpemUiOjEsIlNwYWNpbmciOjUsIlNoYXBlU3R5bGUiOnsiJGlkIjoiNTQ1IiwiTWFyZ2luIjp7IiRyZWYiOiI4In0sIlBhZGRpbmciOnsiJHJlZiI6IjkifSwiQmFja2dyb3VuZCI6eyIkaWQiOiI1NDYiLCJDb2xvciI6eyIkaWQiOiI1NDciLCJBIjoyNTUsIlIiOjY1LCJHIjo2OSwiQiI6NzJ9fSwiSXNWaXNpYmxlIjp0cnVlLCJXaWR0aCI6MjAuMCwiSGVpZ2h0IjoyMC4wLCJCb3JkZXJTdHlsZSI6eyIkaWQiOiI1NDgiLCJMaW5lQ29sb3IiOnsiJGlkIjoiNTQ5IiwiJHR5cGUiOiJOTFJFLkNvbW1vbi5Eb20uU29saWRDb2xvckJydXNoLCBOTFJFLkNvbW1vbiIsIkNvbG9yIjp7IiRpZCI6IjU1MCIsIkEiOjI1NSwiUiI6MjU1LCJHIjowLCJCIjowfX0sIkxpbmVXZWlnaHQiOjAuMCwiTGluZVR5cGUiOjAsIlBhcmVudFN0eWxlIjpudWxsfSwiUGFyZW50U3R5bGUiOm51bGx9LCJUaXRsZVN0eWxlIjp7IiRpZCI6IjU1MSIsIkZvbnRTZXR0aW5ncyI6eyIkaWQiOiI1NTIiLCJGb250U2l6ZSI6MTAsIkZvbnROYW1lIjoiVGFob21hIiwiSXNCb2xkIjpmYWxzZSwiSXNJdGFsaWMiOmZhbHNlLCJJc1VuZGVybGluZWQiOmZhbHNlLCJQYXJlbnRTdHlsZSI6bnVsbH0sIkF1dG9TaXplIjoyLCJGb3JlZ3JvdW5kIjp7IiRpZCI6IjU1MyIsIkNvbG9yIjp7IiRpZCI6IjU1NCIsIkEiOjI1NSwiUiI6NjUsIkciOjY5LCJCIjo3Mn19LCJNYXhXaWR0aCI6NjkuMzMzMzA1MzU4ODg2NzE5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TU1IiwiQ29sb3IiOnsiJGlkIjoiNTU2IiwiQSI6MCwiUiI6MjU1LCJHIjoyNTUsIkIiOjI1NX19LCJJc1Zpc2libGUiOnRydWUsIldpZHRoIjowLjAsIkhlaWdodCI6MC4wLCJCb3JkZXJTdHlsZSI6bnVsbCwiUGFyZW50U3R5bGUiOm51bGx9LCJEYXRlU3R5bGUiOnsiJGlkIjoiNTU3IiwiRm9udFNldHRpbmdzIjp7IiRpZCI6IjU1OCIsIkZvbnRTaXplIjo5LCJGb250TmFtZSI6IlRhaG9tYSIsIklzQm9sZCI6ZmFsc2UsIklzSXRhbGljIjpmYWxzZSwiSXNVbmRlcmxpbmVkIjpmYWxzZSwiUGFyZW50U3R5bGUiOm51bGx9LCJBdXRvU2l6ZSI6MiwiRm9yZWdyb3VuZCI6eyIkaWQiOiI1NTkiLCJDb2xvciI6eyIkaWQiOiI1NjAiLCJBIjoyNTUsIlIiOjY4LCJHIjo4NCwiQiI6MTA2fX0sIk1heFdpZHRoIjoyMC4wLCJNYXhIZWlnaHQiOiJJbmZpbml0eSIsIlNtYXJ0Rm9yZWdyb3VuZElzQWN0aXZlIjpmYWxzZSwiSG9yaXpvbnRhbEFsaWdubWVudCI6MCwiVmVydGljYWxBbGlnbm1lbnQiOjAsIlNtYXJ0Rm9yZWdyb3VuZCI6bnVsbCwiQmFja2dyb3VuZEZpbGxUeXBlIjowLCJNYXJnaW4iOnsiJHJlZiI6IjI3In0sIlBhZGRpbmciOnsiJHJlZiI6IjI4In0sIkJhY2tncm91bmQiOnsiJGlkIjoiNTYxIiwiQ29sb3IiOnsiJGlkIjoiNTYyIiwiQSI6MCwiUiI6MjU1LCJHIjoyNTUsIkIiOjI1NX19LCJJc1Zpc2libGUiOnRydWUsIldpZHRoIjowLjAsIkhlaWdodCI6MC4wLCJCb3JkZXJTdHlsZSI6bnVsbCwiUGFyZW50U3R5bGUiOm51bGx9LCJEYXRlRm9ybWF0Ijp7IiRpZCI6IjU2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Y0IiwiRGF0ZVBhcnRJc1Zpc2libGUiOnRydWUsIlRpbWVQYXJ0SXNWaXNpYmxlIjpmYWxzZX19LCJXZWVrTnVtYmVyaW5nIjp7IiRpZCI6IjU2NSIsIkZvcm1hdCI6MCwiSXNWaXNpYmxlIjpmYWxzZSwiTGFzdEtub3duVmlzaWJpbGl0eVN0YXRlIjpmYWxzZX0sIklzVmlzaWJsZSI6dHJ1ZSwiUGFyZW50U3R5bGUiOm51bGx9LCJIeXBlcmxpbmsiOm51bGwsIkltcG9ydElkIjoiIn1dLCJJZCI6IjNmNDkxZTEzLWVhZGItNDcwYS1iY2M2LTZiODg0Zjg1YjJlYyIsIklzU2luZ2xlSXRlbVJvdyI6ZmFsc2V9LHsiJGlkIjoiNTY2IiwiX3Rhc2tzIjpbXSwiX21pbGVzdG9uZXMiOlt7IiRpZCI6IjU2NyIsIklkIjoiMGNiYTZlNmItMzFlZC00NDg1LWEyOWQtYmU5NzBkYzAwNTk2IiwiSW5kZXgiOjIyLCJHcm91cElkIjpudWxsLCJUaXRsZSI6IlBva2Vtb24gTWluaSIsIkRhdGVUaW1lIjoiMTk5OS0wMS0yMlQyMzo1OTowMCIsIlBlcmNlbnRhZ2VDb21wbGV0ZSI6bnVsbCwiTm90ZSI6bnVsbCwiU3R5bGUiOnsiJGlkIjoiNTY4IiwiVGl0bGVQb3NpdGlvbiI6IkxlZnQiLCJEYXRlUG9zaXRpb24iOiJMZWZ0IiwiU2hhcGVUeXBlIjoxNywiU2hhcGVTaXplIjoxLCJTcGFjaW5nIjo1LCJTaGFwZVN0eWxlIjp7IiRpZCI6IjU2OSIsIk1hcmdpbiI6eyIkcmVmIjoiOCJ9LCJQYWRkaW5nIjp7IiRyZWYiOiI5In0sIkJhY2tncm91bmQiOnsiJGlkIjoiNTcwIiwiQ29sb3IiOnsiJGlkIjoiNTcxIiwiQSI6MjU1LCJSIjo2NSwiRyI6NjksIkIiOjcyfX0sIklzVmlzaWJsZSI6dHJ1ZSwiV2lkdGgiOjIwLjAsIkhlaWdodCI6MjAuMCwiQm9yZGVyU3R5bGUiOnsiJGlkIjoiNTcyIiwiTGluZUNvbG9yIjp7IiRpZCI6IjU3MyIsIiR0eXBlIjoiTkxSRS5Db21tb24uRG9tLlNvbGlkQ29sb3JCcnVzaCwgTkxSRS5Db21tb24iLCJDb2xvciI6eyIkaWQiOiI1NzQiLCJBIjoyNTUsIlIiOjI1NSwiRyI6MCwiQiI6MH19LCJMaW5lV2VpZ2h0IjowLjAsIkxpbmVUeXBlIjowLCJQYXJlbnRTdHlsZSI6bnVsbH0sIlBhcmVudFN0eWxlIjpudWxsfSwiVGl0bGVTdHlsZSI6eyIkaWQiOiI1NzUiLCJGb250U2V0dGluZ3MiOnsiJGlkIjoiNTc2IiwiRm9udFNpemUiOjEwLCJGb250TmFtZSI6IlRhaG9tYSIsIklzQm9sZCI6ZmFsc2UsIklzSXRhbGljIjpmYWxzZSwiSXNVbmRlcmxpbmVkIjpmYWxzZSwiUGFyZW50U3R5bGUiOm51bGx9LCJBdXRvU2l6ZSI6MiwiRm9yZWdyb3VuZCI6eyIkaWQiOiI1NzciLCJDb2xvciI6eyIkaWQiOiI1NzgiLCJBIjoyNTUsIlIiOjY1LCJHIjo2OSwiQiI6NzJ9fSwiTWF4V2lkdGgiOjY4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1NzkiLCJDb2xvciI6eyIkaWQiOiI1ODAiLCJBIjowLCJSIjoyNTUsIkciOjI1NSwiQiI6MjU1fX0sIklzVmlzaWJsZSI6dHJ1ZSwiV2lkdGgiOjAuMCwiSGVpZ2h0IjowLjAsIkJvcmRlclN0eWxlIjpudWxsLCJQYXJlbnRTdHlsZSI6bnVsbH0sIkRhdGVTdHlsZSI6eyIkaWQiOiI1ODEiLCJGb250U2V0dGluZ3MiOnsiJGlkIjoiNTgyIiwiRm9udFNpemUiOjksIkZvbnROYW1lIjoiVGFob21hIiwiSXNCb2xkIjpmYWxzZSwiSXNJdGFsaWMiOmZhbHNlLCJJc1VuZGVybGluZWQiOmZhbHNlLCJQYXJlbnRTdHlsZSI6bnVsbH0sIkF1dG9TaXplIjoyLCJGb3JlZ3JvdW5kIjp7IiRpZCI6IjU4MyIsIkNvbG9yIjp7IiRpZCI6IjU4NCIsIkEiOjI1NSwiUiI6NjgsIkciOjg0LCJCIjoxMDZ9fSwiTWF4V2lkdGgiOjI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1ODUiLCJDb2xvciI6eyIkaWQiOiI1ODYiLCJBIjowLCJSIjoyNTUsIkciOjI1NSwiQiI6MjU1fX0sIklzVmlzaWJsZSI6dHJ1ZSwiV2lkdGgiOjAuMCwiSGVpZ2h0IjowLjAsIkJvcmRlclN0eWxlIjpudWxsLCJQYXJlbnRTdHlsZSI6bnVsbH0sIkRhdGVGb3JtYXQiOnsiJGlkIjoiNTg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ODgiLCJEYXRlUGFydElzVmlzaWJsZSI6dHJ1ZSwiVGltZVBhcnRJc1Zpc2libGUiOmZhbHNlfX0sIldlZWtOdW1iZXJpbmciOnsiJGlkIjoiNTg5IiwiRm9ybWF0IjowLCJJc1Zpc2libGUiOmZhbHNlLCJMYXN0S25vd25WaXNpYmlsaXR5U3RhdGUiOmZhbHNlfSwiSXNWaXNpYmxlIjp0cnVlLCJQYXJlbnRTdHlsZSI6bnVsbH0sIkh5cGVybGluayI6bnVsbCwiSW1wb3J0SWQiOiIifSx7IiRpZCI6IjU5MCIsIklkIjoiMjM4YmNmY2MtYWZmOC00OWU1LTgwNzctNDU2Y2Y2NWJjZTZmIiwiSW5kZXgiOjIzLCJHcm91cElkIjpudWxsLCJUaXRsZSI6IkdhbWUgQm95IEFkdmFuY2UiLCJEYXRlVGltZSI6IjIwMDEtMDMtMjFUMjM6NTk6MDAiLCJQZXJjZW50YWdlQ29tcGxldGUiOm51bGwsIk5vdGUiOm51bGwsIlN0eWxlIjp7IiRpZCI6IjU5MSIsIlRpdGxlUG9zaXRpb24iOiJSaWdodCIsIkRhdGVQb3NpdGlvbiI6IlJpZ2h0IiwiU2hhcGVUeXBlIjoxNywiU2hhcGVTaXplIjoxLCJTcGFjaW5nIjo1LCJTaGFwZVN0eWxlIjp7IiRpZCI6IjU5MiIsIk1hcmdpbiI6eyIkcmVmIjoiOCJ9LCJQYWRkaW5nIjp7IiRyZWYiOiI5In0sIkJhY2tncm91bmQiOnsiJGlkIjoiNTkzIiwiQ29sb3IiOnsiJGlkIjoiNTk0IiwiQSI6MjU1LCJSIjo2NSwiRyI6NjksIkIiOjcyfX0sIklzVmlzaWJsZSI6dHJ1ZSwiV2lkdGgiOjIwLjAsIkhlaWdodCI6MjAuMCwiQm9yZGVyU3R5bGUiOnsiJGlkIjoiNTk1IiwiTGluZUNvbG9yIjp7IiRpZCI6IjU5NiIsIiR0eXBlIjoiTkxSRS5Db21tb24uRG9tLlNvbGlkQ29sb3JCcnVzaCwgTkxSRS5Db21tb24iLCJDb2xvciI6eyIkaWQiOiI1OTciLCJBIjoyNTUsIlIiOjI1NSwiRyI6MCwiQiI6MH19LCJMaW5lV2VpZ2h0IjowLjAsIkxpbmVUeXBlIjowLCJQYXJlbnRTdHlsZSI6bnVsbH0sIlBhcmVudFN0eWxlIjpudWxsfSwiVGl0bGVTdHlsZSI6eyIkaWQiOiI1OTgiLCJGb250U2V0dGluZ3MiOnsiJGlkIjoiNTk5IiwiRm9udFNpemUiOjEwLCJGb250TmFtZSI6IlRhaG9tYSIsIklzQm9sZCI6ZmFsc2UsIklzSXRhbGljIjpmYWxzZSwiSXNVbmRlcmxpbmVkIjpmYWxzZSwiUGFyZW50U3R5bGUiOm51bGx9LCJBdXRvU2l6ZSI6MiwiRm9yZWdyb3VuZCI6eyIkaWQiOiI2MDAiLCJDb2xvciI6eyIkaWQiOiI2MDEiLCJBIjoyNTUsIlIiOjY1LCJHIjo2OSwiQiI6NzJ9fSwiTWF4V2lkdGgiOjky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2MDIiLCJDb2xvciI6eyIkaWQiOiI2MDMiLCJBIjowLCJSIjoyNTUsIkciOjI1NSwiQiI6MjU1fX0sIklzVmlzaWJsZSI6dHJ1ZSwiV2lkdGgiOjAuMCwiSGVpZ2h0IjowLjAsIkJvcmRlclN0eWxlIjpudWxsLCJQYXJlbnRTdHlsZSI6bnVsbH0sIkRhdGVTdHlsZSI6eyIkaWQiOiI2MDQiLCJGb250U2V0dGluZ3MiOnsiJGlkIjoiNjA1IiwiRm9udFNpemUiOjksIkZvbnROYW1lIjoiVGFob21hIiwiSXNCb2xkIjpmYWxzZSwiSXNJdGFsaWMiOmZhbHNlLCJJc1VuZGVybGluZWQiOmZhbHNlLCJQYXJlbnRTdHlsZSI6bnVsbH0sIkF1dG9TaXplIjoyLCJGb3JlZ3JvdW5kIjp7IiRpZCI6IjYwNiIsIkNvbG9yIjp7IiRpZCI6IjYwNyIsIkEiOjI1NSwiUiI6NjgsIkciOjg0LCJCIjoxMDZ9fSwiTWF4V2lkdGgiOjIwLjA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2MDgiLCJDb2xvciI6eyIkaWQiOiI2MDkiLCJBIjowLCJSIjoyNTUsIkciOjI1NSwiQiI6MjU1fX0sIklzVmlzaWJsZSI6dHJ1ZSwiV2lkdGgiOjAuMCwiSGVpZ2h0IjowLjAsIkJvcmRlclN0eWxlIjpudWxsLCJQYXJlbnRTdHlsZSI6bnVsbH0sIkRhdGVGb3JtYXQiOnsiJGlkIjoiNjE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TEiLCJEYXRlUGFydElzVmlzaWJsZSI6dHJ1ZSwiVGltZVBhcnRJc1Zpc2libGUiOmZhbHNlfX0sIldlZWtOdW1iZXJpbmciOnsiJGlkIjoiNjEyIiwiRm9ybWF0IjowLCJJc1Zpc2libGUiOmZhbHNlLCJMYXN0S25vd25WaXNpYmlsaXR5U3RhdGUiOmZhbHNlfSwiSXNWaXNpYmxlIjp0cnVlLCJQYXJlbnRTdHlsZSI6bnVsbH0sIkh5cGVybGluayI6bnVsbCwiSW1wb3J0SWQiOiIifSx7IiRpZCI6IjYxMyIsIklkIjoiZmViMDdjYjMtNTdlMy00YjkwLTgxODgtYWIyZDdlZDMyMjBlIiwiSW5kZXgiOjI0LCJHcm91cElkIjpudWxsLCJUaXRsZSI6Ik5pbnRlbmRvIDNEUyIsIkRhdGVUaW1lIjoiMjAxMS0wMi0yNlQyMzo1OTowMCIsIlBlcmNlbnRhZ2VDb21wbGV0ZSI6bnVsbCwiTm90ZSI6bnVsbCwiU3R5bGUiOnsiJGlkIjoiNjE0IiwiVGl0bGVQb3NpdGlvbiI6IlJpZ2h0IiwiRGF0ZVBvc2l0aW9uIjoiUmlnaHQiLCJTaGFwZVR5cGUiOjE3LCJTaGFwZVNpemUiOjEsIlNwYWNpbmciOjUsIlNoYXBlU3R5bGUiOnsiJGlkIjoiNjE1IiwiTWFyZ2luIjp7IiRyZWYiOiI4In0sIlBhZGRpbmciOnsiJHJlZiI6IjkifSwiQmFja2dyb3VuZCI6eyIkaWQiOiI2MTYiLCJDb2xvciI6eyIkaWQiOiI2MTciLCJBIjoyNTUsIlIiOjY1LCJHIjo2OSwiQiI6NzJ9fSwiSXNWaXNpYmxlIjp0cnVlLCJXaWR0aCI6MjAuMCwiSGVpZ2h0IjoyMC4wLCJCb3JkZXJTdHlsZSI6eyIkaWQiOiI2MTgiLCJMaW5lQ29sb3IiOnsiJGlkIjoiNjE5IiwiJHR5cGUiOiJOTFJFLkNvbW1vbi5Eb20uU29saWRDb2xvckJydXNoLCBOTFJFLkNvbW1vbiIsIkNvbG9yIjp7IiRpZCI6IjYyMCIsIkEiOjI1NSwiUiI6MjU1LCJHIjowLCJCIjowfX0sIkxpbmVXZWlnaHQiOjAuMCwiTGluZVR5cGUiOjAsIlBhcmVudFN0eWxlIjpudWxsfSwiUGFyZW50U3R5bGUiOm51bGx9LCJUaXRsZVN0eWxlIjp7IiRpZCI6IjYyMSIsIkZvbnRTZXR0aW5ncyI6eyIkaWQiOiI2MjIiLCJGb250U2l6ZSI6MTAsIkZvbnROYW1lIjoiVGFob21hIiwiSXNCb2xkIjpmYWxzZSwiSXNJdGFsaWMiOmZhbHNlLCJJc1VuZGVybGluZWQiOmZhbHNlLCJQYXJlbnRTdHlsZSI6bnVsbH0sIkF1dG9TaXplIjoyLCJGb3JlZ3JvdW5kIjp7IiRpZCI6IjYyMyIsIkNvbG9yIjp7IiRpZCI6IjYyNCIsIkEiOjI1NSwiUiI6NjUsIkciOjY5LCJCIjo3Mn19LCJNYXhXaWR0aCI6NjYuNjY2Njk0NjQxMTEzMjgx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jI1IiwiQ29sb3IiOnsiJGlkIjoiNjI2IiwiQSI6MCwiUiI6MjU1LCJHIjoyNTUsIkIiOjI1NX19LCJJc1Zpc2libGUiOnRydWUsIldpZHRoIjowLjAsIkhlaWdodCI6MC4wLCJCb3JkZXJTdHlsZSI6bnVsbCwiUGFyZW50U3R5bGUiOm51bGx9LCJEYXRlU3R5bGUiOnsiJGlkIjoiNjI3IiwiRm9udFNldHRpbmdzIjp7IiRpZCI6IjYyOCIsIkZvbnRTaXplIjo5LCJGb250TmFtZSI6IlRhaG9tYSIsIklzQm9sZCI6ZmFsc2UsIklzSXRhbGljIjpmYWxzZSwiSXNVbmRlcmxpbmVkIjpmYWxzZSwiUGFyZW50U3R5bGUiOm51bGx9LCJBdXRvU2l6ZSI6MiwiRm9yZWdyb3VuZCI6eyIkaWQiOiI2MjkiLCJDb2xvciI6eyIkaWQiOiI2MzAiLCJBIjoyNTUsIlIiOjY4LCJHIjo4NCwiQiI6MTA2fX0sIk1heFdpZHRoIjoyNS43MjEyNjAwNzA4MDA3ODE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2MzEiLCJDb2xvciI6eyIkaWQiOiI2MzIiLCJBIjowLCJSIjoyNTUsIkciOjI1NSwiQiI6MjU1fX0sIklzVmlzaWJsZSI6dHJ1ZSwiV2lkdGgiOjAuMCwiSGVpZ2h0IjowLjAsIkJvcmRlclN0eWxlIjpudWxsLCJQYXJlbnRTdHlsZSI6bnVsbH0sIkRhdGVGb3JtYXQiOnsiJGlkIjoiNjM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zQiLCJEYXRlUGFydElzVmlzaWJsZSI6dHJ1ZSwiVGltZVBhcnRJc1Zpc2libGUiOmZhbHNlfX0sIldlZWtOdW1iZXJpbmciOnsiJGlkIjoiNjM1IiwiRm9ybWF0IjowLCJJc1Zpc2libGUiOmZhbHNlLCJMYXN0S25vd25WaXNpYmlsaXR5U3RhdGUiOmZhbHNlfSwiSXNWaXNpYmxlIjp0cnVlLCJQYXJlbnRTdHlsZSI6bnVsbH0sIkh5cGVybGluayI6bnVsbCwiSW1wb3J0SWQiOiIifV0sIklkIjoiYWRhZTBlOTktMzY4MC00ZTZjLWI2ZTUtMGMwMWFiNDZhZWMwIiwiSXNTaW5nbGVJdGVtUm93IjpmYWxzZX0seyIkaWQiOiI2MzYiLCJfdGFza3MiOltdLCJfbWlsZXN0b25lcyI6W3siJGlkIjoiNjM3IiwiSWQiOiI0Zjk4MzdiMC1hZDJmLTQwZWMtYjI2ZS1hNDU2MjY5MzM1MWYiLCJJbmRleCI6MjUsIkdyb3VwSWQiOm51bGwsIlRpdGxlIjoiTmludGVuZG8gRFMiLCJEYXRlVGltZSI6IjIwMDQtMTEtMjFUMjM6NTk6MDAiLCJQZXJjZW50YWdlQ29tcGxldGUiOm51bGwsIk5vdGUiOm51bGwsIlN0eWxlIjp7IiRpZCI6IjYzOCIsIlRpdGxlUG9zaXRpb24iOiJMZWZ0IiwiRGF0ZVBvc2l0aW9uIjoiTGVmdCIsIlNoYXBlVHlwZSI6MTcsIlNoYXBlU2l6ZSI6MSwiU3BhY2luZyI6NSwiU2hhcGVTdHlsZSI6eyIkaWQiOiI2MzkiLCJNYXJnaW4iOnsiJHJlZiI6IjgifSwiUGFkZGluZyI6eyIkcmVmIjoiOSJ9LCJCYWNrZ3JvdW5kIjp7IiRpZCI6IjY0MCIsIkNvbG9yIjp7IiRpZCI6IjY0MSIsIkEiOjI1NSwiUiI6NjUsIkciOjY5LCJCIjo3Mn19LCJJc1Zpc2libGUiOnRydWUsIldpZHRoIjoyMC4wLCJIZWlnaHQiOjIwLjAsIkJvcmRlclN0eWxlIjp7IiRpZCI6IjY0MiIsIkxpbmVDb2xvciI6eyIkaWQiOiI2NDMiLCIkdHlwZSI6Ik5MUkUuQ29tbW9uLkRvbS5Tb2xpZENvbG9yQnJ1c2gsIE5MUkUuQ29tbW9uIiwiQ29sb3IiOnsiJGlkIjoiNjQ0IiwiQSI6MjU1LCJSIjoyNTUsIkciOjAsIkIiOjB9fSwiTGluZVdlaWdodCI6MC4wLCJMaW5lVHlwZSI6MCwiUGFyZW50U3R5bGUiOm51bGx9LCJQYXJlbnRTdHlsZSI6bnVsbH0sIlRpdGxlU3R5bGUiOnsiJGlkIjoiNjQ1IiwiRm9udFNldHRpbmdzIjp7IiRpZCI6IjY0NiIsIkZvbnRTaXplIjoxMCwiRm9udE5hbWUiOiJUYWhvbWEiLCJJc0JvbGQiOmZhbHNlLCJJc0l0YWxpYyI6ZmFsc2UsIklzVW5kZXJsaW5lZCI6ZmFsc2UsIlBhcmVudFN0eWxlIjpudWxsfSwiQXV0b1NpemUiOjIsIkZvcmVncm91bmQiOnsiJGlkIjoiNjQ3IiwiQ29sb3IiOnsiJGlkIjoiNjQ4IiwiQSI6MjU1LCJSIjo2NSwiRyI6NjksIkIiOjcyfX0sIk1heFdpZHRoIjo2MS4zMzMzMDUzNTg4ODY3MTk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2NDkiLCJDb2xvciI6eyIkaWQiOiI2NTAiLCJBIjowLCJSIjoyNTUsIkciOjI1NSwiQiI6MjU1fX0sIklzVmlzaWJsZSI6dHJ1ZSwiV2lkdGgiOjAuMCwiSGVpZ2h0IjowLjAsIkJvcmRlclN0eWxlIjpudWxsLCJQYXJlbnRTdHlsZSI6bnVsbH0sIkRhdGVTdHlsZSI6eyIkaWQiOiI2NTEiLCJGb250U2V0dGluZ3MiOnsiJGlkIjoiNjUyIiwiRm9udFNpemUiOjksIkZvbnROYW1lIjoiVGFob21hIiwiSXNCb2xkIjpmYWxzZSwiSXNJdGFsaWMiOmZhbHNlLCJJc1VuZGVybGluZWQiOmZhbHNlLCJQYXJlbnRTdHlsZSI6bnVsbH0sIkF1dG9TaXplIjoyLCJGb3JlZ3JvdW5kIjp7IiRpZCI6IjY1MyIsIkNvbG9yIjp7IiRpZCI6IjY1NCIsIkEiOjI1NSwiUiI6NjgsIkciOjg0LCJCIjoxMDZ9fSwiTWF4V2lkdGgiOjIxLjMzMzMwNzI2NjIzNTM1MiwiTWF4SGVpZ2h0IjoiSW5maW5pdHkiLCJTbWFydEZvcmVncm91bmRJc0FjdGl2ZSI6ZmFsc2UsIkhvcml6b250YWxBbGlnbm1lbnQiOjIsIlZlcnRpY2FsQWxpZ25tZW50IjowLCJTbWFydEZvcmVncm91bmQiOm51bGwsIkJhY2tncm91bmRGaWxsVHlwZSI6MCwiTWFyZ2luIjp7IiRyZWYiOiIyNyJ9LCJQYWRkaW5nIjp7IiRyZWYiOiIyOCJ9LCJCYWNrZ3JvdW5kIjp7IiRpZCI6IjY1NSIsIkNvbG9yIjp7IiRpZCI6IjY1NiIsIkEiOjAsIlIiOjI1NSwiRyI6MjU1LCJCIjoyNTV9fSwiSXNWaXNpYmxlIjp0cnVlLCJXaWR0aCI6MC4wLCJIZWlnaHQiOjAuMCwiQm9yZGVyU3R5bGUiOm51bGwsIlBhcmVudFN0eWxlIjpudWxsfSwiRGF0ZUZvcm1hdCI6eyIkaWQiOiI2NT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Y1OCIsIkRhdGVQYXJ0SXNWaXNpYmxlIjp0cnVlLCJUaW1lUGFydElzVmlzaWJsZSI6ZmFsc2V9fSwiV2Vla051bWJlcmluZyI6eyIkaWQiOiI2NTkiLCJGb3JtYXQiOjAsIklzVmlzaWJsZSI6ZmFsc2UsIkxhc3RLbm93blZpc2liaWxpdHlTdGF0ZSI6ZmFsc2V9LCJJc1Zpc2libGUiOnRydWUsIlBhcmVudFN0eWxlIjpudWxsfSwiSHlwZXJsaW5rIjpudWxsLCJJbXBvcnRJZCI6IiJ9LHsiJGlkIjoiNjYwIiwiSWQiOiIyZGMxYWFkNC00OGUwLTQ0MDUtYmZmMC0zODE5ZTllNmQwZTUiLCJJbmRleCI6MjYsIkdyb3VwSWQiOm51bGwsIlRpdGxlIjoiTmludGVuZG8gRFNJIiwiRGF0ZVRpbWUiOiIyMDA4LTExLTAxVDIzOjU5OjAwIiwiUGVyY2VudGFnZUNvbXBsZXRlIjpudWxsLCJOb3RlIjpudWxsLCJTdHlsZSI6eyIkaWQiOiI2NjEiLCJUaXRsZVBvc2l0aW9uIjoiUmlnaHQiLCJEYXRlUG9zaXRpb24iOiJSaWdodCIsIlNoYXBlVHlwZSI6MTcsIlNoYXBlU2l6ZSI6MSwiU3BhY2luZyI6NSwiU2hhcGVTdHlsZSI6eyIkaWQiOiI2NjIiLCJNYXJnaW4iOnsiJHJlZiI6IjgifSwiUGFkZGluZyI6eyIkcmVmIjoiOSJ9LCJCYWNrZ3JvdW5kIjp7IiRpZCI6IjY2MyIsIkNvbG9yIjp7IiRpZCI6IjY2NCIsIkEiOjI1NSwiUiI6NjUsIkciOjY5LCJCIjo3Mn19LCJJc1Zpc2libGUiOnRydWUsIldpZHRoIjoyMC4wLCJIZWlnaHQiOjIwLjAsIkJvcmRlclN0eWxlIjp7IiRpZCI6IjY2NSIsIkxpbmVDb2xvciI6eyIkaWQiOiI2NjYiLCIkdHlwZSI6Ik5MUkUuQ29tbW9uLkRvbS5Tb2xpZENvbG9yQnJ1c2gsIE5MUkUuQ29tbW9uIiwiQ29sb3IiOnsiJGlkIjoiNjY3IiwiQSI6MjU1LCJSIjoyNTUsIkciOjAsIkIiOjB9fSwiTGluZVdlaWdodCI6MC4wLCJMaW5lVHlwZSI6MCwiUGFyZW50U3R5bGUiOm51bGx9LCJQYXJlbnRTdHlsZSI6bnVsbH0sIlRpdGxlU3R5bGUiOnsiJGlkIjoiNjY4IiwiRm9udFNldHRpbmdzIjp7IiRpZCI6IjY2OSIsIkZvbnRTaXplIjoxMCwiRm9udE5hbWUiOiJUYWhvbWEiLCJJc0JvbGQiOmZhbHNlLCJJc0l0YWxpYyI6ZmFsc2UsIklzVW5kZXJsaW5lZCI6ZmFsc2UsIlBhcmVudFN0eWxlIjpudWxsfSwiQXV0b1NpemUiOjIsIkZvcmVncm91bmQiOnsiJGlkIjoiNjcwIiwiQ29sb3IiOnsiJGlkIjoiNjcxIiwiQSI6MjU1LCJSIjo2NSwiRyI6NjksIkIiOjcyfX0sIk1heFdpZHRoIjo2N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jcyIiwiQ29sb3IiOnsiJGlkIjoiNjczIiwiQSI6MCwiUiI6MjU1LCJHIjoyNTUsIkIiOjI1NX19LCJJc1Zpc2libGUiOnRydWUsIldpZHRoIjowLjAsIkhlaWdodCI6MC4wLCJCb3JkZXJTdHlsZSI6bnVsbCwiUGFyZW50U3R5bGUiOm51bGx9LCJEYXRlU3R5bGUiOnsiJGlkIjoiNjc0IiwiRm9udFNldHRpbmdzIjp7IiRpZCI6IjY3NSIsIkZvbnRTaXplIjo5LCJGb250TmFtZSI6IlRhaG9tYSIsIklzQm9sZCI6ZmFsc2UsIklzSXRhbGljIjpmYWxzZSwiSXNVbmRlcmxpbmVkIjpmYWxzZSwiUGFyZW50U3R5bGUiOm51bGx9LCJBdXRvU2l6ZSI6MiwiRm9yZWdyb3VuZCI6eyIkaWQiOiI2NzYiLCJDb2xvciI6eyIkaWQiOiI2NzciLCJBIjoyNTUsIlIiOjY4LCJHIjo4NCwiQiI6MTA2fX0sIk1heFdpZHRoIjoyMS4zMzMzMDcyNjYyMzUzNTIsIk1heEhlaWdodCI6IkluZmluaXR5IiwiU21hcnRGb3JlZ3JvdW5kSXNBY3RpdmUiOmZhbHNlLCJIb3Jpem9udGFsQWxpZ25tZW50IjowLCJWZXJ0aWNhbEFsaWdubWVudCI6MCwiU21hcnRGb3JlZ3JvdW5kIjpudWxsLCJCYWNrZ3JvdW5kRmlsbFR5cGUiOjAsIk1hcmdpbiI6eyIkcmVmIjoiMjcifSwiUGFkZGluZyI6eyIkcmVmIjoiMjgifSwiQmFja2dyb3VuZCI6eyIkaWQiOiI2NzgiLCJDb2xvciI6eyIkaWQiOiI2NzkiLCJBIjowLCJSIjoyNTUsIkciOjI1NSwiQiI6MjU1fX0sIklzVmlzaWJsZSI6dHJ1ZSwiV2lkdGgiOjAuMCwiSGVpZ2h0IjowLjAsIkJvcmRlclN0eWxlIjpudWxsLCJQYXJlbnRTdHlsZSI6bnVsbH0sIkRhdGVGb3JtYXQiOnsiJGlkIjoiNjg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ODEiLCJEYXRlUGFydElzVmlzaWJsZSI6dHJ1ZSwiVGltZVBhcnRJc1Zpc2libGUiOmZhbHNlfX0sIldlZWtOdW1iZXJpbmciOnsiJGlkIjoiNjgyIiwiRm9ybWF0IjowLCJJc1Zpc2libGUiOmZhbHNlLCJMYXN0S25vd25WaXNpYmlsaXR5U3RhdGUiOmZhbHNlfSwiSXNWaXNpYmxlIjp0cnVlLCJQYXJlbnRTdHlsZSI6bnVsbH0sIkh5cGVybGluayI6bnVsbCwiSW1wb3J0SWQiOiIifV0sIklkIjoiMTc5OWJlODUtM2E3ZC00OWZkLWIxOGUtMWJjZDg1ZWIyOTRhIiwiSXNTaW5nbGVJdGVtUm93IjpmYWxzZX0seyIkaWQiOiI2ODMiLCJfdGFza3MiOltdLCJfbWlsZXN0b25lcyI6W3siJGlkIjoiNjg0IiwiSWQiOiIyZjU5MjhlZS1jYzQyLTRjOWMtOTU1Yi0wM2M5NWIyOTViYzQiLCJJbmRleCI6MjcsIkdyb3VwSWQiOm51bGwsIlRpdGxlIjoiTmludGVuZG8gRFMgTGl0ZSIsIkRhdGVUaW1lIjoiMjAwNi0wMy0wMlQyMzo1OTowMCIsIlBlcmNlbnRhZ2VDb21wbGV0ZSI6bnVsbCwiTm90ZSI6bnVsbCwiU3R5bGUiOnsiJGlkIjoiNjg1IiwiVGl0bGVQb3NpdGlvbiI6IkxlZnQiLCJEYXRlUG9zaXRpb24iOiJMZWZ0IiwiU2hhcGVUeXBlIjoxNywiU2hhcGVTaXplIjoxLCJTcGFjaW5nIjo1LCJTaGFwZVN0eWxlIjp7IiRpZCI6IjY4NiIsIk1hcmdpbiI6eyIkcmVmIjoiOCJ9LCJQYWRkaW5nIjp7IiRyZWYiOiI5In0sIkJhY2tncm91bmQiOnsiJGlkIjoiNjg3IiwiQ29sb3IiOnsiJGlkIjoiNjg4IiwiQSI6MjU1LCJSIjo2NSwiRyI6NjksIkIiOjcyfX0sIklzVmlzaWJsZSI6dHJ1ZSwiV2lkdGgiOjIwLjAsIkhlaWdodCI6MjAuMCwiQm9yZGVyU3R5bGUiOnsiJGlkIjoiNjg5IiwiTGluZUNvbG9yIjp7IiRpZCI6IjY5MCIsIiR0eXBlIjoiTkxSRS5Db21tb24uRG9tLlNvbGlkQ29sb3JCcnVzaCwgTkxSRS5Db21tb24iLCJDb2xvciI6eyIkaWQiOiI2OTEiLCJBIjoyNTUsIlIiOjI1NSwiRyI6MCwiQiI6MH19LCJMaW5lV2VpZ2h0IjowLjAsIkxpbmVUeXBlIjowLCJQYXJlbnRTdHlsZSI6bnVsbH0sIlBhcmVudFN0eWxlIjpudWxsfSwiVGl0bGVTdHlsZSI6eyIkaWQiOiI2OTIiLCJGb250U2V0dGluZ3MiOnsiJGlkIjoiNjkzIiwiRm9udFNpemUiOjEwLCJGb250TmFtZSI6IlRhaG9tYSIsIklzQm9sZCI6ZmFsc2UsIklzSXRhbGljIjpmYWxzZSwiSXNVbmRlcmxpbmVkIjpmYWxzZSwiUGFyZW50U3R5bGUiOm51bGx9LCJBdXRvU2l6ZSI6MiwiRm9yZWdyb3VuZCI6eyIkaWQiOiI2OTQiLCJDb2xvciI6eyIkaWQiOiI2OTUiLCJBIjoyNTUsIlIiOjY1LCJHIjo2OSwiQiI6NzJ9fSwiTWF4V2lkdGgiOjgxLjMzMzMwNTM1ODg4NjcxOS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Y5NiIsIkNvbG9yIjp7IiRpZCI6IjY5NyIsIkEiOjAsIlIiOjI1NSwiRyI6MjU1LCJCIjoyNTV9fSwiSXNWaXNpYmxlIjp0cnVlLCJXaWR0aCI6MC4wLCJIZWlnaHQiOjAuMCwiQm9yZGVyU3R5bGUiOm51bGwsIlBhcmVudFN0eWxlIjpudWxsfSwiRGF0ZVN0eWxlIjp7IiRpZCI6IjY5OCIsIkZvbnRTZXR0aW5ncyI6eyIkaWQiOiI2OTkiLCJGb250U2l6ZSI6OSwiRm9udE5hbWUiOiJUYWhvbWEiLCJJc0JvbGQiOmZhbHNlLCJJc0l0YWxpYyI6ZmFsc2UsIklzVW5kZXJsaW5lZCI6ZmFsc2UsIlBhcmVudFN0eWxlIjpudWxsfSwiQXV0b1NpemUiOjIsIkZvcmVncm91bmQiOnsiJGlkIjoiNzAwIiwiQ29sb3IiOnsiJGlkIjoiNzAxIiwiQSI6MjU1LCJSIjo2OCwiRyI6ODQsIkIiOjEwNn19LCJNYXhXaWR0aCI6MjEuMzMzMzA3MjY2MjM1MzUyLCJNYXhIZWlnaHQiOiJJbmZpbml0eSIsIlNtYXJ0Rm9yZWdyb3VuZElzQWN0aXZlIjpmYWxzZSwiSG9yaXpvbnRhbEFsaWdubWVudCI6MiwiVmVydGljYWxBbGlnbm1lbnQiOjAsIlNtYXJ0Rm9yZWdyb3VuZCI6bnVsbCwiQmFja2dyb3VuZEZpbGxUeXBlIjowLCJNYXJnaW4iOnsiJHJlZiI6IjI3In0sIlBhZGRpbmciOnsiJHJlZiI6IjI4In0sIkJhY2tncm91bmQiOnsiJGlkIjoiNzAyIiwiQ29sb3IiOnsiJGlkIjoiNzAzIiwiQSI6MCwiUiI6MjU1LCJHIjoyNTUsIkIiOjI1NX19LCJJc1Zpc2libGUiOnRydWUsIldpZHRoIjowLjAsIkhlaWdodCI6MC4wLCJCb3JkZXJTdHlsZSI6bnVsbCwiUGFyZW50U3R5bGUiOm51bGx9LCJEYXRlRm9ybWF0Ijp7IiRpZCI6Ijcw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A1IiwiRGF0ZVBhcnRJc1Zpc2libGUiOnRydWUsIlRpbWVQYXJ0SXNWaXNpYmxlIjpmYWxzZX19LCJXZWVrTnVtYmVyaW5nIjp7IiRpZCI6IjcwNiIsIkZvcm1hdCI6MCwiSXNWaXNpYmxlIjpmYWxzZSwiTGFzdEtub3duVmlzaWJpbGl0eVN0YXRlIjpmYWxzZX0sIklzVmlzaWJsZSI6dHJ1ZSwiUGFyZW50U3R5bGUiOm51bGx9LCJIeXBlcmxpbmsiOm51bGwsIkltcG9ydElkIjoiIn0seyIkaWQiOiI3MDciLCJJZCI6ImM2MTEwYjZjLWNjZjUtNDJhNC04ZDY0LThjZDI5MDkwYjg4ZCIsIkluZGV4IjoyOCwiR3JvdXBJZCI6bnVsbCwiVGl0bGUiOiJOaW50ZW5kbyAzRFMgWEwiLCJEYXRlVGltZSI6IjIwMTItMDctMjhUMjM6NTk6MDAiLCJQZXJjZW50YWdlQ29tcGxldGUiOm51bGwsIk5vdGUiOm51bGwsIlN0eWxlIjp7IiRpZCI6IjcwOCIsIlRpdGxlUG9zaXRpb24iOiJSaWdodCIsIkRhdGVQb3NpdGlvbiI6IlJpZ2h0IiwiU2hhcGVUeXBlIjoxNywiU2hhcGVTaXplIjoxLCJTcGFjaW5nIjo1LCJTaGFwZVN0eWxlIjp7IiRpZCI6IjcwOSIsIk1hcmdpbiI6eyIkcmVmIjoiOCJ9LCJQYWRkaW5nIjp7IiRyZWYiOiI5In0sIkJhY2tncm91bmQiOnsiJGlkIjoiNzEwIiwiQ29sb3IiOnsiJGlkIjoiNzExIiwiQSI6MjU1LCJSIjo2NSwiRyI6NjksIkIiOjcyfX0sIklzVmlzaWJsZSI6dHJ1ZSwiV2lkdGgiOjIwLjAsIkhlaWdodCI6MjAuMCwiQm9yZGVyU3R5bGUiOnsiJGlkIjoiNzEyIiwiTGluZUNvbG9yIjp7IiRpZCI6IjcxMyIsIiR0eXBlIjoiTkxSRS5Db21tb24uRG9tLlNvbGlkQ29sb3JCcnVzaCwgTkxSRS5Db21tb24iLCJDb2xvciI6eyIkaWQiOiI3MTQiLCJBIjoyNTUsIlIiOjI1NSwiRyI6MCwiQiI6MH19LCJMaW5lV2VpZ2h0IjowLjAsIkxpbmVUeXBlIjowLCJQYXJlbnRTdHlsZSI6bnVsbH0sIlBhcmVudFN0eWxlIjpudWxsfSwiVGl0bGVTdHlsZSI6eyIkaWQiOiI3MTUiLCJGb250U2V0dGluZ3MiOnsiJGlkIjoiNzE2IiwiRm9udFNpemUiOjEwLCJGb250TmFtZSI6IlRhaG9tYSIsIklzQm9sZCI6ZmFsc2UsIklzSXRhbGljIjpmYWxzZSwiSXNVbmRlcmxpbmVkIjpmYWxzZSwiUGFyZW50U3R5bGUiOm51bGx9LCJBdXRvU2l6ZSI6MiwiRm9yZWdyb3VuZCI6eyIkaWQiOiI3MTciLCJDb2xvciI6eyIkaWQiOiI3MTgiLCJBIjoyNTUsIlIiOjY1LCJHIjo2OSwiQiI6NzJ9fSwiTWF4V2lkdGgiOjgxLjMzMzMwNTM1ODg4NjcxOS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cxOSIsIkNvbG9yIjp7IiRpZCI6IjcyMCIsIkEiOjAsIlIiOjI1NSwiRyI6MjU1LCJCIjoyNTV9fSwiSXNWaXNpYmxlIjp0cnVlLCJXaWR0aCI6MC4wLCJIZWlnaHQiOjAuMCwiQm9yZGVyU3R5bGUiOm51bGwsIlBhcmVudFN0eWxlIjpudWxsfSwiRGF0ZVN0eWxlIjp7IiRpZCI6IjcyMSIsIkZvbnRTZXR0aW5ncyI6eyIkaWQiOiI3MjIiLCJGb250U2l6ZSI6OSwiRm9udE5hbWUiOiJUYWhvbWEiLCJJc0JvbGQiOmZhbHNlLCJJc0l0YWxpYyI6ZmFsc2UsIklzVW5kZXJsaW5lZCI6ZmFsc2UsIlBhcmVudFN0eWxlIjpudWxsfSwiQXV0b1NpemUiOjIsIkZvcmVncm91bmQiOnsiJGlkIjoiNzIzIiwiQ29sb3IiOnsiJGlkIjoiNzI0IiwiQSI6MjU1LCJSIjo2OCwiRyI6ODQsIkIiOjEwNn19LCJNYXhXaWR0aCI6Mj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cyNSIsIkNvbG9yIjp7IiRpZCI6IjcyNiIsIkEiOjAsIlIiOjI1NSwiRyI6MjU1LCJCIjoyNTV9fSwiSXNWaXNpYmxlIjp0cnVlLCJXaWR0aCI6MC4wLCJIZWlnaHQiOjAuMCwiQm9yZGVyU3R5bGUiOm51bGwsIlBhcmVudFN0eWxlIjpudWxsfSwiRGF0ZUZvcm1hdCI6eyIkaWQiOiI3Mj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cyOCIsIkRhdGVQYXJ0SXNWaXNpYmxlIjp0cnVlLCJUaW1lUGFydElzVmlzaWJsZSI6ZmFsc2V9fSwiV2Vla051bWJlcmluZyI6eyIkaWQiOiI3MjkiLCJGb3JtYXQiOjAsIklzVmlzaWJsZSI6ZmFsc2UsIkxhc3RLbm93blZpc2liaWxpdHlTdGF0ZSI6ZmFsc2V9LCJJc1Zpc2libGUiOnRydWUsIlBhcmVudFN0eWxlIjpudWxsfSwiSHlwZXJsaW5rIjpudWxsLCJJbXBvcnRJZCI6IiJ9XSwiSWQiOiI5MWZhN2UzNS0wNTY3LTQ1MGYtYmI3Mi00NjgxZjI4ODk5YTciLCJJc1NpbmdsZUl0ZW1Sb3ciOmZhbHNlfV0sIkluZGV4IjowLCJJZCI6ImUxNmM1ZGEyLTFkYTYtNDBjMC04ZDhmLTNjNmE5Yjk4NDA0OCIsIkhlYWRlclRleHQiOm51bGwsIklzRGVmYXVsdCI6dHJ1ZSwiU3R5bGUiOnsiJGlkIjoiNzMwIiwiSGVhZGVyU3R5bGUiOnsiJGlkIjoiNzMxIiwiVGV4dFN0eWxlIjp7IiRpZCI6IjczMiIsIkZvbnRTZXR0aW5ncyI6eyIkaWQiOiI3MzMiLCJGb250U2l6ZSI6MTEsIkZvbnROYW1lIjoiQ2FsaWJyaSIsIklzQm9sZCI6ZmFsc2UsIklzSXRhbGljIjpmYWxzZSwiSXNVbmRlcmxpbmVkIjpmYWxzZSwiUGFyZW50U3R5bGUiOm51bGx9LCJBdXRvU2l6ZSI6MiwiRm9yZWdyb3VuZCI6eyIkaWQiOiI3MzQiLCJDb2xvciI6eyIkaWQiOiI3MzUiLCJBIjoyNTUsIlIiOjAsIkciOjAsIkIiOjB9fSwiTWF4V2lkdGgiOjAuMCwiTWF4SGVpZ2h0IjowLjAsIlNtYXJ0Rm9yZWdyb3VuZElzQWN0aXZlIjpmYWxzZSwiSG9yaXpvbnRhbEFsaWdubWVudCI6MCwiVmVydGljYWxBbGlnbm1lbnQiOjAsIlNtYXJ0Rm9yZWdyb3VuZCI6bnVsbCwiQmFja2dyb3VuZEZpbGxUeXBlIjowLCJNYXJnaW4iOnsiJGlkIjoiNzM2IiwiVG9wIjowLjAsIkxlZnQiOjAuMCwiUmlnaHQiOjAuMCwiQm90dG9tIjowLjB9LCJQYWRkaW5nIjp7IiRpZCI6IjczNyIsIlRvcCI6MC4wLCJMZWZ0IjowLjAsIlJpZ2h0IjowLjAsIkJvdHRvbSI6MC4wfSwiQmFja2dyb3VuZCI6bnVsbCwiSXNWaXNpYmxlIjp0cnVlLCJXaWR0aCI6MC4wLCJIZWlnaHQiOjAuMCwiQm9yZGVyU3R5bGUiOm51bGwsIlBhcmVudFN0eWxlIjpudWxsfSwiUmVjdGFuZ2xlU3R5bGUiOnsiJGlkIjoiNzM4IiwiTWFyZ2luIjp7IiRpZCI6IjczOSIsIlRvcCI6MC4wLCJMZWZ0IjowLjAsIlJpZ2h0IjowLjAsIkJvdHRvbSI6MC4wfSwiUGFkZGluZyI6eyIkaWQiOiI3NDAiLCJUb3AiOjAuMCwiTGVmdCI6MC4wLCJSaWdodCI6MC4wLCJCb3R0b20iOjAuMH0sIkJhY2tncm91bmQiOnsiJGlkIjoiNzQxIiwiQ29sb3IiOnsiJGlkIjoiNzQyIiwiQSI6NjMsIlIiOjE2NywiRyI6MjM0LCJCIjo4Mn19LCJJc1Zpc2libGUiOnRydWUsIldpZHRoIjowLjAsIkhlaWdodCI6MC4wLCJCb3JkZXJTdHlsZSI6eyIkaWQiOiI3NDMiLCJMaW5lQ29sb3IiOnsiJGlkIjoiNzQ0IiwiJHR5cGUiOiJOTFJFLkNvbW1vbi5Eb20uU29saWRDb2xvckJydXNoLCBOTFJFLkNvbW1vbiIsIkNvbG9yIjp7IiRpZCI6Ijc0NSIsIkEiOjI1NSwiUiI6MjU1LCJHIjowLCJCIjowfX0sIkxpbmVXZWlnaHQiOjAuMCwiTGluZVR5cGUiOjAsIlBhcmVudFN0eWxlIjpudWxsfSwiUGFyZW50U3R5bGUiOm51bGx9LCJNYXJnaW4iOnsiJGlkIjoiNzQ2IiwiVG9wIjowLjAsIkxlZnQiOjAuMCwiUmlnaHQiOjAuMCwiQm90dG9tIjowLjB9LCJQYWRkaW5nIjp7IiRpZCI6Ijc0NyIsIlRvcCI6MC4wLCJMZWZ0IjowLjAsIlJpZ2h0IjowLjAsIkJvdHRvbSI6MC4wfSwiQmFja2dyb3VuZCI6bnVsbCwiSXNWaXNpYmxlIjp0cnVlLCJXaWR0aCI6MC4wLCJIZWlnaHQiOjAuMCwiQm9yZGVyU3R5bGUiOm51bGwsIlBhcmVudFN0eWxlIjpudWxsfSwiQmFja2dyb3VuZFN0eWxlIjp7IiRpZCI6Ijc0OCIsIk1hcmdpbiI6eyIkaWQiOiI3NDkiLCJUb3AiOjAuMCwiTGVmdCI6MC4wLCJSaWdodCI6MC4wLCJCb3R0b20iOjAuMH0sIlBhZGRpbmciOnsiJGlkIjoiNzUwIiwiVG9wIjowLjAsIkxlZnQiOjAuMCwiUmlnaHQiOjAuMCwiQm90dG9tIjowLjB9LCJCYWNrZ3JvdW5kIjp7IiRpZCI6Ijc1MSIsIkNvbG9yIjp7IiRpZCI6Ijc1MiIsIkEiOjUxLCJSIjoxNjcsIkciOjIzNCwiQiI6ODJ9fSwiSXNWaXNpYmxlIjp0cnVlLCJXaWR0aCI6MC4wLCJIZWlnaHQiOjAuMCwiQm9yZGVyU3R5bGUiOnsiJGlkIjoiNzUzIiwiTGluZUNvbG9yIjp7IiRpZCI6Ijc1NCIsIiR0eXBlIjoiTkxSRS5Db21tb24uRG9tLlNvbGlkQ29sb3JCcnVzaCwgTkxSRS5Db21tb24iLCJDb2xvciI6eyIkaWQiOiI3NTUiLCJBIjoyNTUsIlIiOjI1NSwiRyI6MCwiQiI6MH19LCJMaW5lV2VpZ2h0IjowLjAsIkxpbmVUeXBlIjowLCJQYXJlbnRTdHlsZSI6bnVsbH0sIlBhcmVudFN0eWxlIjpudWxsfSwiTWFyZ2luIjp7IiRpZCI6Ijc1NiIsIlRvcCI6MC4wLCJMZWZ0IjowLjAsIlJpZ2h0IjowLjAsIkJvdHRvbSI6MC4wfSwiUGFkZGluZyI6eyIkaWQiOiI3NTciLCJUb3AiOjAuMCwiTGVmdCI6MC4wLCJSaWdodCI6MC4wLCJCb3R0b20iOjAuMH0sIklzVmlzaWJsZSI6ZmFsc2UsIldpZHRoIjowLjAsIkhlaWdodCI6MC4wLCJCb3JkZXJTdHlsZSI6bnVsbCwiUGFyZW50U3R5bGUiOm51bGx9fV0sIklkIjoiMThlZGQ0MDUtNDM0MS00MDM4LWI5YjktMDI2MmQ4YzI4YWEyIiwiSW5kZXgiOjEsIkhlYWRlclRleHQiOiJIYW5kaGVsZHMiLCJTdHlsZSI6eyIkaWQiOiI3NTgiLCJIZWFkZXJTdHlsZSI6eyIkaWQiOiI3NTkiLCJUZXh0SXNWZXJ0aWNhbCI6dHJ1ZSwiVGV4dFN0eWxlIjp7IiRpZCI6Ijc2MCIsIkZvbnRTZXR0aW5ncyI6eyIkaWQiOiI3NjEiLCJGb250U2l6ZSI6MTQsIkZvbnROYW1lIjoiVGFob21hIiwiSXNCb2xkIjpmYWxzZSwiSXNJdGFsaWMiOmZhbHNlLCJJc1VuZGVybGluZWQiOmZhbHNlLCJQYXJlbnRTdHlsZSI6bnVsbH0sIkF1dG9TaXplIjoyLCJGb3JlZ3JvdW5kIjp7IiRpZCI6Ijc2MiIsIkNvbG9yIjp7IiRpZCI6Ijc2MyIsIkEiOjI1NSwiUiI6MjU1LCJHIjoyNTUsIkIiOjI1NX19LCJNYXhXaWR0aCI6MTY4LjYsIk1heEhlaWdodCI6MC4wLCJTbWFydEZvcmVncm91bmRJc0FjdGl2ZSI6ZmFsc2UsIkhvcml6b250YWxBbGlnbm1lbnQiOjAsIlZlcnRpY2FsQWxpZ25tZW50IjowLCJTbWFydEZvcmVncm91bmQiOm51bGwsIkJhY2tncm91bmRGaWxsVHlwZSI6MCwiTWFyZ2luIjp7IiRpZCI6Ijc2NCIsIlRvcCI6MC4wLCJMZWZ0IjowLjAsIlJpZ2h0IjowLjAsIkJvdHRvbSI6MC4wfSwiUGFkZGluZyI6eyIkaWQiOiI3NjUiLCJUb3AiOjAuMCwiTGVmdCI6MC4wLCJSaWdodCI6MC4wLCJCb3R0b20iOjAuMH0sIkJhY2tncm91bmQiOm51bGwsIklzVmlzaWJsZSI6dHJ1ZSwiV2lkdGgiOjAuMCwiSGVpZ2h0IjowLjAsIkJvcmRlclN0eWxlIjpudWxsLCJQYXJlbnRTdHlsZSI6bnVsbH0sIlJlY3RhbmdsZVN0eWxlIjp7IiRpZCI6Ijc2NiIsIk1hcmdpbiI6eyIkaWQiOiI3NjciLCJUb3AiOjAuMCwiTGVmdCI6MC4wLCJSaWdodCI6MC4wLCJCb3R0b20iOjAuMH0sIlBhZGRpbmciOnsiJGlkIjoiNzY4IiwiVG9wIjowLjAsIkxlZnQiOjAuMCwiUmlnaHQiOjAuMCwiQm90dG9tIjowLjB9LCJCYWNrZ3JvdW5kIjp7IiRpZCI6Ijc2OSIsIkNvbG9yIjp7IiRpZCI6Ijc3MCIsIkEiOjI1NSwiUiI6MCwiRyI6MTk4LCJCIjoyMjd9fSwiSXNWaXNpYmxlIjp0cnVlLCJXaWR0aCI6MC4wLCJIZWlnaHQiOjAuMCwiQm9yZGVyU3R5bGUiOnsiJGlkIjoiNzcxIiwiTGluZUNvbG9yIjp7IiRpZCI6Ijc3MiIsIiR0eXBlIjoiTkxSRS5Db21tb24uRG9tLlNvbGlkQ29sb3JCcnVzaCwgTkxSRS5Db21tb24iLCJDb2xvciI6eyIkaWQiOiI3NzMiLCJBIjoyNTUsIlIiOjI1NSwiRyI6MCwiQiI6MH19LCJMaW5lV2VpZ2h0IjowLjAsIkxpbmVUeXBlIjowLCJQYXJlbnRTdHlsZSI6bnVsbH0sIlBhcmVudFN0eWxlIjpudWxsfSwiTWFyZ2luIjp7IiRpZCI6Ijc3NCIsIlRvcCI6MC4wLCJMZWZ0IjowLjAsIlJpZ2h0IjowLjAsIkJvdHRvbSI6MC4wfSwiUGFkZGluZyI6eyIkaWQiOiI3NzUiLCJUb3AiOjAuMCwiTGVmdCI6MC4wLCJSaWdodCI6MC4wLCJCb3R0b20iOjAuMH0sIkJhY2tncm91bmQiOm51bGwsIklzVmlzaWJsZSI6dHJ1ZSwiV2lkdGgiOjAuMCwiSGVpZ2h0IjowLjAsIkJvcmRlclN0eWxlIjpudWxsLCJQYXJlbnRTdHlsZSI6bnVsbH0sIkJhY2tncm91bmRTdHlsZSI6eyIkaWQiOiI3NzYiLCJNYXJnaW4iOnsiJGlkIjoiNzc3IiwiVG9wIjowLjAsIkxlZnQiOjAuMCwiUmlnaHQiOjAuMCwiQm90dG9tIjowLjB9LCJQYWRkaW5nIjp7IiRpZCI6Ijc3OCIsIlRvcCI6MC4wLCJMZWZ0IjowLjAsIlJpZ2h0IjowLjAsIkJvdHRvbSI6MC4wfSwiQmFja2dyb3VuZCI6eyIkaWQiOiI3NzkiLCJDb2xvciI6eyIkaWQiOiI3ODAiLCJBIjo1MSwiUiI6MCwiRyI6MTk4LCJCIjoyMjd9fSwiSXNWaXNpYmxlIjp0cnVlLCJXaWR0aCI6MC4wLCJIZWlnaHQiOjAuMCwiQm9yZGVyU3R5bGUiOnsiJGlkIjoiNzgxIiwiTGluZUNvbG9yIjp7IiRpZCI6Ijc4MiIsIiR0eXBlIjoiTkxSRS5Db21tb24uRG9tLlNvbGlkQ29sb3JCcnVzaCwgTkxSRS5Db21tb24iLCJDb2xvciI6eyIkaWQiOiI3ODMiLCJBIjoyNTUsIlIiOjI1NSwiRyI6MCwiQiI6MH19LCJMaW5lV2VpZ2h0IjowLjAsIkxpbmVUeXBlIjowLCJQYXJlbnRTdHlsZSI6bnVsbH0sIlBhcmVudFN0eWxlIjpudWxsfSwiSXNBYm92ZVRpbWViYW5kIjpmYWxzZSwiU3BhY2luZyI6NywiTWFyZ2luIjp7IiRpZCI6Ijc4NCIsIlRvcCI6MC4wLCJMZWZ0IjowLjAsIlJpZ2h0IjowLjAsIkJvdHRvbSI6MC4wfSwiUGFkZGluZyI6eyIkaWQiOiI3ODUiLCJUb3AiOjAuMCwiTGVmdCI6MC4wLCJSaWdodCI6MC4wLCJCb3R0b20iOjAuMH0sIklzVmlzaWJsZSI6dHJ1ZSwiV2lkdGgiOjAuMCwiSGVpZ2h0IjowLjAsIkJvcmRlclN0eWxlIjp7IiRpZCI6Ijc4NiIsIkxpbmVDb2xvciI6bnVsbCwiTGluZVdlaWdodCI6MC4wLCJMaW5lVHlwZSI6MCwiUGFyZW50U3R5bGUiOm51bGx9LCJQYXJlbnRTdHlsZSI6bnVsbH19LHsiJGlkIjoiNzg3IiwiX2FjdGl2aXRpZXMiOlt7IiRpZCI6Ijc4OCIsIl9yb3dzIjpbeyIkaWQiOiI3ODkiLCJfdGFza3MiOltdLCJfbWlsZXN0b25lcyI6W3siJGlkIjoiNzkwIiwiSWQiOiIxZTcwNjA2My1iOTY5LTRhZDUtOTY0Ni04ZGM2ODZiYjRlYWIiLCJJbmRleCI6MjksIkdyb3VwSWQiOm51bGwsIlRpdGxlIjoiTmludGVuZG8gU3dpdGNoIiwiRGF0ZVRpbWUiOiIyMDE3LTAzLTAzVDIzOjU5OjAwIiwiUGVyY2VudGFnZUNvbXBsZXRlIjpudWxsLCJOb3RlIjpudWxsLCJTdHlsZSI6eyIkaWQiOiI3OTEiLCJUaXRsZVBvc2l0aW9uIjoiTGVmdCIsIkRhdGVQb3NpdGlvbiI6IkxlZnQiLCJTaGFwZVR5cGUiOjEsIlNoYXBlU2l6ZSI6MSwiU3BhY2luZyI6NSwiU2hhcGVTdHlsZSI6eyIkaWQiOiI3OTIiLCJNYXJnaW4iOnsiJHJlZiI6IjgifSwiUGFkZGluZyI6eyIkcmVmIjoiOSJ9LCJCYWNrZ3JvdW5kIjp7IiRpZCI6Ijc5MyIsIkNvbG9yIjp7IiRpZCI6Ijc5NCIsIkEiOjI1NSwiUiI6NjUsIkciOjY5LCJCIjo3Mn19LCJJc1Zpc2libGUiOnRydWUsIldpZHRoIjoxOC4wLCJIZWlnaHQiOjIwLjAsIkJvcmRlclN0eWxlIjp7IiRpZCI6Ijc5NSIsIkxpbmVDb2xvciI6eyIkaWQiOiI3OTYiLCIkdHlwZSI6Ik5MUkUuQ29tbW9uLkRvbS5Tb2xpZENvbG9yQnJ1c2gsIE5MUkUuQ29tbW9uIiwiQ29sb3IiOnsiJGlkIjoiNzk3IiwiQSI6MjU1LCJSIjoyNTUsIkciOjAsIkIiOjB9fSwiTGluZVdlaWdodCI6MC4wLCJMaW5lVHlwZSI6MCwiUGFyZW50U3R5bGUiOm51bGx9LCJQYXJlbnRTdHlsZSI6bnVsbH0sIlRpdGxlU3R5bGUiOnsiJGlkIjoiNzk4IiwiRm9udFNldHRpbmdzIjp7IiRpZCI6Ijc5OSIsIkZvbnRTaXplIjoxMCwiRm9udE5hbWUiOiJUYWhvbWEiLCJJc0JvbGQiOmZhbHNlLCJJc0l0YWxpYyI6ZmFsc2UsIklzVW5kZXJsaW5lZCI6ZmFsc2UsIlBhcmVudFN0eWxlIjpudWxsfSwiQXV0b1NpemUiOjIsIkZvcmVncm91bmQiOnsiJGlkIjoiODAwIiwiQ29sb3IiOnsiJGlkIjoiODAxIiwiQSI6MjU1LCJSIjo2NSwiRyI6NjksIkIiOjcyfX0sIk1heFdpZHRoIjo3OC42NjY2OTQ2NDExMTMyODE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4MDIiLCJDb2xvciI6eyIkaWQiOiI4MDMiLCJBIjowLCJSIjoyNTUsIkciOjI1NSwiQiI6MjU1fX0sIklzVmlzaWJsZSI6dHJ1ZSwiV2lkdGgiOjAuMCwiSGVpZ2h0IjowLjAsIkJvcmRlclN0eWxlIjpudWxsLCJQYXJlbnRTdHlsZSI6bnVsbH0sIkRhdGVTdHlsZSI6eyIkaWQiOiI4MDQiLCJGb250U2V0dGluZ3MiOnsiJGlkIjoiODA1IiwiRm9udFNpemUiOjksIkZvbnROYW1lIjoiVGFob21hIiwiSXNCb2xkIjpmYWxzZSwiSXNJdGFsaWMiOmZhbHNlLCJJc1VuZGVybGluZWQiOmZhbHNlLCJQYXJlbnRTdHlsZSI6bnVsbH0sIkF1dG9TaXplIjoyLCJGb3JlZ3JvdW5kIjp7IiRpZCI6IjgwNiIsIkNvbG9yIjp7IiRpZCI6IjgwNyIsIkEiOjI1NSwiUiI6NjgsIkciOjg0LCJCIjoxMDZ9fSwiTWF4V2lkdGgiOjI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4MDgiLCJDb2xvciI6eyIkaWQiOiI4MDkiLCJBIjowLCJSIjoyNTUsIkciOjI1NSwiQiI6MjU1fX0sIklzVmlzaWJsZSI6dHJ1ZSwiV2lkdGgiOjAuMCwiSGVpZ2h0IjowLjAsIkJvcmRlclN0eWxlIjpudWxsLCJQYXJlbnRTdHlsZSI6bnVsbH0sIkRhdGVGb3JtYXQiOnsiJGlkIjoiODE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MTEiLCJEYXRlUGFydElzVmlzaWJsZSI6dHJ1ZSwiVGltZVBhcnRJc1Zpc2libGUiOmZhbHNlfX0sIldlZWtOdW1iZXJpbmciOnsiJGlkIjoiODEyIiwiRm9ybWF0IjowLCJJc1Zpc2libGUiOmZhbHNlLCJMYXN0S25vd25WaXNpYmlsaXR5U3RhdGUiOmZhbHNlfSwiSXNWaXNpYmxlIjp0cnVlLCJQYXJlbnRTdHlsZSI6bnVsbH0sIkh5cGVybGluayI6bnVsbCwiSW1wb3J0SWQiOiIifSx7IiRpZCI6IjgxMyIsIklkIjoiMzA3YWI2NjgtODU4Yi00OTQwLThjMzAtNzhiMmEwNGIzOWMzIiwiSW5kZXgiOjMwLCJHcm91cElkIjpudWxsLCJUaXRsZSI6Ik5pbnRlbmRvIFN3aXRjaCBPTEVEIiwiRGF0ZVRpbWUiOiIyMDIxLTEwLTA4VDIzOjU5OjAwIiwiUGVyY2VudGFnZUNvbXBsZXRlIjpudWxsLCJOb3RlIjpudWxsLCJTdHlsZSI6eyIkaWQiOiI4MTQiLCJUaXRsZVBvc2l0aW9uIjoiUmlnaHQiLCJEYXRlUG9zaXRpb24iOiJSaWdodCIsIlNoYXBlVHlwZSI6MSwiU2hhcGVTaXplIjoxLCJTcGFjaW5nIjo1LCJTaGFwZVN0eWxlIjp7IiRpZCI6IjgxNSIsIk1hcmdpbiI6eyIkcmVmIjoiOCJ9LCJQYWRkaW5nIjp7IiRyZWYiOiI5In0sIkJhY2tncm91bmQiOnsiJGlkIjoiODE2IiwiQ29sb3IiOnsiJGlkIjoiODE3IiwiQSI6MjU1LCJSIjo2NSwiRyI6NjksIkIiOjcyfX0sIklzVmlzaWJsZSI6dHJ1ZSwiV2lkdGgiOjE4LjAsIkhlaWdodCI6MjAuMCwiQm9yZGVyU3R5bGUiOnsiJGlkIjoiODE4IiwiTGluZUNvbG9yIjp7IiRyZWYiOiIxMyJ9LCJMaW5lV2VpZ2h0IjowLjAsIkxpbmVUeXBlIjowLCJQYXJlbnRTdHlsZSI6bnVsbH0sIlBhcmVudFN0eWxlIjpudWxsfSwiVGl0bGVTdHlsZSI6eyIkaWQiOiI4MTkiLCJGb250U2V0dGluZ3MiOnsiJGlkIjoiODIwIiwiRm9udFNpemUiOjEwLCJGb250TmFtZSI6IlRhaG9tYSIsIklzQm9sZCI6ZmFsc2UsIklzSXRhbGljIjpmYWxzZSwiSXNVbmRlcmxpbmVkIjpmYWxzZSwiUGFyZW50U3R5bGUiOm51bGx9LCJBdXRvU2l6ZSI6MiwiRm9yZWdyb3VuZCI6eyIkaWQiOiI4MjEiLCJDb2xvciI6eyIkaWQiOiI4MjIiLCJBIjoyNTUsIlIiOjY1LCJHIjo2OSwiQiI6NzJ9fSwiTWF4V2lkdGgiOjEwNi42NjY2OTQ2NDExMTMyO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gyMyIsIkNvbG9yIjp7IiRpZCI6IjgyNCIsIkEiOjAsIlIiOjI1NSwiRyI6MjU1LCJCIjoyNTV9fSwiSXNWaXNpYmxlIjp0cnVlLCJXaWR0aCI6MC4wLCJIZWlnaHQiOjAuMCwiQm9yZGVyU3R5bGUiOm51bGwsIlBhcmVudFN0eWxlIjpudWxsfSwiRGF0ZVN0eWxlIjp7IiRpZCI6IjgyNSIsIkZvbnRTZXR0aW5ncyI6eyIkaWQiOiI4MjYiLCJGb250U2l6ZSI6OSwiRm9udE5hbWUiOiJUYWhvbWEiLCJJc0JvbGQiOmZhbHNlLCJJc0l0YWxpYyI6ZmFsc2UsIklzVW5kZXJsaW5lZCI6ZmFsc2UsIlBhcmVudFN0eWxlIjpudWxsfSwiQXV0b1NpemUiOjIsIkZvcmVncm91bmQiOnsiJGlkIjoiODI3IiwiQ29sb3IiOnsiJGlkIjoiODI4IiwiQSI6MjU1LCJSIjo2OCwiRyI6ODQsIkIiOjEwNn19LCJNYXhXaWR0aCI6Mj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gyOSIsIkNvbG9yIjp7IiRpZCI6IjgzMCIsIkEiOjAsIlIiOjI1NSwiRyI6MjU1LCJCIjoyNTV9fSwiSXNWaXNpYmxlIjp0cnVlLCJXaWR0aCI6MC4wLCJIZWlnaHQiOjAuMCwiQm9yZGVyU3R5bGUiOm51bGwsIlBhcmVudFN0eWxlIjpudWxsfSwiRGF0ZUZvcm1hdCI6eyIkaWQiOiI4MzE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zMiIsIkRhdGVQYXJ0SXNWaXNpYmxlIjp0cnVlLCJUaW1lUGFydElzVmlzaWJsZSI6ZmFsc2V9fSwiV2Vla051bWJlcmluZyI6eyIkaWQiOiI4MzMiLCJGb3JtYXQiOjAsIklzVmlzaWJsZSI6ZmFsc2UsIkxhc3RLbm93blZpc2liaWxpdHlTdGF0ZSI6ZmFsc2V9LCJJc1Zpc2libGUiOnRydWUsIlBhcmVudFN0eWxlIjpudWxsfSwiSHlwZXJsaW5rIjpudWxsLCJJbXBvcnRJZCI6bnVsbH1dLCJJZCI6ImRkZWRjZDE1LTY3NzItNDBlZi1iZWI4LTAxZTU0YjljMWI0ZCIsIklzU2luZ2xlSXRlbVJvdyI6ZmFsc2V9LHsiJGlkIjoiODM0IiwiX3Rhc2tzIjpbXSwiX21pbGVzdG9uZXMiOlt7IiRpZCI6IjgzNSIsIklkIjoiNDhjZTIyODktYzgzMi00ZjU2LThlNWMtNDUxZmJiZTNmMDFmIiwiSW5kZXgiOjMxLCJHcm91cElkIjpudWxsLCJUaXRsZSI6Ik5pbnRlbmRvIFN3aXRjaCBMaXRlIiwiRGF0ZVRpbWUiOiIyMDE5LTA5LTIwVDIzOjU5OjAwIiwiUGVyY2VudGFnZUNvbXBsZXRlIjpudWxsLCJOb3RlIjpudWxsLCJTdHlsZSI6eyIkaWQiOiI4MzYiLCJUaXRsZVBvc2l0aW9uIjoiTGVmdCIsIkRhdGVQb3NpdGlvbiI6IkxlZnQiLCJTaGFwZVR5cGUiOjEsIlNoYXBlU2l6ZSI6MSwiU3BhY2luZyI6NSwiU2hhcGVTdHlsZSI6eyIkaWQiOiI4MzciLCJNYXJnaW4iOnsiJHJlZiI6IjgifSwiUGFkZGluZyI6eyIkcmVmIjoiOSJ9LCJCYWNrZ3JvdW5kIjp7IiRpZCI6IjgzOCIsIkNvbG9yIjp7IiRpZCI6IjgzOSIsIkEiOjI1NSwiUiI6NjUsIkciOjY5LCJCIjo3Mn19LCJJc1Zpc2libGUiOnRydWUsIldpZHRoIjoxOC4wLCJIZWlnaHQiOjIwLjAsIkJvcmRlclN0eWxlIjp7IiRpZCI6Ijg0MCIsIkxpbmVDb2xvciI6eyIkcmVmIjoiMTMifSwiTGluZVdlaWdodCI6MC4wLCJMaW5lVHlwZSI6MCwiUGFyZW50U3R5bGUiOm51bGx9LCJQYXJlbnRTdHlsZSI6bnVsbH0sIlRpdGxlU3R5bGUiOnsiJGlkIjoiODQxIiwiRm9udFNldHRpbmdzIjp7IiRpZCI6Ijg0MiIsIkZvbnRTaXplIjoxMCwiRm9udE5hbWUiOiJUYWhvbWEiLCJJc0JvbGQiOmZhbHNlLCJJc0l0YWxpYyI6ZmFsc2UsIklzVW5kZXJsaW5lZCI6ZmFsc2UsIlBhcmVudFN0eWxlIjpudWxsfSwiQXV0b1NpemUiOjIsIkZvcmVncm91bmQiOnsiJGlkIjoiODQzIiwiQ29sb3IiOnsiJGlkIjoiODQ0IiwiQSI6MjU1LCJSIjo2NSwiRyI6NjksIkIiOjcyfX0sIk1heFdpZHRoIjo5OC42NjY2OTQ2NDExMTMyODE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4NDUiLCJDb2xvciI6eyIkaWQiOiI4NDYiLCJBIjowLCJSIjoyNTUsIkciOjI1NSwiQiI6MjU1fX0sIklzVmlzaWJsZSI6dHJ1ZSwiV2lkdGgiOjAuMCwiSGVpZ2h0IjowLjAsIkJvcmRlclN0eWxlIjpudWxsLCJQYXJlbnRTdHlsZSI6bnVsbH0sIkRhdGVTdHlsZSI6eyIkaWQiOiI4NDciLCJGb250U2V0dGluZ3MiOnsiJGlkIjoiODQ4IiwiRm9udFNpemUiOjksIkZvbnROYW1lIjoiVGFob21hIiwiSXNCb2xkIjpmYWxzZSwiSXNJdGFsaWMiOmZhbHNlLCJJc1VuZGVybGluZWQiOmZhbHNlLCJQYXJlbnRTdHlsZSI6bnVsbH0sIkF1dG9TaXplIjoyLCJGb3JlZ3JvdW5kIjp7IiRpZCI6Ijg0OSIsIkNvbG9yIjp7IiRpZCI6Ijg1MCIsIkEiOjI1NSwiUiI6NjgsIkciOjg0LCJCIjoxMDZ9fSwiTWF4V2lkdGgiOjIwLjAsIk1heEhlaWdodCI6IkluZmluaXR5IiwiU21hcnRGb3JlZ3JvdW5kSXNBY3RpdmUiOmZhbHNlLCJIb3Jpem9udGFsQWxpZ25tZW50IjoyLCJWZXJ0aWNhbEFsaWdubWVudCI6MCwiU21hcnRGb3JlZ3JvdW5kIjpudWxsLCJCYWNrZ3JvdW5kRmlsbFR5cGUiOjAsIk1hcmdpbiI6eyIkcmVmIjoiMjcifSwiUGFkZGluZyI6eyIkcmVmIjoiMjgifSwiQmFja2dyb3VuZCI6eyIkaWQiOiI4NTEiLCJDb2xvciI6eyIkaWQiOiI4NTIiLCJBIjowLCJSIjoyNTUsIkciOjI1NSwiQiI6MjU1fX0sIklzVmlzaWJsZSI6dHJ1ZSwiV2lkdGgiOjAuMCwiSGVpZ2h0IjowLjAsIkJvcmRlclN0eWxlIjpudWxsLCJQYXJlbnRTdHlsZSI6bnVsbH0sIkRhdGVGb3JtYXQiOnsiJGlkIjoiODU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NTQiLCJEYXRlUGFydElzVmlzaWJsZSI6dHJ1ZSwiVGltZVBhcnRJc1Zpc2libGUiOmZhbHNlfX0sIldlZWtOdW1iZXJpbmciOnsiJGlkIjoiODU1IiwiRm9ybWF0IjowLCJJc1Zpc2libGUiOmZhbHNlLCJMYXN0S25vd25WaXNpYmlsaXR5U3RhdGUiOmZhbHNlfSwiSXNWaXNpYmxlIjp0cnVlLCJQYXJlbnRTdHlsZSI6bnVsbH0sIkh5cGVybGluayI6bnVsbCwiSW1wb3J0SWQiOm51bGx9XSwiSWQiOiIwMDAwMDAwMC0wMDAwLTAwMDAtMDAwMC0wMDAwMDAwMDAwMDAiLCJJc1NpbmdsZUl0ZW1Sb3ciOnRydWV9XSwiSW5kZXgiOjAsIklkIjoiZjkwYjUwYWUtZmQ0MC00OGQ0LTg3NzgtMmJjOTI1MjQ3MzVjIiwiSGVhZGVyVGV4dCI6IiIsIklzRGVmYXVsdCI6dHJ1ZSwiU3R5bGUiOnsiJGlkIjoiODU2IiwiSGVhZGVyU3R5bGUiOnsiJGlkIjoiODU3IiwiVGV4dFN0eWxlIjp7IiRpZCI6Ijg1OCIsIkZvbnRTZXR0aW5ncyI6eyIkaWQiOiI4NTkiLCJGb250U2l6ZSI6MTEsIkZvbnROYW1lIjoiQ2FsaWJyaSIsIklzQm9sZCI6ZmFsc2UsIklzSXRhbGljIjpmYWxzZSwiSXNVbmRlcmxpbmVkIjpmYWxzZSwiUGFyZW50U3R5bGUiOm51bGx9LCJBdXRvU2l6ZSI6MiwiRm9yZWdyb3VuZCI6eyIkaWQiOiI4NjAiLCJDb2xvciI6eyIkaWQiOiI4NjE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2MiIsIlRvcCI6MC4wLCJMZWZ0IjowLjAsIlJpZ2h0IjowLjAsIkJvdHRvbSI6MC4wfSwiUGFkZGluZyI6eyIkaWQiOiI4NjMiLCJUb3AiOjAuMCwiTGVmdCI6MC4wLCJSaWdodCI6MC4wLCJCb3R0b20iOjAuMH0sIkJhY2tncm91bmQiOnsiJGlkIjoiODY0IiwiQ29sb3IiOnsiJGlkIjoiODY1IiwiQSI6MCwiUiI6MjU1LCJHIjoyNTUsIkIiOjI1NX19LCJJc1Zpc2libGUiOnRydWUsIldpZHRoIjowLjAsIkhlaWdodCI6MC4wLCJCb3JkZXJTdHlsZSI6bnVsbCwiUGFyZW50U3R5bGUiOm51bGx9LCJSZWN0YW5nbGVTdHlsZSI6eyIkaWQiOiI4NjYiLCJNYXJnaW4iOnsiJGlkIjoiODY3IiwiVG9wIjowLjAsIkxlZnQiOjAuMCwiUmlnaHQiOjAuMCwiQm90dG9tIjowLjB9LCJQYWRkaW5nIjp7IiRpZCI6Ijg2OCIsIlRvcCI6MC4wLCJMZWZ0IjowLjAsIlJpZ2h0IjowLjAsIkJvdHRvbSI6MC4wfSwiQmFja2dyb3VuZCI6eyIkaWQiOiI4NjkiLCJDb2xvciI6eyIkaWQiOiI4NzAiLCJBIjo2MywiUiI6MTY3LCJHIjoyMzQsIkIiOjgyfX0sIklzVmlzaWJsZSI6dHJ1ZSwiV2lkdGgiOjAuMCwiSGVpZ2h0IjowLjAsIkJvcmRlclN0eWxlIjp7IiRpZCI6Ijg3MSIsIkxpbmVDb2xvciI6eyIkaWQiOiI4NzIiLCIkdHlwZSI6Ik5MUkUuQ29tbW9uLkRvbS5Tb2xpZENvbG9yQnJ1c2gsIE5MUkUuQ29tbW9uIiwiQ29sb3IiOnsiJGlkIjoiODczIiwiQSI6MjU1LCJSIjoyNTUsIkciOjAsIkIiOjB9fSwiTGluZVdlaWdodCI6MC4wLCJMaW5lVHlwZSI6MCwiUGFyZW50U3R5bGUiOm51bGx9LCJQYXJlbnRTdHlsZSI6bnVsbH0sIk1hcmdpbiI6eyIkaWQiOiI4NzQiLCJUb3AiOjAuMCwiTGVmdCI6MC4wLCJSaWdodCI6MC4wLCJCb3R0b20iOjAuMH0sIlBhZGRpbmciOnsiJGlkIjoiODc1IiwiVG9wIjowLjAsIkxlZnQiOjAuMCwiUmlnaHQiOjAuMCwiQm90dG9tIjowLjB9LCJCYWNrZ3JvdW5kIjpudWxsLCJJc1Zpc2libGUiOnRydWUsIldpZHRoIjowLjAsIkhlaWdodCI6MC4wLCJCb3JkZXJTdHlsZSI6bnVsbCwiUGFyZW50U3R5bGUiOm51bGx9LCJCYWNrZ3JvdW5kU3R5bGUiOnsiJGlkIjoiODc2IiwiTWFyZ2luIjp7IiRpZCI6Ijg3NyIsIlRvcCI6MC4wLCJMZWZ0IjowLjAsIlJpZ2h0IjowLjAsIkJvdHRvbSI6MC4wfSwiUGFkZGluZyI6eyIkaWQiOiI4NzgiLCJUb3AiOjAuMCwiTGVmdCI6MC4wLCJSaWdodCI6MC4wLCJCb3R0b20iOjAuMH0sIkJhY2tncm91bmQiOnsiJGlkIjoiODc5IiwiQ29sb3IiOnsiJGlkIjoiODgwIiwiQSI6NTEsIlIiOjE2NywiRyI6MjM0LCJCIjo4Mn19LCJJc1Zpc2libGUiOnRydWUsIldpZHRoIjowLjAsIkhlaWdodCI6MC4wLCJCb3JkZXJTdHlsZSI6eyIkaWQiOiI4ODEiLCJMaW5lQ29sb3IiOnsiJGlkIjoiODgyIiwiJHR5cGUiOiJOTFJFLkNvbW1vbi5Eb20uU29saWRDb2xvckJydXNoLCBOTFJFLkNvbW1vbiIsIkNvbG9yIjp7IiRpZCI6Ijg4MyIsIkEiOjI1NSwiUiI6MjU1LCJHIjowLCJCIjowfX0sIkxpbmVXZWlnaHQiOjAuMCwiTGluZVR5cGUiOjAsIlBhcmVudFN0eWxlIjpudWxsfSwiUGFyZW50U3R5bGUiOm51bGx9LCJNYXJnaW4iOnsiJGlkIjoiODg0IiwiVG9wIjowLjAsIkxlZnQiOjAuMCwiUmlnaHQiOjAuMCwiQm90dG9tIjowLjB9LCJQYWRkaW5nIjp7IiRpZCI6Ijg4NSIsIlRvcCI6MC4wLCJMZWZ0IjowLjAsIlJpZ2h0IjowLjAsIkJvdHRvbSI6MC4wfSwiSXNWaXNpYmxlIjp0cnVlLCJXaWR0aCI6MC4wLCJIZWlnaHQiOjAuMCwiQm9yZGVyU3R5bGUiOm51bGwsIlBhcmVudFN0eWxlIjpudWxsfX1dLCJJZCI6Ijk3ZTMzMGEzLWE1MzAtNGY3Yi1iNmU1LTk5M2U2NDc3MWRiMCIsIkluZGV4IjoyLCJIZWFkZXJUZXh0IjoiSHlicmlkcyIsIlN0eWxlIjp7IiRpZCI6Ijg4NiIsIkhlYWRlclN0eWxlIjp7IiRpZCI6Ijg4NyIsIlRleHRJc1ZlcnRpY2FsIjpmYWxzZSwiVGV4dFN0eWxlIjp7IiRpZCI6Ijg4OCIsIkZvbnRTZXR0aW5ncyI6eyIkaWQiOiI4ODkiLCJGb250U2l6ZSI6MTIsIkZvbnROYW1lIjoiVGFob21hIiwiSXNCb2xkIjpmYWxzZSwiSXNJdGFsaWMiOmZhbHNlLCJJc1VuZGVybGluZWQiOmZhbHNlLCJQYXJlbnRTdHlsZSI6bnVsbH0sIkF1dG9TaXplIjoyLCJGb3JlZ3JvdW5kIjp7IiRpZCI6Ijg5MCIsIkNvbG9yIjp7IiRpZCI6Ijg5MSIsIkEiOjI1NSwiUiI6MjU1LCJHIjoyNTUsIkIiOjI1NX19LCJNYXhXaWR0aCI6NTEuNDkzMzMzMzMzMzMzMzI1LCJNYXhIZWlnaHQiOiJJbmZpbml0eSIsIlNtYXJ0Rm9yZWdyb3VuZElzQWN0aXZlIjpmYWxzZSwiSG9yaXpvbnRhbEFsaWdubWVudCI6MCwiVmVydGljYWxBbGlnbm1lbnQiOjAsIlNtYXJ0Rm9yZWdyb3VuZCI6bnVsbCwiQmFja2dyb3VuZEZpbGxUeXBlIjowLCJNYXJnaW4iOnsiJGlkIjoiODkyIiwiVG9wIjowLjAsIkxlZnQiOjAuMCwiUmlnaHQiOjAuMCwiQm90dG9tIjowLjB9LCJQYWRkaW5nIjp7IiRpZCI6Ijg5MyIsIlRvcCI6MC4wLCJMZWZ0IjowLjAsIlJpZ2h0IjowLjAsIkJvdHRvbSI6MC4wfSwiQmFja2dyb3VuZCI6eyIkaWQiOiI4OTQiLCJDb2xvciI6eyIkaWQiOiI4OTUiLCJBIjowLCJSIjoyNTUsIkciOjI1NSwiQiI6MjU1fX0sIklzVmlzaWJsZSI6dHJ1ZSwiV2lkdGgiOjAuMCwiSGVpZ2h0IjowLjAsIkJvcmRlclN0eWxlIjpudWxsLCJQYXJlbnRTdHlsZSI6bnVsbH0sIlJlY3RhbmdsZVN0eWxlIjp7IiRpZCI6Ijg5NiIsIk1hcmdpbiI6eyIkaWQiOiI4OTciLCJUb3AiOjAuMCwiTGVmdCI6MC4wLCJSaWdodCI6MC4wLCJCb3R0b20iOjAuMH0sIlBhZGRpbmciOnsiJGlkIjoiODk4IiwiVG9wIjowLjAsIkxlZnQiOjAuMCwiUmlnaHQiOjAuMCwiQm90dG9tIjowLjB9LCJCYWNrZ3JvdW5kIjp7IiRpZCI6Ijg5OSIsIkNvbG9yIjp7IiRpZCI6IjkwMCIsIkEiOjI1NSwiUiI6MTg0LCJHIjo1MCwiQiI6MTk1fX0sIklzVmlzaWJsZSI6dHJ1ZSwiV2lkdGgiOjAuMCwiSGVpZ2h0IjowLjAsIkJvcmRlclN0eWxlIjp7IiRpZCI6IjkwMSIsIkxpbmVDb2xvciI6eyIkaWQiOiI5MDIiLCIkdHlwZSI6Ik5MUkUuQ29tbW9uLkRvbS5Tb2xpZENvbG9yQnJ1c2gsIE5MUkUuQ29tbW9uIiwiQ29sb3IiOnsiJGlkIjoiOTAzIiwiQSI6MjU1LCJSIjoyNTUsIkciOjAsIkIiOjB9fSwiTGluZVdlaWdodCI6MC4wLCJMaW5lVHlwZSI6MCwiUGFyZW50U3R5bGUiOm51bGx9LCJQYXJlbnRTdHlsZSI6bnVsbH0sIk1hcmdpbiI6eyIkaWQiOiI5MDQiLCJUb3AiOjAuMCwiTGVmdCI6MC4wLCJSaWdodCI6MC4wLCJCb3R0b20iOjAuMH0sIlBhZGRpbmciOnsiJGlkIjoiOTA1IiwiVG9wIjowLjAsIkxlZnQiOjAuMCwiUmlnaHQiOjAuMCwiQm90dG9tIjowLjB9LCJCYWNrZ3JvdW5kIjpudWxsLCJJc1Zpc2libGUiOnRydWUsIldpZHRoIjowLjAsIkhlaWdodCI6MC4wLCJCb3JkZXJTdHlsZSI6bnVsbCwiUGFyZW50U3R5bGUiOm51bGx9LCJCYWNrZ3JvdW5kU3R5bGUiOnsiJGlkIjoiOTA2IiwiTWFyZ2luIjp7IiRpZCI6IjkwNyIsIlRvcCI6MC4wLCJMZWZ0IjowLjAsIlJpZ2h0IjowLjAsIkJvdHRvbSI6MC4wfSwiUGFkZGluZyI6eyIkaWQiOiI5MDgiLCJUb3AiOjAuMCwiTGVmdCI6MC4wLCJSaWdodCI6MC4wLCJCb3R0b20iOjAuMH0sIkJhY2tncm91bmQiOnsiJGlkIjoiOTA5IiwiQ29sb3IiOnsiJGlkIjoiOTEwIiwiQSI6NTEsIlIiOjE4NCwiRyI6NTAsIkIiOjE5NX19LCJJc1Zpc2libGUiOnRydWUsIldpZHRoIjowLjAsIkhlaWdodCI6MC4wLCJCb3JkZXJTdHlsZSI6eyIkaWQiOiI5MTEiLCJMaW5lQ29sb3IiOnsiJGlkIjoiOTEyIiwiJHR5cGUiOiJOTFJFLkNvbW1vbi5Eb20uU29saWRDb2xvckJydXNoLCBOTFJFLkNvbW1vbiIsIkNvbG9yIjp7IiRpZCI6IjkxMyIsIkEiOjI1NSwiUiI6MjU1LCJHIjowLCJCIjowfX0sIkxpbmVXZWlnaHQiOjAuMCwiTGluZVR5cGUiOjAsIlBhcmVudFN0eWxlIjpudWxsfSwiUGFyZW50U3R5bGUiOm51bGx9LCJJc0Fib3ZlVGltZWJhbmQiOmZhbHNlLCJTcGFjaW5nIjo1LCJNYXJnaW4iOnsiJGlkIjoiOTE0IiwiVG9wIjowLjAsIkxlZnQiOjAuMCwiUmlnaHQiOjAuMCwiQm90dG9tIjowLjB9LCJQYWRkaW5nIjp7IiRpZCI6IjkxNSIsIlRvcCI6MC4wLCJMZWZ0IjowLjAsIlJpZ2h0IjowLjAsIkJvdHRvbSI6MC4wfSwiSXNWaXNpYmxlIjp0cnVlLCJXaWR0aCI6MC4wLCJIZWlnaHQiOjAuMCwiQm9yZGVyU3R5bGUiOnsiJGlkIjoiOTE2IiwiTGluZUNvbG9yIjpudWxsLCJMaW5lV2VpZ2h0IjowLjAsIkxpbmVUeXBlIjowLCJQYXJlbnRTdHlsZSI6bnVsbH0sIlBhcmVudFN0eWxlIjpudWxsfX1dLCJDdWx0dXJlSW5mb05hbWUiOiJlbi1VUyIsIlN0eWxlTmFtZSI6bnVsbCwiVmVyc2lvbiI6eyIkaWQiOiI5MTciLCJWZXJzaW9uIjoiMy45LjAiLCJPcmlnaW5hbEFzc2VtYmx5VmVyc2lvbiI6IjcuMDAuMDEuMDAiLCJFZGl0aW9uIjpudWxsLCJMYXN0U2F2ZWRFZGl0aW9uIjozLCJJc1BsdXNFZGl0aW9uIjpmYWxzZSwiSXNQcm9FZGl0aW9uIjpmYWxzZX0sIkVmZmVjdCI6MCwiU3R5bGUiOnsiJGlkIjoiOTE4IiwiRGVmYXVsdERlcGVuZGVuY3lTdHlsZSI6eyIkaWQiOiI5MTkiLCJMaW5lU3R5bGUiOnsiJGlkIjoiOTIwIiwiTGluZUNvbG9yIjp7IiRpZCI6IjkyMSIsIiR0eXBlIjoiTkxSRS5Db21tb24uRG9tLlNvbGlkQ29sb3JCcnVzaCwgTkxSRS5Db21tb24iLCJDb2xvciI6eyIkaWQiOiI5MjIiLCJBIjoyNTUsIlIiOjAsIkciOjAsIkIiOjB9fSwiTGluZVdlaWdodCI6MS4wLCJMaW5lVHlwZSI6MCwiUGFyZW50U3R5bGUiOm51bGx9LCJFbmRBcnJvd2hlYWRMaW5lU3R5bGUiOnsiJGlkIjoiOTIzIiwiS2luZCI6MSwiV2lkdGgiOjEsIkxlbmd0aCI6MCwiUGFyZW50U3R5bGUiOm51bGx9LCJCcmluZ1RvRnJvbnQiOnRydWUsIkVsYm93UmFkaXVzIjowLjAsIk1hcmdpbiI6eyIkaWQiOiI5MjQiLCJUb3AiOjAuMCwiTGVmdCI6MC4wLCJSaWdodCI6MC4wLCJCb3R0b20iOjAuMH0sIlBhZGRpbmciOnsiJGlkIjoiOTI1IiwiVG9wIjowLjAsIkxlZnQiOjAuMCwiUmlnaHQiOjAuMCwiQm90dG9tIjowLjB9LCJCYWNrZ3JvdW5kIjpudWxsLCJJc1Zpc2libGUiOnRydWUsIldpZHRoIjowLjAsIkhlaWdodCI6MC4wLCJCb3JkZXJTdHlsZSI6bnVsbCwiUGFyZW50U3R5bGUiOm51bGx9LCJDcml0aWNhbFBhdGhTdHlsZSI6eyIkaWQiOiI5MjYiLCJDcml0aWNhbFBhdGhTdHlsZU9wdGlvbnMiOjExLCJMaW5lU3R5bGUiOnsiJGlkIjoiOTI3IiwiTGluZUNvbG9yIjp7IiRpZCI6IjkyOCIsIiR0eXBlIjoiTkxSRS5Db21tb24uRG9tLlNvbGlkQ29sb3JCcnVzaCwgTkxSRS5Db21tb24iLCJDb2xvciI6eyIkaWQiOiI5MjkiLCJBIjoyNTUsIlIiOjIyMiwiRyI6NTAsIkIiOjUwfX0sIkxpbmVXZWlnaHQiOjEuMCwiTGluZVR5cGUiOjAsIlBhcmVudFN0eWxlIjpudWxsfSwiVGl0bGVGb3JlZ3JvdW5kIjp7IiRpZCI6IjkzMCIsIkNvbG9yIjp7IiRpZCI6IjkzMSIsIkEiOjI1NSwiUiI6MTc2LCJHIjoxOSwiQiI6MjV9fSwiU2hhcGVzQmFja2dyb3VuZCI6eyIkaWQiOiI5MzIiLCJDb2xvciI6eyIkaWQiOiI5MzMiLCJBIjoyNTUsIlIiOjI1MywiRyI6MjAzLCJCIjoyMDh9fSwiU2hhcGVzQm9yZGVyU3R5bGUiOnsiJGlkIjoiOTM0IiwiTGluZUNvbG9yIjp7IiRpZCI6IjkzNSIsIiR0eXBlIjoiTkxSRS5Db21tb24uRG9tLlNvbGlkQ29sb3JCcnVzaCwgTkxSRS5Db21tb24iLCJDb2xvciI6eyIkaWQiOiI5MzYiLCJBIjoyNTUsIlIiOjIyMiwiRyI6NTAsIkIiOjUwfX0sIkxpbmVXZWlnaHQiOjEuNSwiTGluZVR5cGUiOjAsIlBhcmVudFN0eWxlIjpudWxsfSwiTWFyZ2luIjp7IiRpZCI6IjkzNyIsIlRvcCI6MC4wLCJMZWZ0IjowLjAsIlJpZ2h0IjowLjAsIkJvdHRvbSI6MC4wfSwiUGFkZGluZyI6eyIkaWQiOiI5MzgiLCJUb3AiOjAuMCwiTGVmdCI6MC4wLCJSaWdodCI6MC4wLCJCb3R0b20iOjAuMH0sIkJhY2tncm91bmQiOm51bGwsIklzVmlzaWJsZSI6ZmFsc2UsIldpZHRoIjowLjAsIkhlaWdodCI6MC4wLCJCb3JkZXJTdHlsZSI6bnVsbCwiUGFyZW50U3R5bGUiOm51bGx9LCJQYW5lbHNTcGFjaW5nRGVmaW5pdGlvbiI6eyIkaWQiOiI5MzkiLCJTcGFjaW5nQWJvdmVUaW1lYmFuZCI6MTYsIlNwYWNpbmdCZWxvd1RpbWViYW5kIjoxNiwiU3BhY2luZ0Fib3ZlQmV0d2VlblN3aW1sYW5lc0FuZFRhc2tzIjoxNiwiU3BhY2luZ0JlbG93QmV0d2VlblN3aW1sYW5lc0FuZFRhc2tzIjoxNn0sIlRpbWViYW5kU3R5bGUiOnsiJGlkIjoiOTQwIiwiU2NhbGVNYXJraW5nIjoxLCJTaGFwZSI6MCwiU2hhcGVTdHlsZSI6eyIkaWQiOiI5NDEiLCJNYXJnaW4iOnsiJGlkIjoiOTQyIiwiVG9wIjowLjAsIkxlZnQiOjEwLjAsIlJpZ2h0IjoxMC4wLCJCb3R0b20iOjAuMH0sIlBhZGRpbmciOnsiJGlkIjoiOTQzIiwiVG9wIjozLjAsIkxlZnQiOjAuMCwiUmlnaHQiOjAuMCwiQm90dG9tIjozLjB9LCJCYWNrZ3JvdW5kIjp7IiRpZCI6Ijk0NCIsIkNvbG9yIjp7IiRpZCI6Ijk0NSIsIkEiOjI1NSwiUiI6MjMwLCJHIjowLCJCIjoxOH19LCJJc1Zpc2libGUiOnRydWUsIldpZHRoIjo4NTguMCwiSGVpZ2h0IjoyMC4wLCJCb3JkZXJTdHlsZSI6eyIkaWQiOiI5NDYiLCJMaW5lQ29sb3IiOnsiJGlkIjoiOTQ3IiwiJHR5cGUiOiJOTFJFLkNvbW1vbi5Eb20uU29saWRDb2xvckJydXNoLCBOTFJFLkNvbW1vbiIsIkNvbG9yIjp7IiRpZCI6Ijk0OCIsIkEiOjI1NSwiUiI6MjU1LCJHIjowLCJCIjowfX0sIkxpbmVXZWlnaHQiOjAuMCwiTGluZVR5cGUiOjAsIlBhcmVudFN0eWxlIjpudWxsfSwiUGFyZW50U3R5bGUiOm51bGx9LCJNaWRkbGVUaWVyU2hhcGVTdHlsZSI6eyIkaWQiOiI5NDkiLCJNYXJnaW4iOnsiJGlkIjoiOTUwIiwiVG9wIjowLjAsIkxlZnQiOjEwLjAsIlJpZ2h0IjoxMC4wLCJCb3R0b20iOjAuMH0sIlBhZGRpbmciOnsiJGlkIjoiOTUxIiwiVG9wIjozLjAsIkxlZnQiOjAuMCwiUmlnaHQiOjAuMCwiQm90dG9tIjozLjB9LCJCYWNrZ3JvdW5kIjp7IiRpZCI6Ijk1MiIsIkNvbG9yIjp7IiRpZCI6Ijk1MyIsIkEiOjI1NSwiUiI6NjgsIkciOjg0LCJCIjoxMDZ9fSwiSXNWaXNpYmxlIjp0cnVlLCJXaWR0aCI6ODU4LjAsIkhlaWdodCI6MjAuMCwiQm9yZGVyU3R5bGUiOnsiJGlkIjoiOTU0IiwiTGluZUNvbG9yIjp7IiRpZCI6Ijk1NSIsIiR0eXBlIjoiTkxSRS5Db21tb24uRG9tLlNvbGlkQ29sb3JCcnVzaCwgTkxSRS5Db21tb24iLCJDb2xvciI6eyIkaWQiOiI5NTYiLCJBIjoyNTUsIlIiOjI1NSwiRyI6MCwiQiI6MH19LCJMaW5lV2VpZ2h0IjowLjAsIkxpbmVUeXBlIjowLCJQYXJlbnRTdHlsZSI6bnVsbH0sIlBhcmVudFN0eWxlIjpudWxsfSwiQm90dG9tVGllclNoYXBlU3R5bGUiOnsiJGlkIjoiOTU3IiwiTWFyZ2luIjp7IiRpZCI6Ijk1OCIsIlRvcCI6MC4wLCJMZWZ0IjoxMC4wLCJSaWdodCI6MTAuMCwiQm90dG9tIjowLjB9LCJQYWRkaW5nIjp7IiRpZCI6Ijk1OSIsIlRvcCI6My4wLCJMZWZ0IjowLjAsIlJpZ2h0IjowLjAsIkJvdHRvbSI6My4wfSwiQmFja2dyb3VuZCI6eyIkaWQiOiI5NjAiLCJDb2xvciI6eyIkaWQiOiI5NjEiLCJBIjoyNTUsIlIiOjY4LCJHIjo4NCwiQiI6MTA2fX0sIklzVmlzaWJsZSI6dHJ1ZSwiV2lkdGgiOjg1OC4wLCJIZWlnaHQiOjIwLjAsIkJvcmRlclN0eWxlIjp7IiRpZCI6Ijk2MiIsIkxpbmVDb2xvciI6eyIkaWQiOiI5NjMiLCIkdHlwZSI6Ik5MUkUuQ29tbW9uLkRvbS5Tb2xpZENvbG9yQnJ1c2gsIE5MUkUuQ29tbW9uIiwiQ29sb3IiOnsiJGlkIjoiOTY0IiwiQSI6MjU1LCJSIjoyNTUsIkciOjAsIkIiOjB9fSwiTGluZVdlaWdodCI6MC4wLCJMaW5lVHlwZSI6MCwiUGFyZW50U3R5bGUiOm51bGx9LCJQYXJlbnRTdHlsZSI6bnVsbH0sIlJpZ2h0RW5kQ2Fwc1N0eWxlIjp7IiRpZCI6Ijk2NSIsIkZvbnRTZXR0aW5ncyI6eyIkaWQiOiI5NjYiLCJGb250U2l6ZSI6MTgsIkZvbnROYW1lIjoiQ2FsaWJyaSIsIklzQm9sZCI6dHJ1ZSwiSXNJdGFsaWMiOmZhbHNlLCJJc1VuZGVybGluZWQiOmZhbHNlLCJQYXJlbnRTdHlsZSI6bnVsbH0sIkF1dG9TaXplIjowLCJGb3JlZ3JvdW5kIjp7IiRpZCI6Ijk2NyIsIkNvbG9yIjp7IiRpZCI6Ijk2O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OTY5IiwiVG9wIjowLjAsIkxlZnQiOjAuMCwiUmlnaHQiOjIwLjAsIkJvdHRvbSI6MC4wfSwiUGFkZGluZyI6eyIkaWQiOiI5NzAiLCJUb3AiOjAuMCwiTGVmdCI6MC4wLCJSaWdodCI6MC4wLCJCb3R0b20iOjAuMH0sIkJhY2tncm91bmQiOnsiJGlkIjoiOTcxIiwiQ29sb3IiOnsiJGlkIjoiOTcyIiwiQSI6MCwiUiI6MCwiRyI6MCwiQiI6MH19LCJJc1Zpc2libGUiOmZhbHNlLCJXaWR0aCI6MC4wLCJIZWlnaHQiOjAuMCwiQm9yZGVyU3R5bGUiOm51bGwsIlBhcmVudFN0eWxlIjpudWxsfSwiTGVmdEVuZENhcHNTdHlsZSI6eyIkaWQiOiI5NzMiLCJGb250U2V0dGluZ3MiOnsiJGlkIjoiOTc0IiwiRm9udFNpemUiOjE4LCJGb250TmFtZSI6IkNhbGlicmkiLCJJc0JvbGQiOnRydWUsIklzSXRhbGljIjpmYWxzZSwiSXNVbmRlcmxpbmVkIjpmYWxzZSwiUGFyZW50U3R5bGUiOm51bGx9LCJBdXRvU2l6ZSI6MCwiRm9yZWdyb3VuZCI6eyIkaWQiOiI5NzUiLCJDb2xvciI6eyIkaWQiOiI5Nz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3NyIsIlRvcCI6MC4wLCJMZWZ0IjoxOS45OTk5OTk5OTk5OTk5OTMsIlJpZ2h0IjowLjAsIkJvdHRvbSI6MC4wfSwiUGFkZGluZyI6eyIkaWQiOiI5NzgiLCJUb3AiOjAuMCwiTGVmdCI6MC4wLCJSaWdodCI6MC4wLCJCb3R0b20iOjAuMH0sIkJhY2tncm91bmQiOnsiJGlkIjoiOTc5IiwiQ29sb3IiOnsiJGlkIjoiOTgwIiwiQSI6MCwiUiI6MCwiRyI6MCwiQiI6MH19LCJJc1Zpc2libGUiOmZhbHNlLCJXaWR0aCI6MC4wLCJIZWlnaHQiOjAuMCwiQm9yZGVyU3R5bGUiOm51bGwsIlBhcmVudFN0eWxlIjpudWxsfSwiVG9kYXlUZXh0U3R5bGUiOnsiJGlkIjoiOTgxIiwiRm9udFNldHRpbmdzIjp7IiRpZCI6Ijk4MiIsIkZvbnRTaXplIjoxMiwiRm9udE5hbWUiOiJDYWxpYnJpIiwiSXNCb2xkIjpmYWxzZSwiSXNJdGFsaWMiOmZhbHNlLCJJc1VuZGVybGluZWQiOmZhbHNlLCJQYXJlbnRTdHlsZSI6bnVsbH0sIkF1dG9TaXplIjowLCJGb3JlZ3JvdW5kIjp7IiRpZCI6Ijk4MyIsIkNvbG9yIjp7IiRpZCI6Ijk4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5ODUiLCJUb3AiOjAuMCwiTGVmdCI6MC4wLCJSaWdodCI6MC4wLCJCb3R0b20iOjAuMH0sIlBhZGRpbmciOnsiJGlkIjoiOTg2IiwiVG9wIjowLjAsIkxlZnQiOjAuMCwiUmlnaHQiOjAuMCwiQm90dG9tIjowLjB9LCJCYWNrZ3JvdW5kIjp7IiRpZCI6Ijk4NyIsIkNvbG9yIjp7IiRpZCI6Ijk4OCIsIkEiOjAsIlIiOjAsIkciOjAsIkIiOjB9fSwiSXNWaXNpYmxlIjpmYWxzZSwiV2lkdGgiOjAuMCwiSGVpZ2h0IjowLjAsIkJvcmRlclN0eWxlIjpudWxsLCJQYXJlbnRTdHlsZSI6bnVsbH0sIlRvZGF5TWFya2VyU3R5bGUiOnsiJGlkIjoiOTg5IiwiTWFyZ2luIjp7IiRpZCI6Ijk5MCIsIlRvcCI6MC4wLCJMZWZ0IjowLjAsIlJpZ2h0IjowLjAsIkJvdHRvbSI6MC4wfSwiUGFkZGluZyI6eyIkaWQiOiI5OTEiLCJUb3AiOjAuMCwiTGVmdCI6MC4wLCJSaWdodCI6MC4wLCJCb3R0b20iOjAuMH0sIkJhY2tncm91bmQiOnsiJGlkIjoiOTkyIiwiQ29sb3IiOnsiJGlkIjoiOTkzIiwiQSI6MjU1LCJSIjoyNTUsIkciOjAsIkIiOjB9fSwiSXNWaXNpYmxlIjp0cnVlLCJXaWR0aCI6MC4wLCJIZWlnaHQiOjAuMCwiQm9yZGVyU3R5bGUiOm51bGwsIlBhcmVudFN0eWxlIjpudWxsfSwiU2NhbGVTdHlsZSI6eyIkaWQiOiI5OTQiLCJTaGFwZSI6MywiU2hvd1NlZ21lbnRTZXBhcmF0b3JzIjpmYWxzZSwiU2VnbWVudFNlcGFyYXRvck9wYWNpdHkiOjMwLCJIYXNCZWVuVmlzaWJsZUJlZm9yZSI6dHJ1ZSwiRm9udFNldHRpbmdzIjp7IiRpZCI6Ijk5NSIsIkZvbnRTaXplIjoxNCwiRm9udE5hbWUiOiJUYWhvbWEiLCJJc0JvbGQiOnRydWUsIklzSXRhbGljIjpmYWxzZSwiSXNVbmRlcmxpbmVkIjpmYWxzZSwiUGFyZW50U3R5bGUiOm51bGx9LCJBdXRvU2l6ZSI6MCwiRm9yZWdyb3VuZCI6eyIkaWQiOiI5OTYiLCJDb2xvciI6eyIkaWQiOiI5OTc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OTk4IiwiVG9wIjowLjAsIkxlZnQiOjUuMCwiUmlnaHQiOjAuMCwiQm90dG9tIjowLjB9LCJQYWRkaW5nIjp7IiRpZCI6Ijk5OSIsIlRvcCI6MC4wLCJMZWZ0IjowLjAsIlJpZ2h0IjowLjAsIkJvdHRvbSI6MC4wfSwiQmFja2dyb3VuZCI6eyIkaWQiOiIxMDAwIiwiQ29sb3IiOnsiJGlkIjoiMTAwMSIsIkEiOjAsIlIiOjAsIkciOjAsIkIiOjB9fSwiSXNWaXNpYmxlIjp0cnVlLCJXaWR0aCI6MC4wLCJIZWlnaHQiOjAuMCwiQm9yZGVyU3R5bGUiOm51bGwsIlBhcmVudFN0eWxlIjpudWxsfSwiU2luZ2xlU2NhbGVTaGFwZVN0eWxlIjp7IiRpZCI6IjEwMDIiLCJTaGFwZSI6MCwiSGVpZ2h0IjowLjB9LCJNaWRkbGVUaWVyU2NhbGVTdHlsZSI6eyIkaWQiOiIxMDAzIiwiU2hhcGUiOjMsIlNob3dTZWdtZW50U2VwYXJhdG9ycyI6ZmFsc2UsIlNlZ21lbnRTZXBhcmF0b3JPcGFjaXR5IjozMCwiSGFzQmVlblZpc2libGVCZWZvcmUiOmZhbHNlLCJGb250U2V0dGluZ3MiOnsiJGlkIjoiMTAwNCIsIkZvbnRTaXplIjoxMiwiRm9udE5hbWUiOiJDYWxpYnJpIiwiSXNCb2xkIjpmYWxzZSwiSXNJdGFsaWMiOmZhbHNlLCJJc1VuZGVybGluZWQiOmZhbHNlLCJQYXJlbnRTdHlsZSI6bnVsbH0sIkF1dG9TaXplIjowLCJGb3JlZ3JvdW5kIjp7IiRpZCI6IjEwMDUiLCJDb2xvciI6eyIkaWQiOiIxMDA2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wMDciLCJUb3AiOjAuMCwiTGVmdCI6NS4wLCJSaWdodCI6MC4wLCJCb3R0b20iOjAuMH0sIlBhZGRpbmciOnsiJGlkIjoiMTAwOCIsIlRvcCI6MC4wLCJMZWZ0IjowLjAsIlJpZ2h0IjowLjAsIkJvdHRvbSI6MC4wfSwiQmFja2dyb3VuZCI6eyIkaWQiOiIxMDA5IiwiQ29sb3IiOnsiJGlkIjoiMTAxMCIsIkEiOjAsIlIiOjAsIkciOjAsIkIiOjB9fSwiSXNWaXNpYmxlIjpmYWxzZSwiV2lkdGgiOjAuMCwiSGVpZ2h0IjowLjAsIkJvcmRlclN0eWxlIjpudWxsLCJQYXJlbnRTdHlsZSI6bnVsbH0sIkJvdHRvbVRpZXJTY2FsZVN0eWxlIjp7IiRpZCI6IjEwMTEiLCJTaGFwZSI6MywiU2hvd1NlZ21lbnRTZXBhcmF0b3JzIjpmYWxzZSwiU2VnbWVudFNlcGFyYXRvck9wYWNpdHkiOjMwLCJIYXNCZWVuVmlzaWJsZUJlZm9yZSI6ZmFsc2UsIkZvbnRTZXR0aW5ncyI6eyIkaWQiOiIxMDEyIiwiRm9udFNpemUiOjEyLCJGb250TmFtZSI6IkNhbGlicmkiLCJJc0JvbGQiOmZhbHNlLCJJc0l0YWxpYyI6ZmFsc2UsIklzVW5kZXJsaW5lZCI6ZmFsc2UsIlBhcmVudFN0eWxlIjpudWxsfSwiQXV0b1NpemUiOjAsIkZvcmVncm91bmQiOnsiJGlkIjoiMTAxMyIsIkNvbG9yIjp7IiRpZCI6IjEwMTQ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AxNSIsIlRvcCI6MC4wLCJMZWZ0Ijo1LjAsIlJpZ2h0IjowLjAsIkJvdHRvbSI6MC4wfSwiUGFkZGluZyI6eyIkaWQiOiIxMDE2IiwiVG9wIjowLjAsIkxlZnQiOjAuMCwiUmlnaHQiOjAuMCwiQm90dG9tIjowLjB9LCJCYWNrZ3JvdW5kIjp7IiRpZCI6IjEwMTciLCJDb2xvciI6eyIkaWQiOiIxMDE4IiwiQSI6MCwiUiI6MCwiRyI6MCwiQiI6MH19LCJJc1Zpc2libGUiOmZhbHNlLCJXaWR0aCI6MC4wLCJIZWlnaHQiOjAuMCwiQm9yZGVyU3R5bGUiOm51bGwsIlBhcmVudFN0eWxlIjpudWxsfSwiRWxhcHNlZFRpbWVCYWNrZ3JvdW5kIjp7IiRpZCI6IjEwMTkiLCJDb2xvciI6eyIkaWQiOiIxMDIwIiwiQSI6MTkxLCJSIjoyNTUsIkciOjAsIkIiOjB9fSwiQXBwZW5kWWVhck9uWWVhckNoYW5nZSI6ZmFsc2UsIkVsYXBzZWRUaW1lRm9ybWF0IjowLCJUb2RheU1hcmtlclBvc2l0aW9uIjowLCJRdWlja1Bvc2l0aW9uIjozLCJBYnNvbHV0ZVBvc2l0aW9uIjoxMDguMCwiTWFyZ2luIjp7IiRpZCI6IjEwMjEiLCJUb3AiOjAuMCwiTGVmdCI6MTAuMCwiUmlnaHQiOjEwLjAsIkJvdHRvbSI6MC4wfSwiUGFkZGluZyI6eyIkaWQiOiIxMDIyIiwiVG9wIjowLjAsIkxlZnQiOjAuMCwiUmlnaHQiOjAuMCwiQm90dG9tIjowLjB9LCJCYWNrZ3JvdW5kIjp7IiRpZCI6IjEwMjMiLCJDb2xvciI6eyIkaWQiOiIxMDI0IiwiQSI6MjU1LCJSIjo0NywiRyI6NTQsIkIiOjE1M319LCJJc1Zpc2libGUiOnRydWUsIldpZHRoIjowLjAsIkhlaWdodCI6MC4wLCJCb3JkZXJTdHlsZSI6bnVsbCwiUGFyZW50U3R5bGUiOm51bGx9LCJEZWZhdWx0TWlsZXN0b25lU3R5bGUiOnsiJGlkIjoiMTAyNSIsIlNoYXBlIjoyLCJDb25uZWN0b3JNYXJnaW4iOnsiJGlkIjoiMTAyNiIsIlRvcCI6MC4wLCJMZWZ0IjoyLjAsIlJpZ2h0IjoyLjAsIkJvdHRvbSI6MC4wfSwiQ29ubmVjdG9yU3R5bGUiOnsiJGlkIjoiMTAyNyIsIkxpbmVDb2xvciI6eyIkaWQiOiIxMDI4IiwiJHR5cGUiOiJOTFJFLkNvbW1vbi5Eb20uU29saWRDb2xvckJydXNoLCBOTFJFLkNvbW1vbiIsIkNvbG9yIjp7IiRpZCI6IjEwMjkiLCJBIjoxMjcsIlIiOjc5LCJHIjoxMjksIkIiOjE4OX19LCJMaW5lV2VpZ2h0IjoxLjAsIkxpbmVUeXBlIjowLCJQYXJlbnRTdHlsZSI6bnVsbH0sIklzQmVsb3dUaW1lYmFuZCI6ZmFsc2UsIlBvc2l0aW9uT25UYXNrIjowLCJIaWRlRGF0ZSI6ZmFsc2UsIlNoYXBlU2l6ZSI6MCwiU3BhY2luZyI6Mi4wLCJQYWRkaW5nIjp7IiRpZCI6IjEwMzAiLCJUb3AiOjcuMCwiTGVmdCI6My4wLCJSaWdodCI6MC4wLCJCb3R0b20iOjIuMH0sIlNoYXBlU3R5bGUiOnsiJGlkIjoiMTAzMSIsIk1hcmdpbiI6eyIkcmVmIjoiOCJ9LCJQYWRkaW5nIjp7IiRyZWYiOiI5In0sIkJhY2tncm91bmQiOnsiJGlkIjoiMTAzMiIsIkNvbG9yIjp7IiRpZCI6IjEwMzMiLCJBIjoyNTUsIlIiOjY1LCJHIjo2OSwiQiI6NzJ9fSwiSXNWaXNpYmxlIjp0cnVlLCJXaWR0aCI6MTIuMCwiSGVpZ2h0IjoxNC4wLCJCb3JkZXJTdHlsZSI6eyIkaWQiOiIxMDM0IiwiTGluZUNvbG9yIjp7IiRpZCI6IjEwMzUiLCIkdHlwZSI6Ik5MUkUuQ29tbW9uLkRvbS5Tb2xpZENvbG9yQnJ1c2gsIE5MUkUuQ29tbW9uIiwiQ29sb3IiOnsiJGlkIjoiMTAzNiIsIkEiOjI1NSwiUiI6MjU1LCJHIjowLCJCIjowfX0sIkxpbmVXZWlnaHQiOjAuMCwiTGluZVR5cGUiOjAsIlBhcmVudFN0eWxlIjpudWxsfSwiUGFyZW50U3R5bGUiOm51bGx9LCJUaXRsZVN0eWxlIjp7IiRpZCI6IjEwMzciLCJGb250U2V0dGluZ3MiOnsiJGlkIjoiMTAzOCIsIkZvbnRTaXplIjo4LCJGb250TmFtZSI6IlNlZ29lIFVJIiwiSXNCb2xkIjpmYWxzZSwiSXNJdGFsaWMiOmZhbHNlLCJJc1VuZGVybGluZWQiOmZhbHNlLCJQYXJlbnRTdHlsZSI6bnVsbH0sIkF1dG9TaXplIjowLCJGb3JlZ3JvdW5kIjp7IiRpZCI6IjEwMzkiLCJDb2xvciI6eyIkaWQiOiIxMDQwIiwiQSI6MjU1LCJSIjo2NSwiRyI6NjksIkIiOjcy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EwNDEiLCJDb2xvciI6eyIkaWQiOiIxMDQyIiwiQSI6MCwiUiI6MCwiRyI6MCwiQiI6MH19LCJJc1Zpc2libGUiOnRydWUsIldpZHRoIjowLjAsIkhlaWdodCI6MC4wLCJCb3JkZXJTdHlsZSI6bnVsbCwiUGFyZW50U3R5bGUiOm51bGx9LCJEYXRlU3R5bGUiOnsiJGlkIjoiMTA0MyIsIkZvbnRTZXR0aW5ncyI6eyIkaWQiOiIxMDQ0IiwiRm9udFNpemUiOjcsIkZvbnROYW1lIjoiU2Vnb2UgVUkgU2VtaWJvbGQiLCJJc0JvbGQiOmZhbHNlLCJJc0l0YWxpYyI6ZmFsc2UsIklzVW5kZXJsaW5lZCI6ZmFsc2UsIlBhcmVudFN0eWxlIjpudWxsfSwiQXV0b1NpemUiOjAsIkZvcmVncm91bmQiOnsiJGlkIjoiMTA0NSIsIkNvbG9yIjp7IiRpZCI6IjEwND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yNyJ9LCJQYWRkaW5nIjp7IiRyZWYiOiIyOCJ9LCJCYWNrZ3JvdW5kIjp7IiRpZCI6IjEwNDciLCJDb2xvciI6eyIkaWQiOiIxMDQ4IiwiQSI6MCwiUiI6MCwiRyI6MCwiQiI6MH19LCJJc1Zpc2libGUiOnRydWUsIldpZHRoIjowLjAsIkhlaWdodCI6MC4wLCJCb3JkZXJTdHlsZSI6bnVsbCwiUGFyZW50U3R5bGUiOm51bGx9LCJEYXRlRm9ybWF0Ijp7IiRpZCI6IjEwND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wNTAiLCJEYXRlUGFydElzVmlzaWJsZSI6dHJ1ZSwiVGltZVBhcnRJc1Zpc2libGUiOmZhbHNlfX0sIldlZWtOdW1iZXJpbmciOnsiJGlkIjoiMTA1MSIsIkZvcm1hdCI6MCwiSXNWaXNpYmxlIjpmYWxzZSwiTGFzdEtub3duVmlzaWJpbGl0eVN0YXRlIjpmYWxzZX0sIklzVmlzaWJsZSI6dHJ1ZSwiUGFyZW50U3R5bGUiOm51bGx9LCJEZWZhdWx0VGFza1N0eWxlIjp7IiRpZCI6IjEwNTIiLCJTaGFwZSI6MSwiU2hhcGVUaGlja25lc3MiOjAsIkR1cmF0aW9uRm9ybWF0IjowLCJJbmNsdWRlTm9uV29ya2luZ0RheXNJbkR1cmF0aW9uIjpmYWxzZSwiUGVyY2VudGFnZUNvbXBsZXRlU3R5bGUiOnsiJGlkIjoiMTA1MyIsIkZvbnRTZXR0aW5ncyI6eyIkaWQiOiIxMDU0IiwiRm9udFNpemUiOjEwLCJGb250TmFtZSI6IkNhbGlicmkiLCJJc0JvbGQiOmZhbHNlLCJJc0l0YWxpYyI6ZmFsc2UsIklzVW5kZXJsaW5lZCI6ZmFsc2UsIlBhcmVudFN0eWxlIjpudWxsfSwiQXV0b1NpemUiOjAsIkZvcmVncm91bmQiOnsiJGlkIjoiMTA1NSIsIkNvbG9yIjp7IiRpZCI6IjEwN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U3IiwiVG9wIjowLjAsIkxlZnQiOjAuMCwiUmlnaHQiOjAuMCwiQm90dG9tIjowLjB9LCJQYWRkaW5nIjp7IiRpZCI6IjEwNTgiLCJUb3AiOjAuMCwiTGVmdCI6MC4wLCJSaWdodCI6MC4wLCJCb3R0b20iOjAuMH0sIkJhY2tncm91bmQiOnsiJGlkIjoiMTA1OSIsIkNvbG9yIjp7IiRpZCI6IjEwNjAiLCJBIjowLCJSIjowLCJHIjowLCJCIjowfX0sIklzVmlzaWJsZSI6dHJ1ZSwiV2lkdGgiOjAuMCwiSGVpZ2h0IjowLjAsIkJvcmRlclN0eWxlIjpudWxsLCJQYXJlbnRTdHlsZSI6bnVsbH0sIkR1cmF0aW9uU3R5bGUiOnsiJGlkIjoiMTA2MSIsIkZvbnRTZXR0aW5ncyI6eyIkaWQiOiIxMDYyIiwiRm9udFNpemUiOjEwLCJGb250TmFtZSI6IkNhbGlicmkiLCJJc0JvbGQiOmZhbHNlLCJJc0l0YWxpYyI6ZmFsc2UsIklzVW5kZXJsaW5lZCI6ZmFsc2UsIlBhcmVudFN0eWxlIjpudWxsfSwiQXV0b1NpemUiOjAsIkZvcmVncm91bmQiOnsiJGlkIjoiMTA2MyIsIkNvbG9yIjp7IiRpZCI6IjEwNj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Y1IiwiVG9wIjowLjAsIkxlZnQiOjAuMCwiUmlnaHQiOjAuMCwiQm90dG9tIjowLjB9LCJQYWRkaW5nIjp7IiRpZCI6IjEwNjYiLCJUb3AiOjAuMCwiTGVmdCI6MC4wLCJSaWdodCI6MC4wLCJCb3R0b20iOjAuMH0sIkJhY2tncm91bmQiOnsiJGlkIjoiMTA2NyIsIkNvbG9yIjp7IiRpZCI6IjEwNjgiLCJBIjowLCJSIjowLCJHIjowLCJCIjowfX0sIklzVmlzaWJsZSI6dHJ1ZSwiV2lkdGgiOjAuMCwiSGVpZ2h0IjowLjAsIkJvcmRlclN0eWxlIjpudWxsLCJQYXJlbnRTdHlsZSI6bnVsbH0sIkhvcml6b250YWxDb25uZWN0b3JTdHlsZSI6eyIkaWQiOiIxMDY5IiwiTGluZUNvbG9yIjp7IiRpZCI6IjEwNzAiLCIkdHlwZSI6Ik5MUkUuQ29tbW9uLkRvbS5Tb2xpZENvbG9yQnJ1c2gsIE5MUkUuQ29tbW9uIiwiQ29sb3IiOnsiJGlkIjoiMTA3MSIsIkEiOjI1NSwiUiI6MjA0LCJHIjoyMDQsIkIiOjIwNH19LCJMaW5lV2VpZ2h0IjoxLjAsIkxpbmVUeXBlIjowLCJQYXJlbnRTdHlsZSI6bnVsbH0sIlZlcnRpY2FsQ29ubmVjdG9yU3R5bGUiOnsiJGlkIjoiMTA3MiIsIkxpbmVDb2xvciI6eyIkaWQiOiIxMDczIiwiJHR5cGUiOiJOTFJFLkNvbW1vbi5Eb20uU29saWRDb2xvckJydXNoLCBOTFJFLkNvbW1vbiIsIkNvbG9yIjp7IiRpZCI6IjEwNzQ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xMDc1IiwiTWFyZ2luIjp7IiRpZCI6IjEwNzYiLCJUb3AiOjAuMCwiTGVmdCI6NC4wLCJSaWdodCI6NC4wLCJCb3R0b20iOjAuMH0sIlBhZGRpbmciOnsiJGlkIjoiMTA3NyIsIlRvcCI6MC4wLCJMZWZ0IjowLjAsIlJpZ2h0IjowLjAsIkJvdHRvbSI6MC4wfSwiQmFja2dyb3VuZCI6eyIkaWQiOiIxMDc4IiwiQ29sb3IiOnsiJGlkIjoiMTA3OSIsIkEiOjI1NSwiUiI6MCwiRyI6MTE0LCJCIjoxODh9fSwiSXNWaXNpYmxlIjp0cnVlLCJXaWR0aCI6MC4wLCJIZWlnaHQiOjEwLjAsIkJvcmRlclN0eWxlIjp7IiRpZCI6IjEwODAiLCJMaW5lQ29sb3IiOnsiJGlkIjoiMTA4MSIsIiR0eXBlIjoiTkxSRS5Db21tb24uRG9tLlNvbGlkQ29sb3JCcnVzaCwgTkxSRS5Db21tb24iLCJDb2xvciI6eyIkaWQiOiIxMDgyIiwiQSI6MjU1LCJSIjoyNTUsIkciOjAsIkIiOjB9fSwiTGluZVdlaWdodCI6MC4wLCJMaW5lVHlwZSI6MCwiUGFyZW50U3R5bGUiOm51bGx9LCJQYXJlbnRTdHlsZSI6bnVsbH0sIlRpdGxlU3R5bGUiOnsiJGlkIjoiMTA4MyIsIkZvbnRTZXR0aW5ncyI6eyIkaWQiOiIxMDg0IiwiRm9udFNpemUiOjExLCJGb250TmFtZSI6IkNhbGlicmkiLCJJc0JvbGQiOnRydWUsIklzSXRhbGljIjpmYWxzZSwiSXNVbmRlcmxpbmVkIjpmYWxzZSwiUGFyZW50U3R5bGUiOm51bGx9LCJBdXRvU2l6ZSI6MCwiRm9yZWdyb3VuZCI6eyIkaWQiOiIxMDg1IiwiQ29sb3IiOnsiJGlkIjoiMTA4Ni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Dg3IiwiVG9wIjowLjAsIkxlZnQiOjAuMCwiUmlnaHQiOjAuMCwiQm90dG9tIjowLjB9LCJQYWRkaW5nIjp7IiRpZCI6IjEwODgiLCJUb3AiOjAuMCwiTGVmdCI6MC4wLCJSaWdodCI6MC4wLCJCb3R0b20iOjAuMH0sIkJhY2tncm91bmQiOnsiJGlkIjoiMTA4OSIsIkNvbG9yIjp7IiRpZCI6IjEwOTAiLCJBIjowLCJSIjowLCJHIjowLCJCIjowfX0sIklzVmlzaWJsZSI6dHJ1ZSwiV2lkdGgiOjAuMCwiSGVpZ2h0IjowLjAsIkJvcmRlclN0eWxlIjpudWxsLCJQYXJlbnRTdHlsZSI6bnVsbH0sIkRhdGVTdHlsZSI6eyIkaWQiOiIxMDkxIiwiRm9udFNldHRpbmdzIjp7IiRpZCI6IjEwOTIiLCJGb250U2l6ZSI6MTAsIkZvbnROYW1lIjoiQ2FsaWJyaSIsIklzQm9sZCI6ZmFsc2UsIklzSXRhbGljIjpmYWxzZSwiSXNVbmRlcmxpbmVkIjpmYWxzZSwiUGFyZW50U3R5bGUiOm51bGx9LCJBdXRvU2l6ZSI6MCwiRm9yZWdyb3VuZCI6eyIkaWQiOiIxMDkzIiwiQ29sb3IiOnsiJGlkIjoiMTA5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A5NSIsIlRvcCI6MC4wLCJMZWZ0IjowLjAsIlJpZ2h0IjowLjAsIkJvdHRvbSI6MC4wfSwiUGFkZGluZyI6eyIkaWQiOiIxMDk2IiwiVG9wIjowLjAsIkxlZnQiOjAuMCwiUmlnaHQiOjAuMCwiQm90dG9tIjowLjB9LCJCYWNrZ3JvdW5kIjp7IiRpZCI6IjEwOTciLCJDb2xvciI6eyIkaWQiOiIxMDk4IiwiQSI6MCwiUiI6MCwiRyI6MCwiQiI6MH19LCJJc1Zpc2libGUiOnRydWUsIldpZHRoIjowLjAsIkhlaWdodCI6MC4wLCJCb3JkZXJTdHlsZSI6bnVsbCwiUGFyZW50U3R5bGUiOm51bGx9LCJEYXRlRm9ybWF0Ijp7IiRpZCI6IjEwO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wMCIsIkZvcm1hdCI6MCwiSXNWaXNpYmxlIjpmYWxzZSwiTGFzdEtub3duVmlzaWJpbGl0eVN0YXRlIjpmYWxzZX0sIklzVmlzaWJsZSI6dHJ1ZSwiUGFyZW50U3R5bGUiOm51bGwsIl9leHBsaWNpdGx5U2V0Ijp7IiRpZCI6IjExMDE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lsZXN0b25lU3R5bGUiOnsiJGlkIjoiMTEwMiIsIlRpdGxlUG9zaXRpb24iOiJSaWdodCIsIkRhdGVQb3NpdGlvbiI6IkxlZnQiLCJTaGFwZVR5cGUiOjIsIlNoYXBlU2l6ZSI6MCwiU3BhY2luZyI6NSwiU2hhcGVTdHlsZSI6eyIkaWQiOiIxMTAzIiwiTWFyZ2luIjp7IiRpZCI6IjExMDQiLCJUb3AiOjAuMCwiTGVmdCI6MC4wLCJSaWdodCI6MC4wLCJCb3R0b20iOjAuMH0sIlBhZGRpbmciOnsiJGlkIjoiMTEwNSIsIlRvcCI6MC4wLCJMZWZ0IjowLjAsIlJpZ2h0IjowLjAsIkJvdHRvbSI6MC4wfSwiQmFja2dyb3VuZCI6eyIkaWQiOiIxMTA2IiwiQ29sb3IiOnsiJGlkIjoiMTEwNyIsIkEiOjI1NSwiUiI6NjUsIkciOjY5LCJCIjo3Mn19LCJJc1Zpc2libGUiOnRydWUsIldpZHRoIjoxMi4wLCJIZWlnaHQiOjE0LjAsIkJvcmRlclN0eWxlIjp7IiRpZCI6IjExMDgiLCJMaW5lQ29sb3IiOnsiJGlkIjoiMTEwOSIsIiR0eXBlIjoiTkxSRS5Db21tb24uRG9tLlNvbGlkQ29sb3JCcnVzaCwgTkxSRS5Db21tb24iLCJDb2xvciI6eyIkaWQiOiIxMTEwIiwiQSI6MjU1LCJSIjoyNTUsIkciOjAsIkIiOjB9fSwiTGluZVdlaWdodCI6MC4wLCJMaW5lVHlwZSI6MCwiUGFyZW50U3R5bGUiOm51bGx9LCJQYXJlbnRTdHlsZSI6bnVsbH0sIlRpdGxlU3R5bGUiOnsiJGlkIjoiMTExMSIsIkZvbnRTZXR0aW5ncyI6eyIkaWQiOiIxMTEyIiwiRm9udFNpemUiOjgsIkZvbnROYW1lIjoiU2Vnb2UgVUkiLCJJc0JvbGQiOmZhbHNlLCJJc0l0YWxpYyI6ZmFsc2UsIklzVW5kZXJsaW5lZCI6ZmFsc2UsIlBhcmVudFN0eWxlIjpudWxsfSwiQXV0b1NpemUiOjAsIkZvcmVncm91bmQiOnsiJGlkIjoiMTExMyIsIkNvbG9yIjp7IiRpZCI6IjExMTQiLCJBIjoyNTUsIlIiOjY1LCJHIjo2OSwiQiI6NzJ9fSwiTWF4V2lkdGgiOjIwMC4wLCJNYXhIZWlnaHQiOiJJbmZpbml0eSIsIlNtYXJ0Rm9yZWdyb3VuZElzQWN0aXZlIjpmYWxzZSwiSG9yaXpvbnRhbEFsaWdubWVudCI6MCwiVmVydGljYWxBbGlnbm1lbnQiOjAsIlNtYXJ0Rm9yZWdyb3VuZCI6bnVsbCwiQmFja2dyb3VuZEZpbGxUeXBlIjowLCJNYXJnaW4iOnsiJGlkIjoiMTExNSIsIlRvcCI6MC4wLCJMZWZ0IjowLjAsIlJpZ2h0IjowLjAsIkJvdHRvbSI6MC4wfSwiUGFkZGluZyI6eyIkaWQiOiIxMTE2IiwiVG9wIjowLjAsIkxlZnQiOjAuMCwiUmlnaHQiOjAuMCwiQm90dG9tIjowLjB9LCJCYWNrZ3JvdW5kIjp7IiRpZCI6IjExMTciLCJDb2xvciI6eyIkaWQiOiIxMTE4IiwiQSI6MCwiUiI6MCwiRyI6MCwiQiI6MH19LCJJc1Zpc2libGUiOnRydWUsIldpZHRoIjowLjAsIkhlaWdodCI6MC4wLCJCb3JkZXJTdHlsZSI6bnVsbCwiUGFyZW50U3R5bGUiOm51bGx9LCJEYXRlU3R5bGUiOnsiJGlkIjoiMTExOSIsIkZvbnRTZXR0aW5ncyI6eyIkaWQiOiIxMTIwIiwiRm9udFNpemUiOjcsIkZvbnROYW1lIjoiU2Vnb2UgVUkgU2VtaWJvbGQiLCJJc0JvbGQiOmZhbHNlLCJJc0l0YWxpYyI6ZmFsc2UsIklzVW5kZXJsaW5lZCI6ZmFsc2UsIlBhcmVudFN0eWxlIjpudWxsfSwiQXV0b1NpemUiOjAsIkZvcmVncm91bmQiOnsiJGlkIjoiMTEyMSIsIkNvbG9yIjp7IiRpZCI6IjExMj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MjMiLCJUb3AiOjAuMCwiTGVmdCI6MC4wLCJSaWdodCI6MC4wLCJCb3R0b20iOjAuMH0sIlBhZGRpbmciOnsiJGlkIjoiMTEyNCIsIlRvcCI6MC4wLCJMZWZ0IjowLjAsIlJpZ2h0IjowLjAsIkJvdHRvbSI6MC4wfSwiQmFja2dyb3VuZCI6eyIkaWQiOiIxMTI1IiwiQ29sb3IiOnsiJGlkIjoiMTEyNiIsIkEiOjAsIlIiOjAsIkciOjAsIkIiOjB9fSwiSXNWaXNpYmxlIjp0cnVlLCJXaWR0aCI6MC4wLCJIZWlnaHQiOjAuMCwiQm9yZGVyU3R5bGUiOm51bGwsIlBhcmVudFN0eWxlIjpudWxsfSwiRGF0ZUZvcm1hdCI6eyIkaWQiOiIxMTI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TI4IiwiRGF0ZVBhcnRJc1Zpc2libGUiOnRydWUsIlRpbWVQYXJ0SXNWaXNpYmxlIjpmYWxzZX19LCJXZWVrTnVtYmVyaW5nIjp7IiRpZCI6IjExMjkiLCJGb3JtYXQiOjAsIklzVmlzaWJsZSI6ZmFsc2UsIkxhc3RLbm93blZpc2liaWxpdHlTdGF0ZSI6ZmFsc2V9LCJJc1Zpc2libGUiOnRydWUsIlBhcmVudFN0eWxlIjpudWxsfSwiR3JpZGxpbmVQYW5lbFN0eWxlIjp7IiRpZCI6IjExMzAiLCJHcmlkbGluZVN0eWxlIjp7IiRpZCI6IjExMzEiLCJMaW5lQ29sb3IiOnsiJGlkIjoiMTEzMiIsIiR0eXBlIjoiTkxSRS5Db21tb24uRG9tLlNvbGlkQ29sb3JCcnVzaCwgTkxSRS5Db21tb24iLCJDb2xvciI6eyIkaWQiOiIxMTMzIiwiQSI6MzgsIlIiOjE1MiwiRyI6MTUyLCJCIjoxNTJ9fSwiTGluZVdlaWdodCI6MS4wLCJMaW5lVHlwZSI6MCwiUGFyZW50U3R5bGUiOm51bGx9LCJNYXJnaW4iOnsiJGlkIjoiMTEzNCIsIlRvcCI6MC4wLCJMZWZ0IjowLjAsIlJpZ2h0IjowLjAsIkJvdHRvbSI6MC4wfSwiUGFkZGluZyI6eyIkaWQiOiIxMTM1IiwiVG9wIjowLjAsIkxlZnQiOjAuMCwiUmlnaHQiOjAuMCwiQm90dG9tIjowLjB9LCJCYWNrZ3JvdW5kIjpudWxsLCJJc1Zpc2libGUiOmZhbHNlLCJXaWR0aCI6MC4wLCJIZWlnaHQiOjAuMCwiQm9yZGVyU3R5bGUiOnsiJGlkIjoiMTEzNiIsIkxpbmVDb2xvciI6bnVsbCwiTGluZVdlaWdodCI6MC4wLCJMaW5lVHlwZSI6MCwiUGFyZW50U3R5bGUiOm51bGx9LCJQYXJlbnRTdHlsZSI6bnVsbH0sIkFjdGl2aXR5TGluZVBhbmVsU3R5bGUiOnsiJGlkIjoiMTEzNyIsIkFjdGl2aXR5TGluZVN0eWxlIjp7IiRpZCI6IjExMzgiLCJMaW5lQ29sb3IiOnsiJGlkIjoiMTEzOSIsIiR0eXBlIjoiTkxSRS5Db21tb24uRG9tLlNvbGlkQ29sb3JCcnVzaCwgTkxSRS5Db21tb24iLCJDb2xvciI6eyIkaWQiOiIxMTQwIiwiQSI6MzgsIlIiOjY4LCJHIjoxMTQsIkIiOjE5Nn19LCJMaW5lV2VpZ2h0IjoxLjAsIkxpbmVUeXBlIjowLCJQYXJlbnRTdHlsZSI6bnVsbH0sIk1hcmdpbiI6eyIkaWQiOiIxMTQxIiwiVG9wIjowLjAsIkxlZnQiOjAuMCwiUmlnaHQiOjAuMCwiQm90dG9tIjowLjB9LCJQYWRkaW5nIjp7IiRpZCI6IjExNDIiLCJUb3AiOjAuMCwiTGVmdCI6MC4wLCJSaWdodCI6MC4wLCJCb3R0b20iOjAuMH0sIkJhY2tncm91bmQiOm51bGwsIklzVmlzaWJsZSI6ZmFsc2UsIldpZHRoIjowLjAsIkhlaWdodCI6MC4wLCJCb3JkZXJTdHlsZSI6eyIkaWQiOiIxMTQzIiwiTGluZUNvbG9yIjpudWxsLCJMaW5lV2VpZ2h0IjowLjAsIkxpbmVUeXBlIjowLCJQYXJlbnRTdHlsZSI6bnVsbH0sIlBhcmVudFN0eWxlIjpudWxsfSwiU2hvd0VsYXBzZWRUaW1lR3JhZGllbnRTdHlsZSI6ZmFsc2UsIlRpbWViYW5kUmVzZXJ2ZWRMZWZ0QXJlYVN0eWxlIjp7IiRpZCI6IjExNDQiLCJBY3Rpdml0eUhlYWRlcldpZHRoIjowLjAsIklzU2V0IjpmYWxzZX0sIkRlZmF1bHRTd2ltbGFuZVN0eWxlIjpudWxsLCJEZWZhdWx0U3dpbWxhbmVWMlN0eWxlIjp7IiRpZCI6IjExNDUiLCJIZWFkZXJTdHlsZSI6eyIkaWQiOiIxMTQ2IiwiVGV4dElzVmVydGljYWwiOmZhbHNlLCJUZXh0U3R5bGUiOnsiJGlkIjoiMTE0NyIsIkZvbnRTZXR0aW5ncyI6eyIkaWQiOiIxMTQ4IiwiRm9udFNpemUiOjEyLCJGb250TmFtZSI6IkNhbGlicmkiLCJJc0JvbGQiOmZhbHNlLCJJc0l0YWxpYyI6ZmFsc2UsIklzVW5kZXJsaW5lZCI6ZmFsc2UsIlBhcmVudFN0eWxlIjpudWxsfSwiQXV0b1NpemUiOjIsIkZvcmVncm91bmQiOnsiJGlkIjoiMTE0OSIsIkNvbG9yIjp7IiRpZCI6IjExNTA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xMTUxIiwiVG9wIjowLjAsIkxlZnQiOjAuMCwiUmlnaHQiOjAuMCwiQm90dG9tIjowLjB9LCJQYWRkaW5nIjp7IiRpZCI6IjExNTIiLCJUb3AiOjAuMCwiTGVmdCI6MC4wLCJSaWdodCI6MC4wLCJCb3R0b20iOjAuMH0sIkJhY2tncm91bmQiOm51bGwsIklzVmlzaWJsZSI6dHJ1ZSwiV2lkdGgiOjAuMCwiSGVpZ2h0IjowLjAsIkJvcmRlclN0eWxlIjpudWxsLCJQYXJlbnRTdHlsZSI6bnVsbH0sIlJlY3RhbmdsZVN0eWxlIjp7IiRpZCI6IjExNTMiLCJNYXJnaW4iOnsiJGlkIjoiMTE1NCIsIlRvcCI6MC4wLCJMZWZ0IjowLjAsIlJpZ2h0IjowLjAsIkJvdHRvbSI6MC4wfSwiUGFkZGluZyI6eyIkaWQiOiIxMTU1IiwiVG9wIjowLjAsIkxlZnQiOjAuMCwiUmlnaHQiOjAuMCwiQm90dG9tIjowLjB9LCJCYWNrZ3JvdW5kIjp7IiRpZCI6IjExNTYiLCJDb2xvciI6eyIkaWQiOiIxMTU3IiwiQSI6MjU1LCJSIjo3OCwiRyI6MTAzLCJCIjoyMDB9fSwiSXNWaXNpYmxlIjp0cnVlLCJXaWR0aCI6MC4wLCJIZWlnaHQiOjAuMCwiQm9yZGVyU3R5bGUiOnsiJGlkIjoiMTE1OCIsIkxpbmVDb2xvciI6eyIkaWQiOiIxMTU5IiwiJHR5cGUiOiJOTFJFLkNvbW1vbi5Eb20uU29saWRDb2xvckJydXNoLCBOTFJFLkNvbW1vbiIsIkNvbG9yIjp7IiRpZCI6IjExNjAiLCJBIjoyNTUsIlIiOjI1NSwiRyI6MCwiQiI6MH19LCJMaW5lV2VpZ2h0IjowLjAsIkxpbmVUeXBlIjowLCJQYXJlbnRTdHlsZSI6bnVsbH0sIlBhcmVudFN0eWxlIjpudWxsfSwiTWFyZ2luIjp7IiRpZCI6IjExNjEiLCJUb3AiOjAuMCwiTGVmdCI6MC4wLCJSaWdodCI6MC4wLCJCb3R0b20iOjAuMH0sIlBhZGRpbmciOnsiJGlkIjoiMTE2MiIsIlRvcCI6MC4wLCJMZWZ0IjowLjAsIlJpZ2h0IjowLjAsIkJvdHRvbSI6MC4wfSwiQmFja2dyb3VuZCI6bnVsbCwiSXNWaXNpYmxlIjp0cnVlLCJXaWR0aCI6MC4wLCJIZWlnaHQiOjAuMCwiQm9yZGVyU3R5bGUiOm51bGwsIlBhcmVudFN0eWxlIjpudWxsfSwiQmFja2dyb3VuZFN0eWxlIjp7IiRpZCI6IjExNjMiLCJNYXJnaW4iOnsiJGlkIjoiMTE2NCIsIlRvcCI6MC4wLCJMZWZ0IjowLjAsIlJpZ2h0IjowLjAsIkJvdHRvbSI6MC4wfSwiUGFkZGluZyI6eyIkaWQiOiIxMTY1IiwiVG9wIjowLjAsIkxlZnQiOjAuMCwiUmlnaHQiOjAuMCwiQm90dG9tIjowLjB9LCJCYWNrZ3JvdW5kIjp7IiRpZCI6IjExNjYiLCJDb2xvciI6eyIkaWQiOiIxMTY3IiwiQSI6NTEsIlIiOjE2NywiRyI6MjM0LCJCIjo4Mn19LCJJc1Zpc2libGUiOnRydWUsIldpZHRoIjowLjAsIkhlaWdodCI6MC4wLCJCb3JkZXJTdHlsZSI6eyIkaWQiOiIxMTY4IiwiTGluZUNvbG9yIjp7IiRpZCI6IjExNjkiLCIkdHlwZSI6Ik5MUkUuQ29tbW9uLkRvbS5Tb2xpZENvbG9yQnJ1c2gsIE5MUkUuQ29tbW9uIiwiQ29sb3IiOnsiJGlkIjoiMTE3MCIsIkEiOjI1NSwiUiI6MjU1LCJHIjowLCJCIjowfX0sIkxpbmVXZWlnaHQiOjAuMCwiTGluZVR5cGUiOjAsIlBhcmVudFN0eWxlIjpudWxsfSwiUGFyZW50U3R5bGUiOm51bGx9LCJJc0Fib3ZlVGltZWJhbmQiOmZhbHNlLCJTcGFjaW5nIjo1LCJNYXJnaW4iOnsiJGlkIjoiMTE3MSIsIlRvcCI6MC4wLCJMZWZ0IjowLjAsIlJpZ2h0IjowLjAsIkJvdHRvbSI6MC4wfSwiUGFkZGluZyI6eyIkaWQiOiIxMTcyIiwiVG9wIjowLjAsIkxlZnQiOjAuMCwiUmlnaHQiOjAuMCwiQm90dG9tIjowLjB9LCJJc1Zpc2libGUiOnRydWUsIldpZHRoIjowLjAsIkhlaWdodCI6MC4wLCJCb3JkZXJTdHlsZSI6eyIkaWQiOiIxMTczIiwiTGluZUNvbG9yIjpudWxsLCJMaW5lV2VpZ2h0IjowLjAsIkxpbmVUeXBlIjowLCJQYXJlbnRTdHlsZSI6bnVsbH0sIlBhcmVudFN0eWxlIjpudWxsfX0sIlNjYWxlIjpudWxsLCJTY2FsZVYyIjp7IiRpZCI6IjExNzQiLCJTdGFydERhdGUiOiIxOTczLTA1LTAyVDIzOjU5OjAwIiwiRW5kRGF0ZSI6IjIwMjktMTEtMTBUMjM6NTk6MDAiLCJBdXRvRGF0ZVJhbmdlIjpmYWxzZSwiV29ya2luZ0RheXMiOjMxLCJGaXNjYWxZZWFyIjp7IiRpZCI6IjExNzUiLCJTdGFydE1vbnRoIjoxLCJVc2VTdGFydGluZ1llYXJGb3JOdW1iZXJpbmciOnRydWUsIlNob3dGaXNjYWxZZWFyTGFiZWwiOnRydWV9LCJUb2RheU1hcmtlclRleHQiOiJUb2RheSIsIkF1dG9TY2FsZVR5cGUiOnRydWUsIlRpbWViYW5kU2NhbGVzIjp7IiRpZCI6IjExNzYiLCJUb3BTY2FsZUxheWVyIjp7IiRpZCI6IjExNzciLCJGb3JtYXQiOiJNTU0iLCJUeXBlIjo0fSwiTWlkZGxlU2NhbGVMYXllciI6eyIkaWQiOiIxMTc4IiwiRm9ybWF0IjpudWxsLCJUeXBlIjowfSwiQm90dG9tU2NhbGVMYXllciI6eyIkaWQiOiIxMTc5IiwiRm9ybWF0IjpudWxsLCJUeXBlIjowfX19LCJNaWxlc3RvbmVzIjpbXSwiVGFza3MiOltdLCJTd2ltbGFuZXMiOltdLCJNc1Byb2plY3RJdGVtc1RyZWUiOnsiJGlkIjoiMTE4MCIsIlJvb3QiOnsiSW1wb3J0SWQiOm51bGwsIklzSW1wb3J0ZWQiOmZhbHNlLCJDaGlsZHJlbiI6W119fSwiTWV0YWRhdGEiOnsiJGlkIjoiMTE4MSIsIlJlY2VudENvbG9yc0NvbGxlY3Rpb24iOiJbXSIsIlNvdXJjZVRlbXBsYXRlIjoie1wiJGlkXCI6XCIxXCIsXCJJZFwiOlwiY2MyNmY4NjMtMjdjZS00ODBlLWE1ODktYjNmMTJmMmQ2ZWIwXCIsXCJDdWx0dXJlSW5mb05hbWVcIjpcImVuLVVTXCIsXCJWZXJzaW9uXCI6e1wiJGlkXCI6XCIyXCIsXCJUZW1wbGF0ZURvbVZlcnNpb25cIjpcIjEuMy4x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LFwiRGVmYXVsdERlcGVuZGVuY3lTdHlsZVwiOntcIiRpZFwiOlwiMTkwXCIsXCJMaW5lU3R5bGVcIjp7XCIkaWRcIjpcIjE5MVwiLFwiTGluZUNvbG9yXCI6e1wiJGlkXCI6XCIxOTJcIixcIiR0eXBlXCI6XCJOTFJFLkNvbW1vbi5Eb20uU29saWRDb2xvckJydXNoLCBOTFJFLkNvbW1vblwiLFwiQ29sb3JcIjp7XCIkaWRcIjpcIjE5M1wiLFwiQVwiOjI1NSxcIlJcIjowLFwiR1wiOjAsXCJCXCI6MH19LFwiTGluZVdlaWdodFwiOjEuMCxcIkxpbmVUeXBlXCI6MH0sXCJFbmRBcnJvd2hlYWRMaW5lU3R5bGVcIjp7XCIkaWRcIjpcIjE5NFwiLFwiS2luZFwiOjEsXCJXaWR0aFwiOjEsXCJMZW5ndGhcIjowLFwiUGFyZW50U3R5bGVcIjpudWxsfSxcIkJyaW5nVG9Gcm9udFwiOnRydWUsXCJJc1Zpc2libGVcIjp0cnVlfSxcIkNyaXRpY2FsUGF0aFN0eWxlXCI6e1wiJGlkXCI6XCIxOTVcIixcIkNyaXRpY2FsUGF0aFN0eWxlT3B0aW9uc1wiOjExLFwiTGluZVN0eWxlXCI6e1wiJGlkXCI6XCIxOTZcIixcIkxpbmVDb2xvclwiOntcIiRpZFwiOlwiMTk3XCIsXCIkdHlwZVwiOlwiTkxSRS5Db21tb24uRG9tLlNvbGlkQ29sb3JCcnVzaCwgTkxSRS5Db21tb25cIixcIkNvbG9yXCI6e1wiJGlkXCI6XCIxOThcIixcIkFcIjoyNTUsXCJSXCI6MjIyLFwiR1wiOjUwLFwiQlwiOjUwfX0sXCJMaW5lV2VpZ2h0XCI6MS4wLFwiTGluZVR5cGVcIjowfSxcIlRpdGxlRm9yZWdyb3VuZFwiOntcIiRpZFwiOlwiMTk5XCIsXCJDb2xvclwiOntcIiRpZFwiOlwiMjAwXCIsXCJBXCI6MjU1LFwiUlwiOjE3NixcIkdcIjoxOSxcIkJcIjoyNX19LFwiU2hhcGVzQmFja2dyb3VuZFwiOntcIiRpZFwiOlwiMjAxXCIsXCJDb2xvclwiOntcIiRpZFwiOlwiMjAyXCIsXCJBXCI6MjU1LFwiUlwiOjI1MyxcIkdcIjoyMDMsXCJCXCI6MjA4fX0sXCJTaGFwZXNCb3JkZXJTdHlsZVwiOntcIiRpZFwiOlwiMjAzXCIsXCJMaW5lQ29sb3JcIjp7XCIkaWRcIjpcIjIwNFwiLFwiJHR5cGVcIjpcIk5MUkUuQ29tbW9uLkRvbS5Tb2xpZENvbG9yQnJ1c2gsIE5MUkUuQ29tbW9uXCIsXCJDb2xvclwiOntcIiRpZFwiOlwiMjA1XCIsXCJBXCI6MjU1LFwiUlwiOjIyMixcIkdcIjo1MCxcIkJcIjo1MH19LFwiTGluZVdlaWdodFwiOjEuNSxcIkxpbmVUeXBlXCI6MH0sXCJJc1Zpc2libGVcIjpmYWxzZX19LFwiU2NhbGVcIjp7XCIkaWRcIjpcIjIwNl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jA3XCIsXCJTdGFydERhdGVcIjpcIjAwMDEtMDEtMDFUMDA6MDA6MDBcIixcIkVuZERhdGVcIjpcIjAwMDEtMDEtMDFUMDA6MDA6MDBcIixcIkF1dG9EYXRlUmFuZ2VcIjp0cnVlLFwiV29ya2luZ0RheXNcIjozMSxcIlRvZGF5TWFya2VyVGV4dFwiOlwiVG9kYXlcIixcIkF1dG9TY2FsZVR5cGVcIjp0cnVlLFwiVGltZWJhbmRTY2FsZXNcIjp7XCIkaWRcIjpcIjIwOFwiLFwiVG9wU2NhbGVMYXllclwiOntcIiRpZFwiOlwiMjA5XCIsXCJGb3JtYXRcIjpcIndcIixcIlR5cGVcIjoxfSxcIk1pZGRsZVNjYWxlTGF5ZXJcIjp7XCIkaWRcIjpcIjIxMFwiLFwiRm9ybWF0XCI6bnVsbCxcIlR5cGVcIjowfSxcIkJvdHRvbVNjYWxlTGF5ZXJcIjp7XCIkaWRcIjpcIjIxMVwiLFwiRm9ybWF0XCI6bnVsbCxcIlR5cGVcIjowfX19LFwiTWlsZXN0b25lc1wiOltdLFwiVGFza3NcIjpbXSxcIlN3aW1sYW5lc1wiOltdLFwiU3dpbWxhbmVzVjJcIjpbXSxcIkRlcGVuZGVuY2llc1wiOltdLFwiRGVwZW5kZW5jeVNldHRpbmdzXCI6e1wiJGlkXCI6XCIyMTJcIixcIkRlcGVuZGVuY3lNb2R1bGVFbmFibGVkXCI6ZmFsc2UsXCJTY2hlZHVsaW5nU2V0dGluZ3NcIjp7XCIkaWRcIjpcIjIxM1wiLFwiRGVwZW5kZW5jaWVzU2NoZWR1bGluZ01vZGVTZXR0aW5nXCI6MSxcIkRlcGVuZGVuY2llc1ByZXZpb3VzU2NoZWR1bGluZ01vZGVcIjoxLFwiT25CcmVha2luZ0ZsZXhpYmxlU2NoZWR1bGluZ01vZGVTZXR0aW5nXCI6MCxcIk9uQnJlYWtpbmdTdHJpY3RTY2hlZHVsaW5nTW9kZVNldHRpbmdcIjowfX0sXCJTZXR0aW5nc1wiOntcIiRpZFwiOlwiMjE0XCIsXCJJbXBhT3B0aW9uc1wiOntcIiRpZFwiOlwiMjE1XCIsXCJMZWZ0VG9SaWdodFwiOmZhbHNlLFwiUGF5bG9hZE9wdGlvbnNcIjoyfX0sXCJUaW1lQ29uZmlndXJhdGlvblwiOntcIiRpZFwiOlwiMjE2XCIsXCJVc2VUaW1lXCI6ZmFsc2UsXCJXb3JrRGF5U3RhcnRcIjpcIjAwOjAwOjAwXCIsXCJXb3JrRGF5RW5kXCI6XCIyMzo1OTowMFwifX0ifSwiU2V0dGluZ3MiOnsiJGlkIjoiMTE4MiIsIkltcGFPcHRpb25zIjp7IiRpZCI6IjExODM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MTg0IiwiVXNlVGltZSI6ZmFsc2UsIldvcmtEYXlTdGFydCI6IjAwOjAwOjAwIiwiV29ya0RheUVuZCI6IjIzOjU5OjAwIn0sIkxhc3RVc2VkVGVtcGxhdGVJZCI6ImNjMjZmODYzLTI3Y2UtNDgwZS1hNTg5LWIzZjEyZjJkNmViMCIsIkZpcnN0V2Vla09mWWVhciI6MCwiUGxhY2VNaWxlc3RvbmVBdFRoZUJlZ2lubmluZ09mVGhlRGF5IjpmYWxzZSwiRGVwZW5kZW5jeVNjaGVkdWxpbmdTZXR0aW5ncyI6eyIkaWQiOiIxMTg1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mYWxz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Years"/>
  <p:tag name="OTLTIMEBANDSCALEFORMAT" val="MMM"/>
  <p:tag name="OTLTIMEBANDSHAPETYPE" val="RoundedCornerRectangleTimeband"/>
  <p:tag name="OTLTIMEBANDSHAPEHEIGHT" val="20"/>
  <p:tag name="OTLTIMEBANDSHAPEPADDINGLEFT" val="0"/>
  <p:tag name="OTLTIMEBANDCULTUREINFO" val="en-US"/>
  <p:tag name="OTLTIMEBANDQUICKPOSITION" val="Custom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AUTODATERANGE" val="False"/>
  <p:tag name="OTLLEFTENDCAPSMARGINLEFT" val="20"/>
  <p:tag name="OTLTIMEBANDSTARTDATE" val="1973-05-02T23:59:00.0000000"/>
  <p:tag name="OTLTIMEBANDTHREEDEFFECTS" val="None"/>
  <p:tag name="OTLTIMEBANDENDDATE" val="2029-11-10T23:59:00.0000000"/>
  <p:tag name="OTLTIMEBANDSPACINGABOVE" val="16"/>
  <p:tag name="OTLTIMEBANDSPACINGBELOW" val="16"/>
  <p:tag name="OTLTIMEBANDSPACINGABOVEFORSWLANDTASKS" val="16"/>
  <p:tag name="OTLTIMEBANDSPACINGBELOWFORSWLANDTASKS" val="16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7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7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Game &amp; Watch"/>
  <p:tag name="OTLDATE" val="1980-04-28T23:59:00.0000000"/>
  <p:tag name="OTLPOSITIONONTASK" val="None"/>
  <p:tag name="OTLRELATEDTASKID" val="00000000-0000-0000-0000-00000000000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Game Boy"/>
  <p:tag name="OTLDATE" val="1989-04-21T23:59:00.0000000"/>
  <p:tag name="OTLPOSITIONONTASK" val="None"/>
  <p:tag name="OTLRELATEDTASKID" val="00000000-0000-0000-0000-00000000000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Virtual Boy"/>
  <p:tag name="OTLDATE" val="1995-07-21T23:59:00.0000000"/>
  <p:tag name="OTLPOSITIONONTASK" val="None"/>
  <p:tag name="OTLRELATEDTASKID" val="00000000-0000-0000-0000-0000000000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Game Boy Pocket"/>
  <p:tag name="OTLDATE" val="1996-07-21T23:59:00.0000000"/>
  <p:tag name="OTLPOSITIONONTASK" val="None"/>
  <p:tag name="OTLRELATEDTASKID" val="00000000-0000-0000-0000-00000000000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Game Boy Light"/>
  <p:tag name="OTLDATE" val="1998-04-14T23:59:00.0000000"/>
  <p:tag name="OTLPOSITIONONTASK" val="None"/>
  <p:tag name="OTLRELATEDTASKID" val="00000000-0000-0000-0000-00000000000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Pokemon Pikachu"/>
  <p:tag name="OTLDATE" val="1998-03-27T23:59:00.0000000"/>
  <p:tag name="OTLPOSITIONONTASK" val="None"/>
  <p:tag name="OTLRELATEDTASKID" val="00000000-0000-0000-0000-00000000000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Pokemon Pikachu 2 GS"/>
  <p:tag name="OTLDATE" val="1999-11-21T23:59:00.0000000"/>
  <p:tag name="OTLPOSITIONONTASK" val="None"/>
  <p:tag name="OTLRELATEDTASKID" val="00000000-0000-0000-0000-00000000000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Pokemon Mini"/>
  <p:tag name="OTLDATE" val="1999-01-22T23:59:00.0000000"/>
  <p:tag name="OTLPOSITIONONTASK" val="None"/>
  <p:tag name="OTLRELATEDTASKID" val="00000000-0000-0000-0000-00000000000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Game Boy Advance"/>
  <p:tag name="OTLDATE" val="2001-03-21T23:59:00.0000000"/>
  <p:tag name="OTLPOSITIONONTASK" val="None"/>
  <p:tag name="OTLRELATEDTASKID" val="00000000-0000-0000-0000-00000000000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Game Boy Advance SP"/>
  <p:tag name="OTLDATE" val="2003-02-14T23:59:00.0000000"/>
  <p:tag name="OTLPOSITIONONTASK" val="None"/>
  <p:tag name="OTLRELATEDTASKID" val="00000000-0000-0000-0000-00000000000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Nintendo DS"/>
  <p:tag name="OTLDATE" val="2004-11-21T23:59:00.0000000"/>
  <p:tag name="OTLPOSITIONONTASK" val="None"/>
  <p:tag name="OTLRELATEDTASKID" val="00000000-0000-0000-0000-00000000000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Nintendo DS Lite"/>
  <p:tag name="OTLDATE" val="2006-03-02T23:59:00.0000000"/>
  <p:tag name="OTLPOSITIONONTASK" val="None"/>
  <p:tag name="OTLRELATEDTASKID" val="00000000-0000-0000-0000-00000000000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Gameboy Micro"/>
  <p:tag name="OTLDATE" val="2005-09-13T23:59:00.0000000"/>
  <p:tag name="OTLPOSITIONONTASK" val="None"/>
  <p:tag name="OTLRELATEDTASKID" val="00000000-0000-0000-0000-000000000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Nintendo DSI"/>
  <p:tag name="OTLDATE" val="2008-11-01T23:59:00.0000000"/>
  <p:tag name="OTLPOSITIONONTASK" val="None"/>
  <p:tag name="OTLRELATEDTASKID" val="00000000-0000-0000-0000-0000000000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Nintendo DSi XL"/>
  <p:tag name="OTLDATE" val="2011-11-21T23:59:00.0000000"/>
  <p:tag name="OTLPOSITIONONTASK" val="None"/>
  <p:tag name="OTLRELATEDTASKID" val="00000000-0000-0000-0000-00000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Nintendo 3DS"/>
  <p:tag name="OTLDATE" val="2011-02-26T23:59:00.0000000"/>
  <p:tag name="OTLPOSITIONONTASK" val="None"/>
  <p:tag name="OTLRELATEDTASKID" val="00000000-0000-0000-0000-00000000000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Nintendo 3DS XL"/>
  <p:tag name="OTLDATE" val="2012-07-28T23:59:00.0000000"/>
  <p:tag name="OTLPOSITIONONTASK" val="None"/>
  <p:tag name="OTLRELATEDTASKID" val="00000000-0000-0000-0000-00000000000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New Nintendo 3DS + XL"/>
  <p:tag name="OTLDATE" val="2014-10-11T23:59:00.0000000"/>
  <p:tag name="OTLPOSITIONONTASK" val="None"/>
  <p:tag name="OTLRELATEDTASKID" val="00000000-0000-0000-0000-00000000000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Nintendo 2 DS"/>
  <p:tag name="OTLDATE" val="2013-10-12T23:59:00.0000000"/>
  <p:tag name="OTLPOSITIONONTASK" val="None"/>
  <p:tag name="OTLRELATEDTASKID" val="00000000-0000-0000-0000-00000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olor TV Game 6"/>
  <p:tag name="OTLDATE" val="1977-06-01T23:59:00.0000000"/>
  <p:tag name="OTLPOSITIONONTASK" val="None"/>
  <p:tag name="OTLRELATEDTASKID" val="00000000-0000-0000-0000-000000000000"/>
  <p:tag name="OTLMILESTONESPACING" val="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ES"/>
  <p:tag name="OTLDATE" val="1985-10-18T23:59:00.0000000"/>
  <p:tag name="OTLPOSITIONONTASK" val="None"/>
  <p:tag name="OTLRELATEDTASKID" val="00000000-0000-0000-0000-000000000000"/>
  <p:tag name="OTLDATEFORMATSTRING" val="yyyy"/>
  <p:tag name="OTLMILESTONESPACING" val="5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Super NES"/>
  <p:tag name="OTLDATE" val="1991-08-23T23:59:00.0000000"/>
  <p:tag name="OTLPOSITIONONTASK" val="None"/>
  <p:tag name="OTLRELATEDTASKID" val="00000000-0000-0000-0000-000000000000"/>
  <p:tag name="OTLDATEFORMATSTRING" val="yyyy"/>
  <p:tag name="OTLMILESTONESPACING" val="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intendo 64"/>
  <p:tag name="OTLDATE" val="1996-03-23T23:59:00.0000000"/>
  <p:tag name="OTLPOSITIONONTASK" val="None"/>
  <p:tag name="OTLRELATEDTASKID" val="00000000-0000-0000-0000-000000000000"/>
  <p:tag name="OTLDATEFORMATSTRING" val="yyyy"/>
  <p:tag name="OTLMILESTONESPACING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anasonic Q"/>
  <p:tag name="OTLDATE" val="2001-12-13T23:59:00.0000000"/>
  <p:tag name="OTLPOSITIONONTASK" val="None"/>
  <p:tag name="OTLRELATEDTASKID" val="00000000-0000-0000-0000-000000000000"/>
  <p:tag name="OTLDATEFORMATSTRING" val="yyyy"/>
  <p:tag name="OTLMILESTONESPACING" val="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he GameCube"/>
  <p:tag name="OTLDATE" val="2001-09-14T23:59:00.0000000"/>
  <p:tag name="OTLPOSITIONONTASK" val="None"/>
  <p:tag name="OTLRELATEDTASKID" val="00000000-0000-0000-0000-000000000000"/>
  <p:tag name="OTLDATEFORMATSTRING" val="yyyy"/>
  <p:tag name="OTLMILESTONESPACING" val="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i"/>
  <p:tag name="OTLDATE" val="2006-11-19T23:59:00.0000000"/>
  <p:tag name="OTLPOSITIONONTASK" val="None"/>
  <p:tag name="OTLRELATEDTASKID" val="00000000-0000-0000-0000-000000000000"/>
  <p:tag name="OTLDATEFORMATSTRING" val="yyyy"/>
  <p:tag name="OTLMILESTONESPACING" val="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i U"/>
  <p:tag name="OTLDATE" val="2012-11-18T23:59:00.0000000"/>
  <p:tag name="OTLPOSITIONONTASK" val="None"/>
  <p:tag name="OTLRELATEDTASKID" val="00000000-0000-0000-0000-000000000000"/>
  <p:tag name="OTLDATEFORMATSTRING" val="yyyy"/>
  <p:tag name="OTLMILESTONESPACING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ii Mini"/>
  <p:tag name="OTLDATE" val="2012-12-07T23:59:00.0000000"/>
  <p:tag name="OTLPOSITIONONTASK" val="None"/>
  <p:tag name="OTLRELATEDTASKID" val="00000000-0000-0000-0000-000000000000"/>
  <p:tag name="OTLDATEFORMATSTRING" val="yyyy"/>
  <p:tag name="OTLMILESTONESPACING" val="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ES Classic Edition"/>
  <p:tag name="OTLDATE" val="2016-11-10T23:59:00.0000000"/>
  <p:tag name="OTLPOSITIONONTASK" val="None"/>
  <p:tag name="OTLRELATEDTASKID" val="00000000-0000-0000-0000-000000000000"/>
  <p:tag name="OTLDATEFORMATSTRING" val="yyyy"/>
  <p:tag name="OTLMILESTONESPACING" val="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intendo Switch"/>
  <p:tag name="OTLDATE" val="2017-03-03T23:59:00.0000000"/>
  <p:tag name="OTLPOSITIONONTASK" val="None"/>
  <p:tag name="OTLRELATEDTASKID" val="00000000-0000-0000-0000-000000000000"/>
  <p:tag name="OTLMILESTONESPACING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intendo Switch OLED"/>
  <p:tag name="OTLDATE" val="2021-10-08T23:59:00.0000000"/>
  <p:tag name="OTLPOSITIONONTASK" val="None"/>
  <p:tag name="OTLRELATEDTASKID" val="00000000-0000-0000-0000-000000000000"/>
  <p:tag name="OTLMILESTONESPACING" val="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intendo Switch Lite"/>
  <p:tag name="OTLDATE" val="2019-09-20T23:59:00.0000000"/>
  <p:tag name="OTLPOSITIONONTASK" val="None"/>
  <p:tag name="OTLRELATEDTASKID" val="00000000-0000-0000-0000-000000000000"/>
  <p:tag name="OTLMILESTONESPACING" val="5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Widescreen</PresentationFormat>
  <Paragraphs>92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Aptos</vt:lpstr>
      <vt:lpstr>Aptos Display</vt:lpstr>
      <vt:lpstr>Arial</vt:lpstr>
      <vt:lpstr>Arial Black</vt:lpstr>
      <vt:lpstr>Calibri</vt:lpstr>
      <vt:lpstr>Segoe UI</vt:lpstr>
      <vt:lpstr>Segoe UI Light</vt:lpstr>
      <vt:lpstr>Segoe UI Semibold</vt:lpstr>
      <vt:lpstr>Tahoma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2024-04-08T09:10:12Z</dcterms:created>
  <dcterms:modified xsi:type="dcterms:W3CDTF">2024-04-08T09:10:20Z</dcterms:modified>
</cp:coreProperties>
</file>